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7" r:id="rId2"/>
    <p:sldId id="4443" r:id="rId3"/>
    <p:sldId id="4445" r:id="rId4"/>
    <p:sldId id="4419" r:id="rId5"/>
    <p:sldId id="4418" r:id="rId6"/>
    <p:sldId id="4421" r:id="rId7"/>
    <p:sldId id="4422" r:id="rId8"/>
    <p:sldId id="4423" r:id="rId9"/>
    <p:sldId id="4425" r:id="rId10"/>
    <p:sldId id="4426" r:id="rId11"/>
    <p:sldId id="4427" r:id="rId12"/>
    <p:sldId id="4428" r:id="rId13"/>
    <p:sldId id="4429" r:id="rId14"/>
    <p:sldId id="4430" r:id="rId15"/>
    <p:sldId id="4431" r:id="rId16"/>
    <p:sldId id="4432" r:id="rId17"/>
    <p:sldId id="4433" r:id="rId18"/>
    <p:sldId id="4434" r:id="rId19"/>
    <p:sldId id="4435" r:id="rId20"/>
    <p:sldId id="4437" r:id="rId21"/>
    <p:sldId id="4438" r:id="rId22"/>
    <p:sldId id="4439" r:id="rId23"/>
    <p:sldId id="4440" r:id="rId24"/>
    <p:sldId id="4441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5F8F9"/>
    <a:srgbClr val="FFCD99"/>
    <a:srgbClr val="FFD39E"/>
    <a:srgbClr val="FFD579"/>
    <a:srgbClr val="E5EAEF"/>
    <a:srgbClr val="9E0202"/>
    <a:srgbClr val="F1EEF4"/>
    <a:srgbClr val="5693D7"/>
    <a:srgbClr val="BDD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94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53F1B3-D4C6-DF49-B9E9-3FCDF64FE20E}"/>
              </a:ext>
            </a:extLst>
          </p:cNvPr>
          <p:cNvSpPr/>
          <p:nvPr/>
        </p:nvSpPr>
        <p:spPr>
          <a:xfrm>
            <a:off x="10840071" y="4546453"/>
            <a:ext cx="2697508" cy="26975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3B0724-A4CF-DA4B-ABDF-6491028C610A}"/>
              </a:ext>
            </a:extLst>
          </p:cNvPr>
          <p:cNvSpPr/>
          <p:nvPr/>
        </p:nvSpPr>
        <p:spPr>
          <a:xfrm>
            <a:off x="10840071" y="10010550"/>
            <a:ext cx="2697508" cy="2697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8E25A-FE87-224F-83C7-AE45998228FF}"/>
              </a:ext>
            </a:extLst>
          </p:cNvPr>
          <p:cNvSpPr/>
          <p:nvPr/>
        </p:nvSpPr>
        <p:spPr>
          <a:xfrm>
            <a:off x="13404852" y="7278501"/>
            <a:ext cx="2697508" cy="2697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FCB880A-877A-684C-9195-D5889FD9B552}"/>
              </a:ext>
            </a:extLst>
          </p:cNvPr>
          <p:cNvSpPr/>
          <p:nvPr/>
        </p:nvSpPr>
        <p:spPr>
          <a:xfrm>
            <a:off x="8275292" y="7278501"/>
            <a:ext cx="2697508" cy="2697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B131661-D906-084E-9169-D9107B5EA6F7}"/>
              </a:ext>
            </a:extLst>
          </p:cNvPr>
          <p:cNvSpPr/>
          <p:nvPr/>
        </p:nvSpPr>
        <p:spPr>
          <a:xfrm rot="18900000">
            <a:off x="10574141" y="6874961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994DF0A5-DAD6-AA47-8C12-6D8C21E4A6C0}"/>
              </a:ext>
            </a:extLst>
          </p:cNvPr>
          <p:cNvSpPr/>
          <p:nvPr/>
        </p:nvSpPr>
        <p:spPr>
          <a:xfrm rot="2700000">
            <a:off x="13171769" y="6874962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343A356E-33F3-C34D-9182-7F36796E924A}"/>
              </a:ext>
            </a:extLst>
          </p:cNvPr>
          <p:cNvSpPr/>
          <p:nvPr/>
        </p:nvSpPr>
        <p:spPr>
          <a:xfrm rot="13500000">
            <a:off x="10538283" y="9707812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E9F2CF0C-9287-6B45-9685-A5952A9056A1}"/>
              </a:ext>
            </a:extLst>
          </p:cNvPr>
          <p:cNvSpPr/>
          <p:nvPr/>
        </p:nvSpPr>
        <p:spPr>
          <a:xfrm rot="8100000">
            <a:off x="13171769" y="9833316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8D36B003-239C-0A4F-AC65-50FBF5513873}"/>
              </a:ext>
            </a:extLst>
          </p:cNvPr>
          <p:cNvSpPr txBox="1"/>
          <p:nvPr/>
        </p:nvSpPr>
        <p:spPr>
          <a:xfrm flipH="1">
            <a:off x="10840071" y="5613958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92500127-64CB-1443-9EA1-EF90CD812A38}"/>
              </a:ext>
            </a:extLst>
          </p:cNvPr>
          <p:cNvSpPr/>
          <p:nvPr/>
        </p:nvSpPr>
        <p:spPr>
          <a:xfrm flipH="1">
            <a:off x="13884520" y="5319927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B48DB8FA-97F4-8745-9BD0-009647F22E03}"/>
              </a:ext>
            </a:extLst>
          </p:cNvPr>
          <p:cNvSpPr txBox="1"/>
          <p:nvPr/>
        </p:nvSpPr>
        <p:spPr>
          <a:xfrm flipH="1">
            <a:off x="10840071" y="11066916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6316F64E-C36C-2149-BFC2-D388D7275A8C}"/>
              </a:ext>
            </a:extLst>
          </p:cNvPr>
          <p:cNvSpPr txBox="1"/>
          <p:nvPr/>
        </p:nvSpPr>
        <p:spPr>
          <a:xfrm flipH="1">
            <a:off x="13421732" y="830164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44E3DA3C-4B86-AC44-AD97-69C4B556DDA4}"/>
              </a:ext>
            </a:extLst>
          </p:cNvPr>
          <p:cNvSpPr txBox="1"/>
          <p:nvPr/>
        </p:nvSpPr>
        <p:spPr>
          <a:xfrm flipH="1">
            <a:off x="8258412" y="830164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5E050011-718A-9E4F-8736-423E4020346E}"/>
              </a:ext>
            </a:extLst>
          </p:cNvPr>
          <p:cNvSpPr/>
          <p:nvPr/>
        </p:nvSpPr>
        <p:spPr>
          <a:xfrm flipH="1">
            <a:off x="16457599" y="8126923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A5AD4B80-CE34-9740-A690-BD90491013EB}"/>
              </a:ext>
            </a:extLst>
          </p:cNvPr>
          <p:cNvSpPr/>
          <p:nvPr/>
        </p:nvSpPr>
        <p:spPr>
          <a:xfrm flipH="1">
            <a:off x="2227637" y="812692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1DF5E884-A49D-2D42-AB35-34923A2C752D}"/>
              </a:ext>
            </a:extLst>
          </p:cNvPr>
          <p:cNvSpPr/>
          <p:nvPr/>
        </p:nvSpPr>
        <p:spPr>
          <a:xfrm flipH="1">
            <a:off x="4783951" y="10882249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9717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3701E21-6C26-B447-BDC9-0820F63D6A66}"/>
              </a:ext>
            </a:extLst>
          </p:cNvPr>
          <p:cNvSpPr/>
          <p:nvPr/>
        </p:nvSpPr>
        <p:spPr>
          <a:xfrm>
            <a:off x="8657426" y="4846866"/>
            <a:ext cx="2221686" cy="2009836"/>
          </a:xfrm>
          <a:custGeom>
            <a:avLst/>
            <a:gdLst>
              <a:gd name="connsiteX0" fmla="*/ -172 w 884698"/>
              <a:gd name="connsiteY0" fmla="*/ 799769 h 800337"/>
              <a:gd name="connsiteX1" fmla="*/ 626129 w 884698"/>
              <a:gd name="connsiteY1" fmla="*/ -407 h 800337"/>
              <a:gd name="connsiteX2" fmla="*/ 884527 w 884698"/>
              <a:gd name="connsiteY2" fmla="*/ 560645 h 800337"/>
              <a:gd name="connsiteX3" fmla="*/ 807324 w 884698"/>
              <a:gd name="connsiteY3" fmla="*/ 687085 h 800337"/>
              <a:gd name="connsiteX4" fmla="*/ 574642 w 884698"/>
              <a:gd name="connsiteY4" fmla="*/ 181971 h 800337"/>
              <a:gd name="connsiteX5" fmla="*/ -172 w 884698"/>
              <a:gd name="connsiteY5" fmla="*/ 799930 h 8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98" h="800337">
                <a:moveTo>
                  <a:pt x="-172" y="799769"/>
                </a:moveTo>
                <a:cubicBezTo>
                  <a:pt x="68271" y="445571"/>
                  <a:pt x="299368" y="150535"/>
                  <a:pt x="626129" y="-407"/>
                </a:cubicBezTo>
                <a:lnTo>
                  <a:pt x="884527" y="560645"/>
                </a:lnTo>
                <a:cubicBezTo>
                  <a:pt x="856016" y="601027"/>
                  <a:pt x="830219" y="643264"/>
                  <a:pt x="807324" y="687085"/>
                </a:cubicBezTo>
                <a:lnTo>
                  <a:pt x="574642" y="181971"/>
                </a:lnTo>
                <a:cubicBezTo>
                  <a:pt x="307886" y="305214"/>
                  <a:pt x="103312" y="524615"/>
                  <a:pt x="-172" y="79993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4923F45-6C39-544C-BCE2-3C348B8B32F4}"/>
              </a:ext>
            </a:extLst>
          </p:cNvPr>
          <p:cNvSpPr/>
          <p:nvPr/>
        </p:nvSpPr>
        <p:spPr>
          <a:xfrm>
            <a:off x="8476768" y="5285795"/>
            <a:ext cx="3635500" cy="5332802"/>
          </a:xfrm>
          <a:custGeom>
            <a:avLst/>
            <a:gdLst>
              <a:gd name="connsiteX0" fmla="*/ 1447522 w 1447693"/>
              <a:gd name="connsiteY0" fmla="*/ 2071985 h 2123576"/>
              <a:gd name="connsiteX1" fmla="*/ 690651 w 1447693"/>
              <a:gd name="connsiteY1" fmla="*/ 2038857 h 2123576"/>
              <a:gd name="connsiteX2" fmla="*/ 84882 w 1447693"/>
              <a:gd name="connsiteY2" fmla="*/ 1438416 h 2123576"/>
              <a:gd name="connsiteX3" fmla="*/ 309557 w 1447693"/>
              <a:gd name="connsiteY3" fmla="*/ 239362 h 2123576"/>
              <a:gd name="connsiteX4" fmla="*/ 646582 w 1447693"/>
              <a:gd name="connsiteY4" fmla="*/ -407 h 2123576"/>
              <a:gd name="connsiteX5" fmla="*/ 879264 w 1447693"/>
              <a:gd name="connsiteY5" fmla="*/ 504707 h 2123576"/>
              <a:gd name="connsiteX6" fmla="*/ 834766 w 1447693"/>
              <a:gd name="connsiteY6" fmla="*/ 600088 h 2123576"/>
              <a:gd name="connsiteX7" fmla="*/ 796876 w 1447693"/>
              <a:gd name="connsiteY7" fmla="*/ 1341639 h 2123576"/>
              <a:gd name="connsiteX8" fmla="*/ 796876 w 1447693"/>
              <a:gd name="connsiteY8" fmla="*/ 1340188 h 2123576"/>
              <a:gd name="connsiteX9" fmla="*/ 801390 w 1447693"/>
              <a:gd name="connsiteY9" fmla="*/ 1479228 h 2123576"/>
              <a:gd name="connsiteX10" fmla="*/ 1447414 w 1447693"/>
              <a:gd name="connsiteY10" fmla="*/ 2071878 h 212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693" h="2123576">
                <a:moveTo>
                  <a:pt x="1447522" y="2071985"/>
                </a:moveTo>
                <a:cubicBezTo>
                  <a:pt x="1199173" y="2150197"/>
                  <a:pt x="931207" y="2138483"/>
                  <a:pt x="690651" y="2038857"/>
                </a:cubicBezTo>
                <a:cubicBezTo>
                  <a:pt x="404736" y="1921285"/>
                  <a:pt x="194196" y="1700323"/>
                  <a:pt x="84882" y="1438416"/>
                </a:cubicBezTo>
                <a:cubicBezTo>
                  <a:pt x="-85807" y="1029193"/>
                  <a:pt x="6094" y="555997"/>
                  <a:pt x="309557" y="239362"/>
                </a:cubicBezTo>
                <a:cubicBezTo>
                  <a:pt x="405918" y="139064"/>
                  <a:pt x="520231" y="57735"/>
                  <a:pt x="646582" y="-407"/>
                </a:cubicBezTo>
                <a:lnTo>
                  <a:pt x="879264" y="504707"/>
                </a:lnTo>
                <a:cubicBezTo>
                  <a:pt x="863141" y="535471"/>
                  <a:pt x="848308" y="567282"/>
                  <a:pt x="834766" y="600088"/>
                </a:cubicBezTo>
                <a:cubicBezTo>
                  <a:pt x="737194" y="835557"/>
                  <a:pt x="723812" y="1097464"/>
                  <a:pt x="796876" y="1341639"/>
                </a:cubicBezTo>
                <a:lnTo>
                  <a:pt x="796876" y="1340188"/>
                </a:lnTo>
                <a:cubicBezTo>
                  <a:pt x="793679" y="1386562"/>
                  <a:pt x="795184" y="1433150"/>
                  <a:pt x="801390" y="1479228"/>
                </a:cubicBezTo>
                <a:cubicBezTo>
                  <a:pt x="846051" y="1812201"/>
                  <a:pt x="1123233" y="2056885"/>
                  <a:pt x="1447414" y="2071878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8A99EA9-C72A-BA4D-B7C0-ED5DF1C5A153}"/>
              </a:ext>
            </a:extLst>
          </p:cNvPr>
          <p:cNvSpPr/>
          <p:nvPr/>
        </p:nvSpPr>
        <p:spPr>
          <a:xfrm>
            <a:off x="14192747" y="5266430"/>
            <a:ext cx="1892177" cy="2178041"/>
          </a:xfrm>
          <a:custGeom>
            <a:avLst/>
            <a:gdLst>
              <a:gd name="connsiteX0" fmla="*/ -172 w 753484"/>
              <a:gd name="connsiteY0" fmla="*/ -272 h 867318"/>
              <a:gd name="connsiteX1" fmla="*/ 753313 w 753484"/>
              <a:gd name="connsiteY1" fmla="*/ 615886 h 867318"/>
              <a:gd name="connsiteX2" fmla="*/ 208112 w 753484"/>
              <a:gd name="connsiteY2" fmla="*/ 866912 h 867318"/>
              <a:gd name="connsiteX3" fmla="*/ 89876 w 753484"/>
              <a:gd name="connsiteY3" fmla="*/ 794369 h 867318"/>
              <a:gd name="connsiteX4" fmla="*/ 590604 w 753484"/>
              <a:gd name="connsiteY4" fmla="*/ 563816 h 867318"/>
              <a:gd name="connsiteX5" fmla="*/ -145 w 753484"/>
              <a:gd name="connsiteY5" fmla="*/ -407 h 86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484" h="867318">
                <a:moveTo>
                  <a:pt x="-172" y="-272"/>
                </a:moveTo>
                <a:cubicBezTo>
                  <a:pt x="334381" y="79283"/>
                  <a:pt x="609360" y="304381"/>
                  <a:pt x="753313" y="615886"/>
                </a:cubicBezTo>
                <a:lnTo>
                  <a:pt x="208112" y="866912"/>
                </a:lnTo>
                <a:cubicBezTo>
                  <a:pt x="170222" y="840313"/>
                  <a:pt x="130748" y="816078"/>
                  <a:pt x="89876" y="794369"/>
                </a:cubicBezTo>
                <a:lnTo>
                  <a:pt x="590604" y="563816"/>
                </a:lnTo>
                <a:cubicBezTo>
                  <a:pt x="471589" y="306262"/>
                  <a:pt x="262768" y="106446"/>
                  <a:pt x="-145" y="-40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553930-7E2E-C840-B5B9-0A93BD07E095}"/>
              </a:ext>
            </a:extLst>
          </p:cNvPr>
          <p:cNvSpPr/>
          <p:nvPr/>
        </p:nvSpPr>
        <p:spPr>
          <a:xfrm>
            <a:off x="10361604" y="5059452"/>
            <a:ext cx="5333314" cy="3596804"/>
          </a:xfrm>
          <a:custGeom>
            <a:avLst/>
            <a:gdLst>
              <a:gd name="connsiteX0" fmla="*/ 46315 w 2123780"/>
              <a:gd name="connsiteY0" fmla="*/ 1431878 h 1432284"/>
              <a:gd name="connsiteX1" fmla="*/ 84204 w 2123780"/>
              <a:gd name="connsiteY1" fmla="*/ 690327 h 1432284"/>
              <a:gd name="connsiteX2" fmla="*/ 684734 w 2123780"/>
              <a:gd name="connsiteY2" fmla="*/ 84646 h 1432284"/>
              <a:gd name="connsiteX3" fmla="*/ 1883994 w 2123780"/>
              <a:gd name="connsiteY3" fmla="*/ 309289 h 1432284"/>
              <a:gd name="connsiteX4" fmla="*/ 2123609 w 2123780"/>
              <a:gd name="connsiteY4" fmla="*/ 646237 h 1432284"/>
              <a:gd name="connsiteX5" fmla="*/ 1622692 w 2123780"/>
              <a:gd name="connsiteY5" fmla="*/ 876950 h 1432284"/>
              <a:gd name="connsiteX6" fmla="*/ 767552 w 2123780"/>
              <a:gd name="connsiteY6" fmla="*/ 795138 h 1432284"/>
              <a:gd name="connsiteX7" fmla="*/ 638299 w 2123780"/>
              <a:gd name="connsiteY7" fmla="*/ 800243 h 1432284"/>
              <a:gd name="connsiteX8" fmla="*/ 46341 w 2123780"/>
              <a:gd name="connsiteY8" fmla="*/ 1431878 h 143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3780" h="1432284">
                <a:moveTo>
                  <a:pt x="46315" y="1431878"/>
                </a:moveTo>
                <a:cubicBezTo>
                  <a:pt x="-26749" y="1187704"/>
                  <a:pt x="-13367" y="925797"/>
                  <a:pt x="84204" y="690327"/>
                </a:cubicBezTo>
                <a:cubicBezTo>
                  <a:pt x="201794" y="404454"/>
                  <a:pt x="422788" y="193917"/>
                  <a:pt x="684734" y="84646"/>
                </a:cubicBezTo>
                <a:cubicBezTo>
                  <a:pt x="1094017" y="-86044"/>
                  <a:pt x="1567282" y="5870"/>
                  <a:pt x="1883994" y="309289"/>
                </a:cubicBezTo>
                <a:cubicBezTo>
                  <a:pt x="1984225" y="405636"/>
                  <a:pt x="2065512" y="519932"/>
                  <a:pt x="2123609" y="646237"/>
                </a:cubicBezTo>
                <a:lnTo>
                  <a:pt x="1622692" y="876950"/>
                </a:lnTo>
                <a:cubicBezTo>
                  <a:pt x="1367410" y="741053"/>
                  <a:pt x="1060616" y="703707"/>
                  <a:pt x="767552" y="795138"/>
                </a:cubicBezTo>
                <a:cubicBezTo>
                  <a:pt x="724396" y="792774"/>
                  <a:pt x="681132" y="794466"/>
                  <a:pt x="638299" y="800243"/>
                </a:cubicBezTo>
                <a:cubicBezTo>
                  <a:pt x="310168" y="844253"/>
                  <a:pt x="67705" y="1113925"/>
                  <a:pt x="46341" y="1431878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C25C348-992D-D34C-9F1D-4B7A4354EE39}"/>
              </a:ext>
            </a:extLst>
          </p:cNvPr>
          <p:cNvSpPr/>
          <p:nvPr/>
        </p:nvSpPr>
        <p:spPr>
          <a:xfrm>
            <a:off x="13537271" y="10567777"/>
            <a:ext cx="2237610" cy="2088711"/>
          </a:xfrm>
          <a:custGeom>
            <a:avLst/>
            <a:gdLst>
              <a:gd name="connsiteX0" fmla="*/ 890868 w 891039"/>
              <a:gd name="connsiteY0" fmla="*/ -353 h 831746"/>
              <a:gd name="connsiteX1" fmla="*/ 258925 w 891039"/>
              <a:gd name="connsiteY1" fmla="*/ 831340 h 831746"/>
              <a:gd name="connsiteX2" fmla="*/ -172 w 891039"/>
              <a:gd name="connsiteY2" fmla="*/ 268781 h 831746"/>
              <a:gd name="connsiteX3" fmla="*/ 68378 w 891039"/>
              <a:gd name="connsiteY3" fmla="*/ 154836 h 831746"/>
              <a:gd name="connsiteX4" fmla="*/ 301033 w 891039"/>
              <a:gd name="connsiteY4" fmla="*/ 659950 h 831746"/>
              <a:gd name="connsiteX5" fmla="*/ 890868 w 891039"/>
              <a:gd name="connsiteY5" fmla="*/ -407 h 8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039" h="831746">
                <a:moveTo>
                  <a:pt x="890868" y="-353"/>
                </a:moveTo>
                <a:cubicBezTo>
                  <a:pt x="830675" y="366876"/>
                  <a:pt x="595844" y="675667"/>
                  <a:pt x="258925" y="831340"/>
                </a:cubicBezTo>
                <a:lnTo>
                  <a:pt x="-172" y="268781"/>
                </a:lnTo>
                <a:cubicBezTo>
                  <a:pt x="24899" y="232188"/>
                  <a:pt x="47794" y="194143"/>
                  <a:pt x="68378" y="154836"/>
                </a:cubicBezTo>
                <a:lnTo>
                  <a:pt x="301033" y="659950"/>
                </a:lnTo>
                <a:cubicBezTo>
                  <a:pt x="582004" y="530152"/>
                  <a:pt x="793539" y="293715"/>
                  <a:pt x="890868" y="-40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B59D81F-5D6F-6C47-9C40-61DE1314598F}"/>
              </a:ext>
            </a:extLst>
          </p:cNvPr>
          <p:cNvSpPr/>
          <p:nvPr/>
        </p:nvSpPr>
        <p:spPr>
          <a:xfrm>
            <a:off x="12270611" y="6931325"/>
            <a:ext cx="3628551" cy="5332222"/>
          </a:xfrm>
          <a:custGeom>
            <a:avLst/>
            <a:gdLst>
              <a:gd name="connsiteX0" fmla="*/ -172 w 1444926"/>
              <a:gd name="connsiteY0" fmla="*/ 49766 h 2123345"/>
              <a:gd name="connsiteX1" fmla="*/ 1359700 w 1444926"/>
              <a:gd name="connsiteY1" fmla="*/ 684276 h 2123345"/>
              <a:gd name="connsiteX2" fmla="*/ 1135026 w 1444926"/>
              <a:gd name="connsiteY2" fmla="*/ 1883331 h 2123345"/>
              <a:gd name="connsiteX3" fmla="*/ 797999 w 1444926"/>
              <a:gd name="connsiteY3" fmla="*/ 2122938 h 2123345"/>
              <a:gd name="connsiteX4" fmla="*/ 565344 w 1444926"/>
              <a:gd name="connsiteY4" fmla="*/ 1617824 h 2123345"/>
              <a:gd name="connsiteX5" fmla="*/ 645045 w 1444926"/>
              <a:gd name="connsiteY5" fmla="*/ 772107 h 2123345"/>
              <a:gd name="connsiteX6" fmla="*/ 640101 w 1444926"/>
              <a:gd name="connsiteY6" fmla="*/ 642040 h 2123345"/>
              <a:gd name="connsiteX7" fmla="*/ -38 w 1444926"/>
              <a:gd name="connsiteY7" fmla="*/ 49713 h 212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4926" h="2123345">
                <a:moveTo>
                  <a:pt x="-172" y="49766"/>
                </a:moveTo>
                <a:cubicBezTo>
                  <a:pt x="545809" y="-120603"/>
                  <a:pt x="1139190" y="155733"/>
                  <a:pt x="1359700" y="684276"/>
                </a:cubicBezTo>
                <a:cubicBezTo>
                  <a:pt x="1530389" y="1093498"/>
                  <a:pt x="1438487" y="1566694"/>
                  <a:pt x="1135026" y="1883331"/>
                </a:cubicBezTo>
                <a:cubicBezTo>
                  <a:pt x="1038662" y="1983575"/>
                  <a:pt x="924324" y="2064850"/>
                  <a:pt x="797999" y="2122938"/>
                </a:cubicBezTo>
                <a:lnTo>
                  <a:pt x="565344" y="1617824"/>
                </a:lnTo>
                <a:cubicBezTo>
                  <a:pt x="701852" y="1357206"/>
                  <a:pt x="731949" y="1054003"/>
                  <a:pt x="645045" y="772107"/>
                </a:cubicBezTo>
                <a:cubicBezTo>
                  <a:pt x="647517" y="728688"/>
                  <a:pt x="645878" y="685136"/>
                  <a:pt x="640101" y="642040"/>
                </a:cubicBezTo>
                <a:cubicBezTo>
                  <a:pt x="595709" y="311056"/>
                  <a:pt x="321617" y="67338"/>
                  <a:pt x="-38" y="49713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FE37153-1F45-EB46-B49D-9D76D14F67D0}"/>
              </a:ext>
            </a:extLst>
          </p:cNvPr>
          <p:cNvSpPr/>
          <p:nvPr/>
        </p:nvSpPr>
        <p:spPr>
          <a:xfrm>
            <a:off x="8271133" y="10096907"/>
            <a:ext cx="2006016" cy="2215016"/>
          </a:xfrm>
          <a:custGeom>
            <a:avLst/>
            <a:gdLst>
              <a:gd name="connsiteX0" fmla="*/ 798537 w 798816"/>
              <a:gd name="connsiteY0" fmla="*/ 881635 h 882042"/>
              <a:gd name="connsiteX1" fmla="*/ -172 w 798816"/>
              <a:gd name="connsiteY1" fmla="*/ 255616 h 882042"/>
              <a:gd name="connsiteX2" fmla="*/ 555886 w 798816"/>
              <a:gd name="connsiteY2" fmla="*/ -407 h 882042"/>
              <a:gd name="connsiteX3" fmla="*/ 678635 w 798816"/>
              <a:gd name="connsiteY3" fmla="*/ 75253 h 882042"/>
              <a:gd name="connsiteX4" fmla="*/ 177907 w 798816"/>
              <a:gd name="connsiteY4" fmla="*/ 305832 h 882042"/>
              <a:gd name="connsiteX5" fmla="*/ 798645 w 798816"/>
              <a:gd name="connsiteY5" fmla="*/ 881554 h 88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816" h="882042">
                <a:moveTo>
                  <a:pt x="798537" y="881635"/>
                </a:moveTo>
                <a:cubicBezTo>
                  <a:pt x="444958" y="812774"/>
                  <a:pt x="150551" y="581871"/>
                  <a:pt x="-172" y="255616"/>
                </a:cubicBezTo>
                <a:lnTo>
                  <a:pt x="555886" y="-407"/>
                </a:lnTo>
                <a:cubicBezTo>
                  <a:pt x="595145" y="27428"/>
                  <a:pt x="636150" y="52683"/>
                  <a:pt x="678635" y="75253"/>
                </a:cubicBezTo>
                <a:lnTo>
                  <a:pt x="177907" y="305832"/>
                </a:lnTo>
                <a:cubicBezTo>
                  <a:pt x="301517" y="573435"/>
                  <a:pt x="522081" y="778410"/>
                  <a:pt x="798645" y="8815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1BCB79E-EBB6-A647-8FF7-5F7D1F559D96}"/>
              </a:ext>
            </a:extLst>
          </p:cNvPr>
          <p:cNvSpPr/>
          <p:nvPr/>
        </p:nvSpPr>
        <p:spPr>
          <a:xfrm>
            <a:off x="8699670" y="8870751"/>
            <a:ext cx="5333294" cy="3619275"/>
          </a:xfrm>
          <a:custGeom>
            <a:avLst/>
            <a:gdLst>
              <a:gd name="connsiteX0" fmla="*/ 2074435 w 2123772"/>
              <a:gd name="connsiteY0" fmla="*/ -299 h 1441232"/>
              <a:gd name="connsiteX1" fmla="*/ 2039232 w 2123772"/>
              <a:gd name="connsiteY1" fmla="*/ 750091 h 1441232"/>
              <a:gd name="connsiteX2" fmla="*/ 1438703 w 2123772"/>
              <a:gd name="connsiteY2" fmla="*/ 1355770 h 1441232"/>
              <a:gd name="connsiteX3" fmla="*/ 239443 w 2123772"/>
              <a:gd name="connsiteY3" fmla="*/ 1131157 h 1441232"/>
              <a:gd name="connsiteX4" fmla="*/ -172 w 2123772"/>
              <a:gd name="connsiteY4" fmla="*/ 794180 h 1441232"/>
              <a:gd name="connsiteX5" fmla="*/ 500556 w 2123772"/>
              <a:gd name="connsiteY5" fmla="*/ 563601 h 1441232"/>
              <a:gd name="connsiteX6" fmla="*/ 1358759 w 2123772"/>
              <a:gd name="connsiteY6" fmla="*/ 644420 h 1441232"/>
              <a:gd name="connsiteX7" fmla="*/ 2074435 w 2123772"/>
              <a:gd name="connsiteY7" fmla="*/ -407 h 14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3772" h="1441232">
                <a:moveTo>
                  <a:pt x="2074435" y="-299"/>
                </a:moveTo>
                <a:cubicBezTo>
                  <a:pt x="2150455" y="246292"/>
                  <a:pt x="2138014" y="511693"/>
                  <a:pt x="2039232" y="750091"/>
                </a:cubicBezTo>
                <a:cubicBezTo>
                  <a:pt x="1921642" y="1035964"/>
                  <a:pt x="1700648" y="1246473"/>
                  <a:pt x="1438703" y="1355770"/>
                </a:cubicBezTo>
                <a:cubicBezTo>
                  <a:pt x="1029419" y="1526462"/>
                  <a:pt x="556153" y="1434547"/>
                  <a:pt x="239443" y="1131157"/>
                </a:cubicBezTo>
                <a:cubicBezTo>
                  <a:pt x="139212" y="1034782"/>
                  <a:pt x="57951" y="920486"/>
                  <a:pt x="-172" y="794180"/>
                </a:cubicBezTo>
                <a:lnTo>
                  <a:pt x="500556" y="563601"/>
                </a:lnTo>
                <a:cubicBezTo>
                  <a:pt x="764114" y="703636"/>
                  <a:pt x="1073354" y="734292"/>
                  <a:pt x="1358759" y="644420"/>
                </a:cubicBezTo>
                <a:cubicBezTo>
                  <a:pt x="1732035" y="661642"/>
                  <a:pt x="2053420" y="375742"/>
                  <a:pt x="2074435" y="-407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C95360F-7B00-BD4A-A0CB-C17307051879}"/>
              </a:ext>
            </a:extLst>
          </p:cNvPr>
          <p:cNvSpPr/>
          <p:nvPr/>
        </p:nvSpPr>
        <p:spPr>
          <a:xfrm>
            <a:off x="8469628" y="8709090"/>
            <a:ext cx="979960" cy="979817"/>
          </a:xfrm>
          <a:custGeom>
            <a:avLst/>
            <a:gdLst>
              <a:gd name="connsiteX0" fmla="*/ 194943 w 390230"/>
              <a:gd name="connsiteY0" fmla="*/ -407 h 390173"/>
              <a:gd name="connsiteX1" fmla="*/ -172 w 390230"/>
              <a:gd name="connsiteY1" fmla="*/ 194680 h 390173"/>
              <a:gd name="connsiteX2" fmla="*/ 194943 w 390230"/>
              <a:gd name="connsiteY2" fmla="*/ 389766 h 390173"/>
              <a:gd name="connsiteX3" fmla="*/ 390059 w 390230"/>
              <a:gd name="connsiteY3" fmla="*/ 194680 h 390173"/>
              <a:gd name="connsiteX4" fmla="*/ 194943 w 390230"/>
              <a:gd name="connsiteY4" fmla="*/ -407 h 39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30" h="390173">
                <a:moveTo>
                  <a:pt x="194943" y="-407"/>
                </a:moveTo>
                <a:cubicBezTo>
                  <a:pt x="87187" y="-407"/>
                  <a:pt x="-172" y="86940"/>
                  <a:pt x="-172" y="194680"/>
                </a:cubicBezTo>
                <a:cubicBezTo>
                  <a:pt x="-172" y="302420"/>
                  <a:pt x="87187" y="389766"/>
                  <a:pt x="194943" y="389766"/>
                </a:cubicBezTo>
                <a:cubicBezTo>
                  <a:pt x="302699" y="389766"/>
                  <a:pt x="390059" y="302420"/>
                  <a:pt x="390059" y="194680"/>
                </a:cubicBezTo>
                <a:cubicBezTo>
                  <a:pt x="390059" y="86940"/>
                  <a:pt x="302699" y="-407"/>
                  <a:pt x="194943" y="-407"/>
                </a:cubicBez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A3B46CFE-C2B3-4A45-B128-EB69F92D1482}"/>
              </a:ext>
            </a:extLst>
          </p:cNvPr>
          <p:cNvSpPr/>
          <p:nvPr/>
        </p:nvSpPr>
        <p:spPr>
          <a:xfrm>
            <a:off x="8380216" y="8619620"/>
            <a:ext cx="1158921" cy="1158752"/>
          </a:xfrm>
          <a:custGeom>
            <a:avLst/>
            <a:gdLst>
              <a:gd name="connsiteX0" fmla="*/ 230548 w 461494"/>
              <a:gd name="connsiteY0" fmla="*/ -407 h 461427"/>
              <a:gd name="connsiteX1" fmla="*/ 461323 w 461494"/>
              <a:gd name="connsiteY1" fmla="*/ 230281 h 461427"/>
              <a:gd name="connsiteX2" fmla="*/ 230602 w 461494"/>
              <a:gd name="connsiteY2" fmla="*/ 461021 h 461427"/>
              <a:gd name="connsiteX3" fmla="*/ -172 w 461494"/>
              <a:gd name="connsiteY3" fmla="*/ 230334 h 461427"/>
              <a:gd name="connsiteX4" fmla="*/ -172 w 461494"/>
              <a:gd name="connsiteY4" fmla="*/ 230307 h 461427"/>
              <a:gd name="connsiteX5" fmla="*/ 230521 w 461494"/>
              <a:gd name="connsiteY5" fmla="*/ -407 h 461427"/>
              <a:gd name="connsiteX6" fmla="*/ 230548 w 461494"/>
              <a:gd name="connsiteY6" fmla="*/ -407 h 461427"/>
              <a:gd name="connsiteX7" fmla="*/ 230548 w 461494"/>
              <a:gd name="connsiteY7" fmla="*/ 35220 h 461427"/>
              <a:gd name="connsiteX8" fmla="*/ 35433 w 461494"/>
              <a:gd name="connsiteY8" fmla="*/ 230307 h 461427"/>
              <a:gd name="connsiteX9" fmla="*/ 230548 w 461494"/>
              <a:gd name="connsiteY9" fmla="*/ 425393 h 461427"/>
              <a:gd name="connsiteX10" fmla="*/ 425664 w 461494"/>
              <a:gd name="connsiteY10" fmla="*/ 230307 h 461427"/>
              <a:gd name="connsiteX11" fmla="*/ 230548 w 461494"/>
              <a:gd name="connsiteY11" fmla="*/ 35220 h 46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1494" h="461427">
                <a:moveTo>
                  <a:pt x="230548" y="-407"/>
                </a:moveTo>
                <a:cubicBezTo>
                  <a:pt x="357974" y="-433"/>
                  <a:pt x="461296" y="102873"/>
                  <a:pt x="461323" y="230281"/>
                </a:cubicBezTo>
                <a:cubicBezTo>
                  <a:pt x="461350" y="357687"/>
                  <a:pt x="358028" y="460993"/>
                  <a:pt x="230602" y="461021"/>
                </a:cubicBezTo>
                <a:cubicBezTo>
                  <a:pt x="103177" y="461021"/>
                  <a:pt x="-146" y="357741"/>
                  <a:pt x="-172" y="230334"/>
                </a:cubicBezTo>
                <a:cubicBezTo>
                  <a:pt x="-172" y="230334"/>
                  <a:pt x="-172" y="230307"/>
                  <a:pt x="-172" y="230307"/>
                </a:cubicBezTo>
                <a:cubicBezTo>
                  <a:pt x="-200" y="102900"/>
                  <a:pt x="103095" y="-379"/>
                  <a:pt x="230521" y="-407"/>
                </a:cubicBezTo>
                <a:cubicBezTo>
                  <a:pt x="230521" y="-407"/>
                  <a:pt x="230548" y="-407"/>
                  <a:pt x="230548" y="-407"/>
                </a:cubicBezTo>
                <a:close/>
                <a:moveTo>
                  <a:pt x="230548" y="35220"/>
                </a:moveTo>
                <a:cubicBezTo>
                  <a:pt x="122792" y="35220"/>
                  <a:pt x="35433" y="122567"/>
                  <a:pt x="35433" y="230307"/>
                </a:cubicBezTo>
                <a:cubicBezTo>
                  <a:pt x="35433" y="338047"/>
                  <a:pt x="122792" y="425393"/>
                  <a:pt x="230548" y="425393"/>
                </a:cubicBezTo>
                <a:cubicBezTo>
                  <a:pt x="338304" y="425393"/>
                  <a:pt x="425664" y="338047"/>
                  <a:pt x="425664" y="230307"/>
                </a:cubicBezTo>
                <a:cubicBezTo>
                  <a:pt x="425664" y="122567"/>
                  <a:pt x="338304" y="35220"/>
                  <a:pt x="230548" y="3522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B2919FE9-C9E6-BC4E-8D92-45A6765C2BD0}"/>
              </a:ext>
            </a:extLst>
          </p:cNvPr>
          <p:cNvSpPr/>
          <p:nvPr/>
        </p:nvSpPr>
        <p:spPr>
          <a:xfrm>
            <a:off x="12158291" y="11524196"/>
            <a:ext cx="979965" cy="979817"/>
          </a:xfrm>
          <a:custGeom>
            <a:avLst/>
            <a:gdLst>
              <a:gd name="connsiteX0" fmla="*/ 194971 w 390232"/>
              <a:gd name="connsiteY0" fmla="*/ -407 h 390173"/>
              <a:gd name="connsiteX1" fmla="*/ -172 w 390232"/>
              <a:gd name="connsiteY1" fmla="*/ 194653 h 390173"/>
              <a:gd name="connsiteX2" fmla="*/ 194917 w 390232"/>
              <a:gd name="connsiteY2" fmla="*/ 389766 h 390173"/>
              <a:gd name="connsiteX3" fmla="*/ 390060 w 390232"/>
              <a:gd name="connsiteY3" fmla="*/ 194707 h 390173"/>
              <a:gd name="connsiteX4" fmla="*/ 390060 w 390232"/>
              <a:gd name="connsiteY4" fmla="*/ 194680 h 390173"/>
              <a:gd name="connsiteX5" fmla="*/ 194971 w 390232"/>
              <a:gd name="connsiteY5" fmla="*/ -407 h 39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232" h="390173">
                <a:moveTo>
                  <a:pt x="194971" y="-407"/>
                </a:moveTo>
                <a:cubicBezTo>
                  <a:pt x="87215" y="-435"/>
                  <a:pt x="-145" y="86913"/>
                  <a:pt x="-172" y="194653"/>
                </a:cubicBezTo>
                <a:cubicBezTo>
                  <a:pt x="-198" y="302392"/>
                  <a:pt x="87161" y="389740"/>
                  <a:pt x="194917" y="389766"/>
                </a:cubicBezTo>
                <a:cubicBezTo>
                  <a:pt x="302673" y="389794"/>
                  <a:pt x="390033" y="302446"/>
                  <a:pt x="390060" y="194707"/>
                </a:cubicBezTo>
                <a:cubicBezTo>
                  <a:pt x="390060" y="194707"/>
                  <a:pt x="390060" y="194680"/>
                  <a:pt x="390060" y="194680"/>
                </a:cubicBezTo>
                <a:cubicBezTo>
                  <a:pt x="390060" y="86940"/>
                  <a:pt x="302727" y="-381"/>
                  <a:pt x="194971" y="-407"/>
                </a:cubicBez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A071785-5268-674D-A72D-67A2A0FA5A1B}"/>
              </a:ext>
            </a:extLst>
          </p:cNvPr>
          <p:cNvSpPr/>
          <p:nvPr/>
        </p:nvSpPr>
        <p:spPr>
          <a:xfrm>
            <a:off x="12068876" y="11434729"/>
            <a:ext cx="1158926" cy="1158752"/>
          </a:xfrm>
          <a:custGeom>
            <a:avLst/>
            <a:gdLst>
              <a:gd name="connsiteX0" fmla="*/ 230576 w 461496"/>
              <a:gd name="connsiteY0" fmla="*/ -407 h 461427"/>
              <a:gd name="connsiteX1" fmla="*/ 461324 w 461496"/>
              <a:gd name="connsiteY1" fmla="*/ 230307 h 461427"/>
              <a:gd name="connsiteX2" fmla="*/ 230576 w 461496"/>
              <a:gd name="connsiteY2" fmla="*/ 461021 h 461427"/>
              <a:gd name="connsiteX3" fmla="*/ -172 w 461496"/>
              <a:gd name="connsiteY3" fmla="*/ 230307 h 461427"/>
              <a:gd name="connsiteX4" fmla="*/ 230576 w 461496"/>
              <a:gd name="connsiteY4" fmla="*/ -407 h 461427"/>
              <a:gd name="connsiteX5" fmla="*/ 230576 w 461496"/>
              <a:gd name="connsiteY5" fmla="*/ 35220 h 461427"/>
              <a:gd name="connsiteX6" fmla="*/ 35433 w 461496"/>
              <a:gd name="connsiteY6" fmla="*/ 230281 h 461427"/>
              <a:gd name="connsiteX7" fmla="*/ 230522 w 461496"/>
              <a:gd name="connsiteY7" fmla="*/ 425393 h 461427"/>
              <a:gd name="connsiteX8" fmla="*/ 425665 w 461496"/>
              <a:gd name="connsiteY8" fmla="*/ 230334 h 461427"/>
              <a:gd name="connsiteX9" fmla="*/ 425665 w 461496"/>
              <a:gd name="connsiteY9" fmla="*/ 230307 h 461427"/>
              <a:gd name="connsiteX10" fmla="*/ 230576 w 461496"/>
              <a:gd name="connsiteY10" fmla="*/ 35220 h 46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1496" h="461427">
                <a:moveTo>
                  <a:pt x="230576" y="-407"/>
                </a:moveTo>
                <a:cubicBezTo>
                  <a:pt x="358002" y="-407"/>
                  <a:pt x="461324" y="102900"/>
                  <a:pt x="461324" y="230307"/>
                </a:cubicBezTo>
                <a:cubicBezTo>
                  <a:pt x="461324" y="357714"/>
                  <a:pt x="358002" y="461021"/>
                  <a:pt x="230576" y="461021"/>
                </a:cubicBezTo>
                <a:cubicBezTo>
                  <a:pt x="103150" y="461021"/>
                  <a:pt x="-172" y="357714"/>
                  <a:pt x="-172" y="230307"/>
                </a:cubicBezTo>
                <a:cubicBezTo>
                  <a:pt x="-172" y="102900"/>
                  <a:pt x="103150" y="-407"/>
                  <a:pt x="230576" y="-407"/>
                </a:cubicBezTo>
                <a:close/>
                <a:moveTo>
                  <a:pt x="230576" y="35220"/>
                </a:moveTo>
                <a:cubicBezTo>
                  <a:pt x="122820" y="35193"/>
                  <a:pt x="35461" y="122541"/>
                  <a:pt x="35433" y="230281"/>
                </a:cubicBezTo>
                <a:cubicBezTo>
                  <a:pt x="35407" y="338019"/>
                  <a:pt x="122766" y="425367"/>
                  <a:pt x="230522" y="425393"/>
                </a:cubicBezTo>
                <a:cubicBezTo>
                  <a:pt x="338278" y="425421"/>
                  <a:pt x="425638" y="338073"/>
                  <a:pt x="425665" y="230334"/>
                </a:cubicBezTo>
                <a:cubicBezTo>
                  <a:pt x="425665" y="230334"/>
                  <a:pt x="425665" y="230307"/>
                  <a:pt x="425665" y="230307"/>
                </a:cubicBezTo>
                <a:cubicBezTo>
                  <a:pt x="425665" y="122567"/>
                  <a:pt x="338332" y="35247"/>
                  <a:pt x="230576" y="3522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76A2796-E710-8E44-9A4B-52AB71F78EDB}"/>
              </a:ext>
            </a:extLst>
          </p:cNvPr>
          <p:cNvSpPr/>
          <p:nvPr/>
        </p:nvSpPr>
        <p:spPr>
          <a:xfrm>
            <a:off x="11236901" y="4915377"/>
            <a:ext cx="979829" cy="979681"/>
          </a:xfrm>
          <a:custGeom>
            <a:avLst/>
            <a:gdLst>
              <a:gd name="connsiteX0" fmla="*/ 194917 w 390178"/>
              <a:gd name="connsiteY0" fmla="*/ -407 h 390119"/>
              <a:gd name="connsiteX1" fmla="*/ -172 w 390178"/>
              <a:gd name="connsiteY1" fmla="*/ 194653 h 390119"/>
              <a:gd name="connsiteX2" fmla="*/ 194917 w 390178"/>
              <a:gd name="connsiteY2" fmla="*/ 389712 h 390119"/>
              <a:gd name="connsiteX3" fmla="*/ 390006 w 390178"/>
              <a:gd name="connsiteY3" fmla="*/ 194653 h 390119"/>
              <a:gd name="connsiteX4" fmla="*/ 194971 w 390178"/>
              <a:gd name="connsiteY4" fmla="*/ -407 h 390119"/>
              <a:gd name="connsiteX5" fmla="*/ 194917 w 390178"/>
              <a:gd name="connsiteY5" fmla="*/ -407 h 39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178" h="390119">
                <a:moveTo>
                  <a:pt x="194917" y="-407"/>
                </a:moveTo>
                <a:cubicBezTo>
                  <a:pt x="87161" y="-407"/>
                  <a:pt x="-172" y="86913"/>
                  <a:pt x="-172" y="194653"/>
                </a:cubicBezTo>
                <a:cubicBezTo>
                  <a:pt x="-172" y="302392"/>
                  <a:pt x="87161" y="389712"/>
                  <a:pt x="194917" y="389712"/>
                </a:cubicBezTo>
                <a:cubicBezTo>
                  <a:pt x="302673" y="389712"/>
                  <a:pt x="390006" y="302392"/>
                  <a:pt x="390006" y="194653"/>
                </a:cubicBezTo>
                <a:cubicBezTo>
                  <a:pt x="390034" y="86940"/>
                  <a:pt x="302701" y="-381"/>
                  <a:pt x="194971" y="-407"/>
                </a:cubicBezTo>
                <a:cubicBezTo>
                  <a:pt x="194945" y="-407"/>
                  <a:pt x="194945" y="-407"/>
                  <a:pt x="194917" y="-407"/>
                </a:cubicBez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50FB116-B200-EC47-90C2-A3C9F78B4AF7}"/>
              </a:ext>
            </a:extLst>
          </p:cNvPr>
          <p:cNvSpPr/>
          <p:nvPr/>
        </p:nvSpPr>
        <p:spPr>
          <a:xfrm>
            <a:off x="11147352" y="4825844"/>
            <a:ext cx="1158926" cy="1158750"/>
          </a:xfrm>
          <a:custGeom>
            <a:avLst/>
            <a:gdLst>
              <a:gd name="connsiteX0" fmla="*/ 230576 w 461496"/>
              <a:gd name="connsiteY0" fmla="*/ -407 h 461426"/>
              <a:gd name="connsiteX1" fmla="*/ 461324 w 461496"/>
              <a:gd name="connsiteY1" fmla="*/ 230307 h 461426"/>
              <a:gd name="connsiteX2" fmla="*/ 230576 w 461496"/>
              <a:gd name="connsiteY2" fmla="*/ 461020 h 461426"/>
              <a:gd name="connsiteX3" fmla="*/ -172 w 461496"/>
              <a:gd name="connsiteY3" fmla="*/ 230307 h 461426"/>
              <a:gd name="connsiteX4" fmla="*/ 230576 w 461496"/>
              <a:gd name="connsiteY4" fmla="*/ -407 h 461426"/>
              <a:gd name="connsiteX5" fmla="*/ 230576 w 461496"/>
              <a:gd name="connsiteY5" fmla="*/ 35247 h 461426"/>
              <a:gd name="connsiteX6" fmla="*/ 35487 w 461496"/>
              <a:gd name="connsiteY6" fmla="*/ 230307 h 461426"/>
              <a:gd name="connsiteX7" fmla="*/ 230576 w 461496"/>
              <a:gd name="connsiteY7" fmla="*/ 425366 h 461426"/>
              <a:gd name="connsiteX8" fmla="*/ 425665 w 461496"/>
              <a:gd name="connsiteY8" fmla="*/ 230307 h 461426"/>
              <a:gd name="connsiteX9" fmla="*/ 230630 w 461496"/>
              <a:gd name="connsiteY9" fmla="*/ 35247 h 461426"/>
              <a:gd name="connsiteX10" fmla="*/ 230576 w 461496"/>
              <a:gd name="connsiteY10" fmla="*/ 35247 h 46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1496" h="461426">
                <a:moveTo>
                  <a:pt x="230576" y="-407"/>
                </a:moveTo>
                <a:cubicBezTo>
                  <a:pt x="358002" y="-407"/>
                  <a:pt x="461324" y="102899"/>
                  <a:pt x="461324" y="230307"/>
                </a:cubicBezTo>
                <a:cubicBezTo>
                  <a:pt x="461324" y="357714"/>
                  <a:pt x="358002" y="461020"/>
                  <a:pt x="230576" y="461020"/>
                </a:cubicBezTo>
                <a:cubicBezTo>
                  <a:pt x="103150" y="461020"/>
                  <a:pt x="-172" y="357714"/>
                  <a:pt x="-172" y="230307"/>
                </a:cubicBezTo>
                <a:cubicBezTo>
                  <a:pt x="-145" y="102899"/>
                  <a:pt x="103150" y="-381"/>
                  <a:pt x="230576" y="-407"/>
                </a:cubicBezTo>
                <a:close/>
                <a:moveTo>
                  <a:pt x="230576" y="35247"/>
                </a:moveTo>
                <a:cubicBezTo>
                  <a:pt x="122820" y="35247"/>
                  <a:pt x="35487" y="122567"/>
                  <a:pt x="35487" y="230307"/>
                </a:cubicBezTo>
                <a:cubicBezTo>
                  <a:pt x="35487" y="338046"/>
                  <a:pt x="122820" y="425366"/>
                  <a:pt x="230576" y="425366"/>
                </a:cubicBezTo>
                <a:cubicBezTo>
                  <a:pt x="338332" y="425366"/>
                  <a:pt x="425665" y="338046"/>
                  <a:pt x="425665" y="230307"/>
                </a:cubicBezTo>
                <a:cubicBezTo>
                  <a:pt x="425693" y="122593"/>
                  <a:pt x="338359" y="35273"/>
                  <a:pt x="230630" y="35247"/>
                </a:cubicBezTo>
                <a:cubicBezTo>
                  <a:pt x="230604" y="35247"/>
                  <a:pt x="230604" y="35247"/>
                  <a:pt x="230576" y="3524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8929E731-E269-F44C-832E-AD0A3ED15494}"/>
              </a:ext>
            </a:extLst>
          </p:cNvPr>
          <p:cNvSpPr/>
          <p:nvPr/>
        </p:nvSpPr>
        <p:spPr>
          <a:xfrm>
            <a:off x="14958764" y="7848896"/>
            <a:ext cx="979829" cy="979684"/>
          </a:xfrm>
          <a:custGeom>
            <a:avLst/>
            <a:gdLst>
              <a:gd name="connsiteX0" fmla="*/ 194917 w 390178"/>
              <a:gd name="connsiteY0" fmla="*/ -407 h 390120"/>
              <a:gd name="connsiteX1" fmla="*/ -172 w 390178"/>
              <a:gd name="connsiteY1" fmla="*/ 194653 h 390120"/>
              <a:gd name="connsiteX2" fmla="*/ 194917 w 390178"/>
              <a:gd name="connsiteY2" fmla="*/ 389714 h 390120"/>
              <a:gd name="connsiteX3" fmla="*/ 390006 w 390178"/>
              <a:gd name="connsiteY3" fmla="*/ 194653 h 390120"/>
              <a:gd name="connsiteX4" fmla="*/ 194971 w 390178"/>
              <a:gd name="connsiteY4" fmla="*/ -407 h 390120"/>
              <a:gd name="connsiteX5" fmla="*/ 194917 w 390178"/>
              <a:gd name="connsiteY5" fmla="*/ -407 h 3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178" h="390120">
                <a:moveTo>
                  <a:pt x="194917" y="-407"/>
                </a:moveTo>
                <a:cubicBezTo>
                  <a:pt x="87161" y="-407"/>
                  <a:pt x="-172" y="86913"/>
                  <a:pt x="-172" y="194653"/>
                </a:cubicBezTo>
                <a:cubicBezTo>
                  <a:pt x="-172" y="302393"/>
                  <a:pt x="87161" y="389714"/>
                  <a:pt x="194917" y="389714"/>
                </a:cubicBezTo>
                <a:cubicBezTo>
                  <a:pt x="302673" y="389714"/>
                  <a:pt x="390006" y="302393"/>
                  <a:pt x="390006" y="194653"/>
                </a:cubicBezTo>
                <a:cubicBezTo>
                  <a:pt x="390033" y="86941"/>
                  <a:pt x="302699" y="-379"/>
                  <a:pt x="194971" y="-407"/>
                </a:cubicBezTo>
                <a:cubicBezTo>
                  <a:pt x="194945" y="-407"/>
                  <a:pt x="194945" y="-407"/>
                  <a:pt x="194917" y="-407"/>
                </a:cubicBez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F94D24E-B172-7346-8214-0E6924AD150E}"/>
              </a:ext>
            </a:extLst>
          </p:cNvPr>
          <p:cNvSpPr/>
          <p:nvPr/>
        </p:nvSpPr>
        <p:spPr>
          <a:xfrm>
            <a:off x="14869216" y="7759360"/>
            <a:ext cx="1158926" cy="1158752"/>
          </a:xfrm>
          <a:custGeom>
            <a:avLst/>
            <a:gdLst>
              <a:gd name="connsiteX0" fmla="*/ 230576 w 461496"/>
              <a:gd name="connsiteY0" fmla="*/ -407 h 461427"/>
              <a:gd name="connsiteX1" fmla="*/ 461324 w 461496"/>
              <a:gd name="connsiteY1" fmla="*/ 230307 h 461427"/>
              <a:gd name="connsiteX2" fmla="*/ 230576 w 461496"/>
              <a:gd name="connsiteY2" fmla="*/ 461021 h 461427"/>
              <a:gd name="connsiteX3" fmla="*/ -172 w 461496"/>
              <a:gd name="connsiteY3" fmla="*/ 230307 h 461427"/>
              <a:gd name="connsiteX4" fmla="*/ 230576 w 461496"/>
              <a:gd name="connsiteY4" fmla="*/ -407 h 461427"/>
              <a:gd name="connsiteX5" fmla="*/ 230576 w 461496"/>
              <a:gd name="connsiteY5" fmla="*/ 35247 h 461427"/>
              <a:gd name="connsiteX6" fmla="*/ 35487 w 461496"/>
              <a:gd name="connsiteY6" fmla="*/ 230307 h 461427"/>
              <a:gd name="connsiteX7" fmla="*/ 230576 w 461496"/>
              <a:gd name="connsiteY7" fmla="*/ 425367 h 461427"/>
              <a:gd name="connsiteX8" fmla="*/ 425665 w 461496"/>
              <a:gd name="connsiteY8" fmla="*/ 230307 h 461427"/>
              <a:gd name="connsiteX9" fmla="*/ 230630 w 461496"/>
              <a:gd name="connsiteY9" fmla="*/ 35247 h 461427"/>
              <a:gd name="connsiteX10" fmla="*/ 230576 w 461496"/>
              <a:gd name="connsiteY10" fmla="*/ 35247 h 46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1496" h="461427">
                <a:moveTo>
                  <a:pt x="230576" y="-407"/>
                </a:moveTo>
                <a:cubicBezTo>
                  <a:pt x="358002" y="-407"/>
                  <a:pt x="461324" y="102900"/>
                  <a:pt x="461324" y="230307"/>
                </a:cubicBezTo>
                <a:cubicBezTo>
                  <a:pt x="461324" y="357714"/>
                  <a:pt x="358002" y="461021"/>
                  <a:pt x="230576" y="461021"/>
                </a:cubicBezTo>
                <a:cubicBezTo>
                  <a:pt x="103150" y="461021"/>
                  <a:pt x="-172" y="357714"/>
                  <a:pt x="-172" y="230307"/>
                </a:cubicBezTo>
                <a:cubicBezTo>
                  <a:pt x="-145" y="102900"/>
                  <a:pt x="103150" y="-379"/>
                  <a:pt x="230576" y="-407"/>
                </a:cubicBezTo>
                <a:close/>
                <a:moveTo>
                  <a:pt x="230576" y="35247"/>
                </a:moveTo>
                <a:cubicBezTo>
                  <a:pt x="122820" y="35247"/>
                  <a:pt x="35487" y="122567"/>
                  <a:pt x="35487" y="230307"/>
                </a:cubicBezTo>
                <a:cubicBezTo>
                  <a:pt x="35487" y="338047"/>
                  <a:pt x="122820" y="425367"/>
                  <a:pt x="230576" y="425367"/>
                </a:cubicBezTo>
                <a:cubicBezTo>
                  <a:pt x="338332" y="425367"/>
                  <a:pt x="425665" y="338047"/>
                  <a:pt x="425665" y="230307"/>
                </a:cubicBezTo>
                <a:cubicBezTo>
                  <a:pt x="425691" y="122594"/>
                  <a:pt x="338358" y="35274"/>
                  <a:pt x="230630" y="35247"/>
                </a:cubicBezTo>
                <a:cubicBezTo>
                  <a:pt x="230604" y="35247"/>
                  <a:pt x="230604" y="35247"/>
                  <a:pt x="230576" y="352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7ACB8B0C-8542-5446-8267-3BBD4D238F26}"/>
              </a:ext>
            </a:extLst>
          </p:cNvPr>
          <p:cNvSpPr/>
          <p:nvPr/>
        </p:nvSpPr>
        <p:spPr>
          <a:xfrm>
            <a:off x="12554634" y="7383782"/>
            <a:ext cx="1143379" cy="1527246"/>
          </a:xfrm>
          <a:custGeom>
            <a:avLst/>
            <a:gdLst>
              <a:gd name="connsiteX0" fmla="*/ 8416 w 455305"/>
              <a:gd name="connsiteY0" fmla="*/ 22902 h 608165"/>
              <a:gd name="connsiteX1" fmla="*/ 301 w 455305"/>
              <a:gd name="connsiteY1" fmla="*/ 8204 h 608165"/>
              <a:gd name="connsiteX2" fmla="*/ 15001 w 455305"/>
              <a:gd name="connsiteY2" fmla="*/ 64 h 608165"/>
              <a:gd name="connsiteX3" fmla="*/ 430948 w 455305"/>
              <a:gd name="connsiteY3" fmla="*/ 532046 h 608165"/>
              <a:gd name="connsiteX4" fmla="*/ 455133 w 455305"/>
              <a:gd name="connsiteY4" fmla="*/ 497897 h 608165"/>
              <a:gd name="connsiteX5" fmla="*/ 455133 w 455305"/>
              <a:gd name="connsiteY5" fmla="*/ 552815 h 608165"/>
              <a:gd name="connsiteX6" fmla="*/ 419528 w 455305"/>
              <a:gd name="connsiteY6" fmla="*/ 607759 h 608165"/>
              <a:gd name="connsiteX7" fmla="*/ 383949 w 455305"/>
              <a:gd name="connsiteY7" fmla="*/ 552895 h 608165"/>
              <a:gd name="connsiteX8" fmla="*/ 383949 w 455305"/>
              <a:gd name="connsiteY8" fmla="*/ 497977 h 608165"/>
              <a:gd name="connsiteX9" fmla="*/ 407220 w 455305"/>
              <a:gd name="connsiteY9" fmla="*/ 530972 h 608165"/>
              <a:gd name="connsiteX10" fmla="*/ 8524 w 455305"/>
              <a:gd name="connsiteY10" fmla="*/ 22902 h 60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05" h="608165">
                <a:moveTo>
                  <a:pt x="8416" y="22902"/>
                </a:moveTo>
                <a:cubicBezTo>
                  <a:pt x="2101" y="21074"/>
                  <a:pt x="-1527" y="14492"/>
                  <a:pt x="301" y="8204"/>
                </a:cubicBezTo>
                <a:cubicBezTo>
                  <a:pt x="2101" y="1890"/>
                  <a:pt x="8685" y="-1764"/>
                  <a:pt x="15001" y="64"/>
                </a:cubicBezTo>
                <a:cubicBezTo>
                  <a:pt x="256201" y="69920"/>
                  <a:pt x="419823" y="282176"/>
                  <a:pt x="430948" y="532046"/>
                </a:cubicBezTo>
                <a:lnTo>
                  <a:pt x="455133" y="497897"/>
                </a:lnTo>
                <a:lnTo>
                  <a:pt x="455133" y="552815"/>
                </a:lnTo>
                <a:lnTo>
                  <a:pt x="419528" y="607759"/>
                </a:lnTo>
                <a:lnTo>
                  <a:pt x="383949" y="552895"/>
                </a:lnTo>
                <a:lnTo>
                  <a:pt x="383949" y="497977"/>
                </a:lnTo>
                <a:lnTo>
                  <a:pt x="407220" y="530972"/>
                </a:lnTo>
                <a:cubicBezTo>
                  <a:pt x="397842" y="293459"/>
                  <a:pt x="236557" y="89077"/>
                  <a:pt x="8524" y="22902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6E47F408-2BA2-4B44-8E89-BF4599166B3C}"/>
              </a:ext>
            </a:extLst>
          </p:cNvPr>
          <p:cNvSpPr/>
          <p:nvPr/>
        </p:nvSpPr>
        <p:spPr>
          <a:xfrm>
            <a:off x="12095869" y="9081991"/>
            <a:ext cx="1501200" cy="1194658"/>
          </a:xfrm>
          <a:custGeom>
            <a:avLst/>
            <a:gdLst>
              <a:gd name="connsiteX0" fmla="*/ 574185 w 597793"/>
              <a:gd name="connsiteY0" fmla="*/ 8625 h 475725"/>
              <a:gd name="connsiteX1" fmla="*/ 588588 w 597793"/>
              <a:gd name="connsiteY1" fmla="*/ -54 h 475725"/>
              <a:gd name="connsiteX2" fmla="*/ 597268 w 597793"/>
              <a:gd name="connsiteY2" fmla="*/ 14321 h 475725"/>
              <a:gd name="connsiteX3" fmla="*/ 75956 w 597793"/>
              <a:gd name="connsiteY3" fmla="*/ 450600 h 475725"/>
              <a:gd name="connsiteX4" fmla="*/ 110701 w 597793"/>
              <a:gd name="connsiteY4" fmla="*/ 473732 h 475725"/>
              <a:gd name="connsiteX5" fmla="*/ 55776 w 597793"/>
              <a:gd name="connsiteY5" fmla="*/ 475318 h 475725"/>
              <a:gd name="connsiteX6" fmla="*/ -172 w 597793"/>
              <a:gd name="connsiteY6" fmla="*/ 441303 h 475725"/>
              <a:gd name="connsiteX7" fmla="*/ 53733 w 597793"/>
              <a:gd name="connsiteY7" fmla="*/ 404119 h 475725"/>
              <a:gd name="connsiteX8" fmla="*/ 108659 w 597793"/>
              <a:gd name="connsiteY8" fmla="*/ 402533 h 475725"/>
              <a:gd name="connsiteX9" fmla="*/ 76412 w 597793"/>
              <a:gd name="connsiteY9" fmla="*/ 426714 h 475725"/>
              <a:gd name="connsiteX10" fmla="*/ 574158 w 597793"/>
              <a:gd name="connsiteY10" fmla="*/ 8598 h 47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793" h="475725">
                <a:moveTo>
                  <a:pt x="574185" y="8625"/>
                </a:moveTo>
                <a:cubicBezTo>
                  <a:pt x="575770" y="2257"/>
                  <a:pt x="582193" y="-1638"/>
                  <a:pt x="588588" y="-54"/>
                </a:cubicBezTo>
                <a:cubicBezTo>
                  <a:pt x="594957" y="1505"/>
                  <a:pt x="598854" y="7953"/>
                  <a:pt x="597268" y="14321"/>
                </a:cubicBezTo>
                <a:cubicBezTo>
                  <a:pt x="537855" y="253444"/>
                  <a:pt x="323525" y="436628"/>
                  <a:pt x="75956" y="450600"/>
                </a:cubicBezTo>
                <a:lnTo>
                  <a:pt x="110701" y="473732"/>
                </a:lnTo>
                <a:lnTo>
                  <a:pt x="55776" y="475318"/>
                </a:lnTo>
                <a:lnTo>
                  <a:pt x="-172" y="441303"/>
                </a:lnTo>
                <a:lnTo>
                  <a:pt x="53733" y="404119"/>
                </a:lnTo>
                <a:lnTo>
                  <a:pt x="108659" y="402533"/>
                </a:lnTo>
                <a:lnTo>
                  <a:pt x="76412" y="426714"/>
                </a:lnTo>
                <a:cubicBezTo>
                  <a:pt x="314014" y="413280"/>
                  <a:pt x="516788" y="237860"/>
                  <a:pt x="574158" y="8598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48385F1-3D2C-3647-AA50-D214837ED193}"/>
              </a:ext>
            </a:extLst>
          </p:cNvPr>
          <p:cNvSpPr/>
          <p:nvPr/>
        </p:nvSpPr>
        <p:spPr>
          <a:xfrm>
            <a:off x="10673565" y="8654842"/>
            <a:ext cx="1143414" cy="1527156"/>
          </a:xfrm>
          <a:custGeom>
            <a:avLst/>
            <a:gdLst>
              <a:gd name="connsiteX0" fmla="*/ 446545 w 455319"/>
              <a:gd name="connsiteY0" fmla="*/ 584424 h 608129"/>
              <a:gd name="connsiteX1" fmla="*/ 454686 w 455319"/>
              <a:gd name="connsiteY1" fmla="*/ 599121 h 608129"/>
              <a:gd name="connsiteX2" fmla="*/ 439988 w 455319"/>
              <a:gd name="connsiteY2" fmla="*/ 607261 h 608129"/>
              <a:gd name="connsiteX3" fmla="*/ 24012 w 455319"/>
              <a:gd name="connsiteY3" fmla="*/ 75279 h 608129"/>
              <a:gd name="connsiteX4" fmla="*/ -172 w 455319"/>
              <a:gd name="connsiteY4" fmla="*/ 109456 h 608129"/>
              <a:gd name="connsiteX5" fmla="*/ -172 w 455319"/>
              <a:gd name="connsiteY5" fmla="*/ 54511 h 608129"/>
              <a:gd name="connsiteX6" fmla="*/ 35433 w 455319"/>
              <a:gd name="connsiteY6" fmla="*/ -407 h 608129"/>
              <a:gd name="connsiteX7" fmla="*/ 71066 w 455319"/>
              <a:gd name="connsiteY7" fmla="*/ 54511 h 608129"/>
              <a:gd name="connsiteX8" fmla="*/ 71066 w 455319"/>
              <a:gd name="connsiteY8" fmla="*/ 109456 h 608129"/>
              <a:gd name="connsiteX9" fmla="*/ 47794 w 455319"/>
              <a:gd name="connsiteY9" fmla="*/ 76461 h 608129"/>
              <a:gd name="connsiteX10" fmla="*/ 446491 w 455319"/>
              <a:gd name="connsiteY10" fmla="*/ 584531 h 60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5319" h="608129">
                <a:moveTo>
                  <a:pt x="446545" y="584424"/>
                </a:moveTo>
                <a:cubicBezTo>
                  <a:pt x="452860" y="586224"/>
                  <a:pt x="456488" y="592807"/>
                  <a:pt x="454686" y="599121"/>
                </a:cubicBezTo>
                <a:cubicBezTo>
                  <a:pt x="452886" y="605434"/>
                  <a:pt x="446303" y="609061"/>
                  <a:pt x="439988" y="607261"/>
                </a:cubicBezTo>
                <a:cubicBezTo>
                  <a:pt x="198786" y="537405"/>
                  <a:pt x="35138" y="325150"/>
                  <a:pt x="24012" y="75279"/>
                </a:cubicBezTo>
                <a:lnTo>
                  <a:pt x="-172" y="109456"/>
                </a:lnTo>
                <a:lnTo>
                  <a:pt x="-172" y="54511"/>
                </a:lnTo>
                <a:lnTo>
                  <a:pt x="35433" y="-407"/>
                </a:lnTo>
                <a:lnTo>
                  <a:pt x="71066" y="54511"/>
                </a:lnTo>
                <a:lnTo>
                  <a:pt x="71066" y="109456"/>
                </a:lnTo>
                <a:lnTo>
                  <a:pt x="47794" y="76461"/>
                </a:lnTo>
                <a:cubicBezTo>
                  <a:pt x="57173" y="313972"/>
                  <a:pt x="218457" y="518356"/>
                  <a:pt x="446491" y="584531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2EEC7876-665C-F44F-A91A-E66C274DF8D7}"/>
              </a:ext>
            </a:extLst>
          </p:cNvPr>
          <p:cNvSpPr/>
          <p:nvPr/>
        </p:nvSpPr>
        <p:spPr>
          <a:xfrm>
            <a:off x="10774584" y="7289018"/>
            <a:ext cx="1501325" cy="1195324"/>
          </a:xfrm>
          <a:custGeom>
            <a:avLst/>
            <a:gdLst>
              <a:gd name="connsiteX0" fmla="*/ 23287 w 597843"/>
              <a:gd name="connsiteY0" fmla="*/ 466313 h 475990"/>
              <a:gd name="connsiteX1" fmla="*/ 9100 w 597843"/>
              <a:gd name="connsiteY1" fmla="*/ 475288 h 475990"/>
              <a:gd name="connsiteX2" fmla="*/ 124 w 597843"/>
              <a:gd name="connsiteY2" fmla="*/ 461101 h 475990"/>
              <a:gd name="connsiteX3" fmla="*/ 231 w 597843"/>
              <a:gd name="connsiteY3" fmla="*/ 460618 h 475990"/>
              <a:gd name="connsiteX4" fmla="*/ 521543 w 597843"/>
              <a:gd name="connsiteY4" fmla="*/ 24338 h 475990"/>
              <a:gd name="connsiteX5" fmla="*/ 486825 w 597843"/>
              <a:gd name="connsiteY5" fmla="*/ 1179 h 475990"/>
              <a:gd name="connsiteX6" fmla="*/ 541725 w 597843"/>
              <a:gd name="connsiteY6" fmla="*/ -407 h 475990"/>
              <a:gd name="connsiteX7" fmla="*/ 597671 w 597843"/>
              <a:gd name="connsiteY7" fmla="*/ 33608 h 475990"/>
              <a:gd name="connsiteX8" fmla="*/ 543766 w 597843"/>
              <a:gd name="connsiteY8" fmla="*/ 70820 h 475990"/>
              <a:gd name="connsiteX9" fmla="*/ 488867 w 597843"/>
              <a:gd name="connsiteY9" fmla="*/ 72379 h 475990"/>
              <a:gd name="connsiteX10" fmla="*/ 521113 w 597843"/>
              <a:gd name="connsiteY10" fmla="*/ 48198 h 475990"/>
              <a:gd name="connsiteX11" fmla="*/ 23368 w 597843"/>
              <a:gd name="connsiteY11" fmla="*/ 466341 h 47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843" h="475990">
                <a:moveTo>
                  <a:pt x="23287" y="466313"/>
                </a:moveTo>
                <a:cubicBezTo>
                  <a:pt x="21836" y="472709"/>
                  <a:pt x="15495" y="476739"/>
                  <a:pt x="9100" y="475288"/>
                </a:cubicBezTo>
                <a:cubicBezTo>
                  <a:pt x="2703" y="473863"/>
                  <a:pt x="-1327" y="467495"/>
                  <a:pt x="124" y="461101"/>
                </a:cubicBezTo>
                <a:cubicBezTo>
                  <a:pt x="151" y="460940"/>
                  <a:pt x="178" y="460778"/>
                  <a:pt x="231" y="460618"/>
                </a:cubicBezTo>
                <a:cubicBezTo>
                  <a:pt x="59644" y="221495"/>
                  <a:pt x="273974" y="38310"/>
                  <a:pt x="521543" y="24338"/>
                </a:cubicBezTo>
                <a:lnTo>
                  <a:pt x="486825" y="1179"/>
                </a:lnTo>
                <a:lnTo>
                  <a:pt x="541725" y="-407"/>
                </a:lnTo>
                <a:lnTo>
                  <a:pt x="597671" y="33608"/>
                </a:lnTo>
                <a:lnTo>
                  <a:pt x="543766" y="70820"/>
                </a:lnTo>
                <a:lnTo>
                  <a:pt x="488867" y="72379"/>
                </a:lnTo>
                <a:lnTo>
                  <a:pt x="521113" y="48198"/>
                </a:lnTo>
                <a:cubicBezTo>
                  <a:pt x="283541" y="61632"/>
                  <a:pt x="80739" y="237078"/>
                  <a:pt x="23368" y="466341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44B608-7CCC-D742-B5DC-DBE1ECA68E86}"/>
              </a:ext>
            </a:extLst>
          </p:cNvPr>
          <p:cNvSpPr/>
          <p:nvPr/>
        </p:nvSpPr>
        <p:spPr>
          <a:xfrm>
            <a:off x="7275011" y="5623488"/>
            <a:ext cx="2249413" cy="754127"/>
          </a:xfrm>
          <a:custGeom>
            <a:avLst/>
            <a:gdLst>
              <a:gd name="connsiteX0" fmla="*/ 45722 w 895739"/>
              <a:gd name="connsiteY0" fmla="*/ -407 h 300301"/>
              <a:gd name="connsiteX1" fmla="*/ 90464 w 895739"/>
              <a:gd name="connsiteY1" fmla="*/ 35274 h 300301"/>
              <a:gd name="connsiteX2" fmla="*/ 778891 w 895739"/>
              <a:gd name="connsiteY2" fmla="*/ 35274 h 300301"/>
              <a:gd name="connsiteX3" fmla="*/ 789962 w 895739"/>
              <a:gd name="connsiteY3" fmla="*/ 42797 h 300301"/>
              <a:gd name="connsiteX4" fmla="*/ 865445 w 895739"/>
              <a:gd name="connsiteY4" fmla="*/ 224826 h 300301"/>
              <a:gd name="connsiteX5" fmla="*/ 874501 w 895739"/>
              <a:gd name="connsiteY5" fmla="*/ 184659 h 300301"/>
              <a:gd name="connsiteX6" fmla="*/ 895568 w 895739"/>
              <a:gd name="connsiteY6" fmla="*/ 235412 h 300301"/>
              <a:gd name="connsiteX7" fmla="*/ 883718 w 895739"/>
              <a:gd name="connsiteY7" fmla="*/ 299894 h 300301"/>
              <a:gd name="connsiteX8" fmla="*/ 829760 w 895739"/>
              <a:gd name="connsiteY8" fmla="*/ 262763 h 300301"/>
              <a:gd name="connsiteX9" fmla="*/ 808692 w 895739"/>
              <a:gd name="connsiteY9" fmla="*/ 212037 h 300301"/>
              <a:gd name="connsiteX10" fmla="*/ 843491 w 895739"/>
              <a:gd name="connsiteY10" fmla="*/ 233988 h 300301"/>
              <a:gd name="connsiteX11" fmla="*/ 770937 w 895739"/>
              <a:gd name="connsiteY11" fmla="*/ 59132 h 300301"/>
              <a:gd name="connsiteX12" fmla="*/ 89577 w 895739"/>
              <a:gd name="connsiteY12" fmla="*/ 59132 h 300301"/>
              <a:gd name="connsiteX13" fmla="*/ 32153 w 895739"/>
              <a:gd name="connsiteY13" fmla="*/ 89412 h 300301"/>
              <a:gd name="connsiteX14" fmla="*/ 1894 w 895739"/>
              <a:gd name="connsiteY14" fmla="*/ 31996 h 300301"/>
              <a:gd name="connsiteX15" fmla="*/ 45722 w 895739"/>
              <a:gd name="connsiteY15" fmla="*/ -326 h 30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95739" h="300301">
                <a:moveTo>
                  <a:pt x="45722" y="-407"/>
                </a:moveTo>
                <a:cubicBezTo>
                  <a:pt x="67140" y="-407"/>
                  <a:pt x="85707" y="14398"/>
                  <a:pt x="90464" y="35274"/>
                </a:cubicBezTo>
                <a:lnTo>
                  <a:pt x="778891" y="35274"/>
                </a:lnTo>
                <a:cubicBezTo>
                  <a:pt x="783782" y="35274"/>
                  <a:pt x="788162" y="38256"/>
                  <a:pt x="789962" y="42797"/>
                </a:cubicBezTo>
                <a:lnTo>
                  <a:pt x="865445" y="224826"/>
                </a:lnTo>
                <a:lnTo>
                  <a:pt x="874501" y="184659"/>
                </a:lnTo>
                <a:lnTo>
                  <a:pt x="895568" y="235412"/>
                </a:lnTo>
                <a:lnTo>
                  <a:pt x="883718" y="299894"/>
                </a:lnTo>
                <a:lnTo>
                  <a:pt x="829760" y="262763"/>
                </a:lnTo>
                <a:lnTo>
                  <a:pt x="808692" y="212037"/>
                </a:lnTo>
                <a:lnTo>
                  <a:pt x="843491" y="233988"/>
                </a:lnTo>
                <a:lnTo>
                  <a:pt x="770937" y="59132"/>
                </a:lnTo>
                <a:lnTo>
                  <a:pt x="89577" y="59132"/>
                </a:lnTo>
                <a:cubicBezTo>
                  <a:pt x="82079" y="83341"/>
                  <a:pt x="56364" y="96909"/>
                  <a:pt x="32153" y="89412"/>
                </a:cubicBezTo>
                <a:cubicBezTo>
                  <a:pt x="7941" y="81916"/>
                  <a:pt x="-5603" y="56204"/>
                  <a:pt x="1894" y="31996"/>
                </a:cubicBezTo>
                <a:cubicBezTo>
                  <a:pt x="7833" y="12785"/>
                  <a:pt x="25595" y="-326"/>
                  <a:pt x="45722" y="-32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5C8A9D9B-6840-664B-A4A6-E9C7553A2B12}"/>
              </a:ext>
            </a:extLst>
          </p:cNvPr>
          <p:cNvSpPr/>
          <p:nvPr/>
        </p:nvSpPr>
        <p:spPr>
          <a:xfrm>
            <a:off x="14853561" y="5623488"/>
            <a:ext cx="2249076" cy="754127"/>
          </a:xfrm>
          <a:custGeom>
            <a:avLst/>
            <a:gdLst>
              <a:gd name="connsiteX0" fmla="*/ 849701 w 895605"/>
              <a:gd name="connsiteY0" fmla="*/ -407 h 300301"/>
              <a:gd name="connsiteX1" fmla="*/ 804960 w 895605"/>
              <a:gd name="connsiteY1" fmla="*/ 35274 h 300301"/>
              <a:gd name="connsiteX2" fmla="*/ 116451 w 895605"/>
              <a:gd name="connsiteY2" fmla="*/ 35274 h 300301"/>
              <a:gd name="connsiteX3" fmla="*/ 105407 w 895605"/>
              <a:gd name="connsiteY3" fmla="*/ 42797 h 300301"/>
              <a:gd name="connsiteX4" fmla="*/ 29925 w 895605"/>
              <a:gd name="connsiteY4" fmla="*/ 224826 h 300301"/>
              <a:gd name="connsiteX5" fmla="*/ 20869 w 895605"/>
              <a:gd name="connsiteY5" fmla="*/ 184685 h 300301"/>
              <a:gd name="connsiteX6" fmla="*/ -172 w 895605"/>
              <a:gd name="connsiteY6" fmla="*/ 235412 h 300301"/>
              <a:gd name="connsiteX7" fmla="*/ 11705 w 895605"/>
              <a:gd name="connsiteY7" fmla="*/ 299894 h 300301"/>
              <a:gd name="connsiteX8" fmla="*/ 65637 w 895605"/>
              <a:gd name="connsiteY8" fmla="*/ 262790 h 300301"/>
              <a:gd name="connsiteX9" fmla="*/ 86705 w 895605"/>
              <a:gd name="connsiteY9" fmla="*/ 212037 h 300301"/>
              <a:gd name="connsiteX10" fmla="*/ 51771 w 895605"/>
              <a:gd name="connsiteY10" fmla="*/ 234014 h 300301"/>
              <a:gd name="connsiteX11" fmla="*/ 124325 w 895605"/>
              <a:gd name="connsiteY11" fmla="*/ 59132 h 300301"/>
              <a:gd name="connsiteX12" fmla="*/ 805685 w 895605"/>
              <a:gd name="connsiteY12" fmla="*/ 59132 h 300301"/>
              <a:gd name="connsiteX13" fmla="*/ 863110 w 895605"/>
              <a:gd name="connsiteY13" fmla="*/ 89412 h 300301"/>
              <a:gd name="connsiteX14" fmla="*/ 893367 w 895605"/>
              <a:gd name="connsiteY14" fmla="*/ 31996 h 300301"/>
              <a:gd name="connsiteX15" fmla="*/ 849539 w 895605"/>
              <a:gd name="connsiteY15" fmla="*/ -326 h 30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95605" h="300301">
                <a:moveTo>
                  <a:pt x="849701" y="-407"/>
                </a:moveTo>
                <a:cubicBezTo>
                  <a:pt x="828283" y="-407"/>
                  <a:pt x="809742" y="14398"/>
                  <a:pt x="804960" y="35274"/>
                </a:cubicBezTo>
                <a:lnTo>
                  <a:pt x="116451" y="35274"/>
                </a:lnTo>
                <a:cubicBezTo>
                  <a:pt x="111561" y="35274"/>
                  <a:pt x="107181" y="38256"/>
                  <a:pt x="105407" y="42797"/>
                </a:cubicBezTo>
                <a:lnTo>
                  <a:pt x="29925" y="224826"/>
                </a:lnTo>
                <a:lnTo>
                  <a:pt x="20869" y="184685"/>
                </a:lnTo>
                <a:lnTo>
                  <a:pt x="-172" y="235412"/>
                </a:lnTo>
                <a:lnTo>
                  <a:pt x="11705" y="299894"/>
                </a:lnTo>
                <a:lnTo>
                  <a:pt x="65637" y="262790"/>
                </a:lnTo>
                <a:lnTo>
                  <a:pt x="86705" y="212037"/>
                </a:lnTo>
                <a:lnTo>
                  <a:pt x="51771" y="234014"/>
                </a:lnTo>
                <a:lnTo>
                  <a:pt x="124325" y="59132"/>
                </a:lnTo>
                <a:lnTo>
                  <a:pt x="805685" y="59132"/>
                </a:lnTo>
                <a:cubicBezTo>
                  <a:pt x="813183" y="83341"/>
                  <a:pt x="838898" y="96909"/>
                  <a:pt x="863110" y="89412"/>
                </a:cubicBezTo>
                <a:cubicBezTo>
                  <a:pt x="887321" y="81916"/>
                  <a:pt x="900865" y="56204"/>
                  <a:pt x="893367" y="31996"/>
                </a:cubicBezTo>
                <a:cubicBezTo>
                  <a:pt x="887429" y="12785"/>
                  <a:pt x="869667" y="-326"/>
                  <a:pt x="849539" y="-32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69FEF2F7-B6AA-6741-875A-02EFFCE0B0B4}"/>
              </a:ext>
            </a:extLst>
          </p:cNvPr>
          <p:cNvSpPr/>
          <p:nvPr/>
        </p:nvSpPr>
        <p:spPr>
          <a:xfrm>
            <a:off x="7274983" y="11120515"/>
            <a:ext cx="2249443" cy="753790"/>
          </a:xfrm>
          <a:custGeom>
            <a:avLst/>
            <a:gdLst>
              <a:gd name="connsiteX0" fmla="*/ 45734 w 895751"/>
              <a:gd name="connsiteY0" fmla="*/ 299760 h 300167"/>
              <a:gd name="connsiteX1" fmla="*/ 90475 w 895751"/>
              <a:gd name="connsiteY1" fmla="*/ 264079 h 300167"/>
              <a:gd name="connsiteX2" fmla="*/ 778902 w 895751"/>
              <a:gd name="connsiteY2" fmla="*/ 264079 h 300167"/>
              <a:gd name="connsiteX3" fmla="*/ 789974 w 895751"/>
              <a:gd name="connsiteY3" fmla="*/ 256557 h 300167"/>
              <a:gd name="connsiteX4" fmla="*/ 865456 w 895751"/>
              <a:gd name="connsiteY4" fmla="*/ 74528 h 300167"/>
              <a:gd name="connsiteX5" fmla="*/ 874512 w 895751"/>
              <a:gd name="connsiteY5" fmla="*/ 114829 h 300167"/>
              <a:gd name="connsiteX6" fmla="*/ 895579 w 895751"/>
              <a:gd name="connsiteY6" fmla="*/ 64076 h 300167"/>
              <a:gd name="connsiteX7" fmla="*/ 883730 w 895751"/>
              <a:gd name="connsiteY7" fmla="*/ -407 h 300167"/>
              <a:gd name="connsiteX8" fmla="*/ 829771 w 895751"/>
              <a:gd name="connsiteY8" fmla="*/ 36670 h 300167"/>
              <a:gd name="connsiteX9" fmla="*/ 808704 w 895751"/>
              <a:gd name="connsiteY9" fmla="*/ 87424 h 300167"/>
              <a:gd name="connsiteX10" fmla="*/ 843502 w 895751"/>
              <a:gd name="connsiteY10" fmla="*/ 65445 h 300167"/>
              <a:gd name="connsiteX11" fmla="*/ 770949 w 895751"/>
              <a:gd name="connsiteY11" fmla="*/ 240329 h 300167"/>
              <a:gd name="connsiteX12" fmla="*/ 89588 w 895751"/>
              <a:gd name="connsiteY12" fmla="*/ 240329 h 300167"/>
              <a:gd name="connsiteX13" fmla="*/ 32191 w 895751"/>
              <a:gd name="connsiteY13" fmla="*/ 210021 h 300167"/>
              <a:gd name="connsiteX14" fmla="*/ 1880 w 895751"/>
              <a:gd name="connsiteY14" fmla="*/ 267411 h 300167"/>
              <a:gd name="connsiteX15" fmla="*/ 45734 w 895751"/>
              <a:gd name="connsiteY15" fmla="*/ 299760 h 30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95751" h="300167">
                <a:moveTo>
                  <a:pt x="45734" y="299760"/>
                </a:moveTo>
                <a:cubicBezTo>
                  <a:pt x="67151" y="299760"/>
                  <a:pt x="85719" y="284956"/>
                  <a:pt x="90475" y="264079"/>
                </a:cubicBezTo>
                <a:lnTo>
                  <a:pt x="778902" y="264079"/>
                </a:lnTo>
                <a:cubicBezTo>
                  <a:pt x="783794" y="264079"/>
                  <a:pt x="788174" y="261097"/>
                  <a:pt x="789974" y="256557"/>
                </a:cubicBezTo>
                <a:lnTo>
                  <a:pt x="865456" y="74528"/>
                </a:lnTo>
                <a:lnTo>
                  <a:pt x="874512" y="114829"/>
                </a:lnTo>
                <a:lnTo>
                  <a:pt x="895579" y="64076"/>
                </a:lnTo>
                <a:lnTo>
                  <a:pt x="883730" y="-407"/>
                </a:lnTo>
                <a:lnTo>
                  <a:pt x="829771" y="36670"/>
                </a:lnTo>
                <a:lnTo>
                  <a:pt x="808704" y="87424"/>
                </a:lnTo>
                <a:lnTo>
                  <a:pt x="843502" y="65445"/>
                </a:lnTo>
                <a:lnTo>
                  <a:pt x="770949" y="240329"/>
                </a:lnTo>
                <a:lnTo>
                  <a:pt x="89588" y="240329"/>
                </a:lnTo>
                <a:cubicBezTo>
                  <a:pt x="82118" y="216120"/>
                  <a:pt x="56403" y="202552"/>
                  <a:pt x="32191" y="210021"/>
                </a:cubicBezTo>
                <a:cubicBezTo>
                  <a:pt x="7980" y="217491"/>
                  <a:pt x="-5591" y="243203"/>
                  <a:pt x="1880" y="267411"/>
                </a:cubicBezTo>
                <a:cubicBezTo>
                  <a:pt x="7818" y="286648"/>
                  <a:pt x="25606" y="299760"/>
                  <a:pt x="45734" y="29976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EB13A54-3819-7046-9074-380A76C50EFB}"/>
              </a:ext>
            </a:extLst>
          </p:cNvPr>
          <p:cNvSpPr/>
          <p:nvPr/>
        </p:nvSpPr>
        <p:spPr>
          <a:xfrm>
            <a:off x="14853561" y="11120179"/>
            <a:ext cx="2249106" cy="754127"/>
          </a:xfrm>
          <a:custGeom>
            <a:avLst/>
            <a:gdLst>
              <a:gd name="connsiteX0" fmla="*/ 849701 w 895617"/>
              <a:gd name="connsiteY0" fmla="*/ 299894 h 300301"/>
              <a:gd name="connsiteX1" fmla="*/ 804960 w 895617"/>
              <a:gd name="connsiteY1" fmla="*/ 264213 h 300301"/>
              <a:gd name="connsiteX2" fmla="*/ 116451 w 895617"/>
              <a:gd name="connsiteY2" fmla="*/ 264213 h 300301"/>
              <a:gd name="connsiteX3" fmla="*/ 105407 w 895617"/>
              <a:gd name="connsiteY3" fmla="*/ 256691 h 300301"/>
              <a:gd name="connsiteX4" fmla="*/ 29925 w 895617"/>
              <a:gd name="connsiteY4" fmla="*/ 74688 h 300301"/>
              <a:gd name="connsiteX5" fmla="*/ 20869 w 895617"/>
              <a:gd name="connsiteY5" fmla="*/ 114828 h 300301"/>
              <a:gd name="connsiteX6" fmla="*/ -172 w 895617"/>
              <a:gd name="connsiteY6" fmla="*/ 64076 h 300301"/>
              <a:gd name="connsiteX7" fmla="*/ 11705 w 895617"/>
              <a:gd name="connsiteY7" fmla="*/ -407 h 300301"/>
              <a:gd name="connsiteX8" fmla="*/ 65637 w 895617"/>
              <a:gd name="connsiteY8" fmla="*/ 36696 h 300301"/>
              <a:gd name="connsiteX9" fmla="*/ 86705 w 895617"/>
              <a:gd name="connsiteY9" fmla="*/ 87450 h 300301"/>
              <a:gd name="connsiteX10" fmla="*/ 51771 w 895617"/>
              <a:gd name="connsiteY10" fmla="*/ 65473 h 300301"/>
              <a:gd name="connsiteX11" fmla="*/ 124325 w 895617"/>
              <a:gd name="connsiteY11" fmla="*/ 240381 h 300301"/>
              <a:gd name="connsiteX12" fmla="*/ 805685 w 895617"/>
              <a:gd name="connsiteY12" fmla="*/ 240381 h 300301"/>
              <a:gd name="connsiteX13" fmla="*/ 863083 w 895617"/>
              <a:gd name="connsiteY13" fmla="*/ 210075 h 300301"/>
              <a:gd name="connsiteX14" fmla="*/ 893394 w 895617"/>
              <a:gd name="connsiteY14" fmla="*/ 267464 h 300301"/>
              <a:gd name="connsiteX15" fmla="*/ 849539 w 895617"/>
              <a:gd name="connsiteY15" fmla="*/ 299813 h 30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95617" h="300301">
                <a:moveTo>
                  <a:pt x="849701" y="299894"/>
                </a:moveTo>
                <a:cubicBezTo>
                  <a:pt x="828283" y="299894"/>
                  <a:pt x="809716" y="285089"/>
                  <a:pt x="804960" y="264213"/>
                </a:cubicBezTo>
                <a:lnTo>
                  <a:pt x="116451" y="264213"/>
                </a:lnTo>
                <a:cubicBezTo>
                  <a:pt x="111561" y="264213"/>
                  <a:pt x="107181" y="261231"/>
                  <a:pt x="105407" y="256691"/>
                </a:cubicBezTo>
                <a:lnTo>
                  <a:pt x="29925" y="74688"/>
                </a:lnTo>
                <a:lnTo>
                  <a:pt x="20869" y="114828"/>
                </a:lnTo>
                <a:lnTo>
                  <a:pt x="-172" y="64076"/>
                </a:lnTo>
                <a:lnTo>
                  <a:pt x="11705" y="-407"/>
                </a:lnTo>
                <a:lnTo>
                  <a:pt x="65637" y="36696"/>
                </a:lnTo>
                <a:lnTo>
                  <a:pt x="86705" y="87450"/>
                </a:lnTo>
                <a:lnTo>
                  <a:pt x="51771" y="65473"/>
                </a:lnTo>
                <a:lnTo>
                  <a:pt x="124325" y="240381"/>
                </a:lnTo>
                <a:lnTo>
                  <a:pt x="805685" y="240381"/>
                </a:lnTo>
                <a:cubicBezTo>
                  <a:pt x="813155" y="216174"/>
                  <a:pt x="838872" y="202605"/>
                  <a:pt x="863083" y="210075"/>
                </a:cubicBezTo>
                <a:cubicBezTo>
                  <a:pt x="887295" y="217543"/>
                  <a:pt x="900865" y="243257"/>
                  <a:pt x="893394" y="267464"/>
                </a:cubicBezTo>
                <a:cubicBezTo>
                  <a:pt x="887455" y="286702"/>
                  <a:pt x="869667" y="299813"/>
                  <a:pt x="849539" y="29981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2473976B-71E3-EB4A-A995-7F26E49DEB95}"/>
              </a:ext>
            </a:extLst>
          </p:cNvPr>
          <p:cNvSpPr txBox="1"/>
          <p:nvPr/>
        </p:nvSpPr>
        <p:spPr>
          <a:xfrm rot="609707">
            <a:off x="11724802" y="5995653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B47C7BF1-4049-1B4D-818A-C20573984AB5}"/>
              </a:ext>
            </a:extLst>
          </p:cNvPr>
          <p:cNvSpPr txBox="1"/>
          <p:nvPr/>
        </p:nvSpPr>
        <p:spPr>
          <a:xfrm rot="16200000">
            <a:off x="12109570" y="8873303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63D554B6-0548-894E-803D-AB6D012DDBBA}"/>
              </a:ext>
            </a:extLst>
          </p:cNvPr>
          <p:cNvSpPr txBox="1"/>
          <p:nvPr/>
        </p:nvSpPr>
        <p:spPr>
          <a:xfrm rot="460968">
            <a:off x="9321168" y="9344306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6ED670B7-035B-7840-9ED2-4408A14447EC}"/>
              </a:ext>
            </a:extLst>
          </p:cNvPr>
          <p:cNvSpPr txBox="1"/>
          <p:nvPr/>
        </p:nvSpPr>
        <p:spPr>
          <a:xfrm rot="16454191">
            <a:off x="8968380" y="6482409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FA787B50-62B9-BE44-BE4B-9340E2F0F732}"/>
              </a:ext>
            </a:extLst>
          </p:cNvPr>
          <p:cNvSpPr/>
          <p:nvPr/>
        </p:nvSpPr>
        <p:spPr>
          <a:xfrm flipH="1">
            <a:off x="17399095" y="5492931"/>
            <a:ext cx="43102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A7FA0865-2180-7B44-ADEE-328F9BA72CC9}"/>
              </a:ext>
            </a:extLst>
          </p:cNvPr>
          <p:cNvSpPr/>
          <p:nvPr/>
        </p:nvSpPr>
        <p:spPr>
          <a:xfrm flipH="1">
            <a:off x="17399095" y="10732524"/>
            <a:ext cx="43102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D51B4673-7673-5348-B9C0-F10798E788E6}"/>
              </a:ext>
            </a:extLst>
          </p:cNvPr>
          <p:cNvSpPr/>
          <p:nvPr/>
        </p:nvSpPr>
        <p:spPr>
          <a:xfrm flipH="1">
            <a:off x="2636890" y="5492931"/>
            <a:ext cx="43457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971C2FA9-DE41-4841-AD71-1C57B4EB415C}"/>
              </a:ext>
            </a:extLst>
          </p:cNvPr>
          <p:cNvSpPr/>
          <p:nvPr/>
        </p:nvSpPr>
        <p:spPr>
          <a:xfrm flipH="1">
            <a:off x="2636890" y="10732524"/>
            <a:ext cx="43457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303313C6-5C87-5143-B53A-4BCAC16E35AB}"/>
              </a:ext>
            </a:extLst>
          </p:cNvPr>
          <p:cNvSpPr txBox="1"/>
          <p:nvPr/>
        </p:nvSpPr>
        <p:spPr>
          <a:xfrm flipH="1">
            <a:off x="10840071" y="8329317"/>
            <a:ext cx="2697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250646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F49A7C1-16A3-FE4C-B014-BE337A990460}"/>
              </a:ext>
            </a:extLst>
          </p:cNvPr>
          <p:cNvSpPr/>
          <p:nvPr/>
        </p:nvSpPr>
        <p:spPr>
          <a:xfrm>
            <a:off x="8033356" y="6633882"/>
            <a:ext cx="265761" cy="265722"/>
          </a:xfrm>
          <a:custGeom>
            <a:avLst/>
            <a:gdLst>
              <a:gd name="connsiteX0" fmla="*/ 78213 w 156823"/>
              <a:gd name="connsiteY0" fmla="*/ -407 h 156800"/>
              <a:gd name="connsiteX1" fmla="*/ 156652 w 156823"/>
              <a:gd name="connsiteY1" fmla="*/ 77966 h 156800"/>
              <a:gd name="connsiteX2" fmla="*/ 78267 w 156823"/>
              <a:gd name="connsiteY2" fmla="*/ 156393 h 156800"/>
              <a:gd name="connsiteX3" fmla="*/ -172 w 156823"/>
              <a:gd name="connsiteY3" fmla="*/ 78020 h 156800"/>
              <a:gd name="connsiteX4" fmla="*/ -172 w 156823"/>
              <a:gd name="connsiteY4" fmla="*/ 77993 h 156800"/>
              <a:gd name="connsiteX5" fmla="*/ 78213 w 156823"/>
              <a:gd name="connsiteY5" fmla="*/ -407 h 1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823" h="156800">
                <a:moveTo>
                  <a:pt x="78213" y="-407"/>
                </a:moveTo>
                <a:cubicBezTo>
                  <a:pt x="121530" y="-434"/>
                  <a:pt x="156625" y="34656"/>
                  <a:pt x="156652" y="77966"/>
                </a:cubicBezTo>
                <a:cubicBezTo>
                  <a:pt x="156679" y="121277"/>
                  <a:pt x="121584" y="156366"/>
                  <a:pt x="78267" y="156393"/>
                </a:cubicBezTo>
                <a:cubicBezTo>
                  <a:pt x="34949" y="156420"/>
                  <a:pt x="-145" y="121331"/>
                  <a:pt x="-172" y="78020"/>
                </a:cubicBezTo>
                <a:cubicBezTo>
                  <a:pt x="-172" y="78020"/>
                  <a:pt x="-172" y="77993"/>
                  <a:pt x="-172" y="77993"/>
                </a:cubicBezTo>
                <a:cubicBezTo>
                  <a:pt x="-172" y="34709"/>
                  <a:pt x="34923" y="-380"/>
                  <a:pt x="78213" y="-407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ADD0E1A-F21B-B344-8930-CD1E1777064C}"/>
              </a:ext>
            </a:extLst>
          </p:cNvPr>
          <p:cNvSpPr/>
          <p:nvPr/>
        </p:nvSpPr>
        <p:spPr>
          <a:xfrm>
            <a:off x="8033356" y="10325588"/>
            <a:ext cx="265853" cy="265815"/>
          </a:xfrm>
          <a:custGeom>
            <a:avLst/>
            <a:gdLst>
              <a:gd name="connsiteX0" fmla="*/ 78213 w 156877"/>
              <a:gd name="connsiteY0" fmla="*/ -407 h 156855"/>
              <a:gd name="connsiteX1" fmla="*/ 156706 w 156877"/>
              <a:gd name="connsiteY1" fmla="*/ 77966 h 156855"/>
              <a:gd name="connsiteX2" fmla="*/ 78321 w 156877"/>
              <a:gd name="connsiteY2" fmla="*/ 156448 h 156855"/>
              <a:gd name="connsiteX3" fmla="*/ -172 w 156877"/>
              <a:gd name="connsiteY3" fmla="*/ 78074 h 156855"/>
              <a:gd name="connsiteX4" fmla="*/ -172 w 156877"/>
              <a:gd name="connsiteY4" fmla="*/ 78020 h 156855"/>
              <a:gd name="connsiteX5" fmla="*/ 78213 w 156877"/>
              <a:gd name="connsiteY5" fmla="*/ -407 h 15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877" h="156855">
                <a:moveTo>
                  <a:pt x="78213" y="-407"/>
                </a:moveTo>
                <a:cubicBezTo>
                  <a:pt x="121530" y="-433"/>
                  <a:pt x="156679" y="34656"/>
                  <a:pt x="156706" y="77966"/>
                </a:cubicBezTo>
                <a:cubicBezTo>
                  <a:pt x="156732" y="121277"/>
                  <a:pt x="121638" y="156421"/>
                  <a:pt x="78321" y="156448"/>
                </a:cubicBezTo>
                <a:cubicBezTo>
                  <a:pt x="35003" y="156474"/>
                  <a:pt x="-145" y="121385"/>
                  <a:pt x="-172" y="78074"/>
                </a:cubicBezTo>
                <a:cubicBezTo>
                  <a:pt x="-172" y="78047"/>
                  <a:pt x="-172" y="78047"/>
                  <a:pt x="-172" y="78020"/>
                </a:cubicBezTo>
                <a:cubicBezTo>
                  <a:pt x="-172" y="34736"/>
                  <a:pt x="34923" y="-379"/>
                  <a:pt x="78213" y="-407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8CF7E8E-1384-1D45-A083-881A85F5B053}"/>
              </a:ext>
            </a:extLst>
          </p:cNvPr>
          <p:cNvSpPr/>
          <p:nvPr/>
        </p:nvSpPr>
        <p:spPr>
          <a:xfrm>
            <a:off x="16078443" y="6608568"/>
            <a:ext cx="265851" cy="265812"/>
          </a:xfrm>
          <a:custGeom>
            <a:avLst/>
            <a:gdLst>
              <a:gd name="connsiteX0" fmla="*/ 78266 w 156876"/>
              <a:gd name="connsiteY0" fmla="*/ -407 h 156853"/>
              <a:gd name="connsiteX1" fmla="*/ 156705 w 156876"/>
              <a:gd name="connsiteY1" fmla="*/ 78020 h 156853"/>
              <a:gd name="connsiteX2" fmla="*/ 78266 w 156876"/>
              <a:gd name="connsiteY2" fmla="*/ 156447 h 156853"/>
              <a:gd name="connsiteX3" fmla="*/ -172 w 156876"/>
              <a:gd name="connsiteY3" fmla="*/ 78020 h 156853"/>
              <a:gd name="connsiteX4" fmla="*/ -172 w 156876"/>
              <a:gd name="connsiteY4" fmla="*/ 77993 h 156853"/>
              <a:gd name="connsiteX5" fmla="*/ 78240 w 156876"/>
              <a:gd name="connsiteY5" fmla="*/ -407 h 156853"/>
              <a:gd name="connsiteX6" fmla="*/ 78266 w 156876"/>
              <a:gd name="connsiteY6" fmla="*/ -407 h 15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876" h="156853">
                <a:moveTo>
                  <a:pt x="78266" y="-407"/>
                </a:moveTo>
                <a:cubicBezTo>
                  <a:pt x="121584" y="-407"/>
                  <a:pt x="156705" y="34709"/>
                  <a:pt x="156705" y="78020"/>
                </a:cubicBezTo>
                <a:cubicBezTo>
                  <a:pt x="156705" y="121331"/>
                  <a:pt x="121584" y="156447"/>
                  <a:pt x="78266" y="156447"/>
                </a:cubicBezTo>
                <a:cubicBezTo>
                  <a:pt x="34949" y="156447"/>
                  <a:pt x="-172" y="121331"/>
                  <a:pt x="-172" y="78020"/>
                </a:cubicBezTo>
                <a:cubicBezTo>
                  <a:pt x="-172" y="78020"/>
                  <a:pt x="-172" y="77993"/>
                  <a:pt x="-172" y="77993"/>
                </a:cubicBezTo>
                <a:cubicBezTo>
                  <a:pt x="-172" y="34682"/>
                  <a:pt x="34923" y="-407"/>
                  <a:pt x="78240" y="-407"/>
                </a:cubicBezTo>
                <a:cubicBezTo>
                  <a:pt x="78240" y="-407"/>
                  <a:pt x="78266" y="-407"/>
                  <a:pt x="78266" y="-407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34550FF-B415-B84B-8B8D-0E3B4966B92D}"/>
              </a:ext>
            </a:extLst>
          </p:cNvPr>
          <p:cNvSpPr/>
          <p:nvPr/>
        </p:nvSpPr>
        <p:spPr>
          <a:xfrm>
            <a:off x="16078443" y="10259932"/>
            <a:ext cx="265761" cy="265720"/>
          </a:xfrm>
          <a:custGeom>
            <a:avLst/>
            <a:gdLst>
              <a:gd name="connsiteX0" fmla="*/ 78266 w 156823"/>
              <a:gd name="connsiteY0" fmla="*/ -407 h 156799"/>
              <a:gd name="connsiteX1" fmla="*/ 156651 w 156823"/>
              <a:gd name="connsiteY1" fmla="*/ 78020 h 156799"/>
              <a:gd name="connsiteX2" fmla="*/ 78213 w 156823"/>
              <a:gd name="connsiteY2" fmla="*/ 156393 h 156799"/>
              <a:gd name="connsiteX3" fmla="*/ -172 w 156823"/>
              <a:gd name="connsiteY3" fmla="*/ 78020 h 156799"/>
              <a:gd name="connsiteX4" fmla="*/ 78266 w 156823"/>
              <a:gd name="connsiteY4" fmla="*/ -407 h 15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23" h="156799">
                <a:moveTo>
                  <a:pt x="78266" y="-407"/>
                </a:moveTo>
                <a:cubicBezTo>
                  <a:pt x="121584" y="-379"/>
                  <a:pt x="156679" y="34709"/>
                  <a:pt x="156651" y="78020"/>
                </a:cubicBezTo>
                <a:cubicBezTo>
                  <a:pt x="156625" y="121331"/>
                  <a:pt x="121530" y="156421"/>
                  <a:pt x="78213" y="156393"/>
                </a:cubicBezTo>
                <a:cubicBezTo>
                  <a:pt x="34923" y="156367"/>
                  <a:pt x="-146" y="121305"/>
                  <a:pt x="-172" y="78020"/>
                </a:cubicBezTo>
                <a:cubicBezTo>
                  <a:pt x="-172" y="34709"/>
                  <a:pt x="34949" y="-407"/>
                  <a:pt x="78266" y="-407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755A9FA-3344-9844-9F16-944F42583642}"/>
              </a:ext>
            </a:extLst>
          </p:cNvPr>
          <p:cNvSpPr/>
          <p:nvPr/>
        </p:nvSpPr>
        <p:spPr>
          <a:xfrm>
            <a:off x="8536420" y="7601521"/>
            <a:ext cx="594548" cy="1963487"/>
          </a:xfrm>
          <a:custGeom>
            <a:avLst/>
            <a:gdLst>
              <a:gd name="connsiteX0" fmla="*/ 265025 w 350837"/>
              <a:gd name="connsiteY0" fmla="*/ 1119441 h 1158634"/>
              <a:gd name="connsiteX1" fmla="*/ 244253 w 350837"/>
              <a:gd name="connsiteY1" fmla="*/ 1157030 h 1158634"/>
              <a:gd name="connsiteX2" fmla="*/ 206660 w 350837"/>
              <a:gd name="connsiteY2" fmla="*/ 1136261 h 1158634"/>
              <a:gd name="connsiteX3" fmla="*/ 176160 w 350837"/>
              <a:gd name="connsiteY3" fmla="*/ 144840 h 1158634"/>
              <a:gd name="connsiteX4" fmla="*/ 41156 w 350837"/>
              <a:gd name="connsiteY4" fmla="*/ 270447 h 1158634"/>
              <a:gd name="connsiteX5" fmla="*/ -172 w 350837"/>
              <a:gd name="connsiteY5" fmla="*/ 226008 h 1158634"/>
              <a:gd name="connsiteX6" fmla="*/ 243178 w 350837"/>
              <a:gd name="connsiteY6" fmla="*/ -407 h 1158634"/>
              <a:gd name="connsiteX7" fmla="*/ 350665 w 350837"/>
              <a:gd name="connsiteY7" fmla="*/ 314187 h 1158634"/>
              <a:gd name="connsiteX8" fmla="*/ 293187 w 350837"/>
              <a:gd name="connsiteY8" fmla="*/ 333828 h 1158634"/>
              <a:gd name="connsiteX9" fmla="*/ 234633 w 350837"/>
              <a:gd name="connsiteY9" fmla="*/ 162035 h 1158634"/>
              <a:gd name="connsiteX10" fmla="*/ 265079 w 350837"/>
              <a:gd name="connsiteY10" fmla="*/ 1119441 h 115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837" h="1158634">
                <a:moveTo>
                  <a:pt x="265025" y="1119441"/>
                </a:moveTo>
                <a:cubicBezTo>
                  <a:pt x="269674" y="1135562"/>
                  <a:pt x="260376" y="1152381"/>
                  <a:pt x="244253" y="1157030"/>
                </a:cubicBezTo>
                <a:cubicBezTo>
                  <a:pt x="228130" y="1161678"/>
                  <a:pt x="211308" y="1152381"/>
                  <a:pt x="206660" y="1136261"/>
                </a:cubicBezTo>
                <a:cubicBezTo>
                  <a:pt x="114113" y="813472"/>
                  <a:pt x="103633" y="472707"/>
                  <a:pt x="176160" y="144840"/>
                </a:cubicBezTo>
                <a:lnTo>
                  <a:pt x="41156" y="270447"/>
                </a:lnTo>
                <a:lnTo>
                  <a:pt x="-172" y="226008"/>
                </a:lnTo>
                <a:lnTo>
                  <a:pt x="243178" y="-407"/>
                </a:lnTo>
                <a:lnTo>
                  <a:pt x="350665" y="314187"/>
                </a:lnTo>
                <a:lnTo>
                  <a:pt x="293187" y="333828"/>
                </a:lnTo>
                <a:lnTo>
                  <a:pt x="234633" y="162035"/>
                </a:lnTo>
                <a:cubicBezTo>
                  <a:pt x="165331" y="478779"/>
                  <a:pt x="175784" y="807749"/>
                  <a:pt x="265079" y="111944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BE62938-EC4B-B04F-9AFC-A11775CAEA79}"/>
              </a:ext>
            </a:extLst>
          </p:cNvPr>
          <p:cNvSpPr/>
          <p:nvPr/>
        </p:nvSpPr>
        <p:spPr>
          <a:xfrm>
            <a:off x="11172455" y="11620372"/>
            <a:ext cx="1965012" cy="594506"/>
          </a:xfrm>
          <a:custGeom>
            <a:avLst/>
            <a:gdLst>
              <a:gd name="connsiteX0" fmla="*/ 1119923 w 1159534"/>
              <a:gd name="connsiteY0" fmla="*/ 85301 h 350812"/>
              <a:gd name="connsiteX1" fmla="*/ 1157973 w 1159534"/>
              <a:gd name="connsiteY1" fmla="*/ 105237 h 350812"/>
              <a:gd name="connsiteX2" fmla="*/ 1138035 w 1159534"/>
              <a:gd name="connsiteY2" fmla="*/ 143256 h 350812"/>
              <a:gd name="connsiteX3" fmla="*/ 1136745 w 1159534"/>
              <a:gd name="connsiteY3" fmla="*/ 143631 h 350812"/>
              <a:gd name="connsiteX4" fmla="*/ 145177 w 1159534"/>
              <a:gd name="connsiteY4" fmla="*/ 174126 h 350812"/>
              <a:gd name="connsiteX5" fmla="*/ 270722 w 1159534"/>
              <a:gd name="connsiteY5" fmla="*/ 309057 h 350812"/>
              <a:gd name="connsiteX6" fmla="*/ 226249 w 1159534"/>
              <a:gd name="connsiteY6" fmla="*/ 350405 h 350812"/>
              <a:gd name="connsiteX7" fmla="*/ -172 w 1159534"/>
              <a:gd name="connsiteY7" fmla="*/ 107064 h 350812"/>
              <a:gd name="connsiteX8" fmla="*/ 314443 w 1159534"/>
              <a:gd name="connsiteY8" fmla="*/ -407 h 350812"/>
              <a:gd name="connsiteX9" fmla="*/ 334086 w 1159534"/>
              <a:gd name="connsiteY9" fmla="*/ 57064 h 350812"/>
              <a:gd name="connsiteX10" fmla="*/ 162456 w 1159534"/>
              <a:gd name="connsiteY10" fmla="*/ 115850 h 350812"/>
              <a:gd name="connsiteX11" fmla="*/ 1119977 w 1159534"/>
              <a:gd name="connsiteY11" fmla="*/ 85436 h 3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9534" h="350812">
                <a:moveTo>
                  <a:pt x="1119923" y="85301"/>
                </a:moveTo>
                <a:cubicBezTo>
                  <a:pt x="1135939" y="80304"/>
                  <a:pt x="1152949" y="89224"/>
                  <a:pt x="1157973" y="105237"/>
                </a:cubicBezTo>
                <a:cubicBezTo>
                  <a:pt x="1162972" y="121223"/>
                  <a:pt x="1154050" y="138257"/>
                  <a:pt x="1138035" y="143256"/>
                </a:cubicBezTo>
                <a:cubicBezTo>
                  <a:pt x="1137604" y="143389"/>
                  <a:pt x="1137175" y="143523"/>
                  <a:pt x="1136745" y="143631"/>
                </a:cubicBezTo>
                <a:cubicBezTo>
                  <a:pt x="813907" y="236191"/>
                  <a:pt x="473094" y="246669"/>
                  <a:pt x="145177" y="174126"/>
                </a:cubicBezTo>
                <a:lnTo>
                  <a:pt x="270722" y="309057"/>
                </a:lnTo>
                <a:lnTo>
                  <a:pt x="226249" y="350405"/>
                </a:lnTo>
                <a:lnTo>
                  <a:pt x="-172" y="107064"/>
                </a:lnTo>
                <a:lnTo>
                  <a:pt x="314443" y="-407"/>
                </a:lnTo>
                <a:lnTo>
                  <a:pt x="334086" y="57064"/>
                </a:lnTo>
                <a:lnTo>
                  <a:pt x="162456" y="115850"/>
                </a:lnTo>
                <a:cubicBezTo>
                  <a:pt x="479220" y="185142"/>
                  <a:pt x="808238" y="174718"/>
                  <a:pt x="1119977" y="8543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0552907-AB66-F141-AB31-9D9CB42FD6E5}"/>
              </a:ext>
            </a:extLst>
          </p:cNvPr>
          <p:cNvSpPr/>
          <p:nvPr/>
        </p:nvSpPr>
        <p:spPr>
          <a:xfrm>
            <a:off x="15195044" y="7642064"/>
            <a:ext cx="594594" cy="1963668"/>
          </a:xfrm>
          <a:custGeom>
            <a:avLst/>
            <a:gdLst>
              <a:gd name="connsiteX0" fmla="*/ 85549 w 350864"/>
              <a:gd name="connsiteY0" fmla="*/ 38378 h 1158741"/>
              <a:gd name="connsiteX1" fmla="*/ 106320 w 350864"/>
              <a:gd name="connsiteY1" fmla="*/ 790 h 1158741"/>
              <a:gd name="connsiteX2" fmla="*/ 143914 w 350864"/>
              <a:gd name="connsiteY2" fmla="*/ 21559 h 1158741"/>
              <a:gd name="connsiteX3" fmla="*/ 174414 w 350864"/>
              <a:gd name="connsiteY3" fmla="*/ 1012980 h 1158741"/>
              <a:gd name="connsiteX4" fmla="*/ 309310 w 350864"/>
              <a:gd name="connsiteY4" fmla="*/ 887481 h 1158741"/>
              <a:gd name="connsiteX5" fmla="*/ 350693 w 350864"/>
              <a:gd name="connsiteY5" fmla="*/ 931920 h 1158741"/>
              <a:gd name="connsiteX6" fmla="*/ 107315 w 350864"/>
              <a:gd name="connsiteY6" fmla="*/ 1158335 h 1158741"/>
              <a:gd name="connsiteX7" fmla="*/ -172 w 350864"/>
              <a:gd name="connsiteY7" fmla="*/ 843740 h 1158741"/>
              <a:gd name="connsiteX8" fmla="*/ 57279 w 350864"/>
              <a:gd name="connsiteY8" fmla="*/ 824100 h 1158741"/>
              <a:gd name="connsiteX9" fmla="*/ 115994 w 350864"/>
              <a:gd name="connsiteY9" fmla="*/ 995892 h 1158741"/>
              <a:gd name="connsiteX10" fmla="*/ 85549 w 350864"/>
              <a:gd name="connsiteY10" fmla="*/ 38459 h 11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864" h="1158741">
                <a:moveTo>
                  <a:pt x="85549" y="38378"/>
                </a:moveTo>
                <a:cubicBezTo>
                  <a:pt x="80900" y="22258"/>
                  <a:pt x="90197" y="5438"/>
                  <a:pt x="106320" y="790"/>
                </a:cubicBezTo>
                <a:cubicBezTo>
                  <a:pt x="122443" y="-3858"/>
                  <a:pt x="139265" y="5438"/>
                  <a:pt x="143914" y="21559"/>
                </a:cubicBezTo>
                <a:cubicBezTo>
                  <a:pt x="236434" y="344349"/>
                  <a:pt x="246914" y="685112"/>
                  <a:pt x="174414" y="1012980"/>
                </a:cubicBezTo>
                <a:lnTo>
                  <a:pt x="309310" y="887481"/>
                </a:lnTo>
                <a:lnTo>
                  <a:pt x="350693" y="931920"/>
                </a:lnTo>
                <a:lnTo>
                  <a:pt x="107315" y="1158335"/>
                </a:lnTo>
                <a:lnTo>
                  <a:pt x="-172" y="843740"/>
                </a:lnTo>
                <a:lnTo>
                  <a:pt x="57279" y="824100"/>
                </a:lnTo>
                <a:lnTo>
                  <a:pt x="115994" y="995892"/>
                </a:lnTo>
                <a:cubicBezTo>
                  <a:pt x="185324" y="679148"/>
                  <a:pt x="174843" y="350152"/>
                  <a:pt x="85549" y="3845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CD8AA1C-6BD0-8147-B4CC-88AF39DD0D8C}"/>
              </a:ext>
            </a:extLst>
          </p:cNvPr>
          <p:cNvSpPr/>
          <p:nvPr/>
        </p:nvSpPr>
        <p:spPr>
          <a:xfrm>
            <a:off x="11189734" y="4992194"/>
            <a:ext cx="1963960" cy="594506"/>
          </a:xfrm>
          <a:custGeom>
            <a:avLst/>
            <a:gdLst>
              <a:gd name="connsiteX0" fmla="*/ 38646 w 1158913"/>
              <a:gd name="connsiteY0" fmla="*/ 264724 h 350812"/>
              <a:gd name="connsiteX1" fmla="*/ 1025 w 1158913"/>
              <a:gd name="connsiteY1" fmla="*/ 243955 h 350812"/>
              <a:gd name="connsiteX2" fmla="*/ 21797 w 1158913"/>
              <a:gd name="connsiteY2" fmla="*/ 206367 h 350812"/>
              <a:gd name="connsiteX3" fmla="*/ 1013365 w 1158913"/>
              <a:gd name="connsiteY3" fmla="*/ 175873 h 350812"/>
              <a:gd name="connsiteX4" fmla="*/ 887874 w 1158913"/>
              <a:gd name="connsiteY4" fmla="*/ 40969 h 350812"/>
              <a:gd name="connsiteX5" fmla="*/ 932320 w 1158913"/>
              <a:gd name="connsiteY5" fmla="*/ -407 h 350812"/>
              <a:gd name="connsiteX6" fmla="*/ 1158741 w 1158913"/>
              <a:gd name="connsiteY6" fmla="*/ 242935 h 350812"/>
              <a:gd name="connsiteX7" fmla="*/ 844127 w 1158913"/>
              <a:gd name="connsiteY7" fmla="*/ 350406 h 350812"/>
              <a:gd name="connsiteX8" fmla="*/ 824483 w 1158913"/>
              <a:gd name="connsiteY8" fmla="*/ 292935 h 350812"/>
              <a:gd name="connsiteX9" fmla="*/ 996275 w 1158913"/>
              <a:gd name="connsiteY9" fmla="*/ 234256 h 350812"/>
              <a:gd name="connsiteX10" fmla="*/ 38727 w 1158913"/>
              <a:gd name="connsiteY10" fmla="*/ 264697 h 3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8913" h="350812">
                <a:moveTo>
                  <a:pt x="38646" y="264724"/>
                </a:moveTo>
                <a:cubicBezTo>
                  <a:pt x="22523" y="269372"/>
                  <a:pt x="5701" y="260076"/>
                  <a:pt x="1025" y="243955"/>
                </a:cubicBezTo>
                <a:cubicBezTo>
                  <a:pt x="-3623" y="227862"/>
                  <a:pt x="5674" y="211015"/>
                  <a:pt x="21797" y="206367"/>
                </a:cubicBezTo>
                <a:cubicBezTo>
                  <a:pt x="344635" y="113835"/>
                  <a:pt x="685449" y="103357"/>
                  <a:pt x="1013365" y="175873"/>
                </a:cubicBezTo>
                <a:lnTo>
                  <a:pt x="887874" y="40969"/>
                </a:lnTo>
                <a:lnTo>
                  <a:pt x="932320" y="-407"/>
                </a:lnTo>
                <a:lnTo>
                  <a:pt x="1158741" y="242935"/>
                </a:lnTo>
                <a:lnTo>
                  <a:pt x="844127" y="350406"/>
                </a:lnTo>
                <a:lnTo>
                  <a:pt x="824483" y="292935"/>
                </a:lnTo>
                <a:lnTo>
                  <a:pt x="996275" y="234256"/>
                </a:lnTo>
                <a:cubicBezTo>
                  <a:pt x="679510" y="164937"/>
                  <a:pt x="350466" y="175416"/>
                  <a:pt x="38727" y="264697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926E85C-F731-3A48-8933-E91484DBCE60}"/>
              </a:ext>
            </a:extLst>
          </p:cNvPr>
          <p:cNvSpPr/>
          <p:nvPr/>
        </p:nvSpPr>
        <p:spPr>
          <a:xfrm>
            <a:off x="8686206" y="5126284"/>
            <a:ext cx="3325429" cy="3324903"/>
          </a:xfrm>
          <a:custGeom>
            <a:avLst/>
            <a:gdLst>
              <a:gd name="connsiteX0" fmla="*/ 60632 w 1962302"/>
              <a:gd name="connsiteY0" fmla="*/ 832602 h 1961992"/>
              <a:gd name="connsiteX1" fmla="*/ 832953 w 1962302"/>
              <a:gd name="connsiteY1" fmla="*/ 60368 h 1961992"/>
              <a:gd name="connsiteX2" fmla="*/ 1128972 w 1962302"/>
              <a:gd name="connsiteY2" fmla="*/ 60368 h 1961992"/>
              <a:gd name="connsiteX3" fmla="*/ 1901347 w 1962302"/>
              <a:gd name="connsiteY3" fmla="*/ 832602 h 1961992"/>
              <a:gd name="connsiteX4" fmla="*/ 1901347 w 1962302"/>
              <a:gd name="connsiteY4" fmla="*/ 1128550 h 1961992"/>
              <a:gd name="connsiteX5" fmla="*/ 1128972 w 1962302"/>
              <a:gd name="connsiteY5" fmla="*/ 1900811 h 1961992"/>
              <a:gd name="connsiteX6" fmla="*/ 832953 w 1962302"/>
              <a:gd name="connsiteY6" fmla="*/ 1900811 h 1961992"/>
              <a:gd name="connsiteX7" fmla="*/ 60632 w 1962302"/>
              <a:gd name="connsiteY7" fmla="*/ 1128550 h 1961992"/>
              <a:gd name="connsiteX8" fmla="*/ 60632 w 1962302"/>
              <a:gd name="connsiteY8" fmla="*/ 832602 h 1961992"/>
              <a:gd name="connsiteX9" fmla="*/ 875921 w 1962302"/>
              <a:gd name="connsiteY9" fmla="*/ 103303 h 1961992"/>
              <a:gd name="connsiteX10" fmla="*/ 103573 w 1962302"/>
              <a:gd name="connsiteY10" fmla="*/ 875563 h 1961992"/>
              <a:gd name="connsiteX11" fmla="*/ 103573 w 1962302"/>
              <a:gd name="connsiteY11" fmla="*/ 1085615 h 1961992"/>
              <a:gd name="connsiteX12" fmla="*/ 875921 w 1962302"/>
              <a:gd name="connsiteY12" fmla="*/ 1857876 h 1961992"/>
              <a:gd name="connsiteX13" fmla="*/ 1086031 w 1962302"/>
              <a:gd name="connsiteY13" fmla="*/ 1857876 h 1961992"/>
              <a:gd name="connsiteX14" fmla="*/ 1858406 w 1962302"/>
              <a:gd name="connsiteY14" fmla="*/ 1085615 h 1961992"/>
              <a:gd name="connsiteX15" fmla="*/ 1858406 w 1962302"/>
              <a:gd name="connsiteY15" fmla="*/ 875563 h 1961992"/>
              <a:gd name="connsiteX16" fmla="*/ 1086031 w 1962302"/>
              <a:gd name="connsiteY16" fmla="*/ 103303 h 1961992"/>
              <a:gd name="connsiteX17" fmla="*/ 875921 w 1962302"/>
              <a:gd name="connsiteY17" fmla="*/ 103303 h 196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302" h="1961992">
                <a:moveTo>
                  <a:pt x="60632" y="832602"/>
                </a:moveTo>
                <a:lnTo>
                  <a:pt x="832953" y="60368"/>
                </a:lnTo>
                <a:cubicBezTo>
                  <a:pt x="914025" y="-20665"/>
                  <a:pt x="1047927" y="-20665"/>
                  <a:pt x="1128972" y="60368"/>
                </a:cubicBezTo>
                <a:lnTo>
                  <a:pt x="1901347" y="832602"/>
                </a:lnTo>
                <a:cubicBezTo>
                  <a:pt x="1982392" y="913635"/>
                  <a:pt x="1982392" y="1047544"/>
                  <a:pt x="1901347" y="1128550"/>
                </a:cubicBezTo>
                <a:lnTo>
                  <a:pt x="1128972" y="1900811"/>
                </a:lnTo>
                <a:cubicBezTo>
                  <a:pt x="1047954" y="1981844"/>
                  <a:pt x="913998" y="1981844"/>
                  <a:pt x="832953" y="1900811"/>
                </a:cubicBezTo>
                <a:lnTo>
                  <a:pt x="60632" y="1128550"/>
                </a:lnTo>
                <a:cubicBezTo>
                  <a:pt x="-20440" y="1047517"/>
                  <a:pt x="-20440" y="913608"/>
                  <a:pt x="60632" y="832602"/>
                </a:cubicBezTo>
                <a:close/>
                <a:moveTo>
                  <a:pt x="875921" y="103303"/>
                </a:moveTo>
                <a:lnTo>
                  <a:pt x="103573" y="875563"/>
                </a:lnTo>
                <a:cubicBezTo>
                  <a:pt x="46094" y="932980"/>
                  <a:pt x="46094" y="1028172"/>
                  <a:pt x="103573" y="1085615"/>
                </a:cubicBezTo>
                <a:lnTo>
                  <a:pt x="875921" y="1857876"/>
                </a:lnTo>
                <a:cubicBezTo>
                  <a:pt x="933373" y="1915319"/>
                  <a:pt x="1028607" y="1915319"/>
                  <a:pt x="1086031" y="1857876"/>
                </a:cubicBezTo>
                <a:lnTo>
                  <a:pt x="1858406" y="1085615"/>
                </a:lnTo>
                <a:cubicBezTo>
                  <a:pt x="1915858" y="1028172"/>
                  <a:pt x="1915858" y="932980"/>
                  <a:pt x="1858406" y="875563"/>
                </a:cubicBezTo>
                <a:lnTo>
                  <a:pt x="1086031" y="103303"/>
                </a:lnTo>
                <a:cubicBezTo>
                  <a:pt x="1028607" y="45832"/>
                  <a:pt x="933373" y="45832"/>
                  <a:pt x="875921" y="103303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B4AF444C-C35D-3843-A27A-C7648B7D853F}"/>
              </a:ext>
            </a:extLst>
          </p:cNvPr>
          <p:cNvSpPr/>
          <p:nvPr/>
        </p:nvSpPr>
        <p:spPr>
          <a:xfrm>
            <a:off x="12325134" y="5126284"/>
            <a:ext cx="3325418" cy="3324903"/>
          </a:xfrm>
          <a:custGeom>
            <a:avLst/>
            <a:gdLst>
              <a:gd name="connsiteX0" fmla="*/ 1128945 w 1962296"/>
              <a:gd name="connsiteY0" fmla="*/ 60368 h 1961992"/>
              <a:gd name="connsiteX1" fmla="*/ 1901320 w 1962296"/>
              <a:gd name="connsiteY1" fmla="*/ 832602 h 1961992"/>
              <a:gd name="connsiteX2" fmla="*/ 1901320 w 1962296"/>
              <a:gd name="connsiteY2" fmla="*/ 1128550 h 1961992"/>
              <a:gd name="connsiteX3" fmla="*/ 1128945 w 1962296"/>
              <a:gd name="connsiteY3" fmla="*/ 1900811 h 1961992"/>
              <a:gd name="connsiteX4" fmla="*/ 833006 w 1962296"/>
              <a:gd name="connsiteY4" fmla="*/ 1900811 h 1961992"/>
              <a:gd name="connsiteX5" fmla="*/ 60632 w 1962296"/>
              <a:gd name="connsiteY5" fmla="*/ 1128550 h 1961992"/>
              <a:gd name="connsiteX6" fmla="*/ 60632 w 1962296"/>
              <a:gd name="connsiteY6" fmla="*/ 832602 h 1961992"/>
              <a:gd name="connsiteX7" fmla="*/ 832979 w 1962296"/>
              <a:gd name="connsiteY7" fmla="*/ 60368 h 1961992"/>
              <a:gd name="connsiteX8" fmla="*/ 1128945 w 1962296"/>
              <a:gd name="connsiteY8" fmla="*/ 60368 h 1961992"/>
              <a:gd name="connsiteX9" fmla="*/ 1858406 w 1962296"/>
              <a:gd name="connsiteY9" fmla="*/ 875563 h 1961992"/>
              <a:gd name="connsiteX10" fmla="*/ 1086031 w 1962296"/>
              <a:gd name="connsiteY10" fmla="*/ 103303 h 1961992"/>
              <a:gd name="connsiteX11" fmla="*/ 875920 w 1962296"/>
              <a:gd name="connsiteY11" fmla="*/ 103303 h 1961992"/>
              <a:gd name="connsiteX12" fmla="*/ 103546 w 1962296"/>
              <a:gd name="connsiteY12" fmla="*/ 875563 h 1961992"/>
              <a:gd name="connsiteX13" fmla="*/ 103546 w 1962296"/>
              <a:gd name="connsiteY13" fmla="*/ 1085615 h 1961992"/>
              <a:gd name="connsiteX14" fmla="*/ 875920 w 1962296"/>
              <a:gd name="connsiteY14" fmla="*/ 1857876 h 1961992"/>
              <a:gd name="connsiteX15" fmla="*/ 1086031 w 1962296"/>
              <a:gd name="connsiteY15" fmla="*/ 1857876 h 1961992"/>
              <a:gd name="connsiteX16" fmla="*/ 1858406 w 1962296"/>
              <a:gd name="connsiteY16" fmla="*/ 1085615 h 1961992"/>
              <a:gd name="connsiteX17" fmla="*/ 1858406 w 1962296"/>
              <a:gd name="connsiteY17" fmla="*/ 875563 h 196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296" h="1961992">
                <a:moveTo>
                  <a:pt x="1128945" y="60368"/>
                </a:moveTo>
                <a:lnTo>
                  <a:pt x="1901320" y="832602"/>
                </a:lnTo>
                <a:cubicBezTo>
                  <a:pt x="1982392" y="913635"/>
                  <a:pt x="1982392" y="1047544"/>
                  <a:pt x="1901320" y="1128550"/>
                </a:cubicBezTo>
                <a:lnTo>
                  <a:pt x="1128945" y="1900811"/>
                </a:lnTo>
                <a:cubicBezTo>
                  <a:pt x="1047900" y="1981844"/>
                  <a:pt x="913971" y="1981844"/>
                  <a:pt x="833006" y="1900811"/>
                </a:cubicBezTo>
                <a:lnTo>
                  <a:pt x="60632" y="1128550"/>
                </a:lnTo>
                <a:cubicBezTo>
                  <a:pt x="-20440" y="1047517"/>
                  <a:pt x="-20440" y="913608"/>
                  <a:pt x="60632" y="832602"/>
                </a:cubicBezTo>
                <a:lnTo>
                  <a:pt x="832979" y="60368"/>
                </a:lnTo>
                <a:cubicBezTo>
                  <a:pt x="914025" y="-20665"/>
                  <a:pt x="1047953" y="-20665"/>
                  <a:pt x="1128945" y="60368"/>
                </a:cubicBezTo>
                <a:close/>
                <a:moveTo>
                  <a:pt x="1858406" y="875563"/>
                </a:moveTo>
                <a:lnTo>
                  <a:pt x="1086031" y="103303"/>
                </a:lnTo>
                <a:cubicBezTo>
                  <a:pt x="1028552" y="45832"/>
                  <a:pt x="933346" y="45832"/>
                  <a:pt x="875920" y="103303"/>
                </a:cubicBezTo>
                <a:lnTo>
                  <a:pt x="103546" y="875563"/>
                </a:lnTo>
                <a:cubicBezTo>
                  <a:pt x="46094" y="933007"/>
                  <a:pt x="46094" y="1028172"/>
                  <a:pt x="103546" y="1085615"/>
                </a:cubicBezTo>
                <a:lnTo>
                  <a:pt x="875920" y="1857876"/>
                </a:lnTo>
                <a:cubicBezTo>
                  <a:pt x="933346" y="1915319"/>
                  <a:pt x="1028552" y="1915319"/>
                  <a:pt x="1086031" y="1857876"/>
                </a:cubicBezTo>
                <a:lnTo>
                  <a:pt x="1858406" y="1085615"/>
                </a:lnTo>
                <a:cubicBezTo>
                  <a:pt x="1915857" y="1028172"/>
                  <a:pt x="1915857" y="932980"/>
                  <a:pt x="1858406" y="875563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175353C-54EB-124D-BC45-1C64DA2C03FD}"/>
              </a:ext>
            </a:extLst>
          </p:cNvPr>
          <p:cNvSpPr/>
          <p:nvPr/>
        </p:nvSpPr>
        <p:spPr>
          <a:xfrm>
            <a:off x="8686206" y="8728959"/>
            <a:ext cx="3325429" cy="3324955"/>
          </a:xfrm>
          <a:custGeom>
            <a:avLst/>
            <a:gdLst>
              <a:gd name="connsiteX0" fmla="*/ 60632 w 1962302"/>
              <a:gd name="connsiteY0" fmla="*/ 832612 h 1962023"/>
              <a:gd name="connsiteX1" fmla="*/ 832953 w 1962302"/>
              <a:gd name="connsiteY1" fmla="*/ 60378 h 1962023"/>
              <a:gd name="connsiteX2" fmla="*/ 1128972 w 1962302"/>
              <a:gd name="connsiteY2" fmla="*/ 60378 h 1962023"/>
              <a:gd name="connsiteX3" fmla="*/ 1901347 w 1962302"/>
              <a:gd name="connsiteY3" fmla="*/ 832612 h 1962023"/>
              <a:gd name="connsiteX4" fmla="*/ 1901347 w 1962302"/>
              <a:gd name="connsiteY4" fmla="*/ 1128561 h 1962023"/>
              <a:gd name="connsiteX5" fmla="*/ 1128972 w 1962302"/>
              <a:gd name="connsiteY5" fmla="*/ 1900820 h 1962023"/>
              <a:gd name="connsiteX6" fmla="*/ 832953 w 1962302"/>
              <a:gd name="connsiteY6" fmla="*/ 1900820 h 1962023"/>
              <a:gd name="connsiteX7" fmla="*/ 60632 w 1962302"/>
              <a:gd name="connsiteY7" fmla="*/ 1128561 h 1962023"/>
              <a:gd name="connsiteX8" fmla="*/ 60632 w 1962302"/>
              <a:gd name="connsiteY8" fmla="*/ 832612 h 1962023"/>
              <a:gd name="connsiteX9" fmla="*/ 875921 w 1962302"/>
              <a:gd name="connsiteY9" fmla="*/ 103286 h 1962023"/>
              <a:gd name="connsiteX10" fmla="*/ 103573 w 1962302"/>
              <a:gd name="connsiteY10" fmla="*/ 875547 h 1962023"/>
              <a:gd name="connsiteX11" fmla="*/ 103573 w 1962302"/>
              <a:gd name="connsiteY11" fmla="*/ 1085626 h 1962023"/>
              <a:gd name="connsiteX12" fmla="*/ 875921 w 1962302"/>
              <a:gd name="connsiteY12" fmla="*/ 1857886 h 1962023"/>
              <a:gd name="connsiteX13" fmla="*/ 1086031 w 1962302"/>
              <a:gd name="connsiteY13" fmla="*/ 1857886 h 1962023"/>
              <a:gd name="connsiteX14" fmla="*/ 1858406 w 1962302"/>
              <a:gd name="connsiteY14" fmla="*/ 1085626 h 1962023"/>
              <a:gd name="connsiteX15" fmla="*/ 1858406 w 1962302"/>
              <a:gd name="connsiteY15" fmla="*/ 875547 h 1962023"/>
              <a:gd name="connsiteX16" fmla="*/ 1086031 w 1962302"/>
              <a:gd name="connsiteY16" fmla="*/ 103286 h 1962023"/>
              <a:gd name="connsiteX17" fmla="*/ 875921 w 1962302"/>
              <a:gd name="connsiteY17" fmla="*/ 103286 h 196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302" h="1962023">
                <a:moveTo>
                  <a:pt x="60632" y="832612"/>
                </a:moveTo>
                <a:lnTo>
                  <a:pt x="832953" y="60378"/>
                </a:lnTo>
                <a:cubicBezTo>
                  <a:pt x="914025" y="-20682"/>
                  <a:pt x="1047927" y="-20655"/>
                  <a:pt x="1128972" y="60378"/>
                </a:cubicBezTo>
                <a:lnTo>
                  <a:pt x="1901347" y="832612"/>
                </a:lnTo>
                <a:cubicBezTo>
                  <a:pt x="1982392" y="913645"/>
                  <a:pt x="1982392" y="1047555"/>
                  <a:pt x="1901347" y="1128561"/>
                </a:cubicBezTo>
                <a:lnTo>
                  <a:pt x="1128972" y="1900820"/>
                </a:lnTo>
                <a:cubicBezTo>
                  <a:pt x="1047954" y="1981882"/>
                  <a:pt x="913998" y="1981882"/>
                  <a:pt x="832953" y="1900820"/>
                </a:cubicBezTo>
                <a:lnTo>
                  <a:pt x="60632" y="1128561"/>
                </a:lnTo>
                <a:cubicBezTo>
                  <a:pt x="-20440" y="1047527"/>
                  <a:pt x="-20440" y="913619"/>
                  <a:pt x="60632" y="832612"/>
                </a:cubicBezTo>
                <a:close/>
                <a:moveTo>
                  <a:pt x="875921" y="103286"/>
                </a:moveTo>
                <a:lnTo>
                  <a:pt x="103573" y="875547"/>
                </a:lnTo>
                <a:cubicBezTo>
                  <a:pt x="46094" y="932990"/>
                  <a:pt x="46094" y="1028182"/>
                  <a:pt x="103573" y="1085626"/>
                </a:cubicBezTo>
                <a:lnTo>
                  <a:pt x="875921" y="1857886"/>
                </a:lnTo>
                <a:cubicBezTo>
                  <a:pt x="933373" y="1915330"/>
                  <a:pt x="1028607" y="1915330"/>
                  <a:pt x="1086031" y="1857886"/>
                </a:cubicBezTo>
                <a:lnTo>
                  <a:pt x="1858406" y="1085626"/>
                </a:lnTo>
                <a:cubicBezTo>
                  <a:pt x="1915858" y="1028182"/>
                  <a:pt x="1915858" y="932990"/>
                  <a:pt x="1858406" y="875547"/>
                </a:cubicBezTo>
                <a:lnTo>
                  <a:pt x="1086031" y="103286"/>
                </a:lnTo>
                <a:cubicBezTo>
                  <a:pt x="1028607" y="45869"/>
                  <a:pt x="933373" y="45869"/>
                  <a:pt x="875921" y="103286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79B1C4F-7928-3F4B-9340-E43DE8928CE4}"/>
              </a:ext>
            </a:extLst>
          </p:cNvPr>
          <p:cNvSpPr/>
          <p:nvPr/>
        </p:nvSpPr>
        <p:spPr>
          <a:xfrm>
            <a:off x="12325134" y="8728976"/>
            <a:ext cx="3325418" cy="3324938"/>
          </a:xfrm>
          <a:custGeom>
            <a:avLst/>
            <a:gdLst>
              <a:gd name="connsiteX0" fmla="*/ 1128945 w 1962296"/>
              <a:gd name="connsiteY0" fmla="*/ 60368 h 1962013"/>
              <a:gd name="connsiteX1" fmla="*/ 1901320 w 1962296"/>
              <a:gd name="connsiteY1" fmla="*/ 832602 h 1962013"/>
              <a:gd name="connsiteX2" fmla="*/ 1901320 w 1962296"/>
              <a:gd name="connsiteY2" fmla="*/ 1128551 h 1962013"/>
              <a:gd name="connsiteX3" fmla="*/ 1128945 w 1962296"/>
              <a:gd name="connsiteY3" fmla="*/ 1900810 h 1962013"/>
              <a:gd name="connsiteX4" fmla="*/ 833006 w 1962296"/>
              <a:gd name="connsiteY4" fmla="*/ 1900810 h 1962013"/>
              <a:gd name="connsiteX5" fmla="*/ 60632 w 1962296"/>
              <a:gd name="connsiteY5" fmla="*/ 1128551 h 1962013"/>
              <a:gd name="connsiteX6" fmla="*/ 60632 w 1962296"/>
              <a:gd name="connsiteY6" fmla="*/ 832602 h 1962013"/>
              <a:gd name="connsiteX7" fmla="*/ 832979 w 1962296"/>
              <a:gd name="connsiteY7" fmla="*/ 60368 h 1962013"/>
              <a:gd name="connsiteX8" fmla="*/ 1128945 w 1962296"/>
              <a:gd name="connsiteY8" fmla="*/ 60368 h 1962013"/>
              <a:gd name="connsiteX9" fmla="*/ 1858406 w 1962296"/>
              <a:gd name="connsiteY9" fmla="*/ 875537 h 1962013"/>
              <a:gd name="connsiteX10" fmla="*/ 1086031 w 1962296"/>
              <a:gd name="connsiteY10" fmla="*/ 103276 h 1962013"/>
              <a:gd name="connsiteX11" fmla="*/ 875920 w 1962296"/>
              <a:gd name="connsiteY11" fmla="*/ 103276 h 1962013"/>
              <a:gd name="connsiteX12" fmla="*/ 103546 w 1962296"/>
              <a:gd name="connsiteY12" fmla="*/ 875537 h 1962013"/>
              <a:gd name="connsiteX13" fmla="*/ 103546 w 1962296"/>
              <a:gd name="connsiteY13" fmla="*/ 1085616 h 1962013"/>
              <a:gd name="connsiteX14" fmla="*/ 875920 w 1962296"/>
              <a:gd name="connsiteY14" fmla="*/ 1857876 h 1962013"/>
              <a:gd name="connsiteX15" fmla="*/ 1086031 w 1962296"/>
              <a:gd name="connsiteY15" fmla="*/ 1857876 h 1962013"/>
              <a:gd name="connsiteX16" fmla="*/ 1858406 w 1962296"/>
              <a:gd name="connsiteY16" fmla="*/ 1085616 h 1962013"/>
              <a:gd name="connsiteX17" fmla="*/ 1858406 w 1962296"/>
              <a:gd name="connsiteY17" fmla="*/ 875537 h 19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296" h="1962013">
                <a:moveTo>
                  <a:pt x="1128945" y="60368"/>
                </a:moveTo>
                <a:lnTo>
                  <a:pt x="1901320" y="832602"/>
                </a:lnTo>
                <a:cubicBezTo>
                  <a:pt x="1982392" y="913635"/>
                  <a:pt x="1982392" y="1047545"/>
                  <a:pt x="1901320" y="1128551"/>
                </a:cubicBezTo>
                <a:lnTo>
                  <a:pt x="1128945" y="1900810"/>
                </a:lnTo>
                <a:cubicBezTo>
                  <a:pt x="1047900" y="1981872"/>
                  <a:pt x="913971" y="1981872"/>
                  <a:pt x="833006" y="1900810"/>
                </a:cubicBezTo>
                <a:lnTo>
                  <a:pt x="60632" y="1128551"/>
                </a:lnTo>
                <a:cubicBezTo>
                  <a:pt x="-20440" y="1047517"/>
                  <a:pt x="-20440" y="913608"/>
                  <a:pt x="60632" y="832602"/>
                </a:cubicBezTo>
                <a:lnTo>
                  <a:pt x="832979" y="60368"/>
                </a:lnTo>
                <a:cubicBezTo>
                  <a:pt x="914025" y="-20665"/>
                  <a:pt x="1047953" y="-20665"/>
                  <a:pt x="1128945" y="60368"/>
                </a:cubicBezTo>
                <a:close/>
                <a:moveTo>
                  <a:pt x="1858406" y="875537"/>
                </a:moveTo>
                <a:lnTo>
                  <a:pt x="1086031" y="103276"/>
                </a:lnTo>
                <a:cubicBezTo>
                  <a:pt x="1028552" y="45859"/>
                  <a:pt x="933346" y="45859"/>
                  <a:pt x="875920" y="103276"/>
                </a:cubicBezTo>
                <a:lnTo>
                  <a:pt x="103546" y="875537"/>
                </a:lnTo>
                <a:cubicBezTo>
                  <a:pt x="46094" y="932980"/>
                  <a:pt x="46094" y="1028172"/>
                  <a:pt x="103546" y="1085616"/>
                </a:cubicBezTo>
                <a:lnTo>
                  <a:pt x="875920" y="1857876"/>
                </a:lnTo>
                <a:cubicBezTo>
                  <a:pt x="933346" y="1915320"/>
                  <a:pt x="1028552" y="1915320"/>
                  <a:pt x="1086031" y="1857876"/>
                </a:cubicBezTo>
                <a:lnTo>
                  <a:pt x="1858406" y="1085616"/>
                </a:lnTo>
                <a:cubicBezTo>
                  <a:pt x="1915857" y="1028172"/>
                  <a:pt x="1915857" y="932980"/>
                  <a:pt x="1858406" y="875537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111BC613-FE91-DF4D-8E20-C9A4BF001045}"/>
              </a:ext>
            </a:extLst>
          </p:cNvPr>
          <p:cNvSpPr/>
          <p:nvPr/>
        </p:nvSpPr>
        <p:spPr>
          <a:xfrm flipH="1">
            <a:off x="16718165" y="6475036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DAFB9677-A58F-5149-82A9-9867E1DA6A23}"/>
              </a:ext>
            </a:extLst>
          </p:cNvPr>
          <p:cNvSpPr/>
          <p:nvPr/>
        </p:nvSpPr>
        <p:spPr>
          <a:xfrm flipH="1">
            <a:off x="4001981" y="6475036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D10D15-A4EB-E242-92B1-9334FF5CFC86}"/>
              </a:ext>
            </a:extLst>
          </p:cNvPr>
          <p:cNvSpPr/>
          <p:nvPr/>
        </p:nvSpPr>
        <p:spPr>
          <a:xfrm flipH="1">
            <a:off x="16718165" y="9443400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68C99C9B-7A83-9247-AE1D-6EBFAD40F8E5}"/>
              </a:ext>
            </a:extLst>
          </p:cNvPr>
          <p:cNvSpPr/>
          <p:nvPr/>
        </p:nvSpPr>
        <p:spPr>
          <a:xfrm flipH="1">
            <a:off x="4001981" y="9443400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A8213D20-3CD9-454B-9AFE-82C9928CB112}"/>
              </a:ext>
            </a:extLst>
          </p:cNvPr>
          <p:cNvSpPr txBox="1"/>
          <p:nvPr/>
        </p:nvSpPr>
        <p:spPr>
          <a:xfrm flipH="1">
            <a:off x="12639089" y="6451764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D635D188-1710-DF47-B595-C7D34A834E1E}"/>
              </a:ext>
            </a:extLst>
          </p:cNvPr>
          <p:cNvSpPr txBox="1"/>
          <p:nvPr/>
        </p:nvSpPr>
        <p:spPr>
          <a:xfrm flipH="1">
            <a:off x="9000166" y="10110003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9EF604C8-8F83-4540-BA9C-C57BE37AE600}"/>
              </a:ext>
            </a:extLst>
          </p:cNvPr>
          <p:cNvSpPr txBox="1"/>
          <p:nvPr/>
        </p:nvSpPr>
        <p:spPr>
          <a:xfrm flipH="1">
            <a:off x="12639089" y="10099048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29A12258-A9F5-3341-AD07-F86353E15F70}"/>
              </a:ext>
            </a:extLst>
          </p:cNvPr>
          <p:cNvSpPr txBox="1"/>
          <p:nvPr/>
        </p:nvSpPr>
        <p:spPr>
          <a:xfrm flipH="1">
            <a:off x="8943680" y="6516169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32ACE6D6-E11F-804D-B8FD-AD68453D079C}"/>
              </a:ext>
            </a:extLst>
          </p:cNvPr>
          <p:cNvSpPr txBox="1"/>
          <p:nvPr/>
        </p:nvSpPr>
        <p:spPr>
          <a:xfrm flipH="1">
            <a:off x="10840071" y="8164653"/>
            <a:ext cx="2697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276593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72A589A-5509-2143-A69A-FD0AB4242175}"/>
              </a:ext>
            </a:extLst>
          </p:cNvPr>
          <p:cNvGrpSpPr/>
          <p:nvPr/>
        </p:nvGrpSpPr>
        <p:grpSpPr>
          <a:xfrm>
            <a:off x="1432403" y="4544902"/>
            <a:ext cx="5521535" cy="4626195"/>
            <a:chOff x="2668308" y="1022190"/>
            <a:chExt cx="5521535" cy="4626195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EB9DA574-6660-5749-AEB0-24D0A5FCD843}"/>
                </a:ext>
              </a:extLst>
            </p:cNvPr>
            <p:cNvSpPr txBox="1"/>
            <p:nvPr/>
          </p:nvSpPr>
          <p:spPr>
            <a:xfrm>
              <a:off x="2668309" y="1022190"/>
              <a:ext cx="55215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Project Life Cycle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A7351FEC-FC34-FC44-BF4C-7ED8EA5F7A4D}"/>
                </a:ext>
              </a:extLst>
            </p:cNvPr>
            <p:cNvSpPr txBox="1"/>
            <p:nvPr/>
          </p:nvSpPr>
          <p:spPr>
            <a:xfrm>
              <a:off x="2668308" y="3894059"/>
              <a:ext cx="5521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877BC-6210-E741-A503-76C45630B1BF}"/>
              </a:ext>
            </a:extLst>
          </p:cNvPr>
          <p:cNvGrpSpPr/>
          <p:nvPr/>
        </p:nvGrpSpPr>
        <p:grpSpPr>
          <a:xfrm>
            <a:off x="12418624" y="3829953"/>
            <a:ext cx="6056944" cy="6056044"/>
            <a:chOff x="13623909" y="10313249"/>
            <a:chExt cx="3354348" cy="3353850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BA647A0-DC3C-E74A-B4E3-21263C487C95}"/>
                </a:ext>
              </a:extLst>
            </p:cNvPr>
            <p:cNvSpPr/>
            <p:nvPr/>
          </p:nvSpPr>
          <p:spPr>
            <a:xfrm>
              <a:off x="14630338" y="11319609"/>
              <a:ext cx="1341356" cy="1341158"/>
            </a:xfrm>
            <a:custGeom>
              <a:avLst/>
              <a:gdLst>
                <a:gd name="connsiteX0" fmla="*/ 670520 w 1341356"/>
                <a:gd name="connsiteY0" fmla="*/ 1321783 h 1341158"/>
                <a:gd name="connsiteX1" fmla="*/ 1322240 w 1341356"/>
                <a:gd name="connsiteY1" fmla="*/ 670185 h 1341158"/>
                <a:gd name="connsiteX2" fmla="*/ 670520 w 1341356"/>
                <a:gd name="connsiteY2" fmla="*/ 18562 h 1341158"/>
                <a:gd name="connsiteX3" fmla="*/ 18853 w 1341356"/>
                <a:gd name="connsiteY3" fmla="*/ 670185 h 1341158"/>
                <a:gd name="connsiteX4" fmla="*/ 670520 w 1341356"/>
                <a:gd name="connsiteY4" fmla="*/ 1321783 h 1341158"/>
                <a:gd name="connsiteX5" fmla="*/ 670520 w 1341356"/>
                <a:gd name="connsiteY5" fmla="*/ 1340752 h 1341158"/>
                <a:gd name="connsiteX6" fmla="*/ -172 w 1341356"/>
                <a:gd name="connsiteY6" fmla="*/ 670185 h 1341158"/>
                <a:gd name="connsiteX7" fmla="*/ 670520 w 1341356"/>
                <a:gd name="connsiteY7" fmla="*/ -407 h 1341158"/>
                <a:gd name="connsiteX8" fmla="*/ 1341185 w 1341356"/>
                <a:gd name="connsiteY8" fmla="*/ 670185 h 1341158"/>
                <a:gd name="connsiteX9" fmla="*/ 670520 w 1341356"/>
                <a:gd name="connsiteY9" fmla="*/ 1340752 h 134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1356" h="1341158">
                  <a:moveTo>
                    <a:pt x="670520" y="1321783"/>
                  </a:moveTo>
                  <a:cubicBezTo>
                    <a:pt x="1030467" y="1321783"/>
                    <a:pt x="1322240" y="1030052"/>
                    <a:pt x="1322240" y="670185"/>
                  </a:cubicBezTo>
                  <a:cubicBezTo>
                    <a:pt x="1322240" y="310319"/>
                    <a:pt x="1030467" y="18562"/>
                    <a:pt x="670520" y="18562"/>
                  </a:cubicBezTo>
                  <a:cubicBezTo>
                    <a:pt x="310572" y="18562"/>
                    <a:pt x="18853" y="310292"/>
                    <a:pt x="18853" y="670185"/>
                  </a:cubicBezTo>
                  <a:cubicBezTo>
                    <a:pt x="18853" y="1030080"/>
                    <a:pt x="310599" y="1321783"/>
                    <a:pt x="670520" y="1321783"/>
                  </a:cubicBezTo>
                  <a:close/>
                  <a:moveTo>
                    <a:pt x="670520" y="1340752"/>
                  </a:moveTo>
                  <a:cubicBezTo>
                    <a:pt x="300146" y="1340752"/>
                    <a:pt x="-172" y="1040504"/>
                    <a:pt x="-172" y="670185"/>
                  </a:cubicBezTo>
                  <a:cubicBezTo>
                    <a:pt x="-172" y="299867"/>
                    <a:pt x="300146" y="-407"/>
                    <a:pt x="670520" y="-407"/>
                  </a:cubicBezTo>
                  <a:cubicBezTo>
                    <a:pt x="1040893" y="-407"/>
                    <a:pt x="1341185" y="299840"/>
                    <a:pt x="1341185" y="670185"/>
                  </a:cubicBezTo>
                  <a:cubicBezTo>
                    <a:pt x="1341185" y="1040530"/>
                    <a:pt x="1040919" y="1340752"/>
                    <a:pt x="670520" y="134075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2C9A0B4-EF29-8A4E-8210-613C399D1DF4}"/>
                </a:ext>
              </a:extLst>
            </p:cNvPr>
            <p:cNvSpPr/>
            <p:nvPr/>
          </p:nvSpPr>
          <p:spPr>
            <a:xfrm>
              <a:off x="14863692" y="10313249"/>
              <a:ext cx="874460" cy="1342770"/>
            </a:xfrm>
            <a:custGeom>
              <a:avLst/>
              <a:gdLst>
                <a:gd name="connsiteX0" fmla="*/ 169523 w 874460"/>
                <a:gd name="connsiteY0" fmla="*/ 1342364 h 1342770"/>
                <a:gd name="connsiteX1" fmla="*/ 169523 w 874460"/>
                <a:gd name="connsiteY1" fmla="*/ 462014 h 1342770"/>
                <a:gd name="connsiteX2" fmla="*/ -172 w 874460"/>
                <a:gd name="connsiteY2" fmla="*/ 546970 h 1342770"/>
                <a:gd name="connsiteX3" fmla="*/ -172 w 874460"/>
                <a:gd name="connsiteY3" fmla="*/ 218189 h 1342770"/>
                <a:gd name="connsiteX4" fmla="*/ 437058 w 874460"/>
                <a:gd name="connsiteY4" fmla="*/ -407 h 1342770"/>
                <a:gd name="connsiteX5" fmla="*/ 874288 w 874460"/>
                <a:gd name="connsiteY5" fmla="*/ 218189 h 1342770"/>
                <a:gd name="connsiteX6" fmla="*/ 873885 w 874460"/>
                <a:gd name="connsiteY6" fmla="*/ 546970 h 1342770"/>
                <a:gd name="connsiteX7" fmla="*/ 704593 w 874460"/>
                <a:gd name="connsiteY7" fmla="*/ 462149 h 1342770"/>
                <a:gd name="connsiteX8" fmla="*/ 704593 w 874460"/>
                <a:gd name="connsiteY8" fmla="*/ 1342364 h 1342770"/>
                <a:gd name="connsiteX9" fmla="*/ 169281 w 874460"/>
                <a:gd name="connsiteY9" fmla="*/ 1342364 h 134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4460" h="1342770">
                  <a:moveTo>
                    <a:pt x="169523" y="1342364"/>
                  </a:moveTo>
                  <a:lnTo>
                    <a:pt x="169523" y="462014"/>
                  </a:lnTo>
                  <a:lnTo>
                    <a:pt x="-172" y="546970"/>
                  </a:lnTo>
                  <a:lnTo>
                    <a:pt x="-172" y="218189"/>
                  </a:lnTo>
                  <a:lnTo>
                    <a:pt x="437058" y="-407"/>
                  </a:lnTo>
                  <a:lnTo>
                    <a:pt x="874288" y="218189"/>
                  </a:lnTo>
                  <a:lnTo>
                    <a:pt x="873885" y="546970"/>
                  </a:lnTo>
                  <a:lnTo>
                    <a:pt x="704593" y="462149"/>
                  </a:lnTo>
                  <a:lnTo>
                    <a:pt x="704593" y="1342364"/>
                  </a:lnTo>
                  <a:cubicBezTo>
                    <a:pt x="548145" y="1217080"/>
                    <a:pt x="325728" y="1217080"/>
                    <a:pt x="169281" y="1342364"/>
                  </a:cubicBezTo>
                  <a:close/>
                </a:path>
              </a:pathLst>
            </a:custGeom>
            <a:solidFill>
              <a:schemeClr val="accent1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E7DD27E-DFC4-2E46-AA64-13D0E8F308B0}"/>
                </a:ext>
              </a:extLst>
            </p:cNvPr>
            <p:cNvSpPr/>
            <p:nvPr/>
          </p:nvSpPr>
          <p:spPr>
            <a:xfrm>
              <a:off x="15635234" y="11553143"/>
              <a:ext cx="1343023" cy="874223"/>
            </a:xfrm>
            <a:custGeom>
              <a:avLst/>
              <a:gdLst>
                <a:gd name="connsiteX0" fmla="*/ -172 w 1343023"/>
                <a:gd name="connsiteY0" fmla="*/ 704254 h 874223"/>
                <a:gd name="connsiteX1" fmla="*/ 880334 w 1343023"/>
                <a:gd name="connsiteY1" fmla="*/ 704254 h 874223"/>
                <a:gd name="connsiteX2" fmla="*/ 795393 w 1343023"/>
                <a:gd name="connsiteY2" fmla="*/ 873816 h 874223"/>
                <a:gd name="connsiteX3" fmla="*/ 1124168 w 1343023"/>
                <a:gd name="connsiteY3" fmla="*/ 873816 h 874223"/>
                <a:gd name="connsiteX4" fmla="*/ 1342851 w 1343023"/>
                <a:gd name="connsiteY4" fmla="*/ 436651 h 874223"/>
                <a:gd name="connsiteX5" fmla="*/ 1124168 w 1343023"/>
                <a:gd name="connsiteY5" fmla="*/ -407 h 874223"/>
                <a:gd name="connsiteX6" fmla="*/ 795393 w 1343023"/>
                <a:gd name="connsiteY6" fmla="*/ 23 h 874223"/>
                <a:gd name="connsiteX7" fmla="*/ 880227 w 1343023"/>
                <a:gd name="connsiteY7" fmla="*/ 169290 h 874223"/>
                <a:gd name="connsiteX8" fmla="*/ -172 w 1343023"/>
                <a:gd name="connsiteY8" fmla="*/ 169290 h 874223"/>
                <a:gd name="connsiteX9" fmla="*/ -172 w 1343023"/>
                <a:gd name="connsiteY9" fmla="*/ 704523 h 8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3023" h="874223">
                  <a:moveTo>
                    <a:pt x="-172" y="704254"/>
                  </a:moveTo>
                  <a:lnTo>
                    <a:pt x="880334" y="704254"/>
                  </a:lnTo>
                  <a:lnTo>
                    <a:pt x="795393" y="873816"/>
                  </a:lnTo>
                  <a:lnTo>
                    <a:pt x="1124168" y="873816"/>
                  </a:lnTo>
                  <a:lnTo>
                    <a:pt x="1342851" y="436651"/>
                  </a:lnTo>
                  <a:lnTo>
                    <a:pt x="1124168" y="-407"/>
                  </a:lnTo>
                  <a:lnTo>
                    <a:pt x="795393" y="23"/>
                  </a:lnTo>
                  <a:lnTo>
                    <a:pt x="880227" y="169290"/>
                  </a:lnTo>
                  <a:lnTo>
                    <a:pt x="-172" y="169290"/>
                  </a:lnTo>
                  <a:cubicBezTo>
                    <a:pt x="125157" y="325688"/>
                    <a:pt x="125157" y="548126"/>
                    <a:pt x="-172" y="704523"/>
                  </a:cubicBezTo>
                  <a:close/>
                </a:path>
              </a:pathLst>
            </a:custGeom>
            <a:solidFill>
              <a:schemeClr val="accent2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AB97AE7-C342-1346-8C84-8A865EE22021}"/>
                </a:ext>
              </a:extLst>
            </p:cNvPr>
            <p:cNvSpPr/>
            <p:nvPr/>
          </p:nvSpPr>
          <p:spPr>
            <a:xfrm>
              <a:off x="13623909" y="11553143"/>
              <a:ext cx="1342997" cy="874223"/>
            </a:xfrm>
            <a:custGeom>
              <a:avLst/>
              <a:gdLst>
                <a:gd name="connsiteX0" fmla="*/ 1342744 w 1342997"/>
                <a:gd name="connsiteY0" fmla="*/ 704254 h 874223"/>
                <a:gd name="connsiteX1" fmla="*/ 462265 w 1342997"/>
                <a:gd name="connsiteY1" fmla="*/ 704254 h 874223"/>
                <a:gd name="connsiteX2" fmla="*/ 547232 w 1342997"/>
                <a:gd name="connsiteY2" fmla="*/ 873816 h 874223"/>
                <a:gd name="connsiteX3" fmla="*/ 218484 w 1342997"/>
                <a:gd name="connsiteY3" fmla="*/ 873816 h 874223"/>
                <a:gd name="connsiteX4" fmla="*/ -172 w 1342997"/>
                <a:gd name="connsiteY4" fmla="*/ 436651 h 874223"/>
                <a:gd name="connsiteX5" fmla="*/ 218484 w 1342997"/>
                <a:gd name="connsiteY5" fmla="*/ -407 h 874223"/>
                <a:gd name="connsiteX6" fmla="*/ 547314 w 1342997"/>
                <a:gd name="connsiteY6" fmla="*/ 23 h 874223"/>
                <a:gd name="connsiteX7" fmla="*/ 462452 w 1342997"/>
                <a:gd name="connsiteY7" fmla="*/ 169290 h 874223"/>
                <a:gd name="connsiteX8" fmla="*/ 1342825 w 1342997"/>
                <a:gd name="connsiteY8" fmla="*/ 169290 h 874223"/>
                <a:gd name="connsiteX9" fmla="*/ 1342825 w 1342997"/>
                <a:gd name="connsiteY9" fmla="*/ 704523 h 87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2997" h="874223">
                  <a:moveTo>
                    <a:pt x="1342744" y="704254"/>
                  </a:moveTo>
                  <a:lnTo>
                    <a:pt x="462265" y="704254"/>
                  </a:lnTo>
                  <a:lnTo>
                    <a:pt x="547232" y="873816"/>
                  </a:lnTo>
                  <a:lnTo>
                    <a:pt x="218484" y="873816"/>
                  </a:lnTo>
                  <a:lnTo>
                    <a:pt x="-172" y="436651"/>
                  </a:lnTo>
                  <a:lnTo>
                    <a:pt x="218484" y="-407"/>
                  </a:lnTo>
                  <a:lnTo>
                    <a:pt x="547314" y="23"/>
                  </a:lnTo>
                  <a:lnTo>
                    <a:pt x="462452" y="169290"/>
                  </a:lnTo>
                  <a:lnTo>
                    <a:pt x="1342825" y="169290"/>
                  </a:lnTo>
                  <a:cubicBezTo>
                    <a:pt x="1217495" y="325688"/>
                    <a:pt x="1217495" y="548126"/>
                    <a:pt x="1342825" y="704523"/>
                  </a:cubicBezTo>
                  <a:close/>
                </a:path>
              </a:pathLst>
            </a:custGeom>
            <a:solidFill>
              <a:schemeClr val="accent4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527F71C-F10A-4B4B-9D7F-55A1216D7046}"/>
                </a:ext>
              </a:extLst>
            </p:cNvPr>
            <p:cNvSpPr/>
            <p:nvPr/>
          </p:nvSpPr>
          <p:spPr>
            <a:xfrm>
              <a:off x="14863692" y="12324249"/>
              <a:ext cx="874460" cy="1342850"/>
            </a:xfrm>
            <a:custGeom>
              <a:avLst/>
              <a:gdLst>
                <a:gd name="connsiteX0" fmla="*/ 169523 w 874460"/>
                <a:gd name="connsiteY0" fmla="*/ -407 h 1342850"/>
                <a:gd name="connsiteX1" fmla="*/ 169523 w 874460"/>
                <a:gd name="connsiteY1" fmla="*/ 880051 h 1342850"/>
                <a:gd name="connsiteX2" fmla="*/ -172 w 874460"/>
                <a:gd name="connsiteY2" fmla="*/ 795094 h 1342850"/>
                <a:gd name="connsiteX3" fmla="*/ -172 w 874460"/>
                <a:gd name="connsiteY3" fmla="*/ 1123876 h 1342850"/>
                <a:gd name="connsiteX4" fmla="*/ 437058 w 874460"/>
                <a:gd name="connsiteY4" fmla="*/ 1342444 h 1342850"/>
                <a:gd name="connsiteX5" fmla="*/ 874288 w 874460"/>
                <a:gd name="connsiteY5" fmla="*/ 1123876 h 1342850"/>
                <a:gd name="connsiteX6" fmla="*/ 873885 w 874460"/>
                <a:gd name="connsiteY6" fmla="*/ 795094 h 1342850"/>
                <a:gd name="connsiteX7" fmla="*/ 704593 w 874460"/>
                <a:gd name="connsiteY7" fmla="*/ 879915 h 1342850"/>
                <a:gd name="connsiteX8" fmla="*/ 704593 w 874460"/>
                <a:gd name="connsiteY8" fmla="*/ -407 h 1342850"/>
                <a:gd name="connsiteX9" fmla="*/ 169281 w 874460"/>
                <a:gd name="connsiteY9" fmla="*/ -407 h 134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4460" h="1342850">
                  <a:moveTo>
                    <a:pt x="169523" y="-407"/>
                  </a:moveTo>
                  <a:lnTo>
                    <a:pt x="169523" y="880051"/>
                  </a:lnTo>
                  <a:lnTo>
                    <a:pt x="-172" y="795094"/>
                  </a:lnTo>
                  <a:lnTo>
                    <a:pt x="-172" y="1123876"/>
                  </a:lnTo>
                  <a:lnTo>
                    <a:pt x="437058" y="1342444"/>
                  </a:lnTo>
                  <a:lnTo>
                    <a:pt x="874288" y="1123876"/>
                  </a:lnTo>
                  <a:lnTo>
                    <a:pt x="873885" y="795094"/>
                  </a:lnTo>
                  <a:lnTo>
                    <a:pt x="704593" y="879915"/>
                  </a:lnTo>
                  <a:lnTo>
                    <a:pt x="704593" y="-407"/>
                  </a:lnTo>
                  <a:cubicBezTo>
                    <a:pt x="548173" y="124905"/>
                    <a:pt x="325702" y="124905"/>
                    <a:pt x="169281" y="-407"/>
                  </a:cubicBezTo>
                  <a:close/>
                </a:path>
              </a:pathLst>
            </a:custGeom>
            <a:solidFill>
              <a:schemeClr val="accent3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63277D-6191-C942-AFBA-2B6CE56FBC00}"/>
                </a:ext>
              </a:extLst>
            </p:cNvPr>
            <p:cNvSpPr/>
            <p:nvPr/>
          </p:nvSpPr>
          <p:spPr>
            <a:xfrm>
              <a:off x="14872828" y="11562009"/>
              <a:ext cx="856403" cy="856276"/>
            </a:xfrm>
            <a:custGeom>
              <a:avLst/>
              <a:gdLst>
                <a:gd name="connsiteX0" fmla="*/ 428030 w 856403"/>
                <a:gd name="connsiteY0" fmla="*/ 855870 h 856276"/>
                <a:gd name="connsiteX1" fmla="*/ 856231 w 856403"/>
                <a:gd name="connsiteY1" fmla="*/ 427731 h 856276"/>
                <a:gd name="connsiteX2" fmla="*/ 428030 w 856403"/>
                <a:gd name="connsiteY2" fmla="*/ -407 h 856276"/>
                <a:gd name="connsiteX3" fmla="*/ -172 w 856403"/>
                <a:gd name="connsiteY3" fmla="*/ 427731 h 856276"/>
                <a:gd name="connsiteX4" fmla="*/ -172 w 856403"/>
                <a:gd name="connsiteY4" fmla="*/ 427759 h 856276"/>
                <a:gd name="connsiteX5" fmla="*/ 428003 w 856403"/>
                <a:gd name="connsiteY5" fmla="*/ 855870 h 856276"/>
                <a:gd name="connsiteX6" fmla="*/ 428030 w 856403"/>
                <a:gd name="connsiteY6" fmla="*/ 855870 h 85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403" h="856276">
                  <a:moveTo>
                    <a:pt x="428030" y="855870"/>
                  </a:moveTo>
                  <a:cubicBezTo>
                    <a:pt x="664527" y="855870"/>
                    <a:pt x="856231" y="664195"/>
                    <a:pt x="856231" y="427731"/>
                  </a:cubicBezTo>
                  <a:cubicBezTo>
                    <a:pt x="856231" y="191269"/>
                    <a:pt x="664527" y="-407"/>
                    <a:pt x="428030" y="-407"/>
                  </a:cubicBezTo>
                  <a:cubicBezTo>
                    <a:pt x="191532" y="-407"/>
                    <a:pt x="-172" y="191269"/>
                    <a:pt x="-172" y="427731"/>
                  </a:cubicBezTo>
                  <a:cubicBezTo>
                    <a:pt x="-172" y="427731"/>
                    <a:pt x="-172" y="427759"/>
                    <a:pt x="-172" y="427759"/>
                  </a:cubicBezTo>
                  <a:cubicBezTo>
                    <a:pt x="-172" y="664195"/>
                    <a:pt x="191532" y="855870"/>
                    <a:pt x="428003" y="855870"/>
                  </a:cubicBezTo>
                  <a:cubicBezTo>
                    <a:pt x="428003" y="855870"/>
                    <a:pt x="428030" y="855870"/>
                    <a:pt x="428030" y="85587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96C39-E349-0640-9228-FFA1C3090818}"/>
                </a:ext>
              </a:extLst>
            </p:cNvPr>
            <p:cNvSpPr/>
            <p:nvPr/>
          </p:nvSpPr>
          <p:spPr>
            <a:xfrm>
              <a:off x="14702138" y="11391373"/>
              <a:ext cx="1197781" cy="1197603"/>
            </a:xfrm>
            <a:custGeom>
              <a:avLst/>
              <a:gdLst>
                <a:gd name="connsiteX0" fmla="*/ 598719 w 1197781"/>
                <a:gd name="connsiteY0" fmla="*/ 1096121 h 1197603"/>
                <a:gd name="connsiteX1" fmla="*/ 1096544 w 1197781"/>
                <a:gd name="connsiteY1" fmla="*/ 598422 h 1197603"/>
                <a:gd name="connsiteX2" fmla="*/ 598719 w 1197781"/>
                <a:gd name="connsiteY2" fmla="*/ 100696 h 1197603"/>
                <a:gd name="connsiteX3" fmla="*/ 100946 w 1197781"/>
                <a:gd name="connsiteY3" fmla="*/ 598422 h 1197603"/>
                <a:gd name="connsiteX4" fmla="*/ 598665 w 1197781"/>
                <a:gd name="connsiteY4" fmla="*/ 1096121 h 1197603"/>
                <a:gd name="connsiteX5" fmla="*/ 598719 w 1197781"/>
                <a:gd name="connsiteY5" fmla="*/ 1096121 h 1197603"/>
                <a:gd name="connsiteX6" fmla="*/ 598719 w 1197781"/>
                <a:gd name="connsiteY6" fmla="*/ 1197197 h 1197603"/>
                <a:gd name="connsiteX7" fmla="*/ -172 w 1197781"/>
                <a:gd name="connsiteY7" fmla="*/ 598422 h 1197603"/>
                <a:gd name="connsiteX8" fmla="*/ 598719 w 1197781"/>
                <a:gd name="connsiteY8" fmla="*/ -407 h 1197603"/>
                <a:gd name="connsiteX9" fmla="*/ 1197610 w 1197781"/>
                <a:gd name="connsiteY9" fmla="*/ 598422 h 1197603"/>
                <a:gd name="connsiteX10" fmla="*/ 598719 w 1197781"/>
                <a:gd name="connsiteY10" fmla="*/ 1197197 h 119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7781" h="1197603">
                  <a:moveTo>
                    <a:pt x="598719" y="1096121"/>
                  </a:moveTo>
                  <a:cubicBezTo>
                    <a:pt x="873670" y="1096121"/>
                    <a:pt x="1096544" y="873306"/>
                    <a:pt x="1096544" y="598422"/>
                  </a:cubicBezTo>
                  <a:cubicBezTo>
                    <a:pt x="1096544" y="323537"/>
                    <a:pt x="873670" y="100696"/>
                    <a:pt x="598719" y="100696"/>
                  </a:cubicBezTo>
                  <a:cubicBezTo>
                    <a:pt x="323768" y="100696"/>
                    <a:pt x="100946" y="323511"/>
                    <a:pt x="100946" y="598422"/>
                  </a:cubicBezTo>
                  <a:cubicBezTo>
                    <a:pt x="100920" y="873280"/>
                    <a:pt x="323768" y="1096094"/>
                    <a:pt x="598665" y="1096121"/>
                  </a:cubicBezTo>
                  <a:cubicBezTo>
                    <a:pt x="598693" y="1096121"/>
                    <a:pt x="598693" y="1096121"/>
                    <a:pt x="598719" y="1096121"/>
                  </a:cubicBezTo>
                  <a:close/>
                  <a:moveTo>
                    <a:pt x="598719" y="1197197"/>
                  </a:moveTo>
                  <a:cubicBezTo>
                    <a:pt x="267981" y="1197197"/>
                    <a:pt x="-172" y="929111"/>
                    <a:pt x="-172" y="598422"/>
                  </a:cubicBezTo>
                  <a:cubicBezTo>
                    <a:pt x="-172" y="267733"/>
                    <a:pt x="267981" y="-407"/>
                    <a:pt x="598719" y="-407"/>
                  </a:cubicBezTo>
                  <a:cubicBezTo>
                    <a:pt x="929457" y="-407"/>
                    <a:pt x="1197610" y="267707"/>
                    <a:pt x="1197610" y="598422"/>
                  </a:cubicBezTo>
                  <a:cubicBezTo>
                    <a:pt x="1197610" y="929137"/>
                    <a:pt x="929483" y="1197197"/>
                    <a:pt x="598719" y="1197197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4F03BA-5BB0-DB4C-9F3E-AEA119192505}"/>
              </a:ext>
            </a:extLst>
          </p:cNvPr>
          <p:cNvGrpSpPr/>
          <p:nvPr/>
        </p:nvGrpSpPr>
        <p:grpSpPr>
          <a:xfrm>
            <a:off x="13314950" y="1577640"/>
            <a:ext cx="4263710" cy="2025352"/>
            <a:chOff x="1578137" y="8876450"/>
            <a:chExt cx="4263710" cy="2025352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803E71B6-B611-A147-90A9-A387BE9F9C06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Initiating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1CAB90F3-84DE-D14C-A767-CD055CF3AE23}"/>
                </a:ext>
              </a:extLst>
            </p:cNvPr>
            <p:cNvSpPr/>
            <p:nvPr/>
          </p:nvSpPr>
          <p:spPr>
            <a:xfrm flipH="1">
              <a:off x="1578137" y="9516807"/>
              <a:ext cx="42637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4450E84-B075-7C42-91D9-CCA64A0E0144}"/>
              </a:ext>
            </a:extLst>
          </p:cNvPr>
          <p:cNvGrpSpPr/>
          <p:nvPr/>
        </p:nvGrpSpPr>
        <p:grpSpPr>
          <a:xfrm>
            <a:off x="13314950" y="10113008"/>
            <a:ext cx="4263710" cy="2025352"/>
            <a:chOff x="1578137" y="8876450"/>
            <a:chExt cx="4263710" cy="2025352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2DB0CE2F-8B68-204C-B215-44C41B4136C7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956238A6-7EC0-D94C-88D8-D33680227E4F}"/>
                </a:ext>
              </a:extLst>
            </p:cNvPr>
            <p:cNvSpPr/>
            <p:nvPr/>
          </p:nvSpPr>
          <p:spPr>
            <a:xfrm flipH="1">
              <a:off x="1578137" y="9516807"/>
              <a:ext cx="42637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186AAC5-619B-7F49-9AD8-A435BB3CF5F1}"/>
              </a:ext>
            </a:extLst>
          </p:cNvPr>
          <p:cNvGrpSpPr/>
          <p:nvPr/>
        </p:nvGrpSpPr>
        <p:grpSpPr>
          <a:xfrm>
            <a:off x="18681536" y="5845250"/>
            <a:ext cx="4263710" cy="2025352"/>
            <a:chOff x="1578137" y="8876450"/>
            <a:chExt cx="4263710" cy="2025352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31949E98-2E43-A84E-8340-B76A91C139CE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034934A6-BF81-CD4F-BA70-6131D458E7A0}"/>
                </a:ext>
              </a:extLst>
            </p:cNvPr>
            <p:cNvSpPr/>
            <p:nvPr/>
          </p:nvSpPr>
          <p:spPr>
            <a:xfrm flipH="1">
              <a:off x="1578137" y="9516807"/>
              <a:ext cx="42637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18B366-FE20-E045-B540-DD15BBF67343}"/>
              </a:ext>
            </a:extLst>
          </p:cNvPr>
          <p:cNvGrpSpPr/>
          <p:nvPr/>
        </p:nvGrpSpPr>
        <p:grpSpPr>
          <a:xfrm flipH="1">
            <a:off x="7951477" y="5845250"/>
            <a:ext cx="4263710" cy="2025352"/>
            <a:chOff x="1578137" y="8876450"/>
            <a:chExt cx="4263710" cy="2025352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4EAED981-7017-6A49-B7FB-2EB4A983638C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Closing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9980B14B-E66D-F441-8B3C-F7D6EF612211}"/>
                </a:ext>
              </a:extLst>
            </p:cNvPr>
            <p:cNvSpPr/>
            <p:nvPr/>
          </p:nvSpPr>
          <p:spPr>
            <a:xfrm flipH="1">
              <a:off x="1578137" y="9516807"/>
              <a:ext cx="42637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28206FB-15BE-F74A-BF7A-5D29F869EC81}"/>
              </a:ext>
            </a:extLst>
          </p:cNvPr>
          <p:cNvSpPr/>
          <p:nvPr/>
        </p:nvSpPr>
        <p:spPr>
          <a:xfrm>
            <a:off x="15179745" y="4180433"/>
            <a:ext cx="53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609F74-7BC3-B641-A5D6-623527DE0E53}"/>
              </a:ext>
            </a:extLst>
          </p:cNvPr>
          <p:cNvSpPr/>
          <p:nvPr/>
        </p:nvSpPr>
        <p:spPr>
          <a:xfrm>
            <a:off x="15179745" y="8709903"/>
            <a:ext cx="53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7B3A54-668E-B548-ADBC-FBD0E5B25932}"/>
              </a:ext>
            </a:extLst>
          </p:cNvPr>
          <p:cNvSpPr/>
          <p:nvPr/>
        </p:nvSpPr>
        <p:spPr>
          <a:xfrm>
            <a:off x="17540173" y="6477066"/>
            <a:ext cx="53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E1519C-5A04-5A43-A4CC-C7B55BAD0918}"/>
              </a:ext>
            </a:extLst>
          </p:cNvPr>
          <p:cNvSpPr/>
          <p:nvPr/>
        </p:nvSpPr>
        <p:spPr>
          <a:xfrm>
            <a:off x="12861847" y="6477066"/>
            <a:ext cx="53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185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3FA796C-3BEE-064C-AAF2-D14EE862096C}"/>
              </a:ext>
            </a:extLst>
          </p:cNvPr>
          <p:cNvSpPr/>
          <p:nvPr/>
        </p:nvSpPr>
        <p:spPr>
          <a:xfrm>
            <a:off x="9301685" y="8536938"/>
            <a:ext cx="5541828" cy="3616581"/>
          </a:xfrm>
          <a:custGeom>
            <a:avLst/>
            <a:gdLst>
              <a:gd name="connsiteX0" fmla="*/ 1288490 w 2473598"/>
              <a:gd name="connsiteY0" fmla="*/ -299 h 1614263"/>
              <a:gd name="connsiteX1" fmla="*/ 1288490 w 2473598"/>
              <a:gd name="connsiteY1" fmla="*/ 613200 h 1614263"/>
              <a:gd name="connsiteX2" fmla="*/ 1990569 w 2473598"/>
              <a:gd name="connsiteY2" fmla="*/ 1287957 h 1614263"/>
              <a:gd name="connsiteX3" fmla="*/ 2473427 w 2473598"/>
              <a:gd name="connsiteY3" fmla="*/ 1095825 h 1614263"/>
              <a:gd name="connsiteX4" fmla="*/ 192432 w 2473598"/>
              <a:gd name="connsiteY4" fmla="*/ 1184731 h 1614263"/>
              <a:gd name="connsiteX5" fmla="*/ 192015 w 2473598"/>
              <a:gd name="connsiteY5" fmla="*/ 1184354 h 1614263"/>
              <a:gd name="connsiteX6" fmla="*/ -171 w 2473598"/>
              <a:gd name="connsiteY6" fmla="*/ 701594 h 1614263"/>
              <a:gd name="connsiteX7" fmla="*/ 674793 w 2473598"/>
              <a:gd name="connsiteY7" fmla="*/ -407 h 161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3598" h="1614263">
                <a:moveTo>
                  <a:pt x="1288490" y="-299"/>
                </a:moveTo>
                <a:lnTo>
                  <a:pt x="1288490" y="613200"/>
                </a:lnTo>
                <a:cubicBezTo>
                  <a:pt x="1303109" y="988381"/>
                  <a:pt x="1611757" y="1287957"/>
                  <a:pt x="1990569" y="1287957"/>
                </a:cubicBezTo>
                <a:cubicBezTo>
                  <a:pt x="2170206" y="1288199"/>
                  <a:pt x="2343072" y="1219417"/>
                  <a:pt x="2473427" y="1095825"/>
                </a:cubicBezTo>
                <a:cubicBezTo>
                  <a:pt x="1868103" y="1750163"/>
                  <a:pt x="846869" y="1789981"/>
                  <a:pt x="192432" y="1184731"/>
                </a:cubicBezTo>
                <a:cubicBezTo>
                  <a:pt x="192292" y="1184623"/>
                  <a:pt x="192155" y="1184489"/>
                  <a:pt x="192015" y="1184354"/>
                </a:cubicBezTo>
                <a:cubicBezTo>
                  <a:pt x="68394" y="1054046"/>
                  <a:pt x="-408" y="881206"/>
                  <a:pt x="-171" y="701594"/>
                </a:cubicBezTo>
                <a:cubicBezTo>
                  <a:pt x="-171" y="322759"/>
                  <a:pt x="299556" y="14209"/>
                  <a:pt x="674793" y="-407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B6F6CE2-7D31-D54E-BBEB-56592A4C66AF}"/>
              </a:ext>
            </a:extLst>
          </p:cNvPr>
          <p:cNvSpPr/>
          <p:nvPr/>
        </p:nvSpPr>
        <p:spPr>
          <a:xfrm>
            <a:off x="9534009" y="4920637"/>
            <a:ext cx="5541828" cy="3616599"/>
          </a:xfrm>
          <a:custGeom>
            <a:avLst/>
            <a:gdLst>
              <a:gd name="connsiteX0" fmla="*/ 1184792 w 2473598"/>
              <a:gd name="connsiteY0" fmla="*/ 1613838 h 1614271"/>
              <a:gd name="connsiteX1" fmla="*/ 1184792 w 2473598"/>
              <a:gd name="connsiteY1" fmla="*/ 1000285 h 1614271"/>
              <a:gd name="connsiteX2" fmla="*/ 482660 w 2473598"/>
              <a:gd name="connsiteY2" fmla="*/ 325474 h 1614271"/>
              <a:gd name="connsiteX3" fmla="*/ -172 w 2473598"/>
              <a:gd name="connsiteY3" fmla="*/ 517606 h 1614271"/>
              <a:gd name="connsiteX4" fmla="*/ 2280890 w 2473598"/>
              <a:gd name="connsiteY4" fmla="*/ 428754 h 1614271"/>
              <a:gd name="connsiteX5" fmla="*/ 2281240 w 2473598"/>
              <a:gd name="connsiteY5" fmla="*/ 429077 h 1614271"/>
              <a:gd name="connsiteX6" fmla="*/ 2473426 w 2473598"/>
              <a:gd name="connsiteY6" fmla="*/ 911837 h 1614271"/>
              <a:gd name="connsiteX7" fmla="*/ 1798462 w 2473598"/>
              <a:gd name="connsiteY7" fmla="*/ 1613865 h 161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3598" h="1614271">
                <a:moveTo>
                  <a:pt x="1184792" y="1613838"/>
                </a:moveTo>
                <a:lnTo>
                  <a:pt x="1184792" y="1000285"/>
                </a:lnTo>
                <a:cubicBezTo>
                  <a:pt x="1170146" y="625104"/>
                  <a:pt x="861498" y="325474"/>
                  <a:pt x="482660" y="325474"/>
                </a:cubicBezTo>
                <a:cubicBezTo>
                  <a:pt x="303025" y="325232"/>
                  <a:pt x="130164" y="394014"/>
                  <a:pt x="-172" y="517606"/>
                </a:cubicBezTo>
                <a:cubicBezTo>
                  <a:pt x="605192" y="-136732"/>
                  <a:pt x="1626464" y="-176523"/>
                  <a:pt x="2280890" y="428754"/>
                </a:cubicBezTo>
                <a:cubicBezTo>
                  <a:pt x="2281025" y="428862"/>
                  <a:pt x="2281132" y="428969"/>
                  <a:pt x="2281240" y="429077"/>
                </a:cubicBezTo>
                <a:cubicBezTo>
                  <a:pt x="2404876" y="559385"/>
                  <a:pt x="2473668" y="732225"/>
                  <a:pt x="2473426" y="911837"/>
                </a:cubicBezTo>
                <a:cubicBezTo>
                  <a:pt x="2473426" y="1290672"/>
                  <a:pt x="2173699" y="1599222"/>
                  <a:pt x="1798462" y="1613865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628A265-C6AA-A344-95D1-86A72F5C8771}"/>
              </a:ext>
            </a:extLst>
          </p:cNvPr>
          <p:cNvSpPr/>
          <p:nvPr/>
        </p:nvSpPr>
        <p:spPr>
          <a:xfrm>
            <a:off x="12188793" y="5882849"/>
            <a:ext cx="3617264" cy="5540528"/>
          </a:xfrm>
          <a:custGeom>
            <a:avLst/>
            <a:gdLst>
              <a:gd name="connsiteX0" fmla="*/ -172 w 1614568"/>
              <a:gd name="connsiteY0" fmla="*/ 1184354 h 2473018"/>
              <a:gd name="connsiteX1" fmla="*/ 613417 w 1614568"/>
              <a:gd name="connsiteY1" fmla="*/ 1184354 h 2473018"/>
              <a:gd name="connsiteX2" fmla="*/ 1288382 w 1614568"/>
              <a:gd name="connsiteY2" fmla="*/ 482326 h 2473018"/>
              <a:gd name="connsiteX3" fmla="*/ 1096195 w 1614568"/>
              <a:gd name="connsiteY3" fmla="*/ -407 h 2473018"/>
              <a:gd name="connsiteX4" fmla="*/ 1185329 w 1614568"/>
              <a:gd name="connsiteY4" fmla="*/ 2280157 h 2473018"/>
              <a:gd name="connsiteX5" fmla="*/ 1184872 w 1614568"/>
              <a:gd name="connsiteY5" fmla="*/ 2280667 h 2473018"/>
              <a:gd name="connsiteX6" fmla="*/ 701906 w 1614568"/>
              <a:gd name="connsiteY6" fmla="*/ 2472611 h 2473018"/>
              <a:gd name="connsiteX7" fmla="*/ -172 w 1614568"/>
              <a:gd name="connsiteY7" fmla="*/ 1797746 h 2473018"/>
              <a:gd name="connsiteX8" fmla="*/ -172 w 1614568"/>
              <a:gd name="connsiteY8" fmla="*/ 1184354 h 247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568" h="2473018">
                <a:moveTo>
                  <a:pt x="-172" y="1184354"/>
                </a:moveTo>
                <a:lnTo>
                  <a:pt x="613417" y="1184354"/>
                </a:lnTo>
                <a:cubicBezTo>
                  <a:pt x="988655" y="1169739"/>
                  <a:pt x="1288382" y="861135"/>
                  <a:pt x="1288382" y="482326"/>
                </a:cubicBezTo>
                <a:cubicBezTo>
                  <a:pt x="1288624" y="302715"/>
                  <a:pt x="1219805" y="129902"/>
                  <a:pt x="1096195" y="-407"/>
                </a:cubicBezTo>
                <a:cubicBezTo>
                  <a:pt x="1750657" y="604736"/>
                  <a:pt x="1790588" y="1625792"/>
                  <a:pt x="1185329" y="2280157"/>
                </a:cubicBezTo>
                <a:cubicBezTo>
                  <a:pt x="1185195" y="2280345"/>
                  <a:pt x="1185033" y="2280506"/>
                  <a:pt x="1184872" y="2280667"/>
                </a:cubicBezTo>
                <a:cubicBezTo>
                  <a:pt x="1054463" y="2404232"/>
                  <a:pt x="881571" y="2472960"/>
                  <a:pt x="701906" y="2472611"/>
                </a:cubicBezTo>
                <a:cubicBezTo>
                  <a:pt x="323014" y="2472611"/>
                  <a:pt x="14446" y="2172927"/>
                  <a:pt x="-172" y="1797746"/>
                </a:cubicBezTo>
                <a:lnTo>
                  <a:pt x="-172" y="1184354"/>
                </a:ln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CFA24E5-D15E-824D-84F6-A21BFBF2BAD7}"/>
              </a:ext>
            </a:extLst>
          </p:cNvPr>
          <p:cNvSpPr/>
          <p:nvPr/>
        </p:nvSpPr>
        <p:spPr>
          <a:xfrm>
            <a:off x="8571593" y="5650738"/>
            <a:ext cx="3617197" cy="5540768"/>
          </a:xfrm>
          <a:custGeom>
            <a:avLst/>
            <a:gdLst>
              <a:gd name="connsiteX0" fmla="*/ 1614367 w 1614538"/>
              <a:gd name="connsiteY0" fmla="*/ 1287958 h 2473125"/>
              <a:gd name="connsiteX1" fmla="*/ 1000750 w 1614538"/>
              <a:gd name="connsiteY1" fmla="*/ 1287958 h 2473125"/>
              <a:gd name="connsiteX2" fmla="*/ 325786 w 1614538"/>
              <a:gd name="connsiteY2" fmla="*/ 1989959 h 2473125"/>
              <a:gd name="connsiteX3" fmla="*/ 517945 w 1614538"/>
              <a:gd name="connsiteY3" fmla="*/ 2472719 h 2473125"/>
              <a:gd name="connsiteX4" fmla="*/ 428981 w 1614538"/>
              <a:gd name="connsiteY4" fmla="*/ 192101 h 2473125"/>
              <a:gd name="connsiteX5" fmla="*/ 429403 w 1614538"/>
              <a:gd name="connsiteY5" fmla="*/ 191645 h 2473125"/>
              <a:gd name="connsiteX6" fmla="*/ 912235 w 1614538"/>
              <a:gd name="connsiteY6" fmla="*/ -406 h 2473125"/>
              <a:gd name="connsiteX7" fmla="*/ 1614367 w 1614538"/>
              <a:gd name="connsiteY7" fmla="*/ 674432 h 2473125"/>
              <a:gd name="connsiteX8" fmla="*/ 1614367 w 1614538"/>
              <a:gd name="connsiteY8" fmla="*/ 1287984 h 24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538" h="2473125">
                <a:moveTo>
                  <a:pt x="1614367" y="1287958"/>
                </a:moveTo>
                <a:lnTo>
                  <a:pt x="1000750" y="1287958"/>
                </a:lnTo>
                <a:cubicBezTo>
                  <a:pt x="625486" y="1302681"/>
                  <a:pt x="325786" y="1611177"/>
                  <a:pt x="325786" y="1989959"/>
                </a:cubicBezTo>
                <a:cubicBezTo>
                  <a:pt x="325538" y="2169570"/>
                  <a:pt x="394333" y="2342410"/>
                  <a:pt x="517945" y="2472719"/>
                </a:cubicBezTo>
                <a:cubicBezTo>
                  <a:pt x="-136489" y="1867495"/>
                  <a:pt x="-176321" y="846439"/>
                  <a:pt x="428981" y="192101"/>
                </a:cubicBezTo>
                <a:cubicBezTo>
                  <a:pt x="429121" y="191940"/>
                  <a:pt x="429263" y="191806"/>
                  <a:pt x="429403" y="191645"/>
                </a:cubicBezTo>
                <a:cubicBezTo>
                  <a:pt x="559761" y="68080"/>
                  <a:pt x="732613" y="-675"/>
                  <a:pt x="912235" y="-406"/>
                </a:cubicBezTo>
                <a:cubicBezTo>
                  <a:pt x="1291126" y="-406"/>
                  <a:pt x="1599722" y="299277"/>
                  <a:pt x="1614367" y="674432"/>
                </a:cubicBezTo>
                <a:lnTo>
                  <a:pt x="1614367" y="1287984"/>
                </a:ln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A1350A0-89B8-F941-AC05-21996FF05F6C}"/>
              </a:ext>
            </a:extLst>
          </p:cNvPr>
          <p:cNvSpPr/>
          <p:nvPr/>
        </p:nvSpPr>
        <p:spPr>
          <a:xfrm>
            <a:off x="10795930" y="8537238"/>
            <a:ext cx="1392860" cy="1392836"/>
          </a:xfrm>
          <a:custGeom>
            <a:avLst/>
            <a:gdLst>
              <a:gd name="connsiteX0" fmla="*/ 621533 w 621704"/>
              <a:gd name="connsiteY0" fmla="*/ 621286 h 621693"/>
              <a:gd name="connsiteX1" fmla="*/ -172 w 621704"/>
              <a:gd name="connsiteY1" fmla="*/ -407 h 621693"/>
              <a:gd name="connsiteX2" fmla="*/ 60988 w 621704"/>
              <a:gd name="connsiteY2" fmla="*/ -407 h 621693"/>
              <a:gd name="connsiteX3" fmla="*/ 621533 w 621704"/>
              <a:gd name="connsiteY3" fmla="*/ 559867 h 621693"/>
              <a:gd name="connsiteX4" fmla="*/ 621533 w 621704"/>
              <a:gd name="connsiteY4" fmla="*/ 621286 h 62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704" h="621693">
                <a:moveTo>
                  <a:pt x="621533" y="621286"/>
                </a:moveTo>
                <a:cubicBezTo>
                  <a:pt x="278031" y="621286"/>
                  <a:pt x="-172" y="342990"/>
                  <a:pt x="-172" y="-407"/>
                </a:cubicBezTo>
                <a:lnTo>
                  <a:pt x="60988" y="-407"/>
                </a:lnTo>
                <a:cubicBezTo>
                  <a:pt x="60988" y="308975"/>
                  <a:pt x="312105" y="559867"/>
                  <a:pt x="621533" y="559867"/>
                </a:cubicBezTo>
                <a:lnTo>
                  <a:pt x="621533" y="62128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AC31657-841B-F748-B595-C4DCED196AD6}"/>
              </a:ext>
            </a:extLst>
          </p:cNvPr>
          <p:cNvSpPr/>
          <p:nvPr/>
        </p:nvSpPr>
        <p:spPr>
          <a:xfrm>
            <a:off x="10795690" y="7144282"/>
            <a:ext cx="1393102" cy="1393075"/>
          </a:xfrm>
          <a:custGeom>
            <a:avLst/>
            <a:gdLst>
              <a:gd name="connsiteX0" fmla="*/ -172 w 621812"/>
              <a:gd name="connsiteY0" fmla="*/ 621313 h 621800"/>
              <a:gd name="connsiteX1" fmla="*/ 621640 w 621812"/>
              <a:gd name="connsiteY1" fmla="*/ -407 h 621800"/>
              <a:gd name="connsiteX2" fmla="*/ 621640 w 621812"/>
              <a:gd name="connsiteY2" fmla="*/ 61066 h 621800"/>
              <a:gd name="connsiteX3" fmla="*/ 61230 w 621812"/>
              <a:gd name="connsiteY3" fmla="*/ 621394 h 62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812" h="621800">
                <a:moveTo>
                  <a:pt x="-172" y="621313"/>
                </a:moveTo>
                <a:cubicBezTo>
                  <a:pt x="-172" y="277943"/>
                  <a:pt x="278219" y="-407"/>
                  <a:pt x="621640" y="-407"/>
                </a:cubicBezTo>
                <a:lnTo>
                  <a:pt x="621640" y="61066"/>
                </a:lnTo>
                <a:cubicBezTo>
                  <a:pt x="312158" y="61066"/>
                  <a:pt x="61230" y="311904"/>
                  <a:pt x="61230" y="62139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2C35108-FFD8-EA42-80D4-539FC46900D1}"/>
              </a:ext>
            </a:extLst>
          </p:cNvPr>
          <p:cNvSpPr/>
          <p:nvPr/>
        </p:nvSpPr>
        <p:spPr>
          <a:xfrm>
            <a:off x="12188793" y="7144521"/>
            <a:ext cx="1393102" cy="1392656"/>
          </a:xfrm>
          <a:custGeom>
            <a:avLst/>
            <a:gdLst>
              <a:gd name="connsiteX0" fmla="*/ -172 w 621812"/>
              <a:gd name="connsiteY0" fmla="*/ -407 h 621613"/>
              <a:gd name="connsiteX1" fmla="*/ 621640 w 621812"/>
              <a:gd name="connsiteY1" fmla="*/ 621206 h 621613"/>
              <a:gd name="connsiteX2" fmla="*/ 560211 w 621812"/>
              <a:gd name="connsiteY2" fmla="*/ 621206 h 621613"/>
              <a:gd name="connsiteX3" fmla="*/ -172 w 621812"/>
              <a:gd name="connsiteY3" fmla="*/ 60717 h 621613"/>
              <a:gd name="connsiteX4" fmla="*/ -172 w 621812"/>
              <a:gd name="connsiteY4" fmla="*/ -407 h 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12" h="621613">
                <a:moveTo>
                  <a:pt x="-172" y="-407"/>
                </a:moveTo>
                <a:cubicBezTo>
                  <a:pt x="343276" y="-407"/>
                  <a:pt x="621640" y="277755"/>
                  <a:pt x="621640" y="621206"/>
                </a:cubicBezTo>
                <a:lnTo>
                  <a:pt x="560211" y="621206"/>
                </a:lnTo>
                <a:cubicBezTo>
                  <a:pt x="560211" y="311824"/>
                  <a:pt x="309256" y="60717"/>
                  <a:pt x="-172" y="60717"/>
                </a:cubicBezTo>
                <a:lnTo>
                  <a:pt x="-172" y="-4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7A27FBA-FC79-284A-9675-AD9DA8039E4C}"/>
              </a:ext>
            </a:extLst>
          </p:cNvPr>
          <p:cNvSpPr/>
          <p:nvPr/>
        </p:nvSpPr>
        <p:spPr>
          <a:xfrm>
            <a:off x="12188793" y="8537178"/>
            <a:ext cx="1392800" cy="1392896"/>
          </a:xfrm>
          <a:custGeom>
            <a:avLst/>
            <a:gdLst>
              <a:gd name="connsiteX0" fmla="*/ 621506 w 621677"/>
              <a:gd name="connsiteY0" fmla="*/ -407 h 621720"/>
              <a:gd name="connsiteX1" fmla="*/ -172 w 621677"/>
              <a:gd name="connsiteY1" fmla="*/ 621313 h 621720"/>
              <a:gd name="connsiteX2" fmla="*/ -172 w 621677"/>
              <a:gd name="connsiteY2" fmla="*/ 559894 h 621720"/>
              <a:gd name="connsiteX3" fmla="*/ 560346 w 621677"/>
              <a:gd name="connsiteY3" fmla="*/ -407 h 62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677" h="621720">
                <a:moveTo>
                  <a:pt x="621506" y="-407"/>
                </a:moveTo>
                <a:cubicBezTo>
                  <a:pt x="621506" y="343017"/>
                  <a:pt x="343302" y="621313"/>
                  <a:pt x="-172" y="621313"/>
                </a:cubicBezTo>
                <a:lnTo>
                  <a:pt x="-172" y="559894"/>
                </a:lnTo>
                <a:cubicBezTo>
                  <a:pt x="309229" y="559894"/>
                  <a:pt x="560346" y="308948"/>
                  <a:pt x="560346" y="-40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818B3BEF-3A7A-4943-B941-C2E65B1F9E70}"/>
              </a:ext>
            </a:extLst>
          </p:cNvPr>
          <p:cNvSpPr txBox="1"/>
          <p:nvPr/>
        </p:nvSpPr>
        <p:spPr>
          <a:xfrm rot="2077523">
            <a:off x="11333689" y="6251311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C0EAEE88-B8BA-1E49-B3C8-EC2C3BF74E76}"/>
              </a:ext>
            </a:extLst>
          </p:cNvPr>
          <p:cNvSpPr txBox="1"/>
          <p:nvPr/>
        </p:nvSpPr>
        <p:spPr>
          <a:xfrm rot="18374136">
            <a:off x="12056322" y="8169989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436A99A5-CFD6-1A4C-B8A2-124371E7CC22}"/>
              </a:ext>
            </a:extLst>
          </p:cNvPr>
          <p:cNvSpPr txBox="1"/>
          <p:nvPr/>
        </p:nvSpPr>
        <p:spPr>
          <a:xfrm rot="1977833">
            <a:off x="9628050" y="8838240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8331BBBD-9BE0-7D4E-8727-1321AEF4E64C}"/>
              </a:ext>
            </a:extLst>
          </p:cNvPr>
          <p:cNvSpPr txBox="1"/>
          <p:nvPr/>
        </p:nvSpPr>
        <p:spPr>
          <a:xfrm rot="18183070">
            <a:off x="9226080" y="6715148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087D99C-4D39-0A43-9652-BE7564DD1D10}"/>
              </a:ext>
            </a:extLst>
          </p:cNvPr>
          <p:cNvSpPr/>
          <p:nvPr/>
        </p:nvSpPr>
        <p:spPr>
          <a:xfrm>
            <a:off x="8033321" y="6611437"/>
            <a:ext cx="265761" cy="265722"/>
          </a:xfrm>
          <a:custGeom>
            <a:avLst/>
            <a:gdLst>
              <a:gd name="connsiteX0" fmla="*/ 78213 w 156823"/>
              <a:gd name="connsiteY0" fmla="*/ -407 h 156800"/>
              <a:gd name="connsiteX1" fmla="*/ 156652 w 156823"/>
              <a:gd name="connsiteY1" fmla="*/ 77966 h 156800"/>
              <a:gd name="connsiteX2" fmla="*/ 78267 w 156823"/>
              <a:gd name="connsiteY2" fmla="*/ 156393 h 156800"/>
              <a:gd name="connsiteX3" fmla="*/ -172 w 156823"/>
              <a:gd name="connsiteY3" fmla="*/ 78020 h 156800"/>
              <a:gd name="connsiteX4" fmla="*/ -172 w 156823"/>
              <a:gd name="connsiteY4" fmla="*/ 77993 h 156800"/>
              <a:gd name="connsiteX5" fmla="*/ 78213 w 156823"/>
              <a:gd name="connsiteY5" fmla="*/ -407 h 1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823" h="156800">
                <a:moveTo>
                  <a:pt x="78213" y="-407"/>
                </a:moveTo>
                <a:cubicBezTo>
                  <a:pt x="121530" y="-434"/>
                  <a:pt x="156625" y="34656"/>
                  <a:pt x="156652" y="77966"/>
                </a:cubicBezTo>
                <a:cubicBezTo>
                  <a:pt x="156679" y="121277"/>
                  <a:pt x="121584" y="156366"/>
                  <a:pt x="78267" y="156393"/>
                </a:cubicBezTo>
                <a:cubicBezTo>
                  <a:pt x="34949" y="156420"/>
                  <a:pt x="-145" y="121331"/>
                  <a:pt x="-172" y="78020"/>
                </a:cubicBezTo>
                <a:cubicBezTo>
                  <a:pt x="-172" y="78020"/>
                  <a:pt x="-172" y="77993"/>
                  <a:pt x="-172" y="77993"/>
                </a:cubicBezTo>
                <a:cubicBezTo>
                  <a:pt x="-172" y="34709"/>
                  <a:pt x="34923" y="-380"/>
                  <a:pt x="78213" y="-407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C39943F-A879-8042-911D-AD3E0322D384}"/>
              </a:ext>
            </a:extLst>
          </p:cNvPr>
          <p:cNvSpPr/>
          <p:nvPr/>
        </p:nvSpPr>
        <p:spPr>
          <a:xfrm>
            <a:off x="8033321" y="10303143"/>
            <a:ext cx="265853" cy="265815"/>
          </a:xfrm>
          <a:custGeom>
            <a:avLst/>
            <a:gdLst>
              <a:gd name="connsiteX0" fmla="*/ 78213 w 156877"/>
              <a:gd name="connsiteY0" fmla="*/ -407 h 156855"/>
              <a:gd name="connsiteX1" fmla="*/ 156706 w 156877"/>
              <a:gd name="connsiteY1" fmla="*/ 77966 h 156855"/>
              <a:gd name="connsiteX2" fmla="*/ 78321 w 156877"/>
              <a:gd name="connsiteY2" fmla="*/ 156448 h 156855"/>
              <a:gd name="connsiteX3" fmla="*/ -172 w 156877"/>
              <a:gd name="connsiteY3" fmla="*/ 78074 h 156855"/>
              <a:gd name="connsiteX4" fmla="*/ -172 w 156877"/>
              <a:gd name="connsiteY4" fmla="*/ 78020 h 156855"/>
              <a:gd name="connsiteX5" fmla="*/ 78213 w 156877"/>
              <a:gd name="connsiteY5" fmla="*/ -407 h 15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877" h="156855">
                <a:moveTo>
                  <a:pt x="78213" y="-407"/>
                </a:moveTo>
                <a:cubicBezTo>
                  <a:pt x="121530" y="-433"/>
                  <a:pt x="156679" y="34656"/>
                  <a:pt x="156706" y="77966"/>
                </a:cubicBezTo>
                <a:cubicBezTo>
                  <a:pt x="156732" y="121277"/>
                  <a:pt x="121638" y="156421"/>
                  <a:pt x="78321" y="156448"/>
                </a:cubicBezTo>
                <a:cubicBezTo>
                  <a:pt x="35003" y="156474"/>
                  <a:pt x="-145" y="121385"/>
                  <a:pt x="-172" y="78074"/>
                </a:cubicBezTo>
                <a:cubicBezTo>
                  <a:pt x="-172" y="78047"/>
                  <a:pt x="-172" y="78047"/>
                  <a:pt x="-172" y="78020"/>
                </a:cubicBezTo>
                <a:cubicBezTo>
                  <a:pt x="-172" y="34736"/>
                  <a:pt x="34923" y="-379"/>
                  <a:pt x="78213" y="-407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D1B737B-A711-5047-8077-BDE28BB4535A}"/>
              </a:ext>
            </a:extLst>
          </p:cNvPr>
          <p:cNvSpPr/>
          <p:nvPr/>
        </p:nvSpPr>
        <p:spPr>
          <a:xfrm>
            <a:off x="16078408" y="6586123"/>
            <a:ext cx="265851" cy="265812"/>
          </a:xfrm>
          <a:custGeom>
            <a:avLst/>
            <a:gdLst>
              <a:gd name="connsiteX0" fmla="*/ 78266 w 156876"/>
              <a:gd name="connsiteY0" fmla="*/ -407 h 156853"/>
              <a:gd name="connsiteX1" fmla="*/ 156705 w 156876"/>
              <a:gd name="connsiteY1" fmla="*/ 78020 h 156853"/>
              <a:gd name="connsiteX2" fmla="*/ 78266 w 156876"/>
              <a:gd name="connsiteY2" fmla="*/ 156447 h 156853"/>
              <a:gd name="connsiteX3" fmla="*/ -172 w 156876"/>
              <a:gd name="connsiteY3" fmla="*/ 78020 h 156853"/>
              <a:gd name="connsiteX4" fmla="*/ -172 w 156876"/>
              <a:gd name="connsiteY4" fmla="*/ 77993 h 156853"/>
              <a:gd name="connsiteX5" fmla="*/ 78240 w 156876"/>
              <a:gd name="connsiteY5" fmla="*/ -407 h 156853"/>
              <a:gd name="connsiteX6" fmla="*/ 78266 w 156876"/>
              <a:gd name="connsiteY6" fmla="*/ -407 h 15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876" h="156853">
                <a:moveTo>
                  <a:pt x="78266" y="-407"/>
                </a:moveTo>
                <a:cubicBezTo>
                  <a:pt x="121584" y="-407"/>
                  <a:pt x="156705" y="34709"/>
                  <a:pt x="156705" y="78020"/>
                </a:cubicBezTo>
                <a:cubicBezTo>
                  <a:pt x="156705" y="121331"/>
                  <a:pt x="121584" y="156447"/>
                  <a:pt x="78266" y="156447"/>
                </a:cubicBezTo>
                <a:cubicBezTo>
                  <a:pt x="34949" y="156447"/>
                  <a:pt x="-172" y="121331"/>
                  <a:pt x="-172" y="78020"/>
                </a:cubicBezTo>
                <a:cubicBezTo>
                  <a:pt x="-172" y="78020"/>
                  <a:pt x="-172" y="77993"/>
                  <a:pt x="-172" y="77993"/>
                </a:cubicBezTo>
                <a:cubicBezTo>
                  <a:pt x="-172" y="34682"/>
                  <a:pt x="34923" y="-407"/>
                  <a:pt x="78240" y="-407"/>
                </a:cubicBezTo>
                <a:cubicBezTo>
                  <a:pt x="78240" y="-407"/>
                  <a:pt x="78266" y="-407"/>
                  <a:pt x="78266" y="-407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76EB033-19F2-8C44-B348-EC1D7CCC0CBC}"/>
              </a:ext>
            </a:extLst>
          </p:cNvPr>
          <p:cNvSpPr/>
          <p:nvPr/>
        </p:nvSpPr>
        <p:spPr>
          <a:xfrm>
            <a:off x="16078408" y="10237487"/>
            <a:ext cx="265761" cy="265720"/>
          </a:xfrm>
          <a:custGeom>
            <a:avLst/>
            <a:gdLst>
              <a:gd name="connsiteX0" fmla="*/ 78266 w 156823"/>
              <a:gd name="connsiteY0" fmla="*/ -407 h 156799"/>
              <a:gd name="connsiteX1" fmla="*/ 156651 w 156823"/>
              <a:gd name="connsiteY1" fmla="*/ 78020 h 156799"/>
              <a:gd name="connsiteX2" fmla="*/ 78213 w 156823"/>
              <a:gd name="connsiteY2" fmla="*/ 156393 h 156799"/>
              <a:gd name="connsiteX3" fmla="*/ -172 w 156823"/>
              <a:gd name="connsiteY3" fmla="*/ 78020 h 156799"/>
              <a:gd name="connsiteX4" fmla="*/ 78266 w 156823"/>
              <a:gd name="connsiteY4" fmla="*/ -407 h 15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23" h="156799">
                <a:moveTo>
                  <a:pt x="78266" y="-407"/>
                </a:moveTo>
                <a:cubicBezTo>
                  <a:pt x="121584" y="-379"/>
                  <a:pt x="156679" y="34709"/>
                  <a:pt x="156651" y="78020"/>
                </a:cubicBezTo>
                <a:cubicBezTo>
                  <a:pt x="156625" y="121331"/>
                  <a:pt x="121530" y="156421"/>
                  <a:pt x="78213" y="156393"/>
                </a:cubicBezTo>
                <a:cubicBezTo>
                  <a:pt x="34923" y="156367"/>
                  <a:pt x="-146" y="121305"/>
                  <a:pt x="-172" y="78020"/>
                </a:cubicBezTo>
                <a:cubicBezTo>
                  <a:pt x="-172" y="34709"/>
                  <a:pt x="34949" y="-407"/>
                  <a:pt x="78266" y="-407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B02DC2CA-61C9-CE4F-A989-CF8F3E4CEADD}"/>
              </a:ext>
            </a:extLst>
          </p:cNvPr>
          <p:cNvSpPr/>
          <p:nvPr/>
        </p:nvSpPr>
        <p:spPr>
          <a:xfrm flipH="1">
            <a:off x="16718130" y="6452591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424B7644-9414-064A-9649-89C76109392A}"/>
              </a:ext>
            </a:extLst>
          </p:cNvPr>
          <p:cNvSpPr/>
          <p:nvPr/>
        </p:nvSpPr>
        <p:spPr>
          <a:xfrm flipH="1">
            <a:off x="4001946" y="6452591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BDB973-F8F1-2141-8B25-F027423ED437}"/>
              </a:ext>
            </a:extLst>
          </p:cNvPr>
          <p:cNvSpPr/>
          <p:nvPr/>
        </p:nvSpPr>
        <p:spPr>
          <a:xfrm flipH="1">
            <a:off x="16718130" y="9420955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2BE1A04E-616B-1A4F-8072-B7450B3A1D37}"/>
              </a:ext>
            </a:extLst>
          </p:cNvPr>
          <p:cNvSpPr/>
          <p:nvPr/>
        </p:nvSpPr>
        <p:spPr>
          <a:xfrm flipH="1">
            <a:off x="4001946" y="9420955"/>
            <a:ext cx="365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78619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23EA3D0-5D7D-424C-8AE1-8FE9686E64B4}"/>
              </a:ext>
            </a:extLst>
          </p:cNvPr>
          <p:cNvSpPr/>
          <p:nvPr/>
        </p:nvSpPr>
        <p:spPr>
          <a:xfrm>
            <a:off x="11479325" y="5280790"/>
            <a:ext cx="2695762" cy="3084794"/>
          </a:xfrm>
          <a:custGeom>
            <a:avLst/>
            <a:gdLst>
              <a:gd name="connsiteX0" fmla="*/ 477017 w 1748464"/>
              <a:gd name="connsiteY0" fmla="*/ 2000383 h 2000789"/>
              <a:gd name="connsiteX1" fmla="*/ -172 w 1748464"/>
              <a:gd name="connsiteY1" fmla="*/ 499737 h 2000789"/>
              <a:gd name="connsiteX2" fmla="*/ 851662 w 1748464"/>
              <a:gd name="connsiteY2" fmla="*/ 471472 h 2000789"/>
              <a:gd name="connsiteX3" fmla="*/ 937813 w 1748464"/>
              <a:gd name="connsiteY3" fmla="*/ 221198 h 2000789"/>
              <a:gd name="connsiteX4" fmla="*/ 810173 w 1748464"/>
              <a:gd name="connsiteY4" fmla="*/ 177243 h 2000789"/>
              <a:gd name="connsiteX5" fmla="*/ 1174527 w 1748464"/>
              <a:gd name="connsiteY5" fmla="*/ -407 h 2000789"/>
              <a:gd name="connsiteX6" fmla="*/ 1352176 w 1748464"/>
              <a:gd name="connsiteY6" fmla="*/ 363813 h 2000789"/>
              <a:gd name="connsiteX7" fmla="*/ 1224669 w 1748464"/>
              <a:gd name="connsiteY7" fmla="*/ 319884 h 2000789"/>
              <a:gd name="connsiteX8" fmla="*/ 1137981 w 1748464"/>
              <a:gd name="connsiteY8" fmla="*/ 571527 h 2000789"/>
              <a:gd name="connsiteX9" fmla="*/ 1748292 w 1748464"/>
              <a:gd name="connsiteY9" fmla="*/ 1070731 h 2000789"/>
              <a:gd name="connsiteX10" fmla="*/ 477258 w 1748464"/>
              <a:gd name="connsiteY10" fmla="*/ 2000356 h 200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8464" h="2000789">
                <a:moveTo>
                  <a:pt x="477017" y="2000383"/>
                </a:moveTo>
                <a:lnTo>
                  <a:pt x="-172" y="499737"/>
                </a:lnTo>
                <a:cubicBezTo>
                  <a:pt x="275747" y="412081"/>
                  <a:pt x="570530" y="402298"/>
                  <a:pt x="851662" y="471472"/>
                </a:cubicBezTo>
                <a:lnTo>
                  <a:pt x="937813" y="221198"/>
                </a:lnTo>
                <a:lnTo>
                  <a:pt x="810173" y="177243"/>
                </a:lnTo>
                <a:lnTo>
                  <a:pt x="1174527" y="-407"/>
                </a:lnTo>
                <a:cubicBezTo>
                  <a:pt x="1234209" y="121922"/>
                  <a:pt x="1292601" y="241618"/>
                  <a:pt x="1352176" y="363813"/>
                </a:cubicBezTo>
                <a:lnTo>
                  <a:pt x="1224669" y="319884"/>
                </a:lnTo>
                <a:lnTo>
                  <a:pt x="1137981" y="571527"/>
                </a:lnTo>
                <a:cubicBezTo>
                  <a:pt x="1380552" y="683324"/>
                  <a:pt x="1590636" y="855144"/>
                  <a:pt x="1748292" y="1070731"/>
                </a:cubicBezTo>
                <a:lnTo>
                  <a:pt x="477258" y="2000356"/>
                </a:ln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1099FCB-05CB-2C4C-9AD1-E2090C2A605E}"/>
              </a:ext>
            </a:extLst>
          </p:cNvPr>
          <p:cNvSpPr/>
          <p:nvPr/>
        </p:nvSpPr>
        <p:spPr>
          <a:xfrm>
            <a:off x="12214885" y="6932300"/>
            <a:ext cx="3246788" cy="2844864"/>
          </a:xfrm>
          <a:custGeom>
            <a:avLst/>
            <a:gdLst>
              <a:gd name="connsiteX0" fmla="*/ -64 w 2105858"/>
              <a:gd name="connsiteY0" fmla="*/ 929218 h 1845171"/>
              <a:gd name="connsiteX1" fmla="*/ 1270969 w 2105858"/>
              <a:gd name="connsiteY1" fmla="*/ -407 h 1845171"/>
              <a:gd name="connsiteX2" fmla="*/ 1565457 w 2105858"/>
              <a:gd name="connsiteY2" fmla="*/ 773922 h 1845171"/>
              <a:gd name="connsiteX3" fmla="*/ 1818750 w 2105858"/>
              <a:gd name="connsiteY3" fmla="*/ 773251 h 1845171"/>
              <a:gd name="connsiteX4" fmla="*/ 1818401 w 2105858"/>
              <a:gd name="connsiteY4" fmla="*/ 638294 h 1845171"/>
              <a:gd name="connsiteX5" fmla="*/ 2105686 w 2105858"/>
              <a:gd name="connsiteY5" fmla="*/ 924113 h 1845171"/>
              <a:gd name="connsiteX6" fmla="*/ 1819825 w 2105858"/>
              <a:gd name="connsiteY6" fmla="*/ 1211383 h 1845171"/>
              <a:gd name="connsiteX7" fmla="*/ 1819475 w 2105858"/>
              <a:gd name="connsiteY7" fmla="*/ 1076346 h 1845171"/>
              <a:gd name="connsiteX8" fmla="*/ 1566155 w 2105858"/>
              <a:gd name="connsiteY8" fmla="*/ 1077017 h 1845171"/>
              <a:gd name="connsiteX9" fmla="*/ 1281100 w 2105858"/>
              <a:gd name="connsiteY9" fmla="*/ 1844764 h 1845171"/>
              <a:gd name="connsiteX10" fmla="*/ -172 w 2105858"/>
              <a:gd name="connsiteY10" fmla="*/ 929245 h 184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858" h="1845171">
                <a:moveTo>
                  <a:pt x="-64" y="929218"/>
                </a:moveTo>
                <a:lnTo>
                  <a:pt x="1270969" y="-407"/>
                </a:lnTo>
                <a:cubicBezTo>
                  <a:pt x="1436714" y="226679"/>
                  <a:pt x="1538424" y="494094"/>
                  <a:pt x="1565457" y="773922"/>
                </a:cubicBezTo>
                <a:lnTo>
                  <a:pt x="1818750" y="773251"/>
                </a:lnTo>
                <a:lnTo>
                  <a:pt x="1818401" y="638294"/>
                </a:lnTo>
                <a:lnTo>
                  <a:pt x="2105686" y="924113"/>
                </a:lnTo>
                <a:cubicBezTo>
                  <a:pt x="2009700" y="1020595"/>
                  <a:pt x="1915757" y="1114874"/>
                  <a:pt x="1819825" y="1211383"/>
                </a:cubicBezTo>
                <a:lnTo>
                  <a:pt x="1819475" y="1076346"/>
                </a:lnTo>
                <a:lnTo>
                  <a:pt x="1566155" y="1077017"/>
                </a:lnTo>
                <a:cubicBezTo>
                  <a:pt x="1540815" y="1353648"/>
                  <a:pt x="1442438" y="1618591"/>
                  <a:pt x="1281100" y="1844764"/>
                </a:cubicBezTo>
                <a:lnTo>
                  <a:pt x="-172" y="929245"/>
                </a:ln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D4FA5A9-73D9-EE4A-AF53-AB2ECA6535BD}"/>
              </a:ext>
            </a:extLst>
          </p:cNvPr>
          <p:cNvSpPr/>
          <p:nvPr/>
        </p:nvSpPr>
        <p:spPr>
          <a:xfrm>
            <a:off x="11490638" y="8365585"/>
            <a:ext cx="2699945" cy="3086783"/>
          </a:xfrm>
          <a:custGeom>
            <a:avLst/>
            <a:gdLst>
              <a:gd name="connsiteX0" fmla="*/ 469680 w 1751177"/>
              <a:gd name="connsiteY0" fmla="*/ -407 h 2002079"/>
              <a:gd name="connsiteX1" fmla="*/ 1751006 w 1751177"/>
              <a:gd name="connsiteY1" fmla="*/ 915113 h 2002079"/>
              <a:gd name="connsiteX2" fmla="*/ 1136127 w 1751177"/>
              <a:gd name="connsiteY2" fmla="*/ 1425761 h 2002079"/>
              <a:gd name="connsiteX3" fmla="*/ 1225502 w 1751177"/>
              <a:gd name="connsiteY3" fmla="*/ 1681167 h 2002079"/>
              <a:gd name="connsiteX4" fmla="*/ 1352874 w 1751177"/>
              <a:gd name="connsiteY4" fmla="*/ 1636593 h 2002079"/>
              <a:gd name="connsiteX5" fmla="*/ 1177025 w 1751177"/>
              <a:gd name="connsiteY5" fmla="*/ 2001672 h 2002079"/>
              <a:gd name="connsiteX6" fmla="*/ 811865 w 1751177"/>
              <a:gd name="connsiteY6" fmla="*/ 1825849 h 2002079"/>
              <a:gd name="connsiteX7" fmla="*/ 939318 w 1751177"/>
              <a:gd name="connsiteY7" fmla="*/ 1781276 h 2002079"/>
              <a:gd name="connsiteX8" fmla="*/ 850319 w 1751177"/>
              <a:gd name="connsiteY8" fmla="*/ 1526999 h 2002079"/>
              <a:gd name="connsiteX9" fmla="*/ -172 w 1751177"/>
              <a:gd name="connsiteY9" fmla="*/ 1502496 h 2002079"/>
              <a:gd name="connsiteX10" fmla="*/ 469680 w 1751177"/>
              <a:gd name="connsiteY10" fmla="*/ -407 h 200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1177" h="2002079">
                <a:moveTo>
                  <a:pt x="469680" y="-407"/>
                </a:moveTo>
                <a:lnTo>
                  <a:pt x="1751006" y="915113"/>
                </a:lnTo>
                <a:cubicBezTo>
                  <a:pt x="1593538" y="1135536"/>
                  <a:pt x="1381735" y="1311439"/>
                  <a:pt x="1136127" y="1425761"/>
                </a:cubicBezTo>
                <a:lnTo>
                  <a:pt x="1225502" y="1681167"/>
                </a:lnTo>
                <a:lnTo>
                  <a:pt x="1352874" y="1636593"/>
                </a:lnTo>
                <a:lnTo>
                  <a:pt x="1177025" y="2001672"/>
                </a:lnTo>
                <a:cubicBezTo>
                  <a:pt x="1054383" y="1942563"/>
                  <a:pt x="934400" y="1884798"/>
                  <a:pt x="811865" y="1825849"/>
                </a:cubicBezTo>
                <a:lnTo>
                  <a:pt x="939318" y="1781276"/>
                </a:lnTo>
                <a:lnTo>
                  <a:pt x="850319" y="1526999"/>
                </a:lnTo>
                <a:cubicBezTo>
                  <a:pt x="569966" y="1597124"/>
                  <a:pt x="275693" y="1588661"/>
                  <a:pt x="-172" y="1502496"/>
                </a:cubicBezTo>
                <a:lnTo>
                  <a:pt x="469680" y="-407"/>
                </a:ln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E29B455-86F0-A545-BFC9-18BB9A607E9D}"/>
              </a:ext>
            </a:extLst>
          </p:cNvPr>
          <p:cNvSpPr/>
          <p:nvPr/>
        </p:nvSpPr>
        <p:spPr>
          <a:xfrm>
            <a:off x="8915977" y="6052073"/>
            <a:ext cx="3298907" cy="4630836"/>
          </a:xfrm>
          <a:custGeom>
            <a:avLst/>
            <a:gdLst>
              <a:gd name="connsiteX0" fmla="*/ -65 w 2139662"/>
              <a:gd name="connsiteY0" fmla="*/ 1505344 h 3003548"/>
              <a:gd name="connsiteX1" fmla="*/ 285797 w 2139662"/>
              <a:gd name="connsiteY1" fmla="*/ 1218100 h 3003548"/>
              <a:gd name="connsiteX2" fmla="*/ 286066 w 2139662"/>
              <a:gd name="connsiteY2" fmla="*/ 1353219 h 3003548"/>
              <a:gd name="connsiteX3" fmla="*/ 577463 w 2139662"/>
              <a:gd name="connsiteY3" fmla="*/ 1352493 h 3003548"/>
              <a:gd name="connsiteX4" fmla="*/ 1662303 w 2139662"/>
              <a:gd name="connsiteY4" fmla="*/ -407 h 3003548"/>
              <a:gd name="connsiteX5" fmla="*/ 2139491 w 2139662"/>
              <a:gd name="connsiteY5" fmla="*/ 1500239 h 3003548"/>
              <a:gd name="connsiteX6" fmla="*/ 1669638 w 2139662"/>
              <a:gd name="connsiteY6" fmla="*/ 3003142 h 3003548"/>
              <a:gd name="connsiteX7" fmla="*/ 578215 w 2139662"/>
              <a:gd name="connsiteY7" fmla="*/ 1655615 h 3003548"/>
              <a:gd name="connsiteX8" fmla="*/ 286818 w 2139662"/>
              <a:gd name="connsiteY8" fmla="*/ 1656368 h 3003548"/>
              <a:gd name="connsiteX9" fmla="*/ 287114 w 2139662"/>
              <a:gd name="connsiteY9" fmla="*/ 1791271 h 3003548"/>
              <a:gd name="connsiteX10" fmla="*/ -172 w 2139662"/>
              <a:gd name="connsiteY10" fmla="*/ 1505451 h 30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9662" h="3003548">
                <a:moveTo>
                  <a:pt x="-65" y="1505344"/>
                </a:moveTo>
                <a:cubicBezTo>
                  <a:pt x="95975" y="1408915"/>
                  <a:pt x="189865" y="1314583"/>
                  <a:pt x="285797" y="1218100"/>
                </a:cubicBezTo>
                <a:lnTo>
                  <a:pt x="286066" y="1353219"/>
                </a:lnTo>
                <a:lnTo>
                  <a:pt x="577463" y="1352493"/>
                </a:lnTo>
                <a:cubicBezTo>
                  <a:pt x="629514" y="769462"/>
                  <a:pt x="990670" y="213138"/>
                  <a:pt x="1662303" y="-407"/>
                </a:cubicBezTo>
                <a:lnTo>
                  <a:pt x="2139491" y="1500239"/>
                </a:lnTo>
                <a:lnTo>
                  <a:pt x="1669638" y="3003142"/>
                </a:lnTo>
                <a:cubicBezTo>
                  <a:pt x="997012" y="2792902"/>
                  <a:pt x="633061" y="2238324"/>
                  <a:pt x="578215" y="1655615"/>
                </a:cubicBezTo>
                <a:lnTo>
                  <a:pt x="286818" y="1656368"/>
                </a:lnTo>
                <a:lnTo>
                  <a:pt x="287114" y="1791271"/>
                </a:lnTo>
                <a:cubicBezTo>
                  <a:pt x="190725" y="1695406"/>
                  <a:pt x="96324" y="1601477"/>
                  <a:pt x="-172" y="1505451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82FF2EB-35D5-1240-BEBE-D5EE8BF29E3F}"/>
              </a:ext>
            </a:extLst>
          </p:cNvPr>
          <p:cNvSpPr/>
          <p:nvPr/>
        </p:nvSpPr>
        <p:spPr>
          <a:xfrm>
            <a:off x="10308534" y="6459268"/>
            <a:ext cx="3813073" cy="3812509"/>
          </a:xfrm>
          <a:custGeom>
            <a:avLst/>
            <a:gdLst>
              <a:gd name="connsiteX0" fmla="*/ -168 w 2473149"/>
              <a:gd name="connsiteY0" fmla="*/ 1239008 h 2472783"/>
              <a:gd name="connsiteX1" fmla="*/ 1233380 w 2473149"/>
              <a:gd name="connsiteY1" fmla="*/ -403 h 2472783"/>
              <a:gd name="connsiteX2" fmla="*/ 2472973 w 2473149"/>
              <a:gd name="connsiteY2" fmla="*/ 1232989 h 2472783"/>
              <a:gd name="connsiteX3" fmla="*/ 1239560 w 2473149"/>
              <a:gd name="connsiteY3" fmla="*/ 2472373 h 2472783"/>
              <a:gd name="connsiteX4" fmla="*/ -168 w 2473149"/>
              <a:gd name="connsiteY4" fmla="*/ 1239008 h 247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3149" h="2472783">
                <a:moveTo>
                  <a:pt x="-168" y="1239008"/>
                </a:moveTo>
                <a:cubicBezTo>
                  <a:pt x="-1834" y="556190"/>
                  <a:pt x="550407" y="1290"/>
                  <a:pt x="1233380" y="-403"/>
                </a:cubicBezTo>
                <a:cubicBezTo>
                  <a:pt x="1916352" y="-2096"/>
                  <a:pt x="2471280" y="550118"/>
                  <a:pt x="2472973" y="1232989"/>
                </a:cubicBezTo>
                <a:cubicBezTo>
                  <a:pt x="2474666" y="1915860"/>
                  <a:pt x="1922344" y="2470653"/>
                  <a:pt x="1239560" y="2472373"/>
                </a:cubicBezTo>
                <a:cubicBezTo>
                  <a:pt x="556776" y="2474092"/>
                  <a:pt x="1498" y="1922013"/>
                  <a:pt x="-168" y="1239008"/>
                </a:cubicBez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CA68DF-810E-4841-A499-4D736364802E}"/>
              </a:ext>
            </a:extLst>
          </p:cNvPr>
          <p:cNvGrpSpPr/>
          <p:nvPr/>
        </p:nvGrpSpPr>
        <p:grpSpPr>
          <a:xfrm>
            <a:off x="15855209" y="7352909"/>
            <a:ext cx="4263710" cy="2025352"/>
            <a:chOff x="1578137" y="8876450"/>
            <a:chExt cx="4263710" cy="2025352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0C53E9FC-7D20-FC45-A3CA-C566FA4BFB18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3B621512-8642-3249-A824-B8DD55C54C8C}"/>
                </a:ext>
              </a:extLst>
            </p:cNvPr>
            <p:cNvSpPr/>
            <p:nvPr/>
          </p:nvSpPr>
          <p:spPr>
            <a:xfrm flipH="1">
              <a:off x="1578137" y="9516807"/>
              <a:ext cx="42637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254B57-A872-A240-B89E-566256F88661}"/>
              </a:ext>
            </a:extLst>
          </p:cNvPr>
          <p:cNvGrpSpPr/>
          <p:nvPr/>
        </p:nvGrpSpPr>
        <p:grpSpPr>
          <a:xfrm flipH="1">
            <a:off x="4258731" y="7352909"/>
            <a:ext cx="4263710" cy="2025352"/>
            <a:chOff x="1578137" y="8876450"/>
            <a:chExt cx="4263710" cy="2025352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307D3DE1-04E2-954A-B6D2-326FD7C086D5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Closing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DAB0A390-4E17-1D49-A6B5-883C22C67D23}"/>
                </a:ext>
              </a:extLst>
            </p:cNvPr>
            <p:cNvSpPr/>
            <p:nvPr/>
          </p:nvSpPr>
          <p:spPr>
            <a:xfrm flipH="1">
              <a:off x="1578137" y="9516807"/>
              <a:ext cx="42637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2BDAF-7FC0-B14C-BBEF-6286426F771E}"/>
              </a:ext>
            </a:extLst>
          </p:cNvPr>
          <p:cNvGrpSpPr/>
          <p:nvPr/>
        </p:nvGrpSpPr>
        <p:grpSpPr>
          <a:xfrm>
            <a:off x="13901057" y="4429276"/>
            <a:ext cx="5674755" cy="1594464"/>
            <a:chOff x="1578136" y="8876450"/>
            <a:chExt cx="5674755" cy="1594464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E9AE1029-F1EF-B541-A2BE-C4CAD33AA211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Initiating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790AB7DB-69EF-DF46-93EB-AB3EC82CA0EC}"/>
                </a:ext>
              </a:extLst>
            </p:cNvPr>
            <p:cNvSpPr/>
            <p:nvPr/>
          </p:nvSpPr>
          <p:spPr>
            <a:xfrm flipH="1">
              <a:off x="1578136" y="9516807"/>
              <a:ext cx="56747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CC6519-BAB1-F24C-979C-4F670DF82624}"/>
              </a:ext>
            </a:extLst>
          </p:cNvPr>
          <p:cNvGrpSpPr/>
          <p:nvPr/>
        </p:nvGrpSpPr>
        <p:grpSpPr>
          <a:xfrm flipH="1">
            <a:off x="6807529" y="11134876"/>
            <a:ext cx="5674755" cy="1594464"/>
            <a:chOff x="1578136" y="8876450"/>
            <a:chExt cx="5674755" cy="1594464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A202806F-F32E-B948-A654-A88AB8395427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Executing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B1112E4-0E7A-524D-AE72-D75AF4D48175}"/>
                </a:ext>
              </a:extLst>
            </p:cNvPr>
            <p:cNvSpPr/>
            <p:nvPr/>
          </p:nvSpPr>
          <p:spPr>
            <a:xfrm flipH="1">
              <a:off x="1578136" y="9516807"/>
              <a:ext cx="56747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BD7F7C84-B60B-B342-97D2-9D306B4BE904}"/>
              </a:ext>
            </a:extLst>
          </p:cNvPr>
          <p:cNvSpPr txBox="1"/>
          <p:nvPr/>
        </p:nvSpPr>
        <p:spPr>
          <a:xfrm flipH="1">
            <a:off x="10840071" y="7676074"/>
            <a:ext cx="2697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264949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8E926BD-AB73-3D40-B8D4-CC3BB5E5BC1C}"/>
              </a:ext>
            </a:extLst>
          </p:cNvPr>
          <p:cNvSpPr/>
          <p:nvPr/>
        </p:nvSpPr>
        <p:spPr>
          <a:xfrm>
            <a:off x="8425431" y="5286789"/>
            <a:ext cx="7526788" cy="6514686"/>
          </a:xfrm>
          <a:custGeom>
            <a:avLst/>
            <a:gdLst>
              <a:gd name="connsiteX0" fmla="*/ 362730 w 3664967"/>
              <a:gd name="connsiteY0" fmla="*/ 1901484 h 3172151"/>
              <a:gd name="connsiteX1" fmla="*/ 478305 w 3664967"/>
              <a:gd name="connsiteY1" fmla="*/ 2016988 h 3172151"/>
              <a:gd name="connsiteX2" fmla="*/ 446974 w 3664967"/>
              <a:gd name="connsiteY2" fmla="*/ 2096114 h 3172151"/>
              <a:gd name="connsiteX3" fmla="*/ 555025 w 3664967"/>
              <a:gd name="connsiteY3" fmla="*/ 2307133 h 3172151"/>
              <a:gd name="connsiteX4" fmla="*/ 940930 w 3664967"/>
              <a:gd name="connsiteY4" fmla="*/ 2385050 h 3172151"/>
              <a:gd name="connsiteX5" fmla="*/ 928247 w 3664967"/>
              <a:gd name="connsiteY5" fmla="*/ 2710580 h 3172151"/>
              <a:gd name="connsiteX6" fmla="*/ 2181974 w 3664967"/>
              <a:gd name="connsiteY6" fmla="*/ 2937049 h 3172151"/>
              <a:gd name="connsiteX7" fmla="*/ 2403210 w 3664967"/>
              <a:gd name="connsiteY7" fmla="*/ 2528981 h 3172151"/>
              <a:gd name="connsiteX8" fmla="*/ 2745072 w 3664967"/>
              <a:gd name="connsiteY8" fmla="*/ 2629063 h 3172151"/>
              <a:gd name="connsiteX9" fmla="*/ 2988665 w 3664967"/>
              <a:gd name="connsiteY9" fmla="*/ 2351331 h 3172151"/>
              <a:gd name="connsiteX10" fmla="*/ 2812171 w 3664967"/>
              <a:gd name="connsiteY10" fmla="*/ 1733910 h 3172151"/>
              <a:gd name="connsiteX11" fmla="*/ 3209013 w 3664967"/>
              <a:gd name="connsiteY11" fmla="*/ 1500321 h 3172151"/>
              <a:gd name="connsiteX12" fmla="*/ 3234541 w 3664967"/>
              <a:gd name="connsiteY12" fmla="*/ 1501047 h 3172151"/>
              <a:gd name="connsiteX13" fmla="*/ 3182249 w 3664967"/>
              <a:gd name="connsiteY13" fmla="*/ 1154453 h 3172151"/>
              <a:gd name="connsiteX14" fmla="*/ 2873600 w 3664967"/>
              <a:gd name="connsiteY14" fmla="*/ 1238817 h 3172151"/>
              <a:gd name="connsiteX15" fmla="*/ 2267292 w 3664967"/>
              <a:gd name="connsiteY15" fmla="*/ 632599 h 3172151"/>
              <a:gd name="connsiteX16" fmla="*/ 2413797 w 3664967"/>
              <a:gd name="connsiteY16" fmla="*/ 237294 h 3172151"/>
              <a:gd name="connsiteX17" fmla="*/ 1786234 w 3664967"/>
              <a:gd name="connsiteY17" fmla="*/ 94679 h 3172151"/>
              <a:gd name="connsiteX18" fmla="*/ 338412 w 3664967"/>
              <a:gd name="connsiteY18" fmla="*/ 1492422 h 3172151"/>
              <a:gd name="connsiteX19" fmla="*/ 484702 w 3664967"/>
              <a:gd name="connsiteY19" fmla="*/ 1252493 h 3172151"/>
              <a:gd name="connsiteX20" fmla="*/ 565854 w 3664967"/>
              <a:gd name="connsiteY20" fmla="*/ 1301956 h 3172151"/>
              <a:gd name="connsiteX21" fmla="*/ 294987 w 3664967"/>
              <a:gd name="connsiteY21" fmla="*/ 1746242 h 3172151"/>
              <a:gd name="connsiteX22" fmla="*/ -172 w 3664967"/>
              <a:gd name="connsiteY22" fmla="*/ 1317835 h 3172151"/>
              <a:gd name="connsiteX23" fmla="*/ 78105 w 3664967"/>
              <a:gd name="connsiteY23" fmla="*/ 1263912 h 3172151"/>
              <a:gd name="connsiteX24" fmla="*/ 242882 w 3664967"/>
              <a:gd name="connsiteY24" fmla="*/ 1503035 h 3172151"/>
              <a:gd name="connsiteX25" fmla="*/ 1786234 w 3664967"/>
              <a:gd name="connsiteY25" fmla="*/ -405 h 3172151"/>
              <a:gd name="connsiteX26" fmla="*/ 2485465 w 3664967"/>
              <a:gd name="connsiteY26" fmla="*/ 166685 h 3172151"/>
              <a:gd name="connsiteX27" fmla="*/ 2873493 w 3664967"/>
              <a:gd name="connsiteY27" fmla="*/ 26274 h 3172151"/>
              <a:gd name="connsiteX28" fmla="*/ 3479800 w 3664967"/>
              <a:gd name="connsiteY28" fmla="*/ 632492 h 3172151"/>
              <a:gd name="connsiteX29" fmla="*/ 3264208 w 3664967"/>
              <a:gd name="connsiteY29" fmla="*/ 1096015 h 3172151"/>
              <a:gd name="connsiteX30" fmla="*/ 3329936 w 3664967"/>
              <a:gd name="connsiteY30" fmla="*/ 1516657 h 3172151"/>
              <a:gd name="connsiteX31" fmla="*/ 3648715 w 3664967"/>
              <a:gd name="connsiteY31" fmla="*/ 2074109 h 3172151"/>
              <a:gd name="connsiteX32" fmla="*/ 3091154 w 3664967"/>
              <a:gd name="connsiteY32" fmla="*/ 2392842 h 3172151"/>
              <a:gd name="connsiteX33" fmla="*/ 3077852 w 3664967"/>
              <a:gd name="connsiteY33" fmla="*/ 2389000 h 3172151"/>
              <a:gd name="connsiteX34" fmla="*/ 2796719 w 3664967"/>
              <a:gd name="connsiteY34" fmla="*/ 2710231 h 3172151"/>
              <a:gd name="connsiteX35" fmla="*/ 2630007 w 3664967"/>
              <a:gd name="connsiteY35" fmla="*/ 3143447 h 3172151"/>
              <a:gd name="connsiteX36" fmla="*/ 2222740 w 3664967"/>
              <a:gd name="connsiteY36" fmla="*/ 3024262 h 3172151"/>
              <a:gd name="connsiteX37" fmla="*/ 856499 w 3664967"/>
              <a:gd name="connsiteY37" fmla="*/ 2775197 h 3172151"/>
              <a:gd name="connsiteX38" fmla="*/ 472931 w 3664967"/>
              <a:gd name="connsiteY38" fmla="*/ 2686480 h 3172151"/>
              <a:gd name="connsiteX39" fmla="*/ 485158 w 3664967"/>
              <a:gd name="connsiteY39" fmla="*/ 2373685 h 3172151"/>
              <a:gd name="connsiteX40" fmla="*/ 359587 w 3664967"/>
              <a:gd name="connsiteY40" fmla="*/ 2132520 h 3172151"/>
              <a:gd name="connsiteX41" fmla="*/ 245651 w 3664967"/>
              <a:gd name="connsiteY41" fmla="*/ 2015376 h 3172151"/>
              <a:gd name="connsiteX42" fmla="*/ 362810 w 3664967"/>
              <a:gd name="connsiteY42" fmla="*/ 1901457 h 3172151"/>
              <a:gd name="connsiteX43" fmla="*/ 708999 w 3664967"/>
              <a:gd name="connsiteY43" fmla="*/ 2323711 h 3172151"/>
              <a:gd name="connsiteX44" fmla="*/ 924404 w 3664967"/>
              <a:gd name="connsiteY44" fmla="*/ 2539029 h 3172151"/>
              <a:gd name="connsiteX45" fmla="*/ 709053 w 3664967"/>
              <a:gd name="connsiteY45" fmla="*/ 2754402 h 3172151"/>
              <a:gd name="connsiteX46" fmla="*/ 493649 w 3664967"/>
              <a:gd name="connsiteY46" fmla="*/ 2539083 h 3172151"/>
              <a:gd name="connsiteX47" fmla="*/ 493649 w 3664967"/>
              <a:gd name="connsiteY47" fmla="*/ 2539056 h 3172151"/>
              <a:gd name="connsiteX48" fmla="*/ 708999 w 3664967"/>
              <a:gd name="connsiteY48" fmla="*/ 2323711 h 3172151"/>
              <a:gd name="connsiteX49" fmla="*/ 2496670 w 3664967"/>
              <a:gd name="connsiteY49" fmla="*/ 2581265 h 3172151"/>
              <a:gd name="connsiteX50" fmla="*/ 2759019 w 3664967"/>
              <a:gd name="connsiteY50" fmla="*/ 2843576 h 3172151"/>
              <a:gd name="connsiteX51" fmla="*/ 2496670 w 3664967"/>
              <a:gd name="connsiteY51" fmla="*/ 3105886 h 3172151"/>
              <a:gd name="connsiteX52" fmla="*/ 2234320 w 3664967"/>
              <a:gd name="connsiteY52" fmla="*/ 2843576 h 3172151"/>
              <a:gd name="connsiteX53" fmla="*/ 2234320 w 3664967"/>
              <a:gd name="connsiteY53" fmla="*/ 2843549 h 3172151"/>
              <a:gd name="connsiteX54" fmla="*/ 2496670 w 3664967"/>
              <a:gd name="connsiteY54" fmla="*/ 2581265 h 3172151"/>
              <a:gd name="connsiteX55" fmla="*/ 3209013 w 3664967"/>
              <a:gd name="connsiteY55" fmla="*/ 1577647 h 3172151"/>
              <a:gd name="connsiteX56" fmla="*/ 3585728 w 3664967"/>
              <a:gd name="connsiteY56" fmla="*/ 1954252 h 3172151"/>
              <a:gd name="connsiteX57" fmla="*/ 3209067 w 3664967"/>
              <a:gd name="connsiteY57" fmla="*/ 2330912 h 3172151"/>
              <a:gd name="connsiteX58" fmla="*/ 2832352 w 3664967"/>
              <a:gd name="connsiteY58" fmla="*/ 1954306 h 3172151"/>
              <a:gd name="connsiteX59" fmla="*/ 2832352 w 3664967"/>
              <a:gd name="connsiteY59" fmla="*/ 1954279 h 3172151"/>
              <a:gd name="connsiteX60" fmla="*/ 3209013 w 3664967"/>
              <a:gd name="connsiteY60" fmla="*/ 1577647 h 3172151"/>
              <a:gd name="connsiteX61" fmla="*/ 2873600 w 3664967"/>
              <a:gd name="connsiteY61" fmla="*/ 107495 h 3172151"/>
              <a:gd name="connsiteX62" fmla="*/ 3398674 w 3664967"/>
              <a:gd name="connsiteY62" fmla="*/ 632492 h 3172151"/>
              <a:gd name="connsiteX63" fmla="*/ 2873600 w 3664967"/>
              <a:gd name="connsiteY63" fmla="*/ 1157461 h 3172151"/>
              <a:gd name="connsiteX64" fmla="*/ 2348553 w 3664967"/>
              <a:gd name="connsiteY64" fmla="*/ 632492 h 3172151"/>
              <a:gd name="connsiteX65" fmla="*/ 2873600 w 3664967"/>
              <a:gd name="connsiteY65" fmla="*/ 107495 h 31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64967" h="3172151">
                <a:moveTo>
                  <a:pt x="362730" y="1901484"/>
                </a:moveTo>
                <a:cubicBezTo>
                  <a:pt x="426551" y="1901484"/>
                  <a:pt x="478279" y="1953177"/>
                  <a:pt x="478305" y="2016988"/>
                </a:cubicBezTo>
                <a:cubicBezTo>
                  <a:pt x="478305" y="2046382"/>
                  <a:pt x="467100" y="2074674"/>
                  <a:pt x="446974" y="2096114"/>
                </a:cubicBezTo>
                <a:cubicBezTo>
                  <a:pt x="477151" y="2169302"/>
                  <a:pt x="513292" y="2239857"/>
                  <a:pt x="555025" y="2307133"/>
                </a:cubicBezTo>
                <a:cubicBezTo>
                  <a:pt x="683122" y="2222097"/>
                  <a:pt x="855881" y="2256971"/>
                  <a:pt x="940930" y="2385050"/>
                </a:cubicBezTo>
                <a:cubicBezTo>
                  <a:pt x="1007303" y="2484972"/>
                  <a:pt x="1002170" y="2616140"/>
                  <a:pt x="928247" y="2710580"/>
                </a:cubicBezTo>
                <a:cubicBezTo>
                  <a:pt x="1288919" y="2975201"/>
                  <a:pt x="1751489" y="3058759"/>
                  <a:pt x="2181974" y="2937049"/>
                </a:cubicBezTo>
                <a:cubicBezTo>
                  <a:pt x="2130381" y="2763268"/>
                  <a:pt x="2229430" y="2580594"/>
                  <a:pt x="2403210" y="2528981"/>
                </a:cubicBezTo>
                <a:cubicBezTo>
                  <a:pt x="2526955" y="2492253"/>
                  <a:pt x="2660695" y="2531426"/>
                  <a:pt x="2745072" y="2629063"/>
                </a:cubicBezTo>
                <a:cubicBezTo>
                  <a:pt x="2837726" y="2547197"/>
                  <a:pt x="2919577" y="2453885"/>
                  <a:pt x="2988665" y="2351331"/>
                </a:cubicBezTo>
                <a:cubicBezTo>
                  <a:pt x="2769418" y="2229566"/>
                  <a:pt x="2690388" y="1953124"/>
                  <a:pt x="2812171" y="1733910"/>
                </a:cubicBezTo>
                <a:cubicBezTo>
                  <a:pt x="2892222" y="1589791"/>
                  <a:pt x="3044128" y="1500375"/>
                  <a:pt x="3209013" y="1500321"/>
                </a:cubicBezTo>
                <a:cubicBezTo>
                  <a:pt x="3217585" y="1500321"/>
                  <a:pt x="3226077" y="1500590"/>
                  <a:pt x="3234541" y="1501047"/>
                </a:cubicBezTo>
                <a:cubicBezTo>
                  <a:pt x="3231208" y="1383822"/>
                  <a:pt x="3213662" y="1267431"/>
                  <a:pt x="3182249" y="1154453"/>
                </a:cubicBezTo>
                <a:cubicBezTo>
                  <a:pt x="3088842" y="1209827"/>
                  <a:pt x="2982188" y="1238978"/>
                  <a:pt x="2873600" y="1238817"/>
                </a:cubicBezTo>
                <a:cubicBezTo>
                  <a:pt x="2538750" y="1238817"/>
                  <a:pt x="2267292" y="967452"/>
                  <a:pt x="2267292" y="632599"/>
                </a:cubicBezTo>
                <a:cubicBezTo>
                  <a:pt x="2267051" y="487513"/>
                  <a:pt x="2319048" y="347183"/>
                  <a:pt x="2413797" y="237294"/>
                </a:cubicBezTo>
                <a:cubicBezTo>
                  <a:pt x="2218010" y="143122"/>
                  <a:pt x="2003492" y="94384"/>
                  <a:pt x="1786234" y="94679"/>
                </a:cubicBezTo>
                <a:cubicBezTo>
                  <a:pt x="1003111" y="94679"/>
                  <a:pt x="365202" y="715943"/>
                  <a:pt x="338412" y="1492422"/>
                </a:cubicBezTo>
                <a:lnTo>
                  <a:pt x="484702" y="1252493"/>
                </a:lnTo>
                <a:lnTo>
                  <a:pt x="565854" y="1301956"/>
                </a:lnTo>
                <a:lnTo>
                  <a:pt x="294987" y="1746242"/>
                </a:lnTo>
                <a:lnTo>
                  <a:pt x="-172" y="1317835"/>
                </a:lnTo>
                <a:lnTo>
                  <a:pt x="78105" y="1263912"/>
                </a:lnTo>
                <a:lnTo>
                  <a:pt x="242882" y="1503035"/>
                </a:lnTo>
                <a:cubicBezTo>
                  <a:pt x="266664" y="665942"/>
                  <a:pt x="947568" y="-405"/>
                  <a:pt x="1786234" y="-405"/>
                </a:cubicBezTo>
                <a:cubicBezTo>
                  <a:pt x="2029236" y="-755"/>
                  <a:pt x="2268878" y="56500"/>
                  <a:pt x="2485465" y="166685"/>
                </a:cubicBezTo>
                <a:cubicBezTo>
                  <a:pt x="2594295" y="75764"/>
                  <a:pt x="2731663" y="26059"/>
                  <a:pt x="2873493" y="26274"/>
                </a:cubicBezTo>
                <a:cubicBezTo>
                  <a:pt x="3208367" y="26274"/>
                  <a:pt x="3479800" y="297639"/>
                  <a:pt x="3479800" y="632492"/>
                </a:cubicBezTo>
                <a:cubicBezTo>
                  <a:pt x="3479987" y="811270"/>
                  <a:pt x="3401066" y="980967"/>
                  <a:pt x="3264208" y="1096015"/>
                </a:cubicBezTo>
                <a:cubicBezTo>
                  <a:pt x="3305456" y="1232530"/>
                  <a:pt x="3327571" y="1374070"/>
                  <a:pt x="3329936" y="1516657"/>
                </a:cubicBezTo>
                <a:cubicBezTo>
                  <a:pt x="3571915" y="1582590"/>
                  <a:pt x="3714632" y="1832165"/>
                  <a:pt x="3648715" y="2074109"/>
                </a:cubicBezTo>
                <a:cubicBezTo>
                  <a:pt x="3582772" y="2316081"/>
                  <a:pt x="3333161" y="2458776"/>
                  <a:pt x="3091154" y="2392842"/>
                </a:cubicBezTo>
                <a:cubicBezTo>
                  <a:pt x="3086693" y="2391633"/>
                  <a:pt x="3082259" y="2390343"/>
                  <a:pt x="3077852" y="2389000"/>
                </a:cubicBezTo>
                <a:cubicBezTo>
                  <a:pt x="2999360" y="2508508"/>
                  <a:pt x="2904770" y="2616597"/>
                  <a:pt x="2796719" y="2710231"/>
                </a:cubicBezTo>
                <a:cubicBezTo>
                  <a:pt x="2870321" y="2875898"/>
                  <a:pt x="2795698" y="3069829"/>
                  <a:pt x="2630007" y="3143447"/>
                </a:cubicBezTo>
                <a:cubicBezTo>
                  <a:pt x="2483368" y="3208574"/>
                  <a:pt x="2311120" y="3158170"/>
                  <a:pt x="2222740" y="3024262"/>
                </a:cubicBezTo>
                <a:cubicBezTo>
                  <a:pt x="1753559" y="3162013"/>
                  <a:pt x="1246865" y="3069641"/>
                  <a:pt x="856499" y="2775197"/>
                </a:cubicBezTo>
                <a:cubicBezTo>
                  <a:pt x="726063" y="2856606"/>
                  <a:pt x="554353" y="2816896"/>
                  <a:pt x="472931" y="2686480"/>
                </a:cubicBezTo>
                <a:cubicBezTo>
                  <a:pt x="412416" y="2589595"/>
                  <a:pt x="417280" y="2465573"/>
                  <a:pt x="485158" y="2373685"/>
                </a:cubicBezTo>
                <a:cubicBezTo>
                  <a:pt x="436251" y="2297165"/>
                  <a:pt x="394251" y="2216455"/>
                  <a:pt x="359587" y="2132520"/>
                </a:cubicBezTo>
                <a:cubicBezTo>
                  <a:pt x="295766" y="2131633"/>
                  <a:pt x="244764" y="2079187"/>
                  <a:pt x="245651" y="2015376"/>
                </a:cubicBezTo>
                <a:cubicBezTo>
                  <a:pt x="246536" y="1951566"/>
                  <a:pt x="298990" y="1900571"/>
                  <a:pt x="362810" y="1901457"/>
                </a:cubicBezTo>
                <a:close/>
                <a:moveTo>
                  <a:pt x="708999" y="2323711"/>
                </a:moveTo>
                <a:cubicBezTo>
                  <a:pt x="827961" y="2323684"/>
                  <a:pt x="924376" y="2420086"/>
                  <a:pt x="924404" y="2539029"/>
                </a:cubicBezTo>
                <a:cubicBezTo>
                  <a:pt x="924430" y="2657973"/>
                  <a:pt x="828014" y="2754375"/>
                  <a:pt x="709053" y="2754402"/>
                </a:cubicBezTo>
                <a:cubicBezTo>
                  <a:pt x="590092" y="2754429"/>
                  <a:pt x="493676" y="2658027"/>
                  <a:pt x="493649" y="2539083"/>
                </a:cubicBezTo>
                <a:cubicBezTo>
                  <a:pt x="493649" y="2539083"/>
                  <a:pt x="493649" y="2539056"/>
                  <a:pt x="493649" y="2539056"/>
                </a:cubicBezTo>
                <a:cubicBezTo>
                  <a:pt x="493649" y="2420139"/>
                  <a:pt x="590066" y="2323738"/>
                  <a:pt x="708999" y="2323711"/>
                </a:cubicBezTo>
                <a:close/>
                <a:moveTo>
                  <a:pt x="2496670" y="2581265"/>
                </a:moveTo>
                <a:cubicBezTo>
                  <a:pt x="2641562" y="2581265"/>
                  <a:pt x="2759019" y="2698705"/>
                  <a:pt x="2759019" y="2843576"/>
                </a:cubicBezTo>
                <a:cubicBezTo>
                  <a:pt x="2759019" y="2988447"/>
                  <a:pt x="2641562" y="3105886"/>
                  <a:pt x="2496670" y="3105886"/>
                </a:cubicBezTo>
                <a:cubicBezTo>
                  <a:pt x="2351778" y="3105886"/>
                  <a:pt x="2234320" y="2988447"/>
                  <a:pt x="2234320" y="2843576"/>
                </a:cubicBezTo>
                <a:cubicBezTo>
                  <a:pt x="2234320" y="2843576"/>
                  <a:pt x="2234320" y="2843549"/>
                  <a:pt x="2234320" y="2843549"/>
                </a:cubicBezTo>
                <a:cubicBezTo>
                  <a:pt x="2234348" y="2698678"/>
                  <a:pt x="2351778" y="2581265"/>
                  <a:pt x="2496670" y="2581265"/>
                </a:cubicBezTo>
                <a:close/>
                <a:moveTo>
                  <a:pt x="3209013" y="1577647"/>
                </a:moveTo>
                <a:cubicBezTo>
                  <a:pt x="3417054" y="1577620"/>
                  <a:pt x="3585702" y="1746242"/>
                  <a:pt x="3585728" y="1954252"/>
                </a:cubicBezTo>
                <a:cubicBezTo>
                  <a:pt x="3585755" y="2162262"/>
                  <a:pt x="3417108" y="2330885"/>
                  <a:pt x="3209067" y="2330912"/>
                </a:cubicBezTo>
                <a:cubicBezTo>
                  <a:pt x="3001026" y="2330938"/>
                  <a:pt x="2832378" y="2162316"/>
                  <a:pt x="2832352" y="1954306"/>
                </a:cubicBezTo>
                <a:cubicBezTo>
                  <a:pt x="2832352" y="1954306"/>
                  <a:pt x="2832352" y="1954279"/>
                  <a:pt x="2832352" y="1954279"/>
                </a:cubicBezTo>
                <a:cubicBezTo>
                  <a:pt x="2832352" y="1746268"/>
                  <a:pt x="3000972" y="1577673"/>
                  <a:pt x="3209013" y="1577647"/>
                </a:cubicBezTo>
                <a:close/>
                <a:moveTo>
                  <a:pt x="2873600" y="107495"/>
                </a:moveTo>
                <a:cubicBezTo>
                  <a:pt x="3163600" y="107495"/>
                  <a:pt x="3398674" y="342535"/>
                  <a:pt x="3398674" y="632492"/>
                </a:cubicBezTo>
                <a:cubicBezTo>
                  <a:pt x="3398674" y="922449"/>
                  <a:pt x="3163600" y="1157461"/>
                  <a:pt x="2873600" y="1157461"/>
                </a:cubicBezTo>
                <a:cubicBezTo>
                  <a:pt x="2583599" y="1157461"/>
                  <a:pt x="2348553" y="922422"/>
                  <a:pt x="2348553" y="632492"/>
                </a:cubicBezTo>
                <a:cubicBezTo>
                  <a:pt x="2348553" y="342562"/>
                  <a:pt x="2583627" y="107495"/>
                  <a:pt x="2873600" y="10749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4F0093-1318-1E4C-9BE3-DC5260BF1CCF}"/>
              </a:ext>
            </a:extLst>
          </p:cNvPr>
          <p:cNvSpPr/>
          <p:nvPr/>
        </p:nvSpPr>
        <p:spPr>
          <a:xfrm>
            <a:off x="9606215" y="10110448"/>
            <a:ext cx="53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D2DC6-F787-E54C-944E-B1FD911EEB7D}"/>
              </a:ext>
            </a:extLst>
          </p:cNvPr>
          <p:cNvSpPr/>
          <p:nvPr/>
        </p:nvSpPr>
        <p:spPr>
          <a:xfrm>
            <a:off x="13293795" y="10725045"/>
            <a:ext cx="53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1AFFBB-3767-B540-8024-C143D790C7EF}"/>
              </a:ext>
            </a:extLst>
          </p:cNvPr>
          <p:cNvSpPr/>
          <p:nvPr/>
        </p:nvSpPr>
        <p:spPr>
          <a:xfrm>
            <a:off x="14777821" y="8821294"/>
            <a:ext cx="534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F1AF04-2266-8E4D-8155-5BE5C26C7942}"/>
              </a:ext>
            </a:extLst>
          </p:cNvPr>
          <p:cNvSpPr/>
          <p:nvPr/>
        </p:nvSpPr>
        <p:spPr>
          <a:xfrm>
            <a:off x="14028313" y="6048115"/>
            <a:ext cx="534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AC2E1B-2FD0-4D47-B5DF-9C7DC34977B8}"/>
              </a:ext>
            </a:extLst>
          </p:cNvPr>
          <p:cNvGrpSpPr/>
          <p:nvPr/>
        </p:nvGrpSpPr>
        <p:grpSpPr>
          <a:xfrm>
            <a:off x="15952219" y="5758714"/>
            <a:ext cx="5393306" cy="1594464"/>
            <a:chOff x="1578137" y="8876450"/>
            <a:chExt cx="5393306" cy="1594464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B2A7F4CB-B7F0-F749-9FD0-5685F6D343B9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Closing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FF7BD5BD-3937-D44A-B0D7-F63A1ED48159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1D12FB-92AF-7348-BDC3-A09FA7D024A2}"/>
              </a:ext>
            </a:extLst>
          </p:cNvPr>
          <p:cNvGrpSpPr/>
          <p:nvPr/>
        </p:nvGrpSpPr>
        <p:grpSpPr>
          <a:xfrm>
            <a:off x="16271027" y="8580119"/>
            <a:ext cx="5393306" cy="1594464"/>
            <a:chOff x="1578137" y="8876450"/>
            <a:chExt cx="5393306" cy="1594464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58308339-65C5-8642-84F6-054388AA35F7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Executing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D8CE3F79-A334-1B40-86F0-8406272A0224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4B9391-53C8-BD45-AE80-8D06584B6289}"/>
              </a:ext>
            </a:extLst>
          </p:cNvPr>
          <p:cNvGrpSpPr/>
          <p:nvPr/>
        </p:nvGrpSpPr>
        <p:grpSpPr>
          <a:xfrm>
            <a:off x="14727977" y="10837544"/>
            <a:ext cx="5393306" cy="1594464"/>
            <a:chOff x="1578137" y="8876450"/>
            <a:chExt cx="5393306" cy="1594464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D35F69E0-79E7-874D-8FD9-D2E1E96B5F75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5F91117F-0E14-7F41-97F0-8097FB942895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3C5A75-EF84-9F4A-90F6-E835B021A050}"/>
              </a:ext>
            </a:extLst>
          </p:cNvPr>
          <p:cNvGrpSpPr/>
          <p:nvPr/>
        </p:nvGrpSpPr>
        <p:grpSpPr>
          <a:xfrm flipH="1">
            <a:off x="3198549" y="9697529"/>
            <a:ext cx="5393306" cy="1594464"/>
            <a:chOff x="1578137" y="8876450"/>
            <a:chExt cx="5393306" cy="1594464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1404B6A3-9352-CC42-BC90-33D772203651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Initiating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5A2A199A-C45A-C441-95E1-4EF504A71E41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C566AABE-8D59-224D-9C16-D0A4846561F6}"/>
              </a:ext>
            </a:extLst>
          </p:cNvPr>
          <p:cNvSpPr txBox="1"/>
          <p:nvPr/>
        </p:nvSpPr>
        <p:spPr>
          <a:xfrm flipH="1">
            <a:off x="10140337" y="7574799"/>
            <a:ext cx="3656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55927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6EFFA0-2A27-5B47-874F-4A07F5979F33}"/>
              </a:ext>
            </a:extLst>
          </p:cNvPr>
          <p:cNvGrpSpPr/>
          <p:nvPr/>
        </p:nvGrpSpPr>
        <p:grpSpPr>
          <a:xfrm>
            <a:off x="1847537" y="5471010"/>
            <a:ext cx="20682576" cy="6324713"/>
            <a:chOff x="1847537" y="5883965"/>
            <a:chExt cx="20682576" cy="6324713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1AC754C-AD97-5043-883E-4AE10358A3F5}"/>
                </a:ext>
              </a:extLst>
            </p:cNvPr>
            <p:cNvSpPr/>
            <p:nvPr/>
          </p:nvSpPr>
          <p:spPr>
            <a:xfrm>
              <a:off x="1847537" y="5883965"/>
              <a:ext cx="4743355" cy="4141032"/>
            </a:xfrm>
            <a:custGeom>
              <a:avLst/>
              <a:gdLst>
                <a:gd name="connsiteX0" fmla="*/ 919588 w 1247834"/>
                <a:gd name="connsiteY0" fmla="*/ -380 h 1089380"/>
                <a:gd name="connsiteX1" fmla="*/ 948663 w 1247834"/>
                <a:gd name="connsiteY1" fmla="*/ 18051 h 1089380"/>
                <a:gd name="connsiteX2" fmla="*/ 1243285 w 1247834"/>
                <a:gd name="connsiteY2" fmla="*/ 528297 h 1089380"/>
                <a:gd name="connsiteX3" fmla="*/ 1243070 w 1247834"/>
                <a:gd name="connsiteY3" fmla="*/ 560914 h 1089380"/>
                <a:gd name="connsiteX4" fmla="*/ 947481 w 1247834"/>
                <a:gd name="connsiteY4" fmla="*/ 1073041 h 1089380"/>
                <a:gd name="connsiteX5" fmla="*/ 919534 w 1247834"/>
                <a:gd name="connsiteY5" fmla="*/ 1088974 h 1089380"/>
                <a:gd name="connsiteX6" fmla="*/ 328006 w 1247834"/>
                <a:gd name="connsiteY6" fmla="*/ 1088974 h 1089380"/>
                <a:gd name="connsiteX7" fmla="*/ 298824 w 1247834"/>
                <a:gd name="connsiteY7" fmla="*/ 1070973 h 1089380"/>
                <a:gd name="connsiteX8" fmla="*/ 4229 w 1247834"/>
                <a:gd name="connsiteY8" fmla="*/ 560485 h 1089380"/>
                <a:gd name="connsiteX9" fmla="*/ 4417 w 1247834"/>
                <a:gd name="connsiteY9" fmla="*/ 527894 h 1089380"/>
                <a:gd name="connsiteX10" fmla="*/ 300006 w 1247834"/>
                <a:gd name="connsiteY10" fmla="*/ 15928 h 1089380"/>
                <a:gd name="connsiteX11" fmla="*/ 328033 w 1247834"/>
                <a:gd name="connsiteY11" fmla="*/ -193 h 1089380"/>
                <a:gd name="connsiteX12" fmla="*/ 919615 w 1247834"/>
                <a:gd name="connsiteY12" fmla="*/ -407 h 1089380"/>
                <a:gd name="connsiteX13" fmla="*/ 900993 w 1247834"/>
                <a:gd name="connsiteY13" fmla="*/ 64478 h 1089380"/>
                <a:gd name="connsiteX14" fmla="*/ 346521 w 1247834"/>
                <a:gd name="connsiteY14" fmla="*/ 64478 h 1089380"/>
                <a:gd name="connsiteX15" fmla="*/ 69393 w 1247834"/>
                <a:gd name="connsiteY15" fmla="*/ 544418 h 1089380"/>
                <a:gd name="connsiteX16" fmla="*/ 346521 w 1247834"/>
                <a:gd name="connsiteY16" fmla="*/ 1024464 h 1089380"/>
                <a:gd name="connsiteX17" fmla="*/ 900993 w 1247834"/>
                <a:gd name="connsiteY17" fmla="*/ 1024464 h 1089380"/>
                <a:gd name="connsiteX18" fmla="*/ 1178202 w 1247834"/>
                <a:gd name="connsiteY18" fmla="*/ 544364 h 1089380"/>
                <a:gd name="connsiteX19" fmla="*/ 900993 w 1247834"/>
                <a:gd name="connsiteY19" fmla="*/ 64478 h 108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7834" h="1089380">
                  <a:moveTo>
                    <a:pt x="919588" y="-380"/>
                  </a:moveTo>
                  <a:cubicBezTo>
                    <a:pt x="932003" y="-246"/>
                    <a:pt x="943262" y="6874"/>
                    <a:pt x="948663" y="18051"/>
                  </a:cubicBezTo>
                  <a:lnTo>
                    <a:pt x="1243285" y="528297"/>
                  </a:lnTo>
                  <a:cubicBezTo>
                    <a:pt x="1249197" y="538400"/>
                    <a:pt x="1249116" y="550893"/>
                    <a:pt x="1243070" y="560914"/>
                  </a:cubicBezTo>
                  <a:lnTo>
                    <a:pt x="947481" y="1073041"/>
                  </a:lnTo>
                  <a:cubicBezTo>
                    <a:pt x="941623" y="1082902"/>
                    <a:pt x="931009" y="1088974"/>
                    <a:pt x="919534" y="1088974"/>
                  </a:cubicBezTo>
                  <a:lnTo>
                    <a:pt x="328006" y="1088974"/>
                  </a:lnTo>
                  <a:cubicBezTo>
                    <a:pt x="315646" y="1088974"/>
                    <a:pt x="304360" y="1082015"/>
                    <a:pt x="298824" y="1070973"/>
                  </a:cubicBezTo>
                  <a:lnTo>
                    <a:pt x="4229" y="560485"/>
                  </a:lnTo>
                  <a:cubicBezTo>
                    <a:pt x="-1710" y="550409"/>
                    <a:pt x="-1629" y="537889"/>
                    <a:pt x="4417" y="527894"/>
                  </a:cubicBezTo>
                  <a:lnTo>
                    <a:pt x="300006" y="15928"/>
                  </a:lnTo>
                  <a:cubicBezTo>
                    <a:pt x="305783" y="5933"/>
                    <a:pt x="316479" y="-219"/>
                    <a:pt x="328033" y="-193"/>
                  </a:cubicBezTo>
                  <a:lnTo>
                    <a:pt x="919615" y="-407"/>
                  </a:lnTo>
                  <a:close/>
                  <a:moveTo>
                    <a:pt x="900993" y="64478"/>
                  </a:moveTo>
                  <a:lnTo>
                    <a:pt x="346521" y="64478"/>
                  </a:lnTo>
                  <a:lnTo>
                    <a:pt x="69393" y="544418"/>
                  </a:lnTo>
                  <a:lnTo>
                    <a:pt x="346521" y="1024464"/>
                  </a:lnTo>
                  <a:lnTo>
                    <a:pt x="900993" y="1024464"/>
                  </a:lnTo>
                  <a:lnTo>
                    <a:pt x="1178202" y="544364"/>
                  </a:lnTo>
                  <a:lnTo>
                    <a:pt x="900993" y="64478"/>
                  </a:lnTo>
                  <a:close/>
                </a:path>
              </a:pathLst>
            </a:custGeom>
            <a:solidFill>
              <a:schemeClr val="accent1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E1398B0-D833-7A4D-B108-111E051CB323}"/>
                </a:ext>
              </a:extLst>
            </p:cNvPr>
            <p:cNvSpPr/>
            <p:nvPr/>
          </p:nvSpPr>
          <p:spPr>
            <a:xfrm>
              <a:off x="2620442" y="6571018"/>
              <a:ext cx="3197744" cy="2768762"/>
            </a:xfrm>
            <a:custGeom>
              <a:avLst/>
              <a:gdLst>
                <a:gd name="connsiteX0" fmla="*/ 179826 w 719598"/>
                <a:gd name="connsiteY0" fmla="*/ 0 h 623063"/>
                <a:gd name="connsiteX1" fmla="*/ 539719 w 719598"/>
                <a:gd name="connsiteY1" fmla="*/ 0 h 623063"/>
                <a:gd name="connsiteX2" fmla="*/ 719599 w 719598"/>
                <a:gd name="connsiteY2" fmla="*/ 311425 h 623063"/>
                <a:gd name="connsiteX3" fmla="*/ 539719 w 719598"/>
                <a:gd name="connsiteY3" fmla="*/ 623064 h 623063"/>
                <a:gd name="connsiteX4" fmla="*/ 179826 w 719598"/>
                <a:gd name="connsiteY4" fmla="*/ 623064 h 623063"/>
                <a:gd name="connsiteX5" fmla="*/ 0 w 719598"/>
                <a:gd name="connsiteY5" fmla="*/ 311425 h 623063"/>
                <a:gd name="connsiteX6" fmla="*/ 179826 w 719598"/>
                <a:gd name="connsiteY6" fmla="*/ 0 h 623063"/>
                <a:gd name="connsiteX7" fmla="*/ 179826 w 719598"/>
                <a:gd name="connsiteY7" fmla="*/ 0 h 62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598" h="623063">
                  <a:moveTo>
                    <a:pt x="179826" y="0"/>
                  </a:moveTo>
                  <a:lnTo>
                    <a:pt x="539719" y="0"/>
                  </a:lnTo>
                  <a:lnTo>
                    <a:pt x="719599" y="311425"/>
                  </a:lnTo>
                  <a:lnTo>
                    <a:pt x="539719" y="623064"/>
                  </a:lnTo>
                  <a:lnTo>
                    <a:pt x="179826" y="623064"/>
                  </a:lnTo>
                  <a:lnTo>
                    <a:pt x="0" y="311425"/>
                  </a:lnTo>
                  <a:lnTo>
                    <a:pt x="179826" y="0"/>
                  </a:lnTo>
                  <a:lnTo>
                    <a:pt x="179826" y="0"/>
                  </a:lnTo>
                  <a:close/>
                </a:path>
              </a:pathLst>
            </a:custGeom>
            <a:solidFill>
              <a:schemeClr val="accent1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A99C2B2-C25C-F84C-A970-E3600AF4E52A}"/>
                </a:ext>
              </a:extLst>
            </p:cNvPr>
            <p:cNvSpPr/>
            <p:nvPr/>
          </p:nvSpPr>
          <p:spPr>
            <a:xfrm>
              <a:off x="5837150" y="5883965"/>
              <a:ext cx="4743165" cy="4141036"/>
            </a:xfrm>
            <a:custGeom>
              <a:avLst/>
              <a:gdLst>
                <a:gd name="connsiteX0" fmla="*/ 919518 w 1247784"/>
                <a:gd name="connsiteY0" fmla="*/ -380 h 1089381"/>
                <a:gd name="connsiteX1" fmla="*/ 948593 w 1247784"/>
                <a:gd name="connsiteY1" fmla="*/ 18051 h 1089381"/>
                <a:gd name="connsiteX2" fmla="*/ 1243296 w 1247784"/>
                <a:gd name="connsiteY2" fmla="*/ 528297 h 1089381"/>
                <a:gd name="connsiteX3" fmla="*/ 1243081 w 1247784"/>
                <a:gd name="connsiteY3" fmla="*/ 560914 h 1089381"/>
                <a:gd name="connsiteX4" fmla="*/ 947491 w 1247784"/>
                <a:gd name="connsiteY4" fmla="*/ 1073041 h 1089381"/>
                <a:gd name="connsiteX5" fmla="*/ 919625 w 1247784"/>
                <a:gd name="connsiteY5" fmla="*/ 1088974 h 1089381"/>
                <a:gd name="connsiteX6" fmla="*/ 327855 w 1247784"/>
                <a:gd name="connsiteY6" fmla="*/ 1088974 h 1089381"/>
                <a:gd name="connsiteX7" fmla="*/ 298700 w 1247784"/>
                <a:gd name="connsiteY7" fmla="*/ 1070973 h 1089381"/>
                <a:gd name="connsiteX8" fmla="*/ 4132 w 1247784"/>
                <a:gd name="connsiteY8" fmla="*/ 560485 h 1089381"/>
                <a:gd name="connsiteX9" fmla="*/ 4374 w 1247784"/>
                <a:gd name="connsiteY9" fmla="*/ 527894 h 1089381"/>
                <a:gd name="connsiteX10" fmla="*/ 299963 w 1247784"/>
                <a:gd name="connsiteY10" fmla="*/ 15928 h 1089381"/>
                <a:gd name="connsiteX11" fmla="*/ 327909 w 1247784"/>
                <a:gd name="connsiteY11" fmla="*/ -193 h 1089381"/>
                <a:gd name="connsiteX12" fmla="*/ 919571 w 1247784"/>
                <a:gd name="connsiteY12" fmla="*/ -407 h 1089381"/>
                <a:gd name="connsiteX13" fmla="*/ 900922 w 1247784"/>
                <a:gd name="connsiteY13" fmla="*/ 64478 h 1089381"/>
                <a:gd name="connsiteX14" fmla="*/ 346478 w 1247784"/>
                <a:gd name="connsiteY14" fmla="*/ 64478 h 1089381"/>
                <a:gd name="connsiteX15" fmla="*/ 69376 w 1247784"/>
                <a:gd name="connsiteY15" fmla="*/ 544418 h 1089381"/>
                <a:gd name="connsiteX16" fmla="*/ 346478 w 1247784"/>
                <a:gd name="connsiteY16" fmla="*/ 1024464 h 1089381"/>
                <a:gd name="connsiteX17" fmla="*/ 900922 w 1247784"/>
                <a:gd name="connsiteY17" fmla="*/ 1024464 h 1089381"/>
                <a:gd name="connsiteX18" fmla="*/ 1178051 w 1247784"/>
                <a:gd name="connsiteY18" fmla="*/ 544364 h 1089381"/>
                <a:gd name="connsiteX19" fmla="*/ 900922 w 1247784"/>
                <a:gd name="connsiteY19" fmla="*/ 64478 h 10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7784" h="1089381">
                  <a:moveTo>
                    <a:pt x="919518" y="-380"/>
                  </a:moveTo>
                  <a:cubicBezTo>
                    <a:pt x="931959" y="-353"/>
                    <a:pt x="943272" y="6820"/>
                    <a:pt x="948593" y="18051"/>
                  </a:cubicBezTo>
                  <a:lnTo>
                    <a:pt x="1243296" y="528297"/>
                  </a:lnTo>
                  <a:cubicBezTo>
                    <a:pt x="1249127" y="538400"/>
                    <a:pt x="1249046" y="550893"/>
                    <a:pt x="1243081" y="560914"/>
                  </a:cubicBezTo>
                  <a:lnTo>
                    <a:pt x="947491" y="1073041"/>
                  </a:lnTo>
                  <a:cubicBezTo>
                    <a:pt x="941714" y="1082955"/>
                    <a:pt x="931099" y="1089028"/>
                    <a:pt x="919625" y="1088974"/>
                  </a:cubicBezTo>
                  <a:lnTo>
                    <a:pt x="327855" y="1088974"/>
                  </a:lnTo>
                  <a:cubicBezTo>
                    <a:pt x="315522" y="1088920"/>
                    <a:pt x="304289" y="1081961"/>
                    <a:pt x="298700" y="1070973"/>
                  </a:cubicBezTo>
                  <a:lnTo>
                    <a:pt x="4132" y="560485"/>
                  </a:lnTo>
                  <a:cubicBezTo>
                    <a:pt x="-1699" y="550382"/>
                    <a:pt x="-1592" y="537915"/>
                    <a:pt x="4374" y="527894"/>
                  </a:cubicBezTo>
                  <a:lnTo>
                    <a:pt x="299963" y="15928"/>
                  </a:lnTo>
                  <a:cubicBezTo>
                    <a:pt x="305740" y="5933"/>
                    <a:pt x="316381" y="-193"/>
                    <a:pt x="327909" y="-193"/>
                  </a:cubicBezTo>
                  <a:lnTo>
                    <a:pt x="919571" y="-407"/>
                  </a:lnTo>
                  <a:close/>
                  <a:moveTo>
                    <a:pt x="900922" y="64478"/>
                  </a:moveTo>
                  <a:lnTo>
                    <a:pt x="346478" y="64478"/>
                  </a:lnTo>
                  <a:lnTo>
                    <a:pt x="69376" y="544418"/>
                  </a:lnTo>
                  <a:lnTo>
                    <a:pt x="346478" y="1024464"/>
                  </a:lnTo>
                  <a:lnTo>
                    <a:pt x="900922" y="1024464"/>
                  </a:lnTo>
                  <a:lnTo>
                    <a:pt x="1178051" y="544364"/>
                  </a:lnTo>
                  <a:lnTo>
                    <a:pt x="900922" y="64478"/>
                  </a:lnTo>
                  <a:close/>
                </a:path>
              </a:pathLst>
            </a:custGeom>
            <a:solidFill>
              <a:schemeClr val="accent2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6655C9C-E180-4846-A1E7-7FE50259C43C}"/>
                </a:ext>
              </a:extLst>
            </p:cNvPr>
            <p:cNvSpPr/>
            <p:nvPr/>
          </p:nvSpPr>
          <p:spPr>
            <a:xfrm>
              <a:off x="6609588" y="6571017"/>
              <a:ext cx="3197626" cy="2768764"/>
            </a:xfrm>
            <a:custGeom>
              <a:avLst/>
              <a:gdLst>
                <a:gd name="connsiteX0" fmla="*/ 179906 w 719571"/>
                <a:gd name="connsiteY0" fmla="*/ 0 h 623063"/>
                <a:gd name="connsiteX1" fmla="*/ 539639 w 719571"/>
                <a:gd name="connsiteY1" fmla="*/ 0 h 623063"/>
                <a:gd name="connsiteX2" fmla="*/ 719572 w 719571"/>
                <a:gd name="connsiteY2" fmla="*/ 311425 h 623063"/>
                <a:gd name="connsiteX3" fmla="*/ 539639 w 719571"/>
                <a:gd name="connsiteY3" fmla="*/ 623064 h 623063"/>
                <a:gd name="connsiteX4" fmla="*/ 179906 w 719571"/>
                <a:gd name="connsiteY4" fmla="*/ 623064 h 623063"/>
                <a:gd name="connsiteX5" fmla="*/ 0 w 719571"/>
                <a:gd name="connsiteY5" fmla="*/ 311425 h 623063"/>
                <a:gd name="connsiteX6" fmla="*/ 179906 w 719571"/>
                <a:gd name="connsiteY6" fmla="*/ 0 h 623063"/>
                <a:gd name="connsiteX7" fmla="*/ 179906 w 719571"/>
                <a:gd name="connsiteY7" fmla="*/ 0 h 62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571" h="623063">
                  <a:moveTo>
                    <a:pt x="179906" y="0"/>
                  </a:moveTo>
                  <a:lnTo>
                    <a:pt x="539639" y="0"/>
                  </a:lnTo>
                  <a:lnTo>
                    <a:pt x="719572" y="311425"/>
                  </a:lnTo>
                  <a:lnTo>
                    <a:pt x="539639" y="623064"/>
                  </a:lnTo>
                  <a:lnTo>
                    <a:pt x="179906" y="623064"/>
                  </a:lnTo>
                  <a:lnTo>
                    <a:pt x="0" y="311425"/>
                  </a:lnTo>
                  <a:lnTo>
                    <a:pt x="179906" y="0"/>
                  </a:lnTo>
                  <a:lnTo>
                    <a:pt x="179906" y="0"/>
                  </a:lnTo>
                  <a:close/>
                </a:path>
              </a:pathLst>
            </a:custGeom>
            <a:solidFill>
              <a:schemeClr val="accent2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E63B6A5-A1F4-3042-A676-186CC81C98EE}"/>
                </a:ext>
              </a:extLst>
            </p:cNvPr>
            <p:cNvSpPr/>
            <p:nvPr/>
          </p:nvSpPr>
          <p:spPr>
            <a:xfrm>
              <a:off x="9807521" y="5883965"/>
              <a:ext cx="4743485" cy="4141032"/>
            </a:xfrm>
            <a:custGeom>
              <a:avLst/>
              <a:gdLst>
                <a:gd name="connsiteX0" fmla="*/ 919646 w 1247868"/>
                <a:gd name="connsiteY0" fmla="*/ -380 h 1089380"/>
                <a:gd name="connsiteX1" fmla="*/ 948640 w 1247868"/>
                <a:gd name="connsiteY1" fmla="*/ 18051 h 1089380"/>
                <a:gd name="connsiteX2" fmla="*/ 1243343 w 1247868"/>
                <a:gd name="connsiteY2" fmla="*/ 528297 h 1089380"/>
                <a:gd name="connsiteX3" fmla="*/ 1243181 w 1247868"/>
                <a:gd name="connsiteY3" fmla="*/ 560914 h 1089380"/>
                <a:gd name="connsiteX4" fmla="*/ 947592 w 1247868"/>
                <a:gd name="connsiteY4" fmla="*/ 1073041 h 1089380"/>
                <a:gd name="connsiteX5" fmla="*/ 919726 w 1247868"/>
                <a:gd name="connsiteY5" fmla="*/ 1088974 h 1089380"/>
                <a:gd name="connsiteX6" fmla="*/ 327902 w 1247868"/>
                <a:gd name="connsiteY6" fmla="*/ 1088974 h 1089380"/>
                <a:gd name="connsiteX7" fmla="*/ 298774 w 1247868"/>
                <a:gd name="connsiteY7" fmla="*/ 1070973 h 1089380"/>
                <a:gd name="connsiteX8" fmla="*/ 4205 w 1247868"/>
                <a:gd name="connsiteY8" fmla="*/ 560485 h 1089380"/>
                <a:gd name="connsiteX9" fmla="*/ 4420 w 1247868"/>
                <a:gd name="connsiteY9" fmla="*/ 527894 h 1089380"/>
                <a:gd name="connsiteX10" fmla="*/ 300010 w 1247868"/>
                <a:gd name="connsiteY10" fmla="*/ 15928 h 1089380"/>
                <a:gd name="connsiteX11" fmla="*/ 327902 w 1247868"/>
                <a:gd name="connsiteY11" fmla="*/ -193 h 1089380"/>
                <a:gd name="connsiteX12" fmla="*/ 919646 w 1247868"/>
                <a:gd name="connsiteY12" fmla="*/ -407 h 1089380"/>
                <a:gd name="connsiteX13" fmla="*/ 900969 w 1247868"/>
                <a:gd name="connsiteY13" fmla="*/ 64478 h 1089380"/>
                <a:gd name="connsiteX14" fmla="*/ 346498 w 1247868"/>
                <a:gd name="connsiteY14" fmla="*/ 64478 h 1089380"/>
                <a:gd name="connsiteX15" fmla="*/ 69288 w 1247868"/>
                <a:gd name="connsiteY15" fmla="*/ 544418 h 1089380"/>
                <a:gd name="connsiteX16" fmla="*/ 346498 w 1247868"/>
                <a:gd name="connsiteY16" fmla="*/ 1024464 h 1089380"/>
                <a:gd name="connsiteX17" fmla="*/ 900969 w 1247868"/>
                <a:gd name="connsiteY17" fmla="*/ 1024464 h 1089380"/>
                <a:gd name="connsiteX18" fmla="*/ 1178179 w 1247868"/>
                <a:gd name="connsiteY18" fmla="*/ 544364 h 1089380"/>
                <a:gd name="connsiteX19" fmla="*/ 900969 w 1247868"/>
                <a:gd name="connsiteY19" fmla="*/ 64478 h 108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7868" h="1089380">
                  <a:moveTo>
                    <a:pt x="919646" y="-380"/>
                  </a:moveTo>
                  <a:cubicBezTo>
                    <a:pt x="932033" y="-273"/>
                    <a:pt x="943292" y="6874"/>
                    <a:pt x="948640" y="18051"/>
                  </a:cubicBezTo>
                  <a:lnTo>
                    <a:pt x="1243343" y="528297"/>
                  </a:lnTo>
                  <a:cubicBezTo>
                    <a:pt x="1249200" y="538400"/>
                    <a:pt x="1249147" y="550866"/>
                    <a:pt x="1243181" y="560914"/>
                  </a:cubicBezTo>
                  <a:lnTo>
                    <a:pt x="947592" y="1073041"/>
                  </a:lnTo>
                  <a:cubicBezTo>
                    <a:pt x="941788" y="1082929"/>
                    <a:pt x="931173" y="1089001"/>
                    <a:pt x="919726" y="1088974"/>
                  </a:cubicBezTo>
                  <a:lnTo>
                    <a:pt x="327902" y="1088974"/>
                  </a:lnTo>
                  <a:cubicBezTo>
                    <a:pt x="315595" y="1088920"/>
                    <a:pt x="304336" y="1081961"/>
                    <a:pt x="298774" y="1070973"/>
                  </a:cubicBezTo>
                  <a:lnTo>
                    <a:pt x="4205" y="560485"/>
                  </a:lnTo>
                  <a:cubicBezTo>
                    <a:pt x="-1706" y="550409"/>
                    <a:pt x="-1626" y="537889"/>
                    <a:pt x="4420" y="527894"/>
                  </a:cubicBezTo>
                  <a:lnTo>
                    <a:pt x="300010" y="15928"/>
                  </a:lnTo>
                  <a:cubicBezTo>
                    <a:pt x="305760" y="5960"/>
                    <a:pt x="316402" y="-193"/>
                    <a:pt x="327902" y="-193"/>
                  </a:cubicBezTo>
                  <a:lnTo>
                    <a:pt x="919646" y="-407"/>
                  </a:lnTo>
                  <a:close/>
                  <a:moveTo>
                    <a:pt x="900969" y="64478"/>
                  </a:moveTo>
                  <a:lnTo>
                    <a:pt x="346498" y="64478"/>
                  </a:lnTo>
                  <a:lnTo>
                    <a:pt x="69288" y="544418"/>
                  </a:lnTo>
                  <a:lnTo>
                    <a:pt x="346498" y="1024464"/>
                  </a:lnTo>
                  <a:lnTo>
                    <a:pt x="900969" y="1024464"/>
                  </a:lnTo>
                  <a:lnTo>
                    <a:pt x="1178179" y="544364"/>
                  </a:lnTo>
                  <a:lnTo>
                    <a:pt x="900969" y="64478"/>
                  </a:lnTo>
                  <a:close/>
                </a:path>
              </a:pathLst>
            </a:custGeom>
            <a:solidFill>
              <a:schemeClr val="accent3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8579ECB-3423-4D42-97E2-4B8969A2478D}"/>
                </a:ext>
              </a:extLst>
            </p:cNvPr>
            <p:cNvSpPr/>
            <p:nvPr/>
          </p:nvSpPr>
          <p:spPr>
            <a:xfrm>
              <a:off x="10580137" y="6571017"/>
              <a:ext cx="3197626" cy="2768764"/>
            </a:xfrm>
            <a:custGeom>
              <a:avLst/>
              <a:gdLst>
                <a:gd name="connsiteX0" fmla="*/ 179879 w 719571"/>
                <a:gd name="connsiteY0" fmla="*/ 0 h 623063"/>
                <a:gd name="connsiteX1" fmla="*/ 539773 w 719571"/>
                <a:gd name="connsiteY1" fmla="*/ 0 h 623063"/>
                <a:gd name="connsiteX2" fmla="*/ 719572 w 719571"/>
                <a:gd name="connsiteY2" fmla="*/ 311425 h 623063"/>
                <a:gd name="connsiteX3" fmla="*/ 539773 w 719571"/>
                <a:gd name="connsiteY3" fmla="*/ 623064 h 623063"/>
                <a:gd name="connsiteX4" fmla="*/ 179879 w 719571"/>
                <a:gd name="connsiteY4" fmla="*/ 623064 h 623063"/>
                <a:gd name="connsiteX5" fmla="*/ 0 w 719571"/>
                <a:gd name="connsiteY5" fmla="*/ 311425 h 623063"/>
                <a:gd name="connsiteX6" fmla="*/ 179879 w 719571"/>
                <a:gd name="connsiteY6" fmla="*/ 0 h 623063"/>
                <a:gd name="connsiteX7" fmla="*/ 179879 w 719571"/>
                <a:gd name="connsiteY7" fmla="*/ 0 h 62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571" h="623063">
                  <a:moveTo>
                    <a:pt x="179879" y="0"/>
                  </a:moveTo>
                  <a:lnTo>
                    <a:pt x="539773" y="0"/>
                  </a:lnTo>
                  <a:lnTo>
                    <a:pt x="719572" y="311425"/>
                  </a:lnTo>
                  <a:lnTo>
                    <a:pt x="539773" y="623064"/>
                  </a:lnTo>
                  <a:lnTo>
                    <a:pt x="179879" y="623064"/>
                  </a:lnTo>
                  <a:lnTo>
                    <a:pt x="0" y="311425"/>
                  </a:lnTo>
                  <a:lnTo>
                    <a:pt x="179879" y="0"/>
                  </a:lnTo>
                  <a:lnTo>
                    <a:pt x="179879" y="0"/>
                  </a:lnTo>
                  <a:close/>
                </a:path>
              </a:pathLst>
            </a:custGeom>
            <a:solidFill>
              <a:schemeClr val="accent3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7A3871A-7DB5-9440-A736-D50BFEB23CDE}"/>
                </a:ext>
              </a:extLst>
            </p:cNvPr>
            <p:cNvSpPr/>
            <p:nvPr/>
          </p:nvSpPr>
          <p:spPr>
            <a:xfrm>
              <a:off x="13797384" y="5883965"/>
              <a:ext cx="4742694" cy="4141032"/>
            </a:xfrm>
            <a:custGeom>
              <a:avLst/>
              <a:gdLst>
                <a:gd name="connsiteX0" fmla="*/ 919482 w 1247660"/>
                <a:gd name="connsiteY0" fmla="*/ -380 h 1089380"/>
                <a:gd name="connsiteX1" fmla="*/ 948638 w 1247660"/>
                <a:gd name="connsiteY1" fmla="*/ 18051 h 1089380"/>
                <a:gd name="connsiteX2" fmla="*/ 1243205 w 1247660"/>
                <a:gd name="connsiteY2" fmla="*/ 528297 h 1089380"/>
                <a:gd name="connsiteX3" fmla="*/ 1243044 w 1247660"/>
                <a:gd name="connsiteY3" fmla="*/ 560914 h 1089380"/>
                <a:gd name="connsiteX4" fmla="*/ 947455 w 1247660"/>
                <a:gd name="connsiteY4" fmla="*/ 1073041 h 1089380"/>
                <a:gd name="connsiteX5" fmla="*/ 919562 w 1247660"/>
                <a:gd name="connsiteY5" fmla="*/ 1088974 h 1089380"/>
                <a:gd name="connsiteX6" fmla="*/ 327847 w 1247660"/>
                <a:gd name="connsiteY6" fmla="*/ 1088974 h 1089380"/>
                <a:gd name="connsiteX7" fmla="*/ 298799 w 1247660"/>
                <a:gd name="connsiteY7" fmla="*/ 1070973 h 1089380"/>
                <a:gd name="connsiteX8" fmla="*/ 4069 w 1247660"/>
                <a:gd name="connsiteY8" fmla="*/ 560485 h 1089380"/>
                <a:gd name="connsiteX9" fmla="*/ 4418 w 1247660"/>
                <a:gd name="connsiteY9" fmla="*/ 527894 h 1089380"/>
                <a:gd name="connsiteX10" fmla="*/ 300007 w 1247660"/>
                <a:gd name="connsiteY10" fmla="*/ 15928 h 1089380"/>
                <a:gd name="connsiteX11" fmla="*/ 327820 w 1247660"/>
                <a:gd name="connsiteY11" fmla="*/ -193 h 1089380"/>
                <a:gd name="connsiteX12" fmla="*/ 919536 w 1247660"/>
                <a:gd name="connsiteY12" fmla="*/ -407 h 1089380"/>
                <a:gd name="connsiteX13" fmla="*/ 900967 w 1247660"/>
                <a:gd name="connsiteY13" fmla="*/ 64478 h 1089380"/>
                <a:gd name="connsiteX14" fmla="*/ 346415 w 1247660"/>
                <a:gd name="connsiteY14" fmla="*/ 64478 h 1089380"/>
                <a:gd name="connsiteX15" fmla="*/ 69287 w 1247660"/>
                <a:gd name="connsiteY15" fmla="*/ 544418 h 1089380"/>
                <a:gd name="connsiteX16" fmla="*/ 346415 w 1247660"/>
                <a:gd name="connsiteY16" fmla="*/ 1024464 h 1089380"/>
                <a:gd name="connsiteX17" fmla="*/ 900967 w 1247660"/>
                <a:gd name="connsiteY17" fmla="*/ 1024464 h 1089380"/>
                <a:gd name="connsiteX18" fmla="*/ 1178041 w 1247660"/>
                <a:gd name="connsiteY18" fmla="*/ 544364 h 1089380"/>
                <a:gd name="connsiteX19" fmla="*/ 900967 w 1247660"/>
                <a:gd name="connsiteY19" fmla="*/ 64478 h 108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7660" h="1089380">
                  <a:moveTo>
                    <a:pt x="919482" y="-380"/>
                  </a:moveTo>
                  <a:cubicBezTo>
                    <a:pt x="931896" y="-246"/>
                    <a:pt x="943210" y="6874"/>
                    <a:pt x="948638" y="18051"/>
                  </a:cubicBezTo>
                  <a:lnTo>
                    <a:pt x="1243205" y="528297"/>
                  </a:lnTo>
                  <a:cubicBezTo>
                    <a:pt x="1248983" y="538426"/>
                    <a:pt x="1248903" y="550839"/>
                    <a:pt x="1243044" y="560914"/>
                  </a:cubicBezTo>
                  <a:lnTo>
                    <a:pt x="947455" y="1073041"/>
                  </a:lnTo>
                  <a:cubicBezTo>
                    <a:pt x="941651" y="1082929"/>
                    <a:pt x="931037" y="1089001"/>
                    <a:pt x="919562" y="1088974"/>
                  </a:cubicBezTo>
                  <a:lnTo>
                    <a:pt x="327847" y="1088974"/>
                  </a:lnTo>
                  <a:cubicBezTo>
                    <a:pt x="315540" y="1088974"/>
                    <a:pt x="304281" y="1081988"/>
                    <a:pt x="298799" y="1070973"/>
                  </a:cubicBezTo>
                  <a:lnTo>
                    <a:pt x="4069" y="560485"/>
                  </a:lnTo>
                  <a:cubicBezTo>
                    <a:pt x="-1708" y="550356"/>
                    <a:pt x="-1575" y="537889"/>
                    <a:pt x="4418" y="527894"/>
                  </a:cubicBezTo>
                  <a:lnTo>
                    <a:pt x="300007" y="15928"/>
                  </a:lnTo>
                  <a:cubicBezTo>
                    <a:pt x="305704" y="5933"/>
                    <a:pt x="316319" y="-219"/>
                    <a:pt x="327820" y="-193"/>
                  </a:cubicBezTo>
                  <a:lnTo>
                    <a:pt x="919536" y="-407"/>
                  </a:lnTo>
                  <a:close/>
                  <a:moveTo>
                    <a:pt x="900967" y="64478"/>
                  </a:moveTo>
                  <a:lnTo>
                    <a:pt x="346415" y="64478"/>
                  </a:lnTo>
                  <a:lnTo>
                    <a:pt x="69287" y="544418"/>
                  </a:lnTo>
                  <a:lnTo>
                    <a:pt x="346415" y="1024464"/>
                  </a:lnTo>
                  <a:lnTo>
                    <a:pt x="900967" y="1024464"/>
                  </a:lnTo>
                  <a:lnTo>
                    <a:pt x="1178041" y="544364"/>
                  </a:lnTo>
                  <a:lnTo>
                    <a:pt x="900967" y="64478"/>
                  </a:lnTo>
                  <a:close/>
                </a:path>
              </a:pathLst>
            </a:custGeom>
            <a:solidFill>
              <a:schemeClr val="accent4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EA5A34E-3737-774F-A0D5-0E8182F1011B}"/>
                </a:ext>
              </a:extLst>
            </p:cNvPr>
            <p:cNvSpPr/>
            <p:nvPr/>
          </p:nvSpPr>
          <p:spPr>
            <a:xfrm>
              <a:off x="14569771" y="6571018"/>
              <a:ext cx="3197864" cy="2768762"/>
            </a:xfrm>
            <a:custGeom>
              <a:avLst/>
              <a:gdLst>
                <a:gd name="connsiteX0" fmla="*/ 179960 w 719625"/>
                <a:gd name="connsiteY0" fmla="*/ 0 h 623063"/>
                <a:gd name="connsiteX1" fmla="*/ 539692 w 719625"/>
                <a:gd name="connsiteY1" fmla="*/ 0 h 623063"/>
                <a:gd name="connsiteX2" fmla="*/ 719626 w 719625"/>
                <a:gd name="connsiteY2" fmla="*/ 311425 h 623063"/>
                <a:gd name="connsiteX3" fmla="*/ 539692 w 719625"/>
                <a:gd name="connsiteY3" fmla="*/ 623064 h 623063"/>
                <a:gd name="connsiteX4" fmla="*/ 179960 w 719625"/>
                <a:gd name="connsiteY4" fmla="*/ 623064 h 623063"/>
                <a:gd name="connsiteX5" fmla="*/ 0 w 719625"/>
                <a:gd name="connsiteY5" fmla="*/ 311425 h 623063"/>
                <a:gd name="connsiteX6" fmla="*/ 179960 w 719625"/>
                <a:gd name="connsiteY6" fmla="*/ 0 h 623063"/>
                <a:gd name="connsiteX7" fmla="*/ 179960 w 719625"/>
                <a:gd name="connsiteY7" fmla="*/ 0 h 62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625" h="623063">
                  <a:moveTo>
                    <a:pt x="179960" y="0"/>
                  </a:moveTo>
                  <a:lnTo>
                    <a:pt x="539692" y="0"/>
                  </a:lnTo>
                  <a:lnTo>
                    <a:pt x="719626" y="311425"/>
                  </a:lnTo>
                  <a:lnTo>
                    <a:pt x="539692" y="623064"/>
                  </a:lnTo>
                  <a:lnTo>
                    <a:pt x="179960" y="623064"/>
                  </a:lnTo>
                  <a:lnTo>
                    <a:pt x="0" y="311425"/>
                  </a:lnTo>
                  <a:lnTo>
                    <a:pt x="179960" y="0"/>
                  </a:lnTo>
                  <a:lnTo>
                    <a:pt x="179960" y="0"/>
                  </a:lnTo>
                  <a:close/>
                </a:path>
              </a:pathLst>
            </a:custGeom>
            <a:solidFill>
              <a:schemeClr val="accent4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BFD2D28-7854-094A-978F-63BE5D76FE7F}"/>
                </a:ext>
              </a:extLst>
            </p:cNvPr>
            <p:cNvSpPr/>
            <p:nvPr/>
          </p:nvSpPr>
          <p:spPr>
            <a:xfrm>
              <a:off x="17786720" y="5883965"/>
              <a:ext cx="4743393" cy="4141032"/>
            </a:xfrm>
            <a:custGeom>
              <a:avLst/>
              <a:gdLst>
                <a:gd name="connsiteX0" fmla="*/ 919591 w 1247844"/>
                <a:gd name="connsiteY0" fmla="*/ -380 h 1089380"/>
                <a:gd name="connsiteX1" fmla="*/ 948694 w 1247844"/>
                <a:gd name="connsiteY1" fmla="*/ 18051 h 1089380"/>
                <a:gd name="connsiteX2" fmla="*/ 1243288 w 1247844"/>
                <a:gd name="connsiteY2" fmla="*/ 528297 h 1089380"/>
                <a:gd name="connsiteX3" fmla="*/ 1243047 w 1247844"/>
                <a:gd name="connsiteY3" fmla="*/ 560914 h 1089380"/>
                <a:gd name="connsiteX4" fmla="*/ 947458 w 1247844"/>
                <a:gd name="connsiteY4" fmla="*/ 1073041 h 1089380"/>
                <a:gd name="connsiteX5" fmla="*/ 919538 w 1247844"/>
                <a:gd name="connsiteY5" fmla="*/ 1088974 h 1089380"/>
                <a:gd name="connsiteX6" fmla="*/ 328010 w 1247844"/>
                <a:gd name="connsiteY6" fmla="*/ 1088974 h 1089380"/>
                <a:gd name="connsiteX7" fmla="*/ 298854 w 1247844"/>
                <a:gd name="connsiteY7" fmla="*/ 1070973 h 1089380"/>
                <a:gd name="connsiteX8" fmla="*/ 4259 w 1247844"/>
                <a:gd name="connsiteY8" fmla="*/ 560485 h 1089380"/>
                <a:gd name="connsiteX9" fmla="*/ 4447 w 1247844"/>
                <a:gd name="connsiteY9" fmla="*/ 527894 h 1089380"/>
                <a:gd name="connsiteX10" fmla="*/ 300036 w 1247844"/>
                <a:gd name="connsiteY10" fmla="*/ 15928 h 1089380"/>
                <a:gd name="connsiteX11" fmla="*/ 327956 w 1247844"/>
                <a:gd name="connsiteY11" fmla="*/ -193 h 1089380"/>
                <a:gd name="connsiteX12" fmla="*/ 919538 w 1247844"/>
                <a:gd name="connsiteY12" fmla="*/ -407 h 1089380"/>
                <a:gd name="connsiteX13" fmla="*/ 900969 w 1247844"/>
                <a:gd name="connsiteY13" fmla="*/ 64478 h 1089380"/>
                <a:gd name="connsiteX14" fmla="*/ 346525 w 1247844"/>
                <a:gd name="connsiteY14" fmla="*/ 64478 h 1089380"/>
                <a:gd name="connsiteX15" fmla="*/ 69370 w 1247844"/>
                <a:gd name="connsiteY15" fmla="*/ 544418 h 1089380"/>
                <a:gd name="connsiteX16" fmla="*/ 346525 w 1247844"/>
                <a:gd name="connsiteY16" fmla="*/ 1024464 h 1089380"/>
                <a:gd name="connsiteX17" fmla="*/ 900969 w 1247844"/>
                <a:gd name="connsiteY17" fmla="*/ 1024464 h 1089380"/>
                <a:gd name="connsiteX18" fmla="*/ 1178206 w 1247844"/>
                <a:gd name="connsiteY18" fmla="*/ 544364 h 1089380"/>
                <a:gd name="connsiteX19" fmla="*/ 900969 w 1247844"/>
                <a:gd name="connsiteY19" fmla="*/ 64478 h 108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7844" h="1089380">
                  <a:moveTo>
                    <a:pt x="919591" y="-380"/>
                  </a:moveTo>
                  <a:cubicBezTo>
                    <a:pt x="932007" y="-246"/>
                    <a:pt x="943266" y="6874"/>
                    <a:pt x="948694" y="18051"/>
                  </a:cubicBezTo>
                  <a:lnTo>
                    <a:pt x="1243288" y="528297"/>
                  </a:lnTo>
                  <a:cubicBezTo>
                    <a:pt x="1249227" y="538373"/>
                    <a:pt x="1249119" y="550920"/>
                    <a:pt x="1243047" y="560914"/>
                  </a:cubicBezTo>
                  <a:lnTo>
                    <a:pt x="947458" y="1073041"/>
                  </a:lnTo>
                  <a:cubicBezTo>
                    <a:pt x="941653" y="1082955"/>
                    <a:pt x="931012" y="1089001"/>
                    <a:pt x="919538" y="1088974"/>
                  </a:cubicBezTo>
                  <a:lnTo>
                    <a:pt x="328010" y="1088974"/>
                  </a:lnTo>
                  <a:cubicBezTo>
                    <a:pt x="315676" y="1088974"/>
                    <a:pt x="304390" y="1081988"/>
                    <a:pt x="298854" y="1070973"/>
                  </a:cubicBezTo>
                  <a:lnTo>
                    <a:pt x="4259" y="560485"/>
                  </a:lnTo>
                  <a:cubicBezTo>
                    <a:pt x="-1707" y="550436"/>
                    <a:pt x="-1653" y="537889"/>
                    <a:pt x="4447" y="527894"/>
                  </a:cubicBezTo>
                  <a:lnTo>
                    <a:pt x="300036" y="15928"/>
                  </a:lnTo>
                  <a:cubicBezTo>
                    <a:pt x="305787" y="5960"/>
                    <a:pt x="316428" y="-193"/>
                    <a:pt x="327956" y="-193"/>
                  </a:cubicBezTo>
                  <a:lnTo>
                    <a:pt x="919538" y="-407"/>
                  </a:lnTo>
                  <a:close/>
                  <a:moveTo>
                    <a:pt x="900969" y="64478"/>
                  </a:moveTo>
                  <a:lnTo>
                    <a:pt x="346525" y="64478"/>
                  </a:lnTo>
                  <a:lnTo>
                    <a:pt x="69370" y="544418"/>
                  </a:lnTo>
                  <a:lnTo>
                    <a:pt x="346525" y="1024464"/>
                  </a:lnTo>
                  <a:lnTo>
                    <a:pt x="900969" y="1024464"/>
                  </a:lnTo>
                  <a:lnTo>
                    <a:pt x="1178206" y="544364"/>
                  </a:lnTo>
                  <a:lnTo>
                    <a:pt x="900969" y="64478"/>
                  </a:lnTo>
                  <a:close/>
                </a:path>
              </a:pathLst>
            </a:custGeom>
            <a:solidFill>
              <a:schemeClr val="accent5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73A0C64-AD9C-564A-AA6E-DAD132E6431C}"/>
                </a:ext>
              </a:extLst>
            </p:cNvPr>
            <p:cNvSpPr/>
            <p:nvPr/>
          </p:nvSpPr>
          <p:spPr>
            <a:xfrm>
              <a:off x="18559730" y="6571017"/>
              <a:ext cx="3197860" cy="2768764"/>
            </a:xfrm>
            <a:custGeom>
              <a:avLst/>
              <a:gdLst>
                <a:gd name="connsiteX0" fmla="*/ 179852 w 719624"/>
                <a:gd name="connsiteY0" fmla="*/ 0 h 623063"/>
                <a:gd name="connsiteX1" fmla="*/ 539664 w 719624"/>
                <a:gd name="connsiteY1" fmla="*/ 0 h 623063"/>
                <a:gd name="connsiteX2" fmla="*/ 719625 w 719624"/>
                <a:gd name="connsiteY2" fmla="*/ 311425 h 623063"/>
                <a:gd name="connsiteX3" fmla="*/ 539664 w 719624"/>
                <a:gd name="connsiteY3" fmla="*/ 623064 h 623063"/>
                <a:gd name="connsiteX4" fmla="*/ 179852 w 719624"/>
                <a:gd name="connsiteY4" fmla="*/ 623064 h 623063"/>
                <a:gd name="connsiteX5" fmla="*/ 0 w 719624"/>
                <a:gd name="connsiteY5" fmla="*/ 311425 h 623063"/>
                <a:gd name="connsiteX6" fmla="*/ 179852 w 719624"/>
                <a:gd name="connsiteY6" fmla="*/ 0 h 623063"/>
                <a:gd name="connsiteX7" fmla="*/ 179852 w 719624"/>
                <a:gd name="connsiteY7" fmla="*/ 0 h 62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624" h="623063">
                  <a:moveTo>
                    <a:pt x="179852" y="0"/>
                  </a:moveTo>
                  <a:lnTo>
                    <a:pt x="539664" y="0"/>
                  </a:lnTo>
                  <a:lnTo>
                    <a:pt x="719625" y="311425"/>
                  </a:lnTo>
                  <a:lnTo>
                    <a:pt x="539664" y="623064"/>
                  </a:lnTo>
                  <a:lnTo>
                    <a:pt x="179852" y="623064"/>
                  </a:lnTo>
                  <a:lnTo>
                    <a:pt x="0" y="311425"/>
                  </a:lnTo>
                  <a:lnTo>
                    <a:pt x="179852" y="0"/>
                  </a:lnTo>
                  <a:lnTo>
                    <a:pt x="179852" y="0"/>
                  </a:lnTo>
                  <a:close/>
                </a:path>
              </a:pathLst>
            </a:custGeom>
            <a:solidFill>
              <a:schemeClr val="accent5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FD61B238-71AD-F541-9779-3CD82488AEE1}"/>
                </a:ext>
              </a:extLst>
            </p:cNvPr>
            <p:cNvSpPr txBox="1"/>
            <p:nvPr/>
          </p:nvSpPr>
          <p:spPr>
            <a:xfrm flipH="1">
              <a:off x="2863927" y="7631315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30B8EA88-3218-9A4D-85A8-C9DA237BC2E6}"/>
                </a:ext>
              </a:extLst>
            </p:cNvPr>
            <p:cNvSpPr txBox="1"/>
            <p:nvPr/>
          </p:nvSpPr>
          <p:spPr>
            <a:xfrm flipH="1">
              <a:off x="6859995" y="7631315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48561269-671C-0349-AFFF-2455FAAB4F49}"/>
                </a:ext>
              </a:extLst>
            </p:cNvPr>
            <p:cNvSpPr txBox="1"/>
            <p:nvPr/>
          </p:nvSpPr>
          <p:spPr>
            <a:xfrm flipH="1">
              <a:off x="10830196" y="7631315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87E43A28-7151-4B46-B40B-ED7AF402D5D2}"/>
                </a:ext>
              </a:extLst>
            </p:cNvPr>
            <p:cNvSpPr txBox="1"/>
            <p:nvPr/>
          </p:nvSpPr>
          <p:spPr>
            <a:xfrm flipH="1">
              <a:off x="14825889" y="7631315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Control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ABD8236D-0543-6644-9B9C-A180BE9AEEF7}"/>
                </a:ext>
              </a:extLst>
            </p:cNvPr>
            <p:cNvSpPr txBox="1"/>
            <p:nvPr/>
          </p:nvSpPr>
          <p:spPr>
            <a:xfrm flipH="1">
              <a:off x="18809662" y="7631315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D6793D-FB26-5C4A-B26F-64E54DDC6614}"/>
                </a:ext>
              </a:extLst>
            </p:cNvPr>
            <p:cNvSpPr/>
            <p:nvPr/>
          </p:nvSpPr>
          <p:spPr>
            <a:xfrm flipH="1">
              <a:off x="2601277" y="10392796"/>
              <a:ext cx="32358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B4D0D8-99B5-7F4D-9D87-1CC889186606}"/>
                </a:ext>
              </a:extLst>
            </p:cNvPr>
            <p:cNvSpPr/>
            <p:nvPr/>
          </p:nvSpPr>
          <p:spPr>
            <a:xfrm flipH="1">
              <a:off x="6571342" y="10392796"/>
              <a:ext cx="32358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FF9F35B-CF83-6249-8361-B3D712A20749}"/>
                </a:ext>
              </a:extLst>
            </p:cNvPr>
            <p:cNvSpPr/>
            <p:nvPr/>
          </p:nvSpPr>
          <p:spPr>
            <a:xfrm flipH="1">
              <a:off x="10641696" y="10392796"/>
              <a:ext cx="32358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23E40F-1B8B-9249-A638-38D54B5D8628}"/>
                </a:ext>
              </a:extLst>
            </p:cNvPr>
            <p:cNvSpPr/>
            <p:nvPr/>
          </p:nvSpPr>
          <p:spPr>
            <a:xfrm flipH="1">
              <a:off x="14577580" y="10392796"/>
              <a:ext cx="32358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A4CCAB7-099A-9C49-BB3A-4AAB2967C1E4}"/>
                </a:ext>
              </a:extLst>
            </p:cNvPr>
            <p:cNvSpPr/>
            <p:nvPr/>
          </p:nvSpPr>
          <p:spPr>
            <a:xfrm flipH="1">
              <a:off x="18647654" y="10392796"/>
              <a:ext cx="32358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6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23BC427-B2A8-FA4B-9465-D4A62CD634C7}"/>
              </a:ext>
            </a:extLst>
          </p:cNvPr>
          <p:cNvSpPr/>
          <p:nvPr/>
        </p:nvSpPr>
        <p:spPr>
          <a:xfrm>
            <a:off x="8696796" y="5168466"/>
            <a:ext cx="3446834" cy="3450559"/>
          </a:xfrm>
          <a:custGeom>
            <a:avLst/>
            <a:gdLst>
              <a:gd name="connsiteX0" fmla="*/ 1350832 w 1726671"/>
              <a:gd name="connsiteY0" fmla="*/ 955763 h 1728537"/>
              <a:gd name="connsiteX1" fmla="*/ 1036258 w 1726671"/>
              <a:gd name="connsiteY1" fmla="*/ 1343572 h 1728537"/>
              <a:gd name="connsiteX2" fmla="*/ 959848 w 1726671"/>
              <a:gd name="connsiteY2" fmla="*/ 1343223 h 1728537"/>
              <a:gd name="connsiteX3" fmla="*/ 859401 w 1726671"/>
              <a:gd name="connsiteY3" fmla="*/ 1728130 h 1728537"/>
              <a:gd name="connsiteX4" fmla="*/ -172 w 1726671"/>
              <a:gd name="connsiteY4" fmla="*/ 1728130 h 1728537"/>
              <a:gd name="connsiteX5" fmla="*/ 513616 w 1726671"/>
              <a:gd name="connsiteY5" fmla="*/ 514943 h 1728537"/>
              <a:gd name="connsiteX6" fmla="*/ 1726499 w 1726671"/>
              <a:gd name="connsiteY6" fmla="*/ -407 h 1728537"/>
              <a:gd name="connsiteX7" fmla="*/ 1726499 w 1726671"/>
              <a:gd name="connsiteY7" fmla="*/ 859065 h 1728537"/>
              <a:gd name="connsiteX8" fmla="*/ 1350832 w 1726671"/>
              <a:gd name="connsiteY8" fmla="*/ 955789 h 172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671" h="1728537">
                <a:moveTo>
                  <a:pt x="1350832" y="955763"/>
                </a:moveTo>
                <a:cubicBezTo>
                  <a:pt x="1371066" y="1149694"/>
                  <a:pt x="1230232" y="1323341"/>
                  <a:pt x="1036258" y="1343572"/>
                </a:cubicBezTo>
                <a:cubicBezTo>
                  <a:pt x="1010851" y="1346205"/>
                  <a:pt x="985231" y="1346098"/>
                  <a:pt x="959848" y="1343223"/>
                </a:cubicBezTo>
                <a:cubicBezTo>
                  <a:pt x="895114" y="1467084"/>
                  <a:pt x="868189" y="1586377"/>
                  <a:pt x="859401" y="1728130"/>
                </a:cubicBezTo>
                <a:lnTo>
                  <a:pt x="-172" y="1728130"/>
                </a:lnTo>
                <a:cubicBezTo>
                  <a:pt x="15333" y="1261867"/>
                  <a:pt x="182018" y="846867"/>
                  <a:pt x="513616" y="514943"/>
                </a:cubicBezTo>
                <a:cubicBezTo>
                  <a:pt x="845213" y="183019"/>
                  <a:pt x="1260194" y="15632"/>
                  <a:pt x="1726499" y="-407"/>
                </a:cubicBezTo>
                <a:lnTo>
                  <a:pt x="1726499" y="859065"/>
                </a:lnTo>
                <a:cubicBezTo>
                  <a:pt x="1588378" y="867933"/>
                  <a:pt x="1472104" y="893832"/>
                  <a:pt x="1350832" y="955789"/>
                </a:cubicBez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75FEEA-C749-BE45-94F7-0A5619EA55DC}"/>
              </a:ext>
            </a:extLst>
          </p:cNvPr>
          <p:cNvSpPr/>
          <p:nvPr/>
        </p:nvSpPr>
        <p:spPr>
          <a:xfrm>
            <a:off x="9699906" y="6171802"/>
            <a:ext cx="2322922" cy="2326493"/>
          </a:xfrm>
          <a:custGeom>
            <a:avLst/>
            <a:gdLst>
              <a:gd name="connsiteX0" fmla="*/ 300523 w 1163654"/>
              <a:gd name="connsiteY0" fmla="*/ 1164929 h 1165443"/>
              <a:gd name="connsiteX1" fmla="*/ -172 w 1163654"/>
              <a:gd name="connsiteY1" fmla="*/ 1164929 h 1165443"/>
              <a:gd name="connsiteX2" fmla="*/ 188710 w 1163654"/>
              <a:gd name="connsiteY2" fmla="*/ 585713 h 1165443"/>
              <a:gd name="connsiteX3" fmla="*/ 401528 w 1163654"/>
              <a:gd name="connsiteY3" fmla="*/ 181407 h 1165443"/>
              <a:gd name="connsiteX4" fmla="*/ 595843 w 1163654"/>
              <a:gd name="connsiteY4" fmla="*/ 182294 h 1165443"/>
              <a:gd name="connsiteX5" fmla="*/ 1163482 w 1163654"/>
              <a:gd name="connsiteY5" fmla="*/ -407 h 1165443"/>
              <a:gd name="connsiteX6" fmla="*/ 1163482 w 1163654"/>
              <a:gd name="connsiteY6" fmla="*/ 300297 h 1165443"/>
              <a:gd name="connsiteX7" fmla="*/ 781474 w 1163654"/>
              <a:gd name="connsiteY7" fmla="*/ 420612 h 1165443"/>
              <a:gd name="connsiteX8" fmla="*/ 565707 w 1163654"/>
              <a:gd name="connsiteY8" fmla="*/ 774164 h 1165443"/>
              <a:gd name="connsiteX9" fmla="*/ 425638 w 1163654"/>
              <a:gd name="connsiteY9" fmla="*/ 773600 h 1165443"/>
              <a:gd name="connsiteX10" fmla="*/ 300523 w 1163654"/>
              <a:gd name="connsiteY10" fmla="*/ 1165037 h 116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3654" h="1165443">
                <a:moveTo>
                  <a:pt x="300523" y="1164929"/>
                </a:moveTo>
                <a:lnTo>
                  <a:pt x="-172" y="1164929"/>
                </a:lnTo>
                <a:cubicBezTo>
                  <a:pt x="14022" y="959229"/>
                  <a:pt x="78911" y="760246"/>
                  <a:pt x="188710" y="585713"/>
                </a:cubicBezTo>
                <a:cubicBezTo>
                  <a:pt x="135818" y="415318"/>
                  <a:pt x="231100" y="234310"/>
                  <a:pt x="401528" y="181407"/>
                </a:cubicBezTo>
                <a:cubicBezTo>
                  <a:pt x="464854" y="161767"/>
                  <a:pt x="532695" y="162063"/>
                  <a:pt x="595843" y="182294"/>
                </a:cubicBezTo>
                <a:cubicBezTo>
                  <a:pt x="767527" y="76489"/>
                  <a:pt x="962293" y="13806"/>
                  <a:pt x="1163482" y="-407"/>
                </a:cubicBezTo>
                <a:lnTo>
                  <a:pt x="1163482" y="300297"/>
                </a:lnTo>
                <a:cubicBezTo>
                  <a:pt x="1028452" y="313436"/>
                  <a:pt x="902961" y="352609"/>
                  <a:pt x="781474" y="420612"/>
                </a:cubicBezTo>
                <a:cubicBezTo>
                  <a:pt x="819524" y="577814"/>
                  <a:pt x="722920" y="736093"/>
                  <a:pt x="565707" y="774164"/>
                </a:cubicBezTo>
                <a:cubicBezTo>
                  <a:pt x="519659" y="785288"/>
                  <a:pt x="471596" y="785099"/>
                  <a:pt x="425638" y="773600"/>
                </a:cubicBezTo>
                <a:cubicBezTo>
                  <a:pt x="355556" y="898293"/>
                  <a:pt x="314066" y="1022745"/>
                  <a:pt x="300523" y="1165037"/>
                </a:cubicBezTo>
                <a:close/>
              </a:path>
            </a:pathLst>
          </a:custGeom>
          <a:solidFill>
            <a:schemeClr val="bg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3E4B735-A2A2-1F4C-A3A0-B63E6E06CBA6}"/>
              </a:ext>
            </a:extLst>
          </p:cNvPr>
          <p:cNvSpPr/>
          <p:nvPr/>
        </p:nvSpPr>
        <p:spPr>
          <a:xfrm>
            <a:off x="8694650" y="8735092"/>
            <a:ext cx="3450911" cy="3446325"/>
          </a:xfrm>
          <a:custGeom>
            <a:avLst/>
            <a:gdLst>
              <a:gd name="connsiteX0" fmla="*/ 956140 w 1728713"/>
              <a:gd name="connsiteY0" fmla="*/ 375232 h 1726416"/>
              <a:gd name="connsiteX1" fmla="*/ 1344007 w 1728713"/>
              <a:gd name="connsiteY1" fmla="*/ 689987 h 1726416"/>
              <a:gd name="connsiteX2" fmla="*/ 1343684 w 1728713"/>
              <a:gd name="connsiteY2" fmla="*/ 766104 h 1726416"/>
              <a:gd name="connsiteX3" fmla="*/ 1728541 w 1728713"/>
              <a:gd name="connsiteY3" fmla="*/ 866535 h 1726416"/>
              <a:gd name="connsiteX4" fmla="*/ 1728541 w 1728713"/>
              <a:gd name="connsiteY4" fmla="*/ 1726009 h 1726416"/>
              <a:gd name="connsiteX5" fmla="*/ 515255 w 1728713"/>
              <a:gd name="connsiteY5" fmla="*/ 1212243 h 1726416"/>
              <a:gd name="connsiteX6" fmla="*/ -172 w 1728713"/>
              <a:gd name="connsiteY6" fmla="*/ -407 h 1726416"/>
              <a:gd name="connsiteX7" fmla="*/ 859455 w 1728713"/>
              <a:gd name="connsiteY7" fmla="*/ -407 h 1726416"/>
              <a:gd name="connsiteX8" fmla="*/ 956193 w 1728713"/>
              <a:gd name="connsiteY8" fmla="*/ 375152 h 17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8713" h="1726416">
                <a:moveTo>
                  <a:pt x="956140" y="375232"/>
                </a:moveTo>
                <a:cubicBezTo>
                  <a:pt x="1150181" y="355054"/>
                  <a:pt x="1323826" y="495975"/>
                  <a:pt x="1344007" y="689987"/>
                </a:cubicBezTo>
                <a:cubicBezTo>
                  <a:pt x="1346640" y="715297"/>
                  <a:pt x="1346533" y="740821"/>
                  <a:pt x="1343684" y="766104"/>
                </a:cubicBezTo>
                <a:cubicBezTo>
                  <a:pt x="1467536" y="830828"/>
                  <a:pt x="1586847" y="857777"/>
                  <a:pt x="1728541" y="866535"/>
                </a:cubicBezTo>
                <a:lnTo>
                  <a:pt x="1728541" y="1726009"/>
                </a:lnTo>
                <a:cubicBezTo>
                  <a:pt x="1262289" y="1710480"/>
                  <a:pt x="847148" y="1543792"/>
                  <a:pt x="515255" y="1212243"/>
                </a:cubicBezTo>
                <a:cubicBezTo>
                  <a:pt x="183362" y="880695"/>
                  <a:pt x="15870" y="465830"/>
                  <a:pt x="-172" y="-407"/>
                </a:cubicBezTo>
                <a:lnTo>
                  <a:pt x="859455" y="-407"/>
                </a:lnTo>
                <a:cubicBezTo>
                  <a:pt x="868350" y="137667"/>
                  <a:pt x="894227" y="253950"/>
                  <a:pt x="956193" y="375152"/>
                </a:cubicBez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E5DE58F-8E51-2C4C-BFE1-065DDA027284}"/>
              </a:ext>
            </a:extLst>
          </p:cNvPr>
          <p:cNvSpPr/>
          <p:nvPr/>
        </p:nvSpPr>
        <p:spPr>
          <a:xfrm>
            <a:off x="9698297" y="8856144"/>
            <a:ext cx="2326515" cy="2322311"/>
          </a:xfrm>
          <a:custGeom>
            <a:avLst/>
            <a:gdLst>
              <a:gd name="connsiteX0" fmla="*/ 1165283 w 1165454"/>
              <a:gd name="connsiteY0" fmla="*/ 862264 h 1163348"/>
              <a:gd name="connsiteX1" fmla="*/ 1165283 w 1165454"/>
              <a:gd name="connsiteY1" fmla="*/ 1162942 h 1163348"/>
              <a:gd name="connsiteX2" fmla="*/ 585928 w 1165454"/>
              <a:gd name="connsiteY2" fmla="*/ 974088 h 1163348"/>
              <a:gd name="connsiteX3" fmla="*/ 181688 w 1165454"/>
              <a:gd name="connsiteY3" fmla="*/ 761161 h 1163348"/>
              <a:gd name="connsiteX4" fmla="*/ 182556 w 1165454"/>
              <a:gd name="connsiteY4" fmla="*/ 567149 h 1163348"/>
              <a:gd name="connsiteX5" fmla="*/ -172 w 1165454"/>
              <a:gd name="connsiteY5" fmla="*/ -407 h 1163348"/>
              <a:gd name="connsiteX6" fmla="*/ 300469 w 1165454"/>
              <a:gd name="connsiteY6" fmla="*/ -407 h 1163348"/>
              <a:gd name="connsiteX7" fmla="*/ 420801 w 1165454"/>
              <a:gd name="connsiteY7" fmla="*/ 381546 h 1163348"/>
              <a:gd name="connsiteX8" fmla="*/ 774272 w 1165454"/>
              <a:gd name="connsiteY8" fmla="*/ 596945 h 1163348"/>
              <a:gd name="connsiteX9" fmla="*/ 773734 w 1165454"/>
              <a:gd name="connsiteY9" fmla="*/ 737195 h 1163348"/>
              <a:gd name="connsiteX10" fmla="*/ 1165175 w 1165454"/>
              <a:gd name="connsiteY10" fmla="*/ 862264 h 11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5454" h="1163348">
                <a:moveTo>
                  <a:pt x="1165283" y="862264"/>
                </a:moveTo>
                <a:lnTo>
                  <a:pt x="1165283" y="1162942"/>
                </a:lnTo>
                <a:cubicBezTo>
                  <a:pt x="959553" y="1148728"/>
                  <a:pt x="760513" y="1083843"/>
                  <a:pt x="585928" y="974088"/>
                </a:cubicBezTo>
                <a:cubicBezTo>
                  <a:pt x="415494" y="1026910"/>
                  <a:pt x="234510" y="931583"/>
                  <a:pt x="181688" y="761161"/>
                </a:cubicBezTo>
                <a:cubicBezTo>
                  <a:pt x="162088" y="697941"/>
                  <a:pt x="162389" y="630208"/>
                  <a:pt x="182556" y="567149"/>
                </a:cubicBezTo>
                <a:cubicBezTo>
                  <a:pt x="76748" y="395464"/>
                  <a:pt x="14054" y="200752"/>
                  <a:pt x="-172" y="-407"/>
                </a:cubicBezTo>
                <a:lnTo>
                  <a:pt x="300469" y="-407"/>
                </a:lnTo>
                <a:cubicBezTo>
                  <a:pt x="313583" y="134551"/>
                  <a:pt x="352788" y="260023"/>
                  <a:pt x="420801" y="381546"/>
                </a:cubicBezTo>
                <a:cubicBezTo>
                  <a:pt x="577904" y="343421"/>
                  <a:pt x="736168" y="439876"/>
                  <a:pt x="774272" y="596945"/>
                </a:cubicBezTo>
                <a:cubicBezTo>
                  <a:pt x="785477" y="643050"/>
                  <a:pt x="785289" y="691171"/>
                  <a:pt x="773734" y="737195"/>
                </a:cubicBezTo>
                <a:cubicBezTo>
                  <a:pt x="898446" y="807266"/>
                  <a:pt x="1022889" y="848696"/>
                  <a:pt x="1165175" y="862264"/>
                </a:cubicBezTo>
                <a:close/>
              </a:path>
            </a:pathLst>
          </a:custGeom>
          <a:solidFill>
            <a:schemeClr val="bg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432CDD-40A3-0241-8E08-E524E5526952}"/>
              </a:ext>
            </a:extLst>
          </p:cNvPr>
          <p:cNvSpPr/>
          <p:nvPr/>
        </p:nvSpPr>
        <p:spPr>
          <a:xfrm>
            <a:off x="12278488" y="5168466"/>
            <a:ext cx="3446780" cy="3450559"/>
          </a:xfrm>
          <a:custGeom>
            <a:avLst/>
            <a:gdLst>
              <a:gd name="connsiteX0" fmla="*/ 375388 w 1726644"/>
              <a:gd name="connsiteY0" fmla="*/ 955763 h 1728537"/>
              <a:gd name="connsiteX1" fmla="*/ 690244 w 1726644"/>
              <a:gd name="connsiteY1" fmla="*/ 1343572 h 1728537"/>
              <a:gd name="connsiteX2" fmla="*/ 766452 w 1726644"/>
              <a:gd name="connsiteY2" fmla="*/ 1343223 h 1728537"/>
              <a:gd name="connsiteX3" fmla="*/ 866899 w 1726644"/>
              <a:gd name="connsiteY3" fmla="*/ 1728130 h 1728537"/>
              <a:gd name="connsiteX4" fmla="*/ 1726472 w 1726644"/>
              <a:gd name="connsiteY4" fmla="*/ 1728130 h 1728537"/>
              <a:gd name="connsiteX5" fmla="*/ 1212684 w 1726644"/>
              <a:gd name="connsiteY5" fmla="*/ 514943 h 1728537"/>
              <a:gd name="connsiteX6" fmla="*/ -172 w 1726644"/>
              <a:gd name="connsiteY6" fmla="*/ -407 h 1728537"/>
              <a:gd name="connsiteX7" fmla="*/ -172 w 1726644"/>
              <a:gd name="connsiteY7" fmla="*/ 859065 h 1728537"/>
              <a:gd name="connsiteX8" fmla="*/ 375414 w 1726644"/>
              <a:gd name="connsiteY8" fmla="*/ 955789 h 172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644" h="1728537">
                <a:moveTo>
                  <a:pt x="375388" y="955763"/>
                </a:moveTo>
                <a:cubicBezTo>
                  <a:pt x="355234" y="1149775"/>
                  <a:pt x="496203" y="1323421"/>
                  <a:pt x="690244" y="1343572"/>
                </a:cubicBezTo>
                <a:cubicBezTo>
                  <a:pt x="715584" y="1346205"/>
                  <a:pt x="741139" y="1346098"/>
                  <a:pt x="766452" y="1343223"/>
                </a:cubicBezTo>
                <a:cubicBezTo>
                  <a:pt x="831186" y="1467084"/>
                  <a:pt x="858112" y="1586377"/>
                  <a:pt x="866899" y="1728130"/>
                </a:cubicBezTo>
                <a:lnTo>
                  <a:pt x="1726472" y="1728130"/>
                </a:lnTo>
                <a:cubicBezTo>
                  <a:pt x="1710914" y="1261867"/>
                  <a:pt x="1544255" y="846867"/>
                  <a:pt x="1212684" y="514943"/>
                </a:cubicBezTo>
                <a:cubicBezTo>
                  <a:pt x="881114" y="183019"/>
                  <a:pt x="466080" y="15632"/>
                  <a:pt x="-172" y="-407"/>
                </a:cubicBezTo>
                <a:lnTo>
                  <a:pt x="-172" y="859065"/>
                </a:lnTo>
                <a:cubicBezTo>
                  <a:pt x="137895" y="867933"/>
                  <a:pt x="254250" y="893832"/>
                  <a:pt x="375414" y="955789"/>
                </a:cubicBez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7B288F2-D25A-AF4B-B34B-4C48ADFB18D0}"/>
              </a:ext>
            </a:extLst>
          </p:cNvPr>
          <p:cNvSpPr/>
          <p:nvPr/>
        </p:nvSpPr>
        <p:spPr>
          <a:xfrm>
            <a:off x="12399290" y="6171748"/>
            <a:ext cx="2322922" cy="2326493"/>
          </a:xfrm>
          <a:custGeom>
            <a:avLst/>
            <a:gdLst>
              <a:gd name="connsiteX0" fmla="*/ 862734 w 1163654"/>
              <a:gd name="connsiteY0" fmla="*/ 1164957 h 1165443"/>
              <a:gd name="connsiteX1" fmla="*/ 1163482 w 1163654"/>
              <a:gd name="connsiteY1" fmla="*/ 1164957 h 1165443"/>
              <a:gd name="connsiteX2" fmla="*/ 974601 w 1163654"/>
              <a:gd name="connsiteY2" fmla="*/ 585741 h 1165443"/>
              <a:gd name="connsiteX3" fmla="*/ 761830 w 1163654"/>
              <a:gd name="connsiteY3" fmla="*/ 181435 h 1165443"/>
              <a:gd name="connsiteX4" fmla="*/ 567467 w 1163654"/>
              <a:gd name="connsiteY4" fmla="*/ 182294 h 1165443"/>
              <a:gd name="connsiteX5" fmla="*/ -172 w 1163654"/>
              <a:gd name="connsiteY5" fmla="*/ -407 h 1165443"/>
              <a:gd name="connsiteX6" fmla="*/ -172 w 1163654"/>
              <a:gd name="connsiteY6" fmla="*/ 300298 h 1165443"/>
              <a:gd name="connsiteX7" fmla="*/ 381837 w 1163654"/>
              <a:gd name="connsiteY7" fmla="*/ 420612 h 1165443"/>
              <a:gd name="connsiteX8" fmla="*/ 597160 w 1163654"/>
              <a:gd name="connsiteY8" fmla="*/ 774138 h 1165443"/>
              <a:gd name="connsiteX9" fmla="*/ 737645 w 1163654"/>
              <a:gd name="connsiteY9" fmla="*/ 773600 h 1165443"/>
              <a:gd name="connsiteX10" fmla="*/ 862734 w 1163654"/>
              <a:gd name="connsiteY10" fmla="*/ 1165037 h 116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3654" h="1165443">
                <a:moveTo>
                  <a:pt x="862734" y="1164957"/>
                </a:moveTo>
                <a:lnTo>
                  <a:pt x="1163482" y="1164957"/>
                </a:lnTo>
                <a:cubicBezTo>
                  <a:pt x="1149267" y="959257"/>
                  <a:pt x="1084399" y="760274"/>
                  <a:pt x="974601" y="585741"/>
                </a:cubicBezTo>
                <a:cubicBezTo>
                  <a:pt x="1027511" y="415346"/>
                  <a:pt x="932251" y="234337"/>
                  <a:pt x="761830" y="181435"/>
                </a:cubicBezTo>
                <a:cubicBezTo>
                  <a:pt x="698493" y="161768"/>
                  <a:pt x="630615" y="162063"/>
                  <a:pt x="567467" y="182294"/>
                </a:cubicBezTo>
                <a:cubicBezTo>
                  <a:pt x="395756" y="76516"/>
                  <a:pt x="201017" y="13834"/>
                  <a:pt x="-172" y="-407"/>
                </a:cubicBezTo>
                <a:lnTo>
                  <a:pt x="-172" y="300298"/>
                </a:lnTo>
                <a:cubicBezTo>
                  <a:pt x="134858" y="313436"/>
                  <a:pt x="260296" y="352609"/>
                  <a:pt x="381837" y="420612"/>
                </a:cubicBezTo>
                <a:cubicBezTo>
                  <a:pt x="343652" y="577681"/>
                  <a:pt x="440068" y="735985"/>
                  <a:pt x="597160" y="774138"/>
                </a:cubicBezTo>
                <a:cubicBezTo>
                  <a:pt x="643353" y="785369"/>
                  <a:pt x="691560" y="785180"/>
                  <a:pt x="737645" y="773600"/>
                </a:cubicBezTo>
                <a:cubicBezTo>
                  <a:pt x="807754" y="898294"/>
                  <a:pt x="849217" y="1022745"/>
                  <a:pt x="862734" y="1165037"/>
                </a:cubicBezTo>
                <a:close/>
              </a:path>
            </a:pathLst>
          </a:custGeom>
          <a:solidFill>
            <a:schemeClr val="bg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62C91EF-94BF-AE4D-8B4B-4E365E91CB86}"/>
              </a:ext>
            </a:extLst>
          </p:cNvPr>
          <p:cNvSpPr/>
          <p:nvPr/>
        </p:nvSpPr>
        <p:spPr>
          <a:xfrm>
            <a:off x="12276288" y="8735254"/>
            <a:ext cx="3451018" cy="3446321"/>
          </a:xfrm>
          <a:custGeom>
            <a:avLst/>
            <a:gdLst>
              <a:gd name="connsiteX0" fmla="*/ 772364 w 1728767"/>
              <a:gd name="connsiteY0" fmla="*/ 375150 h 1726414"/>
              <a:gd name="connsiteX1" fmla="*/ 384443 w 1728767"/>
              <a:gd name="connsiteY1" fmla="*/ 689880 h 1726414"/>
              <a:gd name="connsiteX2" fmla="*/ 384766 w 1728767"/>
              <a:gd name="connsiteY2" fmla="*/ 766103 h 1726414"/>
              <a:gd name="connsiteX3" fmla="*/ -172 w 1728767"/>
              <a:gd name="connsiteY3" fmla="*/ 866535 h 1726414"/>
              <a:gd name="connsiteX4" fmla="*/ -172 w 1728767"/>
              <a:gd name="connsiteY4" fmla="*/ 1726008 h 1726414"/>
              <a:gd name="connsiteX5" fmla="*/ 1213168 w 1728767"/>
              <a:gd name="connsiteY5" fmla="*/ 1212243 h 1726414"/>
              <a:gd name="connsiteX6" fmla="*/ 1728595 w 1728767"/>
              <a:gd name="connsiteY6" fmla="*/ -407 h 1726414"/>
              <a:gd name="connsiteX7" fmla="*/ 868887 w 1728767"/>
              <a:gd name="connsiteY7" fmla="*/ -407 h 1726414"/>
              <a:gd name="connsiteX8" fmla="*/ 772149 w 1728767"/>
              <a:gd name="connsiteY8" fmla="*/ 375150 h 172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8767" h="1726414">
                <a:moveTo>
                  <a:pt x="772364" y="375150"/>
                </a:moveTo>
                <a:cubicBezTo>
                  <a:pt x="578323" y="354946"/>
                  <a:pt x="404624" y="495868"/>
                  <a:pt x="384443" y="689880"/>
                </a:cubicBezTo>
                <a:cubicBezTo>
                  <a:pt x="381783" y="715243"/>
                  <a:pt x="381918" y="740793"/>
                  <a:pt x="384766" y="766103"/>
                </a:cubicBezTo>
                <a:cubicBezTo>
                  <a:pt x="260914" y="830828"/>
                  <a:pt x="141603" y="857776"/>
                  <a:pt x="-172" y="866535"/>
                </a:cubicBezTo>
                <a:lnTo>
                  <a:pt x="-172" y="1726008"/>
                </a:lnTo>
                <a:cubicBezTo>
                  <a:pt x="466107" y="1710479"/>
                  <a:pt x="881221" y="1543791"/>
                  <a:pt x="1213168" y="1212243"/>
                </a:cubicBezTo>
                <a:cubicBezTo>
                  <a:pt x="1545115" y="880695"/>
                  <a:pt x="1712580" y="465829"/>
                  <a:pt x="1728595" y="-407"/>
                </a:cubicBezTo>
                <a:lnTo>
                  <a:pt x="868887" y="-407"/>
                </a:lnTo>
                <a:cubicBezTo>
                  <a:pt x="860019" y="137666"/>
                  <a:pt x="834142" y="253950"/>
                  <a:pt x="772149" y="375150"/>
                </a:cubicBez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B1A9ED9-BF04-3E40-B92B-D1D584B3A217}"/>
              </a:ext>
            </a:extLst>
          </p:cNvPr>
          <p:cNvSpPr/>
          <p:nvPr/>
        </p:nvSpPr>
        <p:spPr>
          <a:xfrm>
            <a:off x="12397144" y="8856144"/>
            <a:ext cx="2326785" cy="2322311"/>
          </a:xfrm>
          <a:custGeom>
            <a:avLst/>
            <a:gdLst>
              <a:gd name="connsiteX0" fmla="*/ -172 w 1165589"/>
              <a:gd name="connsiteY0" fmla="*/ 862264 h 1163348"/>
              <a:gd name="connsiteX1" fmla="*/ -172 w 1165589"/>
              <a:gd name="connsiteY1" fmla="*/ 1162942 h 1163348"/>
              <a:gd name="connsiteX2" fmla="*/ 579183 w 1165589"/>
              <a:gd name="connsiteY2" fmla="*/ 974088 h 1163348"/>
              <a:gd name="connsiteX3" fmla="*/ 983522 w 1165589"/>
              <a:gd name="connsiteY3" fmla="*/ 761348 h 1163348"/>
              <a:gd name="connsiteX4" fmla="*/ 982689 w 1165589"/>
              <a:gd name="connsiteY4" fmla="*/ 567149 h 1163348"/>
              <a:gd name="connsiteX5" fmla="*/ 1165417 w 1165589"/>
              <a:gd name="connsiteY5" fmla="*/ -407 h 1163348"/>
              <a:gd name="connsiteX6" fmla="*/ 864776 w 1165589"/>
              <a:gd name="connsiteY6" fmla="*/ -407 h 1163348"/>
              <a:gd name="connsiteX7" fmla="*/ 744471 w 1165589"/>
              <a:gd name="connsiteY7" fmla="*/ 381546 h 1163348"/>
              <a:gd name="connsiteX8" fmla="*/ 390893 w 1165589"/>
              <a:gd name="connsiteY8" fmla="*/ 596729 h 1163348"/>
              <a:gd name="connsiteX9" fmla="*/ 391457 w 1165589"/>
              <a:gd name="connsiteY9" fmla="*/ 737302 h 1163348"/>
              <a:gd name="connsiteX10" fmla="*/ -64 w 1165589"/>
              <a:gd name="connsiteY10" fmla="*/ 862371 h 11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5589" h="1163348">
                <a:moveTo>
                  <a:pt x="-172" y="862264"/>
                </a:moveTo>
                <a:lnTo>
                  <a:pt x="-172" y="1162942"/>
                </a:lnTo>
                <a:cubicBezTo>
                  <a:pt x="205558" y="1148728"/>
                  <a:pt x="404597" y="1083843"/>
                  <a:pt x="579183" y="974088"/>
                </a:cubicBezTo>
                <a:cubicBezTo>
                  <a:pt x="749604" y="1026990"/>
                  <a:pt x="930612" y="931745"/>
                  <a:pt x="983522" y="761348"/>
                </a:cubicBezTo>
                <a:cubicBezTo>
                  <a:pt x="1003165" y="698075"/>
                  <a:pt x="1002897" y="630262"/>
                  <a:pt x="982689" y="567149"/>
                </a:cubicBezTo>
                <a:cubicBezTo>
                  <a:pt x="1088483" y="395464"/>
                  <a:pt x="1151175" y="200752"/>
                  <a:pt x="1165417" y="-407"/>
                </a:cubicBezTo>
                <a:lnTo>
                  <a:pt x="864776" y="-407"/>
                </a:lnTo>
                <a:cubicBezTo>
                  <a:pt x="851716" y="134551"/>
                  <a:pt x="812484" y="260023"/>
                  <a:pt x="744471" y="381546"/>
                </a:cubicBezTo>
                <a:cubicBezTo>
                  <a:pt x="587406" y="343341"/>
                  <a:pt x="429104" y="439688"/>
                  <a:pt x="390893" y="596729"/>
                </a:cubicBezTo>
                <a:cubicBezTo>
                  <a:pt x="379660" y="642942"/>
                  <a:pt x="379848" y="691197"/>
                  <a:pt x="391457" y="737302"/>
                </a:cubicBezTo>
                <a:cubicBezTo>
                  <a:pt x="266718" y="807374"/>
                  <a:pt x="142302" y="848804"/>
                  <a:pt x="-64" y="862371"/>
                </a:cubicBezTo>
                <a:close/>
              </a:path>
            </a:pathLst>
          </a:custGeom>
          <a:solidFill>
            <a:schemeClr val="bg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BF6B614-20D1-2A42-A526-E360758FB041}"/>
              </a:ext>
            </a:extLst>
          </p:cNvPr>
          <p:cNvSpPr/>
          <p:nvPr/>
        </p:nvSpPr>
        <p:spPr>
          <a:xfrm>
            <a:off x="7461201" y="5697960"/>
            <a:ext cx="2513660" cy="892225"/>
          </a:xfrm>
          <a:custGeom>
            <a:avLst/>
            <a:gdLst>
              <a:gd name="connsiteX0" fmla="*/ 31241 w 1259203"/>
              <a:gd name="connsiteY0" fmla="*/ 62482 h 446955"/>
              <a:gd name="connsiteX1" fmla="*/ 62412 w 1259203"/>
              <a:gd name="connsiteY1" fmla="*/ 34861 h 446955"/>
              <a:gd name="connsiteX2" fmla="*/ 741596 w 1259203"/>
              <a:gd name="connsiteY2" fmla="*/ 34861 h 446955"/>
              <a:gd name="connsiteX3" fmla="*/ 741596 w 1259203"/>
              <a:gd name="connsiteY3" fmla="*/ 421167 h 446955"/>
              <a:gd name="connsiteX4" fmla="*/ 1196884 w 1259203"/>
              <a:gd name="connsiteY4" fmla="*/ 421167 h 446955"/>
              <a:gd name="connsiteX5" fmla="*/ 1233650 w 1259203"/>
              <a:gd name="connsiteY5" fmla="*/ 445966 h 446955"/>
              <a:gd name="connsiteX6" fmla="*/ 1258450 w 1259203"/>
              <a:gd name="connsiteY6" fmla="*/ 409210 h 446955"/>
              <a:gd name="connsiteX7" fmla="*/ 1221684 w 1259203"/>
              <a:gd name="connsiteY7" fmla="*/ 384411 h 446955"/>
              <a:gd name="connsiteX8" fmla="*/ 1197206 w 1259203"/>
              <a:gd name="connsiteY8" fmla="*/ 407733 h 446955"/>
              <a:gd name="connsiteX9" fmla="*/ 755166 w 1259203"/>
              <a:gd name="connsiteY9" fmla="*/ 407733 h 446955"/>
              <a:gd name="connsiteX10" fmla="*/ 755166 w 1259203"/>
              <a:gd name="connsiteY10" fmla="*/ 21294 h 446955"/>
              <a:gd name="connsiteX11" fmla="*/ 61096 w 1259203"/>
              <a:gd name="connsiteY11" fmla="*/ 21294 h 446955"/>
              <a:gd name="connsiteX12" fmla="*/ 31241 w 1259203"/>
              <a:gd name="connsiteY12" fmla="*/ -388 h 446955"/>
              <a:gd name="connsiteX13" fmla="*/ -172 w 1259203"/>
              <a:gd name="connsiteY13" fmla="*/ 31046 h 446955"/>
              <a:gd name="connsiteX14" fmla="*/ 31241 w 1259203"/>
              <a:gd name="connsiteY14" fmla="*/ 62401 h 4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9203" h="446955">
                <a:moveTo>
                  <a:pt x="31241" y="62482"/>
                </a:moveTo>
                <a:cubicBezTo>
                  <a:pt x="47197" y="62697"/>
                  <a:pt x="60695" y="50714"/>
                  <a:pt x="62412" y="34861"/>
                </a:cubicBezTo>
                <a:lnTo>
                  <a:pt x="741596" y="34861"/>
                </a:lnTo>
                <a:lnTo>
                  <a:pt x="741596" y="421167"/>
                </a:lnTo>
                <a:lnTo>
                  <a:pt x="1196884" y="421167"/>
                </a:lnTo>
                <a:cubicBezTo>
                  <a:pt x="1200189" y="438174"/>
                  <a:pt x="1216648" y="449270"/>
                  <a:pt x="1233650" y="445966"/>
                </a:cubicBezTo>
                <a:cubicBezTo>
                  <a:pt x="1250652" y="442661"/>
                  <a:pt x="1261755" y="426191"/>
                  <a:pt x="1258450" y="409210"/>
                </a:cubicBezTo>
                <a:cubicBezTo>
                  <a:pt x="1255147" y="392203"/>
                  <a:pt x="1238686" y="381107"/>
                  <a:pt x="1221684" y="384411"/>
                </a:cubicBezTo>
                <a:cubicBezTo>
                  <a:pt x="1209672" y="386749"/>
                  <a:pt x="1200114" y="395858"/>
                  <a:pt x="1197206" y="407733"/>
                </a:cubicBezTo>
                <a:lnTo>
                  <a:pt x="755166" y="407733"/>
                </a:lnTo>
                <a:lnTo>
                  <a:pt x="755166" y="21294"/>
                </a:lnTo>
                <a:lnTo>
                  <a:pt x="61096" y="21294"/>
                </a:lnTo>
                <a:cubicBezTo>
                  <a:pt x="57312" y="8075"/>
                  <a:pt x="44994" y="-872"/>
                  <a:pt x="31241" y="-388"/>
                </a:cubicBezTo>
                <a:cubicBezTo>
                  <a:pt x="15575" y="-388"/>
                  <a:pt x="-172" y="13690"/>
                  <a:pt x="-172" y="31046"/>
                </a:cubicBezTo>
                <a:cubicBezTo>
                  <a:pt x="89" y="48269"/>
                  <a:pt x="14008" y="62159"/>
                  <a:pt x="31241" y="62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F31043A-1140-CB46-B622-D7B7DC4AA6E8}"/>
              </a:ext>
            </a:extLst>
          </p:cNvPr>
          <p:cNvSpPr/>
          <p:nvPr/>
        </p:nvSpPr>
        <p:spPr>
          <a:xfrm>
            <a:off x="7461201" y="10755727"/>
            <a:ext cx="2513554" cy="891802"/>
          </a:xfrm>
          <a:custGeom>
            <a:avLst/>
            <a:gdLst>
              <a:gd name="connsiteX0" fmla="*/ 31241 w 1259150"/>
              <a:gd name="connsiteY0" fmla="*/ 383605 h 446743"/>
              <a:gd name="connsiteX1" fmla="*/ 62412 w 1259150"/>
              <a:gd name="connsiteY1" fmla="*/ 411226 h 446743"/>
              <a:gd name="connsiteX2" fmla="*/ 741596 w 1259150"/>
              <a:gd name="connsiteY2" fmla="*/ 411226 h 446743"/>
              <a:gd name="connsiteX3" fmla="*/ 741596 w 1259150"/>
              <a:gd name="connsiteY3" fmla="*/ 24948 h 446743"/>
              <a:gd name="connsiteX4" fmla="*/ 1196884 w 1259150"/>
              <a:gd name="connsiteY4" fmla="*/ 24948 h 446743"/>
              <a:gd name="connsiteX5" fmla="*/ 1233623 w 1259150"/>
              <a:gd name="connsiteY5" fmla="*/ 175 h 446743"/>
              <a:gd name="connsiteX6" fmla="*/ 1258396 w 1259150"/>
              <a:gd name="connsiteY6" fmla="*/ 36903 h 446743"/>
              <a:gd name="connsiteX7" fmla="*/ 1221657 w 1259150"/>
              <a:gd name="connsiteY7" fmla="*/ 61676 h 446743"/>
              <a:gd name="connsiteX8" fmla="*/ 1197206 w 1259150"/>
              <a:gd name="connsiteY8" fmla="*/ 38382 h 446743"/>
              <a:gd name="connsiteX9" fmla="*/ 755166 w 1259150"/>
              <a:gd name="connsiteY9" fmla="*/ 38382 h 446743"/>
              <a:gd name="connsiteX10" fmla="*/ 755166 w 1259150"/>
              <a:gd name="connsiteY10" fmla="*/ 424660 h 446743"/>
              <a:gd name="connsiteX11" fmla="*/ 61096 w 1259150"/>
              <a:gd name="connsiteY11" fmla="*/ 424660 h 446743"/>
              <a:gd name="connsiteX12" fmla="*/ 31241 w 1259150"/>
              <a:gd name="connsiteY12" fmla="*/ 446316 h 446743"/>
              <a:gd name="connsiteX13" fmla="*/ -172 w 1259150"/>
              <a:gd name="connsiteY13" fmla="*/ 414934 h 446743"/>
              <a:gd name="connsiteX14" fmla="*/ 31241 w 1259150"/>
              <a:gd name="connsiteY14" fmla="*/ 383551 h 4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9150" h="446743">
                <a:moveTo>
                  <a:pt x="31241" y="383605"/>
                </a:moveTo>
                <a:cubicBezTo>
                  <a:pt x="47203" y="383390"/>
                  <a:pt x="60709" y="395347"/>
                  <a:pt x="62412" y="411226"/>
                </a:cubicBezTo>
                <a:lnTo>
                  <a:pt x="741596" y="411226"/>
                </a:lnTo>
                <a:lnTo>
                  <a:pt x="741596" y="24948"/>
                </a:lnTo>
                <a:lnTo>
                  <a:pt x="1196884" y="24948"/>
                </a:lnTo>
                <a:cubicBezTo>
                  <a:pt x="1200189" y="7967"/>
                  <a:pt x="1216637" y="-3129"/>
                  <a:pt x="1233623" y="175"/>
                </a:cubicBezTo>
                <a:cubicBezTo>
                  <a:pt x="1250608" y="3480"/>
                  <a:pt x="1261701" y="19923"/>
                  <a:pt x="1258396" y="36903"/>
                </a:cubicBezTo>
                <a:cubicBezTo>
                  <a:pt x="1255091" y="53911"/>
                  <a:pt x="1238642" y="64981"/>
                  <a:pt x="1221657" y="61676"/>
                </a:cubicBezTo>
                <a:cubicBezTo>
                  <a:pt x="1209659" y="59338"/>
                  <a:pt x="1200114" y="50257"/>
                  <a:pt x="1197206" y="38382"/>
                </a:cubicBezTo>
                <a:lnTo>
                  <a:pt x="755166" y="38382"/>
                </a:lnTo>
                <a:lnTo>
                  <a:pt x="755166" y="424660"/>
                </a:lnTo>
                <a:lnTo>
                  <a:pt x="61096" y="424660"/>
                </a:lnTo>
                <a:cubicBezTo>
                  <a:pt x="57317" y="437879"/>
                  <a:pt x="44991" y="446826"/>
                  <a:pt x="31241" y="446316"/>
                </a:cubicBezTo>
                <a:cubicBezTo>
                  <a:pt x="15575" y="446316"/>
                  <a:pt x="-172" y="432290"/>
                  <a:pt x="-172" y="414934"/>
                </a:cubicBezTo>
                <a:cubicBezTo>
                  <a:pt x="89" y="397711"/>
                  <a:pt x="14005" y="383794"/>
                  <a:pt x="31241" y="3835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750E0FF-BB77-F344-9618-72918D5C69BE}"/>
              </a:ext>
            </a:extLst>
          </p:cNvPr>
          <p:cNvSpPr/>
          <p:nvPr/>
        </p:nvSpPr>
        <p:spPr>
          <a:xfrm>
            <a:off x="14402316" y="5697960"/>
            <a:ext cx="2514133" cy="892754"/>
          </a:xfrm>
          <a:custGeom>
            <a:avLst/>
            <a:gdLst>
              <a:gd name="connsiteX0" fmla="*/ 1227881 w 1259440"/>
              <a:gd name="connsiteY0" fmla="*/ 62482 h 447220"/>
              <a:gd name="connsiteX1" fmla="*/ 1196737 w 1259440"/>
              <a:gd name="connsiteY1" fmla="*/ 34861 h 447220"/>
              <a:gd name="connsiteX2" fmla="*/ 517473 w 1259440"/>
              <a:gd name="connsiteY2" fmla="*/ 34861 h 447220"/>
              <a:gd name="connsiteX3" fmla="*/ 517473 w 1259440"/>
              <a:gd name="connsiteY3" fmla="*/ 421167 h 447220"/>
              <a:gd name="connsiteX4" fmla="*/ 62266 w 1259440"/>
              <a:gd name="connsiteY4" fmla="*/ 421167 h 447220"/>
              <a:gd name="connsiteX5" fmla="*/ 25451 w 1259440"/>
              <a:gd name="connsiteY5" fmla="*/ 446261 h 447220"/>
              <a:gd name="connsiteX6" fmla="*/ 380 w 1259440"/>
              <a:gd name="connsiteY6" fmla="*/ 409453 h 447220"/>
              <a:gd name="connsiteX7" fmla="*/ 37167 w 1259440"/>
              <a:gd name="connsiteY7" fmla="*/ 384358 h 447220"/>
              <a:gd name="connsiteX8" fmla="*/ 61889 w 1259440"/>
              <a:gd name="connsiteY8" fmla="*/ 407733 h 447220"/>
              <a:gd name="connsiteX9" fmla="*/ 503957 w 1259440"/>
              <a:gd name="connsiteY9" fmla="*/ 407733 h 447220"/>
              <a:gd name="connsiteX10" fmla="*/ 503957 w 1259440"/>
              <a:gd name="connsiteY10" fmla="*/ 21294 h 447220"/>
              <a:gd name="connsiteX11" fmla="*/ 1198054 w 1259440"/>
              <a:gd name="connsiteY11" fmla="*/ 21294 h 447220"/>
              <a:gd name="connsiteX12" fmla="*/ 1227881 w 1259440"/>
              <a:gd name="connsiteY12" fmla="*/ -388 h 447220"/>
              <a:gd name="connsiteX13" fmla="*/ 1259268 w 1259440"/>
              <a:gd name="connsiteY13" fmla="*/ 31046 h 447220"/>
              <a:gd name="connsiteX14" fmla="*/ 1227881 w 1259440"/>
              <a:gd name="connsiteY14" fmla="*/ 62401 h 44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9440" h="447220">
                <a:moveTo>
                  <a:pt x="1227881" y="62482"/>
                </a:moveTo>
                <a:cubicBezTo>
                  <a:pt x="1211920" y="62697"/>
                  <a:pt x="1198430" y="50741"/>
                  <a:pt x="1196737" y="34861"/>
                </a:cubicBezTo>
                <a:lnTo>
                  <a:pt x="517473" y="34861"/>
                </a:lnTo>
                <a:lnTo>
                  <a:pt x="517473" y="421167"/>
                </a:lnTo>
                <a:lnTo>
                  <a:pt x="62266" y="421167"/>
                </a:lnTo>
                <a:cubicBezTo>
                  <a:pt x="59041" y="438254"/>
                  <a:pt x="42542" y="449486"/>
                  <a:pt x="25451" y="446261"/>
                </a:cubicBezTo>
                <a:cubicBezTo>
                  <a:pt x="8388" y="443010"/>
                  <a:pt x="-2845" y="426540"/>
                  <a:pt x="380" y="409453"/>
                </a:cubicBezTo>
                <a:cubicBezTo>
                  <a:pt x="3604" y="392364"/>
                  <a:pt x="20077" y="381134"/>
                  <a:pt x="37167" y="384358"/>
                </a:cubicBezTo>
                <a:cubicBezTo>
                  <a:pt x="49286" y="386669"/>
                  <a:pt x="58934" y="395776"/>
                  <a:pt x="61889" y="407733"/>
                </a:cubicBezTo>
                <a:lnTo>
                  <a:pt x="503957" y="407733"/>
                </a:lnTo>
                <a:lnTo>
                  <a:pt x="503957" y="21294"/>
                </a:lnTo>
                <a:lnTo>
                  <a:pt x="1198054" y="21294"/>
                </a:lnTo>
                <a:cubicBezTo>
                  <a:pt x="1201816" y="8075"/>
                  <a:pt x="1214123" y="-872"/>
                  <a:pt x="1227881" y="-388"/>
                </a:cubicBezTo>
                <a:cubicBezTo>
                  <a:pt x="1243494" y="-388"/>
                  <a:pt x="1259268" y="13690"/>
                  <a:pt x="1259268" y="31046"/>
                </a:cubicBezTo>
                <a:cubicBezTo>
                  <a:pt x="1259026" y="48269"/>
                  <a:pt x="1245107" y="62187"/>
                  <a:pt x="1227881" y="62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F9D20C9-CA0E-C34D-AB5C-1A5979D4ED6A}"/>
              </a:ext>
            </a:extLst>
          </p:cNvPr>
          <p:cNvSpPr/>
          <p:nvPr/>
        </p:nvSpPr>
        <p:spPr>
          <a:xfrm>
            <a:off x="14402420" y="10755198"/>
            <a:ext cx="2514027" cy="892331"/>
          </a:xfrm>
          <a:custGeom>
            <a:avLst/>
            <a:gdLst>
              <a:gd name="connsiteX0" fmla="*/ 1227829 w 1259387"/>
              <a:gd name="connsiteY0" fmla="*/ 383870 h 447008"/>
              <a:gd name="connsiteX1" fmla="*/ 1196685 w 1259387"/>
              <a:gd name="connsiteY1" fmla="*/ 411491 h 447008"/>
              <a:gd name="connsiteX2" fmla="*/ 517420 w 1259387"/>
              <a:gd name="connsiteY2" fmla="*/ 411491 h 447008"/>
              <a:gd name="connsiteX3" fmla="*/ 517420 w 1259387"/>
              <a:gd name="connsiteY3" fmla="*/ 25213 h 447008"/>
              <a:gd name="connsiteX4" fmla="*/ 62213 w 1259387"/>
              <a:gd name="connsiteY4" fmla="*/ 25213 h 447008"/>
              <a:gd name="connsiteX5" fmla="*/ 25425 w 1259387"/>
              <a:gd name="connsiteY5" fmla="*/ 145 h 447008"/>
              <a:gd name="connsiteX6" fmla="*/ 381 w 1259387"/>
              <a:gd name="connsiteY6" fmla="*/ 36927 h 447008"/>
              <a:gd name="connsiteX7" fmla="*/ 37141 w 1259387"/>
              <a:gd name="connsiteY7" fmla="*/ 61995 h 447008"/>
              <a:gd name="connsiteX8" fmla="*/ 61837 w 1259387"/>
              <a:gd name="connsiteY8" fmla="*/ 38647 h 447008"/>
              <a:gd name="connsiteX9" fmla="*/ 503904 w 1259387"/>
              <a:gd name="connsiteY9" fmla="*/ 38647 h 447008"/>
              <a:gd name="connsiteX10" fmla="*/ 503904 w 1259387"/>
              <a:gd name="connsiteY10" fmla="*/ 424925 h 447008"/>
              <a:gd name="connsiteX11" fmla="*/ 1198001 w 1259387"/>
              <a:gd name="connsiteY11" fmla="*/ 424925 h 447008"/>
              <a:gd name="connsiteX12" fmla="*/ 1227829 w 1259387"/>
              <a:gd name="connsiteY12" fmla="*/ 446581 h 447008"/>
              <a:gd name="connsiteX13" fmla="*/ 1259215 w 1259387"/>
              <a:gd name="connsiteY13" fmla="*/ 415198 h 447008"/>
              <a:gd name="connsiteX14" fmla="*/ 1227829 w 1259387"/>
              <a:gd name="connsiteY14" fmla="*/ 383816 h 4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9387" h="447008">
                <a:moveTo>
                  <a:pt x="1227829" y="383870"/>
                </a:moveTo>
                <a:cubicBezTo>
                  <a:pt x="1211867" y="383655"/>
                  <a:pt x="1198377" y="395612"/>
                  <a:pt x="1196685" y="411491"/>
                </a:cubicBezTo>
                <a:lnTo>
                  <a:pt x="517420" y="411491"/>
                </a:lnTo>
                <a:lnTo>
                  <a:pt x="517420" y="25213"/>
                </a:lnTo>
                <a:lnTo>
                  <a:pt x="62213" y="25213"/>
                </a:lnTo>
                <a:cubicBezTo>
                  <a:pt x="58988" y="8152"/>
                  <a:pt x="42516" y="-3080"/>
                  <a:pt x="25425" y="145"/>
                </a:cubicBezTo>
                <a:cubicBezTo>
                  <a:pt x="8362" y="3396"/>
                  <a:pt x="-2844" y="19866"/>
                  <a:pt x="381" y="36927"/>
                </a:cubicBezTo>
                <a:cubicBezTo>
                  <a:pt x="3605" y="53988"/>
                  <a:pt x="20078" y="65218"/>
                  <a:pt x="37141" y="61995"/>
                </a:cubicBezTo>
                <a:cubicBezTo>
                  <a:pt x="49234" y="59685"/>
                  <a:pt x="58881" y="50576"/>
                  <a:pt x="61837" y="38647"/>
                </a:cubicBezTo>
                <a:lnTo>
                  <a:pt x="503904" y="38647"/>
                </a:lnTo>
                <a:lnTo>
                  <a:pt x="503904" y="424925"/>
                </a:lnTo>
                <a:lnTo>
                  <a:pt x="1198001" y="424925"/>
                </a:lnTo>
                <a:cubicBezTo>
                  <a:pt x="1201763" y="438144"/>
                  <a:pt x="1214098" y="447091"/>
                  <a:pt x="1227829" y="446581"/>
                </a:cubicBezTo>
                <a:cubicBezTo>
                  <a:pt x="1243441" y="446581"/>
                  <a:pt x="1259215" y="432555"/>
                  <a:pt x="1259215" y="415198"/>
                </a:cubicBezTo>
                <a:cubicBezTo>
                  <a:pt x="1258973" y="397976"/>
                  <a:pt x="1245054" y="384059"/>
                  <a:pt x="1227829" y="383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9E626-D8CD-3641-B634-5F2F7B2F6043}"/>
              </a:ext>
            </a:extLst>
          </p:cNvPr>
          <p:cNvSpPr/>
          <p:nvPr/>
        </p:nvSpPr>
        <p:spPr>
          <a:xfrm>
            <a:off x="13337564" y="6685340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BC00D0-8B4C-F045-9A01-B3180C4A4A1B}"/>
              </a:ext>
            </a:extLst>
          </p:cNvPr>
          <p:cNvSpPr/>
          <p:nvPr/>
        </p:nvSpPr>
        <p:spPr>
          <a:xfrm>
            <a:off x="13337564" y="9725720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61E81-353C-B445-AE4B-ECA35B4B317C}"/>
              </a:ext>
            </a:extLst>
          </p:cNvPr>
          <p:cNvSpPr/>
          <p:nvPr/>
        </p:nvSpPr>
        <p:spPr>
          <a:xfrm>
            <a:off x="10251464" y="6685340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0F1E71-C36D-854C-9014-46D1E1978FD2}"/>
              </a:ext>
            </a:extLst>
          </p:cNvPr>
          <p:cNvSpPr/>
          <p:nvPr/>
        </p:nvSpPr>
        <p:spPr>
          <a:xfrm>
            <a:off x="10251464" y="9725720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5B9B5B67-8440-F249-B212-6C4141127DD8}"/>
              </a:ext>
            </a:extLst>
          </p:cNvPr>
          <p:cNvSpPr txBox="1"/>
          <p:nvPr/>
        </p:nvSpPr>
        <p:spPr>
          <a:xfrm flipH="1">
            <a:off x="10351470" y="7973199"/>
            <a:ext cx="3656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824048-1160-8046-9B19-E6D9FDFE07F5}"/>
              </a:ext>
            </a:extLst>
          </p:cNvPr>
          <p:cNvGrpSpPr/>
          <p:nvPr/>
        </p:nvGrpSpPr>
        <p:grpSpPr>
          <a:xfrm>
            <a:off x="17180128" y="5482694"/>
            <a:ext cx="5393306" cy="1594464"/>
            <a:chOff x="1578137" y="8876450"/>
            <a:chExt cx="5393306" cy="1594464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C0CEEA23-9FFC-BA42-90AE-850C41FCA49D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Initiating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4ACF891C-63C1-F448-843A-6CFC9847908F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0E7B43-8E1E-D849-9758-66BB49C7D968}"/>
              </a:ext>
            </a:extLst>
          </p:cNvPr>
          <p:cNvGrpSpPr/>
          <p:nvPr/>
        </p:nvGrpSpPr>
        <p:grpSpPr>
          <a:xfrm flipH="1">
            <a:off x="1804216" y="5482694"/>
            <a:ext cx="5393306" cy="1594464"/>
            <a:chOff x="1578137" y="8876450"/>
            <a:chExt cx="5393306" cy="1594464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64CD8B63-4C4F-AC47-BAC2-18476648D39A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Closing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F64E969B-7EE4-2A4D-B895-471D965221E7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380BDB-9002-B547-9CC6-34537A9D46F5}"/>
              </a:ext>
            </a:extLst>
          </p:cNvPr>
          <p:cNvGrpSpPr/>
          <p:nvPr/>
        </p:nvGrpSpPr>
        <p:grpSpPr>
          <a:xfrm>
            <a:off x="17180128" y="10106946"/>
            <a:ext cx="5393306" cy="1594464"/>
            <a:chOff x="1578137" y="8876450"/>
            <a:chExt cx="5393306" cy="1594464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43057406-C1F9-0149-8336-646AB7351033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1AC3ADEB-E912-BB40-A0CA-52ACC783DB39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6945E3-0A4E-7D47-A8C1-714801741D99}"/>
              </a:ext>
            </a:extLst>
          </p:cNvPr>
          <p:cNvGrpSpPr/>
          <p:nvPr/>
        </p:nvGrpSpPr>
        <p:grpSpPr>
          <a:xfrm flipH="1">
            <a:off x="1804216" y="10106946"/>
            <a:ext cx="5393306" cy="1594464"/>
            <a:chOff x="1578137" y="8876450"/>
            <a:chExt cx="5393306" cy="1594464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4BC0A3B4-D457-864A-AAAB-A617503C4F55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Executing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2343F225-AAA8-7549-B7DB-0921FB21B6D1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62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8FD8E7A-977B-524D-860F-7FFEA8E65E17}"/>
              </a:ext>
            </a:extLst>
          </p:cNvPr>
          <p:cNvSpPr/>
          <p:nvPr/>
        </p:nvSpPr>
        <p:spPr>
          <a:xfrm>
            <a:off x="18841340" y="6298672"/>
            <a:ext cx="173264" cy="347391"/>
          </a:xfrm>
          <a:custGeom>
            <a:avLst/>
            <a:gdLst>
              <a:gd name="connsiteX0" fmla="*/ 0 w 45950"/>
              <a:gd name="connsiteY0" fmla="*/ 0 h 92129"/>
              <a:gd name="connsiteX1" fmla="*/ 45951 w 45950"/>
              <a:gd name="connsiteY1" fmla="*/ 46051 h 92129"/>
              <a:gd name="connsiteX2" fmla="*/ 0 w 45950"/>
              <a:gd name="connsiteY2" fmla="*/ 92130 h 92129"/>
              <a:gd name="connsiteX3" fmla="*/ 0 w 45950"/>
              <a:gd name="connsiteY3" fmla="*/ 0 h 92129"/>
              <a:gd name="connsiteX4" fmla="*/ 0 w 4595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0" h="92129">
                <a:moveTo>
                  <a:pt x="0" y="0"/>
                </a:moveTo>
                <a:lnTo>
                  <a:pt x="4595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0F46031-B854-AF47-855A-9C238459195A}"/>
              </a:ext>
            </a:extLst>
          </p:cNvPr>
          <p:cNvSpPr/>
          <p:nvPr/>
        </p:nvSpPr>
        <p:spPr>
          <a:xfrm>
            <a:off x="17552888" y="6433308"/>
            <a:ext cx="1178566" cy="78114"/>
          </a:xfrm>
          <a:custGeom>
            <a:avLst/>
            <a:gdLst>
              <a:gd name="connsiteX0" fmla="*/ 10550 w 312559"/>
              <a:gd name="connsiteY0" fmla="*/ 20310 h 20716"/>
              <a:gd name="connsiteX1" fmla="*/ 9905 w 312559"/>
              <a:gd name="connsiteY1" fmla="*/ 20310 h 20716"/>
              <a:gd name="connsiteX2" fmla="*/ 9905 w 312559"/>
              <a:gd name="connsiteY2" fmla="*/ -405 h 20716"/>
              <a:gd name="connsiteX3" fmla="*/ 20654 w 312559"/>
              <a:gd name="connsiteY3" fmla="*/ 9939 h 20716"/>
              <a:gd name="connsiteX4" fmla="*/ 10927 w 312559"/>
              <a:gd name="connsiteY4" fmla="*/ 20310 h 20716"/>
              <a:gd name="connsiteX5" fmla="*/ 10684 w 312559"/>
              <a:gd name="connsiteY5" fmla="*/ 20310 h 20716"/>
              <a:gd name="connsiteX6" fmla="*/ 59296 w 312559"/>
              <a:gd name="connsiteY6" fmla="*/ 20310 h 20716"/>
              <a:gd name="connsiteX7" fmla="*/ 58651 w 312559"/>
              <a:gd name="connsiteY7" fmla="*/ 20310 h 20716"/>
              <a:gd name="connsiteX8" fmla="*/ 48815 w 312559"/>
              <a:gd name="connsiteY8" fmla="*/ 9428 h 20716"/>
              <a:gd name="connsiteX9" fmla="*/ 58651 w 312559"/>
              <a:gd name="connsiteY9" fmla="*/ -405 h 20716"/>
              <a:gd name="connsiteX10" fmla="*/ 69184 w 312559"/>
              <a:gd name="connsiteY10" fmla="*/ 9939 h 20716"/>
              <a:gd name="connsiteX11" fmla="*/ 59456 w 312559"/>
              <a:gd name="connsiteY11" fmla="*/ 20310 h 20716"/>
              <a:gd name="connsiteX12" fmla="*/ 59296 w 312559"/>
              <a:gd name="connsiteY12" fmla="*/ 20310 h 20716"/>
              <a:gd name="connsiteX13" fmla="*/ 107960 w 312559"/>
              <a:gd name="connsiteY13" fmla="*/ 20310 h 20716"/>
              <a:gd name="connsiteX14" fmla="*/ 107207 w 312559"/>
              <a:gd name="connsiteY14" fmla="*/ 20310 h 20716"/>
              <a:gd name="connsiteX15" fmla="*/ 97373 w 312559"/>
              <a:gd name="connsiteY15" fmla="*/ 9428 h 20716"/>
              <a:gd name="connsiteX16" fmla="*/ 107207 w 312559"/>
              <a:gd name="connsiteY16" fmla="*/ -405 h 20716"/>
              <a:gd name="connsiteX17" fmla="*/ 107960 w 312559"/>
              <a:gd name="connsiteY17" fmla="*/ -405 h 20716"/>
              <a:gd name="connsiteX18" fmla="*/ 117796 w 312559"/>
              <a:gd name="connsiteY18" fmla="*/ 10476 h 20716"/>
              <a:gd name="connsiteX19" fmla="*/ 107960 w 312559"/>
              <a:gd name="connsiteY19" fmla="*/ 20310 h 20716"/>
              <a:gd name="connsiteX20" fmla="*/ 156599 w 312559"/>
              <a:gd name="connsiteY20" fmla="*/ 20310 h 20716"/>
              <a:gd name="connsiteX21" fmla="*/ 155953 w 312559"/>
              <a:gd name="connsiteY21" fmla="*/ 20310 h 20716"/>
              <a:gd name="connsiteX22" fmla="*/ 146118 w 312559"/>
              <a:gd name="connsiteY22" fmla="*/ 9428 h 20716"/>
              <a:gd name="connsiteX23" fmla="*/ 155953 w 312559"/>
              <a:gd name="connsiteY23" fmla="*/ -405 h 20716"/>
              <a:gd name="connsiteX24" fmla="*/ 156599 w 312559"/>
              <a:gd name="connsiteY24" fmla="*/ -405 h 20716"/>
              <a:gd name="connsiteX25" fmla="*/ 166433 w 312559"/>
              <a:gd name="connsiteY25" fmla="*/ 10476 h 20716"/>
              <a:gd name="connsiteX26" fmla="*/ 156599 w 312559"/>
              <a:gd name="connsiteY26" fmla="*/ 20310 h 20716"/>
              <a:gd name="connsiteX27" fmla="*/ 205263 w 312559"/>
              <a:gd name="connsiteY27" fmla="*/ 20310 h 20716"/>
              <a:gd name="connsiteX28" fmla="*/ 204617 w 312559"/>
              <a:gd name="connsiteY28" fmla="*/ 20310 h 20716"/>
              <a:gd name="connsiteX29" fmla="*/ 194783 w 312559"/>
              <a:gd name="connsiteY29" fmla="*/ 9428 h 20716"/>
              <a:gd name="connsiteX30" fmla="*/ 204617 w 312559"/>
              <a:gd name="connsiteY30" fmla="*/ -405 h 20716"/>
              <a:gd name="connsiteX31" fmla="*/ 215152 w 312559"/>
              <a:gd name="connsiteY31" fmla="*/ 9939 h 20716"/>
              <a:gd name="connsiteX32" fmla="*/ 205478 w 312559"/>
              <a:gd name="connsiteY32" fmla="*/ 20310 h 20716"/>
              <a:gd name="connsiteX33" fmla="*/ 205263 w 312559"/>
              <a:gd name="connsiteY33" fmla="*/ 20310 h 20716"/>
              <a:gd name="connsiteX34" fmla="*/ 253927 w 312559"/>
              <a:gd name="connsiteY34" fmla="*/ 20310 h 20716"/>
              <a:gd name="connsiteX35" fmla="*/ 253229 w 312559"/>
              <a:gd name="connsiteY35" fmla="*/ 20310 h 20716"/>
              <a:gd name="connsiteX36" fmla="*/ 243394 w 312559"/>
              <a:gd name="connsiteY36" fmla="*/ 9428 h 20716"/>
              <a:gd name="connsiteX37" fmla="*/ 253229 w 312559"/>
              <a:gd name="connsiteY37" fmla="*/ -405 h 20716"/>
              <a:gd name="connsiteX38" fmla="*/ 263817 w 312559"/>
              <a:gd name="connsiteY38" fmla="*/ 9939 h 20716"/>
              <a:gd name="connsiteX39" fmla="*/ 254143 w 312559"/>
              <a:gd name="connsiteY39" fmla="*/ 20310 h 20716"/>
              <a:gd name="connsiteX40" fmla="*/ 253927 w 312559"/>
              <a:gd name="connsiteY40" fmla="*/ 20310 h 20716"/>
              <a:gd name="connsiteX41" fmla="*/ 302539 w 312559"/>
              <a:gd name="connsiteY41" fmla="*/ 20310 h 20716"/>
              <a:gd name="connsiteX42" fmla="*/ 301894 w 312559"/>
              <a:gd name="connsiteY42" fmla="*/ 20310 h 20716"/>
              <a:gd name="connsiteX43" fmla="*/ 292058 w 312559"/>
              <a:gd name="connsiteY43" fmla="*/ 9428 h 20716"/>
              <a:gd name="connsiteX44" fmla="*/ 301894 w 312559"/>
              <a:gd name="connsiteY44" fmla="*/ -405 h 20716"/>
              <a:gd name="connsiteX45" fmla="*/ 302539 w 312559"/>
              <a:gd name="connsiteY45" fmla="*/ -405 h 20716"/>
              <a:gd name="connsiteX46" fmla="*/ 312373 w 312559"/>
              <a:gd name="connsiteY46" fmla="*/ 10476 h 20716"/>
              <a:gd name="connsiteX47" fmla="*/ 302539 w 312559"/>
              <a:gd name="connsiteY47" fmla="*/ 20310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9" h="20716">
                <a:moveTo>
                  <a:pt x="10550" y="20310"/>
                </a:moveTo>
                <a:lnTo>
                  <a:pt x="9905" y="20310"/>
                </a:lnTo>
                <a:cubicBezTo>
                  <a:pt x="-3531" y="20310"/>
                  <a:pt x="-3531" y="-405"/>
                  <a:pt x="9905" y="-405"/>
                </a:cubicBezTo>
                <a:cubicBezTo>
                  <a:pt x="15737" y="-513"/>
                  <a:pt x="20546" y="4108"/>
                  <a:pt x="20654" y="9939"/>
                </a:cubicBezTo>
                <a:cubicBezTo>
                  <a:pt x="20842" y="15473"/>
                  <a:pt x="16489" y="20122"/>
                  <a:pt x="10927" y="20310"/>
                </a:cubicBezTo>
                <a:cubicBezTo>
                  <a:pt x="10846" y="20310"/>
                  <a:pt x="10766" y="20310"/>
                  <a:pt x="10684" y="20310"/>
                </a:cubicBezTo>
                <a:close/>
                <a:moveTo>
                  <a:pt x="59296" y="20310"/>
                </a:moveTo>
                <a:lnTo>
                  <a:pt x="58651" y="20310"/>
                </a:lnTo>
                <a:cubicBezTo>
                  <a:pt x="52927" y="20014"/>
                  <a:pt x="48520" y="15151"/>
                  <a:pt x="48815" y="9428"/>
                </a:cubicBezTo>
                <a:cubicBezTo>
                  <a:pt x="49084" y="4108"/>
                  <a:pt x="53330" y="-137"/>
                  <a:pt x="58651" y="-405"/>
                </a:cubicBezTo>
                <a:cubicBezTo>
                  <a:pt x="64348" y="-298"/>
                  <a:pt x="68969" y="4243"/>
                  <a:pt x="69184" y="9939"/>
                </a:cubicBezTo>
                <a:cubicBezTo>
                  <a:pt x="69373" y="15473"/>
                  <a:pt x="65019" y="20122"/>
                  <a:pt x="59456" y="20310"/>
                </a:cubicBezTo>
                <a:cubicBezTo>
                  <a:pt x="59404" y="20310"/>
                  <a:pt x="59350" y="20310"/>
                  <a:pt x="59296" y="20310"/>
                </a:cubicBezTo>
                <a:close/>
                <a:moveTo>
                  <a:pt x="107960" y="20310"/>
                </a:moveTo>
                <a:lnTo>
                  <a:pt x="107207" y="20310"/>
                </a:lnTo>
                <a:cubicBezTo>
                  <a:pt x="101484" y="20014"/>
                  <a:pt x="97077" y="15151"/>
                  <a:pt x="97373" y="9428"/>
                </a:cubicBezTo>
                <a:cubicBezTo>
                  <a:pt x="97642" y="4108"/>
                  <a:pt x="101887" y="-137"/>
                  <a:pt x="107207" y="-405"/>
                </a:cubicBezTo>
                <a:lnTo>
                  <a:pt x="107960" y="-405"/>
                </a:lnTo>
                <a:cubicBezTo>
                  <a:pt x="113684" y="-110"/>
                  <a:pt x="118091" y="4753"/>
                  <a:pt x="117796" y="10476"/>
                </a:cubicBezTo>
                <a:cubicBezTo>
                  <a:pt x="117527" y="15796"/>
                  <a:pt x="113281" y="20041"/>
                  <a:pt x="107960" y="20310"/>
                </a:cubicBezTo>
                <a:close/>
                <a:moveTo>
                  <a:pt x="156599" y="20310"/>
                </a:moveTo>
                <a:lnTo>
                  <a:pt x="155953" y="20310"/>
                </a:lnTo>
                <a:cubicBezTo>
                  <a:pt x="150230" y="20014"/>
                  <a:pt x="145822" y="15151"/>
                  <a:pt x="146118" y="9428"/>
                </a:cubicBezTo>
                <a:cubicBezTo>
                  <a:pt x="146387" y="4108"/>
                  <a:pt x="150633" y="-137"/>
                  <a:pt x="155953" y="-405"/>
                </a:cubicBezTo>
                <a:lnTo>
                  <a:pt x="156599" y="-405"/>
                </a:lnTo>
                <a:cubicBezTo>
                  <a:pt x="162322" y="-110"/>
                  <a:pt x="166729" y="4753"/>
                  <a:pt x="166433" y="10476"/>
                </a:cubicBezTo>
                <a:cubicBezTo>
                  <a:pt x="166165" y="15796"/>
                  <a:pt x="161919" y="20041"/>
                  <a:pt x="156599" y="20310"/>
                </a:cubicBezTo>
                <a:close/>
                <a:moveTo>
                  <a:pt x="205263" y="20310"/>
                </a:moveTo>
                <a:lnTo>
                  <a:pt x="204617" y="20310"/>
                </a:lnTo>
                <a:cubicBezTo>
                  <a:pt x="198894" y="20014"/>
                  <a:pt x="194487" y="15151"/>
                  <a:pt x="194783" y="9428"/>
                </a:cubicBezTo>
                <a:cubicBezTo>
                  <a:pt x="195052" y="4108"/>
                  <a:pt x="199297" y="-137"/>
                  <a:pt x="204617" y="-405"/>
                </a:cubicBezTo>
                <a:cubicBezTo>
                  <a:pt x="210315" y="-298"/>
                  <a:pt x="214937" y="4243"/>
                  <a:pt x="215152" y="9939"/>
                </a:cubicBezTo>
                <a:cubicBezTo>
                  <a:pt x="215340" y="15473"/>
                  <a:pt x="211014" y="20122"/>
                  <a:pt x="205478" y="20310"/>
                </a:cubicBezTo>
                <a:cubicBezTo>
                  <a:pt x="205397" y="20310"/>
                  <a:pt x="205343" y="20310"/>
                  <a:pt x="205263" y="20310"/>
                </a:cubicBezTo>
                <a:close/>
                <a:moveTo>
                  <a:pt x="253927" y="20310"/>
                </a:moveTo>
                <a:lnTo>
                  <a:pt x="253229" y="20310"/>
                </a:lnTo>
                <a:cubicBezTo>
                  <a:pt x="247506" y="20014"/>
                  <a:pt x="243099" y="15151"/>
                  <a:pt x="243394" y="9428"/>
                </a:cubicBezTo>
                <a:cubicBezTo>
                  <a:pt x="243663" y="4108"/>
                  <a:pt x="247909" y="-137"/>
                  <a:pt x="253229" y="-405"/>
                </a:cubicBezTo>
                <a:cubicBezTo>
                  <a:pt x="258953" y="-325"/>
                  <a:pt x="263601" y="4216"/>
                  <a:pt x="263817" y="9939"/>
                </a:cubicBezTo>
                <a:cubicBezTo>
                  <a:pt x="264004" y="15473"/>
                  <a:pt x="259678" y="20122"/>
                  <a:pt x="254143" y="20310"/>
                </a:cubicBezTo>
                <a:cubicBezTo>
                  <a:pt x="254089" y="20310"/>
                  <a:pt x="254009" y="20310"/>
                  <a:pt x="253927" y="20310"/>
                </a:cubicBezTo>
                <a:close/>
                <a:moveTo>
                  <a:pt x="302539" y="20310"/>
                </a:moveTo>
                <a:lnTo>
                  <a:pt x="301894" y="20310"/>
                </a:lnTo>
                <a:cubicBezTo>
                  <a:pt x="296170" y="20014"/>
                  <a:pt x="291763" y="15151"/>
                  <a:pt x="292058" y="9428"/>
                </a:cubicBezTo>
                <a:cubicBezTo>
                  <a:pt x="292327" y="4108"/>
                  <a:pt x="296573" y="-137"/>
                  <a:pt x="301894" y="-405"/>
                </a:cubicBezTo>
                <a:lnTo>
                  <a:pt x="302539" y="-405"/>
                </a:lnTo>
                <a:cubicBezTo>
                  <a:pt x="308263" y="-110"/>
                  <a:pt x="312670" y="4753"/>
                  <a:pt x="312373" y="10476"/>
                </a:cubicBezTo>
                <a:cubicBezTo>
                  <a:pt x="312104" y="15796"/>
                  <a:pt x="307860" y="20041"/>
                  <a:pt x="302539" y="2031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82632AFC-D92E-8343-8E81-65A8B18A59AA}"/>
              </a:ext>
            </a:extLst>
          </p:cNvPr>
          <p:cNvSpPr/>
          <p:nvPr/>
        </p:nvSpPr>
        <p:spPr>
          <a:xfrm>
            <a:off x="14841826" y="6298672"/>
            <a:ext cx="173467" cy="347391"/>
          </a:xfrm>
          <a:custGeom>
            <a:avLst/>
            <a:gdLst>
              <a:gd name="connsiteX0" fmla="*/ 0 w 46004"/>
              <a:gd name="connsiteY0" fmla="*/ 0 h 92129"/>
              <a:gd name="connsiteX1" fmla="*/ 46005 w 46004"/>
              <a:gd name="connsiteY1" fmla="*/ 46051 h 92129"/>
              <a:gd name="connsiteX2" fmla="*/ 0 w 46004"/>
              <a:gd name="connsiteY2" fmla="*/ 92130 h 92129"/>
              <a:gd name="connsiteX3" fmla="*/ 0 w 46004"/>
              <a:gd name="connsiteY3" fmla="*/ 0 h 92129"/>
              <a:gd name="connsiteX4" fmla="*/ 0 w 46004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04" h="92129">
                <a:moveTo>
                  <a:pt x="0" y="0"/>
                </a:moveTo>
                <a:lnTo>
                  <a:pt x="46005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E560F8B1-9528-DF42-A2F8-CD51431AB799}"/>
              </a:ext>
            </a:extLst>
          </p:cNvPr>
          <p:cNvSpPr/>
          <p:nvPr/>
        </p:nvSpPr>
        <p:spPr>
          <a:xfrm>
            <a:off x="13553777" y="6433308"/>
            <a:ext cx="1178566" cy="78114"/>
          </a:xfrm>
          <a:custGeom>
            <a:avLst/>
            <a:gdLst>
              <a:gd name="connsiteX0" fmla="*/ 10497 w 312559"/>
              <a:gd name="connsiteY0" fmla="*/ 20310 h 20716"/>
              <a:gd name="connsiteX1" fmla="*/ 9905 w 312559"/>
              <a:gd name="connsiteY1" fmla="*/ 20310 h 20716"/>
              <a:gd name="connsiteX2" fmla="*/ 9905 w 312559"/>
              <a:gd name="connsiteY2" fmla="*/ -405 h 20716"/>
              <a:gd name="connsiteX3" fmla="*/ 20466 w 312559"/>
              <a:gd name="connsiteY3" fmla="*/ 9939 h 20716"/>
              <a:gd name="connsiteX4" fmla="*/ 10846 w 312559"/>
              <a:gd name="connsiteY4" fmla="*/ 20310 h 20716"/>
              <a:gd name="connsiteX5" fmla="*/ 10497 w 312559"/>
              <a:gd name="connsiteY5" fmla="*/ 20310 h 20716"/>
              <a:gd name="connsiteX6" fmla="*/ 59161 w 312559"/>
              <a:gd name="connsiteY6" fmla="*/ 20310 h 20716"/>
              <a:gd name="connsiteX7" fmla="*/ 58462 w 312559"/>
              <a:gd name="connsiteY7" fmla="*/ 20310 h 20716"/>
              <a:gd name="connsiteX8" fmla="*/ 48627 w 312559"/>
              <a:gd name="connsiteY8" fmla="*/ 9428 h 20716"/>
              <a:gd name="connsiteX9" fmla="*/ 58462 w 312559"/>
              <a:gd name="connsiteY9" fmla="*/ -405 h 20716"/>
              <a:gd name="connsiteX10" fmla="*/ 69211 w 312559"/>
              <a:gd name="connsiteY10" fmla="*/ 9939 h 20716"/>
              <a:gd name="connsiteX11" fmla="*/ 59376 w 312559"/>
              <a:gd name="connsiteY11" fmla="*/ 20310 h 20716"/>
              <a:gd name="connsiteX12" fmla="*/ 59134 w 312559"/>
              <a:gd name="connsiteY12" fmla="*/ 20310 h 20716"/>
              <a:gd name="connsiteX13" fmla="*/ 107826 w 312559"/>
              <a:gd name="connsiteY13" fmla="*/ 20310 h 20716"/>
              <a:gd name="connsiteX14" fmla="*/ 107127 w 312559"/>
              <a:gd name="connsiteY14" fmla="*/ 20310 h 20716"/>
              <a:gd name="connsiteX15" fmla="*/ 97292 w 312559"/>
              <a:gd name="connsiteY15" fmla="*/ 9428 h 20716"/>
              <a:gd name="connsiteX16" fmla="*/ 107127 w 312559"/>
              <a:gd name="connsiteY16" fmla="*/ -405 h 20716"/>
              <a:gd name="connsiteX17" fmla="*/ 107826 w 312559"/>
              <a:gd name="connsiteY17" fmla="*/ -405 h 20716"/>
              <a:gd name="connsiteX18" fmla="*/ 117661 w 312559"/>
              <a:gd name="connsiteY18" fmla="*/ 10476 h 20716"/>
              <a:gd name="connsiteX19" fmla="*/ 107826 w 312559"/>
              <a:gd name="connsiteY19" fmla="*/ 20310 h 20716"/>
              <a:gd name="connsiteX20" fmla="*/ 156463 w 312559"/>
              <a:gd name="connsiteY20" fmla="*/ 20310 h 20716"/>
              <a:gd name="connsiteX21" fmla="*/ 155765 w 312559"/>
              <a:gd name="connsiteY21" fmla="*/ 20310 h 20716"/>
              <a:gd name="connsiteX22" fmla="*/ 145930 w 312559"/>
              <a:gd name="connsiteY22" fmla="*/ 9428 h 20716"/>
              <a:gd name="connsiteX23" fmla="*/ 155765 w 312559"/>
              <a:gd name="connsiteY23" fmla="*/ -405 h 20716"/>
              <a:gd name="connsiteX24" fmla="*/ 156463 w 312559"/>
              <a:gd name="connsiteY24" fmla="*/ -405 h 20716"/>
              <a:gd name="connsiteX25" fmla="*/ 166299 w 312559"/>
              <a:gd name="connsiteY25" fmla="*/ 10476 h 20716"/>
              <a:gd name="connsiteX26" fmla="*/ 156463 w 312559"/>
              <a:gd name="connsiteY26" fmla="*/ 20310 h 20716"/>
              <a:gd name="connsiteX27" fmla="*/ 205128 w 312559"/>
              <a:gd name="connsiteY27" fmla="*/ 20310 h 20716"/>
              <a:gd name="connsiteX28" fmla="*/ 204430 w 312559"/>
              <a:gd name="connsiteY28" fmla="*/ 20310 h 20716"/>
              <a:gd name="connsiteX29" fmla="*/ 194595 w 312559"/>
              <a:gd name="connsiteY29" fmla="*/ 9428 h 20716"/>
              <a:gd name="connsiteX30" fmla="*/ 204430 w 312559"/>
              <a:gd name="connsiteY30" fmla="*/ -405 h 20716"/>
              <a:gd name="connsiteX31" fmla="*/ 215178 w 312559"/>
              <a:gd name="connsiteY31" fmla="*/ 9939 h 20716"/>
              <a:gd name="connsiteX32" fmla="*/ 205504 w 312559"/>
              <a:gd name="connsiteY32" fmla="*/ 20310 h 20716"/>
              <a:gd name="connsiteX33" fmla="*/ 205209 w 312559"/>
              <a:gd name="connsiteY33" fmla="*/ 20310 h 20716"/>
              <a:gd name="connsiteX34" fmla="*/ 253874 w 312559"/>
              <a:gd name="connsiteY34" fmla="*/ 20310 h 20716"/>
              <a:gd name="connsiteX35" fmla="*/ 253094 w 312559"/>
              <a:gd name="connsiteY35" fmla="*/ 20310 h 20716"/>
              <a:gd name="connsiteX36" fmla="*/ 243259 w 312559"/>
              <a:gd name="connsiteY36" fmla="*/ 9428 h 20716"/>
              <a:gd name="connsiteX37" fmla="*/ 253094 w 312559"/>
              <a:gd name="connsiteY37" fmla="*/ -405 h 20716"/>
              <a:gd name="connsiteX38" fmla="*/ 263843 w 312559"/>
              <a:gd name="connsiteY38" fmla="*/ 9939 h 20716"/>
              <a:gd name="connsiteX39" fmla="*/ 254223 w 312559"/>
              <a:gd name="connsiteY39" fmla="*/ 20310 h 20716"/>
              <a:gd name="connsiteX40" fmla="*/ 254008 w 312559"/>
              <a:gd name="connsiteY40" fmla="*/ 20310 h 20716"/>
              <a:gd name="connsiteX41" fmla="*/ 302485 w 312559"/>
              <a:gd name="connsiteY41" fmla="*/ 20310 h 20716"/>
              <a:gd name="connsiteX42" fmla="*/ 301759 w 312559"/>
              <a:gd name="connsiteY42" fmla="*/ 20310 h 20716"/>
              <a:gd name="connsiteX43" fmla="*/ 291924 w 312559"/>
              <a:gd name="connsiteY43" fmla="*/ 9428 h 20716"/>
              <a:gd name="connsiteX44" fmla="*/ 301759 w 312559"/>
              <a:gd name="connsiteY44" fmla="*/ -405 h 20716"/>
              <a:gd name="connsiteX45" fmla="*/ 302539 w 312559"/>
              <a:gd name="connsiteY45" fmla="*/ -405 h 20716"/>
              <a:gd name="connsiteX46" fmla="*/ 312373 w 312559"/>
              <a:gd name="connsiteY46" fmla="*/ 10476 h 20716"/>
              <a:gd name="connsiteX47" fmla="*/ 302539 w 312559"/>
              <a:gd name="connsiteY47" fmla="*/ 20310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9" h="20716">
                <a:moveTo>
                  <a:pt x="10497" y="20310"/>
                </a:moveTo>
                <a:lnTo>
                  <a:pt x="9905" y="20310"/>
                </a:lnTo>
                <a:cubicBezTo>
                  <a:pt x="-3531" y="20310"/>
                  <a:pt x="-3531" y="-405"/>
                  <a:pt x="9905" y="-405"/>
                </a:cubicBezTo>
                <a:cubicBezTo>
                  <a:pt x="15656" y="-405"/>
                  <a:pt x="20331" y="4189"/>
                  <a:pt x="20466" y="9939"/>
                </a:cubicBezTo>
                <a:cubicBezTo>
                  <a:pt x="20680" y="15447"/>
                  <a:pt x="16381" y="20095"/>
                  <a:pt x="10846" y="20310"/>
                </a:cubicBezTo>
                <a:cubicBezTo>
                  <a:pt x="10738" y="20310"/>
                  <a:pt x="10604" y="20310"/>
                  <a:pt x="10497" y="20310"/>
                </a:cubicBezTo>
                <a:close/>
                <a:moveTo>
                  <a:pt x="59161" y="20310"/>
                </a:moveTo>
                <a:lnTo>
                  <a:pt x="58462" y="20310"/>
                </a:lnTo>
                <a:cubicBezTo>
                  <a:pt x="52739" y="20014"/>
                  <a:pt x="48332" y="15151"/>
                  <a:pt x="48627" y="9428"/>
                </a:cubicBezTo>
                <a:cubicBezTo>
                  <a:pt x="48896" y="4108"/>
                  <a:pt x="53142" y="-137"/>
                  <a:pt x="58462" y="-405"/>
                </a:cubicBezTo>
                <a:cubicBezTo>
                  <a:pt x="64240" y="-405"/>
                  <a:pt x="68996" y="4162"/>
                  <a:pt x="69211" y="9939"/>
                </a:cubicBezTo>
                <a:cubicBezTo>
                  <a:pt x="69372" y="15527"/>
                  <a:pt x="64965" y="20148"/>
                  <a:pt x="59376" y="20310"/>
                </a:cubicBezTo>
                <a:cubicBezTo>
                  <a:pt x="59295" y="20310"/>
                  <a:pt x="59215" y="20310"/>
                  <a:pt x="59134" y="20310"/>
                </a:cubicBezTo>
                <a:close/>
                <a:moveTo>
                  <a:pt x="107826" y="20310"/>
                </a:moveTo>
                <a:lnTo>
                  <a:pt x="107127" y="20310"/>
                </a:lnTo>
                <a:cubicBezTo>
                  <a:pt x="101403" y="20014"/>
                  <a:pt x="96997" y="15151"/>
                  <a:pt x="97292" y="9428"/>
                </a:cubicBezTo>
                <a:cubicBezTo>
                  <a:pt x="97561" y="4108"/>
                  <a:pt x="101807" y="-137"/>
                  <a:pt x="107127" y="-405"/>
                </a:cubicBezTo>
                <a:lnTo>
                  <a:pt x="107826" y="-405"/>
                </a:lnTo>
                <a:cubicBezTo>
                  <a:pt x="113549" y="-110"/>
                  <a:pt x="117957" y="4753"/>
                  <a:pt x="117661" y="10476"/>
                </a:cubicBezTo>
                <a:cubicBezTo>
                  <a:pt x="117392" y="15796"/>
                  <a:pt x="113147" y="20041"/>
                  <a:pt x="107826" y="20310"/>
                </a:cubicBezTo>
                <a:close/>
                <a:moveTo>
                  <a:pt x="156463" y="20310"/>
                </a:moveTo>
                <a:lnTo>
                  <a:pt x="155765" y="20310"/>
                </a:lnTo>
                <a:cubicBezTo>
                  <a:pt x="150041" y="20014"/>
                  <a:pt x="145634" y="15151"/>
                  <a:pt x="145930" y="9428"/>
                </a:cubicBezTo>
                <a:cubicBezTo>
                  <a:pt x="146199" y="4108"/>
                  <a:pt x="150444" y="-137"/>
                  <a:pt x="155765" y="-405"/>
                </a:cubicBezTo>
                <a:lnTo>
                  <a:pt x="156463" y="-405"/>
                </a:lnTo>
                <a:cubicBezTo>
                  <a:pt x="162187" y="-110"/>
                  <a:pt x="166594" y="4753"/>
                  <a:pt x="166299" y="10476"/>
                </a:cubicBezTo>
                <a:cubicBezTo>
                  <a:pt x="166030" y="15796"/>
                  <a:pt x="161784" y="20041"/>
                  <a:pt x="156463" y="20310"/>
                </a:cubicBezTo>
                <a:close/>
                <a:moveTo>
                  <a:pt x="205128" y="20310"/>
                </a:moveTo>
                <a:lnTo>
                  <a:pt x="204430" y="20310"/>
                </a:lnTo>
                <a:cubicBezTo>
                  <a:pt x="198706" y="20014"/>
                  <a:pt x="194299" y="15151"/>
                  <a:pt x="194595" y="9428"/>
                </a:cubicBezTo>
                <a:cubicBezTo>
                  <a:pt x="194863" y="4108"/>
                  <a:pt x="199109" y="-137"/>
                  <a:pt x="204430" y="-405"/>
                </a:cubicBezTo>
                <a:cubicBezTo>
                  <a:pt x="210234" y="-486"/>
                  <a:pt x="215044" y="4135"/>
                  <a:pt x="215178" y="9939"/>
                </a:cubicBezTo>
                <a:cubicBezTo>
                  <a:pt x="215367" y="15473"/>
                  <a:pt x="211040" y="20122"/>
                  <a:pt x="205504" y="20310"/>
                </a:cubicBezTo>
                <a:cubicBezTo>
                  <a:pt x="205424" y="20310"/>
                  <a:pt x="205317" y="20310"/>
                  <a:pt x="205209" y="20310"/>
                </a:cubicBezTo>
                <a:close/>
                <a:moveTo>
                  <a:pt x="253874" y="20310"/>
                </a:moveTo>
                <a:lnTo>
                  <a:pt x="253094" y="20310"/>
                </a:lnTo>
                <a:cubicBezTo>
                  <a:pt x="247371" y="20014"/>
                  <a:pt x="242964" y="15151"/>
                  <a:pt x="243259" y="9428"/>
                </a:cubicBezTo>
                <a:cubicBezTo>
                  <a:pt x="243528" y="4108"/>
                  <a:pt x="247774" y="-137"/>
                  <a:pt x="253094" y="-405"/>
                </a:cubicBezTo>
                <a:cubicBezTo>
                  <a:pt x="258926" y="-513"/>
                  <a:pt x="263736" y="4108"/>
                  <a:pt x="263843" y="9939"/>
                </a:cubicBezTo>
                <a:cubicBezTo>
                  <a:pt x="264058" y="15447"/>
                  <a:pt x="259759" y="20095"/>
                  <a:pt x="254223" y="20310"/>
                </a:cubicBezTo>
                <a:cubicBezTo>
                  <a:pt x="254169" y="20310"/>
                  <a:pt x="254089" y="20310"/>
                  <a:pt x="254008" y="20310"/>
                </a:cubicBezTo>
                <a:close/>
                <a:moveTo>
                  <a:pt x="302485" y="20310"/>
                </a:moveTo>
                <a:lnTo>
                  <a:pt x="301759" y="20310"/>
                </a:lnTo>
                <a:cubicBezTo>
                  <a:pt x="296036" y="20014"/>
                  <a:pt x="291628" y="15151"/>
                  <a:pt x="291924" y="9428"/>
                </a:cubicBezTo>
                <a:cubicBezTo>
                  <a:pt x="292193" y="4108"/>
                  <a:pt x="296439" y="-137"/>
                  <a:pt x="301759" y="-405"/>
                </a:cubicBezTo>
                <a:lnTo>
                  <a:pt x="302539" y="-405"/>
                </a:lnTo>
                <a:cubicBezTo>
                  <a:pt x="308262" y="-110"/>
                  <a:pt x="312669" y="4753"/>
                  <a:pt x="312373" y="10476"/>
                </a:cubicBezTo>
                <a:cubicBezTo>
                  <a:pt x="312105" y="15796"/>
                  <a:pt x="307859" y="20041"/>
                  <a:pt x="302539" y="2031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3F3139E-5843-0B4B-8BCF-6883878B18FD}"/>
              </a:ext>
            </a:extLst>
          </p:cNvPr>
          <p:cNvSpPr/>
          <p:nvPr/>
        </p:nvSpPr>
        <p:spPr>
          <a:xfrm>
            <a:off x="10815159" y="6298672"/>
            <a:ext cx="173565" cy="347391"/>
          </a:xfrm>
          <a:custGeom>
            <a:avLst/>
            <a:gdLst>
              <a:gd name="connsiteX0" fmla="*/ 0 w 46030"/>
              <a:gd name="connsiteY0" fmla="*/ 0 h 92129"/>
              <a:gd name="connsiteX1" fmla="*/ 46031 w 46030"/>
              <a:gd name="connsiteY1" fmla="*/ 46051 h 92129"/>
              <a:gd name="connsiteX2" fmla="*/ 0 w 46030"/>
              <a:gd name="connsiteY2" fmla="*/ 92130 h 92129"/>
              <a:gd name="connsiteX3" fmla="*/ 0 w 46030"/>
              <a:gd name="connsiteY3" fmla="*/ 0 h 92129"/>
              <a:gd name="connsiteX4" fmla="*/ 0 w 4603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30" h="92129">
                <a:moveTo>
                  <a:pt x="0" y="0"/>
                </a:moveTo>
                <a:lnTo>
                  <a:pt x="4603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28C56DE-1E37-8F4A-AE62-72CDDCBD633F}"/>
              </a:ext>
            </a:extLst>
          </p:cNvPr>
          <p:cNvSpPr/>
          <p:nvPr/>
        </p:nvSpPr>
        <p:spPr>
          <a:xfrm>
            <a:off x="9527212" y="6433237"/>
            <a:ext cx="1178159" cy="78261"/>
          </a:xfrm>
          <a:custGeom>
            <a:avLst/>
            <a:gdLst>
              <a:gd name="connsiteX0" fmla="*/ 10657 w 312451"/>
              <a:gd name="connsiteY0" fmla="*/ 20328 h 20755"/>
              <a:gd name="connsiteX1" fmla="*/ 9905 w 312451"/>
              <a:gd name="connsiteY1" fmla="*/ 20328 h 20755"/>
              <a:gd name="connsiteX2" fmla="*/ 9905 w 312451"/>
              <a:gd name="connsiteY2" fmla="*/ -387 h 20755"/>
              <a:gd name="connsiteX3" fmla="*/ 20654 w 312451"/>
              <a:gd name="connsiteY3" fmla="*/ 9957 h 20755"/>
              <a:gd name="connsiteX4" fmla="*/ 10926 w 312451"/>
              <a:gd name="connsiteY4" fmla="*/ 20328 h 20755"/>
              <a:gd name="connsiteX5" fmla="*/ 10819 w 312451"/>
              <a:gd name="connsiteY5" fmla="*/ 20328 h 20755"/>
              <a:gd name="connsiteX6" fmla="*/ 59269 w 312451"/>
              <a:gd name="connsiteY6" fmla="*/ 20328 h 20755"/>
              <a:gd name="connsiteX7" fmla="*/ 58489 w 312451"/>
              <a:gd name="connsiteY7" fmla="*/ 20328 h 20755"/>
              <a:gd name="connsiteX8" fmla="*/ 47606 w 312451"/>
              <a:gd name="connsiteY8" fmla="*/ 10494 h 20755"/>
              <a:gd name="connsiteX9" fmla="*/ 57441 w 312451"/>
              <a:gd name="connsiteY9" fmla="*/ -387 h 20755"/>
              <a:gd name="connsiteX10" fmla="*/ 58489 w 312451"/>
              <a:gd name="connsiteY10" fmla="*/ -387 h 20755"/>
              <a:gd name="connsiteX11" fmla="*/ 69238 w 312451"/>
              <a:gd name="connsiteY11" fmla="*/ 9957 h 20755"/>
              <a:gd name="connsiteX12" fmla="*/ 59510 w 312451"/>
              <a:gd name="connsiteY12" fmla="*/ 20328 h 20755"/>
              <a:gd name="connsiteX13" fmla="*/ 59349 w 312451"/>
              <a:gd name="connsiteY13" fmla="*/ 20328 h 20755"/>
              <a:gd name="connsiteX14" fmla="*/ 107798 w 312451"/>
              <a:gd name="connsiteY14" fmla="*/ 20328 h 20755"/>
              <a:gd name="connsiteX15" fmla="*/ 107154 w 312451"/>
              <a:gd name="connsiteY15" fmla="*/ 20328 h 20755"/>
              <a:gd name="connsiteX16" fmla="*/ 96270 w 312451"/>
              <a:gd name="connsiteY16" fmla="*/ 10494 h 20755"/>
              <a:gd name="connsiteX17" fmla="*/ 106106 w 312451"/>
              <a:gd name="connsiteY17" fmla="*/ -387 h 20755"/>
              <a:gd name="connsiteX18" fmla="*/ 107154 w 312451"/>
              <a:gd name="connsiteY18" fmla="*/ -387 h 20755"/>
              <a:gd name="connsiteX19" fmla="*/ 107798 w 312451"/>
              <a:gd name="connsiteY19" fmla="*/ -387 h 20755"/>
              <a:gd name="connsiteX20" fmla="*/ 118682 w 312451"/>
              <a:gd name="connsiteY20" fmla="*/ 9447 h 20755"/>
              <a:gd name="connsiteX21" fmla="*/ 108847 w 312451"/>
              <a:gd name="connsiteY21" fmla="*/ 20328 h 20755"/>
              <a:gd name="connsiteX22" fmla="*/ 107798 w 312451"/>
              <a:gd name="connsiteY22" fmla="*/ 20328 h 20755"/>
              <a:gd name="connsiteX23" fmla="*/ 156463 w 312451"/>
              <a:gd name="connsiteY23" fmla="*/ 20328 h 20755"/>
              <a:gd name="connsiteX24" fmla="*/ 155819 w 312451"/>
              <a:gd name="connsiteY24" fmla="*/ 20328 h 20755"/>
              <a:gd name="connsiteX25" fmla="*/ 145983 w 312451"/>
              <a:gd name="connsiteY25" fmla="*/ 9447 h 20755"/>
              <a:gd name="connsiteX26" fmla="*/ 155819 w 312451"/>
              <a:gd name="connsiteY26" fmla="*/ -387 h 20755"/>
              <a:gd name="connsiteX27" fmla="*/ 156463 w 312451"/>
              <a:gd name="connsiteY27" fmla="*/ -387 h 20755"/>
              <a:gd name="connsiteX28" fmla="*/ 167347 w 312451"/>
              <a:gd name="connsiteY28" fmla="*/ 9447 h 20755"/>
              <a:gd name="connsiteX29" fmla="*/ 157511 w 312451"/>
              <a:gd name="connsiteY29" fmla="*/ 20328 h 20755"/>
              <a:gd name="connsiteX30" fmla="*/ 156463 w 312451"/>
              <a:gd name="connsiteY30" fmla="*/ 20328 h 20755"/>
              <a:gd name="connsiteX31" fmla="*/ 205128 w 312451"/>
              <a:gd name="connsiteY31" fmla="*/ 20328 h 20755"/>
              <a:gd name="connsiteX32" fmla="*/ 204456 w 312451"/>
              <a:gd name="connsiteY32" fmla="*/ 20328 h 20755"/>
              <a:gd name="connsiteX33" fmla="*/ 194621 w 312451"/>
              <a:gd name="connsiteY33" fmla="*/ 9447 h 20755"/>
              <a:gd name="connsiteX34" fmla="*/ 204456 w 312451"/>
              <a:gd name="connsiteY34" fmla="*/ -387 h 20755"/>
              <a:gd name="connsiteX35" fmla="*/ 215205 w 312451"/>
              <a:gd name="connsiteY35" fmla="*/ 9957 h 20755"/>
              <a:gd name="connsiteX36" fmla="*/ 205478 w 312451"/>
              <a:gd name="connsiteY36" fmla="*/ 20328 h 20755"/>
              <a:gd name="connsiteX37" fmla="*/ 205235 w 312451"/>
              <a:gd name="connsiteY37" fmla="*/ 20328 h 20755"/>
              <a:gd name="connsiteX38" fmla="*/ 253766 w 312451"/>
              <a:gd name="connsiteY38" fmla="*/ 20328 h 20755"/>
              <a:gd name="connsiteX39" fmla="*/ 253121 w 312451"/>
              <a:gd name="connsiteY39" fmla="*/ 20328 h 20755"/>
              <a:gd name="connsiteX40" fmla="*/ 243286 w 312451"/>
              <a:gd name="connsiteY40" fmla="*/ 9447 h 20755"/>
              <a:gd name="connsiteX41" fmla="*/ 253121 w 312451"/>
              <a:gd name="connsiteY41" fmla="*/ -387 h 20755"/>
              <a:gd name="connsiteX42" fmla="*/ 263681 w 312451"/>
              <a:gd name="connsiteY42" fmla="*/ 9957 h 20755"/>
              <a:gd name="connsiteX43" fmla="*/ 254169 w 312451"/>
              <a:gd name="connsiteY43" fmla="*/ 20328 h 20755"/>
              <a:gd name="connsiteX44" fmla="*/ 253766 w 312451"/>
              <a:gd name="connsiteY44" fmla="*/ 20328 h 20755"/>
              <a:gd name="connsiteX45" fmla="*/ 302431 w 312451"/>
              <a:gd name="connsiteY45" fmla="*/ 20328 h 20755"/>
              <a:gd name="connsiteX46" fmla="*/ 301786 w 312451"/>
              <a:gd name="connsiteY46" fmla="*/ 20328 h 20755"/>
              <a:gd name="connsiteX47" fmla="*/ 291951 w 312451"/>
              <a:gd name="connsiteY47" fmla="*/ 9447 h 20755"/>
              <a:gd name="connsiteX48" fmla="*/ 301786 w 312451"/>
              <a:gd name="connsiteY48" fmla="*/ -387 h 20755"/>
              <a:gd name="connsiteX49" fmla="*/ 302431 w 312451"/>
              <a:gd name="connsiteY49" fmla="*/ -387 h 20755"/>
              <a:gd name="connsiteX50" fmla="*/ 312266 w 312451"/>
              <a:gd name="connsiteY50" fmla="*/ 10494 h 20755"/>
              <a:gd name="connsiteX51" fmla="*/ 302431 w 312451"/>
              <a:gd name="connsiteY51" fmla="*/ 20328 h 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12451" h="20755">
                <a:moveTo>
                  <a:pt x="10657" y="20328"/>
                </a:moveTo>
                <a:lnTo>
                  <a:pt x="9905" y="20328"/>
                </a:lnTo>
                <a:cubicBezTo>
                  <a:pt x="-3531" y="20328"/>
                  <a:pt x="-3531" y="-387"/>
                  <a:pt x="9905" y="-387"/>
                </a:cubicBezTo>
                <a:cubicBezTo>
                  <a:pt x="15682" y="-387"/>
                  <a:pt x="20438" y="4181"/>
                  <a:pt x="20654" y="9957"/>
                </a:cubicBezTo>
                <a:cubicBezTo>
                  <a:pt x="20842" y="15492"/>
                  <a:pt x="16488" y="20140"/>
                  <a:pt x="10926" y="20328"/>
                </a:cubicBezTo>
                <a:cubicBezTo>
                  <a:pt x="10899" y="20328"/>
                  <a:pt x="10846" y="20328"/>
                  <a:pt x="10819" y="20328"/>
                </a:cubicBezTo>
                <a:close/>
                <a:moveTo>
                  <a:pt x="59269" y="20328"/>
                </a:moveTo>
                <a:lnTo>
                  <a:pt x="58489" y="20328"/>
                </a:lnTo>
                <a:cubicBezTo>
                  <a:pt x="52765" y="20624"/>
                  <a:pt x="47901" y="16217"/>
                  <a:pt x="47606" y="10494"/>
                </a:cubicBezTo>
                <a:cubicBezTo>
                  <a:pt x="47310" y="4772"/>
                  <a:pt x="51717" y="-91"/>
                  <a:pt x="57441" y="-387"/>
                </a:cubicBezTo>
                <a:cubicBezTo>
                  <a:pt x="57790" y="-414"/>
                  <a:pt x="58139" y="-414"/>
                  <a:pt x="58489" y="-387"/>
                </a:cubicBezTo>
                <a:cubicBezTo>
                  <a:pt x="64266" y="-387"/>
                  <a:pt x="69023" y="4181"/>
                  <a:pt x="69238" y="9957"/>
                </a:cubicBezTo>
                <a:cubicBezTo>
                  <a:pt x="69425" y="15492"/>
                  <a:pt x="65073" y="20140"/>
                  <a:pt x="59510" y="20328"/>
                </a:cubicBezTo>
                <a:cubicBezTo>
                  <a:pt x="59456" y="20328"/>
                  <a:pt x="59402" y="20328"/>
                  <a:pt x="59349" y="20328"/>
                </a:cubicBezTo>
                <a:close/>
                <a:moveTo>
                  <a:pt x="107798" y="20328"/>
                </a:moveTo>
                <a:lnTo>
                  <a:pt x="107154" y="20328"/>
                </a:lnTo>
                <a:cubicBezTo>
                  <a:pt x="101430" y="20624"/>
                  <a:pt x="96566" y="16217"/>
                  <a:pt x="96270" y="10494"/>
                </a:cubicBezTo>
                <a:cubicBezTo>
                  <a:pt x="95975" y="4772"/>
                  <a:pt x="100382" y="-91"/>
                  <a:pt x="106106" y="-387"/>
                </a:cubicBezTo>
                <a:cubicBezTo>
                  <a:pt x="106455" y="-414"/>
                  <a:pt x="106805" y="-414"/>
                  <a:pt x="107154" y="-387"/>
                </a:cubicBezTo>
                <a:lnTo>
                  <a:pt x="107798" y="-387"/>
                </a:lnTo>
                <a:cubicBezTo>
                  <a:pt x="113522" y="-683"/>
                  <a:pt x="118386" y="3724"/>
                  <a:pt x="118682" y="9447"/>
                </a:cubicBezTo>
                <a:cubicBezTo>
                  <a:pt x="118977" y="15169"/>
                  <a:pt x="114570" y="20033"/>
                  <a:pt x="108847" y="20328"/>
                </a:cubicBezTo>
                <a:cubicBezTo>
                  <a:pt x="108497" y="20355"/>
                  <a:pt x="108148" y="20355"/>
                  <a:pt x="107798" y="20328"/>
                </a:cubicBezTo>
                <a:close/>
                <a:moveTo>
                  <a:pt x="156463" y="20328"/>
                </a:moveTo>
                <a:lnTo>
                  <a:pt x="155819" y="20328"/>
                </a:lnTo>
                <a:cubicBezTo>
                  <a:pt x="150095" y="20033"/>
                  <a:pt x="145688" y="15169"/>
                  <a:pt x="145983" y="9447"/>
                </a:cubicBezTo>
                <a:cubicBezTo>
                  <a:pt x="146252" y="4127"/>
                  <a:pt x="150498" y="-118"/>
                  <a:pt x="155819" y="-387"/>
                </a:cubicBezTo>
                <a:lnTo>
                  <a:pt x="156463" y="-387"/>
                </a:lnTo>
                <a:cubicBezTo>
                  <a:pt x="162187" y="-683"/>
                  <a:pt x="167051" y="3724"/>
                  <a:pt x="167347" y="9447"/>
                </a:cubicBezTo>
                <a:cubicBezTo>
                  <a:pt x="167642" y="15169"/>
                  <a:pt x="163235" y="20033"/>
                  <a:pt x="157511" y="20328"/>
                </a:cubicBezTo>
                <a:cubicBezTo>
                  <a:pt x="157162" y="20355"/>
                  <a:pt x="156812" y="20355"/>
                  <a:pt x="156463" y="20328"/>
                </a:cubicBezTo>
                <a:close/>
                <a:moveTo>
                  <a:pt x="205128" y="20328"/>
                </a:moveTo>
                <a:lnTo>
                  <a:pt x="204456" y="20328"/>
                </a:lnTo>
                <a:cubicBezTo>
                  <a:pt x="198733" y="20033"/>
                  <a:pt x="194325" y="15169"/>
                  <a:pt x="194621" y="9447"/>
                </a:cubicBezTo>
                <a:cubicBezTo>
                  <a:pt x="194890" y="4127"/>
                  <a:pt x="199135" y="-118"/>
                  <a:pt x="204456" y="-387"/>
                </a:cubicBezTo>
                <a:cubicBezTo>
                  <a:pt x="210234" y="-387"/>
                  <a:pt x="214990" y="4181"/>
                  <a:pt x="215205" y="9957"/>
                </a:cubicBezTo>
                <a:cubicBezTo>
                  <a:pt x="215393" y="15492"/>
                  <a:pt x="211040" y="20140"/>
                  <a:pt x="205478" y="20328"/>
                </a:cubicBezTo>
                <a:cubicBezTo>
                  <a:pt x="205397" y="20328"/>
                  <a:pt x="205316" y="20328"/>
                  <a:pt x="205235" y="20328"/>
                </a:cubicBezTo>
                <a:close/>
                <a:moveTo>
                  <a:pt x="253766" y="20328"/>
                </a:moveTo>
                <a:lnTo>
                  <a:pt x="253121" y="20328"/>
                </a:lnTo>
                <a:cubicBezTo>
                  <a:pt x="247397" y="20033"/>
                  <a:pt x="242990" y="15169"/>
                  <a:pt x="243286" y="9447"/>
                </a:cubicBezTo>
                <a:cubicBezTo>
                  <a:pt x="243555" y="4127"/>
                  <a:pt x="247801" y="-118"/>
                  <a:pt x="253121" y="-387"/>
                </a:cubicBezTo>
                <a:cubicBezTo>
                  <a:pt x="258871" y="-387"/>
                  <a:pt x="263574" y="4207"/>
                  <a:pt x="263681" y="9957"/>
                </a:cubicBezTo>
                <a:cubicBezTo>
                  <a:pt x="263924" y="15438"/>
                  <a:pt x="259678" y="20086"/>
                  <a:pt x="254169" y="20328"/>
                </a:cubicBezTo>
                <a:cubicBezTo>
                  <a:pt x="254035" y="20328"/>
                  <a:pt x="253900" y="20328"/>
                  <a:pt x="253766" y="20328"/>
                </a:cubicBezTo>
                <a:close/>
                <a:moveTo>
                  <a:pt x="302431" y="20328"/>
                </a:moveTo>
                <a:lnTo>
                  <a:pt x="301786" y="20328"/>
                </a:lnTo>
                <a:cubicBezTo>
                  <a:pt x="296062" y="20033"/>
                  <a:pt x="291655" y="15169"/>
                  <a:pt x="291951" y="9447"/>
                </a:cubicBezTo>
                <a:cubicBezTo>
                  <a:pt x="292220" y="4127"/>
                  <a:pt x="296465" y="-118"/>
                  <a:pt x="301786" y="-387"/>
                </a:cubicBezTo>
                <a:lnTo>
                  <a:pt x="302431" y="-387"/>
                </a:lnTo>
                <a:cubicBezTo>
                  <a:pt x="308154" y="-91"/>
                  <a:pt x="312561" y="4772"/>
                  <a:pt x="312266" y="10494"/>
                </a:cubicBezTo>
                <a:cubicBezTo>
                  <a:pt x="311997" y="15814"/>
                  <a:pt x="307752" y="20060"/>
                  <a:pt x="302431" y="20328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749047B-32D8-A346-9BC8-350D92B6916C}"/>
              </a:ext>
            </a:extLst>
          </p:cNvPr>
          <p:cNvSpPr/>
          <p:nvPr/>
        </p:nvSpPr>
        <p:spPr>
          <a:xfrm>
            <a:off x="6760830" y="6298672"/>
            <a:ext cx="173264" cy="347391"/>
          </a:xfrm>
          <a:custGeom>
            <a:avLst/>
            <a:gdLst>
              <a:gd name="connsiteX0" fmla="*/ 0 w 45950"/>
              <a:gd name="connsiteY0" fmla="*/ 0 h 92129"/>
              <a:gd name="connsiteX1" fmla="*/ 45951 w 45950"/>
              <a:gd name="connsiteY1" fmla="*/ 46051 h 92129"/>
              <a:gd name="connsiteX2" fmla="*/ 0 w 45950"/>
              <a:gd name="connsiteY2" fmla="*/ 92130 h 92129"/>
              <a:gd name="connsiteX3" fmla="*/ 0 w 45950"/>
              <a:gd name="connsiteY3" fmla="*/ 0 h 92129"/>
              <a:gd name="connsiteX4" fmla="*/ 0 w 4595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0" h="92129">
                <a:moveTo>
                  <a:pt x="0" y="0"/>
                </a:moveTo>
                <a:lnTo>
                  <a:pt x="4595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195762E-5EE3-824E-B4BC-182924026270}"/>
              </a:ext>
            </a:extLst>
          </p:cNvPr>
          <p:cNvSpPr/>
          <p:nvPr/>
        </p:nvSpPr>
        <p:spPr>
          <a:xfrm>
            <a:off x="5472378" y="6433312"/>
            <a:ext cx="1178563" cy="78110"/>
          </a:xfrm>
          <a:custGeom>
            <a:avLst/>
            <a:gdLst>
              <a:gd name="connsiteX0" fmla="*/ 10550 w 312558"/>
              <a:gd name="connsiteY0" fmla="*/ 20309 h 20715"/>
              <a:gd name="connsiteX1" fmla="*/ 9905 w 312558"/>
              <a:gd name="connsiteY1" fmla="*/ 20309 h 20715"/>
              <a:gd name="connsiteX2" fmla="*/ 9905 w 312558"/>
              <a:gd name="connsiteY2" fmla="*/ -406 h 20715"/>
              <a:gd name="connsiteX3" fmla="*/ 20654 w 312558"/>
              <a:gd name="connsiteY3" fmla="*/ 9938 h 20715"/>
              <a:gd name="connsiteX4" fmla="*/ 10979 w 312558"/>
              <a:gd name="connsiteY4" fmla="*/ 20309 h 20715"/>
              <a:gd name="connsiteX5" fmla="*/ 10657 w 312558"/>
              <a:gd name="connsiteY5" fmla="*/ 20309 h 20715"/>
              <a:gd name="connsiteX6" fmla="*/ 59214 w 312558"/>
              <a:gd name="connsiteY6" fmla="*/ 20309 h 20715"/>
              <a:gd name="connsiteX7" fmla="*/ 58542 w 312558"/>
              <a:gd name="connsiteY7" fmla="*/ 20309 h 20715"/>
              <a:gd name="connsiteX8" fmla="*/ 48707 w 312558"/>
              <a:gd name="connsiteY8" fmla="*/ 9427 h 20715"/>
              <a:gd name="connsiteX9" fmla="*/ 58542 w 312558"/>
              <a:gd name="connsiteY9" fmla="*/ -406 h 20715"/>
              <a:gd name="connsiteX10" fmla="*/ 69076 w 312558"/>
              <a:gd name="connsiteY10" fmla="*/ 9938 h 20715"/>
              <a:gd name="connsiteX11" fmla="*/ 59618 w 312558"/>
              <a:gd name="connsiteY11" fmla="*/ 20309 h 20715"/>
              <a:gd name="connsiteX12" fmla="*/ 59214 w 312558"/>
              <a:gd name="connsiteY12" fmla="*/ 20309 h 20715"/>
              <a:gd name="connsiteX13" fmla="*/ 107852 w 312558"/>
              <a:gd name="connsiteY13" fmla="*/ 20309 h 20715"/>
              <a:gd name="connsiteX14" fmla="*/ 107127 w 312558"/>
              <a:gd name="connsiteY14" fmla="*/ 20309 h 20715"/>
              <a:gd name="connsiteX15" fmla="*/ 97292 w 312558"/>
              <a:gd name="connsiteY15" fmla="*/ 9427 h 20715"/>
              <a:gd name="connsiteX16" fmla="*/ 107127 w 312558"/>
              <a:gd name="connsiteY16" fmla="*/ -406 h 20715"/>
              <a:gd name="connsiteX17" fmla="*/ 107772 w 312558"/>
              <a:gd name="connsiteY17" fmla="*/ -406 h 20715"/>
              <a:gd name="connsiteX18" fmla="*/ 117606 w 312558"/>
              <a:gd name="connsiteY18" fmla="*/ 10475 h 20715"/>
              <a:gd name="connsiteX19" fmla="*/ 107772 w 312558"/>
              <a:gd name="connsiteY19" fmla="*/ 20309 h 20715"/>
              <a:gd name="connsiteX20" fmla="*/ 156517 w 312558"/>
              <a:gd name="connsiteY20" fmla="*/ 20309 h 20715"/>
              <a:gd name="connsiteX21" fmla="*/ 155819 w 312558"/>
              <a:gd name="connsiteY21" fmla="*/ 20309 h 20715"/>
              <a:gd name="connsiteX22" fmla="*/ 145983 w 312558"/>
              <a:gd name="connsiteY22" fmla="*/ 9427 h 20715"/>
              <a:gd name="connsiteX23" fmla="*/ 155819 w 312558"/>
              <a:gd name="connsiteY23" fmla="*/ -406 h 20715"/>
              <a:gd name="connsiteX24" fmla="*/ 156517 w 312558"/>
              <a:gd name="connsiteY24" fmla="*/ -406 h 20715"/>
              <a:gd name="connsiteX25" fmla="*/ 166352 w 312558"/>
              <a:gd name="connsiteY25" fmla="*/ 10475 h 20715"/>
              <a:gd name="connsiteX26" fmla="*/ 156517 w 312558"/>
              <a:gd name="connsiteY26" fmla="*/ 20309 h 20715"/>
              <a:gd name="connsiteX27" fmla="*/ 205262 w 312558"/>
              <a:gd name="connsiteY27" fmla="*/ 20309 h 20715"/>
              <a:gd name="connsiteX28" fmla="*/ 204483 w 312558"/>
              <a:gd name="connsiteY28" fmla="*/ 20309 h 20715"/>
              <a:gd name="connsiteX29" fmla="*/ 194648 w 312558"/>
              <a:gd name="connsiteY29" fmla="*/ 9427 h 20715"/>
              <a:gd name="connsiteX30" fmla="*/ 204483 w 312558"/>
              <a:gd name="connsiteY30" fmla="*/ -406 h 20715"/>
              <a:gd name="connsiteX31" fmla="*/ 215232 w 312558"/>
              <a:gd name="connsiteY31" fmla="*/ 9938 h 20715"/>
              <a:gd name="connsiteX32" fmla="*/ 205611 w 312558"/>
              <a:gd name="connsiteY32" fmla="*/ 20309 h 20715"/>
              <a:gd name="connsiteX33" fmla="*/ 205343 w 312558"/>
              <a:gd name="connsiteY33" fmla="*/ 20309 h 20715"/>
              <a:gd name="connsiteX34" fmla="*/ 253874 w 312558"/>
              <a:gd name="connsiteY34" fmla="*/ 20309 h 20715"/>
              <a:gd name="connsiteX35" fmla="*/ 253229 w 312558"/>
              <a:gd name="connsiteY35" fmla="*/ 20309 h 20715"/>
              <a:gd name="connsiteX36" fmla="*/ 243393 w 312558"/>
              <a:gd name="connsiteY36" fmla="*/ 9427 h 20715"/>
              <a:gd name="connsiteX37" fmla="*/ 253229 w 312558"/>
              <a:gd name="connsiteY37" fmla="*/ -406 h 20715"/>
              <a:gd name="connsiteX38" fmla="*/ 263816 w 312558"/>
              <a:gd name="connsiteY38" fmla="*/ 9938 h 20715"/>
              <a:gd name="connsiteX39" fmla="*/ 254088 w 312558"/>
              <a:gd name="connsiteY39" fmla="*/ 20309 h 20715"/>
              <a:gd name="connsiteX40" fmla="*/ 253874 w 312558"/>
              <a:gd name="connsiteY40" fmla="*/ 20309 h 20715"/>
              <a:gd name="connsiteX41" fmla="*/ 302538 w 312558"/>
              <a:gd name="connsiteY41" fmla="*/ 20309 h 20715"/>
              <a:gd name="connsiteX42" fmla="*/ 301893 w 312558"/>
              <a:gd name="connsiteY42" fmla="*/ 20309 h 20715"/>
              <a:gd name="connsiteX43" fmla="*/ 292058 w 312558"/>
              <a:gd name="connsiteY43" fmla="*/ 9427 h 20715"/>
              <a:gd name="connsiteX44" fmla="*/ 301893 w 312558"/>
              <a:gd name="connsiteY44" fmla="*/ -406 h 20715"/>
              <a:gd name="connsiteX45" fmla="*/ 302538 w 312558"/>
              <a:gd name="connsiteY45" fmla="*/ -406 h 20715"/>
              <a:gd name="connsiteX46" fmla="*/ 312373 w 312558"/>
              <a:gd name="connsiteY46" fmla="*/ 10475 h 20715"/>
              <a:gd name="connsiteX47" fmla="*/ 302538 w 312558"/>
              <a:gd name="connsiteY47" fmla="*/ 20309 h 2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8" h="20715">
                <a:moveTo>
                  <a:pt x="10550" y="20309"/>
                </a:moveTo>
                <a:lnTo>
                  <a:pt x="9905" y="20309"/>
                </a:lnTo>
                <a:cubicBezTo>
                  <a:pt x="-3531" y="20309"/>
                  <a:pt x="-3531" y="-406"/>
                  <a:pt x="9905" y="-406"/>
                </a:cubicBezTo>
                <a:cubicBezTo>
                  <a:pt x="15682" y="-406"/>
                  <a:pt x="20438" y="4161"/>
                  <a:pt x="20654" y="9938"/>
                </a:cubicBezTo>
                <a:cubicBezTo>
                  <a:pt x="20841" y="15473"/>
                  <a:pt x="16515" y="20121"/>
                  <a:pt x="10979" y="20309"/>
                </a:cubicBezTo>
                <a:cubicBezTo>
                  <a:pt x="10872" y="20309"/>
                  <a:pt x="10764" y="20309"/>
                  <a:pt x="10657" y="20309"/>
                </a:cubicBezTo>
                <a:close/>
                <a:moveTo>
                  <a:pt x="59214" y="20309"/>
                </a:moveTo>
                <a:lnTo>
                  <a:pt x="58542" y="20309"/>
                </a:lnTo>
                <a:cubicBezTo>
                  <a:pt x="52819" y="20013"/>
                  <a:pt x="48412" y="15150"/>
                  <a:pt x="48707" y="9427"/>
                </a:cubicBezTo>
                <a:cubicBezTo>
                  <a:pt x="48976" y="4108"/>
                  <a:pt x="53222" y="-137"/>
                  <a:pt x="58542" y="-406"/>
                </a:cubicBezTo>
                <a:cubicBezTo>
                  <a:pt x="64293" y="-433"/>
                  <a:pt x="68996" y="4188"/>
                  <a:pt x="69076" y="9938"/>
                </a:cubicBezTo>
                <a:cubicBezTo>
                  <a:pt x="69318" y="15419"/>
                  <a:pt x="65100" y="20040"/>
                  <a:pt x="59618" y="20309"/>
                </a:cubicBezTo>
                <a:cubicBezTo>
                  <a:pt x="59483" y="20309"/>
                  <a:pt x="59349" y="20309"/>
                  <a:pt x="59214" y="20309"/>
                </a:cubicBezTo>
                <a:close/>
                <a:moveTo>
                  <a:pt x="107852" y="20309"/>
                </a:moveTo>
                <a:lnTo>
                  <a:pt x="107127" y="20309"/>
                </a:lnTo>
                <a:cubicBezTo>
                  <a:pt x="101403" y="20013"/>
                  <a:pt x="96996" y="15150"/>
                  <a:pt x="97292" y="9427"/>
                </a:cubicBezTo>
                <a:cubicBezTo>
                  <a:pt x="97560" y="4108"/>
                  <a:pt x="101806" y="-137"/>
                  <a:pt x="107127" y="-406"/>
                </a:cubicBezTo>
                <a:lnTo>
                  <a:pt x="107772" y="-406"/>
                </a:lnTo>
                <a:cubicBezTo>
                  <a:pt x="113496" y="-110"/>
                  <a:pt x="117902" y="4752"/>
                  <a:pt x="117606" y="10475"/>
                </a:cubicBezTo>
                <a:cubicBezTo>
                  <a:pt x="117338" y="15795"/>
                  <a:pt x="113092" y="20040"/>
                  <a:pt x="107772" y="20309"/>
                </a:cubicBezTo>
                <a:close/>
                <a:moveTo>
                  <a:pt x="156517" y="20309"/>
                </a:moveTo>
                <a:lnTo>
                  <a:pt x="155819" y="20309"/>
                </a:lnTo>
                <a:cubicBezTo>
                  <a:pt x="150095" y="20013"/>
                  <a:pt x="145688" y="15150"/>
                  <a:pt x="145983" y="9427"/>
                </a:cubicBezTo>
                <a:cubicBezTo>
                  <a:pt x="146252" y="4108"/>
                  <a:pt x="150497" y="-137"/>
                  <a:pt x="155819" y="-406"/>
                </a:cubicBezTo>
                <a:lnTo>
                  <a:pt x="156517" y="-406"/>
                </a:lnTo>
                <a:cubicBezTo>
                  <a:pt x="162241" y="-110"/>
                  <a:pt x="166647" y="4752"/>
                  <a:pt x="166352" y="10475"/>
                </a:cubicBezTo>
                <a:cubicBezTo>
                  <a:pt x="166083" y="15795"/>
                  <a:pt x="161838" y="20040"/>
                  <a:pt x="156517" y="20309"/>
                </a:cubicBezTo>
                <a:close/>
                <a:moveTo>
                  <a:pt x="205262" y="20309"/>
                </a:moveTo>
                <a:lnTo>
                  <a:pt x="204483" y="20309"/>
                </a:lnTo>
                <a:cubicBezTo>
                  <a:pt x="198760" y="20013"/>
                  <a:pt x="194352" y="15150"/>
                  <a:pt x="194648" y="9427"/>
                </a:cubicBezTo>
                <a:cubicBezTo>
                  <a:pt x="194916" y="4108"/>
                  <a:pt x="199162" y="-137"/>
                  <a:pt x="204483" y="-406"/>
                </a:cubicBezTo>
                <a:cubicBezTo>
                  <a:pt x="210287" y="-487"/>
                  <a:pt x="215097" y="4135"/>
                  <a:pt x="215232" y="9938"/>
                </a:cubicBezTo>
                <a:cubicBezTo>
                  <a:pt x="215447" y="15446"/>
                  <a:pt x="211147" y="20094"/>
                  <a:pt x="205611" y="20309"/>
                </a:cubicBezTo>
                <a:cubicBezTo>
                  <a:pt x="205531" y="20309"/>
                  <a:pt x="205424" y="20309"/>
                  <a:pt x="205343" y="20309"/>
                </a:cubicBezTo>
                <a:close/>
                <a:moveTo>
                  <a:pt x="253874" y="20309"/>
                </a:moveTo>
                <a:lnTo>
                  <a:pt x="253229" y="20309"/>
                </a:lnTo>
                <a:cubicBezTo>
                  <a:pt x="247505" y="20013"/>
                  <a:pt x="243098" y="15150"/>
                  <a:pt x="243393" y="9427"/>
                </a:cubicBezTo>
                <a:cubicBezTo>
                  <a:pt x="243662" y="4108"/>
                  <a:pt x="247907" y="-137"/>
                  <a:pt x="253229" y="-406"/>
                </a:cubicBezTo>
                <a:cubicBezTo>
                  <a:pt x="258979" y="-406"/>
                  <a:pt x="263681" y="4188"/>
                  <a:pt x="263816" y="9938"/>
                </a:cubicBezTo>
                <a:cubicBezTo>
                  <a:pt x="264004" y="15473"/>
                  <a:pt x="259651" y="20121"/>
                  <a:pt x="254088" y="20309"/>
                </a:cubicBezTo>
                <a:cubicBezTo>
                  <a:pt x="254007" y="20309"/>
                  <a:pt x="253954" y="20309"/>
                  <a:pt x="253874" y="20309"/>
                </a:cubicBezTo>
                <a:close/>
                <a:moveTo>
                  <a:pt x="302538" y="20309"/>
                </a:moveTo>
                <a:lnTo>
                  <a:pt x="301893" y="20309"/>
                </a:lnTo>
                <a:cubicBezTo>
                  <a:pt x="296170" y="20013"/>
                  <a:pt x="291762" y="15150"/>
                  <a:pt x="292058" y="9427"/>
                </a:cubicBezTo>
                <a:cubicBezTo>
                  <a:pt x="292327" y="4108"/>
                  <a:pt x="296572" y="-137"/>
                  <a:pt x="301893" y="-406"/>
                </a:cubicBezTo>
                <a:lnTo>
                  <a:pt x="302538" y="-406"/>
                </a:lnTo>
                <a:cubicBezTo>
                  <a:pt x="308262" y="-110"/>
                  <a:pt x="312669" y="4752"/>
                  <a:pt x="312373" y="10475"/>
                </a:cubicBezTo>
                <a:cubicBezTo>
                  <a:pt x="312104" y="15795"/>
                  <a:pt x="307858" y="20040"/>
                  <a:pt x="302538" y="20309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D735703-7378-E241-9618-40172565DEC2}"/>
              </a:ext>
            </a:extLst>
          </p:cNvPr>
          <p:cNvSpPr/>
          <p:nvPr/>
        </p:nvSpPr>
        <p:spPr>
          <a:xfrm>
            <a:off x="1844221" y="6433316"/>
            <a:ext cx="5731363" cy="4935442"/>
          </a:xfrm>
          <a:custGeom>
            <a:avLst/>
            <a:gdLst>
              <a:gd name="connsiteX0" fmla="*/ 1461087 w 1519973"/>
              <a:gd name="connsiteY0" fmla="*/ 1287930 h 1308892"/>
              <a:gd name="connsiteX1" fmla="*/ 1461786 w 1519973"/>
              <a:gd name="connsiteY1" fmla="*/ 1287930 h 1308892"/>
              <a:gd name="connsiteX2" fmla="*/ 1472024 w 1519973"/>
              <a:gd name="connsiteY2" fmla="*/ 1298005 h 1308892"/>
              <a:gd name="connsiteX3" fmla="*/ 1472024 w 1519973"/>
              <a:gd name="connsiteY3" fmla="*/ 1298139 h 1308892"/>
              <a:gd name="connsiteX4" fmla="*/ 1461786 w 1519973"/>
              <a:gd name="connsiteY4" fmla="*/ 1308484 h 1308892"/>
              <a:gd name="connsiteX5" fmla="*/ 1461087 w 1519973"/>
              <a:gd name="connsiteY5" fmla="*/ 1308484 h 1308892"/>
              <a:gd name="connsiteX6" fmla="*/ 1450741 w 1519973"/>
              <a:gd name="connsiteY6" fmla="*/ 1298139 h 1308892"/>
              <a:gd name="connsiteX7" fmla="*/ 1460845 w 1519973"/>
              <a:gd name="connsiteY7" fmla="*/ 1287930 h 1308892"/>
              <a:gd name="connsiteX8" fmla="*/ 1461087 w 1519973"/>
              <a:gd name="connsiteY8" fmla="*/ 1287930 h 1308892"/>
              <a:gd name="connsiteX9" fmla="*/ 195992 w 1519973"/>
              <a:gd name="connsiteY9" fmla="*/ 20308 h 1308892"/>
              <a:gd name="connsiteX10" fmla="*/ 195293 w 1519973"/>
              <a:gd name="connsiteY10" fmla="*/ 20308 h 1308892"/>
              <a:gd name="connsiteX11" fmla="*/ 185458 w 1519973"/>
              <a:gd name="connsiteY11" fmla="*/ 9426 h 1308892"/>
              <a:gd name="connsiteX12" fmla="*/ 195293 w 1519973"/>
              <a:gd name="connsiteY12" fmla="*/ -407 h 1308892"/>
              <a:gd name="connsiteX13" fmla="*/ 195992 w 1519973"/>
              <a:gd name="connsiteY13" fmla="*/ -407 h 1308892"/>
              <a:gd name="connsiteX14" fmla="*/ 205827 w 1519973"/>
              <a:gd name="connsiteY14" fmla="*/ 10474 h 1308892"/>
              <a:gd name="connsiteX15" fmla="*/ 195992 w 1519973"/>
              <a:gd name="connsiteY15" fmla="*/ 20308 h 1308892"/>
              <a:gd name="connsiteX16" fmla="*/ 146924 w 1519973"/>
              <a:gd name="connsiteY16" fmla="*/ 24338 h 1308892"/>
              <a:gd name="connsiteX17" fmla="*/ 136874 w 1519973"/>
              <a:gd name="connsiteY17" fmla="*/ 16278 h 1308892"/>
              <a:gd name="connsiteX18" fmla="*/ 144935 w 1519973"/>
              <a:gd name="connsiteY18" fmla="*/ 3972 h 1308892"/>
              <a:gd name="connsiteX19" fmla="*/ 157404 w 1519973"/>
              <a:gd name="connsiteY19" fmla="*/ 11871 h 1308892"/>
              <a:gd name="connsiteX20" fmla="*/ 150014 w 1519973"/>
              <a:gd name="connsiteY20" fmla="*/ 23962 h 1308892"/>
              <a:gd name="connsiteX21" fmla="*/ 149154 w 1519973"/>
              <a:gd name="connsiteY21" fmla="*/ 24123 h 1308892"/>
              <a:gd name="connsiteX22" fmla="*/ 147031 w 1519973"/>
              <a:gd name="connsiteY22" fmla="*/ 24311 h 1308892"/>
              <a:gd name="connsiteX23" fmla="*/ 101538 w 1519973"/>
              <a:gd name="connsiteY23" fmla="*/ 41587 h 1308892"/>
              <a:gd name="connsiteX24" fmla="*/ 92509 w 1519973"/>
              <a:gd name="connsiteY24" fmla="*/ 36214 h 1308892"/>
              <a:gd name="connsiteX25" fmla="*/ 96459 w 1519973"/>
              <a:gd name="connsiteY25" fmla="*/ 22511 h 1308892"/>
              <a:gd name="connsiteX26" fmla="*/ 96674 w 1519973"/>
              <a:gd name="connsiteY26" fmla="*/ 22404 h 1308892"/>
              <a:gd name="connsiteX27" fmla="*/ 110862 w 1519973"/>
              <a:gd name="connsiteY27" fmla="*/ 26192 h 1308892"/>
              <a:gd name="connsiteX28" fmla="*/ 107423 w 1519973"/>
              <a:gd name="connsiteY28" fmla="*/ 39814 h 1308892"/>
              <a:gd name="connsiteX29" fmla="*/ 107100 w 1519973"/>
              <a:gd name="connsiteY29" fmla="*/ 40002 h 1308892"/>
              <a:gd name="connsiteX30" fmla="*/ 106455 w 1519973"/>
              <a:gd name="connsiteY30" fmla="*/ 40405 h 1308892"/>
              <a:gd name="connsiteX31" fmla="*/ 101538 w 1519973"/>
              <a:gd name="connsiteY31" fmla="*/ 41721 h 1308892"/>
              <a:gd name="connsiteX32" fmla="*/ 62601 w 1519973"/>
              <a:gd name="connsiteY32" fmla="*/ 70228 h 1308892"/>
              <a:gd name="connsiteX33" fmla="*/ 55103 w 1519973"/>
              <a:gd name="connsiteY33" fmla="*/ 67165 h 1308892"/>
              <a:gd name="connsiteX34" fmla="*/ 55479 w 1519973"/>
              <a:gd name="connsiteY34" fmla="*/ 52361 h 1308892"/>
              <a:gd name="connsiteX35" fmla="*/ 70259 w 1519973"/>
              <a:gd name="connsiteY35" fmla="*/ 52737 h 1308892"/>
              <a:gd name="connsiteX36" fmla="*/ 70259 w 1519973"/>
              <a:gd name="connsiteY36" fmla="*/ 66950 h 1308892"/>
              <a:gd name="connsiteX37" fmla="*/ 69668 w 1519973"/>
              <a:gd name="connsiteY37" fmla="*/ 67514 h 1308892"/>
              <a:gd name="connsiteX38" fmla="*/ 62493 w 1519973"/>
              <a:gd name="connsiteY38" fmla="*/ 70201 h 1308892"/>
              <a:gd name="connsiteX39" fmla="*/ 33042 w 1519973"/>
              <a:gd name="connsiteY39" fmla="*/ 108783 h 1308892"/>
              <a:gd name="connsiteX40" fmla="*/ 27855 w 1519973"/>
              <a:gd name="connsiteY40" fmla="*/ 107440 h 1308892"/>
              <a:gd name="connsiteX41" fmla="*/ 24120 w 1519973"/>
              <a:gd name="connsiteY41" fmla="*/ 93415 h 1308892"/>
              <a:gd name="connsiteX42" fmla="*/ 38308 w 1519973"/>
              <a:gd name="connsiteY42" fmla="*/ 89385 h 1308892"/>
              <a:gd name="connsiteX43" fmla="*/ 42500 w 1519973"/>
              <a:gd name="connsiteY43" fmla="*/ 102604 h 1308892"/>
              <a:gd name="connsiteX44" fmla="*/ 42259 w 1519973"/>
              <a:gd name="connsiteY44" fmla="*/ 103034 h 1308892"/>
              <a:gd name="connsiteX45" fmla="*/ 41963 w 1519973"/>
              <a:gd name="connsiteY45" fmla="*/ 103598 h 1308892"/>
              <a:gd name="connsiteX46" fmla="*/ 33042 w 1519973"/>
              <a:gd name="connsiteY46" fmla="*/ 108783 h 1308892"/>
              <a:gd name="connsiteX47" fmla="*/ 15172 w 1519973"/>
              <a:gd name="connsiteY47" fmla="*/ 153841 h 1308892"/>
              <a:gd name="connsiteX48" fmla="*/ 12780 w 1519973"/>
              <a:gd name="connsiteY48" fmla="*/ 153680 h 1308892"/>
              <a:gd name="connsiteX49" fmla="*/ 5202 w 1519973"/>
              <a:gd name="connsiteY49" fmla="*/ 141213 h 1308892"/>
              <a:gd name="connsiteX50" fmla="*/ 5202 w 1519973"/>
              <a:gd name="connsiteY50" fmla="*/ 140649 h 1308892"/>
              <a:gd name="connsiteX51" fmla="*/ 17697 w 1519973"/>
              <a:gd name="connsiteY51" fmla="*/ 132964 h 1308892"/>
              <a:gd name="connsiteX52" fmla="*/ 25195 w 1519973"/>
              <a:gd name="connsiteY52" fmla="*/ 145082 h 1308892"/>
              <a:gd name="connsiteX53" fmla="*/ 25168 w 1519973"/>
              <a:gd name="connsiteY53" fmla="*/ 145216 h 1308892"/>
              <a:gd name="connsiteX54" fmla="*/ 15198 w 1519973"/>
              <a:gd name="connsiteY54" fmla="*/ 142933 h 1308892"/>
              <a:gd name="connsiteX55" fmla="*/ 25087 w 1519973"/>
              <a:gd name="connsiteY55" fmla="*/ 145995 h 1308892"/>
              <a:gd name="connsiteX56" fmla="*/ 15091 w 1519973"/>
              <a:gd name="connsiteY56" fmla="*/ 153841 h 1308892"/>
              <a:gd name="connsiteX57" fmla="*/ 10308 w 1519973"/>
              <a:gd name="connsiteY57" fmla="*/ 202042 h 1308892"/>
              <a:gd name="connsiteX58" fmla="*/ -64 w 1519973"/>
              <a:gd name="connsiteY58" fmla="*/ 191671 h 1308892"/>
              <a:gd name="connsiteX59" fmla="*/ -64 w 1519973"/>
              <a:gd name="connsiteY59" fmla="*/ 191106 h 1308892"/>
              <a:gd name="connsiteX60" fmla="*/ 10765 w 1519973"/>
              <a:gd name="connsiteY60" fmla="*/ 181326 h 1308892"/>
              <a:gd name="connsiteX61" fmla="*/ 20546 w 1519973"/>
              <a:gd name="connsiteY61" fmla="*/ 191106 h 1308892"/>
              <a:gd name="connsiteX62" fmla="*/ 20546 w 1519973"/>
              <a:gd name="connsiteY62" fmla="*/ 191671 h 1308892"/>
              <a:gd name="connsiteX63" fmla="*/ 10335 w 1519973"/>
              <a:gd name="connsiteY63" fmla="*/ 202042 h 1308892"/>
              <a:gd name="connsiteX64" fmla="*/ 10308 w 1519973"/>
              <a:gd name="connsiteY64" fmla="*/ 202042 h 1308892"/>
              <a:gd name="connsiteX65" fmla="*/ 10308 w 1519973"/>
              <a:gd name="connsiteY65" fmla="*/ 250780 h 1308892"/>
              <a:gd name="connsiteX66" fmla="*/ -64 w 1519973"/>
              <a:gd name="connsiteY66" fmla="*/ 240409 h 1308892"/>
              <a:gd name="connsiteX67" fmla="*/ -64 w 1519973"/>
              <a:gd name="connsiteY67" fmla="*/ 239630 h 1308892"/>
              <a:gd name="connsiteX68" fmla="*/ 10765 w 1519973"/>
              <a:gd name="connsiteY68" fmla="*/ 229850 h 1308892"/>
              <a:gd name="connsiteX69" fmla="*/ 20546 w 1519973"/>
              <a:gd name="connsiteY69" fmla="*/ 239630 h 1308892"/>
              <a:gd name="connsiteX70" fmla="*/ 20546 w 1519973"/>
              <a:gd name="connsiteY70" fmla="*/ 240409 h 1308892"/>
              <a:gd name="connsiteX71" fmla="*/ 10335 w 1519973"/>
              <a:gd name="connsiteY71" fmla="*/ 250780 h 1308892"/>
              <a:gd name="connsiteX72" fmla="*/ 10308 w 1519973"/>
              <a:gd name="connsiteY72" fmla="*/ 250780 h 1308892"/>
              <a:gd name="connsiteX73" fmla="*/ 10308 w 1519973"/>
              <a:gd name="connsiteY73" fmla="*/ 299518 h 1308892"/>
              <a:gd name="connsiteX74" fmla="*/ -64 w 1519973"/>
              <a:gd name="connsiteY74" fmla="*/ 289174 h 1308892"/>
              <a:gd name="connsiteX75" fmla="*/ -64 w 1519973"/>
              <a:gd name="connsiteY75" fmla="*/ 288395 h 1308892"/>
              <a:gd name="connsiteX76" fmla="*/ 10765 w 1519973"/>
              <a:gd name="connsiteY76" fmla="*/ 278615 h 1308892"/>
              <a:gd name="connsiteX77" fmla="*/ 20546 w 1519973"/>
              <a:gd name="connsiteY77" fmla="*/ 288395 h 1308892"/>
              <a:gd name="connsiteX78" fmla="*/ 20546 w 1519973"/>
              <a:gd name="connsiteY78" fmla="*/ 289174 h 1308892"/>
              <a:gd name="connsiteX79" fmla="*/ 10308 w 1519973"/>
              <a:gd name="connsiteY79" fmla="*/ 299518 h 1308892"/>
              <a:gd name="connsiteX80" fmla="*/ 10308 w 1519973"/>
              <a:gd name="connsiteY80" fmla="*/ 348068 h 1308892"/>
              <a:gd name="connsiteX81" fmla="*/ -64 w 1519973"/>
              <a:gd name="connsiteY81" fmla="*/ 337697 h 1308892"/>
              <a:gd name="connsiteX82" fmla="*/ -64 w 1519973"/>
              <a:gd name="connsiteY82" fmla="*/ 337133 h 1308892"/>
              <a:gd name="connsiteX83" fmla="*/ 10765 w 1519973"/>
              <a:gd name="connsiteY83" fmla="*/ 327353 h 1308892"/>
              <a:gd name="connsiteX84" fmla="*/ 20546 w 1519973"/>
              <a:gd name="connsiteY84" fmla="*/ 337133 h 1308892"/>
              <a:gd name="connsiteX85" fmla="*/ 20546 w 1519973"/>
              <a:gd name="connsiteY85" fmla="*/ 337697 h 1308892"/>
              <a:gd name="connsiteX86" fmla="*/ 10335 w 1519973"/>
              <a:gd name="connsiteY86" fmla="*/ 348068 h 1308892"/>
              <a:gd name="connsiteX87" fmla="*/ 10308 w 1519973"/>
              <a:gd name="connsiteY87" fmla="*/ 348068 h 1308892"/>
              <a:gd name="connsiteX88" fmla="*/ 10308 w 1519973"/>
              <a:gd name="connsiteY88" fmla="*/ 396806 h 1308892"/>
              <a:gd name="connsiteX89" fmla="*/ -64 w 1519973"/>
              <a:gd name="connsiteY89" fmla="*/ 386435 h 1308892"/>
              <a:gd name="connsiteX90" fmla="*/ 10308 w 1519973"/>
              <a:gd name="connsiteY90" fmla="*/ 375903 h 1308892"/>
              <a:gd name="connsiteX91" fmla="*/ 20546 w 1519973"/>
              <a:gd name="connsiteY91" fmla="*/ 385441 h 1308892"/>
              <a:gd name="connsiteX92" fmla="*/ 20546 w 1519973"/>
              <a:gd name="connsiteY92" fmla="*/ 385656 h 1308892"/>
              <a:gd name="connsiteX93" fmla="*/ 20546 w 1519973"/>
              <a:gd name="connsiteY93" fmla="*/ 386435 h 1308892"/>
              <a:gd name="connsiteX94" fmla="*/ 10308 w 1519973"/>
              <a:gd name="connsiteY94" fmla="*/ 396806 h 1308892"/>
              <a:gd name="connsiteX95" fmla="*/ 10308 w 1519973"/>
              <a:gd name="connsiteY95" fmla="*/ 445383 h 1308892"/>
              <a:gd name="connsiteX96" fmla="*/ -172 w 1519973"/>
              <a:gd name="connsiteY96" fmla="*/ 435120 h 1308892"/>
              <a:gd name="connsiteX97" fmla="*/ -172 w 1519973"/>
              <a:gd name="connsiteY97" fmla="*/ 435039 h 1308892"/>
              <a:gd name="connsiteX98" fmla="*/ 10201 w 1519973"/>
              <a:gd name="connsiteY98" fmla="*/ 424453 h 1308892"/>
              <a:gd name="connsiteX99" fmla="*/ 20438 w 1519973"/>
              <a:gd name="connsiteY99" fmla="*/ 434367 h 1308892"/>
              <a:gd name="connsiteX100" fmla="*/ 20438 w 1519973"/>
              <a:gd name="connsiteY100" fmla="*/ 434421 h 1308892"/>
              <a:gd name="connsiteX101" fmla="*/ 20438 w 1519973"/>
              <a:gd name="connsiteY101" fmla="*/ 435039 h 1308892"/>
              <a:gd name="connsiteX102" fmla="*/ 10228 w 1519973"/>
              <a:gd name="connsiteY102" fmla="*/ 445410 h 1308892"/>
              <a:gd name="connsiteX103" fmla="*/ 10201 w 1519973"/>
              <a:gd name="connsiteY103" fmla="*/ 445410 h 1308892"/>
              <a:gd name="connsiteX104" fmla="*/ 10308 w 1519973"/>
              <a:gd name="connsiteY104" fmla="*/ 494067 h 1308892"/>
              <a:gd name="connsiteX105" fmla="*/ -64 w 1519973"/>
              <a:gd name="connsiteY105" fmla="*/ 483750 h 1308892"/>
              <a:gd name="connsiteX106" fmla="*/ -64 w 1519973"/>
              <a:gd name="connsiteY106" fmla="*/ 483723 h 1308892"/>
              <a:gd name="connsiteX107" fmla="*/ 10308 w 1519973"/>
              <a:gd name="connsiteY107" fmla="*/ 473191 h 1308892"/>
              <a:gd name="connsiteX108" fmla="*/ 20546 w 1519973"/>
              <a:gd name="connsiteY108" fmla="*/ 482783 h 1308892"/>
              <a:gd name="connsiteX109" fmla="*/ 20546 w 1519973"/>
              <a:gd name="connsiteY109" fmla="*/ 482971 h 1308892"/>
              <a:gd name="connsiteX110" fmla="*/ 20546 w 1519973"/>
              <a:gd name="connsiteY110" fmla="*/ 483723 h 1308892"/>
              <a:gd name="connsiteX111" fmla="*/ 10361 w 1519973"/>
              <a:gd name="connsiteY111" fmla="*/ 494067 h 1308892"/>
              <a:gd name="connsiteX112" fmla="*/ 10308 w 1519973"/>
              <a:gd name="connsiteY112" fmla="*/ 494067 h 1308892"/>
              <a:gd name="connsiteX113" fmla="*/ 10308 w 1519973"/>
              <a:gd name="connsiteY113" fmla="*/ 542645 h 1308892"/>
              <a:gd name="connsiteX114" fmla="*/ -64 w 1519973"/>
              <a:gd name="connsiteY114" fmla="*/ 532273 h 1308892"/>
              <a:gd name="connsiteX115" fmla="*/ -64 w 1519973"/>
              <a:gd name="connsiteY115" fmla="*/ 531736 h 1308892"/>
              <a:gd name="connsiteX116" fmla="*/ 10765 w 1519973"/>
              <a:gd name="connsiteY116" fmla="*/ 521956 h 1308892"/>
              <a:gd name="connsiteX117" fmla="*/ 20546 w 1519973"/>
              <a:gd name="connsiteY117" fmla="*/ 531736 h 1308892"/>
              <a:gd name="connsiteX118" fmla="*/ 20546 w 1519973"/>
              <a:gd name="connsiteY118" fmla="*/ 532273 h 1308892"/>
              <a:gd name="connsiteX119" fmla="*/ 10335 w 1519973"/>
              <a:gd name="connsiteY119" fmla="*/ 542645 h 1308892"/>
              <a:gd name="connsiteX120" fmla="*/ 10308 w 1519973"/>
              <a:gd name="connsiteY120" fmla="*/ 542645 h 1308892"/>
              <a:gd name="connsiteX121" fmla="*/ 10308 w 1519973"/>
              <a:gd name="connsiteY121" fmla="*/ 591007 h 1308892"/>
              <a:gd name="connsiteX122" fmla="*/ -64 w 1519973"/>
              <a:gd name="connsiteY122" fmla="*/ 580635 h 1308892"/>
              <a:gd name="connsiteX123" fmla="*/ -64 w 1519973"/>
              <a:gd name="connsiteY123" fmla="*/ 580125 h 1308892"/>
              <a:gd name="connsiteX124" fmla="*/ 20546 w 1519973"/>
              <a:gd name="connsiteY124" fmla="*/ 580125 h 1308892"/>
              <a:gd name="connsiteX125" fmla="*/ 20546 w 1519973"/>
              <a:gd name="connsiteY125" fmla="*/ 580689 h 1308892"/>
              <a:gd name="connsiteX126" fmla="*/ 10335 w 1519973"/>
              <a:gd name="connsiteY126" fmla="*/ 591060 h 1308892"/>
              <a:gd name="connsiteX127" fmla="*/ 10308 w 1519973"/>
              <a:gd name="connsiteY127" fmla="*/ 591060 h 1308892"/>
              <a:gd name="connsiteX128" fmla="*/ 10308 w 1519973"/>
              <a:gd name="connsiteY128" fmla="*/ 639744 h 1308892"/>
              <a:gd name="connsiteX129" fmla="*/ -64 w 1519973"/>
              <a:gd name="connsiteY129" fmla="*/ 629400 h 1308892"/>
              <a:gd name="connsiteX130" fmla="*/ -64 w 1519973"/>
              <a:gd name="connsiteY130" fmla="*/ 628621 h 1308892"/>
              <a:gd name="connsiteX131" fmla="*/ 10765 w 1519973"/>
              <a:gd name="connsiteY131" fmla="*/ 618841 h 1308892"/>
              <a:gd name="connsiteX132" fmla="*/ 20546 w 1519973"/>
              <a:gd name="connsiteY132" fmla="*/ 628621 h 1308892"/>
              <a:gd name="connsiteX133" fmla="*/ 20546 w 1519973"/>
              <a:gd name="connsiteY133" fmla="*/ 629400 h 1308892"/>
              <a:gd name="connsiteX134" fmla="*/ 10308 w 1519973"/>
              <a:gd name="connsiteY134" fmla="*/ 639744 h 1308892"/>
              <a:gd name="connsiteX135" fmla="*/ 10308 w 1519973"/>
              <a:gd name="connsiteY135" fmla="*/ 688268 h 1308892"/>
              <a:gd name="connsiteX136" fmla="*/ -64 w 1519973"/>
              <a:gd name="connsiteY136" fmla="*/ 677951 h 1308892"/>
              <a:gd name="connsiteX137" fmla="*/ -64 w 1519973"/>
              <a:gd name="connsiteY137" fmla="*/ 677924 h 1308892"/>
              <a:gd name="connsiteX138" fmla="*/ -64 w 1519973"/>
              <a:gd name="connsiteY138" fmla="*/ 677359 h 1308892"/>
              <a:gd name="connsiteX139" fmla="*/ 10765 w 1519973"/>
              <a:gd name="connsiteY139" fmla="*/ 667580 h 1308892"/>
              <a:gd name="connsiteX140" fmla="*/ 20546 w 1519973"/>
              <a:gd name="connsiteY140" fmla="*/ 677359 h 1308892"/>
              <a:gd name="connsiteX141" fmla="*/ 20546 w 1519973"/>
              <a:gd name="connsiteY141" fmla="*/ 677924 h 1308892"/>
              <a:gd name="connsiteX142" fmla="*/ 10361 w 1519973"/>
              <a:gd name="connsiteY142" fmla="*/ 688268 h 1308892"/>
              <a:gd name="connsiteX143" fmla="*/ 10308 w 1519973"/>
              <a:gd name="connsiteY143" fmla="*/ 688268 h 1308892"/>
              <a:gd name="connsiteX144" fmla="*/ 10308 w 1519973"/>
              <a:gd name="connsiteY144" fmla="*/ 737033 h 1308892"/>
              <a:gd name="connsiteX145" fmla="*/ -64 w 1519973"/>
              <a:gd name="connsiteY145" fmla="*/ 726662 h 1308892"/>
              <a:gd name="connsiteX146" fmla="*/ -64 w 1519973"/>
              <a:gd name="connsiteY146" fmla="*/ 725883 h 1308892"/>
              <a:gd name="connsiteX147" fmla="*/ 10765 w 1519973"/>
              <a:gd name="connsiteY147" fmla="*/ 716103 h 1308892"/>
              <a:gd name="connsiteX148" fmla="*/ 20546 w 1519973"/>
              <a:gd name="connsiteY148" fmla="*/ 725883 h 1308892"/>
              <a:gd name="connsiteX149" fmla="*/ 20546 w 1519973"/>
              <a:gd name="connsiteY149" fmla="*/ 726662 h 1308892"/>
              <a:gd name="connsiteX150" fmla="*/ 10335 w 1519973"/>
              <a:gd name="connsiteY150" fmla="*/ 737033 h 1308892"/>
              <a:gd name="connsiteX151" fmla="*/ 10308 w 1519973"/>
              <a:gd name="connsiteY151" fmla="*/ 737033 h 1308892"/>
              <a:gd name="connsiteX152" fmla="*/ 1508865 w 1519973"/>
              <a:gd name="connsiteY152" fmla="*/ 1287822 h 1308892"/>
              <a:gd name="connsiteX153" fmla="*/ 1509564 w 1519973"/>
              <a:gd name="connsiteY153" fmla="*/ 1287822 h 1308892"/>
              <a:gd name="connsiteX154" fmla="*/ 1519801 w 1519973"/>
              <a:gd name="connsiteY154" fmla="*/ 1297951 h 1308892"/>
              <a:gd name="connsiteX155" fmla="*/ 1519801 w 1519973"/>
              <a:gd name="connsiteY155" fmla="*/ 1298032 h 1308892"/>
              <a:gd name="connsiteX156" fmla="*/ 1509564 w 1519973"/>
              <a:gd name="connsiteY156" fmla="*/ 1308376 h 1308892"/>
              <a:gd name="connsiteX157" fmla="*/ 1508865 w 1519973"/>
              <a:gd name="connsiteY157" fmla="*/ 1308376 h 1308892"/>
              <a:gd name="connsiteX158" fmla="*/ 1498519 w 1519973"/>
              <a:gd name="connsiteY158" fmla="*/ 1298032 h 1308892"/>
              <a:gd name="connsiteX159" fmla="*/ 1508623 w 1519973"/>
              <a:gd name="connsiteY159" fmla="*/ 1287822 h 1308892"/>
              <a:gd name="connsiteX160" fmla="*/ 1508865 w 1519973"/>
              <a:gd name="connsiteY160" fmla="*/ 1287822 h 1308892"/>
              <a:gd name="connsiteX161" fmla="*/ 195992 w 1519973"/>
              <a:gd name="connsiteY161" fmla="*/ 1287554 h 1308892"/>
              <a:gd name="connsiteX162" fmla="*/ 195293 w 1519973"/>
              <a:gd name="connsiteY162" fmla="*/ 1287554 h 1308892"/>
              <a:gd name="connsiteX163" fmla="*/ 185028 w 1519973"/>
              <a:gd name="connsiteY163" fmla="*/ 1297737 h 1308892"/>
              <a:gd name="connsiteX164" fmla="*/ 195293 w 1519973"/>
              <a:gd name="connsiteY164" fmla="*/ 1308107 h 1308892"/>
              <a:gd name="connsiteX165" fmla="*/ 195992 w 1519973"/>
              <a:gd name="connsiteY165" fmla="*/ 1308107 h 1308892"/>
              <a:gd name="connsiteX166" fmla="*/ 206230 w 1519973"/>
              <a:gd name="connsiteY166" fmla="*/ 1297737 h 1308892"/>
              <a:gd name="connsiteX167" fmla="*/ 195992 w 1519973"/>
              <a:gd name="connsiteY167" fmla="*/ 1287554 h 1308892"/>
              <a:gd name="connsiteX168" fmla="*/ 146924 w 1519973"/>
              <a:gd name="connsiteY168" fmla="*/ 1283308 h 1308892"/>
              <a:gd name="connsiteX169" fmla="*/ 136874 w 1519973"/>
              <a:gd name="connsiteY169" fmla="*/ 1291611 h 1308892"/>
              <a:gd name="connsiteX170" fmla="*/ 144908 w 1519973"/>
              <a:gd name="connsiteY170" fmla="*/ 1303486 h 1308892"/>
              <a:gd name="connsiteX171" fmla="*/ 144935 w 1519973"/>
              <a:gd name="connsiteY171" fmla="*/ 1303486 h 1308892"/>
              <a:gd name="connsiteX172" fmla="*/ 157404 w 1519973"/>
              <a:gd name="connsiteY172" fmla="*/ 1295668 h 1308892"/>
              <a:gd name="connsiteX173" fmla="*/ 157404 w 1519973"/>
              <a:gd name="connsiteY173" fmla="*/ 1295614 h 1308892"/>
              <a:gd name="connsiteX174" fmla="*/ 150256 w 1519973"/>
              <a:gd name="connsiteY174" fmla="*/ 1283765 h 1308892"/>
              <a:gd name="connsiteX175" fmla="*/ 150014 w 1519973"/>
              <a:gd name="connsiteY175" fmla="*/ 1283712 h 1308892"/>
              <a:gd name="connsiteX176" fmla="*/ 149154 w 1519973"/>
              <a:gd name="connsiteY176" fmla="*/ 1283523 h 1308892"/>
              <a:gd name="connsiteX177" fmla="*/ 147031 w 1519973"/>
              <a:gd name="connsiteY177" fmla="*/ 1283308 h 1308892"/>
              <a:gd name="connsiteX178" fmla="*/ 101538 w 1519973"/>
              <a:gd name="connsiteY178" fmla="*/ 1266274 h 1308892"/>
              <a:gd name="connsiteX179" fmla="*/ 92509 w 1519973"/>
              <a:gd name="connsiteY179" fmla="*/ 1271433 h 1308892"/>
              <a:gd name="connsiteX180" fmla="*/ 96593 w 1519973"/>
              <a:gd name="connsiteY180" fmla="*/ 1285673 h 1308892"/>
              <a:gd name="connsiteX181" fmla="*/ 110862 w 1519973"/>
              <a:gd name="connsiteY181" fmla="*/ 1281589 h 1308892"/>
              <a:gd name="connsiteX182" fmla="*/ 107369 w 1519973"/>
              <a:gd name="connsiteY182" fmla="*/ 1267940 h 1308892"/>
              <a:gd name="connsiteX183" fmla="*/ 107100 w 1519973"/>
              <a:gd name="connsiteY183" fmla="*/ 1267779 h 1308892"/>
              <a:gd name="connsiteX184" fmla="*/ 106455 w 1519973"/>
              <a:gd name="connsiteY184" fmla="*/ 1267430 h 1308892"/>
              <a:gd name="connsiteX185" fmla="*/ 101538 w 1519973"/>
              <a:gd name="connsiteY185" fmla="*/ 1266274 h 1308892"/>
              <a:gd name="connsiteX186" fmla="*/ 62601 w 1519973"/>
              <a:gd name="connsiteY186" fmla="*/ 1237284 h 1308892"/>
              <a:gd name="connsiteX187" fmla="*/ 55103 w 1519973"/>
              <a:gd name="connsiteY187" fmla="*/ 1240535 h 1308892"/>
              <a:gd name="connsiteX188" fmla="*/ 55587 w 1519973"/>
              <a:gd name="connsiteY188" fmla="*/ 1255124 h 1308892"/>
              <a:gd name="connsiteX189" fmla="*/ 70259 w 1519973"/>
              <a:gd name="connsiteY189" fmla="*/ 1254963 h 1308892"/>
              <a:gd name="connsiteX190" fmla="*/ 70259 w 1519973"/>
              <a:gd name="connsiteY190" fmla="*/ 1240750 h 1308892"/>
              <a:gd name="connsiteX191" fmla="*/ 69587 w 1519973"/>
              <a:gd name="connsiteY191" fmla="*/ 1240132 h 1308892"/>
              <a:gd name="connsiteX192" fmla="*/ 62493 w 1519973"/>
              <a:gd name="connsiteY192" fmla="*/ 1237284 h 1308892"/>
              <a:gd name="connsiteX193" fmla="*/ 33042 w 1519973"/>
              <a:gd name="connsiteY193" fmla="*/ 1198702 h 1308892"/>
              <a:gd name="connsiteX194" fmla="*/ 22777 w 1519973"/>
              <a:gd name="connsiteY194" fmla="*/ 1209476 h 1308892"/>
              <a:gd name="connsiteX195" fmla="*/ 24012 w 1519973"/>
              <a:gd name="connsiteY195" fmla="*/ 1214204 h 1308892"/>
              <a:gd name="connsiteX196" fmla="*/ 38201 w 1519973"/>
              <a:gd name="connsiteY196" fmla="*/ 1218450 h 1308892"/>
              <a:gd name="connsiteX197" fmla="*/ 42285 w 1519973"/>
              <a:gd name="connsiteY197" fmla="*/ 1204881 h 1308892"/>
              <a:gd name="connsiteX198" fmla="*/ 42151 w 1519973"/>
              <a:gd name="connsiteY198" fmla="*/ 1204639 h 1308892"/>
              <a:gd name="connsiteX199" fmla="*/ 41855 w 1519973"/>
              <a:gd name="connsiteY199" fmla="*/ 1203860 h 1308892"/>
              <a:gd name="connsiteX200" fmla="*/ 32934 w 1519973"/>
              <a:gd name="connsiteY200" fmla="*/ 1198675 h 1308892"/>
              <a:gd name="connsiteX201" fmla="*/ 15172 w 1519973"/>
              <a:gd name="connsiteY201" fmla="*/ 1153806 h 1308892"/>
              <a:gd name="connsiteX202" fmla="*/ 12780 w 1519973"/>
              <a:gd name="connsiteY202" fmla="*/ 1154021 h 1308892"/>
              <a:gd name="connsiteX203" fmla="*/ 5202 w 1519973"/>
              <a:gd name="connsiteY203" fmla="*/ 1166487 h 1308892"/>
              <a:gd name="connsiteX204" fmla="*/ 5202 w 1519973"/>
              <a:gd name="connsiteY204" fmla="*/ 1167267 h 1308892"/>
              <a:gd name="connsiteX205" fmla="*/ 17697 w 1519973"/>
              <a:gd name="connsiteY205" fmla="*/ 1174736 h 1308892"/>
              <a:gd name="connsiteX206" fmla="*/ 25168 w 1519973"/>
              <a:gd name="connsiteY206" fmla="*/ 1162242 h 1308892"/>
              <a:gd name="connsiteX207" fmla="*/ 15198 w 1519973"/>
              <a:gd name="connsiteY207" fmla="*/ 1164768 h 1308892"/>
              <a:gd name="connsiteX208" fmla="*/ 25087 w 1519973"/>
              <a:gd name="connsiteY208" fmla="*/ 1161705 h 1308892"/>
              <a:gd name="connsiteX209" fmla="*/ 15091 w 1519973"/>
              <a:gd name="connsiteY209" fmla="*/ 1153806 h 1308892"/>
              <a:gd name="connsiteX210" fmla="*/ 10308 w 1519973"/>
              <a:gd name="connsiteY210" fmla="*/ 1105444 h 1308892"/>
              <a:gd name="connsiteX211" fmla="*/ -64 w 1519973"/>
              <a:gd name="connsiteY211" fmla="*/ 1115788 h 1308892"/>
              <a:gd name="connsiteX212" fmla="*/ -64 w 1519973"/>
              <a:gd name="connsiteY212" fmla="*/ 1116567 h 1308892"/>
              <a:gd name="connsiteX213" fmla="*/ 10765 w 1519973"/>
              <a:gd name="connsiteY213" fmla="*/ 1126347 h 1308892"/>
              <a:gd name="connsiteX214" fmla="*/ 20546 w 1519973"/>
              <a:gd name="connsiteY214" fmla="*/ 1116567 h 1308892"/>
              <a:gd name="connsiteX215" fmla="*/ 20546 w 1519973"/>
              <a:gd name="connsiteY215" fmla="*/ 1115788 h 1308892"/>
              <a:gd name="connsiteX216" fmla="*/ 10308 w 1519973"/>
              <a:gd name="connsiteY216" fmla="*/ 1105444 h 1308892"/>
              <a:gd name="connsiteX217" fmla="*/ 10308 w 1519973"/>
              <a:gd name="connsiteY217" fmla="*/ 1105444 h 1308892"/>
              <a:gd name="connsiteX218" fmla="*/ 10308 w 1519973"/>
              <a:gd name="connsiteY218" fmla="*/ 1056920 h 1308892"/>
              <a:gd name="connsiteX219" fmla="*/ -64 w 1519973"/>
              <a:gd name="connsiteY219" fmla="*/ 1067238 h 1308892"/>
              <a:gd name="connsiteX220" fmla="*/ -64 w 1519973"/>
              <a:gd name="connsiteY220" fmla="*/ 1067265 h 1308892"/>
              <a:gd name="connsiteX221" fmla="*/ -64 w 1519973"/>
              <a:gd name="connsiteY221" fmla="*/ 1067829 h 1308892"/>
              <a:gd name="connsiteX222" fmla="*/ 10765 w 1519973"/>
              <a:gd name="connsiteY222" fmla="*/ 1077609 h 1308892"/>
              <a:gd name="connsiteX223" fmla="*/ 20546 w 1519973"/>
              <a:gd name="connsiteY223" fmla="*/ 1067829 h 1308892"/>
              <a:gd name="connsiteX224" fmla="*/ 20546 w 1519973"/>
              <a:gd name="connsiteY224" fmla="*/ 1067265 h 1308892"/>
              <a:gd name="connsiteX225" fmla="*/ 10361 w 1519973"/>
              <a:gd name="connsiteY225" fmla="*/ 1056920 h 1308892"/>
              <a:gd name="connsiteX226" fmla="*/ 10308 w 1519973"/>
              <a:gd name="connsiteY226" fmla="*/ 1056920 h 1308892"/>
              <a:gd name="connsiteX227" fmla="*/ 10308 w 1519973"/>
              <a:gd name="connsiteY227" fmla="*/ 1008156 h 1308892"/>
              <a:gd name="connsiteX228" fmla="*/ -64 w 1519973"/>
              <a:gd name="connsiteY228" fmla="*/ 1018527 h 1308892"/>
              <a:gd name="connsiteX229" fmla="*/ -64 w 1519973"/>
              <a:gd name="connsiteY229" fmla="*/ 1019306 h 1308892"/>
              <a:gd name="connsiteX230" fmla="*/ 10765 w 1519973"/>
              <a:gd name="connsiteY230" fmla="*/ 1029085 h 1308892"/>
              <a:gd name="connsiteX231" fmla="*/ 20546 w 1519973"/>
              <a:gd name="connsiteY231" fmla="*/ 1019306 h 1308892"/>
              <a:gd name="connsiteX232" fmla="*/ 20546 w 1519973"/>
              <a:gd name="connsiteY232" fmla="*/ 1018527 h 1308892"/>
              <a:gd name="connsiteX233" fmla="*/ 10335 w 1519973"/>
              <a:gd name="connsiteY233" fmla="*/ 1008156 h 1308892"/>
              <a:gd name="connsiteX234" fmla="*/ 10308 w 1519973"/>
              <a:gd name="connsiteY234" fmla="*/ 1008156 h 1308892"/>
              <a:gd name="connsiteX235" fmla="*/ 10308 w 1519973"/>
              <a:gd name="connsiteY235" fmla="*/ 959417 h 1308892"/>
              <a:gd name="connsiteX236" fmla="*/ -172 w 1519973"/>
              <a:gd name="connsiteY236" fmla="*/ 969708 h 1308892"/>
              <a:gd name="connsiteX237" fmla="*/ -172 w 1519973"/>
              <a:gd name="connsiteY237" fmla="*/ 970487 h 1308892"/>
              <a:gd name="connsiteX238" fmla="*/ 10657 w 1519973"/>
              <a:gd name="connsiteY238" fmla="*/ 980267 h 1308892"/>
              <a:gd name="connsiteX239" fmla="*/ 20438 w 1519973"/>
              <a:gd name="connsiteY239" fmla="*/ 970487 h 1308892"/>
              <a:gd name="connsiteX240" fmla="*/ 20438 w 1519973"/>
              <a:gd name="connsiteY240" fmla="*/ 969708 h 1308892"/>
              <a:gd name="connsiteX241" fmla="*/ 10201 w 1519973"/>
              <a:gd name="connsiteY241" fmla="*/ 959337 h 1308892"/>
              <a:gd name="connsiteX242" fmla="*/ 10308 w 1519973"/>
              <a:gd name="connsiteY242" fmla="*/ 910894 h 1308892"/>
              <a:gd name="connsiteX243" fmla="*/ -172 w 1519973"/>
              <a:gd name="connsiteY243" fmla="*/ 921104 h 1308892"/>
              <a:gd name="connsiteX244" fmla="*/ -172 w 1519973"/>
              <a:gd name="connsiteY244" fmla="*/ 921346 h 1308892"/>
              <a:gd name="connsiteX245" fmla="*/ 10201 w 1519973"/>
              <a:gd name="connsiteY245" fmla="*/ 932093 h 1308892"/>
              <a:gd name="connsiteX246" fmla="*/ 20438 w 1519973"/>
              <a:gd name="connsiteY246" fmla="*/ 922125 h 1308892"/>
              <a:gd name="connsiteX247" fmla="*/ 20438 w 1519973"/>
              <a:gd name="connsiteY247" fmla="*/ 922098 h 1308892"/>
              <a:gd name="connsiteX248" fmla="*/ 20438 w 1519973"/>
              <a:gd name="connsiteY248" fmla="*/ 921346 h 1308892"/>
              <a:gd name="connsiteX249" fmla="*/ 10254 w 1519973"/>
              <a:gd name="connsiteY249" fmla="*/ 911002 h 1308892"/>
              <a:gd name="connsiteX250" fmla="*/ 10201 w 1519973"/>
              <a:gd name="connsiteY250" fmla="*/ 911002 h 1308892"/>
              <a:gd name="connsiteX251" fmla="*/ 10308 w 1519973"/>
              <a:gd name="connsiteY251" fmla="*/ 862156 h 1308892"/>
              <a:gd name="connsiteX252" fmla="*/ -64 w 1519973"/>
              <a:gd name="connsiteY252" fmla="*/ 872500 h 1308892"/>
              <a:gd name="connsiteX253" fmla="*/ 10308 w 1519973"/>
              <a:gd name="connsiteY253" fmla="*/ 883247 h 1308892"/>
              <a:gd name="connsiteX254" fmla="*/ 20546 w 1519973"/>
              <a:gd name="connsiteY254" fmla="*/ 873548 h 1308892"/>
              <a:gd name="connsiteX255" fmla="*/ 20546 w 1519973"/>
              <a:gd name="connsiteY255" fmla="*/ 873279 h 1308892"/>
              <a:gd name="connsiteX256" fmla="*/ 20546 w 1519973"/>
              <a:gd name="connsiteY256" fmla="*/ 872500 h 1308892"/>
              <a:gd name="connsiteX257" fmla="*/ 10308 w 1519973"/>
              <a:gd name="connsiteY257" fmla="*/ 862156 h 1308892"/>
              <a:gd name="connsiteX258" fmla="*/ 10308 w 1519973"/>
              <a:gd name="connsiteY258" fmla="*/ 813579 h 1308892"/>
              <a:gd name="connsiteX259" fmla="*/ -64 w 1519973"/>
              <a:gd name="connsiteY259" fmla="*/ 823923 h 1308892"/>
              <a:gd name="connsiteX260" fmla="*/ 10308 w 1519973"/>
              <a:gd name="connsiteY260" fmla="*/ 834670 h 1308892"/>
              <a:gd name="connsiteX261" fmla="*/ 20546 w 1519973"/>
              <a:gd name="connsiteY261" fmla="*/ 824702 h 1308892"/>
              <a:gd name="connsiteX262" fmla="*/ 20546 w 1519973"/>
              <a:gd name="connsiteY262" fmla="*/ 824541 h 1308892"/>
              <a:gd name="connsiteX263" fmla="*/ 20546 w 1519973"/>
              <a:gd name="connsiteY263" fmla="*/ 823923 h 1308892"/>
              <a:gd name="connsiteX264" fmla="*/ 10308 w 1519973"/>
              <a:gd name="connsiteY264" fmla="*/ 813579 h 1308892"/>
              <a:gd name="connsiteX265" fmla="*/ 10308 w 1519973"/>
              <a:gd name="connsiteY265" fmla="*/ 813579 h 1308892"/>
              <a:gd name="connsiteX266" fmla="*/ 10308 w 1519973"/>
              <a:gd name="connsiteY266" fmla="*/ 764868 h 1308892"/>
              <a:gd name="connsiteX267" fmla="*/ -64 w 1519973"/>
              <a:gd name="connsiteY267" fmla="*/ 775185 h 1308892"/>
              <a:gd name="connsiteX268" fmla="*/ -64 w 1519973"/>
              <a:gd name="connsiteY268" fmla="*/ 775239 h 1308892"/>
              <a:gd name="connsiteX269" fmla="*/ -64 w 1519973"/>
              <a:gd name="connsiteY269" fmla="*/ 775964 h 1308892"/>
              <a:gd name="connsiteX270" fmla="*/ 9717 w 1519973"/>
              <a:gd name="connsiteY270" fmla="*/ 786792 h 1308892"/>
              <a:gd name="connsiteX271" fmla="*/ 20546 w 1519973"/>
              <a:gd name="connsiteY271" fmla="*/ 777012 h 1308892"/>
              <a:gd name="connsiteX272" fmla="*/ 20546 w 1519973"/>
              <a:gd name="connsiteY272" fmla="*/ 775964 h 1308892"/>
              <a:gd name="connsiteX273" fmla="*/ 20546 w 1519973"/>
              <a:gd name="connsiteY273" fmla="*/ 775239 h 1308892"/>
              <a:gd name="connsiteX274" fmla="*/ 10388 w 1519973"/>
              <a:gd name="connsiteY274" fmla="*/ 764868 h 1308892"/>
              <a:gd name="connsiteX275" fmla="*/ 10308 w 1519973"/>
              <a:gd name="connsiteY275" fmla="*/ 764868 h 1308892"/>
              <a:gd name="connsiteX276" fmla="*/ 1412530 w 1519973"/>
              <a:gd name="connsiteY276" fmla="*/ 1287930 h 1308892"/>
              <a:gd name="connsiteX277" fmla="*/ 1413174 w 1519973"/>
              <a:gd name="connsiteY277" fmla="*/ 1287930 h 1308892"/>
              <a:gd name="connsiteX278" fmla="*/ 1423467 w 1519973"/>
              <a:gd name="connsiteY278" fmla="*/ 1297897 h 1308892"/>
              <a:gd name="connsiteX279" fmla="*/ 1423467 w 1519973"/>
              <a:gd name="connsiteY279" fmla="*/ 1298139 h 1308892"/>
              <a:gd name="connsiteX280" fmla="*/ 1413228 w 1519973"/>
              <a:gd name="connsiteY280" fmla="*/ 1308484 h 1308892"/>
              <a:gd name="connsiteX281" fmla="*/ 1413174 w 1519973"/>
              <a:gd name="connsiteY281" fmla="*/ 1308484 h 1308892"/>
              <a:gd name="connsiteX282" fmla="*/ 1412530 w 1519973"/>
              <a:gd name="connsiteY282" fmla="*/ 1308484 h 1308892"/>
              <a:gd name="connsiteX283" fmla="*/ 1402184 w 1519973"/>
              <a:gd name="connsiteY283" fmla="*/ 1298139 h 1308892"/>
              <a:gd name="connsiteX284" fmla="*/ 1412287 w 1519973"/>
              <a:gd name="connsiteY284" fmla="*/ 1287930 h 1308892"/>
              <a:gd name="connsiteX285" fmla="*/ 1412530 w 1519973"/>
              <a:gd name="connsiteY285" fmla="*/ 1287930 h 1308892"/>
              <a:gd name="connsiteX286" fmla="*/ 1363918 w 1519973"/>
              <a:gd name="connsiteY286" fmla="*/ 1287930 h 1308892"/>
              <a:gd name="connsiteX287" fmla="*/ 1364564 w 1519973"/>
              <a:gd name="connsiteY287" fmla="*/ 1287930 h 1308892"/>
              <a:gd name="connsiteX288" fmla="*/ 1374828 w 1519973"/>
              <a:gd name="connsiteY288" fmla="*/ 1298086 h 1308892"/>
              <a:gd name="connsiteX289" fmla="*/ 1374828 w 1519973"/>
              <a:gd name="connsiteY289" fmla="*/ 1298139 h 1308892"/>
              <a:gd name="connsiteX290" fmla="*/ 1364564 w 1519973"/>
              <a:gd name="connsiteY290" fmla="*/ 1308484 h 1308892"/>
              <a:gd name="connsiteX291" fmla="*/ 1353976 w 1519973"/>
              <a:gd name="connsiteY291" fmla="*/ 1298139 h 1308892"/>
              <a:gd name="connsiteX292" fmla="*/ 1363381 w 1519973"/>
              <a:gd name="connsiteY292" fmla="*/ 1287930 h 1308892"/>
              <a:gd name="connsiteX293" fmla="*/ 1363918 w 1519973"/>
              <a:gd name="connsiteY293" fmla="*/ 1287930 h 1308892"/>
              <a:gd name="connsiteX294" fmla="*/ 1315254 w 1519973"/>
              <a:gd name="connsiteY294" fmla="*/ 1287930 h 1308892"/>
              <a:gd name="connsiteX295" fmla="*/ 1315953 w 1519973"/>
              <a:gd name="connsiteY295" fmla="*/ 1287930 h 1308892"/>
              <a:gd name="connsiteX296" fmla="*/ 1326164 w 1519973"/>
              <a:gd name="connsiteY296" fmla="*/ 1297978 h 1308892"/>
              <a:gd name="connsiteX297" fmla="*/ 1326164 w 1519973"/>
              <a:gd name="connsiteY297" fmla="*/ 1298139 h 1308892"/>
              <a:gd name="connsiteX298" fmla="*/ 1315953 w 1519973"/>
              <a:gd name="connsiteY298" fmla="*/ 1308484 h 1308892"/>
              <a:gd name="connsiteX299" fmla="*/ 1305204 w 1519973"/>
              <a:gd name="connsiteY299" fmla="*/ 1298139 h 1308892"/>
              <a:gd name="connsiteX300" fmla="*/ 1314717 w 1519973"/>
              <a:gd name="connsiteY300" fmla="*/ 1287930 h 1308892"/>
              <a:gd name="connsiteX301" fmla="*/ 1315227 w 1519973"/>
              <a:gd name="connsiteY301" fmla="*/ 1287930 h 1308892"/>
              <a:gd name="connsiteX302" fmla="*/ 1266589 w 1519973"/>
              <a:gd name="connsiteY302" fmla="*/ 1287930 h 1308892"/>
              <a:gd name="connsiteX303" fmla="*/ 1267234 w 1519973"/>
              <a:gd name="connsiteY303" fmla="*/ 1287930 h 1308892"/>
              <a:gd name="connsiteX304" fmla="*/ 1277499 w 1519973"/>
              <a:gd name="connsiteY304" fmla="*/ 1297978 h 1308892"/>
              <a:gd name="connsiteX305" fmla="*/ 1277499 w 1519973"/>
              <a:gd name="connsiteY305" fmla="*/ 1298139 h 1308892"/>
              <a:gd name="connsiteX306" fmla="*/ 1267234 w 1519973"/>
              <a:gd name="connsiteY306" fmla="*/ 1308484 h 1308892"/>
              <a:gd name="connsiteX307" fmla="*/ 1256485 w 1519973"/>
              <a:gd name="connsiteY307" fmla="*/ 1298139 h 1308892"/>
              <a:gd name="connsiteX308" fmla="*/ 1265944 w 1519973"/>
              <a:gd name="connsiteY308" fmla="*/ 1287930 h 1308892"/>
              <a:gd name="connsiteX309" fmla="*/ 1266455 w 1519973"/>
              <a:gd name="connsiteY309" fmla="*/ 1287930 h 1308892"/>
              <a:gd name="connsiteX310" fmla="*/ 1217925 w 1519973"/>
              <a:gd name="connsiteY310" fmla="*/ 1287930 h 1308892"/>
              <a:gd name="connsiteX311" fmla="*/ 1218596 w 1519973"/>
              <a:gd name="connsiteY311" fmla="*/ 1287930 h 1308892"/>
              <a:gd name="connsiteX312" fmla="*/ 1228888 w 1519973"/>
              <a:gd name="connsiteY312" fmla="*/ 1298059 h 1308892"/>
              <a:gd name="connsiteX313" fmla="*/ 1228888 w 1519973"/>
              <a:gd name="connsiteY313" fmla="*/ 1298139 h 1308892"/>
              <a:gd name="connsiteX314" fmla="*/ 1218596 w 1519973"/>
              <a:gd name="connsiteY314" fmla="*/ 1308484 h 1308892"/>
              <a:gd name="connsiteX315" fmla="*/ 1217925 w 1519973"/>
              <a:gd name="connsiteY315" fmla="*/ 1308484 h 1308892"/>
              <a:gd name="connsiteX316" fmla="*/ 1207686 w 1519973"/>
              <a:gd name="connsiteY316" fmla="*/ 1298247 h 1308892"/>
              <a:gd name="connsiteX317" fmla="*/ 1207686 w 1519973"/>
              <a:gd name="connsiteY317" fmla="*/ 1298139 h 1308892"/>
              <a:gd name="connsiteX318" fmla="*/ 1217575 w 1519973"/>
              <a:gd name="connsiteY318" fmla="*/ 1287930 h 1308892"/>
              <a:gd name="connsiteX319" fmla="*/ 1217925 w 1519973"/>
              <a:gd name="connsiteY319" fmla="*/ 1287930 h 1308892"/>
              <a:gd name="connsiteX320" fmla="*/ 1169179 w 1519973"/>
              <a:gd name="connsiteY320" fmla="*/ 1287930 h 1308892"/>
              <a:gd name="connsiteX321" fmla="*/ 1169931 w 1519973"/>
              <a:gd name="connsiteY321" fmla="*/ 1287930 h 1308892"/>
              <a:gd name="connsiteX322" fmla="*/ 1180143 w 1519973"/>
              <a:gd name="connsiteY322" fmla="*/ 1297978 h 1308892"/>
              <a:gd name="connsiteX323" fmla="*/ 1180143 w 1519973"/>
              <a:gd name="connsiteY323" fmla="*/ 1298139 h 1308892"/>
              <a:gd name="connsiteX324" fmla="*/ 1169931 w 1519973"/>
              <a:gd name="connsiteY324" fmla="*/ 1308484 h 1308892"/>
              <a:gd name="connsiteX325" fmla="*/ 1159183 w 1519973"/>
              <a:gd name="connsiteY325" fmla="*/ 1298139 h 1308892"/>
              <a:gd name="connsiteX326" fmla="*/ 1168641 w 1519973"/>
              <a:gd name="connsiteY326" fmla="*/ 1287930 h 1308892"/>
              <a:gd name="connsiteX327" fmla="*/ 1169098 w 1519973"/>
              <a:gd name="connsiteY327" fmla="*/ 1287930 h 1308892"/>
              <a:gd name="connsiteX328" fmla="*/ 1120541 w 1519973"/>
              <a:gd name="connsiteY328" fmla="*/ 1287930 h 1308892"/>
              <a:gd name="connsiteX329" fmla="*/ 1121267 w 1519973"/>
              <a:gd name="connsiteY329" fmla="*/ 1287930 h 1308892"/>
              <a:gd name="connsiteX330" fmla="*/ 1131478 w 1519973"/>
              <a:gd name="connsiteY330" fmla="*/ 1297978 h 1308892"/>
              <a:gd name="connsiteX331" fmla="*/ 1131478 w 1519973"/>
              <a:gd name="connsiteY331" fmla="*/ 1298139 h 1308892"/>
              <a:gd name="connsiteX332" fmla="*/ 1121267 w 1519973"/>
              <a:gd name="connsiteY332" fmla="*/ 1308484 h 1308892"/>
              <a:gd name="connsiteX333" fmla="*/ 1110652 w 1519973"/>
              <a:gd name="connsiteY333" fmla="*/ 1298139 h 1308892"/>
              <a:gd name="connsiteX334" fmla="*/ 1120111 w 1519973"/>
              <a:gd name="connsiteY334" fmla="*/ 1287930 h 1308892"/>
              <a:gd name="connsiteX335" fmla="*/ 1120541 w 1519973"/>
              <a:gd name="connsiteY335" fmla="*/ 1287930 h 1308892"/>
              <a:gd name="connsiteX336" fmla="*/ 1071876 w 1519973"/>
              <a:gd name="connsiteY336" fmla="*/ 1287930 h 1308892"/>
              <a:gd name="connsiteX337" fmla="*/ 1072575 w 1519973"/>
              <a:gd name="connsiteY337" fmla="*/ 1287930 h 1308892"/>
              <a:gd name="connsiteX338" fmla="*/ 1082813 w 1519973"/>
              <a:gd name="connsiteY338" fmla="*/ 1297790 h 1308892"/>
              <a:gd name="connsiteX339" fmla="*/ 1082813 w 1519973"/>
              <a:gd name="connsiteY339" fmla="*/ 1298139 h 1308892"/>
              <a:gd name="connsiteX340" fmla="*/ 1072683 w 1519973"/>
              <a:gd name="connsiteY340" fmla="*/ 1308484 h 1308892"/>
              <a:gd name="connsiteX341" fmla="*/ 1072575 w 1519973"/>
              <a:gd name="connsiteY341" fmla="*/ 1308484 h 1308892"/>
              <a:gd name="connsiteX342" fmla="*/ 1061988 w 1519973"/>
              <a:gd name="connsiteY342" fmla="*/ 1298139 h 1308892"/>
              <a:gd name="connsiteX343" fmla="*/ 1071608 w 1519973"/>
              <a:gd name="connsiteY343" fmla="*/ 1287930 h 1308892"/>
              <a:gd name="connsiteX344" fmla="*/ 1071876 w 1519973"/>
              <a:gd name="connsiteY344" fmla="*/ 1287930 h 1308892"/>
              <a:gd name="connsiteX345" fmla="*/ 1023266 w 1519973"/>
              <a:gd name="connsiteY345" fmla="*/ 1287930 h 1308892"/>
              <a:gd name="connsiteX346" fmla="*/ 1023911 w 1519973"/>
              <a:gd name="connsiteY346" fmla="*/ 1287930 h 1308892"/>
              <a:gd name="connsiteX347" fmla="*/ 1034175 w 1519973"/>
              <a:gd name="connsiteY347" fmla="*/ 1297817 h 1308892"/>
              <a:gd name="connsiteX348" fmla="*/ 1034175 w 1519973"/>
              <a:gd name="connsiteY348" fmla="*/ 1298139 h 1308892"/>
              <a:gd name="connsiteX349" fmla="*/ 1024098 w 1519973"/>
              <a:gd name="connsiteY349" fmla="*/ 1308484 h 1308892"/>
              <a:gd name="connsiteX350" fmla="*/ 1023991 w 1519973"/>
              <a:gd name="connsiteY350" fmla="*/ 1308484 h 1308892"/>
              <a:gd name="connsiteX351" fmla="*/ 1023266 w 1519973"/>
              <a:gd name="connsiteY351" fmla="*/ 1308484 h 1308892"/>
              <a:gd name="connsiteX352" fmla="*/ 1012974 w 1519973"/>
              <a:gd name="connsiteY352" fmla="*/ 1298193 h 1308892"/>
              <a:gd name="connsiteX353" fmla="*/ 1012974 w 1519973"/>
              <a:gd name="connsiteY353" fmla="*/ 1298139 h 1308892"/>
              <a:gd name="connsiteX354" fmla="*/ 1023024 w 1519973"/>
              <a:gd name="connsiteY354" fmla="*/ 1287930 h 1308892"/>
              <a:gd name="connsiteX355" fmla="*/ 1023266 w 1519973"/>
              <a:gd name="connsiteY355" fmla="*/ 1287930 h 1308892"/>
              <a:gd name="connsiteX356" fmla="*/ 974601 w 1519973"/>
              <a:gd name="connsiteY356" fmla="*/ 1287930 h 1308892"/>
              <a:gd name="connsiteX357" fmla="*/ 975246 w 1519973"/>
              <a:gd name="connsiteY357" fmla="*/ 1287930 h 1308892"/>
              <a:gd name="connsiteX358" fmla="*/ 985511 w 1519973"/>
              <a:gd name="connsiteY358" fmla="*/ 1297817 h 1308892"/>
              <a:gd name="connsiteX359" fmla="*/ 985511 w 1519973"/>
              <a:gd name="connsiteY359" fmla="*/ 1298139 h 1308892"/>
              <a:gd name="connsiteX360" fmla="*/ 975380 w 1519973"/>
              <a:gd name="connsiteY360" fmla="*/ 1308484 h 1308892"/>
              <a:gd name="connsiteX361" fmla="*/ 975246 w 1519973"/>
              <a:gd name="connsiteY361" fmla="*/ 1308484 h 1308892"/>
              <a:gd name="connsiteX362" fmla="*/ 974601 w 1519973"/>
              <a:gd name="connsiteY362" fmla="*/ 1308484 h 1308892"/>
              <a:gd name="connsiteX363" fmla="*/ 964309 w 1519973"/>
              <a:gd name="connsiteY363" fmla="*/ 1298139 h 1308892"/>
              <a:gd name="connsiteX364" fmla="*/ 974412 w 1519973"/>
              <a:gd name="connsiteY364" fmla="*/ 1287930 h 1308892"/>
              <a:gd name="connsiteX365" fmla="*/ 974601 w 1519973"/>
              <a:gd name="connsiteY365" fmla="*/ 1287930 h 1308892"/>
              <a:gd name="connsiteX366" fmla="*/ 925936 w 1519973"/>
              <a:gd name="connsiteY366" fmla="*/ 1287930 h 1308892"/>
              <a:gd name="connsiteX367" fmla="*/ 926607 w 1519973"/>
              <a:gd name="connsiteY367" fmla="*/ 1287930 h 1308892"/>
              <a:gd name="connsiteX368" fmla="*/ 936846 w 1519973"/>
              <a:gd name="connsiteY368" fmla="*/ 1297790 h 1308892"/>
              <a:gd name="connsiteX369" fmla="*/ 936846 w 1519973"/>
              <a:gd name="connsiteY369" fmla="*/ 1298139 h 1308892"/>
              <a:gd name="connsiteX370" fmla="*/ 926715 w 1519973"/>
              <a:gd name="connsiteY370" fmla="*/ 1308484 h 1308892"/>
              <a:gd name="connsiteX371" fmla="*/ 926607 w 1519973"/>
              <a:gd name="connsiteY371" fmla="*/ 1308484 h 1308892"/>
              <a:gd name="connsiteX372" fmla="*/ 916020 w 1519973"/>
              <a:gd name="connsiteY372" fmla="*/ 1298139 h 1308892"/>
              <a:gd name="connsiteX373" fmla="*/ 925479 w 1519973"/>
              <a:gd name="connsiteY373" fmla="*/ 1287930 h 1308892"/>
              <a:gd name="connsiteX374" fmla="*/ 925936 w 1519973"/>
              <a:gd name="connsiteY374" fmla="*/ 1287930 h 1308892"/>
              <a:gd name="connsiteX375" fmla="*/ 877298 w 1519973"/>
              <a:gd name="connsiteY375" fmla="*/ 1287930 h 1308892"/>
              <a:gd name="connsiteX376" fmla="*/ 877943 w 1519973"/>
              <a:gd name="connsiteY376" fmla="*/ 1287930 h 1308892"/>
              <a:gd name="connsiteX377" fmla="*/ 888235 w 1519973"/>
              <a:gd name="connsiteY377" fmla="*/ 1297844 h 1308892"/>
              <a:gd name="connsiteX378" fmla="*/ 888235 w 1519973"/>
              <a:gd name="connsiteY378" fmla="*/ 1298139 h 1308892"/>
              <a:gd name="connsiteX379" fmla="*/ 878051 w 1519973"/>
              <a:gd name="connsiteY379" fmla="*/ 1308484 h 1308892"/>
              <a:gd name="connsiteX380" fmla="*/ 877943 w 1519973"/>
              <a:gd name="connsiteY380" fmla="*/ 1308484 h 1308892"/>
              <a:gd name="connsiteX381" fmla="*/ 867194 w 1519973"/>
              <a:gd name="connsiteY381" fmla="*/ 1298139 h 1308892"/>
              <a:gd name="connsiteX382" fmla="*/ 876868 w 1519973"/>
              <a:gd name="connsiteY382" fmla="*/ 1287930 h 1308892"/>
              <a:gd name="connsiteX383" fmla="*/ 877217 w 1519973"/>
              <a:gd name="connsiteY383" fmla="*/ 1287930 h 1308892"/>
              <a:gd name="connsiteX384" fmla="*/ 828633 w 1519973"/>
              <a:gd name="connsiteY384" fmla="*/ 1287930 h 1308892"/>
              <a:gd name="connsiteX385" fmla="*/ 829278 w 1519973"/>
              <a:gd name="connsiteY385" fmla="*/ 1287930 h 1308892"/>
              <a:gd name="connsiteX386" fmla="*/ 839570 w 1519973"/>
              <a:gd name="connsiteY386" fmla="*/ 1297951 h 1308892"/>
              <a:gd name="connsiteX387" fmla="*/ 839570 w 1519973"/>
              <a:gd name="connsiteY387" fmla="*/ 1298139 h 1308892"/>
              <a:gd name="connsiteX388" fmla="*/ 829278 w 1519973"/>
              <a:gd name="connsiteY388" fmla="*/ 1308484 h 1308892"/>
              <a:gd name="connsiteX389" fmla="*/ 828633 w 1519973"/>
              <a:gd name="connsiteY389" fmla="*/ 1308484 h 1308892"/>
              <a:gd name="connsiteX390" fmla="*/ 818369 w 1519973"/>
              <a:gd name="connsiteY390" fmla="*/ 1298139 h 1308892"/>
              <a:gd name="connsiteX391" fmla="*/ 828472 w 1519973"/>
              <a:gd name="connsiteY391" fmla="*/ 1287930 h 1308892"/>
              <a:gd name="connsiteX392" fmla="*/ 828633 w 1519973"/>
              <a:gd name="connsiteY392" fmla="*/ 1287930 h 1308892"/>
              <a:gd name="connsiteX393" fmla="*/ 779969 w 1519973"/>
              <a:gd name="connsiteY393" fmla="*/ 1287930 h 1308892"/>
              <a:gd name="connsiteX394" fmla="*/ 780667 w 1519973"/>
              <a:gd name="connsiteY394" fmla="*/ 1287930 h 1308892"/>
              <a:gd name="connsiteX395" fmla="*/ 790905 w 1519973"/>
              <a:gd name="connsiteY395" fmla="*/ 1297951 h 1308892"/>
              <a:gd name="connsiteX396" fmla="*/ 790905 w 1519973"/>
              <a:gd name="connsiteY396" fmla="*/ 1298139 h 1308892"/>
              <a:gd name="connsiteX397" fmla="*/ 780667 w 1519973"/>
              <a:gd name="connsiteY397" fmla="*/ 1308484 h 1308892"/>
              <a:gd name="connsiteX398" fmla="*/ 780667 w 1519973"/>
              <a:gd name="connsiteY398" fmla="*/ 1308484 h 1308892"/>
              <a:gd name="connsiteX399" fmla="*/ 779969 w 1519973"/>
              <a:gd name="connsiteY399" fmla="*/ 1308484 h 1308892"/>
              <a:gd name="connsiteX400" fmla="*/ 769704 w 1519973"/>
              <a:gd name="connsiteY400" fmla="*/ 1298139 h 1308892"/>
              <a:gd name="connsiteX401" fmla="*/ 779807 w 1519973"/>
              <a:gd name="connsiteY401" fmla="*/ 1287930 h 1308892"/>
              <a:gd name="connsiteX402" fmla="*/ 779969 w 1519973"/>
              <a:gd name="connsiteY402" fmla="*/ 1287930 h 1308892"/>
              <a:gd name="connsiteX403" fmla="*/ 731250 w 1519973"/>
              <a:gd name="connsiteY403" fmla="*/ 1287930 h 1308892"/>
              <a:gd name="connsiteX404" fmla="*/ 732002 w 1519973"/>
              <a:gd name="connsiteY404" fmla="*/ 1287930 h 1308892"/>
              <a:gd name="connsiteX405" fmla="*/ 742348 w 1519973"/>
              <a:gd name="connsiteY405" fmla="*/ 1298005 h 1308892"/>
              <a:gd name="connsiteX406" fmla="*/ 742348 w 1519973"/>
              <a:gd name="connsiteY406" fmla="*/ 1298139 h 1308892"/>
              <a:gd name="connsiteX407" fmla="*/ 732002 w 1519973"/>
              <a:gd name="connsiteY407" fmla="*/ 1308484 h 1308892"/>
              <a:gd name="connsiteX408" fmla="*/ 721254 w 1519973"/>
              <a:gd name="connsiteY408" fmla="*/ 1298139 h 1308892"/>
              <a:gd name="connsiteX409" fmla="*/ 730766 w 1519973"/>
              <a:gd name="connsiteY409" fmla="*/ 1287930 h 1308892"/>
              <a:gd name="connsiteX410" fmla="*/ 731142 w 1519973"/>
              <a:gd name="connsiteY410" fmla="*/ 1287930 h 1308892"/>
              <a:gd name="connsiteX411" fmla="*/ 682693 w 1519973"/>
              <a:gd name="connsiteY411" fmla="*/ 1287930 h 1308892"/>
              <a:gd name="connsiteX412" fmla="*/ 683338 w 1519973"/>
              <a:gd name="connsiteY412" fmla="*/ 1287930 h 1308892"/>
              <a:gd name="connsiteX413" fmla="*/ 693710 w 1519973"/>
              <a:gd name="connsiteY413" fmla="*/ 1298032 h 1308892"/>
              <a:gd name="connsiteX414" fmla="*/ 693710 w 1519973"/>
              <a:gd name="connsiteY414" fmla="*/ 1298139 h 1308892"/>
              <a:gd name="connsiteX415" fmla="*/ 683338 w 1519973"/>
              <a:gd name="connsiteY415" fmla="*/ 1308484 h 1308892"/>
              <a:gd name="connsiteX416" fmla="*/ 672589 w 1519973"/>
              <a:gd name="connsiteY416" fmla="*/ 1298139 h 1308892"/>
              <a:gd name="connsiteX417" fmla="*/ 682209 w 1519973"/>
              <a:gd name="connsiteY417" fmla="*/ 1287930 h 1308892"/>
              <a:gd name="connsiteX418" fmla="*/ 682586 w 1519973"/>
              <a:gd name="connsiteY418" fmla="*/ 1287930 h 1308892"/>
              <a:gd name="connsiteX419" fmla="*/ 634028 w 1519973"/>
              <a:gd name="connsiteY419" fmla="*/ 1287930 h 1308892"/>
              <a:gd name="connsiteX420" fmla="*/ 634700 w 1519973"/>
              <a:gd name="connsiteY420" fmla="*/ 1287930 h 1308892"/>
              <a:gd name="connsiteX421" fmla="*/ 645073 w 1519973"/>
              <a:gd name="connsiteY421" fmla="*/ 1298032 h 1308892"/>
              <a:gd name="connsiteX422" fmla="*/ 645073 w 1519973"/>
              <a:gd name="connsiteY422" fmla="*/ 1298139 h 1308892"/>
              <a:gd name="connsiteX423" fmla="*/ 634781 w 1519973"/>
              <a:gd name="connsiteY423" fmla="*/ 1308484 h 1308892"/>
              <a:gd name="connsiteX424" fmla="*/ 634001 w 1519973"/>
              <a:gd name="connsiteY424" fmla="*/ 1308484 h 1308892"/>
              <a:gd name="connsiteX425" fmla="*/ 623628 w 1519973"/>
              <a:gd name="connsiteY425" fmla="*/ 1298139 h 1308892"/>
              <a:gd name="connsiteX426" fmla="*/ 633894 w 1519973"/>
              <a:gd name="connsiteY426" fmla="*/ 1287930 h 1308892"/>
              <a:gd name="connsiteX427" fmla="*/ 634001 w 1519973"/>
              <a:gd name="connsiteY427" fmla="*/ 1287930 h 1308892"/>
              <a:gd name="connsiteX428" fmla="*/ 585363 w 1519973"/>
              <a:gd name="connsiteY428" fmla="*/ 1287930 h 1308892"/>
              <a:gd name="connsiteX429" fmla="*/ 586035 w 1519973"/>
              <a:gd name="connsiteY429" fmla="*/ 1287930 h 1308892"/>
              <a:gd name="connsiteX430" fmla="*/ 596327 w 1519973"/>
              <a:gd name="connsiteY430" fmla="*/ 1297951 h 1308892"/>
              <a:gd name="connsiteX431" fmla="*/ 596327 w 1519973"/>
              <a:gd name="connsiteY431" fmla="*/ 1298139 h 1308892"/>
              <a:gd name="connsiteX432" fmla="*/ 586035 w 1519973"/>
              <a:gd name="connsiteY432" fmla="*/ 1308484 h 1308892"/>
              <a:gd name="connsiteX433" fmla="*/ 585363 w 1519973"/>
              <a:gd name="connsiteY433" fmla="*/ 1308484 h 1308892"/>
              <a:gd name="connsiteX434" fmla="*/ 575125 w 1519973"/>
              <a:gd name="connsiteY434" fmla="*/ 1298247 h 1308892"/>
              <a:gd name="connsiteX435" fmla="*/ 575125 w 1519973"/>
              <a:gd name="connsiteY435" fmla="*/ 1298139 h 1308892"/>
              <a:gd name="connsiteX436" fmla="*/ 585014 w 1519973"/>
              <a:gd name="connsiteY436" fmla="*/ 1287930 h 1308892"/>
              <a:gd name="connsiteX437" fmla="*/ 585363 w 1519973"/>
              <a:gd name="connsiteY437" fmla="*/ 1287930 h 1308892"/>
              <a:gd name="connsiteX438" fmla="*/ 536726 w 1519973"/>
              <a:gd name="connsiteY438" fmla="*/ 1287930 h 1308892"/>
              <a:gd name="connsiteX439" fmla="*/ 537397 w 1519973"/>
              <a:gd name="connsiteY439" fmla="*/ 1287930 h 1308892"/>
              <a:gd name="connsiteX440" fmla="*/ 547663 w 1519973"/>
              <a:gd name="connsiteY440" fmla="*/ 1297924 h 1308892"/>
              <a:gd name="connsiteX441" fmla="*/ 547663 w 1519973"/>
              <a:gd name="connsiteY441" fmla="*/ 1298139 h 1308892"/>
              <a:gd name="connsiteX442" fmla="*/ 537424 w 1519973"/>
              <a:gd name="connsiteY442" fmla="*/ 1308484 h 1308892"/>
              <a:gd name="connsiteX443" fmla="*/ 537397 w 1519973"/>
              <a:gd name="connsiteY443" fmla="*/ 1308484 h 1308892"/>
              <a:gd name="connsiteX444" fmla="*/ 526837 w 1519973"/>
              <a:gd name="connsiteY444" fmla="*/ 1298139 h 1308892"/>
              <a:gd name="connsiteX445" fmla="*/ 536295 w 1519973"/>
              <a:gd name="connsiteY445" fmla="*/ 1287930 h 1308892"/>
              <a:gd name="connsiteX446" fmla="*/ 536726 w 1519973"/>
              <a:gd name="connsiteY446" fmla="*/ 1287930 h 1308892"/>
              <a:gd name="connsiteX447" fmla="*/ 488061 w 1519973"/>
              <a:gd name="connsiteY447" fmla="*/ 1287930 h 1308892"/>
              <a:gd name="connsiteX448" fmla="*/ 488759 w 1519973"/>
              <a:gd name="connsiteY448" fmla="*/ 1287930 h 1308892"/>
              <a:gd name="connsiteX449" fmla="*/ 498998 w 1519973"/>
              <a:gd name="connsiteY449" fmla="*/ 1297951 h 1308892"/>
              <a:gd name="connsiteX450" fmla="*/ 498998 w 1519973"/>
              <a:gd name="connsiteY450" fmla="*/ 1298139 h 1308892"/>
              <a:gd name="connsiteX451" fmla="*/ 488759 w 1519973"/>
              <a:gd name="connsiteY451" fmla="*/ 1308484 h 1308892"/>
              <a:gd name="connsiteX452" fmla="*/ 488759 w 1519973"/>
              <a:gd name="connsiteY452" fmla="*/ 1308484 h 1308892"/>
              <a:gd name="connsiteX453" fmla="*/ 478199 w 1519973"/>
              <a:gd name="connsiteY453" fmla="*/ 1298139 h 1308892"/>
              <a:gd name="connsiteX454" fmla="*/ 487496 w 1519973"/>
              <a:gd name="connsiteY454" fmla="*/ 1287930 h 1308892"/>
              <a:gd name="connsiteX455" fmla="*/ 488061 w 1519973"/>
              <a:gd name="connsiteY455" fmla="*/ 1287930 h 1308892"/>
              <a:gd name="connsiteX456" fmla="*/ 439423 w 1519973"/>
              <a:gd name="connsiteY456" fmla="*/ 1287930 h 1308892"/>
              <a:gd name="connsiteX457" fmla="*/ 440095 w 1519973"/>
              <a:gd name="connsiteY457" fmla="*/ 1287930 h 1308892"/>
              <a:gd name="connsiteX458" fmla="*/ 450359 w 1519973"/>
              <a:gd name="connsiteY458" fmla="*/ 1297978 h 1308892"/>
              <a:gd name="connsiteX459" fmla="*/ 450359 w 1519973"/>
              <a:gd name="connsiteY459" fmla="*/ 1298139 h 1308892"/>
              <a:gd name="connsiteX460" fmla="*/ 440095 w 1519973"/>
              <a:gd name="connsiteY460" fmla="*/ 1308484 h 1308892"/>
              <a:gd name="connsiteX461" fmla="*/ 439423 w 1519973"/>
              <a:gd name="connsiteY461" fmla="*/ 1308484 h 1308892"/>
              <a:gd name="connsiteX462" fmla="*/ 429158 w 1519973"/>
              <a:gd name="connsiteY462" fmla="*/ 1298274 h 1308892"/>
              <a:gd name="connsiteX463" fmla="*/ 429158 w 1519973"/>
              <a:gd name="connsiteY463" fmla="*/ 1298139 h 1308892"/>
              <a:gd name="connsiteX464" fmla="*/ 439100 w 1519973"/>
              <a:gd name="connsiteY464" fmla="*/ 1287930 h 1308892"/>
              <a:gd name="connsiteX465" fmla="*/ 439423 w 1519973"/>
              <a:gd name="connsiteY465" fmla="*/ 1287930 h 1308892"/>
              <a:gd name="connsiteX466" fmla="*/ 390758 w 1519973"/>
              <a:gd name="connsiteY466" fmla="*/ 1287930 h 1308892"/>
              <a:gd name="connsiteX467" fmla="*/ 391457 w 1519973"/>
              <a:gd name="connsiteY467" fmla="*/ 1287930 h 1308892"/>
              <a:gd name="connsiteX468" fmla="*/ 401695 w 1519973"/>
              <a:gd name="connsiteY468" fmla="*/ 1298059 h 1308892"/>
              <a:gd name="connsiteX469" fmla="*/ 401695 w 1519973"/>
              <a:gd name="connsiteY469" fmla="*/ 1298139 h 1308892"/>
              <a:gd name="connsiteX470" fmla="*/ 391457 w 1519973"/>
              <a:gd name="connsiteY470" fmla="*/ 1308484 h 1308892"/>
              <a:gd name="connsiteX471" fmla="*/ 390758 w 1519973"/>
              <a:gd name="connsiteY471" fmla="*/ 1308484 h 1308892"/>
              <a:gd name="connsiteX472" fmla="*/ 380493 w 1519973"/>
              <a:gd name="connsiteY472" fmla="*/ 1298274 h 1308892"/>
              <a:gd name="connsiteX473" fmla="*/ 380493 w 1519973"/>
              <a:gd name="connsiteY473" fmla="*/ 1298139 h 1308892"/>
              <a:gd name="connsiteX474" fmla="*/ 390436 w 1519973"/>
              <a:gd name="connsiteY474" fmla="*/ 1287930 h 1308892"/>
              <a:gd name="connsiteX475" fmla="*/ 390758 w 1519973"/>
              <a:gd name="connsiteY475" fmla="*/ 1287930 h 1308892"/>
              <a:gd name="connsiteX476" fmla="*/ 342120 w 1519973"/>
              <a:gd name="connsiteY476" fmla="*/ 1287930 h 1308892"/>
              <a:gd name="connsiteX477" fmla="*/ 342792 w 1519973"/>
              <a:gd name="connsiteY477" fmla="*/ 1287930 h 1308892"/>
              <a:gd name="connsiteX478" fmla="*/ 353057 w 1519973"/>
              <a:gd name="connsiteY478" fmla="*/ 1297924 h 1308892"/>
              <a:gd name="connsiteX479" fmla="*/ 353057 w 1519973"/>
              <a:gd name="connsiteY479" fmla="*/ 1298139 h 1308892"/>
              <a:gd name="connsiteX480" fmla="*/ 342819 w 1519973"/>
              <a:gd name="connsiteY480" fmla="*/ 1308484 h 1308892"/>
              <a:gd name="connsiteX481" fmla="*/ 342792 w 1519973"/>
              <a:gd name="connsiteY481" fmla="*/ 1308484 h 1308892"/>
              <a:gd name="connsiteX482" fmla="*/ 332043 w 1519973"/>
              <a:gd name="connsiteY482" fmla="*/ 1298139 h 1308892"/>
              <a:gd name="connsiteX483" fmla="*/ 341556 w 1519973"/>
              <a:gd name="connsiteY483" fmla="*/ 1287930 h 1308892"/>
              <a:gd name="connsiteX484" fmla="*/ 342040 w 1519973"/>
              <a:gd name="connsiteY484" fmla="*/ 1287930 h 1308892"/>
              <a:gd name="connsiteX485" fmla="*/ 293456 w 1519973"/>
              <a:gd name="connsiteY485" fmla="*/ 1287930 h 1308892"/>
              <a:gd name="connsiteX486" fmla="*/ 294127 w 1519973"/>
              <a:gd name="connsiteY486" fmla="*/ 1287930 h 1308892"/>
              <a:gd name="connsiteX487" fmla="*/ 304419 w 1519973"/>
              <a:gd name="connsiteY487" fmla="*/ 1298059 h 1308892"/>
              <a:gd name="connsiteX488" fmla="*/ 304419 w 1519973"/>
              <a:gd name="connsiteY488" fmla="*/ 1298139 h 1308892"/>
              <a:gd name="connsiteX489" fmla="*/ 294127 w 1519973"/>
              <a:gd name="connsiteY489" fmla="*/ 1308484 h 1308892"/>
              <a:gd name="connsiteX490" fmla="*/ 283379 w 1519973"/>
              <a:gd name="connsiteY490" fmla="*/ 1298139 h 1308892"/>
              <a:gd name="connsiteX491" fmla="*/ 292838 w 1519973"/>
              <a:gd name="connsiteY491" fmla="*/ 1287930 h 1308892"/>
              <a:gd name="connsiteX492" fmla="*/ 293348 w 1519973"/>
              <a:gd name="connsiteY492" fmla="*/ 1287930 h 1308892"/>
              <a:gd name="connsiteX493" fmla="*/ 244710 w 1519973"/>
              <a:gd name="connsiteY493" fmla="*/ 1287930 h 1308892"/>
              <a:gd name="connsiteX494" fmla="*/ 245489 w 1519973"/>
              <a:gd name="connsiteY494" fmla="*/ 1287930 h 1308892"/>
              <a:gd name="connsiteX495" fmla="*/ 255754 w 1519973"/>
              <a:gd name="connsiteY495" fmla="*/ 1297978 h 1308892"/>
              <a:gd name="connsiteX496" fmla="*/ 255754 w 1519973"/>
              <a:gd name="connsiteY496" fmla="*/ 1298139 h 1308892"/>
              <a:gd name="connsiteX497" fmla="*/ 245489 w 1519973"/>
              <a:gd name="connsiteY497" fmla="*/ 1308484 h 1308892"/>
              <a:gd name="connsiteX498" fmla="*/ 234741 w 1519973"/>
              <a:gd name="connsiteY498" fmla="*/ 1298139 h 1308892"/>
              <a:gd name="connsiteX499" fmla="*/ 244253 w 1519973"/>
              <a:gd name="connsiteY499" fmla="*/ 1287930 h 1308892"/>
              <a:gd name="connsiteX500" fmla="*/ 244603 w 1519973"/>
              <a:gd name="connsiteY500" fmla="*/ 1287930 h 13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</a:cxnLst>
            <a:rect l="l" t="t" r="r" b="b"/>
            <a:pathLst>
              <a:path w="1519973" h="1308892">
                <a:moveTo>
                  <a:pt x="1461087" y="1287930"/>
                </a:moveTo>
                <a:lnTo>
                  <a:pt x="1461786" y="1287930"/>
                </a:lnTo>
                <a:cubicBezTo>
                  <a:pt x="1467401" y="1287876"/>
                  <a:pt x="1471970" y="1292390"/>
                  <a:pt x="1472024" y="1298005"/>
                </a:cubicBezTo>
                <a:cubicBezTo>
                  <a:pt x="1472024" y="1298059"/>
                  <a:pt x="1472024" y="1298086"/>
                  <a:pt x="1472024" y="1298139"/>
                </a:cubicBezTo>
                <a:cubicBezTo>
                  <a:pt x="1472051" y="1303809"/>
                  <a:pt x="1467455" y="1308430"/>
                  <a:pt x="1461786" y="1308484"/>
                </a:cubicBezTo>
                <a:lnTo>
                  <a:pt x="1461087" y="1308484"/>
                </a:lnTo>
                <a:cubicBezTo>
                  <a:pt x="1455363" y="1308484"/>
                  <a:pt x="1450741" y="1303863"/>
                  <a:pt x="1450741" y="1298139"/>
                </a:cubicBezTo>
                <a:cubicBezTo>
                  <a:pt x="1450714" y="1292524"/>
                  <a:pt x="1455229" y="1287956"/>
                  <a:pt x="1460845" y="1287930"/>
                </a:cubicBezTo>
                <a:cubicBezTo>
                  <a:pt x="1460926" y="1287930"/>
                  <a:pt x="1461006" y="1287930"/>
                  <a:pt x="1461087" y="1287930"/>
                </a:cubicBezTo>
                <a:close/>
                <a:moveTo>
                  <a:pt x="195992" y="20308"/>
                </a:moveTo>
                <a:lnTo>
                  <a:pt x="195293" y="20308"/>
                </a:lnTo>
                <a:cubicBezTo>
                  <a:pt x="189570" y="20012"/>
                  <a:pt x="185162" y="15149"/>
                  <a:pt x="185458" y="9426"/>
                </a:cubicBezTo>
                <a:cubicBezTo>
                  <a:pt x="185727" y="4107"/>
                  <a:pt x="189972" y="-138"/>
                  <a:pt x="195293" y="-407"/>
                </a:cubicBezTo>
                <a:lnTo>
                  <a:pt x="195992" y="-407"/>
                </a:lnTo>
                <a:cubicBezTo>
                  <a:pt x="201715" y="-111"/>
                  <a:pt x="206122" y="4751"/>
                  <a:pt x="205827" y="10474"/>
                </a:cubicBezTo>
                <a:cubicBezTo>
                  <a:pt x="205558" y="15794"/>
                  <a:pt x="201312" y="20039"/>
                  <a:pt x="195992" y="20308"/>
                </a:cubicBezTo>
                <a:close/>
                <a:moveTo>
                  <a:pt x="146924" y="24338"/>
                </a:moveTo>
                <a:cubicBezTo>
                  <a:pt x="142114" y="24338"/>
                  <a:pt x="137922" y="20980"/>
                  <a:pt x="136874" y="16278"/>
                </a:cubicBezTo>
                <a:cubicBezTo>
                  <a:pt x="135719" y="10663"/>
                  <a:pt x="139319" y="5181"/>
                  <a:pt x="144935" y="3972"/>
                </a:cubicBezTo>
                <a:cubicBezTo>
                  <a:pt x="150525" y="2898"/>
                  <a:pt x="156007" y="6363"/>
                  <a:pt x="157404" y="11871"/>
                </a:cubicBezTo>
                <a:cubicBezTo>
                  <a:pt x="158694" y="17245"/>
                  <a:pt x="155388" y="22672"/>
                  <a:pt x="150014" y="23962"/>
                </a:cubicBezTo>
                <a:lnTo>
                  <a:pt x="149154" y="24123"/>
                </a:lnTo>
                <a:cubicBezTo>
                  <a:pt x="148456" y="24284"/>
                  <a:pt x="147757" y="24338"/>
                  <a:pt x="147031" y="24311"/>
                </a:cubicBezTo>
                <a:close/>
                <a:moveTo>
                  <a:pt x="101538" y="41587"/>
                </a:moveTo>
                <a:cubicBezTo>
                  <a:pt x="97775" y="41560"/>
                  <a:pt x="94309" y="39518"/>
                  <a:pt x="92509" y="36214"/>
                </a:cubicBezTo>
                <a:cubicBezTo>
                  <a:pt x="89821" y="31351"/>
                  <a:pt x="91595" y="25225"/>
                  <a:pt x="96459" y="22511"/>
                </a:cubicBezTo>
                <a:cubicBezTo>
                  <a:pt x="96539" y="22484"/>
                  <a:pt x="96593" y="22431"/>
                  <a:pt x="96674" y="22404"/>
                </a:cubicBezTo>
                <a:cubicBezTo>
                  <a:pt x="101672" y="19744"/>
                  <a:pt x="107879" y="21383"/>
                  <a:pt x="110862" y="26192"/>
                </a:cubicBezTo>
                <a:cubicBezTo>
                  <a:pt x="113684" y="30921"/>
                  <a:pt x="112125" y="37020"/>
                  <a:pt x="107423" y="39814"/>
                </a:cubicBezTo>
                <a:cubicBezTo>
                  <a:pt x="107315" y="39895"/>
                  <a:pt x="107207" y="39948"/>
                  <a:pt x="107100" y="40002"/>
                </a:cubicBezTo>
                <a:lnTo>
                  <a:pt x="106455" y="40405"/>
                </a:lnTo>
                <a:cubicBezTo>
                  <a:pt x="104977" y="41292"/>
                  <a:pt x="103257" y="41748"/>
                  <a:pt x="101538" y="41721"/>
                </a:cubicBezTo>
                <a:close/>
                <a:moveTo>
                  <a:pt x="62601" y="70228"/>
                </a:moveTo>
                <a:cubicBezTo>
                  <a:pt x="59779" y="70336"/>
                  <a:pt x="57038" y="69234"/>
                  <a:pt x="55103" y="67165"/>
                </a:cubicBezTo>
                <a:cubicBezTo>
                  <a:pt x="51126" y="62974"/>
                  <a:pt x="51287" y="56365"/>
                  <a:pt x="55479" y="52361"/>
                </a:cubicBezTo>
                <a:cubicBezTo>
                  <a:pt x="59644" y="48385"/>
                  <a:pt x="66282" y="48546"/>
                  <a:pt x="70259" y="52737"/>
                </a:cubicBezTo>
                <a:cubicBezTo>
                  <a:pt x="74128" y="56687"/>
                  <a:pt x="74128" y="63001"/>
                  <a:pt x="70259" y="66950"/>
                </a:cubicBezTo>
                <a:lnTo>
                  <a:pt x="69668" y="67514"/>
                </a:lnTo>
                <a:cubicBezTo>
                  <a:pt x="67733" y="69342"/>
                  <a:pt x="65153" y="70309"/>
                  <a:pt x="62493" y="70201"/>
                </a:cubicBezTo>
                <a:close/>
                <a:moveTo>
                  <a:pt x="33042" y="108783"/>
                </a:moveTo>
                <a:cubicBezTo>
                  <a:pt x="31214" y="108810"/>
                  <a:pt x="29441" y="108327"/>
                  <a:pt x="27855" y="107440"/>
                </a:cubicBezTo>
                <a:cubicBezTo>
                  <a:pt x="23018" y="104538"/>
                  <a:pt x="21379" y="98332"/>
                  <a:pt x="24120" y="93415"/>
                </a:cubicBezTo>
                <a:cubicBezTo>
                  <a:pt x="27049" y="88525"/>
                  <a:pt x="33256" y="86752"/>
                  <a:pt x="38308" y="89385"/>
                </a:cubicBezTo>
                <a:cubicBezTo>
                  <a:pt x="43119" y="91884"/>
                  <a:pt x="44999" y="97795"/>
                  <a:pt x="42500" y="102604"/>
                </a:cubicBezTo>
                <a:cubicBezTo>
                  <a:pt x="42420" y="102738"/>
                  <a:pt x="42339" y="102899"/>
                  <a:pt x="42259" y="103034"/>
                </a:cubicBezTo>
                <a:lnTo>
                  <a:pt x="41963" y="103598"/>
                </a:lnTo>
                <a:cubicBezTo>
                  <a:pt x="40109" y="106768"/>
                  <a:pt x="36723" y="108757"/>
                  <a:pt x="33042" y="108783"/>
                </a:cubicBezTo>
                <a:close/>
                <a:moveTo>
                  <a:pt x="15172" y="153841"/>
                </a:moveTo>
                <a:cubicBezTo>
                  <a:pt x="14312" y="153841"/>
                  <a:pt x="13560" y="153680"/>
                  <a:pt x="12780" y="153680"/>
                </a:cubicBezTo>
                <a:cubicBezTo>
                  <a:pt x="7298" y="152256"/>
                  <a:pt x="3939" y="146748"/>
                  <a:pt x="5202" y="141213"/>
                </a:cubicBezTo>
                <a:lnTo>
                  <a:pt x="5202" y="140649"/>
                </a:lnTo>
                <a:cubicBezTo>
                  <a:pt x="6546" y="135087"/>
                  <a:pt x="12135" y="131648"/>
                  <a:pt x="17697" y="132964"/>
                </a:cubicBezTo>
                <a:cubicBezTo>
                  <a:pt x="23126" y="134227"/>
                  <a:pt x="26484" y="139655"/>
                  <a:pt x="25195" y="145082"/>
                </a:cubicBezTo>
                <a:cubicBezTo>
                  <a:pt x="25195" y="145136"/>
                  <a:pt x="25168" y="145162"/>
                  <a:pt x="25168" y="145216"/>
                </a:cubicBezTo>
                <a:lnTo>
                  <a:pt x="15198" y="142933"/>
                </a:lnTo>
                <a:lnTo>
                  <a:pt x="25087" y="145995"/>
                </a:lnTo>
                <a:cubicBezTo>
                  <a:pt x="23932" y="150590"/>
                  <a:pt x="19820" y="153814"/>
                  <a:pt x="15091" y="153841"/>
                </a:cubicBezTo>
                <a:close/>
                <a:moveTo>
                  <a:pt x="10308" y="202042"/>
                </a:moveTo>
                <a:cubicBezTo>
                  <a:pt x="4584" y="202042"/>
                  <a:pt x="-64" y="197394"/>
                  <a:pt x="-64" y="191671"/>
                </a:cubicBezTo>
                <a:lnTo>
                  <a:pt x="-64" y="191106"/>
                </a:lnTo>
                <a:cubicBezTo>
                  <a:pt x="231" y="185410"/>
                  <a:pt x="5068" y="181031"/>
                  <a:pt x="10765" y="181326"/>
                </a:cubicBezTo>
                <a:cubicBezTo>
                  <a:pt x="16059" y="181595"/>
                  <a:pt x="20278" y="185813"/>
                  <a:pt x="20546" y="191106"/>
                </a:cubicBezTo>
                <a:lnTo>
                  <a:pt x="20546" y="191671"/>
                </a:lnTo>
                <a:cubicBezTo>
                  <a:pt x="20600" y="197367"/>
                  <a:pt x="16032" y="201988"/>
                  <a:pt x="10335" y="202042"/>
                </a:cubicBezTo>
                <a:cubicBezTo>
                  <a:pt x="10335" y="202042"/>
                  <a:pt x="10308" y="202042"/>
                  <a:pt x="10308" y="202042"/>
                </a:cubicBezTo>
                <a:close/>
                <a:moveTo>
                  <a:pt x="10308" y="250780"/>
                </a:moveTo>
                <a:cubicBezTo>
                  <a:pt x="4584" y="250780"/>
                  <a:pt x="-64" y="246131"/>
                  <a:pt x="-64" y="240409"/>
                </a:cubicBezTo>
                <a:lnTo>
                  <a:pt x="-64" y="239630"/>
                </a:lnTo>
                <a:cubicBezTo>
                  <a:pt x="231" y="233934"/>
                  <a:pt x="5068" y="229554"/>
                  <a:pt x="10765" y="229850"/>
                </a:cubicBezTo>
                <a:cubicBezTo>
                  <a:pt x="16059" y="230118"/>
                  <a:pt x="20278" y="234337"/>
                  <a:pt x="20546" y="239630"/>
                </a:cubicBezTo>
                <a:lnTo>
                  <a:pt x="20546" y="240409"/>
                </a:lnTo>
                <a:cubicBezTo>
                  <a:pt x="20600" y="246105"/>
                  <a:pt x="16032" y="250726"/>
                  <a:pt x="10335" y="250780"/>
                </a:cubicBezTo>
                <a:cubicBezTo>
                  <a:pt x="10335" y="250780"/>
                  <a:pt x="10308" y="250780"/>
                  <a:pt x="10308" y="250780"/>
                </a:cubicBezTo>
                <a:close/>
                <a:moveTo>
                  <a:pt x="10308" y="299518"/>
                </a:moveTo>
                <a:cubicBezTo>
                  <a:pt x="4611" y="299464"/>
                  <a:pt x="16" y="294870"/>
                  <a:pt x="-64" y="289174"/>
                </a:cubicBezTo>
                <a:lnTo>
                  <a:pt x="-64" y="288395"/>
                </a:lnTo>
                <a:cubicBezTo>
                  <a:pt x="231" y="282699"/>
                  <a:pt x="5068" y="278319"/>
                  <a:pt x="10765" y="278615"/>
                </a:cubicBezTo>
                <a:cubicBezTo>
                  <a:pt x="16059" y="278883"/>
                  <a:pt x="20278" y="283102"/>
                  <a:pt x="20546" y="288395"/>
                </a:cubicBezTo>
                <a:lnTo>
                  <a:pt x="20546" y="289174"/>
                </a:lnTo>
                <a:cubicBezTo>
                  <a:pt x="20519" y="294843"/>
                  <a:pt x="15978" y="299437"/>
                  <a:pt x="10308" y="299518"/>
                </a:cubicBezTo>
                <a:close/>
                <a:moveTo>
                  <a:pt x="10308" y="348068"/>
                </a:moveTo>
                <a:cubicBezTo>
                  <a:pt x="4584" y="348068"/>
                  <a:pt x="-64" y="343420"/>
                  <a:pt x="-64" y="337697"/>
                </a:cubicBezTo>
                <a:lnTo>
                  <a:pt x="-64" y="337133"/>
                </a:lnTo>
                <a:cubicBezTo>
                  <a:pt x="231" y="331437"/>
                  <a:pt x="5068" y="327057"/>
                  <a:pt x="10765" y="327353"/>
                </a:cubicBezTo>
                <a:cubicBezTo>
                  <a:pt x="16059" y="327622"/>
                  <a:pt x="20278" y="331840"/>
                  <a:pt x="20546" y="337133"/>
                </a:cubicBezTo>
                <a:lnTo>
                  <a:pt x="20546" y="337697"/>
                </a:lnTo>
                <a:cubicBezTo>
                  <a:pt x="20600" y="343393"/>
                  <a:pt x="16032" y="348014"/>
                  <a:pt x="10335" y="348068"/>
                </a:cubicBezTo>
                <a:cubicBezTo>
                  <a:pt x="10335" y="348068"/>
                  <a:pt x="10308" y="348068"/>
                  <a:pt x="10308" y="348068"/>
                </a:cubicBezTo>
                <a:close/>
                <a:moveTo>
                  <a:pt x="10308" y="396806"/>
                </a:moveTo>
                <a:cubicBezTo>
                  <a:pt x="4611" y="396725"/>
                  <a:pt x="16" y="392131"/>
                  <a:pt x="-64" y="386435"/>
                </a:cubicBezTo>
                <a:cubicBezTo>
                  <a:pt x="43" y="380739"/>
                  <a:pt x="4611" y="376091"/>
                  <a:pt x="10308" y="375903"/>
                </a:cubicBezTo>
                <a:cubicBezTo>
                  <a:pt x="15763" y="375715"/>
                  <a:pt x="20358" y="379987"/>
                  <a:pt x="20546" y="385441"/>
                </a:cubicBezTo>
                <a:cubicBezTo>
                  <a:pt x="20546" y="385495"/>
                  <a:pt x="20546" y="385575"/>
                  <a:pt x="20546" y="385656"/>
                </a:cubicBezTo>
                <a:lnTo>
                  <a:pt x="20546" y="386435"/>
                </a:lnTo>
                <a:cubicBezTo>
                  <a:pt x="20519" y="392104"/>
                  <a:pt x="15978" y="396699"/>
                  <a:pt x="10308" y="396806"/>
                </a:cubicBezTo>
                <a:close/>
                <a:moveTo>
                  <a:pt x="10308" y="445383"/>
                </a:moveTo>
                <a:cubicBezTo>
                  <a:pt x="4584" y="445437"/>
                  <a:pt x="-118" y="440842"/>
                  <a:pt x="-172" y="435120"/>
                </a:cubicBezTo>
                <a:cubicBezTo>
                  <a:pt x="-172" y="435093"/>
                  <a:pt x="-172" y="435066"/>
                  <a:pt x="-172" y="435039"/>
                </a:cubicBezTo>
                <a:cubicBezTo>
                  <a:pt x="-91" y="429316"/>
                  <a:pt x="4477" y="424641"/>
                  <a:pt x="10201" y="424453"/>
                </a:cubicBezTo>
                <a:cubicBezTo>
                  <a:pt x="15763" y="424372"/>
                  <a:pt x="20358" y="428806"/>
                  <a:pt x="20438" y="434367"/>
                </a:cubicBezTo>
                <a:cubicBezTo>
                  <a:pt x="20438" y="434394"/>
                  <a:pt x="20438" y="434394"/>
                  <a:pt x="20438" y="434421"/>
                </a:cubicBezTo>
                <a:lnTo>
                  <a:pt x="20438" y="435039"/>
                </a:lnTo>
                <a:cubicBezTo>
                  <a:pt x="20492" y="440735"/>
                  <a:pt x="15924" y="445356"/>
                  <a:pt x="10228" y="445410"/>
                </a:cubicBezTo>
                <a:cubicBezTo>
                  <a:pt x="10228" y="445410"/>
                  <a:pt x="10201" y="445410"/>
                  <a:pt x="10201" y="445410"/>
                </a:cubicBezTo>
                <a:close/>
                <a:moveTo>
                  <a:pt x="10308" y="494067"/>
                </a:moveTo>
                <a:cubicBezTo>
                  <a:pt x="4584" y="494094"/>
                  <a:pt x="-38" y="489473"/>
                  <a:pt x="-64" y="483750"/>
                </a:cubicBezTo>
                <a:cubicBezTo>
                  <a:pt x="-64" y="483750"/>
                  <a:pt x="-64" y="483723"/>
                  <a:pt x="-64" y="483723"/>
                </a:cubicBezTo>
                <a:cubicBezTo>
                  <a:pt x="-91" y="477974"/>
                  <a:pt x="4557" y="473272"/>
                  <a:pt x="10308" y="473191"/>
                </a:cubicBezTo>
                <a:cubicBezTo>
                  <a:pt x="15790" y="473003"/>
                  <a:pt x="20358" y="477302"/>
                  <a:pt x="20546" y="482783"/>
                </a:cubicBezTo>
                <a:cubicBezTo>
                  <a:pt x="20546" y="482837"/>
                  <a:pt x="20546" y="482917"/>
                  <a:pt x="20546" y="482971"/>
                </a:cubicBezTo>
                <a:lnTo>
                  <a:pt x="20546" y="483723"/>
                </a:lnTo>
                <a:cubicBezTo>
                  <a:pt x="20600" y="489392"/>
                  <a:pt x="16032" y="494014"/>
                  <a:pt x="10361" y="494067"/>
                </a:cubicBezTo>
                <a:cubicBezTo>
                  <a:pt x="10335" y="494067"/>
                  <a:pt x="10335" y="494067"/>
                  <a:pt x="10308" y="494067"/>
                </a:cubicBezTo>
                <a:close/>
                <a:moveTo>
                  <a:pt x="10308" y="542645"/>
                </a:moveTo>
                <a:cubicBezTo>
                  <a:pt x="4584" y="542645"/>
                  <a:pt x="-64" y="537996"/>
                  <a:pt x="-64" y="532273"/>
                </a:cubicBezTo>
                <a:lnTo>
                  <a:pt x="-64" y="531736"/>
                </a:lnTo>
                <a:cubicBezTo>
                  <a:pt x="231" y="526040"/>
                  <a:pt x="5068" y="521661"/>
                  <a:pt x="10765" y="521956"/>
                </a:cubicBezTo>
                <a:cubicBezTo>
                  <a:pt x="16059" y="522225"/>
                  <a:pt x="20278" y="526443"/>
                  <a:pt x="20546" y="531736"/>
                </a:cubicBezTo>
                <a:lnTo>
                  <a:pt x="20546" y="532273"/>
                </a:lnTo>
                <a:cubicBezTo>
                  <a:pt x="20600" y="537970"/>
                  <a:pt x="16032" y="542591"/>
                  <a:pt x="10335" y="542645"/>
                </a:cubicBezTo>
                <a:cubicBezTo>
                  <a:pt x="10335" y="542645"/>
                  <a:pt x="10308" y="542645"/>
                  <a:pt x="10308" y="542645"/>
                </a:cubicBezTo>
                <a:close/>
                <a:moveTo>
                  <a:pt x="10308" y="591007"/>
                </a:moveTo>
                <a:cubicBezTo>
                  <a:pt x="4584" y="591007"/>
                  <a:pt x="-64" y="586358"/>
                  <a:pt x="-64" y="580635"/>
                </a:cubicBezTo>
                <a:lnTo>
                  <a:pt x="-64" y="580125"/>
                </a:lnTo>
                <a:cubicBezTo>
                  <a:pt x="-64" y="566691"/>
                  <a:pt x="20546" y="566476"/>
                  <a:pt x="20546" y="580125"/>
                </a:cubicBezTo>
                <a:lnTo>
                  <a:pt x="20546" y="580689"/>
                </a:lnTo>
                <a:cubicBezTo>
                  <a:pt x="20600" y="586385"/>
                  <a:pt x="16032" y="591007"/>
                  <a:pt x="10335" y="591060"/>
                </a:cubicBezTo>
                <a:cubicBezTo>
                  <a:pt x="10335" y="591060"/>
                  <a:pt x="10308" y="591060"/>
                  <a:pt x="10308" y="591060"/>
                </a:cubicBezTo>
                <a:close/>
                <a:moveTo>
                  <a:pt x="10308" y="639744"/>
                </a:moveTo>
                <a:cubicBezTo>
                  <a:pt x="4611" y="639691"/>
                  <a:pt x="16" y="635096"/>
                  <a:pt x="-64" y="629400"/>
                </a:cubicBezTo>
                <a:lnTo>
                  <a:pt x="-64" y="628621"/>
                </a:lnTo>
                <a:cubicBezTo>
                  <a:pt x="231" y="622925"/>
                  <a:pt x="5068" y="618546"/>
                  <a:pt x="10765" y="618841"/>
                </a:cubicBezTo>
                <a:cubicBezTo>
                  <a:pt x="16059" y="619110"/>
                  <a:pt x="20278" y="623328"/>
                  <a:pt x="20546" y="628621"/>
                </a:cubicBezTo>
                <a:lnTo>
                  <a:pt x="20546" y="629400"/>
                </a:lnTo>
                <a:cubicBezTo>
                  <a:pt x="20519" y="635069"/>
                  <a:pt x="15978" y="639664"/>
                  <a:pt x="10308" y="639744"/>
                </a:cubicBezTo>
                <a:close/>
                <a:moveTo>
                  <a:pt x="10308" y="688268"/>
                </a:moveTo>
                <a:cubicBezTo>
                  <a:pt x="4584" y="688295"/>
                  <a:pt x="-38" y="683673"/>
                  <a:pt x="-64" y="677951"/>
                </a:cubicBezTo>
                <a:cubicBezTo>
                  <a:pt x="-64" y="677951"/>
                  <a:pt x="-64" y="677924"/>
                  <a:pt x="-64" y="677924"/>
                </a:cubicBezTo>
                <a:lnTo>
                  <a:pt x="-64" y="677359"/>
                </a:lnTo>
                <a:cubicBezTo>
                  <a:pt x="231" y="671663"/>
                  <a:pt x="5068" y="667284"/>
                  <a:pt x="10765" y="667580"/>
                </a:cubicBezTo>
                <a:cubicBezTo>
                  <a:pt x="16059" y="667848"/>
                  <a:pt x="20278" y="672066"/>
                  <a:pt x="20546" y="677359"/>
                </a:cubicBezTo>
                <a:lnTo>
                  <a:pt x="20546" y="677924"/>
                </a:lnTo>
                <a:cubicBezTo>
                  <a:pt x="20600" y="683593"/>
                  <a:pt x="16032" y="688214"/>
                  <a:pt x="10361" y="688268"/>
                </a:cubicBezTo>
                <a:cubicBezTo>
                  <a:pt x="10335" y="688268"/>
                  <a:pt x="10335" y="688268"/>
                  <a:pt x="10308" y="688268"/>
                </a:cubicBezTo>
                <a:close/>
                <a:moveTo>
                  <a:pt x="10308" y="737033"/>
                </a:moveTo>
                <a:cubicBezTo>
                  <a:pt x="4584" y="737033"/>
                  <a:pt x="-64" y="732385"/>
                  <a:pt x="-64" y="726662"/>
                </a:cubicBezTo>
                <a:lnTo>
                  <a:pt x="-64" y="725883"/>
                </a:lnTo>
                <a:cubicBezTo>
                  <a:pt x="231" y="720187"/>
                  <a:pt x="5068" y="715807"/>
                  <a:pt x="10765" y="716103"/>
                </a:cubicBezTo>
                <a:cubicBezTo>
                  <a:pt x="16059" y="716371"/>
                  <a:pt x="20278" y="720590"/>
                  <a:pt x="20546" y="725883"/>
                </a:cubicBezTo>
                <a:lnTo>
                  <a:pt x="20546" y="726662"/>
                </a:lnTo>
                <a:cubicBezTo>
                  <a:pt x="20600" y="732358"/>
                  <a:pt x="16032" y="736979"/>
                  <a:pt x="10335" y="737033"/>
                </a:cubicBezTo>
                <a:cubicBezTo>
                  <a:pt x="10335" y="737033"/>
                  <a:pt x="10308" y="737033"/>
                  <a:pt x="10308" y="737033"/>
                </a:cubicBezTo>
                <a:close/>
                <a:moveTo>
                  <a:pt x="1508865" y="1287822"/>
                </a:moveTo>
                <a:lnTo>
                  <a:pt x="1509564" y="1287822"/>
                </a:lnTo>
                <a:cubicBezTo>
                  <a:pt x="1515179" y="1287795"/>
                  <a:pt x="1519774" y="1292336"/>
                  <a:pt x="1519801" y="1297951"/>
                </a:cubicBezTo>
                <a:cubicBezTo>
                  <a:pt x="1519801" y="1297978"/>
                  <a:pt x="1519801" y="1298005"/>
                  <a:pt x="1519801" y="1298032"/>
                </a:cubicBezTo>
                <a:cubicBezTo>
                  <a:pt x="1519774" y="1303701"/>
                  <a:pt x="1515233" y="1308296"/>
                  <a:pt x="1509564" y="1308376"/>
                </a:cubicBezTo>
                <a:lnTo>
                  <a:pt x="1508865" y="1308376"/>
                </a:lnTo>
                <a:cubicBezTo>
                  <a:pt x="1503141" y="1308376"/>
                  <a:pt x="1498519" y="1303755"/>
                  <a:pt x="1498519" y="1298032"/>
                </a:cubicBezTo>
                <a:cubicBezTo>
                  <a:pt x="1498492" y="1292417"/>
                  <a:pt x="1503006" y="1287849"/>
                  <a:pt x="1508623" y="1287822"/>
                </a:cubicBezTo>
                <a:cubicBezTo>
                  <a:pt x="1508704" y="1287822"/>
                  <a:pt x="1508784" y="1287822"/>
                  <a:pt x="1508865" y="1287822"/>
                </a:cubicBezTo>
                <a:close/>
                <a:moveTo>
                  <a:pt x="195992" y="1287554"/>
                </a:moveTo>
                <a:lnTo>
                  <a:pt x="195293" y="1287554"/>
                </a:lnTo>
                <a:cubicBezTo>
                  <a:pt x="189650" y="1287554"/>
                  <a:pt x="185082" y="1292094"/>
                  <a:pt x="185028" y="1297737"/>
                </a:cubicBezTo>
                <a:cubicBezTo>
                  <a:pt x="185055" y="1303405"/>
                  <a:pt x="189623" y="1308027"/>
                  <a:pt x="195293" y="1308107"/>
                </a:cubicBezTo>
                <a:lnTo>
                  <a:pt x="195992" y="1308107"/>
                </a:lnTo>
                <a:cubicBezTo>
                  <a:pt x="201662" y="1308000"/>
                  <a:pt x="206203" y="1303405"/>
                  <a:pt x="206230" y="1297737"/>
                </a:cubicBezTo>
                <a:cubicBezTo>
                  <a:pt x="206176" y="1292121"/>
                  <a:pt x="201608" y="1287581"/>
                  <a:pt x="195992" y="1287554"/>
                </a:cubicBezTo>
                <a:close/>
                <a:moveTo>
                  <a:pt x="146924" y="1283308"/>
                </a:moveTo>
                <a:cubicBezTo>
                  <a:pt x="142033" y="1283362"/>
                  <a:pt x="137842" y="1286828"/>
                  <a:pt x="136874" y="1291611"/>
                </a:cubicBezTo>
                <a:cubicBezTo>
                  <a:pt x="135799" y="1297092"/>
                  <a:pt x="139400" y="1302412"/>
                  <a:pt x="144908" y="1303486"/>
                </a:cubicBezTo>
                <a:cubicBezTo>
                  <a:pt x="144908" y="1303486"/>
                  <a:pt x="144935" y="1303486"/>
                  <a:pt x="144935" y="1303486"/>
                </a:cubicBezTo>
                <a:cubicBezTo>
                  <a:pt x="150525" y="1304776"/>
                  <a:pt x="156114" y="1301256"/>
                  <a:pt x="157404" y="1295668"/>
                </a:cubicBezTo>
                <a:cubicBezTo>
                  <a:pt x="157404" y="1295641"/>
                  <a:pt x="157404" y="1295641"/>
                  <a:pt x="157404" y="1295614"/>
                </a:cubicBezTo>
                <a:cubicBezTo>
                  <a:pt x="158694" y="1290375"/>
                  <a:pt x="155496" y="1285081"/>
                  <a:pt x="150256" y="1283765"/>
                </a:cubicBezTo>
                <a:cubicBezTo>
                  <a:pt x="150175" y="1283738"/>
                  <a:pt x="150095" y="1283738"/>
                  <a:pt x="150014" y="1283712"/>
                </a:cubicBezTo>
                <a:lnTo>
                  <a:pt x="149154" y="1283523"/>
                </a:lnTo>
                <a:cubicBezTo>
                  <a:pt x="148456" y="1283335"/>
                  <a:pt x="147757" y="1283281"/>
                  <a:pt x="147031" y="1283308"/>
                </a:cubicBezTo>
                <a:close/>
                <a:moveTo>
                  <a:pt x="101538" y="1266274"/>
                </a:moveTo>
                <a:cubicBezTo>
                  <a:pt x="97802" y="1266167"/>
                  <a:pt x="94309" y="1268155"/>
                  <a:pt x="92509" y="1271433"/>
                </a:cubicBezTo>
                <a:cubicBezTo>
                  <a:pt x="89714" y="1276511"/>
                  <a:pt x="91541" y="1282879"/>
                  <a:pt x="96593" y="1285673"/>
                </a:cubicBezTo>
                <a:cubicBezTo>
                  <a:pt x="101672" y="1288494"/>
                  <a:pt x="108067" y="1286667"/>
                  <a:pt x="110862" y="1281589"/>
                </a:cubicBezTo>
                <a:cubicBezTo>
                  <a:pt x="113657" y="1276860"/>
                  <a:pt x="112098" y="1270734"/>
                  <a:pt x="107369" y="1267940"/>
                </a:cubicBezTo>
                <a:cubicBezTo>
                  <a:pt x="107288" y="1267886"/>
                  <a:pt x="107180" y="1267832"/>
                  <a:pt x="107100" y="1267779"/>
                </a:cubicBezTo>
                <a:lnTo>
                  <a:pt x="106455" y="1267430"/>
                </a:lnTo>
                <a:cubicBezTo>
                  <a:pt x="104924" y="1266677"/>
                  <a:pt x="103257" y="1266274"/>
                  <a:pt x="101538" y="1266274"/>
                </a:cubicBezTo>
                <a:close/>
                <a:moveTo>
                  <a:pt x="62601" y="1237284"/>
                </a:moveTo>
                <a:cubicBezTo>
                  <a:pt x="59779" y="1237311"/>
                  <a:pt x="57065" y="1238493"/>
                  <a:pt x="55103" y="1240535"/>
                </a:cubicBezTo>
                <a:cubicBezTo>
                  <a:pt x="51260" y="1244700"/>
                  <a:pt x="51475" y="1251201"/>
                  <a:pt x="55587" y="1255124"/>
                </a:cubicBezTo>
                <a:cubicBezTo>
                  <a:pt x="59752" y="1258939"/>
                  <a:pt x="66174" y="1258859"/>
                  <a:pt x="70259" y="1254963"/>
                </a:cubicBezTo>
                <a:cubicBezTo>
                  <a:pt x="74128" y="1251013"/>
                  <a:pt x="74128" y="1244700"/>
                  <a:pt x="70259" y="1240750"/>
                </a:cubicBezTo>
                <a:lnTo>
                  <a:pt x="69587" y="1240132"/>
                </a:lnTo>
                <a:cubicBezTo>
                  <a:pt x="67652" y="1238332"/>
                  <a:pt x="65126" y="1237311"/>
                  <a:pt x="62493" y="1237284"/>
                </a:cubicBezTo>
                <a:close/>
                <a:moveTo>
                  <a:pt x="33042" y="1198702"/>
                </a:moveTo>
                <a:cubicBezTo>
                  <a:pt x="27237" y="1198836"/>
                  <a:pt x="22615" y="1203673"/>
                  <a:pt x="22777" y="1209476"/>
                </a:cubicBezTo>
                <a:cubicBezTo>
                  <a:pt x="22803" y="1211142"/>
                  <a:pt x="23233" y="1212754"/>
                  <a:pt x="24012" y="1214204"/>
                </a:cubicBezTo>
                <a:cubicBezTo>
                  <a:pt x="26861" y="1219175"/>
                  <a:pt x="33095" y="1221029"/>
                  <a:pt x="38201" y="1218450"/>
                </a:cubicBezTo>
                <a:cubicBezTo>
                  <a:pt x="43065" y="1215817"/>
                  <a:pt x="44892" y="1209745"/>
                  <a:pt x="42285" y="1204881"/>
                </a:cubicBezTo>
                <a:cubicBezTo>
                  <a:pt x="42232" y="1204801"/>
                  <a:pt x="42205" y="1204720"/>
                  <a:pt x="42151" y="1204639"/>
                </a:cubicBezTo>
                <a:lnTo>
                  <a:pt x="41855" y="1203860"/>
                </a:lnTo>
                <a:cubicBezTo>
                  <a:pt x="40001" y="1200690"/>
                  <a:pt x="36615" y="1198729"/>
                  <a:pt x="32934" y="1198675"/>
                </a:cubicBezTo>
                <a:close/>
                <a:moveTo>
                  <a:pt x="15172" y="1153806"/>
                </a:moveTo>
                <a:cubicBezTo>
                  <a:pt x="14365" y="1153779"/>
                  <a:pt x="13560" y="1153833"/>
                  <a:pt x="12780" y="1154021"/>
                </a:cubicBezTo>
                <a:cubicBezTo>
                  <a:pt x="7245" y="1155391"/>
                  <a:pt x="3859" y="1160952"/>
                  <a:pt x="5202" y="1166487"/>
                </a:cubicBezTo>
                <a:lnTo>
                  <a:pt x="5202" y="1167267"/>
                </a:lnTo>
                <a:cubicBezTo>
                  <a:pt x="6788" y="1172640"/>
                  <a:pt x="12216" y="1175864"/>
                  <a:pt x="17697" y="1174736"/>
                </a:cubicBezTo>
                <a:cubicBezTo>
                  <a:pt x="23179" y="1173312"/>
                  <a:pt x="26538" y="1167750"/>
                  <a:pt x="25168" y="1162242"/>
                </a:cubicBezTo>
                <a:lnTo>
                  <a:pt x="15198" y="1164768"/>
                </a:lnTo>
                <a:lnTo>
                  <a:pt x="25087" y="1161705"/>
                </a:lnTo>
                <a:cubicBezTo>
                  <a:pt x="24012" y="1157057"/>
                  <a:pt x="19874" y="1153779"/>
                  <a:pt x="15091" y="1153806"/>
                </a:cubicBezTo>
                <a:close/>
                <a:moveTo>
                  <a:pt x="10308" y="1105444"/>
                </a:moveTo>
                <a:cubicBezTo>
                  <a:pt x="4584" y="1105444"/>
                  <a:pt x="-38" y="1110065"/>
                  <a:pt x="-64" y="1115788"/>
                </a:cubicBezTo>
                <a:lnTo>
                  <a:pt x="-64" y="1116567"/>
                </a:lnTo>
                <a:cubicBezTo>
                  <a:pt x="231" y="1122263"/>
                  <a:pt x="5068" y="1126642"/>
                  <a:pt x="10765" y="1126347"/>
                </a:cubicBezTo>
                <a:cubicBezTo>
                  <a:pt x="16059" y="1126078"/>
                  <a:pt x="20278" y="1121860"/>
                  <a:pt x="20546" y="1116567"/>
                </a:cubicBezTo>
                <a:lnTo>
                  <a:pt x="20546" y="1115788"/>
                </a:lnTo>
                <a:cubicBezTo>
                  <a:pt x="20573" y="1110092"/>
                  <a:pt x="16005" y="1105471"/>
                  <a:pt x="10308" y="1105444"/>
                </a:cubicBezTo>
                <a:cubicBezTo>
                  <a:pt x="10308" y="1105444"/>
                  <a:pt x="10308" y="1105444"/>
                  <a:pt x="10308" y="1105444"/>
                </a:cubicBezTo>
                <a:close/>
                <a:moveTo>
                  <a:pt x="10308" y="1056920"/>
                </a:moveTo>
                <a:cubicBezTo>
                  <a:pt x="4584" y="1056894"/>
                  <a:pt x="-38" y="1061515"/>
                  <a:pt x="-64" y="1067238"/>
                </a:cubicBezTo>
                <a:cubicBezTo>
                  <a:pt x="-64" y="1067238"/>
                  <a:pt x="-64" y="1067265"/>
                  <a:pt x="-64" y="1067265"/>
                </a:cubicBezTo>
                <a:lnTo>
                  <a:pt x="-64" y="1067829"/>
                </a:lnTo>
                <a:cubicBezTo>
                  <a:pt x="231" y="1073525"/>
                  <a:pt x="5068" y="1077904"/>
                  <a:pt x="10765" y="1077609"/>
                </a:cubicBezTo>
                <a:cubicBezTo>
                  <a:pt x="16059" y="1077340"/>
                  <a:pt x="20278" y="1073122"/>
                  <a:pt x="20546" y="1067829"/>
                </a:cubicBezTo>
                <a:lnTo>
                  <a:pt x="20546" y="1067265"/>
                </a:lnTo>
                <a:cubicBezTo>
                  <a:pt x="20600" y="1061595"/>
                  <a:pt x="16032" y="1056974"/>
                  <a:pt x="10361" y="1056920"/>
                </a:cubicBezTo>
                <a:cubicBezTo>
                  <a:pt x="10335" y="1056920"/>
                  <a:pt x="10335" y="1056920"/>
                  <a:pt x="10308" y="1056920"/>
                </a:cubicBezTo>
                <a:close/>
                <a:moveTo>
                  <a:pt x="10308" y="1008156"/>
                </a:moveTo>
                <a:cubicBezTo>
                  <a:pt x="4584" y="1008156"/>
                  <a:pt x="-64" y="1012804"/>
                  <a:pt x="-64" y="1018527"/>
                </a:cubicBezTo>
                <a:lnTo>
                  <a:pt x="-64" y="1019306"/>
                </a:lnTo>
                <a:cubicBezTo>
                  <a:pt x="231" y="1025001"/>
                  <a:pt x="5068" y="1029381"/>
                  <a:pt x="10765" y="1029085"/>
                </a:cubicBezTo>
                <a:cubicBezTo>
                  <a:pt x="16059" y="1028817"/>
                  <a:pt x="20278" y="1024599"/>
                  <a:pt x="20546" y="1019306"/>
                </a:cubicBezTo>
                <a:lnTo>
                  <a:pt x="20546" y="1018527"/>
                </a:lnTo>
                <a:cubicBezTo>
                  <a:pt x="20600" y="1012831"/>
                  <a:pt x="16032" y="1008209"/>
                  <a:pt x="10335" y="1008156"/>
                </a:cubicBezTo>
                <a:cubicBezTo>
                  <a:pt x="10335" y="1008156"/>
                  <a:pt x="10308" y="1008156"/>
                  <a:pt x="10308" y="1008156"/>
                </a:cubicBezTo>
                <a:close/>
                <a:moveTo>
                  <a:pt x="10308" y="959417"/>
                </a:moveTo>
                <a:cubicBezTo>
                  <a:pt x="4584" y="959417"/>
                  <a:pt x="-64" y="963985"/>
                  <a:pt x="-172" y="969708"/>
                </a:cubicBezTo>
                <a:lnTo>
                  <a:pt x="-172" y="970487"/>
                </a:lnTo>
                <a:cubicBezTo>
                  <a:pt x="124" y="976183"/>
                  <a:pt x="4960" y="980562"/>
                  <a:pt x="10657" y="980267"/>
                </a:cubicBezTo>
                <a:cubicBezTo>
                  <a:pt x="15951" y="979998"/>
                  <a:pt x="20170" y="975780"/>
                  <a:pt x="20438" y="970487"/>
                </a:cubicBezTo>
                <a:lnTo>
                  <a:pt x="20438" y="969708"/>
                </a:lnTo>
                <a:cubicBezTo>
                  <a:pt x="20411" y="964039"/>
                  <a:pt x="15870" y="959417"/>
                  <a:pt x="10201" y="959337"/>
                </a:cubicBezTo>
                <a:close/>
                <a:moveTo>
                  <a:pt x="10308" y="910894"/>
                </a:moveTo>
                <a:cubicBezTo>
                  <a:pt x="4584" y="910813"/>
                  <a:pt x="-91" y="915381"/>
                  <a:pt x="-172" y="921104"/>
                </a:cubicBezTo>
                <a:cubicBezTo>
                  <a:pt x="-172" y="921184"/>
                  <a:pt x="-172" y="921265"/>
                  <a:pt x="-172" y="921346"/>
                </a:cubicBezTo>
                <a:cubicBezTo>
                  <a:pt x="-172" y="927149"/>
                  <a:pt x="4423" y="931878"/>
                  <a:pt x="10201" y="932093"/>
                </a:cubicBezTo>
                <a:cubicBezTo>
                  <a:pt x="15790" y="932173"/>
                  <a:pt x="20358" y="927713"/>
                  <a:pt x="20438" y="922125"/>
                </a:cubicBezTo>
                <a:cubicBezTo>
                  <a:pt x="20438" y="922125"/>
                  <a:pt x="20438" y="922098"/>
                  <a:pt x="20438" y="922098"/>
                </a:cubicBezTo>
                <a:lnTo>
                  <a:pt x="20438" y="921346"/>
                </a:lnTo>
                <a:cubicBezTo>
                  <a:pt x="20492" y="915677"/>
                  <a:pt x="15924" y="911055"/>
                  <a:pt x="10254" y="911002"/>
                </a:cubicBezTo>
                <a:cubicBezTo>
                  <a:pt x="10228" y="911002"/>
                  <a:pt x="10228" y="911002"/>
                  <a:pt x="10201" y="911002"/>
                </a:cubicBezTo>
                <a:close/>
                <a:moveTo>
                  <a:pt x="10308" y="862156"/>
                </a:moveTo>
                <a:cubicBezTo>
                  <a:pt x="4611" y="862210"/>
                  <a:pt x="16" y="866804"/>
                  <a:pt x="-64" y="872500"/>
                </a:cubicBezTo>
                <a:cubicBezTo>
                  <a:pt x="-64" y="878303"/>
                  <a:pt x="4530" y="883032"/>
                  <a:pt x="10308" y="883247"/>
                </a:cubicBezTo>
                <a:cubicBezTo>
                  <a:pt x="15816" y="883408"/>
                  <a:pt x="20385" y="879056"/>
                  <a:pt x="20546" y="873548"/>
                </a:cubicBezTo>
                <a:cubicBezTo>
                  <a:pt x="20546" y="873467"/>
                  <a:pt x="20546" y="873360"/>
                  <a:pt x="20546" y="873279"/>
                </a:cubicBezTo>
                <a:lnTo>
                  <a:pt x="20546" y="872500"/>
                </a:lnTo>
                <a:cubicBezTo>
                  <a:pt x="20519" y="866831"/>
                  <a:pt x="15978" y="862237"/>
                  <a:pt x="10308" y="862156"/>
                </a:cubicBezTo>
                <a:close/>
                <a:moveTo>
                  <a:pt x="10308" y="813579"/>
                </a:moveTo>
                <a:cubicBezTo>
                  <a:pt x="4584" y="813579"/>
                  <a:pt x="-38" y="818200"/>
                  <a:pt x="-64" y="823923"/>
                </a:cubicBezTo>
                <a:cubicBezTo>
                  <a:pt x="-64" y="829727"/>
                  <a:pt x="4530" y="834455"/>
                  <a:pt x="10308" y="834670"/>
                </a:cubicBezTo>
                <a:cubicBezTo>
                  <a:pt x="15897" y="834751"/>
                  <a:pt x="20465" y="830291"/>
                  <a:pt x="20546" y="824702"/>
                </a:cubicBezTo>
                <a:cubicBezTo>
                  <a:pt x="20546" y="824649"/>
                  <a:pt x="20546" y="824595"/>
                  <a:pt x="20546" y="824541"/>
                </a:cubicBezTo>
                <a:lnTo>
                  <a:pt x="20546" y="823923"/>
                </a:lnTo>
                <a:cubicBezTo>
                  <a:pt x="20573" y="818227"/>
                  <a:pt x="16005" y="813606"/>
                  <a:pt x="10308" y="813579"/>
                </a:cubicBezTo>
                <a:cubicBezTo>
                  <a:pt x="10308" y="813579"/>
                  <a:pt x="10308" y="813579"/>
                  <a:pt x="10308" y="813579"/>
                </a:cubicBezTo>
                <a:close/>
                <a:moveTo>
                  <a:pt x="10308" y="764868"/>
                </a:moveTo>
                <a:cubicBezTo>
                  <a:pt x="4584" y="764841"/>
                  <a:pt x="-38" y="769462"/>
                  <a:pt x="-64" y="775185"/>
                </a:cubicBezTo>
                <a:cubicBezTo>
                  <a:pt x="-64" y="775212"/>
                  <a:pt x="-64" y="775212"/>
                  <a:pt x="-64" y="775239"/>
                </a:cubicBezTo>
                <a:lnTo>
                  <a:pt x="-64" y="775964"/>
                </a:lnTo>
                <a:cubicBezTo>
                  <a:pt x="-360" y="781660"/>
                  <a:pt x="4020" y="786496"/>
                  <a:pt x="9717" y="786792"/>
                </a:cubicBezTo>
                <a:cubicBezTo>
                  <a:pt x="15414" y="787088"/>
                  <a:pt x="20251" y="782708"/>
                  <a:pt x="20546" y="777012"/>
                </a:cubicBezTo>
                <a:cubicBezTo>
                  <a:pt x="20573" y="776663"/>
                  <a:pt x="20573" y="776313"/>
                  <a:pt x="20546" y="775964"/>
                </a:cubicBezTo>
                <a:lnTo>
                  <a:pt x="20546" y="775239"/>
                </a:lnTo>
                <a:cubicBezTo>
                  <a:pt x="20600" y="769570"/>
                  <a:pt x="16059" y="764922"/>
                  <a:pt x="10388" y="764868"/>
                </a:cubicBezTo>
                <a:cubicBezTo>
                  <a:pt x="10361" y="764868"/>
                  <a:pt x="10335" y="764868"/>
                  <a:pt x="10308" y="764868"/>
                </a:cubicBezTo>
                <a:close/>
                <a:moveTo>
                  <a:pt x="1412530" y="1287930"/>
                </a:moveTo>
                <a:lnTo>
                  <a:pt x="1413174" y="1287930"/>
                </a:lnTo>
                <a:cubicBezTo>
                  <a:pt x="1418764" y="1287849"/>
                  <a:pt x="1423386" y="1292309"/>
                  <a:pt x="1423467" y="1297897"/>
                </a:cubicBezTo>
                <a:cubicBezTo>
                  <a:pt x="1423467" y="1297978"/>
                  <a:pt x="1423467" y="1298059"/>
                  <a:pt x="1423467" y="1298139"/>
                </a:cubicBezTo>
                <a:cubicBezTo>
                  <a:pt x="1423493" y="1303836"/>
                  <a:pt x="1418898" y="1308457"/>
                  <a:pt x="1413228" y="1308484"/>
                </a:cubicBezTo>
                <a:cubicBezTo>
                  <a:pt x="1413201" y="1308484"/>
                  <a:pt x="1413201" y="1308484"/>
                  <a:pt x="1413174" y="1308484"/>
                </a:cubicBezTo>
                <a:lnTo>
                  <a:pt x="1412530" y="1308484"/>
                </a:lnTo>
                <a:cubicBezTo>
                  <a:pt x="1406806" y="1308484"/>
                  <a:pt x="1402184" y="1303863"/>
                  <a:pt x="1402184" y="1298139"/>
                </a:cubicBezTo>
                <a:cubicBezTo>
                  <a:pt x="1402157" y="1292524"/>
                  <a:pt x="1406672" y="1287956"/>
                  <a:pt x="1412287" y="1287930"/>
                </a:cubicBezTo>
                <a:cubicBezTo>
                  <a:pt x="1412368" y="1287930"/>
                  <a:pt x="1412449" y="1287930"/>
                  <a:pt x="1412530" y="1287930"/>
                </a:cubicBezTo>
                <a:close/>
                <a:moveTo>
                  <a:pt x="1363918" y="1287930"/>
                </a:moveTo>
                <a:lnTo>
                  <a:pt x="1364564" y="1287930"/>
                </a:lnTo>
                <a:cubicBezTo>
                  <a:pt x="1370207" y="1287903"/>
                  <a:pt x="1374801" y="1292444"/>
                  <a:pt x="1374828" y="1298086"/>
                </a:cubicBezTo>
                <a:cubicBezTo>
                  <a:pt x="1374828" y="1298113"/>
                  <a:pt x="1374828" y="1298113"/>
                  <a:pt x="1374828" y="1298139"/>
                </a:cubicBezTo>
                <a:cubicBezTo>
                  <a:pt x="1374801" y="1303809"/>
                  <a:pt x="1370233" y="1308430"/>
                  <a:pt x="1364564" y="1308484"/>
                </a:cubicBezTo>
                <a:cubicBezTo>
                  <a:pt x="1358813" y="1308484"/>
                  <a:pt x="1354110" y="1303889"/>
                  <a:pt x="1353976" y="1298139"/>
                </a:cubicBezTo>
                <a:cubicBezTo>
                  <a:pt x="1353761" y="1292739"/>
                  <a:pt x="1357953" y="1288172"/>
                  <a:pt x="1363381" y="1287930"/>
                </a:cubicBezTo>
                <a:cubicBezTo>
                  <a:pt x="1363542" y="1287930"/>
                  <a:pt x="1363731" y="1287930"/>
                  <a:pt x="1363918" y="1287930"/>
                </a:cubicBezTo>
                <a:close/>
                <a:moveTo>
                  <a:pt x="1315254" y="1287930"/>
                </a:moveTo>
                <a:lnTo>
                  <a:pt x="1315953" y="1287930"/>
                </a:lnTo>
                <a:cubicBezTo>
                  <a:pt x="1321542" y="1287876"/>
                  <a:pt x="1326110" y="1292390"/>
                  <a:pt x="1326164" y="1297978"/>
                </a:cubicBezTo>
                <a:cubicBezTo>
                  <a:pt x="1326164" y="1298032"/>
                  <a:pt x="1326164" y="1298086"/>
                  <a:pt x="1326164" y="1298139"/>
                </a:cubicBezTo>
                <a:cubicBezTo>
                  <a:pt x="1326191" y="1303809"/>
                  <a:pt x="1321622" y="1308430"/>
                  <a:pt x="1315953" y="1308484"/>
                </a:cubicBezTo>
                <a:cubicBezTo>
                  <a:pt x="1310175" y="1308484"/>
                  <a:pt x="1305419" y="1303916"/>
                  <a:pt x="1305204" y="1298139"/>
                </a:cubicBezTo>
                <a:cubicBezTo>
                  <a:pt x="1305016" y="1292685"/>
                  <a:pt x="1309262" y="1288118"/>
                  <a:pt x="1314717" y="1287930"/>
                </a:cubicBezTo>
                <a:cubicBezTo>
                  <a:pt x="1314877" y="1287930"/>
                  <a:pt x="1315066" y="1287930"/>
                  <a:pt x="1315227" y="1287930"/>
                </a:cubicBezTo>
                <a:close/>
                <a:moveTo>
                  <a:pt x="1266589" y="1287930"/>
                </a:moveTo>
                <a:lnTo>
                  <a:pt x="1267234" y="1287930"/>
                </a:lnTo>
                <a:cubicBezTo>
                  <a:pt x="1272850" y="1287876"/>
                  <a:pt x="1277445" y="1292363"/>
                  <a:pt x="1277499" y="1297978"/>
                </a:cubicBezTo>
                <a:cubicBezTo>
                  <a:pt x="1277499" y="1298032"/>
                  <a:pt x="1277499" y="1298086"/>
                  <a:pt x="1277499" y="1298139"/>
                </a:cubicBezTo>
                <a:cubicBezTo>
                  <a:pt x="1277499" y="1303809"/>
                  <a:pt x="1272904" y="1308430"/>
                  <a:pt x="1267234" y="1308484"/>
                </a:cubicBezTo>
                <a:cubicBezTo>
                  <a:pt x="1261403" y="1308591"/>
                  <a:pt x="1256593" y="1303970"/>
                  <a:pt x="1256485" y="1298139"/>
                </a:cubicBezTo>
                <a:cubicBezTo>
                  <a:pt x="1256271" y="1292712"/>
                  <a:pt x="1260516" y="1288145"/>
                  <a:pt x="1265944" y="1287930"/>
                </a:cubicBezTo>
                <a:cubicBezTo>
                  <a:pt x="1266105" y="1287930"/>
                  <a:pt x="1266294" y="1287930"/>
                  <a:pt x="1266455" y="1287930"/>
                </a:cubicBezTo>
                <a:close/>
                <a:moveTo>
                  <a:pt x="1217925" y="1287930"/>
                </a:moveTo>
                <a:lnTo>
                  <a:pt x="1218596" y="1287930"/>
                </a:lnTo>
                <a:cubicBezTo>
                  <a:pt x="1224239" y="1287876"/>
                  <a:pt x="1228835" y="1292417"/>
                  <a:pt x="1228888" y="1298059"/>
                </a:cubicBezTo>
                <a:cubicBezTo>
                  <a:pt x="1228888" y="1298086"/>
                  <a:pt x="1228888" y="1298113"/>
                  <a:pt x="1228888" y="1298139"/>
                </a:cubicBezTo>
                <a:cubicBezTo>
                  <a:pt x="1228862" y="1303836"/>
                  <a:pt x="1224293" y="1308430"/>
                  <a:pt x="1218596" y="1308484"/>
                </a:cubicBezTo>
                <a:lnTo>
                  <a:pt x="1217925" y="1308484"/>
                </a:lnTo>
                <a:cubicBezTo>
                  <a:pt x="1212281" y="1308484"/>
                  <a:pt x="1207686" y="1303889"/>
                  <a:pt x="1207686" y="1298247"/>
                </a:cubicBezTo>
                <a:cubicBezTo>
                  <a:pt x="1207686" y="1298220"/>
                  <a:pt x="1207686" y="1298166"/>
                  <a:pt x="1207686" y="1298139"/>
                </a:cubicBezTo>
                <a:cubicBezTo>
                  <a:pt x="1207606" y="1292578"/>
                  <a:pt x="1212013" y="1288010"/>
                  <a:pt x="1217575" y="1287930"/>
                </a:cubicBezTo>
                <a:cubicBezTo>
                  <a:pt x="1217682" y="1287930"/>
                  <a:pt x="1217817" y="1287930"/>
                  <a:pt x="1217925" y="1287930"/>
                </a:cubicBezTo>
                <a:close/>
                <a:moveTo>
                  <a:pt x="1169179" y="1287930"/>
                </a:moveTo>
                <a:lnTo>
                  <a:pt x="1169931" y="1287930"/>
                </a:lnTo>
                <a:cubicBezTo>
                  <a:pt x="1175521" y="1287876"/>
                  <a:pt x="1180089" y="1292390"/>
                  <a:pt x="1180143" y="1297978"/>
                </a:cubicBezTo>
                <a:cubicBezTo>
                  <a:pt x="1180143" y="1298032"/>
                  <a:pt x="1180143" y="1298086"/>
                  <a:pt x="1180143" y="1298139"/>
                </a:cubicBezTo>
                <a:cubicBezTo>
                  <a:pt x="1180170" y="1303809"/>
                  <a:pt x="1175602" y="1308430"/>
                  <a:pt x="1169931" y="1308484"/>
                </a:cubicBezTo>
                <a:cubicBezTo>
                  <a:pt x="1164154" y="1308484"/>
                  <a:pt x="1159398" y="1303916"/>
                  <a:pt x="1159183" y="1298139"/>
                </a:cubicBezTo>
                <a:cubicBezTo>
                  <a:pt x="1158968" y="1292712"/>
                  <a:pt x="1163213" y="1288145"/>
                  <a:pt x="1168641" y="1287930"/>
                </a:cubicBezTo>
                <a:cubicBezTo>
                  <a:pt x="1168776" y="1287930"/>
                  <a:pt x="1168937" y="1287930"/>
                  <a:pt x="1169098" y="1287930"/>
                </a:cubicBezTo>
                <a:close/>
                <a:moveTo>
                  <a:pt x="1120541" y="1287930"/>
                </a:moveTo>
                <a:lnTo>
                  <a:pt x="1121267" y="1287930"/>
                </a:lnTo>
                <a:cubicBezTo>
                  <a:pt x="1126856" y="1287876"/>
                  <a:pt x="1131425" y="1292390"/>
                  <a:pt x="1131478" y="1297978"/>
                </a:cubicBezTo>
                <a:cubicBezTo>
                  <a:pt x="1131478" y="1298032"/>
                  <a:pt x="1131478" y="1298086"/>
                  <a:pt x="1131478" y="1298139"/>
                </a:cubicBezTo>
                <a:cubicBezTo>
                  <a:pt x="1131505" y="1303809"/>
                  <a:pt x="1126936" y="1308430"/>
                  <a:pt x="1121267" y="1308484"/>
                </a:cubicBezTo>
                <a:cubicBezTo>
                  <a:pt x="1115489" y="1308511"/>
                  <a:pt x="1110787" y="1303889"/>
                  <a:pt x="1110652" y="1298139"/>
                </a:cubicBezTo>
                <a:cubicBezTo>
                  <a:pt x="1110438" y="1292712"/>
                  <a:pt x="1114683" y="1288145"/>
                  <a:pt x="1120111" y="1287930"/>
                </a:cubicBezTo>
                <a:cubicBezTo>
                  <a:pt x="1120245" y="1287930"/>
                  <a:pt x="1120407" y="1287930"/>
                  <a:pt x="1120541" y="1287930"/>
                </a:cubicBezTo>
                <a:close/>
                <a:moveTo>
                  <a:pt x="1071876" y="1287930"/>
                </a:moveTo>
                <a:lnTo>
                  <a:pt x="1072575" y="1287930"/>
                </a:lnTo>
                <a:cubicBezTo>
                  <a:pt x="1078138" y="1287822"/>
                  <a:pt x="1082706" y="1292229"/>
                  <a:pt x="1082813" y="1297790"/>
                </a:cubicBezTo>
                <a:cubicBezTo>
                  <a:pt x="1082813" y="1297897"/>
                  <a:pt x="1082813" y="1298032"/>
                  <a:pt x="1082813" y="1298139"/>
                </a:cubicBezTo>
                <a:cubicBezTo>
                  <a:pt x="1082867" y="1303782"/>
                  <a:pt x="1078326" y="1308430"/>
                  <a:pt x="1072683" y="1308484"/>
                </a:cubicBezTo>
                <a:cubicBezTo>
                  <a:pt x="1072656" y="1308484"/>
                  <a:pt x="1072602" y="1308484"/>
                  <a:pt x="1072575" y="1308484"/>
                </a:cubicBezTo>
                <a:cubicBezTo>
                  <a:pt x="1066825" y="1308484"/>
                  <a:pt x="1062122" y="1303889"/>
                  <a:pt x="1061988" y="1298139"/>
                </a:cubicBezTo>
                <a:cubicBezTo>
                  <a:pt x="1061826" y="1292658"/>
                  <a:pt x="1066126" y="1288091"/>
                  <a:pt x="1071608" y="1287930"/>
                </a:cubicBezTo>
                <a:cubicBezTo>
                  <a:pt x="1071688" y="1287930"/>
                  <a:pt x="1071796" y="1287930"/>
                  <a:pt x="1071876" y="1287930"/>
                </a:cubicBezTo>
                <a:close/>
                <a:moveTo>
                  <a:pt x="1023266" y="1287930"/>
                </a:moveTo>
                <a:lnTo>
                  <a:pt x="1023911" y="1287930"/>
                </a:lnTo>
                <a:cubicBezTo>
                  <a:pt x="1029473" y="1287822"/>
                  <a:pt x="1034068" y="1292256"/>
                  <a:pt x="1034175" y="1297817"/>
                </a:cubicBezTo>
                <a:cubicBezTo>
                  <a:pt x="1034175" y="1297924"/>
                  <a:pt x="1034175" y="1298032"/>
                  <a:pt x="1034175" y="1298139"/>
                </a:cubicBezTo>
                <a:cubicBezTo>
                  <a:pt x="1034256" y="1303782"/>
                  <a:pt x="1029742" y="1308403"/>
                  <a:pt x="1024098" y="1308484"/>
                </a:cubicBezTo>
                <a:cubicBezTo>
                  <a:pt x="1024071" y="1308484"/>
                  <a:pt x="1024018" y="1308484"/>
                  <a:pt x="1023991" y="1308484"/>
                </a:cubicBezTo>
                <a:lnTo>
                  <a:pt x="1023266" y="1308484"/>
                </a:lnTo>
                <a:cubicBezTo>
                  <a:pt x="1017569" y="1308484"/>
                  <a:pt x="1012974" y="1303889"/>
                  <a:pt x="1012974" y="1298193"/>
                </a:cubicBezTo>
                <a:cubicBezTo>
                  <a:pt x="1012974" y="1298166"/>
                  <a:pt x="1012974" y="1298166"/>
                  <a:pt x="1012974" y="1298139"/>
                </a:cubicBezTo>
                <a:cubicBezTo>
                  <a:pt x="1012920" y="1292551"/>
                  <a:pt x="1017434" y="1287983"/>
                  <a:pt x="1023024" y="1287930"/>
                </a:cubicBezTo>
                <a:cubicBezTo>
                  <a:pt x="1023104" y="1287930"/>
                  <a:pt x="1023185" y="1287930"/>
                  <a:pt x="1023266" y="1287930"/>
                </a:cubicBezTo>
                <a:close/>
                <a:moveTo>
                  <a:pt x="974601" y="1287930"/>
                </a:moveTo>
                <a:lnTo>
                  <a:pt x="975246" y="1287930"/>
                </a:lnTo>
                <a:cubicBezTo>
                  <a:pt x="980808" y="1287822"/>
                  <a:pt x="985403" y="1292256"/>
                  <a:pt x="985511" y="1297817"/>
                </a:cubicBezTo>
                <a:cubicBezTo>
                  <a:pt x="985511" y="1297924"/>
                  <a:pt x="985511" y="1298032"/>
                  <a:pt x="985511" y="1298139"/>
                </a:cubicBezTo>
                <a:cubicBezTo>
                  <a:pt x="985565" y="1303782"/>
                  <a:pt x="981023" y="1308430"/>
                  <a:pt x="975380" y="1308484"/>
                </a:cubicBezTo>
                <a:cubicBezTo>
                  <a:pt x="975326" y="1308484"/>
                  <a:pt x="975299" y="1308484"/>
                  <a:pt x="975246" y="1308484"/>
                </a:cubicBezTo>
                <a:lnTo>
                  <a:pt x="974601" y="1308484"/>
                </a:lnTo>
                <a:cubicBezTo>
                  <a:pt x="968904" y="1308457"/>
                  <a:pt x="964282" y="1303836"/>
                  <a:pt x="964309" y="1298139"/>
                </a:cubicBezTo>
                <a:cubicBezTo>
                  <a:pt x="964282" y="1292524"/>
                  <a:pt x="968797" y="1287956"/>
                  <a:pt x="974412" y="1287930"/>
                </a:cubicBezTo>
                <a:cubicBezTo>
                  <a:pt x="974466" y="1287930"/>
                  <a:pt x="974547" y="1287930"/>
                  <a:pt x="974601" y="1287930"/>
                </a:cubicBezTo>
                <a:close/>
                <a:moveTo>
                  <a:pt x="925936" y="1287930"/>
                </a:moveTo>
                <a:lnTo>
                  <a:pt x="926607" y="1287930"/>
                </a:lnTo>
                <a:cubicBezTo>
                  <a:pt x="932170" y="1287822"/>
                  <a:pt x="936738" y="1292229"/>
                  <a:pt x="936846" y="1297790"/>
                </a:cubicBezTo>
                <a:cubicBezTo>
                  <a:pt x="936846" y="1297897"/>
                  <a:pt x="936846" y="1298032"/>
                  <a:pt x="936846" y="1298139"/>
                </a:cubicBezTo>
                <a:cubicBezTo>
                  <a:pt x="936900" y="1303782"/>
                  <a:pt x="932358" y="1308430"/>
                  <a:pt x="926715" y="1308484"/>
                </a:cubicBezTo>
                <a:cubicBezTo>
                  <a:pt x="926688" y="1308484"/>
                  <a:pt x="926634" y="1308484"/>
                  <a:pt x="926607" y="1308484"/>
                </a:cubicBezTo>
                <a:cubicBezTo>
                  <a:pt x="920884" y="1308403"/>
                  <a:pt x="916235" y="1303863"/>
                  <a:pt x="916020" y="1298139"/>
                </a:cubicBezTo>
                <a:cubicBezTo>
                  <a:pt x="915806" y="1292712"/>
                  <a:pt x="920051" y="1288145"/>
                  <a:pt x="925479" y="1287930"/>
                </a:cubicBezTo>
                <a:cubicBezTo>
                  <a:pt x="925614" y="1287930"/>
                  <a:pt x="925775" y="1287930"/>
                  <a:pt x="925936" y="1287930"/>
                </a:cubicBezTo>
                <a:close/>
                <a:moveTo>
                  <a:pt x="877298" y="1287930"/>
                </a:moveTo>
                <a:lnTo>
                  <a:pt x="877943" y="1287930"/>
                </a:lnTo>
                <a:cubicBezTo>
                  <a:pt x="883533" y="1287822"/>
                  <a:pt x="888128" y="1292256"/>
                  <a:pt x="888235" y="1297844"/>
                </a:cubicBezTo>
                <a:cubicBezTo>
                  <a:pt x="888235" y="1297951"/>
                  <a:pt x="888235" y="1298032"/>
                  <a:pt x="888235" y="1298139"/>
                </a:cubicBezTo>
                <a:cubicBezTo>
                  <a:pt x="888288" y="1303809"/>
                  <a:pt x="883720" y="1308430"/>
                  <a:pt x="878051" y="1308484"/>
                </a:cubicBezTo>
                <a:cubicBezTo>
                  <a:pt x="878024" y="1308484"/>
                  <a:pt x="877970" y="1308484"/>
                  <a:pt x="877943" y="1308484"/>
                </a:cubicBezTo>
                <a:cubicBezTo>
                  <a:pt x="872165" y="1308484"/>
                  <a:pt x="867410" y="1303916"/>
                  <a:pt x="867194" y="1298139"/>
                </a:cubicBezTo>
                <a:cubicBezTo>
                  <a:pt x="867033" y="1292658"/>
                  <a:pt x="871387" y="1288091"/>
                  <a:pt x="876868" y="1287930"/>
                </a:cubicBezTo>
                <a:cubicBezTo>
                  <a:pt x="876975" y="1287930"/>
                  <a:pt x="877110" y="1287930"/>
                  <a:pt x="877217" y="1287930"/>
                </a:cubicBezTo>
                <a:close/>
                <a:moveTo>
                  <a:pt x="828633" y="1287930"/>
                </a:moveTo>
                <a:lnTo>
                  <a:pt x="829278" y="1287930"/>
                </a:lnTo>
                <a:cubicBezTo>
                  <a:pt x="834894" y="1287849"/>
                  <a:pt x="839489" y="1292336"/>
                  <a:pt x="839570" y="1297951"/>
                </a:cubicBezTo>
                <a:cubicBezTo>
                  <a:pt x="839570" y="1298005"/>
                  <a:pt x="839570" y="1298086"/>
                  <a:pt x="839570" y="1298139"/>
                </a:cubicBezTo>
                <a:cubicBezTo>
                  <a:pt x="839597" y="1303836"/>
                  <a:pt x="834975" y="1308457"/>
                  <a:pt x="829278" y="1308484"/>
                </a:cubicBezTo>
                <a:lnTo>
                  <a:pt x="828633" y="1308484"/>
                </a:lnTo>
                <a:cubicBezTo>
                  <a:pt x="822937" y="1308457"/>
                  <a:pt x="818342" y="1303836"/>
                  <a:pt x="818369" y="1298139"/>
                </a:cubicBezTo>
                <a:cubicBezTo>
                  <a:pt x="818342" y="1292524"/>
                  <a:pt x="822856" y="1287956"/>
                  <a:pt x="828472" y="1287930"/>
                </a:cubicBezTo>
                <a:cubicBezTo>
                  <a:pt x="828526" y="1287930"/>
                  <a:pt x="828579" y="1287930"/>
                  <a:pt x="828633" y="1287930"/>
                </a:cubicBezTo>
                <a:close/>
                <a:moveTo>
                  <a:pt x="779969" y="1287930"/>
                </a:moveTo>
                <a:lnTo>
                  <a:pt x="780667" y="1287930"/>
                </a:lnTo>
                <a:cubicBezTo>
                  <a:pt x="786256" y="1287876"/>
                  <a:pt x="790852" y="1292363"/>
                  <a:pt x="790905" y="1297951"/>
                </a:cubicBezTo>
                <a:cubicBezTo>
                  <a:pt x="790905" y="1298005"/>
                  <a:pt x="790905" y="1298086"/>
                  <a:pt x="790905" y="1298139"/>
                </a:cubicBezTo>
                <a:cubicBezTo>
                  <a:pt x="790932" y="1303836"/>
                  <a:pt x="786364" y="1308457"/>
                  <a:pt x="780667" y="1308484"/>
                </a:cubicBezTo>
                <a:cubicBezTo>
                  <a:pt x="780667" y="1308484"/>
                  <a:pt x="780667" y="1308484"/>
                  <a:pt x="780667" y="1308484"/>
                </a:cubicBezTo>
                <a:lnTo>
                  <a:pt x="779969" y="1308484"/>
                </a:lnTo>
                <a:cubicBezTo>
                  <a:pt x="774272" y="1308457"/>
                  <a:pt x="769677" y="1303836"/>
                  <a:pt x="769704" y="1298139"/>
                </a:cubicBezTo>
                <a:cubicBezTo>
                  <a:pt x="769677" y="1292524"/>
                  <a:pt x="774191" y="1287956"/>
                  <a:pt x="779807" y="1287930"/>
                </a:cubicBezTo>
                <a:cubicBezTo>
                  <a:pt x="779861" y="1287930"/>
                  <a:pt x="779915" y="1287930"/>
                  <a:pt x="779969" y="1287930"/>
                </a:cubicBezTo>
                <a:close/>
                <a:moveTo>
                  <a:pt x="731250" y="1287930"/>
                </a:moveTo>
                <a:lnTo>
                  <a:pt x="732002" y="1287930"/>
                </a:lnTo>
                <a:cubicBezTo>
                  <a:pt x="737646" y="1287849"/>
                  <a:pt x="742268" y="1292363"/>
                  <a:pt x="742348" y="1298005"/>
                </a:cubicBezTo>
                <a:cubicBezTo>
                  <a:pt x="742348" y="1298059"/>
                  <a:pt x="742348" y="1298086"/>
                  <a:pt x="742348" y="1298139"/>
                </a:cubicBezTo>
                <a:cubicBezTo>
                  <a:pt x="742321" y="1303836"/>
                  <a:pt x="737700" y="1308457"/>
                  <a:pt x="732002" y="1308484"/>
                </a:cubicBezTo>
                <a:cubicBezTo>
                  <a:pt x="726225" y="1308484"/>
                  <a:pt x="721469" y="1303916"/>
                  <a:pt x="721254" y="1298139"/>
                </a:cubicBezTo>
                <a:cubicBezTo>
                  <a:pt x="721065" y="1292685"/>
                  <a:pt x="725311" y="1288118"/>
                  <a:pt x="730766" y="1287930"/>
                </a:cubicBezTo>
                <a:cubicBezTo>
                  <a:pt x="730874" y="1287930"/>
                  <a:pt x="731009" y="1287930"/>
                  <a:pt x="731142" y="1287930"/>
                </a:cubicBezTo>
                <a:close/>
                <a:moveTo>
                  <a:pt x="682693" y="1287930"/>
                </a:moveTo>
                <a:lnTo>
                  <a:pt x="683338" y="1287930"/>
                </a:lnTo>
                <a:cubicBezTo>
                  <a:pt x="688981" y="1287849"/>
                  <a:pt x="693629" y="1292390"/>
                  <a:pt x="693710" y="1298032"/>
                </a:cubicBezTo>
                <a:cubicBezTo>
                  <a:pt x="693710" y="1298059"/>
                  <a:pt x="693710" y="1298113"/>
                  <a:pt x="693710" y="1298139"/>
                </a:cubicBezTo>
                <a:cubicBezTo>
                  <a:pt x="693683" y="1303863"/>
                  <a:pt x="689061" y="1308457"/>
                  <a:pt x="683338" y="1308484"/>
                </a:cubicBezTo>
                <a:cubicBezTo>
                  <a:pt x="677560" y="1308484"/>
                  <a:pt x="672804" y="1303916"/>
                  <a:pt x="672589" y="1298139"/>
                </a:cubicBezTo>
                <a:cubicBezTo>
                  <a:pt x="672428" y="1292658"/>
                  <a:pt x="676727" y="1288091"/>
                  <a:pt x="682209" y="1287930"/>
                </a:cubicBezTo>
                <a:cubicBezTo>
                  <a:pt x="682343" y="1287930"/>
                  <a:pt x="682451" y="1287930"/>
                  <a:pt x="682586" y="1287930"/>
                </a:cubicBezTo>
                <a:close/>
                <a:moveTo>
                  <a:pt x="634028" y="1287930"/>
                </a:moveTo>
                <a:lnTo>
                  <a:pt x="634700" y="1287930"/>
                </a:lnTo>
                <a:cubicBezTo>
                  <a:pt x="640343" y="1287849"/>
                  <a:pt x="644992" y="1292390"/>
                  <a:pt x="645073" y="1298032"/>
                </a:cubicBezTo>
                <a:cubicBezTo>
                  <a:pt x="645073" y="1298059"/>
                  <a:pt x="645073" y="1298113"/>
                  <a:pt x="645073" y="1298139"/>
                </a:cubicBezTo>
                <a:cubicBezTo>
                  <a:pt x="645046" y="1303836"/>
                  <a:pt x="640477" y="1308430"/>
                  <a:pt x="634781" y="1308484"/>
                </a:cubicBezTo>
                <a:lnTo>
                  <a:pt x="634001" y="1308484"/>
                </a:lnTo>
                <a:cubicBezTo>
                  <a:pt x="628278" y="1308457"/>
                  <a:pt x="623655" y="1303863"/>
                  <a:pt x="623628" y="1298139"/>
                </a:cubicBezTo>
                <a:cubicBezTo>
                  <a:pt x="623655" y="1292497"/>
                  <a:pt x="628251" y="1287903"/>
                  <a:pt x="633894" y="1287930"/>
                </a:cubicBezTo>
                <a:cubicBezTo>
                  <a:pt x="633921" y="1287930"/>
                  <a:pt x="633974" y="1287930"/>
                  <a:pt x="634001" y="1287930"/>
                </a:cubicBezTo>
                <a:close/>
                <a:moveTo>
                  <a:pt x="585363" y="1287930"/>
                </a:moveTo>
                <a:lnTo>
                  <a:pt x="586035" y="1287930"/>
                </a:lnTo>
                <a:cubicBezTo>
                  <a:pt x="591651" y="1287849"/>
                  <a:pt x="596246" y="1292336"/>
                  <a:pt x="596327" y="1297951"/>
                </a:cubicBezTo>
                <a:cubicBezTo>
                  <a:pt x="596327" y="1298005"/>
                  <a:pt x="596327" y="1298086"/>
                  <a:pt x="596327" y="1298139"/>
                </a:cubicBezTo>
                <a:cubicBezTo>
                  <a:pt x="596354" y="1303836"/>
                  <a:pt x="591732" y="1308457"/>
                  <a:pt x="586035" y="1308484"/>
                </a:cubicBezTo>
                <a:lnTo>
                  <a:pt x="585363" y="1308484"/>
                </a:lnTo>
                <a:cubicBezTo>
                  <a:pt x="579720" y="1308484"/>
                  <a:pt x="575125" y="1303889"/>
                  <a:pt x="575125" y="1298247"/>
                </a:cubicBezTo>
                <a:cubicBezTo>
                  <a:pt x="575125" y="1298220"/>
                  <a:pt x="575125" y="1298166"/>
                  <a:pt x="575125" y="1298139"/>
                </a:cubicBezTo>
                <a:cubicBezTo>
                  <a:pt x="575045" y="1292578"/>
                  <a:pt x="579451" y="1288010"/>
                  <a:pt x="585014" y="1287930"/>
                </a:cubicBezTo>
                <a:cubicBezTo>
                  <a:pt x="585122" y="1287930"/>
                  <a:pt x="585256" y="1287930"/>
                  <a:pt x="585363" y="1287930"/>
                </a:cubicBezTo>
                <a:close/>
                <a:moveTo>
                  <a:pt x="536726" y="1287930"/>
                </a:moveTo>
                <a:lnTo>
                  <a:pt x="537397" y="1287930"/>
                </a:lnTo>
                <a:cubicBezTo>
                  <a:pt x="542986" y="1287849"/>
                  <a:pt x="547582" y="1292336"/>
                  <a:pt x="547663" y="1297924"/>
                </a:cubicBezTo>
                <a:cubicBezTo>
                  <a:pt x="547663" y="1298005"/>
                  <a:pt x="547663" y="1298059"/>
                  <a:pt x="547663" y="1298139"/>
                </a:cubicBezTo>
                <a:cubicBezTo>
                  <a:pt x="547689" y="1303836"/>
                  <a:pt x="543121" y="1308457"/>
                  <a:pt x="537424" y="1308484"/>
                </a:cubicBezTo>
                <a:cubicBezTo>
                  <a:pt x="537424" y="1308484"/>
                  <a:pt x="537397" y="1308484"/>
                  <a:pt x="537397" y="1308484"/>
                </a:cubicBezTo>
                <a:cubicBezTo>
                  <a:pt x="531647" y="1308484"/>
                  <a:pt x="526944" y="1303889"/>
                  <a:pt x="526837" y="1298139"/>
                </a:cubicBezTo>
                <a:cubicBezTo>
                  <a:pt x="526622" y="1292712"/>
                  <a:pt x="530868" y="1288145"/>
                  <a:pt x="536295" y="1287930"/>
                </a:cubicBezTo>
                <a:cubicBezTo>
                  <a:pt x="536430" y="1287930"/>
                  <a:pt x="536591" y="1287930"/>
                  <a:pt x="536726" y="1287930"/>
                </a:cubicBezTo>
                <a:close/>
                <a:moveTo>
                  <a:pt x="488061" y="1287930"/>
                </a:moveTo>
                <a:lnTo>
                  <a:pt x="488759" y="1287930"/>
                </a:lnTo>
                <a:cubicBezTo>
                  <a:pt x="494349" y="1287876"/>
                  <a:pt x="498944" y="1292363"/>
                  <a:pt x="498998" y="1297951"/>
                </a:cubicBezTo>
                <a:cubicBezTo>
                  <a:pt x="498998" y="1298005"/>
                  <a:pt x="498998" y="1298086"/>
                  <a:pt x="498998" y="1298139"/>
                </a:cubicBezTo>
                <a:cubicBezTo>
                  <a:pt x="499024" y="1303836"/>
                  <a:pt x="494456" y="1308457"/>
                  <a:pt x="488759" y="1308484"/>
                </a:cubicBezTo>
                <a:cubicBezTo>
                  <a:pt x="488759" y="1308484"/>
                  <a:pt x="488759" y="1308484"/>
                  <a:pt x="488759" y="1308484"/>
                </a:cubicBezTo>
                <a:cubicBezTo>
                  <a:pt x="483009" y="1308511"/>
                  <a:pt x="478306" y="1303889"/>
                  <a:pt x="478199" y="1298139"/>
                </a:cubicBezTo>
                <a:cubicBezTo>
                  <a:pt x="477957" y="1292766"/>
                  <a:pt x="482095" y="1288198"/>
                  <a:pt x="487496" y="1287930"/>
                </a:cubicBezTo>
                <a:cubicBezTo>
                  <a:pt x="487685" y="1287930"/>
                  <a:pt x="487873" y="1287930"/>
                  <a:pt x="488061" y="1287930"/>
                </a:cubicBezTo>
                <a:close/>
                <a:moveTo>
                  <a:pt x="439423" y="1287930"/>
                </a:moveTo>
                <a:lnTo>
                  <a:pt x="440095" y="1287930"/>
                </a:lnTo>
                <a:cubicBezTo>
                  <a:pt x="445711" y="1287876"/>
                  <a:pt x="450306" y="1292363"/>
                  <a:pt x="450359" y="1297978"/>
                </a:cubicBezTo>
                <a:cubicBezTo>
                  <a:pt x="450359" y="1298032"/>
                  <a:pt x="450359" y="1298086"/>
                  <a:pt x="450359" y="1298139"/>
                </a:cubicBezTo>
                <a:cubicBezTo>
                  <a:pt x="450386" y="1303836"/>
                  <a:pt x="445791" y="1308457"/>
                  <a:pt x="440095" y="1308484"/>
                </a:cubicBezTo>
                <a:lnTo>
                  <a:pt x="439423" y="1308484"/>
                </a:lnTo>
                <a:cubicBezTo>
                  <a:pt x="433780" y="1308511"/>
                  <a:pt x="429185" y="1303916"/>
                  <a:pt x="429158" y="1298274"/>
                </a:cubicBezTo>
                <a:cubicBezTo>
                  <a:pt x="429158" y="1298220"/>
                  <a:pt x="429158" y="1298193"/>
                  <a:pt x="429158" y="1298139"/>
                </a:cubicBezTo>
                <a:cubicBezTo>
                  <a:pt x="429077" y="1292578"/>
                  <a:pt x="433538" y="1288010"/>
                  <a:pt x="439100" y="1287930"/>
                </a:cubicBezTo>
                <a:cubicBezTo>
                  <a:pt x="439208" y="1287930"/>
                  <a:pt x="439316" y="1287930"/>
                  <a:pt x="439423" y="1287930"/>
                </a:cubicBezTo>
                <a:close/>
                <a:moveTo>
                  <a:pt x="390758" y="1287930"/>
                </a:moveTo>
                <a:lnTo>
                  <a:pt x="391457" y="1287930"/>
                </a:lnTo>
                <a:cubicBezTo>
                  <a:pt x="397073" y="1287903"/>
                  <a:pt x="401668" y="1292444"/>
                  <a:pt x="401695" y="1298059"/>
                </a:cubicBezTo>
                <a:cubicBezTo>
                  <a:pt x="401695" y="1298086"/>
                  <a:pt x="401695" y="1298113"/>
                  <a:pt x="401695" y="1298139"/>
                </a:cubicBezTo>
                <a:cubicBezTo>
                  <a:pt x="401695" y="1303809"/>
                  <a:pt x="397127" y="1308430"/>
                  <a:pt x="391457" y="1308484"/>
                </a:cubicBezTo>
                <a:lnTo>
                  <a:pt x="390758" y="1308484"/>
                </a:lnTo>
                <a:cubicBezTo>
                  <a:pt x="385115" y="1308511"/>
                  <a:pt x="380520" y="1303916"/>
                  <a:pt x="380493" y="1298274"/>
                </a:cubicBezTo>
                <a:cubicBezTo>
                  <a:pt x="380493" y="1298220"/>
                  <a:pt x="380493" y="1298193"/>
                  <a:pt x="380493" y="1298139"/>
                </a:cubicBezTo>
                <a:cubicBezTo>
                  <a:pt x="380412" y="1292578"/>
                  <a:pt x="384873" y="1288010"/>
                  <a:pt x="390436" y="1287930"/>
                </a:cubicBezTo>
                <a:cubicBezTo>
                  <a:pt x="390543" y="1287930"/>
                  <a:pt x="390651" y="1287930"/>
                  <a:pt x="390758" y="1287930"/>
                </a:cubicBezTo>
                <a:close/>
                <a:moveTo>
                  <a:pt x="342120" y="1287930"/>
                </a:moveTo>
                <a:lnTo>
                  <a:pt x="342792" y="1287930"/>
                </a:lnTo>
                <a:cubicBezTo>
                  <a:pt x="348381" y="1287849"/>
                  <a:pt x="352976" y="1292336"/>
                  <a:pt x="353057" y="1297924"/>
                </a:cubicBezTo>
                <a:cubicBezTo>
                  <a:pt x="353057" y="1298005"/>
                  <a:pt x="353057" y="1298059"/>
                  <a:pt x="353057" y="1298139"/>
                </a:cubicBezTo>
                <a:cubicBezTo>
                  <a:pt x="353084" y="1303836"/>
                  <a:pt x="348516" y="1308457"/>
                  <a:pt x="342819" y="1308484"/>
                </a:cubicBezTo>
                <a:cubicBezTo>
                  <a:pt x="342819" y="1308484"/>
                  <a:pt x="342792" y="1308484"/>
                  <a:pt x="342792" y="1308484"/>
                </a:cubicBezTo>
                <a:cubicBezTo>
                  <a:pt x="336988" y="1308564"/>
                  <a:pt x="332178" y="1303943"/>
                  <a:pt x="332043" y="1298139"/>
                </a:cubicBezTo>
                <a:cubicBezTo>
                  <a:pt x="331855" y="1292685"/>
                  <a:pt x="336101" y="1288118"/>
                  <a:pt x="341556" y="1287930"/>
                </a:cubicBezTo>
                <a:cubicBezTo>
                  <a:pt x="341717" y="1287930"/>
                  <a:pt x="341879" y="1287930"/>
                  <a:pt x="342040" y="1287930"/>
                </a:cubicBezTo>
                <a:close/>
                <a:moveTo>
                  <a:pt x="293456" y="1287930"/>
                </a:moveTo>
                <a:lnTo>
                  <a:pt x="294127" y="1287930"/>
                </a:lnTo>
                <a:cubicBezTo>
                  <a:pt x="299771" y="1287876"/>
                  <a:pt x="304366" y="1292417"/>
                  <a:pt x="304419" y="1298059"/>
                </a:cubicBezTo>
                <a:cubicBezTo>
                  <a:pt x="304419" y="1298086"/>
                  <a:pt x="304419" y="1298113"/>
                  <a:pt x="304419" y="1298139"/>
                </a:cubicBezTo>
                <a:cubicBezTo>
                  <a:pt x="304393" y="1303836"/>
                  <a:pt x="299824" y="1308430"/>
                  <a:pt x="294127" y="1308484"/>
                </a:cubicBezTo>
                <a:cubicBezTo>
                  <a:pt x="288296" y="1308591"/>
                  <a:pt x="283486" y="1303970"/>
                  <a:pt x="283379" y="1298139"/>
                </a:cubicBezTo>
                <a:cubicBezTo>
                  <a:pt x="283164" y="1292712"/>
                  <a:pt x="287409" y="1288145"/>
                  <a:pt x="292838" y="1287930"/>
                </a:cubicBezTo>
                <a:cubicBezTo>
                  <a:pt x="292999" y="1287930"/>
                  <a:pt x="293187" y="1287930"/>
                  <a:pt x="293348" y="1287930"/>
                </a:cubicBezTo>
                <a:close/>
                <a:moveTo>
                  <a:pt x="244710" y="1287930"/>
                </a:moveTo>
                <a:lnTo>
                  <a:pt x="245489" y="1287930"/>
                </a:lnTo>
                <a:cubicBezTo>
                  <a:pt x="251106" y="1287876"/>
                  <a:pt x="255701" y="1292363"/>
                  <a:pt x="255754" y="1297978"/>
                </a:cubicBezTo>
                <a:cubicBezTo>
                  <a:pt x="255754" y="1298032"/>
                  <a:pt x="255754" y="1298086"/>
                  <a:pt x="255754" y="1298139"/>
                </a:cubicBezTo>
                <a:cubicBezTo>
                  <a:pt x="255781" y="1303836"/>
                  <a:pt x="251186" y="1308457"/>
                  <a:pt x="245489" y="1308484"/>
                </a:cubicBezTo>
                <a:cubicBezTo>
                  <a:pt x="239658" y="1308591"/>
                  <a:pt x="234848" y="1303970"/>
                  <a:pt x="234741" y="1298139"/>
                </a:cubicBezTo>
                <a:cubicBezTo>
                  <a:pt x="234553" y="1292685"/>
                  <a:pt x="238798" y="1288118"/>
                  <a:pt x="244253" y="1287930"/>
                </a:cubicBezTo>
                <a:cubicBezTo>
                  <a:pt x="244361" y="1287930"/>
                  <a:pt x="244495" y="1287930"/>
                  <a:pt x="244603" y="128793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0E3B06E7-20D7-4E4F-A755-B7FEBDDBB9A2}"/>
              </a:ext>
            </a:extLst>
          </p:cNvPr>
          <p:cNvSpPr/>
          <p:nvPr/>
        </p:nvSpPr>
        <p:spPr>
          <a:xfrm>
            <a:off x="2704269" y="6298672"/>
            <a:ext cx="173565" cy="347391"/>
          </a:xfrm>
          <a:custGeom>
            <a:avLst/>
            <a:gdLst>
              <a:gd name="connsiteX0" fmla="*/ 0 w 46030"/>
              <a:gd name="connsiteY0" fmla="*/ 0 h 92129"/>
              <a:gd name="connsiteX1" fmla="*/ 46031 w 46030"/>
              <a:gd name="connsiteY1" fmla="*/ 46051 h 92129"/>
              <a:gd name="connsiteX2" fmla="*/ 0 w 46030"/>
              <a:gd name="connsiteY2" fmla="*/ 92130 h 92129"/>
              <a:gd name="connsiteX3" fmla="*/ 0 w 46030"/>
              <a:gd name="connsiteY3" fmla="*/ 0 h 92129"/>
              <a:gd name="connsiteX4" fmla="*/ 0 w 4603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30" h="92129">
                <a:moveTo>
                  <a:pt x="0" y="0"/>
                </a:moveTo>
                <a:lnTo>
                  <a:pt x="4603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C7D6615-114E-224F-A638-3169B219992C}"/>
              </a:ext>
            </a:extLst>
          </p:cNvPr>
          <p:cNvSpPr/>
          <p:nvPr/>
        </p:nvSpPr>
        <p:spPr>
          <a:xfrm>
            <a:off x="16881911" y="11156607"/>
            <a:ext cx="173365" cy="346682"/>
          </a:xfrm>
          <a:custGeom>
            <a:avLst/>
            <a:gdLst>
              <a:gd name="connsiteX0" fmla="*/ 45977 w 45977"/>
              <a:gd name="connsiteY0" fmla="*/ 0 h 91941"/>
              <a:gd name="connsiteX1" fmla="*/ 0 w 45977"/>
              <a:gd name="connsiteY1" fmla="*/ 45917 h 91941"/>
              <a:gd name="connsiteX2" fmla="*/ 45977 w 45977"/>
              <a:gd name="connsiteY2" fmla="*/ 91941 h 91941"/>
              <a:gd name="connsiteX3" fmla="*/ 45977 w 45977"/>
              <a:gd name="connsiteY3" fmla="*/ 0 h 91941"/>
              <a:gd name="connsiteX4" fmla="*/ 45977 w 45977"/>
              <a:gd name="connsiteY4" fmla="*/ 0 h 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77" h="91941">
                <a:moveTo>
                  <a:pt x="45977" y="0"/>
                </a:moveTo>
                <a:lnTo>
                  <a:pt x="0" y="45917"/>
                </a:lnTo>
                <a:lnTo>
                  <a:pt x="45977" y="91941"/>
                </a:lnTo>
                <a:lnTo>
                  <a:pt x="45977" y="0"/>
                </a:lnTo>
                <a:lnTo>
                  <a:pt x="45977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5DDA266-37C0-D94E-8476-083D6A841B8A}"/>
              </a:ext>
            </a:extLst>
          </p:cNvPr>
          <p:cNvSpPr/>
          <p:nvPr/>
        </p:nvSpPr>
        <p:spPr>
          <a:xfrm>
            <a:off x="17166331" y="6433316"/>
            <a:ext cx="5367098" cy="4935438"/>
          </a:xfrm>
          <a:custGeom>
            <a:avLst/>
            <a:gdLst>
              <a:gd name="connsiteX0" fmla="*/ 1412825 w 1423369"/>
              <a:gd name="connsiteY0" fmla="*/ 591007 h 1308891"/>
              <a:gd name="connsiteX1" fmla="*/ 1423198 w 1423369"/>
              <a:gd name="connsiteY1" fmla="*/ 580635 h 1308891"/>
              <a:gd name="connsiteX2" fmla="*/ 1423198 w 1423369"/>
              <a:gd name="connsiteY2" fmla="*/ 580125 h 1308891"/>
              <a:gd name="connsiteX3" fmla="*/ 1402561 w 1423369"/>
              <a:gd name="connsiteY3" fmla="*/ 580125 h 1308891"/>
              <a:gd name="connsiteX4" fmla="*/ 1402561 w 1423369"/>
              <a:gd name="connsiteY4" fmla="*/ 580689 h 1308891"/>
              <a:gd name="connsiteX5" fmla="*/ 1412825 w 1423369"/>
              <a:gd name="connsiteY5" fmla="*/ 591060 h 1308891"/>
              <a:gd name="connsiteX6" fmla="*/ 1412825 w 1423369"/>
              <a:gd name="connsiteY6" fmla="*/ 591060 h 1308891"/>
              <a:gd name="connsiteX7" fmla="*/ 1227061 w 1423369"/>
              <a:gd name="connsiteY7" fmla="*/ 20308 h 1308891"/>
              <a:gd name="connsiteX8" fmla="*/ 1227706 w 1423369"/>
              <a:gd name="connsiteY8" fmla="*/ 20308 h 1308891"/>
              <a:gd name="connsiteX9" fmla="*/ 1237541 w 1423369"/>
              <a:gd name="connsiteY9" fmla="*/ 9426 h 1308891"/>
              <a:gd name="connsiteX10" fmla="*/ 1227706 w 1423369"/>
              <a:gd name="connsiteY10" fmla="*/ -407 h 1308891"/>
              <a:gd name="connsiteX11" fmla="*/ 1227061 w 1423369"/>
              <a:gd name="connsiteY11" fmla="*/ -407 h 1308891"/>
              <a:gd name="connsiteX12" fmla="*/ 1217226 w 1423369"/>
              <a:gd name="connsiteY12" fmla="*/ 10474 h 1308891"/>
              <a:gd name="connsiteX13" fmla="*/ 1227061 w 1423369"/>
              <a:gd name="connsiteY13" fmla="*/ 20308 h 1308891"/>
              <a:gd name="connsiteX14" fmla="*/ 1178396 w 1423369"/>
              <a:gd name="connsiteY14" fmla="*/ 20308 h 1308891"/>
              <a:gd name="connsiteX15" fmla="*/ 1179095 w 1423369"/>
              <a:gd name="connsiteY15" fmla="*/ 20308 h 1308891"/>
              <a:gd name="connsiteX16" fmla="*/ 1188930 w 1423369"/>
              <a:gd name="connsiteY16" fmla="*/ 9426 h 1308891"/>
              <a:gd name="connsiteX17" fmla="*/ 1179095 w 1423369"/>
              <a:gd name="connsiteY17" fmla="*/ -407 h 1308891"/>
              <a:gd name="connsiteX18" fmla="*/ 1178396 w 1423369"/>
              <a:gd name="connsiteY18" fmla="*/ -407 h 1308891"/>
              <a:gd name="connsiteX19" fmla="*/ 1168561 w 1423369"/>
              <a:gd name="connsiteY19" fmla="*/ 10474 h 1308891"/>
              <a:gd name="connsiteX20" fmla="*/ 1178396 w 1423369"/>
              <a:gd name="connsiteY20" fmla="*/ 20308 h 1308891"/>
              <a:gd name="connsiteX21" fmla="*/ 1276075 w 1423369"/>
              <a:gd name="connsiteY21" fmla="*/ 24338 h 1308891"/>
              <a:gd name="connsiteX22" fmla="*/ 1286044 w 1423369"/>
              <a:gd name="connsiteY22" fmla="*/ 16278 h 1308891"/>
              <a:gd name="connsiteX23" fmla="*/ 1278036 w 1423369"/>
              <a:gd name="connsiteY23" fmla="*/ 3972 h 1308891"/>
              <a:gd name="connsiteX24" fmla="*/ 1277982 w 1423369"/>
              <a:gd name="connsiteY24" fmla="*/ 3972 h 1308891"/>
              <a:gd name="connsiteX25" fmla="*/ 1265595 w 1423369"/>
              <a:gd name="connsiteY25" fmla="*/ 11871 h 1308891"/>
              <a:gd name="connsiteX26" fmla="*/ 1272931 w 1423369"/>
              <a:gd name="connsiteY26" fmla="*/ 23962 h 1308891"/>
              <a:gd name="connsiteX27" fmla="*/ 1272985 w 1423369"/>
              <a:gd name="connsiteY27" fmla="*/ 23962 h 1308891"/>
              <a:gd name="connsiteX28" fmla="*/ 1273844 w 1423369"/>
              <a:gd name="connsiteY28" fmla="*/ 24123 h 1308891"/>
              <a:gd name="connsiteX29" fmla="*/ 1275967 w 1423369"/>
              <a:gd name="connsiteY29" fmla="*/ 24311 h 1308891"/>
              <a:gd name="connsiteX30" fmla="*/ 1321381 w 1423369"/>
              <a:gd name="connsiteY30" fmla="*/ 41587 h 1308891"/>
              <a:gd name="connsiteX31" fmla="*/ 1330490 w 1423369"/>
              <a:gd name="connsiteY31" fmla="*/ 36214 h 1308891"/>
              <a:gd name="connsiteX32" fmla="*/ 1326541 w 1423369"/>
              <a:gd name="connsiteY32" fmla="*/ 22538 h 1308891"/>
              <a:gd name="connsiteX33" fmla="*/ 1326298 w 1423369"/>
              <a:gd name="connsiteY33" fmla="*/ 22404 h 1308891"/>
              <a:gd name="connsiteX34" fmla="*/ 1312083 w 1423369"/>
              <a:gd name="connsiteY34" fmla="*/ 26192 h 1308891"/>
              <a:gd name="connsiteX35" fmla="*/ 1315577 w 1423369"/>
              <a:gd name="connsiteY35" fmla="*/ 39814 h 1308891"/>
              <a:gd name="connsiteX36" fmla="*/ 1315926 w 1423369"/>
              <a:gd name="connsiteY36" fmla="*/ 40002 h 1308891"/>
              <a:gd name="connsiteX37" fmla="*/ 1316571 w 1423369"/>
              <a:gd name="connsiteY37" fmla="*/ 40405 h 1308891"/>
              <a:gd name="connsiteX38" fmla="*/ 1321381 w 1423369"/>
              <a:gd name="connsiteY38" fmla="*/ 41721 h 1308891"/>
              <a:gd name="connsiteX39" fmla="*/ 1360318 w 1423369"/>
              <a:gd name="connsiteY39" fmla="*/ 70228 h 1308891"/>
              <a:gd name="connsiteX40" fmla="*/ 1367841 w 1423369"/>
              <a:gd name="connsiteY40" fmla="*/ 67165 h 1308891"/>
              <a:gd name="connsiteX41" fmla="*/ 1367520 w 1423369"/>
              <a:gd name="connsiteY41" fmla="*/ 52415 h 1308891"/>
              <a:gd name="connsiteX42" fmla="*/ 1352767 w 1423369"/>
              <a:gd name="connsiteY42" fmla="*/ 52737 h 1308891"/>
              <a:gd name="connsiteX43" fmla="*/ 1352605 w 1423369"/>
              <a:gd name="connsiteY43" fmla="*/ 66789 h 1308891"/>
              <a:gd name="connsiteX44" fmla="*/ 1352767 w 1423369"/>
              <a:gd name="connsiteY44" fmla="*/ 66950 h 1308891"/>
              <a:gd name="connsiteX45" fmla="*/ 1353331 w 1423369"/>
              <a:gd name="connsiteY45" fmla="*/ 67514 h 1308891"/>
              <a:gd name="connsiteX46" fmla="*/ 1360399 w 1423369"/>
              <a:gd name="connsiteY46" fmla="*/ 70201 h 1308891"/>
              <a:gd name="connsiteX47" fmla="*/ 1389877 w 1423369"/>
              <a:gd name="connsiteY47" fmla="*/ 108783 h 1308891"/>
              <a:gd name="connsiteX48" fmla="*/ 1395064 w 1423369"/>
              <a:gd name="connsiteY48" fmla="*/ 107440 h 1308891"/>
              <a:gd name="connsiteX49" fmla="*/ 1398905 w 1423369"/>
              <a:gd name="connsiteY49" fmla="*/ 93415 h 1308891"/>
              <a:gd name="connsiteX50" fmla="*/ 1384690 w 1423369"/>
              <a:gd name="connsiteY50" fmla="*/ 89385 h 1308891"/>
              <a:gd name="connsiteX51" fmla="*/ 1380418 w 1423369"/>
              <a:gd name="connsiteY51" fmla="*/ 102550 h 1308891"/>
              <a:gd name="connsiteX52" fmla="*/ 1380687 w 1423369"/>
              <a:gd name="connsiteY52" fmla="*/ 103034 h 1308891"/>
              <a:gd name="connsiteX53" fmla="*/ 1381010 w 1423369"/>
              <a:gd name="connsiteY53" fmla="*/ 103598 h 1308891"/>
              <a:gd name="connsiteX54" fmla="*/ 1389877 w 1423369"/>
              <a:gd name="connsiteY54" fmla="*/ 108783 h 1308891"/>
              <a:gd name="connsiteX55" fmla="*/ 1407800 w 1423369"/>
              <a:gd name="connsiteY55" fmla="*/ 153841 h 1308891"/>
              <a:gd name="connsiteX56" fmla="*/ 1410218 w 1423369"/>
              <a:gd name="connsiteY56" fmla="*/ 153680 h 1308891"/>
              <a:gd name="connsiteX57" fmla="*/ 1417823 w 1423369"/>
              <a:gd name="connsiteY57" fmla="*/ 141213 h 1308891"/>
              <a:gd name="connsiteX58" fmla="*/ 1417608 w 1423369"/>
              <a:gd name="connsiteY58" fmla="*/ 140649 h 1308891"/>
              <a:gd name="connsiteX59" fmla="*/ 1405328 w 1423369"/>
              <a:gd name="connsiteY59" fmla="*/ 132964 h 1308891"/>
              <a:gd name="connsiteX60" fmla="*/ 1397643 w 1423369"/>
              <a:gd name="connsiteY60" fmla="*/ 145216 h 1308891"/>
              <a:gd name="connsiteX61" fmla="*/ 1407612 w 1423369"/>
              <a:gd name="connsiteY61" fmla="*/ 142933 h 1308891"/>
              <a:gd name="connsiteX62" fmla="*/ 1397831 w 1423369"/>
              <a:gd name="connsiteY62" fmla="*/ 145995 h 1308891"/>
              <a:gd name="connsiteX63" fmla="*/ 1407800 w 1423369"/>
              <a:gd name="connsiteY63" fmla="*/ 153841 h 1308891"/>
              <a:gd name="connsiteX64" fmla="*/ 1412718 w 1423369"/>
              <a:gd name="connsiteY64" fmla="*/ 202042 h 1308891"/>
              <a:gd name="connsiteX65" fmla="*/ 1423010 w 1423369"/>
              <a:gd name="connsiteY65" fmla="*/ 191698 h 1308891"/>
              <a:gd name="connsiteX66" fmla="*/ 1423010 w 1423369"/>
              <a:gd name="connsiteY66" fmla="*/ 191671 h 1308891"/>
              <a:gd name="connsiteX67" fmla="*/ 1423010 w 1423369"/>
              <a:gd name="connsiteY67" fmla="*/ 191106 h 1308891"/>
              <a:gd name="connsiteX68" fmla="*/ 1412154 w 1423369"/>
              <a:gd name="connsiteY68" fmla="*/ 181300 h 1308891"/>
              <a:gd name="connsiteX69" fmla="*/ 1402346 w 1423369"/>
              <a:gd name="connsiteY69" fmla="*/ 191106 h 1308891"/>
              <a:gd name="connsiteX70" fmla="*/ 1402346 w 1423369"/>
              <a:gd name="connsiteY70" fmla="*/ 191671 h 1308891"/>
              <a:gd name="connsiteX71" fmla="*/ 1412718 w 1423369"/>
              <a:gd name="connsiteY71" fmla="*/ 202042 h 1308891"/>
              <a:gd name="connsiteX72" fmla="*/ 1412718 w 1423369"/>
              <a:gd name="connsiteY72" fmla="*/ 250780 h 1308891"/>
              <a:gd name="connsiteX73" fmla="*/ 1423010 w 1423369"/>
              <a:gd name="connsiteY73" fmla="*/ 240435 h 1308891"/>
              <a:gd name="connsiteX74" fmla="*/ 1423010 w 1423369"/>
              <a:gd name="connsiteY74" fmla="*/ 240409 h 1308891"/>
              <a:gd name="connsiteX75" fmla="*/ 1423010 w 1423369"/>
              <a:gd name="connsiteY75" fmla="*/ 239630 h 1308891"/>
              <a:gd name="connsiteX76" fmla="*/ 1412154 w 1423369"/>
              <a:gd name="connsiteY76" fmla="*/ 229823 h 1308891"/>
              <a:gd name="connsiteX77" fmla="*/ 1402346 w 1423369"/>
              <a:gd name="connsiteY77" fmla="*/ 239630 h 1308891"/>
              <a:gd name="connsiteX78" fmla="*/ 1402346 w 1423369"/>
              <a:gd name="connsiteY78" fmla="*/ 240409 h 1308891"/>
              <a:gd name="connsiteX79" fmla="*/ 1412718 w 1423369"/>
              <a:gd name="connsiteY79" fmla="*/ 250780 h 1308891"/>
              <a:gd name="connsiteX80" fmla="*/ 1412718 w 1423369"/>
              <a:gd name="connsiteY80" fmla="*/ 299518 h 1308891"/>
              <a:gd name="connsiteX81" fmla="*/ 1423010 w 1423369"/>
              <a:gd name="connsiteY81" fmla="*/ 289174 h 1308891"/>
              <a:gd name="connsiteX82" fmla="*/ 1423010 w 1423369"/>
              <a:gd name="connsiteY82" fmla="*/ 288395 h 1308891"/>
              <a:gd name="connsiteX83" fmla="*/ 1412154 w 1423369"/>
              <a:gd name="connsiteY83" fmla="*/ 278588 h 1308891"/>
              <a:gd name="connsiteX84" fmla="*/ 1402346 w 1423369"/>
              <a:gd name="connsiteY84" fmla="*/ 288395 h 1308891"/>
              <a:gd name="connsiteX85" fmla="*/ 1402346 w 1423369"/>
              <a:gd name="connsiteY85" fmla="*/ 289174 h 1308891"/>
              <a:gd name="connsiteX86" fmla="*/ 1412718 w 1423369"/>
              <a:gd name="connsiteY86" fmla="*/ 299518 h 1308891"/>
              <a:gd name="connsiteX87" fmla="*/ 1412718 w 1423369"/>
              <a:gd name="connsiteY87" fmla="*/ 348068 h 1308891"/>
              <a:gd name="connsiteX88" fmla="*/ 1423010 w 1423369"/>
              <a:gd name="connsiteY88" fmla="*/ 337724 h 1308891"/>
              <a:gd name="connsiteX89" fmla="*/ 1423010 w 1423369"/>
              <a:gd name="connsiteY89" fmla="*/ 337697 h 1308891"/>
              <a:gd name="connsiteX90" fmla="*/ 1423010 w 1423369"/>
              <a:gd name="connsiteY90" fmla="*/ 337133 h 1308891"/>
              <a:gd name="connsiteX91" fmla="*/ 1412154 w 1423369"/>
              <a:gd name="connsiteY91" fmla="*/ 327326 h 1308891"/>
              <a:gd name="connsiteX92" fmla="*/ 1402346 w 1423369"/>
              <a:gd name="connsiteY92" fmla="*/ 337133 h 1308891"/>
              <a:gd name="connsiteX93" fmla="*/ 1402346 w 1423369"/>
              <a:gd name="connsiteY93" fmla="*/ 337697 h 1308891"/>
              <a:gd name="connsiteX94" fmla="*/ 1412718 w 1423369"/>
              <a:gd name="connsiteY94" fmla="*/ 348068 h 1308891"/>
              <a:gd name="connsiteX95" fmla="*/ 1412718 w 1423369"/>
              <a:gd name="connsiteY95" fmla="*/ 396806 h 1308891"/>
              <a:gd name="connsiteX96" fmla="*/ 1423010 w 1423369"/>
              <a:gd name="connsiteY96" fmla="*/ 386435 h 1308891"/>
              <a:gd name="connsiteX97" fmla="*/ 1412718 w 1423369"/>
              <a:gd name="connsiteY97" fmla="*/ 375903 h 1308891"/>
              <a:gd name="connsiteX98" fmla="*/ 1402346 w 1423369"/>
              <a:gd name="connsiteY98" fmla="*/ 385521 h 1308891"/>
              <a:gd name="connsiteX99" fmla="*/ 1402346 w 1423369"/>
              <a:gd name="connsiteY99" fmla="*/ 385656 h 1308891"/>
              <a:gd name="connsiteX100" fmla="*/ 1402346 w 1423369"/>
              <a:gd name="connsiteY100" fmla="*/ 386435 h 1308891"/>
              <a:gd name="connsiteX101" fmla="*/ 1412718 w 1423369"/>
              <a:gd name="connsiteY101" fmla="*/ 396806 h 1308891"/>
              <a:gd name="connsiteX102" fmla="*/ 1412718 w 1423369"/>
              <a:gd name="connsiteY102" fmla="*/ 445383 h 1308891"/>
              <a:gd name="connsiteX103" fmla="*/ 1423010 w 1423369"/>
              <a:gd name="connsiteY103" fmla="*/ 435039 h 1308891"/>
              <a:gd name="connsiteX104" fmla="*/ 1423010 w 1423369"/>
              <a:gd name="connsiteY104" fmla="*/ 435012 h 1308891"/>
              <a:gd name="connsiteX105" fmla="*/ 1412718 w 1423369"/>
              <a:gd name="connsiteY105" fmla="*/ 424426 h 1308891"/>
              <a:gd name="connsiteX106" fmla="*/ 1402346 w 1423369"/>
              <a:gd name="connsiteY106" fmla="*/ 434394 h 1308891"/>
              <a:gd name="connsiteX107" fmla="*/ 1402346 w 1423369"/>
              <a:gd name="connsiteY107" fmla="*/ 435012 h 1308891"/>
              <a:gd name="connsiteX108" fmla="*/ 1412718 w 1423369"/>
              <a:gd name="connsiteY108" fmla="*/ 445383 h 1308891"/>
              <a:gd name="connsiteX109" fmla="*/ 1412718 w 1423369"/>
              <a:gd name="connsiteY109" fmla="*/ 494067 h 1308891"/>
              <a:gd name="connsiteX110" fmla="*/ 1423010 w 1423369"/>
              <a:gd name="connsiteY110" fmla="*/ 483777 h 1308891"/>
              <a:gd name="connsiteX111" fmla="*/ 1423010 w 1423369"/>
              <a:gd name="connsiteY111" fmla="*/ 483723 h 1308891"/>
              <a:gd name="connsiteX112" fmla="*/ 1412718 w 1423369"/>
              <a:gd name="connsiteY112" fmla="*/ 473191 h 1308891"/>
              <a:gd name="connsiteX113" fmla="*/ 1402346 w 1423369"/>
              <a:gd name="connsiteY113" fmla="*/ 482864 h 1308891"/>
              <a:gd name="connsiteX114" fmla="*/ 1402346 w 1423369"/>
              <a:gd name="connsiteY114" fmla="*/ 482971 h 1308891"/>
              <a:gd name="connsiteX115" fmla="*/ 1402346 w 1423369"/>
              <a:gd name="connsiteY115" fmla="*/ 483723 h 1308891"/>
              <a:gd name="connsiteX116" fmla="*/ 1412692 w 1423369"/>
              <a:gd name="connsiteY116" fmla="*/ 494067 h 1308891"/>
              <a:gd name="connsiteX117" fmla="*/ 1412718 w 1423369"/>
              <a:gd name="connsiteY117" fmla="*/ 494067 h 1308891"/>
              <a:gd name="connsiteX118" fmla="*/ 1412718 w 1423369"/>
              <a:gd name="connsiteY118" fmla="*/ 542645 h 1308891"/>
              <a:gd name="connsiteX119" fmla="*/ 1423010 w 1423369"/>
              <a:gd name="connsiteY119" fmla="*/ 532300 h 1308891"/>
              <a:gd name="connsiteX120" fmla="*/ 1423010 w 1423369"/>
              <a:gd name="connsiteY120" fmla="*/ 532273 h 1308891"/>
              <a:gd name="connsiteX121" fmla="*/ 1423010 w 1423369"/>
              <a:gd name="connsiteY121" fmla="*/ 531736 h 1308891"/>
              <a:gd name="connsiteX122" fmla="*/ 1412154 w 1423369"/>
              <a:gd name="connsiteY122" fmla="*/ 521929 h 1308891"/>
              <a:gd name="connsiteX123" fmla="*/ 1402346 w 1423369"/>
              <a:gd name="connsiteY123" fmla="*/ 531736 h 1308891"/>
              <a:gd name="connsiteX124" fmla="*/ 1402346 w 1423369"/>
              <a:gd name="connsiteY124" fmla="*/ 532273 h 1308891"/>
              <a:gd name="connsiteX125" fmla="*/ 1412718 w 1423369"/>
              <a:gd name="connsiteY125" fmla="*/ 542645 h 1308891"/>
              <a:gd name="connsiteX126" fmla="*/ 1412718 w 1423369"/>
              <a:gd name="connsiteY126" fmla="*/ 639744 h 1308891"/>
              <a:gd name="connsiteX127" fmla="*/ 1423090 w 1423369"/>
              <a:gd name="connsiteY127" fmla="*/ 629400 h 1308891"/>
              <a:gd name="connsiteX128" fmla="*/ 1423090 w 1423369"/>
              <a:gd name="connsiteY128" fmla="*/ 628621 h 1308891"/>
              <a:gd name="connsiteX129" fmla="*/ 1412772 w 1423369"/>
              <a:gd name="connsiteY129" fmla="*/ 618304 h 1308891"/>
              <a:gd name="connsiteX130" fmla="*/ 1402453 w 1423369"/>
              <a:gd name="connsiteY130" fmla="*/ 628621 h 1308891"/>
              <a:gd name="connsiteX131" fmla="*/ 1402453 w 1423369"/>
              <a:gd name="connsiteY131" fmla="*/ 629400 h 1308891"/>
              <a:gd name="connsiteX132" fmla="*/ 1412718 w 1423369"/>
              <a:gd name="connsiteY132" fmla="*/ 639744 h 1308891"/>
              <a:gd name="connsiteX133" fmla="*/ 1412718 w 1423369"/>
              <a:gd name="connsiteY133" fmla="*/ 688268 h 1308891"/>
              <a:gd name="connsiteX134" fmla="*/ 1423090 w 1423369"/>
              <a:gd name="connsiteY134" fmla="*/ 677951 h 1308891"/>
              <a:gd name="connsiteX135" fmla="*/ 1423090 w 1423369"/>
              <a:gd name="connsiteY135" fmla="*/ 677924 h 1308891"/>
              <a:gd name="connsiteX136" fmla="*/ 1423090 w 1423369"/>
              <a:gd name="connsiteY136" fmla="*/ 677359 h 1308891"/>
              <a:gd name="connsiteX137" fmla="*/ 1412772 w 1423369"/>
              <a:gd name="connsiteY137" fmla="*/ 667042 h 1308891"/>
              <a:gd name="connsiteX138" fmla="*/ 1402453 w 1423369"/>
              <a:gd name="connsiteY138" fmla="*/ 677359 h 1308891"/>
              <a:gd name="connsiteX139" fmla="*/ 1402453 w 1423369"/>
              <a:gd name="connsiteY139" fmla="*/ 677924 h 1308891"/>
              <a:gd name="connsiteX140" fmla="*/ 1412692 w 1423369"/>
              <a:gd name="connsiteY140" fmla="*/ 688268 h 1308891"/>
              <a:gd name="connsiteX141" fmla="*/ 1412718 w 1423369"/>
              <a:gd name="connsiteY141" fmla="*/ 688268 h 1308891"/>
              <a:gd name="connsiteX142" fmla="*/ 1412718 w 1423369"/>
              <a:gd name="connsiteY142" fmla="*/ 737033 h 1308891"/>
              <a:gd name="connsiteX143" fmla="*/ 1423090 w 1423369"/>
              <a:gd name="connsiteY143" fmla="*/ 726662 h 1308891"/>
              <a:gd name="connsiteX144" fmla="*/ 1423090 w 1423369"/>
              <a:gd name="connsiteY144" fmla="*/ 725883 h 1308891"/>
              <a:gd name="connsiteX145" fmla="*/ 1412772 w 1423369"/>
              <a:gd name="connsiteY145" fmla="*/ 715565 h 1308891"/>
              <a:gd name="connsiteX146" fmla="*/ 1402453 w 1423369"/>
              <a:gd name="connsiteY146" fmla="*/ 725883 h 1308891"/>
              <a:gd name="connsiteX147" fmla="*/ 1402453 w 1423369"/>
              <a:gd name="connsiteY147" fmla="*/ 726662 h 1308891"/>
              <a:gd name="connsiteX148" fmla="*/ 1412718 w 1423369"/>
              <a:gd name="connsiteY148" fmla="*/ 737033 h 1308891"/>
              <a:gd name="connsiteX149" fmla="*/ 1412718 w 1423369"/>
              <a:gd name="connsiteY149" fmla="*/ 737033 h 1308891"/>
              <a:gd name="connsiteX150" fmla="*/ 1227034 w 1423369"/>
              <a:gd name="connsiteY150" fmla="*/ 1287554 h 1308891"/>
              <a:gd name="connsiteX151" fmla="*/ 1227813 w 1423369"/>
              <a:gd name="connsiteY151" fmla="*/ 1287554 h 1308891"/>
              <a:gd name="connsiteX152" fmla="*/ 1238105 w 1423369"/>
              <a:gd name="connsiteY152" fmla="*/ 1297737 h 1308891"/>
              <a:gd name="connsiteX153" fmla="*/ 1227813 w 1423369"/>
              <a:gd name="connsiteY153" fmla="*/ 1308107 h 1308891"/>
              <a:gd name="connsiteX154" fmla="*/ 1227034 w 1423369"/>
              <a:gd name="connsiteY154" fmla="*/ 1308107 h 1308891"/>
              <a:gd name="connsiteX155" fmla="*/ 1216769 w 1423369"/>
              <a:gd name="connsiteY155" fmla="*/ 1297737 h 1308891"/>
              <a:gd name="connsiteX156" fmla="*/ 1227034 w 1423369"/>
              <a:gd name="connsiteY156" fmla="*/ 1287554 h 1308891"/>
              <a:gd name="connsiteX157" fmla="*/ 1276102 w 1423369"/>
              <a:gd name="connsiteY157" fmla="*/ 1283308 h 1308891"/>
              <a:gd name="connsiteX158" fmla="*/ 1286152 w 1423369"/>
              <a:gd name="connsiteY158" fmla="*/ 1291611 h 1308891"/>
              <a:gd name="connsiteX159" fmla="*/ 1278090 w 1423369"/>
              <a:gd name="connsiteY159" fmla="*/ 1303486 h 1308891"/>
              <a:gd name="connsiteX160" fmla="*/ 1265676 w 1423369"/>
              <a:gd name="connsiteY160" fmla="*/ 1295695 h 1308891"/>
              <a:gd name="connsiteX161" fmla="*/ 1265649 w 1423369"/>
              <a:gd name="connsiteY161" fmla="*/ 1295614 h 1308891"/>
              <a:gd name="connsiteX162" fmla="*/ 1272905 w 1423369"/>
              <a:gd name="connsiteY162" fmla="*/ 1283738 h 1308891"/>
              <a:gd name="connsiteX163" fmla="*/ 1273039 w 1423369"/>
              <a:gd name="connsiteY163" fmla="*/ 1283712 h 1308891"/>
              <a:gd name="connsiteX164" fmla="*/ 1273898 w 1423369"/>
              <a:gd name="connsiteY164" fmla="*/ 1283523 h 1308891"/>
              <a:gd name="connsiteX165" fmla="*/ 1276021 w 1423369"/>
              <a:gd name="connsiteY165" fmla="*/ 1283308 h 1308891"/>
              <a:gd name="connsiteX166" fmla="*/ 1321488 w 1423369"/>
              <a:gd name="connsiteY166" fmla="*/ 1266274 h 1308891"/>
              <a:gd name="connsiteX167" fmla="*/ 1330518 w 1423369"/>
              <a:gd name="connsiteY167" fmla="*/ 1271433 h 1308891"/>
              <a:gd name="connsiteX168" fmla="*/ 1326352 w 1423369"/>
              <a:gd name="connsiteY168" fmla="*/ 1285431 h 1308891"/>
              <a:gd name="connsiteX169" fmla="*/ 1312272 w 1423369"/>
              <a:gd name="connsiteY169" fmla="*/ 1281777 h 1308891"/>
              <a:gd name="connsiteX170" fmla="*/ 1312164 w 1423369"/>
              <a:gd name="connsiteY170" fmla="*/ 1281589 h 1308891"/>
              <a:gd name="connsiteX171" fmla="*/ 1315577 w 1423369"/>
              <a:gd name="connsiteY171" fmla="*/ 1268021 h 1308891"/>
              <a:gd name="connsiteX172" fmla="*/ 1316007 w 1423369"/>
              <a:gd name="connsiteY172" fmla="*/ 1267779 h 1308891"/>
              <a:gd name="connsiteX173" fmla="*/ 1316679 w 1423369"/>
              <a:gd name="connsiteY173" fmla="*/ 1267430 h 1308891"/>
              <a:gd name="connsiteX174" fmla="*/ 1321488 w 1423369"/>
              <a:gd name="connsiteY174" fmla="*/ 1266274 h 1308891"/>
              <a:gd name="connsiteX175" fmla="*/ 1360425 w 1423369"/>
              <a:gd name="connsiteY175" fmla="*/ 1237284 h 1308891"/>
              <a:gd name="connsiteX176" fmla="*/ 1370690 w 1423369"/>
              <a:gd name="connsiteY176" fmla="*/ 1247655 h 1308891"/>
              <a:gd name="connsiteX177" fmla="*/ 1367439 w 1423369"/>
              <a:gd name="connsiteY177" fmla="*/ 1255124 h 1308891"/>
              <a:gd name="connsiteX178" fmla="*/ 1352821 w 1423369"/>
              <a:gd name="connsiteY178" fmla="*/ 1254963 h 1308891"/>
              <a:gd name="connsiteX179" fmla="*/ 1352741 w 1423369"/>
              <a:gd name="connsiteY179" fmla="*/ 1240830 h 1308891"/>
              <a:gd name="connsiteX180" fmla="*/ 1352821 w 1423369"/>
              <a:gd name="connsiteY180" fmla="*/ 1240750 h 1308891"/>
              <a:gd name="connsiteX181" fmla="*/ 1353385 w 1423369"/>
              <a:gd name="connsiteY181" fmla="*/ 1240132 h 1308891"/>
              <a:gd name="connsiteX182" fmla="*/ 1360506 w 1423369"/>
              <a:gd name="connsiteY182" fmla="*/ 1237284 h 1308891"/>
              <a:gd name="connsiteX183" fmla="*/ 1389984 w 1423369"/>
              <a:gd name="connsiteY183" fmla="*/ 1198702 h 1308891"/>
              <a:gd name="connsiteX184" fmla="*/ 1400195 w 1423369"/>
              <a:gd name="connsiteY184" fmla="*/ 1209556 h 1308891"/>
              <a:gd name="connsiteX185" fmla="*/ 1398933 w 1423369"/>
              <a:gd name="connsiteY185" fmla="*/ 1214231 h 1308891"/>
              <a:gd name="connsiteX186" fmla="*/ 1384718 w 1423369"/>
              <a:gd name="connsiteY186" fmla="*/ 1218477 h 1308891"/>
              <a:gd name="connsiteX187" fmla="*/ 1380713 w 1423369"/>
              <a:gd name="connsiteY187" fmla="*/ 1204801 h 1308891"/>
              <a:gd name="connsiteX188" fmla="*/ 1380794 w 1423369"/>
              <a:gd name="connsiteY188" fmla="*/ 1204666 h 1308891"/>
              <a:gd name="connsiteX189" fmla="*/ 1381090 w 1423369"/>
              <a:gd name="connsiteY189" fmla="*/ 1203887 h 1308891"/>
              <a:gd name="connsiteX190" fmla="*/ 1389984 w 1423369"/>
              <a:gd name="connsiteY190" fmla="*/ 1198702 h 1308891"/>
              <a:gd name="connsiteX191" fmla="*/ 1407881 w 1423369"/>
              <a:gd name="connsiteY191" fmla="*/ 1153806 h 1308891"/>
              <a:gd name="connsiteX192" fmla="*/ 1410246 w 1423369"/>
              <a:gd name="connsiteY192" fmla="*/ 1154021 h 1308891"/>
              <a:gd name="connsiteX193" fmla="*/ 1417851 w 1423369"/>
              <a:gd name="connsiteY193" fmla="*/ 1166487 h 1308891"/>
              <a:gd name="connsiteX194" fmla="*/ 1417851 w 1423369"/>
              <a:gd name="connsiteY194" fmla="*/ 1167267 h 1308891"/>
              <a:gd name="connsiteX195" fmla="*/ 1405356 w 1423369"/>
              <a:gd name="connsiteY195" fmla="*/ 1174736 h 1308891"/>
              <a:gd name="connsiteX196" fmla="*/ 1397858 w 1423369"/>
              <a:gd name="connsiteY196" fmla="*/ 1162242 h 1308891"/>
              <a:gd name="connsiteX197" fmla="*/ 1407828 w 1423369"/>
              <a:gd name="connsiteY197" fmla="*/ 1164768 h 1308891"/>
              <a:gd name="connsiteX198" fmla="*/ 1397966 w 1423369"/>
              <a:gd name="connsiteY198" fmla="*/ 1161705 h 1308891"/>
              <a:gd name="connsiteX199" fmla="*/ 1407961 w 1423369"/>
              <a:gd name="connsiteY199" fmla="*/ 1153806 h 1308891"/>
              <a:gd name="connsiteX200" fmla="*/ 1412745 w 1423369"/>
              <a:gd name="connsiteY200" fmla="*/ 1105444 h 1308891"/>
              <a:gd name="connsiteX201" fmla="*/ 1423117 w 1423369"/>
              <a:gd name="connsiteY201" fmla="*/ 1115788 h 1308891"/>
              <a:gd name="connsiteX202" fmla="*/ 1423117 w 1423369"/>
              <a:gd name="connsiteY202" fmla="*/ 1116567 h 1308891"/>
              <a:gd name="connsiteX203" fmla="*/ 1412799 w 1423369"/>
              <a:gd name="connsiteY203" fmla="*/ 1126884 h 1308891"/>
              <a:gd name="connsiteX204" fmla="*/ 1402480 w 1423369"/>
              <a:gd name="connsiteY204" fmla="*/ 1116567 h 1308891"/>
              <a:gd name="connsiteX205" fmla="*/ 1402480 w 1423369"/>
              <a:gd name="connsiteY205" fmla="*/ 1115788 h 1308891"/>
              <a:gd name="connsiteX206" fmla="*/ 1412745 w 1423369"/>
              <a:gd name="connsiteY206" fmla="*/ 1105444 h 1308891"/>
              <a:gd name="connsiteX207" fmla="*/ 1412745 w 1423369"/>
              <a:gd name="connsiteY207" fmla="*/ 1056920 h 1308891"/>
              <a:gd name="connsiteX208" fmla="*/ 1423117 w 1423369"/>
              <a:gd name="connsiteY208" fmla="*/ 1067265 h 1308891"/>
              <a:gd name="connsiteX209" fmla="*/ 1423117 w 1423369"/>
              <a:gd name="connsiteY209" fmla="*/ 1067829 h 1308891"/>
              <a:gd name="connsiteX210" fmla="*/ 1412799 w 1423369"/>
              <a:gd name="connsiteY210" fmla="*/ 1078146 h 1308891"/>
              <a:gd name="connsiteX211" fmla="*/ 1402480 w 1423369"/>
              <a:gd name="connsiteY211" fmla="*/ 1067829 h 1308891"/>
              <a:gd name="connsiteX212" fmla="*/ 1402480 w 1423369"/>
              <a:gd name="connsiteY212" fmla="*/ 1067265 h 1308891"/>
              <a:gd name="connsiteX213" fmla="*/ 1412718 w 1423369"/>
              <a:gd name="connsiteY213" fmla="*/ 1056920 h 1308891"/>
              <a:gd name="connsiteX214" fmla="*/ 1412745 w 1423369"/>
              <a:gd name="connsiteY214" fmla="*/ 1056920 h 1308891"/>
              <a:gd name="connsiteX215" fmla="*/ 1412745 w 1423369"/>
              <a:gd name="connsiteY215" fmla="*/ 1008156 h 1308891"/>
              <a:gd name="connsiteX216" fmla="*/ 1423117 w 1423369"/>
              <a:gd name="connsiteY216" fmla="*/ 1018527 h 1308891"/>
              <a:gd name="connsiteX217" fmla="*/ 1423117 w 1423369"/>
              <a:gd name="connsiteY217" fmla="*/ 1019306 h 1308891"/>
              <a:gd name="connsiteX218" fmla="*/ 1412799 w 1423369"/>
              <a:gd name="connsiteY218" fmla="*/ 1029623 h 1308891"/>
              <a:gd name="connsiteX219" fmla="*/ 1402480 w 1423369"/>
              <a:gd name="connsiteY219" fmla="*/ 1019306 h 1308891"/>
              <a:gd name="connsiteX220" fmla="*/ 1402480 w 1423369"/>
              <a:gd name="connsiteY220" fmla="*/ 1018527 h 1308891"/>
              <a:gd name="connsiteX221" fmla="*/ 1412745 w 1423369"/>
              <a:gd name="connsiteY221" fmla="*/ 1008156 h 1308891"/>
              <a:gd name="connsiteX222" fmla="*/ 1412745 w 1423369"/>
              <a:gd name="connsiteY222" fmla="*/ 1008156 h 1308891"/>
              <a:gd name="connsiteX223" fmla="*/ 1412745 w 1423369"/>
              <a:gd name="connsiteY223" fmla="*/ 959417 h 1308891"/>
              <a:gd name="connsiteX224" fmla="*/ 1423117 w 1423369"/>
              <a:gd name="connsiteY224" fmla="*/ 969788 h 1308891"/>
              <a:gd name="connsiteX225" fmla="*/ 1423117 w 1423369"/>
              <a:gd name="connsiteY225" fmla="*/ 970567 h 1308891"/>
              <a:gd name="connsiteX226" fmla="*/ 1412799 w 1423369"/>
              <a:gd name="connsiteY226" fmla="*/ 980885 h 1308891"/>
              <a:gd name="connsiteX227" fmla="*/ 1402480 w 1423369"/>
              <a:gd name="connsiteY227" fmla="*/ 970567 h 1308891"/>
              <a:gd name="connsiteX228" fmla="*/ 1402480 w 1423369"/>
              <a:gd name="connsiteY228" fmla="*/ 969708 h 1308891"/>
              <a:gd name="connsiteX229" fmla="*/ 1412745 w 1423369"/>
              <a:gd name="connsiteY229" fmla="*/ 959337 h 1308891"/>
              <a:gd name="connsiteX230" fmla="*/ 1412745 w 1423369"/>
              <a:gd name="connsiteY230" fmla="*/ 910894 h 1308891"/>
              <a:gd name="connsiteX231" fmla="*/ 1423117 w 1423369"/>
              <a:gd name="connsiteY231" fmla="*/ 921211 h 1308891"/>
              <a:gd name="connsiteX232" fmla="*/ 1423117 w 1423369"/>
              <a:gd name="connsiteY232" fmla="*/ 921238 h 1308891"/>
              <a:gd name="connsiteX233" fmla="*/ 1412745 w 1423369"/>
              <a:gd name="connsiteY233" fmla="*/ 931985 h 1308891"/>
              <a:gd name="connsiteX234" fmla="*/ 1402480 w 1423369"/>
              <a:gd name="connsiteY234" fmla="*/ 921991 h 1308891"/>
              <a:gd name="connsiteX235" fmla="*/ 1402480 w 1423369"/>
              <a:gd name="connsiteY235" fmla="*/ 921991 h 1308891"/>
              <a:gd name="connsiteX236" fmla="*/ 1402480 w 1423369"/>
              <a:gd name="connsiteY236" fmla="*/ 921346 h 1308891"/>
              <a:gd name="connsiteX237" fmla="*/ 1412718 w 1423369"/>
              <a:gd name="connsiteY237" fmla="*/ 911002 h 1308891"/>
              <a:gd name="connsiteX238" fmla="*/ 1412745 w 1423369"/>
              <a:gd name="connsiteY238" fmla="*/ 911002 h 1308891"/>
              <a:gd name="connsiteX239" fmla="*/ 1412745 w 1423369"/>
              <a:gd name="connsiteY239" fmla="*/ 862156 h 1308891"/>
              <a:gd name="connsiteX240" fmla="*/ 1423117 w 1423369"/>
              <a:gd name="connsiteY240" fmla="*/ 872500 h 1308891"/>
              <a:gd name="connsiteX241" fmla="*/ 1412745 w 1423369"/>
              <a:gd name="connsiteY241" fmla="*/ 883247 h 1308891"/>
              <a:gd name="connsiteX242" fmla="*/ 1402480 w 1423369"/>
              <a:gd name="connsiteY242" fmla="*/ 873575 h 1308891"/>
              <a:gd name="connsiteX243" fmla="*/ 1402480 w 1423369"/>
              <a:gd name="connsiteY243" fmla="*/ 873279 h 1308891"/>
              <a:gd name="connsiteX244" fmla="*/ 1402480 w 1423369"/>
              <a:gd name="connsiteY244" fmla="*/ 872500 h 1308891"/>
              <a:gd name="connsiteX245" fmla="*/ 1412825 w 1423369"/>
              <a:gd name="connsiteY245" fmla="*/ 862237 h 1308891"/>
              <a:gd name="connsiteX246" fmla="*/ 1412745 w 1423369"/>
              <a:gd name="connsiteY246" fmla="*/ 813579 h 1308891"/>
              <a:gd name="connsiteX247" fmla="*/ 1423117 w 1423369"/>
              <a:gd name="connsiteY247" fmla="*/ 823923 h 1308891"/>
              <a:gd name="connsiteX248" fmla="*/ 1412745 w 1423369"/>
              <a:gd name="connsiteY248" fmla="*/ 834670 h 1308891"/>
              <a:gd name="connsiteX249" fmla="*/ 1402480 w 1423369"/>
              <a:gd name="connsiteY249" fmla="*/ 824729 h 1308891"/>
              <a:gd name="connsiteX250" fmla="*/ 1402480 w 1423369"/>
              <a:gd name="connsiteY250" fmla="*/ 824541 h 1308891"/>
              <a:gd name="connsiteX251" fmla="*/ 1402480 w 1423369"/>
              <a:gd name="connsiteY251" fmla="*/ 823923 h 1308891"/>
              <a:gd name="connsiteX252" fmla="*/ 1412745 w 1423369"/>
              <a:gd name="connsiteY252" fmla="*/ 813579 h 1308891"/>
              <a:gd name="connsiteX253" fmla="*/ 1412745 w 1423369"/>
              <a:gd name="connsiteY253" fmla="*/ 764868 h 1308891"/>
              <a:gd name="connsiteX254" fmla="*/ 1423117 w 1423369"/>
              <a:gd name="connsiteY254" fmla="*/ 775239 h 1308891"/>
              <a:gd name="connsiteX255" fmla="*/ 1423117 w 1423369"/>
              <a:gd name="connsiteY255" fmla="*/ 775964 h 1308891"/>
              <a:gd name="connsiteX256" fmla="*/ 1412799 w 1423369"/>
              <a:gd name="connsiteY256" fmla="*/ 786281 h 1308891"/>
              <a:gd name="connsiteX257" fmla="*/ 1402480 w 1423369"/>
              <a:gd name="connsiteY257" fmla="*/ 775964 h 1308891"/>
              <a:gd name="connsiteX258" fmla="*/ 1402480 w 1423369"/>
              <a:gd name="connsiteY258" fmla="*/ 775239 h 1308891"/>
              <a:gd name="connsiteX259" fmla="*/ 1412692 w 1423369"/>
              <a:gd name="connsiteY259" fmla="*/ 764868 h 1308891"/>
              <a:gd name="connsiteX260" fmla="*/ 1412745 w 1423369"/>
              <a:gd name="connsiteY260" fmla="*/ 764868 h 1308891"/>
              <a:gd name="connsiteX261" fmla="*/ 10604 w 1423369"/>
              <a:gd name="connsiteY261" fmla="*/ 1287930 h 1308891"/>
              <a:gd name="connsiteX262" fmla="*/ 9905 w 1423369"/>
              <a:gd name="connsiteY262" fmla="*/ 1287930 h 1308891"/>
              <a:gd name="connsiteX263" fmla="*/ 9905 w 1423369"/>
              <a:gd name="connsiteY263" fmla="*/ 1308484 h 1308891"/>
              <a:gd name="connsiteX264" fmla="*/ 10604 w 1423369"/>
              <a:gd name="connsiteY264" fmla="*/ 1308484 h 1308891"/>
              <a:gd name="connsiteX265" fmla="*/ 20869 w 1423369"/>
              <a:gd name="connsiteY265" fmla="*/ 1298139 h 1308891"/>
              <a:gd name="connsiteX266" fmla="*/ 10766 w 1423369"/>
              <a:gd name="connsiteY266" fmla="*/ 1287930 h 1308891"/>
              <a:gd name="connsiteX267" fmla="*/ 10604 w 1423369"/>
              <a:gd name="connsiteY267" fmla="*/ 1287930 h 1308891"/>
              <a:gd name="connsiteX268" fmla="*/ 59135 w 1423369"/>
              <a:gd name="connsiteY268" fmla="*/ 1287930 h 1308891"/>
              <a:gd name="connsiteX269" fmla="*/ 58489 w 1423369"/>
              <a:gd name="connsiteY269" fmla="*/ 1287930 h 1308891"/>
              <a:gd name="connsiteX270" fmla="*/ 48117 w 1423369"/>
              <a:gd name="connsiteY270" fmla="*/ 1298032 h 1308891"/>
              <a:gd name="connsiteX271" fmla="*/ 48117 w 1423369"/>
              <a:gd name="connsiteY271" fmla="*/ 1298139 h 1308891"/>
              <a:gd name="connsiteX272" fmla="*/ 58489 w 1423369"/>
              <a:gd name="connsiteY272" fmla="*/ 1308484 h 1308891"/>
              <a:gd name="connsiteX273" fmla="*/ 69238 w 1423369"/>
              <a:gd name="connsiteY273" fmla="*/ 1298139 h 1308891"/>
              <a:gd name="connsiteX274" fmla="*/ 59564 w 1423369"/>
              <a:gd name="connsiteY274" fmla="*/ 1287930 h 1308891"/>
              <a:gd name="connsiteX275" fmla="*/ 59135 w 1423369"/>
              <a:gd name="connsiteY275" fmla="*/ 1287930 h 1308891"/>
              <a:gd name="connsiteX276" fmla="*/ 107799 w 1423369"/>
              <a:gd name="connsiteY276" fmla="*/ 1287930 h 1308891"/>
              <a:gd name="connsiteX277" fmla="*/ 107100 w 1423369"/>
              <a:gd name="connsiteY277" fmla="*/ 1287930 h 1308891"/>
              <a:gd name="connsiteX278" fmla="*/ 96861 w 1423369"/>
              <a:gd name="connsiteY278" fmla="*/ 1298113 h 1308891"/>
              <a:gd name="connsiteX279" fmla="*/ 96861 w 1423369"/>
              <a:gd name="connsiteY279" fmla="*/ 1298139 h 1308891"/>
              <a:gd name="connsiteX280" fmla="*/ 107100 w 1423369"/>
              <a:gd name="connsiteY280" fmla="*/ 1308484 h 1308891"/>
              <a:gd name="connsiteX281" fmla="*/ 117848 w 1423369"/>
              <a:gd name="connsiteY281" fmla="*/ 1298139 h 1308891"/>
              <a:gd name="connsiteX282" fmla="*/ 108228 w 1423369"/>
              <a:gd name="connsiteY282" fmla="*/ 1287930 h 1308891"/>
              <a:gd name="connsiteX283" fmla="*/ 107799 w 1423369"/>
              <a:gd name="connsiteY283" fmla="*/ 1287930 h 1308891"/>
              <a:gd name="connsiteX284" fmla="*/ 156463 w 1423369"/>
              <a:gd name="connsiteY284" fmla="*/ 1287930 h 1308891"/>
              <a:gd name="connsiteX285" fmla="*/ 155765 w 1423369"/>
              <a:gd name="connsiteY285" fmla="*/ 1287930 h 1308891"/>
              <a:gd name="connsiteX286" fmla="*/ 145500 w 1423369"/>
              <a:gd name="connsiteY286" fmla="*/ 1298086 h 1308891"/>
              <a:gd name="connsiteX287" fmla="*/ 145500 w 1423369"/>
              <a:gd name="connsiteY287" fmla="*/ 1298139 h 1308891"/>
              <a:gd name="connsiteX288" fmla="*/ 155765 w 1423369"/>
              <a:gd name="connsiteY288" fmla="*/ 1308484 h 1308891"/>
              <a:gd name="connsiteX289" fmla="*/ 166514 w 1423369"/>
              <a:gd name="connsiteY289" fmla="*/ 1298139 h 1308891"/>
              <a:gd name="connsiteX290" fmla="*/ 157055 w 1423369"/>
              <a:gd name="connsiteY290" fmla="*/ 1287930 h 1308891"/>
              <a:gd name="connsiteX291" fmla="*/ 156545 w 1423369"/>
              <a:gd name="connsiteY291" fmla="*/ 1287930 h 1308891"/>
              <a:gd name="connsiteX292" fmla="*/ 205209 w 1423369"/>
              <a:gd name="connsiteY292" fmla="*/ 1287930 h 1308891"/>
              <a:gd name="connsiteX293" fmla="*/ 204430 w 1423369"/>
              <a:gd name="connsiteY293" fmla="*/ 1287930 h 1308891"/>
              <a:gd name="connsiteX294" fmla="*/ 194165 w 1423369"/>
              <a:gd name="connsiteY294" fmla="*/ 1298086 h 1308891"/>
              <a:gd name="connsiteX295" fmla="*/ 194165 w 1423369"/>
              <a:gd name="connsiteY295" fmla="*/ 1298139 h 1308891"/>
              <a:gd name="connsiteX296" fmla="*/ 204430 w 1423369"/>
              <a:gd name="connsiteY296" fmla="*/ 1308484 h 1308891"/>
              <a:gd name="connsiteX297" fmla="*/ 205209 w 1423369"/>
              <a:gd name="connsiteY297" fmla="*/ 1308484 h 1308891"/>
              <a:gd name="connsiteX298" fmla="*/ 215366 w 1423369"/>
              <a:gd name="connsiteY298" fmla="*/ 1298220 h 1308891"/>
              <a:gd name="connsiteX299" fmla="*/ 215366 w 1423369"/>
              <a:gd name="connsiteY299" fmla="*/ 1298139 h 1308891"/>
              <a:gd name="connsiteX300" fmla="*/ 205478 w 1423369"/>
              <a:gd name="connsiteY300" fmla="*/ 1287930 h 1308891"/>
              <a:gd name="connsiteX301" fmla="*/ 205209 w 1423369"/>
              <a:gd name="connsiteY301" fmla="*/ 1287930 h 1308891"/>
              <a:gd name="connsiteX302" fmla="*/ 253847 w 1423369"/>
              <a:gd name="connsiteY302" fmla="*/ 1287930 h 1308891"/>
              <a:gd name="connsiteX303" fmla="*/ 253068 w 1423369"/>
              <a:gd name="connsiteY303" fmla="*/ 1287930 h 1308891"/>
              <a:gd name="connsiteX304" fmla="*/ 242910 w 1423369"/>
              <a:gd name="connsiteY304" fmla="*/ 1298032 h 1308891"/>
              <a:gd name="connsiteX305" fmla="*/ 242910 w 1423369"/>
              <a:gd name="connsiteY305" fmla="*/ 1298139 h 1308891"/>
              <a:gd name="connsiteX306" fmla="*/ 253068 w 1423369"/>
              <a:gd name="connsiteY306" fmla="*/ 1308484 h 1308891"/>
              <a:gd name="connsiteX307" fmla="*/ 263817 w 1423369"/>
              <a:gd name="connsiteY307" fmla="*/ 1298139 h 1308891"/>
              <a:gd name="connsiteX308" fmla="*/ 254358 w 1423369"/>
              <a:gd name="connsiteY308" fmla="*/ 1287930 h 1308891"/>
              <a:gd name="connsiteX309" fmla="*/ 253927 w 1423369"/>
              <a:gd name="connsiteY309" fmla="*/ 1287930 h 1308891"/>
              <a:gd name="connsiteX310" fmla="*/ 302512 w 1423369"/>
              <a:gd name="connsiteY310" fmla="*/ 1287930 h 1308891"/>
              <a:gd name="connsiteX311" fmla="*/ 301812 w 1423369"/>
              <a:gd name="connsiteY311" fmla="*/ 1287930 h 1308891"/>
              <a:gd name="connsiteX312" fmla="*/ 291575 w 1423369"/>
              <a:gd name="connsiteY312" fmla="*/ 1297951 h 1308891"/>
              <a:gd name="connsiteX313" fmla="*/ 291575 w 1423369"/>
              <a:gd name="connsiteY313" fmla="*/ 1298139 h 1308891"/>
              <a:gd name="connsiteX314" fmla="*/ 301812 w 1423369"/>
              <a:gd name="connsiteY314" fmla="*/ 1308484 h 1308891"/>
              <a:gd name="connsiteX315" fmla="*/ 301812 w 1423369"/>
              <a:gd name="connsiteY315" fmla="*/ 1308484 h 1308891"/>
              <a:gd name="connsiteX316" fmla="*/ 312401 w 1423369"/>
              <a:gd name="connsiteY316" fmla="*/ 1298139 h 1308891"/>
              <a:gd name="connsiteX317" fmla="*/ 302942 w 1423369"/>
              <a:gd name="connsiteY317" fmla="*/ 1287930 h 1308891"/>
              <a:gd name="connsiteX318" fmla="*/ 302512 w 1423369"/>
              <a:gd name="connsiteY318" fmla="*/ 1287930 h 1308891"/>
              <a:gd name="connsiteX319" fmla="*/ 351176 w 1423369"/>
              <a:gd name="connsiteY319" fmla="*/ 1287930 h 1308891"/>
              <a:gd name="connsiteX320" fmla="*/ 350478 w 1423369"/>
              <a:gd name="connsiteY320" fmla="*/ 1287930 h 1308891"/>
              <a:gd name="connsiteX321" fmla="*/ 340212 w 1423369"/>
              <a:gd name="connsiteY321" fmla="*/ 1297978 h 1308891"/>
              <a:gd name="connsiteX322" fmla="*/ 340212 w 1423369"/>
              <a:gd name="connsiteY322" fmla="*/ 1298139 h 1308891"/>
              <a:gd name="connsiteX323" fmla="*/ 350478 w 1423369"/>
              <a:gd name="connsiteY323" fmla="*/ 1308484 h 1308891"/>
              <a:gd name="connsiteX324" fmla="*/ 361012 w 1423369"/>
              <a:gd name="connsiteY324" fmla="*/ 1298139 h 1308891"/>
              <a:gd name="connsiteX325" fmla="*/ 351606 w 1423369"/>
              <a:gd name="connsiteY325" fmla="*/ 1287930 h 1308891"/>
              <a:gd name="connsiteX326" fmla="*/ 351176 w 1423369"/>
              <a:gd name="connsiteY326" fmla="*/ 1287930 h 1308891"/>
              <a:gd name="connsiteX327" fmla="*/ 399787 w 1423369"/>
              <a:gd name="connsiteY327" fmla="*/ 1287930 h 1308891"/>
              <a:gd name="connsiteX328" fmla="*/ 399142 w 1423369"/>
              <a:gd name="connsiteY328" fmla="*/ 1287930 h 1308891"/>
              <a:gd name="connsiteX329" fmla="*/ 388878 w 1423369"/>
              <a:gd name="connsiteY329" fmla="*/ 1297978 h 1308891"/>
              <a:gd name="connsiteX330" fmla="*/ 388878 w 1423369"/>
              <a:gd name="connsiteY330" fmla="*/ 1298139 h 1308891"/>
              <a:gd name="connsiteX331" fmla="*/ 399142 w 1423369"/>
              <a:gd name="connsiteY331" fmla="*/ 1308484 h 1308891"/>
              <a:gd name="connsiteX332" fmla="*/ 399787 w 1423369"/>
              <a:gd name="connsiteY332" fmla="*/ 1308484 h 1308891"/>
              <a:gd name="connsiteX333" fmla="*/ 410079 w 1423369"/>
              <a:gd name="connsiteY333" fmla="*/ 1298301 h 1308891"/>
              <a:gd name="connsiteX334" fmla="*/ 410079 w 1423369"/>
              <a:gd name="connsiteY334" fmla="*/ 1298139 h 1308891"/>
              <a:gd name="connsiteX335" fmla="*/ 400137 w 1423369"/>
              <a:gd name="connsiteY335" fmla="*/ 1287930 h 1308891"/>
              <a:gd name="connsiteX336" fmla="*/ 399787 w 1423369"/>
              <a:gd name="connsiteY336" fmla="*/ 1287930 h 1308891"/>
              <a:gd name="connsiteX337" fmla="*/ 448452 w 1423369"/>
              <a:gd name="connsiteY337" fmla="*/ 1287930 h 1308891"/>
              <a:gd name="connsiteX338" fmla="*/ 447781 w 1423369"/>
              <a:gd name="connsiteY338" fmla="*/ 1287930 h 1308891"/>
              <a:gd name="connsiteX339" fmla="*/ 437542 w 1423369"/>
              <a:gd name="connsiteY339" fmla="*/ 1297897 h 1308891"/>
              <a:gd name="connsiteX340" fmla="*/ 437542 w 1423369"/>
              <a:gd name="connsiteY340" fmla="*/ 1298139 h 1308891"/>
              <a:gd name="connsiteX341" fmla="*/ 447727 w 1423369"/>
              <a:gd name="connsiteY341" fmla="*/ 1308484 h 1308891"/>
              <a:gd name="connsiteX342" fmla="*/ 447781 w 1423369"/>
              <a:gd name="connsiteY342" fmla="*/ 1308484 h 1308891"/>
              <a:gd name="connsiteX343" fmla="*/ 448452 w 1423369"/>
              <a:gd name="connsiteY343" fmla="*/ 1308484 h 1308891"/>
              <a:gd name="connsiteX344" fmla="*/ 458744 w 1423369"/>
              <a:gd name="connsiteY344" fmla="*/ 1298139 h 1308891"/>
              <a:gd name="connsiteX345" fmla="*/ 448640 w 1423369"/>
              <a:gd name="connsiteY345" fmla="*/ 1287930 h 1308891"/>
              <a:gd name="connsiteX346" fmla="*/ 448452 w 1423369"/>
              <a:gd name="connsiteY346" fmla="*/ 1287930 h 1308891"/>
              <a:gd name="connsiteX347" fmla="*/ 497117 w 1423369"/>
              <a:gd name="connsiteY347" fmla="*/ 1287930 h 1308891"/>
              <a:gd name="connsiteX348" fmla="*/ 496499 w 1423369"/>
              <a:gd name="connsiteY348" fmla="*/ 1287930 h 1308891"/>
              <a:gd name="connsiteX349" fmla="*/ 486207 w 1423369"/>
              <a:gd name="connsiteY349" fmla="*/ 1297844 h 1308891"/>
              <a:gd name="connsiteX350" fmla="*/ 486207 w 1423369"/>
              <a:gd name="connsiteY350" fmla="*/ 1298139 h 1308891"/>
              <a:gd name="connsiteX351" fmla="*/ 496391 w 1423369"/>
              <a:gd name="connsiteY351" fmla="*/ 1308484 h 1308891"/>
              <a:gd name="connsiteX352" fmla="*/ 496499 w 1423369"/>
              <a:gd name="connsiteY352" fmla="*/ 1308484 h 1308891"/>
              <a:gd name="connsiteX353" fmla="*/ 507247 w 1423369"/>
              <a:gd name="connsiteY353" fmla="*/ 1298139 h 1308891"/>
              <a:gd name="connsiteX354" fmla="*/ 497681 w 1423369"/>
              <a:gd name="connsiteY354" fmla="*/ 1287930 h 1308891"/>
              <a:gd name="connsiteX355" fmla="*/ 497278 w 1423369"/>
              <a:gd name="connsiteY355" fmla="*/ 1287930 h 1308891"/>
              <a:gd name="connsiteX356" fmla="*/ 545755 w 1423369"/>
              <a:gd name="connsiteY356" fmla="*/ 1287930 h 1308891"/>
              <a:gd name="connsiteX357" fmla="*/ 545109 w 1423369"/>
              <a:gd name="connsiteY357" fmla="*/ 1287930 h 1308891"/>
              <a:gd name="connsiteX358" fmla="*/ 534817 w 1423369"/>
              <a:gd name="connsiteY358" fmla="*/ 1297951 h 1308891"/>
              <a:gd name="connsiteX359" fmla="*/ 534817 w 1423369"/>
              <a:gd name="connsiteY359" fmla="*/ 1298139 h 1308891"/>
              <a:gd name="connsiteX360" fmla="*/ 545109 w 1423369"/>
              <a:gd name="connsiteY360" fmla="*/ 1308484 h 1308891"/>
              <a:gd name="connsiteX361" fmla="*/ 555724 w 1423369"/>
              <a:gd name="connsiteY361" fmla="*/ 1298139 h 1308891"/>
              <a:gd name="connsiteX362" fmla="*/ 546104 w 1423369"/>
              <a:gd name="connsiteY362" fmla="*/ 1287930 h 1308891"/>
              <a:gd name="connsiteX363" fmla="*/ 545755 w 1423369"/>
              <a:gd name="connsiteY363" fmla="*/ 1287930 h 1308891"/>
              <a:gd name="connsiteX364" fmla="*/ 594501 w 1423369"/>
              <a:gd name="connsiteY364" fmla="*/ 1287930 h 1308891"/>
              <a:gd name="connsiteX365" fmla="*/ 593721 w 1423369"/>
              <a:gd name="connsiteY365" fmla="*/ 1287930 h 1308891"/>
              <a:gd name="connsiteX366" fmla="*/ 583483 w 1423369"/>
              <a:gd name="connsiteY366" fmla="*/ 1297951 h 1308891"/>
              <a:gd name="connsiteX367" fmla="*/ 583483 w 1423369"/>
              <a:gd name="connsiteY367" fmla="*/ 1298139 h 1308891"/>
              <a:gd name="connsiteX368" fmla="*/ 593721 w 1423369"/>
              <a:gd name="connsiteY368" fmla="*/ 1308484 h 1308891"/>
              <a:gd name="connsiteX369" fmla="*/ 593721 w 1423369"/>
              <a:gd name="connsiteY369" fmla="*/ 1308484 h 1308891"/>
              <a:gd name="connsiteX370" fmla="*/ 594501 w 1423369"/>
              <a:gd name="connsiteY370" fmla="*/ 1308484 h 1308891"/>
              <a:gd name="connsiteX371" fmla="*/ 604684 w 1423369"/>
              <a:gd name="connsiteY371" fmla="*/ 1298139 h 1308891"/>
              <a:gd name="connsiteX372" fmla="*/ 594634 w 1423369"/>
              <a:gd name="connsiteY372" fmla="*/ 1287930 h 1308891"/>
              <a:gd name="connsiteX373" fmla="*/ 594501 w 1423369"/>
              <a:gd name="connsiteY373" fmla="*/ 1287930 h 1308891"/>
              <a:gd name="connsiteX374" fmla="*/ 643084 w 1423369"/>
              <a:gd name="connsiteY374" fmla="*/ 1287930 h 1308891"/>
              <a:gd name="connsiteX375" fmla="*/ 642386 w 1423369"/>
              <a:gd name="connsiteY375" fmla="*/ 1287930 h 1308891"/>
              <a:gd name="connsiteX376" fmla="*/ 632201 w 1423369"/>
              <a:gd name="connsiteY376" fmla="*/ 1297897 h 1308891"/>
              <a:gd name="connsiteX377" fmla="*/ 632201 w 1423369"/>
              <a:gd name="connsiteY377" fmla="*/ 1298139 h 1308891"/>
              <a:gd name="connsiteX378" fmla="*/ 642332 w 1423369"/>
              <a:gd name="connsiteY378" fmla="*/ 1308484 h 1308891"/>
              <a:gd name="connsiteX379" fmla="*/ 642386 w 1423369"/>
              <a:gd name="connsiteY379" fmla="*/ 1308484 h 1308891"/>
              <a:gd name="connsiteX380" fmla="*/ 643084 w 1423369"/>
              <a:gd name="connsiteY380" fmla="*/ 1308484 h 1308891"/>
              <a:gd name="connsiteX381" fmla="*/ 653322 w 1423369"/>
              <a:gd name="connsiteY381" fmla="*/ 1298139 h 1308891"/>
              <a:gd name="connsiteX382" fmla="*/ 653322 w 1423369"/>
              <a:gd name="connsiteY382" fmla="*/ 1298139 h 1308891"/>
              <a:gd name="connsiteX383" fmla="*/ 643273 w 1423369"/>
              <a:gd name="connsiteY383" fmla="*/ 1287930 h 1308891"/>
              <a:gd name="connsiteX384" fmla="*/ 643084 w 1423369"/>
              <a:gd name="connsiteY384" fmla="*/ 1287930 h 1308891"/>
              <a:gd name="connsiteX385" fmla="*/ 691776 w 1423369"/>
              <a:gd name="connsiteY385" fmla="*/ 1287930 h 1308891"/>
              <a:gd name="connsiteX386" fmla="*/ 691131 w 1423369"/>
              <a:gd name="connsiteY386" fmla="*/ 1287930 h 1308891"/>
              <a:gd name="connsiteX387" fmla="*/ 680785 w 1423369"/>
              <a:gd name="connsiteY387" fmla="*/ 1297897 h 1308891"/>
              <a:gd name="connsiteX388" fmla="*/ 680785 w 1423369"/>
              <a:gd name="connsiteY388" fmla="*/ 1298139 h 1308891"/>
              <a:gd name="connsiteX389" fmla="*/ 691131 w 1423369"/>
              <a:gd name="connsiteY389" fmla="*/ 1308484 h 1308891"/>
              <a:gd name="connsiteX390" fmla="*/ 701665 w 1423369"/>
              <a:gd name="connsiteY390" fmla="*/ 1298139 h 1308891"/>
              <a:gd name="connsiteX391" fmla="*/ 692152 w 1423369"/>
              <a:gd name="connsiteY391" fmla="*/ 1287930 h 1308891"/>
              <a:gd name="connsiteX392" fmla="*/ 691776 w 1423369"/>
              <a:gd name="connsiteY392" fmla="*/ 1287930 h 1308891"/>
              <a:gd name="connsiteX393" fmla="*/ 740467 w 1423369"/>
              <a:gd name="connsiteY393" fmla="*/ 1287930 h 1308891"/>
              <a:gd name="connsiteX394" fmla="*/ 739796 w 1423369"/>
              <a:gd name="connsiteY394" fmla="*/ 1287930 h 1308891"/>
              <a:gd name="connsiteX395" fmla="*/ 729531 w 1423369"/>
              <a:gd name="connsiteY395" fmla="*/ 1297817 h 1308891"/>
              <a:gd name="connsiteX396" fmla="*/ 729531 w 1423369"/>
              <a:gd name="connsiteY396" fmla="*/ 1298139 h 1308891"/>
              <a:gd name="connsiteX397" fmla="*/ 739662 w 1423369"/>
              <a:gd name="connsiteY397" fmla="*/ 1308484 h 1308891"/>
              <a:gd name="connsiteX398" fmla="*/ 739796 w 1423369"/>
              <a:gd name="connsiteY398" fmla="*/ 1308484 h 1308891"/>
              <a:gd name="connsiteX399" fmla="*/ 750329 w 1423369"/>
              <a:gd name="connsiteY399" fmla="*/ 1298139 h 1308891"/>
              <a:gd name="connsiteX400" fmla="*/ 740816 w 1423369"/>
              <a:gd name="connsiteY400" fmla="*/ 1287930 h 1308891"/>
              <a:gd name="connsiteX401" fmla="*/ 740467 w 1423369"/>
              <a:gd name="connsiteY401" fmla="*/ 1287930 h 1308891"/>
              <a:gd name="connsiteX402" fmla="*/ 789132 w 1423369"/>
              <a:gd name="connsiteY402" fmla="*/ 1287930 h 1308891"/>
              <a:gd name="connsiteX403" fmla="*/ 788434 w 1423369"/>
              <a:gd name="connsiteY403" fmla="*/ 1287930 h 1308891"/>
              <a:gd name="connsiteX404" fmla="*/ 778060 w 1423369"/>
              <a:gd name="connsiteY404" fmla="*/ 1297924 h 1308891"/>
              <a:gd name="connsiteX405" fmla="*/ 778060 w 1423369"/>
              <a:gd name="connsiteY405" fmla="*/ 1298139 h 1308891"/>
              <a:gd name="connsiteX406" fmla="*/ 788406 w 1423369"/>
              <a:gd name="connsiteY406" fmla="*/ 1308484 h 1308891"/>
              <a:gd name="connsiteX407" fmla="*/ 788434 w 1423369"/>
              <a:gd name="connsiteY407" fmla="*/ 1308484 h 1308891"/>
              <a:gd name="connsiteX408" fmla="*/ 789132 w 1423369"/>
              <a:gd name="connsiteY408" fmla="*/ 1308484 h 1308891"/>
              <a:gd name="connsiteX409" fmla="*/ 799398 w 1423369"/>
              <a:gd name="connsiteY409" fmla="*/ 1298139 h 1308891"/>
              <a:gd name="connsiteX410" fmla="*/ 789293 w 1423369"/>
              <a:gd name="connsiteY410" fmla="*/ 1287930 h 1308891"/>
              <a:gd name="connsiteX411" fmla="*/ 789132 w 1423369"/>
              <a:gd name="connsiteY411" fmla="*/ 1287930 h 1308891"/>
              <a:gd name="connsiteX412" fmla="*/ 837662 w 1423369"/>
              <a:gd name="connsiteY412" fmla="*/ 1287930 h 1308891"/>
              <a:gd name="connsiteX413" fmla="*/ 837098 w 1423369"/>
              <a:gd name="connsiteY413" fmla="*/ 1287930 h 1308891"/>
              <a:gd name="connsiteX414" fmla="*/ 826726 w 1423369"/>
              <a:gd name="connsiteY414" fmla="*/ 1297924 h 1308891"/>
              <a:gd name="connsiteX415" fmla="*/ 826726 w 1423369"/>
              <a:gd name="connsiteY415" fmla="*/ 1298139 h 1308891"/>
              <a:gd name="connsiteX416" fmla="*/ 837072 w 1423369"/>
              <a:gd name="connsiteY416" fmla="*/ 1308484 h 1308891"/>
              <a:gd name="connsiteX417" fmla="*/ 837098 w 1423369"/>
              <a:gd name="connsiteY417" fmla="*/ 1308484 h 1308891"/>
              <a:gd name="connsiteX418" fmla="*/ 837662 w 1423369"/>
              <a:gd name="connsiteY418" fmla="*/ 1308484 h 1308891"/>
              <a:gd name="connsiteX419" fmla="*/ 848008 w 1423369"/>
              <a:gd name="connsiteY419" fmla="*/ 1298247 h 1308891"/>
              <a:gd name="connsiteX420" fmla="*/ 848008 w 1423369"/>
              <a:gd name="connsiteY420" fmla="*/ 1298139 h 1308891"/>
              <a:gd name="connsiteX421" fmla="*/ 837958 w 1423369"/>
              <a:gd name="connsiteY421" fmla="*/ 1287930 h 1308891"/>
              <a:gd name="connsiteX422" fmla="*/ 837662 w 1423369"/>
              <a:gd name="connsiteY422" fmla="*/ 1287930 h 1308891"/>
              <a:gd name="connsiteX423" fmla="*/ 886327 w 1423369"/>
              <a:gd name="connsiteY423" fmla="*/ 1287930 h 1308891"/>
              <a:gd name="connsiteX424" fmla="*/ 885629 w 1423369"/>
              <a:gd name="connsiteY424" fmla="*/ 1287930 h 1308891"/>
              <a:gd name="connsiteX425" fmla="*/ 875390 w 1423369"/>
              <a:gd name="connsiteY425" fmla="*/ 1297951 h 1308891"/>
              <a:gd name="connsiteX426" fmla="*/ 875390 w 1423369"/>
              <a:gd name="connsiteY426" fmla="*/ 1298139 h 1308891"/>
              <a:gd name="connsiteX427" fmla="*/ 885629 w 1423369"/>
              <a:gd name="connsiteY427" fmla="*/ 1308484 h 1308891"/>
              <a:gd name="connsiteX428" fmla="*/ 885629 w 1423369"/>
              <a:gd name="connsiteY428" fmla="*/ 1308484 h 1308891"/>
              <a:gd name="connsiteX429" fmla="*/ 896377 w 1423369"/>
              <a:gd name="connsiteY429" fmla="*/ 1298139 h 1308891"/>
              <a:gd name="connsiteX430" fmla="*/ 886918 w 1423369"/>
              <a:gd name="connsiteY430" fmla="*/ 1287930 h 1308891"/>
              <a:gd name="connsiteX431" fmla="*/ 886408 w 1423369"/>
              <a:gd name="connsiteY431" fmla="*/ 1287930 h 1308891"/>
              <a:gd name="connsiteX432" fmla="*/ 934992 w 1423369"/>
              <a:gd name="connsiteY432" fmla="*/ 1287930 h 1308891"/>
              <a:gd name="connsiteX433" fmla="*/ 934293 w 1423369"/>
              <a:gd name="connsiteY433" fmla="*/ 1287930 h 1308891"/>
              <a:gd name="connsiteX434" fmla="*/ 924029 w 1423369"/>
              <a:gd name="connsiteY434" fmla="*/ 1297978 h 1308891"/>
              <a:gd name="connsiteX435" fmla="*/ 924029 w 1423369"/>
              <a:gd name="connsiteY435" fmla="*/ 1298139 h 1308891"/>
              <a:gd name="connsiteX436" fmla="*/ 934293 w 1423369"/>
              <a:gd name="connsiteY436" fmla="*/ 1308484 h 1308891"/>
              <a:gd name="connsiteX437" fmla="*/ 945042 w 1423369"/>
              <a:gd name="connsiteY437" fmla="*/ 1298139 h 1308891"/>
              <a:gd name="connsiteX438" fmla="*/ 935421 w 1423369"/>
              <a:gd name="connsiteY438" fmla="*/ 1287930 h 1308891"/>
              <a:gd name="connsiteX439" fmla="*/ 934992 w 1423369"/>
              <a:gd name="connsiteY439" fmla="*/ 1287930 h 1308891"/>
              <a:gd name="connsiteX440" fmla="*/ 983603 w 1423369"/>
              <a:gd name="connsiteY440" fmla="*/ 1287930 h 1308891"/>
              <a:gd name="connsiteX441" fmla="*/ 982877 w 1423369"/>
              <a:gd name="connsiteY441" fmla="*/ 1287930 h 1308891"/>
              <a:gd name="connsiteX442" fmla="*/ 972613 w 1423369"/>
              <a:gd name="connsiteY442" fmla="*/ 1297978 h 1308891"/>
              <a:gd name="connsiteX443" fmla="*/ 972613 w 1423369"/>
              <a:gd name="connsiteY443" fmla="*/ 1298139 h 1308891"/>
              <a:gd name="connsiteX444" fmla="*/ 982877 w 1423369"/>
              <a:gd name="connsiteY444" fmla="*/ 1308484 h 1308891"/>
              <a:gd name="connsiteX445" fmla="*/ 983523 w 1423369"/>
              <a:gd name="connsiteY445" fmla="*/ 1308484 h 1308891"/>
              <a:gd name="connsiteX446" fmla="*/ 993814 w 1423369"/>
              <a:gd name="connsiteY446" fmla="*/ 1298301 h 1308891"/>
              <a:gd name="connsiteX447" fmla="*/ 993814 w 1423369"/>
              <a:gd name="connsiteY447" fmla="*/ 1298139 h 1308891"/>
              <a:gd name="connsiteX448" fmla="*/ 983872 w 1423369"/>
              <a:gd name="connsiteY448" fmla="*/ 1287930 h 1308891"/>
              <a:gd name="connsiteX449" fmla="*/ 983523 w 1423369"/>
              <a:gd name="connsiteY449" fmla="*/ 1287930 h 1308891"/>
              <a:gd name="connsiteX450" fmla="*/ 1032267 w 1423369"/>
              <a:gd name="connsiteY450" fmla="*/ 1287930 h 1308891"/>
              <a:gd name="connsiteX451" fmla="*/ 1031596 w 1423369"/>
              <a:gd name="connsiteY451" fmla="*/ 1287930 h 1308891"/>
              <a:gd name="connsiteX452" fmla="*/ 1021357 w 1423369"/>
              <a:gd name="connsiteY452" fmla="*/ 1298005 h 1308891"/>
              <a:gd name="connsiteX453" fmla="*/ 1021357 w 1423369"/>
              <a:gd name="connsiteY453" fmla="*/ 1298139 h 1308891"/>
              <a:gd name="connsiteX454" fmla="*/ 1031596 w 1423369"/>
              <a:gd name="connsiteY454" fmla="*/ 1308484 h 1308891"/>
              <a:gd name="connsiteX455" fmla="*/ 1032267 w 1423369"/>
              <a:gd name="connsiteY455" fmla="*/ 1308484 h 1308891"/>
              <a:gd name="connsiteX456" fmla="*/ 1042559 w 1423369"/>
              <a:gd name="connsiteY456" fmla="*/ 1298247 h 1308891"/>
              <a:gd name="connsiteX457" fmla="*/ 1042559 w 1423369"/>
              <a:gd name="connsiteY457" fmla="*/ 1298139 h 1308891"/>
              <a:gd name="connsiteX458" fmla="*/ 1032564 w 1423369"/>
              <a:gd name="connsiteY458" fmla="*/ 1287930 h 1308891"/>
              <a:gd name="connsiteX459" fmla="*/ 1032267 w 1423369"/>
              <a:gd name="connsiteY459" fmla="*/ 1287930 h 1308891"/>
              <a:gd name="connsiteX460" fmla="*/ 1081039 w 1423369"/>
              <a:gd name="connsiteY460" fmla="*/ 1287930 h 1308891"/>
              <a:gd name="connsiteX461" fmla="*/ 1080261 w 1423369"/>
              <a:gd name="connsiteY461" fmla="*/ 1287930 h 1308891"/>
              <a:gd name="connsiteX462" fmla="*/ 1069969 w 1423369"/>
              <a:gd name="connsiteY462" fmla="*/ 1298059 h 1308891"/>
              <a:gd name="connsiteX463" fmla="*/ 1069969 w 1423369"/>
              <a:gd name="connsiteY463" fmla="*/ 1298139 h 1308891"/>
              <a:gd name="connsiteX464" fmla="*/ 1080261 w 1423369"/>
              <a:gd name="connsiteY464" fmla="*/ 1308484 h 1308891"/>
              <a:gd name="connsiteX465" fmla="*/ 1091010 w 1423369"/>
              <a:gd name="connsiteY465" fmla="*/ 1298139 h 1308891"/>
              <a:gd name="connsiteX466" fmla="*/ 1081551 w 1423369"/>
              <a:gd name="connsiteY466" fmla="*/ 1287930 h 1308891"/>
              <a:gd name="connsiteX467" fmla="*/ 1081121 w 1423369"/>
              <a:gd name="connsiteY467" fmla="*/ 1287930 h 1308891"/>
              <a:gd name="connsiteX468" fmla="*/ 1129651 w 1423369"/>
              <a:gd name="connsiteY468" fmla="*/ 1287930 h 1308891"/>
              <a:gd name="connsiteX469" fmla="*/ 1129006 w 1423369"/>
              <a:gd name="connsiteY469" fmla="*/ 1287930 h 1308891"/>
              <a:gd name="connsiteX470" fmla="*/ 1118714 w 1423369"/>
              <a:gd name="connsiteY470" fmla="*/ 1297951 h 1308891"/>
              <a:gd name="connsiteX471" fmla="*/ 1118714 w 1423369"/>
              <a:gd name="connsiteY471" fmla="*/ 1298139 h 1308891"/>
              <a:gd name="connsiteX472" fmla="*/ 1129006 w 1423369"/>
              <a:gd name="connsiteY472" fmla="*/ 1308484 h 1308891"/>
              <a:gd name="connsiteX473" fmla="*/ 1139539 w 1423369"/>
              <a:gd name="connsiteY473" fmla="*/ 1298139 h 1308891"/>
              <a:gd name="connsiteX474" fmla="*/ 1130134 w 1423369"/>
              <a:gd name="connsiteY474" fmla="*/ 1287930 h 1308891"/>
              <a:gd name="connsiteX475" fmla="*/ 1129651 w 1423369"/>
              <a:gd name="connsiteY475" fmla="*/ 1287930 h 1308891"/>
              <a:gd name="connsiteX476" fmla="*/ 1178316 w 1423369"/>
              <a:gd name="connsiteY476" fmla="*/ 1287930 h 1308891"/>
              <a:gd name="connsiteX477" fmla="*/ 1177671 w 1423369"/>
              <a:gd name="connsiteY477" fmla="*/ 1287930 h 1308891"/>
              <a:gd name="connsiteX478" fmla="*/ 1167405 w 1423369"/>
              <a:gd name="connsiteY478" fmla="*/ 1297924 h 1308891"/>
              <a:gd name="connsiteX479" fmla="*/ 1167405 w 1423369"/>
              <a:gd name="connsiteY479" fmla="*/ 1298139 h 1308891"/>
              <a:gd name="connsiteX480" fmla="*/ 1177644 w 1423369"/>
              <a:gd name="connsiteY480" fmla="*/ 1308484 h 1308891"/>
              <a:gd name="connsiteX481" fmla="*/ 1177671 w 1423369"/>
              <a:gd name="connsiteY481" fmla="*/ 1308484 h 1308891"/>
              <a:gd name="connsiteX482" fmla="*/ 1188205 w 1423369"/>
              <a:gd name="connsiteY482" fmla="*/ 1298139 h 1308891"/>
              <a:gd name="connsiteX483" fmla="*/ 1178746 w 1423369"/>
              <a:gd name="connsiteY483" fmla="*/ 1287930 h 1308891"/>
              <a:gd name="connsiteX484" fmla="*/ 1178316 w 1423369"/>
              <a:gd name="connsiteY484" fmla="*/ 1287930 h 130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</a:cxnLst>
            <a:rect l="l" t="t" r="r" b="b"/>
            <a:pathLst>
              <a:path w="1423369" h="1308891">
                <a:moveTo>
                  <a:pt x="1412825" y="591007"/>
                </a:moveTo>
                <a:cubicBezTo>
                  <a:pt x="1418549" y="590980"/>
                  <a:pt x="1423171" y="586358"/>
                  <a:pt x="1423198" y="580635"/>
                </a:cubicBezTo>
                <a:lnTo>
                  <a:pt x="1423198" y="580125"/>
                </a:lnTo>
                <a:cubicBezTo>
                  <a:pt x="1423198" y="566691"/>
                  <a:pt x="1402561" y="566476"/>
                  <a:pt x="1402561" y="580125"/>
                </a:cubicBezTo>
                <a:lnTo>
                  <a:pt x="1402561" y="580689"/>
                </a:lnTo>
                <a:cubicBezTo>
                  <a:pt x="1402533" y="586385"/>
                  <a:pt x="1407128" y="591033"/>
                  <a:pt x="1412825" y="591060"/>
                </a:cubicBezTo>
                <a:cubicBezTo>
                  <a:pt x="1412825" y="591060"/>
                  <a:pt x="1412825" y="591060"/>
                  <a:pt x="1412825" y="591060"/>
                </a:cubicBezTo>
                <a:close/>
                <a:moveTo>
                  <a:pt x="1227061" y="20308"/>
                </a:moveTo>
                <a:lnTo>
                  <a:pt x="1227706" y="20308"/>
                </a:lnTo>
                <a:cubicBezTo>
                  <a:pt x="1233430" y="20012"/>
                  <a:pt x="1237836" y="15149"/>
                  <a:pt x="1237541" y="9426"/>
                </a:cubicBezTo>
                <a:cubicBezTo>
                  <a:pt x="1237272" y="4107"/>
                  <a:pt x="1233026" y="-138"/>
                  <a:pt x="1227706" y="-407"/>
                </a:cubicBezTo>
                <a:lnTo>
                  <a:pt x="1227061" y="-407"/>
                </a:lnTo>
                <a:cubicBezTo>
                  <a:pt x="1221338" y="-111"/>
                  <a:pt x="1216931" y="4751"/>
                  <a:pt x="1217226" y="10474"/>
                </a:cubicBezTo>
                <a:cubicBezTo>
                  <a:pt x="1217495" y="15794"/>
                  <a:pt x="1221741" y="20039"/>
                  <a:pt x="1227061" y="20308"/>
                </a:cubicBezTo>
                <a:close/>
                <a:moveTo>
                  <a:pt x="1178396" y="20308"/>
                </a:moveTo>
                <a:lnTo>
                  <a:pt x="1179095" y="20308"/>
                </a:lnTo>
                <a:cubicBezTo>
                  <a:pt x="1184818" y="20012"/>
                  <a:pt x="1189226" y="15149"/>
                  <a:pt x="1188930" y="9426"/>
                </a:cubicBezTo>
                <a:cubicBezTo>
                  <a:pt x="1188661" y="4107"/>
                  <a:pt x="1184416" y="-138"/>
                  <a:pt x="1179095" y="-407"/>
                </a:cubicBezTo>
                <a:lnTo>
                  <a:pt x="1178396" y="-407"/>
                </a:lnTo>
                <a:cubicBezTo>
                  <a:pt x="1172672" y="-111"/>
                  <a:pt x="1168266" y="4751"/>
                  <a:pt x="1168561" y="10474"/>
                </a:cubicBezTo>
                <a:cubicBezTo>
                  <a:pt x="1168830" y="15794"/>
                  <a:pt x="1173075" y="20039"/>
                  <a:pt x="1178396" y="20308"/>
                </a:cubicBezTo>
                <a:close/>
                <a:moveTo>
                  <a:pt x="1276075" y="24338"/>
                </a:moveTo>
                <a:cubicBezTo>
                  <a:pt x="1280912" y="24392"/>
                  <a:pt x="1285077" y="21007"/>
                  <a:pt x="1286044" y="16278"/>
                </a:cubicBezTo>
                <a:cubicBezTo>
                  <a:pt x="1287226" y="10663"/>
                  <a:pt x="1283653" y="5181"/>
                  <a:pt x="1278036" y="3972"/>
                </a:cubicBezTo>
                <a:cubicBezTo>
                  <a:pt x="1278010" y="3972"/>
                  <a:pt x="1278010" y="3972"/>
                  <a:pt x="1277982" y="3972"/>
                </a:cubicBezTo>
                <a:cubicBezTo>
                  <a:pt x="1272394" y="2790"/>
                  <a:pt x="1266885" y="6310"/>
                  <a:pt x="1265595" y="11871"/>
                </a:cubicBezTo>
                <a:cubicBezTo>
                  <a:pt x="1264279" y="17245"/>
                  <a:pt x="1267584" y="22645"/>
                  <a:pt x="1272931" y="23962"/>
                </a:cubicBezTo>
                <a:cubicBezTo>
                  <a:pt x="1272958" y="23962"/>
                  <a:pt x="1272958" y="23962"/>
                  <a:pt x="1272985" y="23962"/>
                </a:cubicBezTo>
                <a:lnTo>
                  <a:pt x="1273844" y="24123"/>
                </a:lnTo>
                <a:cubicBezTo>
                  <a:pt x="1274543" y="24284"/>
                  <a:pt x="1275242" y="24338"/>
                  <a:pt x="1275967" y="24311"/>
                </a:cubicBezTo>
                <a:close/>
                <a:moveTo>
                  <a:pt x="1321381" y="41587"/>
                </a:moveTo>
                <a:cubicBezTo>
                  <a:pt x="1325169" y="41614"/>
                  <a:pt x="1328664" y="39545"/>
                  <a:pt x="1330490" y="36214"/>
                </a:cubicBezTo>
                <a:cubicBezTo>
                  <a:pt x="1333177" y="31351"/>
                  <a:pt x="1331405" y="25225"/>
                  <a:pt x="1326541" y="22538"/>
                </a:cubicBezTo>
                <a:cubicBezTo>
                  <a:pt x="1326459" y="22484"/>
                  <a:pt x="1326379" y="22431"/>
                  <a:pt x="1326298" y="22404"/>
                </a:cubicBezTo>
                <a:cubicBezTo>
                  <a:pt x="1321300" y="19717"/>
                  <a:pt x="1315093" y="21383"/>
                  <a:pt x="1312083" y="26192"/>
                </a:cubicBezTo>
                <a:cubicBezTo>
                  <a:pt x="1309289" y="30921"/>
                  <a:pt x="1310847" y="37020"/>
                  <a:pt x="1315577" y="39814"/>
                </a:cubicBezTo>
                <a:cubicBezTo>
                  <a:pt x="1315684" y="39868"/>
                  <a:pt x="1315818" y="39948"/>
                  <a:pt x="1315926" y="40002"/>
                </a:cubicBezTo>
                <a:lnTo>
                  <a:pt x="1316571" y="40405"/>
                </a:lnTo>
                <a:cubicBezTo>
                  <a:pt x="1318022" y="41292"/>
                  <a:pt x="1319687" y="41748"/>
                  <a:pt x="1321381" y="41721"/>
                </a:cubicBezTo>
                <a:close/>
                <a:moveTo>
                  <a:pt x="1360318" y="70228"/>
                </a:moveTo>
                <a:cubicBezTo>
                  <a:pt x="1363166" y="70363"/>
                  <a:pt x="1365907" y="69261"/>
                  <a:pt x="1367841" y="67165"/>
                </a:cubicBezTo>
                <a:cubicBezTo>
                  <a:pt x="1371820" y="63001"/>
                  <a:pt x="1371685" y="56391"/>
                  <a:pt x="1367520" y="52415"/>
                </a:cubicBezTo>
                <a:cubicBezTo>
                  <a:pt x="1363354" y="48438"/>
                  <a:pt x="1356744" y="48573"/>
                  <a:pt x="1352767" y="52737"/>
                </a:cubicBezTo>
                <a:cubicBezTo>
                  <a:pt x="1348844" y="56579"/>
                  <a:pt x="1348764" y="62866"/>
                  <a:pt x="1352605" y="66789"/>
                </a:cubicBezTo>
                <a:cubicBezTo>
                  <a:pt x="1352659" y="66843"/>
                  <a:pt x="1352713" y="66897"/>
                  <a:pt x="1352767" y="66950"/>
                </a:cubicBezTo>
                <a:lnTo>
                  <a:pt x="1353331" y="67514"/>
                </a:lnTo>
                <a:cubicBezTo>
                  <a:pt x="1355213" y="69342"/>
                  <a:pt x="1357765" y="70309"/>
                  <a:pt x="1360399" y="70201"/>
                </a:cubicBezTo>
                <a:close/>
                <a:moveTo>
                  <a:pt x="1389877" y="108783"/>
                </a:moveTo>
                <a:cubicBezTo>
                  <a:pt x="1391705" y="108810"/>
                  <a:pt x="1393477" y="108327"/>
                  <a:pt x="1395064" y="107440"/>
                </a:cubicBezTo>
                <a:cubicBezTo>
                  <a:pt x="1399927" y="104565"/>
                  <a:pt x="1401646" y="98359"/>
                  <a:pt x="1398905" y="93415"/>
                </a:cubicBezTo>
                <a:cubicBezTo>
                  <a:pt x="1395977" y="88525"/>
                  <a:pt x="1389743" y="86752"/>
                  <a:pt x="1384690" y="89385"/>
                </a:cubicBezTo>
                <a:cubicBezTo>
                  <a:pt x="1379881" y="91830"/>
                  <a:pt x="1377972" y="97714"/>
                  <a:pt x="1380418" y="102550"/>
                </a:cubicBezTo>
                <a:cubicBezTo>
                  <a:pt x="1380499" y="102712"/>
                  <a:pt x="1380579" y="102873"/>
                  <a:pt x="1380687" y="103034"/>
                </a:cubicBezTo>
                <a:lnTo>
                  <a:pt x="1381010" y="103598"/>
                </a:lnTo>
                <a:cubicBezTo>
                  <a:pt x="1382836" y="106768"/>
                  <a:pt x="1386223" y="108730"/>
                  <a:pt x="1389877" y="108783"/>
                </a:cubicBezTo>
                <a:close/>
                <a:moveTo>
                  <a:pt x="1407800" y="153841"/>
                </a:moveTo>
                <a:cubicBezTo>
                  <a:pt x="1408579" y="153841"/>
                  <a:pt x="1409359" y="153680"/>
                  <a:pt x="1410218" y="153680"/>
                </a:cubicBezTo>
                <a:cubicBezTo>
                  <a:pt x="1415728" y="152282"/>
                  <a:pt x="1419087" y="146748"/>
                  <a:pt x="1417823" y="141213"/>
                </a:cubicBezTo>
                <a:lnTo>
                  <a:pt x="1417608" y="140649"/>
                </a:lnTo>
                <a:cubicBezTo>
                  <a:pt x="1416346" y="135141"/>
                  <a:pt x="1410864" y="131702"/>
                  <a:pt x="1405328" y="132964"/>
                </a:cubicBezTo>
                <a:cubicBezTo>
                  <a:pt x="1399820" y="134201"/>
                  <a:pt x="1396380" y="139708"/>
                  <a:pt x="1397643" y="145216"/>
                </a:cubicBezTo>
                <a:lnTo>
                  <a:pt x="1407612" y="142933"/>
                </a:lnTo>
                <a:lnTo>
                  <a:pt x="1397831" y="145995"/>
                </a:lnTo>
                <a:cubicBezTo>
                  <a:pt x="1398933" y="150590"/>
                  <a:pt x="1403071" y="153841"/>
                  <a:pt x="1407800" y="153841"/>
                </a:cubicBezTo>
                <a:close/>
                <a:moveTo>
                  <a:pt x="1412718" y="202042"/>
                </a:moveTo>
                <a:cubicBezTo>
                  <a:pt x="1418415" y="202015"/>
                  <a:pt x="1423036" y="197394"/>
                  <a:pt x="1423010" y="191698"/>
                </a:cubicBezTo>
                <a:cubicBezTo>
                  <a:pt x="1423010" y="191698"/>
                  <a:pt x="1423010" y="191671"/>
                  <a:pt x="1423010" y="191671"/>
                </a:cubicBezTo>
                <a:lnTo>
                  <a:pt x="1423010" y="191106"/>
                </a:lnTo>
                <a:cubicBezTo>
                  <a:pt x="1422715" y="185410"/>
                  <a:pt x="1417851" y="181004"/>
                  <a:pt x="1412154" y="181300"/>
                </a:cubicBezTo>
                <a:cubicBezTo>
                  <a:pt x="1406859" y="181568"/>
                  <a:pt x="1402615" y="185813"/>
                  <a:pt x="1402346" y="191106"/>
                </a:cubicBezTo>
                <a:lnTo>
                  <a:pt x="1402346" y="191671"/>
                </a:lnTo>
                <a:cubicBezTo>
                  <a:pt x="1402372" y="197394"/>
                  <a:pt x="1406994" y="202015"/>
                  <a:pt x="1412718" y="202042"/>
                </a:cubicBezTo>
                <a:close/>
                <a:moveTo>
                  <a:pt x="1412718" y="250780"/>
                </a:moveTo>
                <a:cubicBezTo>
                  <a:pt x="1418415" y="250753"/>
                  <a:pt x="1423036" y="246131"/>
                  <a:pt x="1423010" y="240435"/>
                </a:cubicBezTo>
                <a:cubicBezTo>
                  <a:pt x="1423010" y="240435"/>
                  <a:pt x="1423010" y="240409"/>
                  <a:pt x="1423010" y="240409"/>
                </a:cubicBezTo>
                <a:lnTo>
                  <a:pt x="1423010" y="239630"/>
                </a:lnTo>
                <a:cubicBezTo>
                  <a:pt x="1422715" y="233934"/>
                  <a:pt x="1417851" y="229527"/>
                  <a:pt x="1412154" y="229823"/>
                </a:cubicBezTo>
                <a:cubicBezTo>
                  <a:pt x="1406859" y="230091"/>
                  <a:pt x="1402615" y="234337"/>
                  <a:pt x="1402346" y="239630"/>
                </a:cubicBezTo>
                <a:lnTo>
                  <a:pt x="1402346" y="240409"/>
                </a:lnTo>
                <a:cubicBezTo>
                  <a:pt x="1402372" y="246131"/>
                  <a:pt x="1406994" y="250753"/>
                  <a:pt x="1412718" y="250780"/>
                </a:cubicBezTo>
                <a:close/>
                <a:moveTo>
                  <a:pt x="1412718" y="299518"/>
                </a:moveTo>
                <a:cubicBezTo>
                  <a:pt x="1418387" y="299437"/>
                  <a:pt x="1422956" y="294843"/>
                  <a:pt x="1423010" y="289174"/>
                </a:cubicBezTo>
                <a:lnTo>
                  <a:pt x="1423010" y="288395"/>
                </a:lnTo>
                <a:cubicBezTo>
                  <a:pt x="1422715" y="282699"/>
                  <a:pt x="1417851" y="278292"/>
                  <a:pt x="1412154" y="278588"/>
                </a:cubicBezTo>
                <a:cubicBezTo>
                  <a:pt x="1406859" y="278857"/>
                  <a:pt x="1402615" y="283102"/>
                  <a:pt x="1402346" y="288395"/>
                </a:cubicBezTo>
                <a:lnTo>
                  <a:pt x="1402346" y="289174"/>
                </a:lnTo>
                <a:cubicBezTo>
                  <a:pt x="1402426" y="294870"/>
                  <a:pt x="1407021" y="299437"/>
                  <a:pt x="1412718" y="299518"/>
                </a:cubicBezTo>
                <a:close/>
                <a:moveTo>
                  <a:pt x="1412718" y="348068"/>
                </a:moveTo>
                <a:cubicBezTo>
                  <a:pt x="1418415" y="348041"/>
                  <a:pt x="1423036" y="343420"/>
                  <a:pt x="1423010" y="337724"/>
                </a:cubicBezTo>
                <a:cubicBezTo>
                  <a:pt x="1423010" y="337724"/>
                  <a:pt x="1423010" y="337697"/>
                  <a:pt x="1423010" y="337697"/>
                </a:cubicBezTo>
                <a:lnTo>
                  <a:pt x="1423010" y="337133"/>
                </a:lnTo>
                <a:cubicBezTo>
                  <a:pt x="1422715" y="331437"/>
                  <a:pt x="1417851" y="327031"/>
                  <a:pt x="1412154" y="327326"/>
                </a:cubicBezTo>
                <a:cubicBezTo>
                  <a:pt x="1406859" y="327595"/>
                  <a:pt x="1402615" y="331840"/>
                  <a:pt x="1402346" y="337133"/>
                </a:cubicBezTo>
                <a:lnTo>
                  <a:pt x="1402346" y="337697"/>
                </a:lnTo>
                <a:cubicBezTo>
                  <a:pt x="1402346" y="343420"/>
                  <a:pt x="1406994" y="348068"/>
                  <a:pt x="1412718" y="348068"/>
                </a:cubicBezTo>
                <a:close/>
                <a:moveTo>
                  <a:pt x="1412718" y="396806"/>
                </a:moveTo>
                <a:cubicBezTo>
                  <a:pt x="1418387" y="396725"/>
                  <a:pt x="1422956" y="392104"/>
                  <a:pt x="1423010" y="386435"/>
                </a:cubicBezTo>
                <a:cubicBezTo>
                  <a:pt x="1422982" y="380712"/>
                  <a:pt x="1418441" y="376064"/>
                  <a:pt x="1412718" y="375903"/>
                </a:cubicBezTo>
                <a:cubicBezTo>
                  <a:pt x="1407210" y="375688"/>
                  <a:pt x="1402561" y="379987"/>
                  <a:pt x="1402346" y="385521"/>
                </a:cubicBezTo>
                <a:cubicBezTo>
                  <a:pt x="1402346" y="385548"/>
                  <a:pt x="1402346" y="385602"/>
                  <a:pt x="1402346" y="385656"/>
                </a:cubicBezTo>
                <a:lnTo>
                  <a:pt x="1402346" y="386435"/>
                </a:lnTo>
                <a:cubicBezTo>
                  <a:pt x="1402426" y="392131"/>
                  <a:pt x="1407021" y="396725"/>
                  <a:pt x="1412718" y="396806"/>
                </a:cubicBezTo>
                <a:close/>
                <a:moveTo>
                  <a:pt x="1412718" y="445383"/>
                </a:moveTo>
                <a:cubicBezTo>
                  <a:pt x="1418415" y="445356"/>
                  <a:pt x="1423036" y="440735"/>
                  <a:pt x="1423010" y="435039"/>
                </a:cubicBezTo>
                <a:cubicBezTo>
                  <a:pt x="1423010" y="435039"/>
                  <a:pt x="1423010" y="435012"/>
                  <a:pt x="1423010" y="435012"/>
                </a:cubicBezTo>
                <a:cubicBezTo>
                  <a:pt x="1422929" y="429316"/>
                  <a:pt x="1418415" y="424668"/>
                  <a:pt x="1412718" y="424426"/>
                </a:cubicBezTo>
                <a:cubicBezTo>
                  <a:pt x="1407102" y="424319"/>
                  <a:pt x="1402453" y="428779"/>
                  <a:pt x="1402346" y="434394"/>
                </a:cubicBezTo>
                <a:lnTo>
                  <a:pt x="1402346" y="435012"/>
                </a:lnTo>
                <a:cubicBezTo>
                  <a:pt x="1402372" y="440735"/>
                  <a:pt x="1406994" y="445356"/>
                  <a:pt x="1412718" y="445383"/>
                </a:cubicBezTo>
                <a:close/>
                <a:moveTo>
                  <a:pt x="1412718" y="494067"/>
                </a:moveTo>
                <a:cubicBezTo>
                  <a:pt x="1418415" y="494067"/>
                  <a:pt x="1423010" y="489473"/>
                  <a:pt x="1423010" y="483777"/>
                </a:cubicBezTo>
                <a:cubicBezTo>
                  <a:pt x="1423010" y="483750"/>
                  <a:pt x="1423010" y="483750"/>
                  <a:pt x="1423010" y="483723"/>
                </a:cubicBezTo>
                <a:cubicBezTo>
                  <a:pt x="1423036" y="478000"/>
                  <a:pt x="1418441" y="473299"/>
                  <a:pt x="1412718" y="473191"/>
                </a:cubicBezTo>
                <a:cubicBezTo>
                  <a:pt x="1407182" y="473003"/>
                  <a:pt x="1402533" y="477329"/>
                  <a:pt x="1402346" y="482864"/>
                </a:cubicBezTo>
                <a:cubicBezTo>
                  <a:pt x="1402346" y="482891"/>
                  <a:pt x="1402346" y="482944"/>
                  <a:pt x="1402346" y="482971"/>
                </a:cubicBezTo>
                <a:lnTo>
                  <a:pt x="1402346" y="483723"/>
                </a:lnTo>
                <a:cubicBezTo>
                  <a:pt x="1402346" y="489446"/>
                  <a:pt x="1406967" y="494067"/>
                  <a:pt x="1412692" y="494067"/>
                </a:cubicBezTo>
                <a:cubicBezTo>
                  <a:pt x="1412692" y="494067"/>
                  <a:pt x="1412718" y="494067"/>
                  <a:pt x="1412718" y="494067"/>
                </a:cubicBezTo>
                <a:close/>
                <a:moveTo>
                  <a:pt x="1412718" y="542645"/>
                </a:moveTo>
                <a:cubicBezTo>
                  <a:pt x="1418415" y="542618"/>
                  <a:pt x="1423036" y="537996"/>
                  <a:pt x="1423010" y="532300"/>
                </a:cubicBezTo>
                <a:cubicBezTo>
                  <a:pt x="1423010" y="532300"/>
                  <a:pt x="1423010" y="532273"/>
                  <a:pt x="1423010" y="532273"/>
                </a:cubicBezTo>
                <a:lnTo>
                  <a:pt x="1423010" y="531736"/>
                </a:lnTo>
                <a:cubicBezTo>
                  <a:pt x="1422715" y="526040"/>
                  <a:pt x="1417851" y="521634"/>
                  <a:pt x="1412154" y="521929"/>
                </a:cubicBezTo>
                <a:cubicBezTo>
                  <a:pt x="1406859" y="522198"/>
                  <a:pt x="1402615" y="526443"/>
                  <a:pt x="1402346" y="531736"/>
                </a:cubicBezTo>
                <a:lnTo>
                  <a:pt x="1402346" y="532273"/>
                </a:lnTo>
                <a:cubicBezTo>
                  <a:pt x="1402372" y="537996"/>
                  <a:pt x="1406994" y="542618"/>
                  <a:pt x="1412718" y="542645"/>
                </a:cubicBezTo>
                <a:close/>
                <a:moveTo>
                  <a:pt x="1412718" y="639744"/>
                </a:moveTo>
                <a:cubicBezTo>
                  <a:pt x="1418415" y="639664"/>
                  <a:pt x="1423010" y="635096"/>
                  <a:pt x="1423090" y="629400"/>
                </a:cubicBezTo>
                <a:lnTo>
                  <a:pt x="1423090" y="628621"/>
                </a:lnTo>
                <a:cubicBezTo>
                  <a:pt x="1423090" y="622925"/>
                  <a:pt x="1418469" y="618304"/>
                  <a:pt x="1412772" y="618304"/>
                </a:cubicBezTo>
                <a:cubicBezTo>
                  <a:pt x="1407074" y="618304"/>
                  <a:pt x="1402453" y="622925"/>
                  <a:pt x="1402453" y="628621"/>
                </a:cubicBezTo>
                <a:lnTo>
                  <a:pt x="1402453" y="629400"/>
                </a:lnTo>
                <a:cubicBezTo>
                  <a:pt x="1402507" y="635069"/>
                  <a:pt x="1407048" y="639664"/>
                  <a:pt x="1412718" y="639744"/>
                </a:cubicBezTo>
                <a:close/>
                <a:moveTo>
                  <a:pt x="1412718" y="688268"/>
                </a:moveTo>
                <a:cubicBezTo>
                  <a:pt x="1418441" y="688295"/>
                  <a:pt x="1423064" y="683673"/>
                  <a:pt x="1423090" y="677951"/>
                </a:cubicBezTo>
                <a:cubicBezTo>
                  <a:pt x="1423090" y="677951"/>
                  <a:pt x="1423090" y="677924"/>
                  <a:pt x="1423090" y="677924"/>
                </a:cubicBezTo>
                <a:lnTo>
                  <a:pt x="1423090" y="677359"/>
                </a:lnTo>
                <a:cubicBezTo>
                  <a:pt x="1423090" y="671663"/>
                  <a:pt x="1418469" y="667042"/>
                  <a:pt x="1412772" y="667042"/>
                </a:cubicBezTo>
                <a:cubicBezTo>
                  <a:pt x="1407074" y="667042"/>
                  <a:pt x="1402453" y="671663"/>
                  <a:pt x="1402453" y="677359"/>
                </a:cubicBezTo>
                <a:lnTo>
                  <a:pt x="1402453" y="677924"/>
                </a:lnTo>
                <a:cubicBezTo>
                  <a:pt x="1402426" y="683620"/>
                  <a:pt x="1406994" y="688241"/>
                  <a:pt x="1412692" y="688268"/>
                </a:cubicBezTo>
                <a:cubicBezTo>
                  <a:pt x="1412692" y="688268"/>
                  <a:pt x="1412718" y="688268"/>
                  <a:pt x="1412718" y="688268"/>
                </a:cubicBezTo>
                <a:close/>
                <a:moveTo>
                  <a:pt x="1412718" y="737033"/>
                </a:moveTo>
                <a:cubicBezTo>
                  <a:pt x="1418441" y="737006"/>
                  <a:pt x="1423064" y="732385"/>
                  <a:pt x="1423090" y="726662"/>
                </a:cubicBezTo>
                <a:lnTo>
                  <a:pt x="1423090" y="725883"/>
                </a:lnTo>
                <a:cubicBezTo>
                  <a:pt x="1423090" y="720187"/>
                  <a:pt x="1418469" y="715565"/>
                  <a:pt x="1412772" y="715565"/>
                </a:cubicBezTo>
                <a:cubicBezTo>
                  <a:pt x="1407074" y="715565"/>
                  <a:pt x="1402453" y="720187"/>
                  <a:pt x="1402453" y="725883"/>
                </a:cubicBezTo>
                <a:lnTo>
                  <a:pt x="1402453" y="726662"/>
                </a:lnTo>
                <a:cubicBezTo>
                  <a:pt x="1402426" y="732358"/>
                  <a:pt x="1407021" y="737006"/>
                  <a:pt x="1412718" y="737033"/>
                </a:cubicBezTo>
                <a:cubicBezTo>
                  <a:pt x="1412718" y="737033"/>
                  <a:pt x="1412718" y="737033"/>
                  <a:pt x="1412718" y="737033"/>
                </a:cubicBezTo>
                <a:close/>
                <a:moveTo>
                  <a:pt x="1227034" y="1287554"/>
                </a:moveTo>
                <a:lnTo>
                  <a:pt x="1227813" y="1287554"/>
                </a:lnTo>
                <a:cubicBezTo>
                  <a:pt x="1233456" y="1287581"/>
                  <a:pt x="1238025" y="1292094"/>
                  <a:pt x="1238105" y="1297737"/>
                </a:cubicBezTo>
                <a:cubicBezTo>
                  <a:pt x="1238025" y="1303405"/>
                  <a:pt x="1233483" y="1307973"/>
                  <a:pt x="1227813" y="1308107"/>
                </a:cubicBezTo>
                <a:lnTo>
                  <a:pt x="1227034" y="1308107"/>
                </a:lnTo>
                <a:cubicBezTo>
                  <a:pt x="1221364" y="1308000"/>
                  <a:pt x="1216823" y="1303405"/>
                  <a:pt x="1216769" y="1297737"/>
                </a:cubicBezTo>
                <a:cubicBezTo>
                  <a:pt x="1216823" y="1292094"/>
                  <a:pt x="1221390" y="1287581"/>
                  <a:pt x="1227034" y="1287554"/>
                </a:cubicBezTo>
                <a:close/>
                <a:moveTo>
                  <a:pt x="1276102" y="1283308"/>
                </a:moveTo>
                <a:cubicBezTo>
                  <a:pt x="1280992" y="1283308"/>
                  <a:pt x="1285211" y="1286801"/>
                  <a:pt x="1286152" y="1291611"/>
                </a:cubicBezTo>
                <a:cubicBezTo>
                  <a:pt x="1287200" y="1297119"/>
                  <a:pt x="1283600" y="1302439"/>
                  <a:pt x="1278090" y="1303486"/>
                </a:cubicBezTo>
                <a:cubicBezTo>
                  <a:pt x="1272501" y="1304776"/>
                  <a:pt x="1266939" y="1301283"/>
                  <a:pt x="1265676" y="1295695"/>
                </a:cubicBezTo>
                <a:cubicBezTo>
                  <a:pt x="1265649" y="1295668"/>
                  <a:pt x="1265649" y="1295641"/>
                  <a:pt x="1265649" y="1295614"/>
                </a:cubicBezTo>
                <a:cubicBezTo>
                  <a:pt x="1264385" y="1290348"/>
                  <a:pt x="1267610" y="1285028"/>
                  <a:pt x="1272905" y="1283738"/>
                </a:cubicBezTo>
                <a:cubicBezTo>
                  <a:pt x="1272958" y="1283738"/>
                  <a:pt x="1272985" y="1283712"/>
                  <a:pt x="1273039" y="1283712"/>
                </a:cubicBezTo>
                <a:lnTo>
                  <a:pt x="1273898" y="1283523"/>
                </a:lnTo>
                <a:cubicBezTo>
                  <a:pt x="1274597" y="1283335"/>
                  <a:pt x="1275295" y="1283281"/>
                  <a:pt x="1276021" y="1283308"/>
                </a:cubicBezTo>
                <a:close/>
                <a:moveTo>
                  <a:pt x="1321488" y="1266274"/>
                </a:moveTo>
                <a:cubicBezTo>
                  <a:pt x="1325223" y="1266167"/>
                  <a:pt x="1328717" y="1268155"/>
                  <a:pt x="1330518" y="1271433"/>
                </a:cubicBezTo>
                <a:cubicBezTo>
                  <a:pt x="1333177" y="1276457"/>
                  <a:pt x="1331323" y="1282690"/>
                  <a:pt x="1326352" y="1285431"/>
                </a:cubicBezTo>
                <a:cubicBezTo>
                  <a:pt x="1321461" y="1288306"/>
                  <a:pt x="1315146" y="1286667"/>
                  <a:pt x="1312272" y="1281777"/>
                </a:cubicBezTo>
                <a:cubicBezTo>
                  <a:pt x="1312218" y="1281697"/>
                  <a:pt x="1312190" y="1281643"/>
                  <a:pt x="1312164" y="1281589"/>
                </a:cubicBezTo>
                <a:cubicBezTo>
                  <a:pt x="1309369" y="1276914"/>
                  <a:pt x="1310874" y="1270842"/>
                  <a:pt x="1315577" y="1268021"/>
                </a:cubicBezTo>
                <a:cubicBezTo>
                  <a:pt x="1315711" y="1267940"/>
                  <a:pt x="1315846" y="1267859"/>
                  <a:pt x="1316007" y="1267779"/>
                </a:cubicBezTo>
                <a:lnTo>
                  <a:pt x="1316679" y="1267430"/>
                </a:lnTo>
                <a:cubicBezTo>
                  <a:pt x="1318156" y="1266677"/>
                  <a:pt x="1319823" y="1266274"/>
                  <a:pt x="1321488" y="1266274"/>
                </a:cubicBezTo>
                <a:close/>
                <a:moveTo>
                  <a:pt x="1360425" y="1237284"/>
                </a:moveTo>
                <a:cubicBezTo>
                  <a:pt x="1366123" y="1237311"/>
                  <a:pt x="1370718" y="1241959"/>
                  <a:pt x="1370690" y="1247655"/>
                </a:cubicBezTo>
                <a:cubicBezTo>
                  <a:pt x="1370690" y="1250476"/>
                  <a:pt x="1369508" y="1253190"/>
                  <a:pt x="1367439" y="1255124"/>
                </a:cubicBezTo>
                <a:cubicBezTo>
                  <a:pt x="1363300" y="1258993"/>
                  <a:pt x="1356851" y="1258912"/>
                  <a:pt x="1352821" y="1254963"/>
                </a:cubicBezTo>
                <a:cubicBezTo>
                  <a:pt x="1348897" y="1251094"/>
                  <a:pt x="1348871" y="1244753"/>
                  <a:pt x="1352741" y="1240830"/>
                </a:cubicBezTo>
                <a:cubicBezTo>
                  <a:pt x="1352767" y="1240803"/>
                  <a:pt x="1352794" y="1240776"/>
                  <a:pt x="1352821" y="1240750"/>
                </a:cubicBezTo>
                <a:lnTo>
                  <a:pt x="1353385" y="1240132"/>
                </a:lnTo>
                <a:cubicBezTo>
                  <a:pt x="1355320" y="1238332"/>
                  <a:pt x="1357846" y="1237311"/>
                  <a:pt x="1360506" y="1237284"/>
                </a:cubicBezTo>
                <a:close/>
                <a:moveTo>
                  <a:pt x="1389984" y="1198702"/>
                </a:moveTo>
                <a:cubicBezTo>
                  <a:pt x="1395789" y="1198890"/>
                  <a:pt x="1400357" y="1203726"/>
                  <a:pt x="1400195" y="1209556"/>
                </a:cubicBezTo>
                <a:cubicBezTo>
                  <a:pt x="1400141" y="1211195"/>
                  <a:pt x="1399712" y="1212780"/>
                  <a:pt x="1398933" y="1214231"/>
                </a:cubicBezTo>
                <a:cubicBezTo>
                  <a:pt x="1396084" y="1219202"/>
                  <a:pt x="1389823" y="1221083"/>
                  <a:pt x="1384718" y="1218477"/>
                </a:cubicBezTo>
                <a:cubicBezTo>
                  <a:pt x="1379827" y="1215817"/>
                  <a:pt x="1378054" y="1209691"/>
                  <a:pt x="1380713" y="1204801"/>
                </a:cubicBezTo>
                <a:cubicBezTo>
                  <a:pt x="1380741" y="1204747"/>
                  <a:pt x="1380767" y="1204720"/>
                  <a:pt x="1380794" y="1204666"/>
                </a:cubicBezTo>
                <a:lnTo>
                  <a:pt x="1381090" y="1203887"/>
                </a:lnTo>
                <a:cubicBezTo>
                  <a:pt x="1382944" y="1200717"/>
                  <a:pt x="1386330" y="1198756"/>
                  <a:pt x="1389984" y="1198702"/>
                </a:cubicBezTo>
                <a:close/>
                <a:moveTo>
                  <a:pt x="1407881" y="1153806"/>
                </a:moveTo>
                <a:cubicBezTo>
                  <a:pt x="1408687" y="1153779"/>
                  <a:pt x="1409466" y="1153833"/>
                  <a:pt x="1410246" y="1154021"/>
                </a:cubicBezTo>
                <a:cubicBezTo>
                  <a:pt x="1415782" y="1155364"/>
                  <a:pt x="1419194" y="1160952"/>
                  <a:pt x="1417851" y="1166487"/>
                </a:cubicBezTo>
                <a:lnTo>
                  <a:pt x="1417851" y="1167267"/>
                </a:lnTo>
                <a:cubicBezTo>
                  <a:pt x="1416318" y="1172667"/>
                  <a:pt x="1410836" y="1175972"/>
                  <a:pt x="1405356" y="1174736"/>
                </a:cubicBezTo>
                <a:cubicBezTo>
                  <a:pt x="1399874" y="1173312"/>
                  <a:pt x="1396541" y="1167750"/>
                  <a:pt x="1397858" y="1162242"/>
                </a:cubicBezTo>
                <a:lnTo>
                  <a:pt x="1407828" y="1164768"/>
                </a:lnTo>
                <a:lnTo>
                  <a:pt x="1397966" y="1161705"/>
                </a:lnTo>
                <a:cubicBezTo>
                  <a:pt x="1399041" y="1157057"/>
                  <a:pt x="1403205" y="1153779"/>
                  <a:pt x="1407961" y="1153806"/>
                </a:cubicBezTo>
                <a:close/>
                <a:moveTo>
                  <a:pt x="1412745" y="1105444"/>
                </a:moveTo>
                <a:cubicBezTo>
                  <a:pt x="1418469" y="1105471"/>
                  <a:pt x="1423090" y="1110065"/>
                  <a:pt x="1423117" y="1115788"/>
                </a:cubicBezTo>
                <a:lnTo>
                  <a:pt x="1423117" y="1116567"/>
                </a:lnTo>
                <a:cubicBezTo>
                  <a:pt x="1423117" y="1122263"/>
                  <a:pt x="1418495" y="1126884"/>
                  <a:pt x="1412799" y="1126884"/>
                </a:cubicBezTo>
                <a:cubicBezTo>
                  <a:pt x="1407102" y="1126884"/>
                  <a:pt x="1402480" y="1122263"/>
                  <a:pt x="1402480" y="1116567"/>
                </a:cubicBezTo>
                <a:lnTo>
                  <a:pt x="1402480" y="1115788"/>
                </a:lnTo>
                <a:cubicBezTo>
                  <a:pt x="1402453" y="1110092"/>
                  <a:pt x="1407048" y="1105471"/>
                  <a:pt x="1412745" y="1105444"/>
                </a:cubicBezTo>
                <a:close/>
                <a:moveTo>
                  <a:pt x="1412745" y="1056920"/>
                </a:moveTo>
                <a:cubicBezTo>
                  <a:pt x="1418469" y="1056920"/>
                  <a:pt x="1423090" y="1061542"/>
                  <a:pt x="1423117" y="1067265"/>
                </a:cubicBezTo>
                <a:lnTo>
                  <a:pt x="1423117" y="1067829"/>
                </a:lnTo>
                <a:cubicBezTo>
                  <a:pt x="1423117" y="1073525"/>
                  <a:pt x="1418495" y="1078146"/>
                  <a:pt x="1412799" y="1078146"/>
                </a:cubicBezTo>
                <a:cubicBezTo>
                  <a:pt x="1407102" y="1078146"/>
                  <a:pt x="1402480" y="1073525"/>
                  <a:pt x="1402480" y="1067829"/>
                </a:cubicBezTo>
                <a:lnTo>
                  <a:pt x="1402480" y="1067265"/>
                </a:lnTo>
                <a:cubicBezTo>
                  <a:pt x="1402453" y="1061569"/>
                  <a:pt x="1407021" y="1056947"/>
                  <a:pt x="1412718" y="1056920"/>
                </a:cubicBezTo>
                <a:cubicBezTo>
                  <a:pt x="1412718" y="1056920"/>
                  <a:pt x="1412745" y="1056920"/>
                  <a:pt x="1412745" y="1056920"/>
                </a:cubicBezTo>
                <a:close/>
                <a:moveTo>
                  <a:pt x="1412745" y="1008156"/>
                </a:moveTo>
                <a:cubicBezTo>
                  <a:pt x="1418469" y="1008182"/>
                  <a:pt x="1423090" y="1012804"/>
                  <a:pt x="1423117" y="1018527"/>
                </a:cubicBezTo>
                <a:lnTo>
                  <a:pt x="1423117" y="1019306"/>
                </a:lnTo>
                <a:cubicBezTo>
                  <a:pt x="1423117" y="1025001"/>
                  <a:pt x="1418495" y="1029623"/>
                  <a:pt x="1412799" y="1029623"/>
                </a:cubicBezTo>
                <a:cubicBezTo>
                  <a:pt x="1407102" y="1029623"/>
                  <a:pt x="1402480" y="1025001"/>
                  <a:pt x="1402480" y="1019306"/>
                </a:cubicBezTo>
                <a:lnTo>
                  <a:pt x="1402480" y="1018527"/>
                </a:lnTo>
                <a:cubicBezTo>
                  <a:pt x="1402453" y="1012831"/>
                  <a:pt x="1407048" y="1008182"/>
                  <a:pt x="1412745" y="1008156"/>
                </a:cubicBezTo>
                <a:cubicBezTo>
                  <a:pt x="1412745" y="1008156"/>
                  <a:pt x="1412745" y="1008156"/>
                  <a:pt x="1412745" y="1008156"/>
                </a:cubicBezTo>
                <a:close/>
                <a:moveTo>
                  <a:pt x="1412745" y="959417"/>
                </a:moveTo>
                <a:cubicBezTo>
                  <a:pt x="1418441" y="959498"/>
                  <a:pt x="1423036" y="964092"/>
                  <a:pt x="1423117" y="969788"/>
                </a:cubicBezTo>
                <a:lnTo>
                  <a:pt x="1423117" y="970567"/>
                </a:lnTo>
                <a:cubicBezTo>
                  <a:pt x="1423117" y="976263"/>
                  <a:pt x="1418495" y="980885"/>
                  <a:pt x="1412799" y="980885"/>
                </a:cubicBezTo>
                <a:cubicBezTo>
                  <a:pt x="1407102" y="980885"/>
                  <a:pt x="1402480" y="976263"/>
                  <a:pt x="1402480" y="970567"/>
                </a:cubicBezTo>
                <a:lnTo>
                  <a:pt x="1402480" y="969708"/>
                </a:lnTo>
                <a:cubicBezTo>
                  <a:pt x="1402507" y="964039"/>
                  <a:pt x="1407074" y="959417"/>
                  <a:pt x="1412745" y="959337"/>
                </a:cubicBezTo>
                <a:close/>
                <a:moveTo>
                  <a:pt x="1412745" y="910894"/>
                </a:moveTo>
                <a:cubicBezTo>
                  <a:pt x="1418469" y="910867"/>
                  <a:pt x="1423090" y="915488"/>
                  <a:pt x="1423117" y="921211"/>
                </a:cubicBezTo>
                <a:cubicBezTo>
                  <a:pt x="1423117" y="921211"/>
                  <a:pt x="1423117" y="921238"/>
                  <a:pt x="1423117" y="921238"/>
                </a:cubicBezTo>
                <a:cubicBezTo>
                  <a:pt x="1423117" y="927042"/>
                  <a:pt x="1418523" y="931770"/>
                  <a:pt x="1412745" y="931985"/>
                </a:cubicBezTo>
                <a:cubicBezTo>
                  <a:pt x="1407156" y="932066"/>
                  <a:pt x="1402561" y="927579"/>
                  <a:pt x="1402480" y="921991"/>
                </a:cubicBezTo>
                <a:cubicBezTo>
                  <a:pt x="1402480" y="921991"/>
                  <a:pt x="1402480" y="921991"/>
                  <a:pt x="1402480" y="921991"/>
                </a:cubicBezTo>
                <a:lnTo>
                  <a:pt x="1402480" y="921346"/>
                </a:lnTo>
                <a:cubicBezTo>
                  <a:pt x="1402453" y="915650"/>
                  <a:pt x="1407021" y="911029"/>
                  <a:pt x="1412718" y="911002"/>
                </a:cubicBezTo>
                <a:cubicBezTo>
                  <a:pt x="1412718" y="911002"/>
                  <a:pt x="1412745" y="911002"/>
                  <a:pt x="1412745" y="911002"/>
                </a:cubicBezTo>
                <a:close/>
                <a:moveTo>
                  <a:pt x="1412745" y="862156"/>
                </a:moveTo>
                <a:cubicBezTo>
                  <a:pt x="1418441" y="862237"/>
                  <a:pt x="1423036" y="866804"/>
                  <a:pt x="1423117" y="872500"/>
                </a:cubicBezTo>
                <a:cubicBezTo>
                  <a:pt x="1423117" y="878303"/>
                  <a:pt x="1418523" y="883032"/>
                  <a:pt x="1412745" y="883247"/>
                </a:cubicBezTo>
                <a:cubicBezTo>
                  <a:pt x="1407236" y="883408"/>
                  <a:pt x="1402641" y="879083"/>
                  <a:pt x="1402480" y="873575"/>
                </a:cubicBezTo>
                <a:cubicBezTo>
                  <a:pt x="1402480" y="873467"/>
                  <a:pt x="1402480" y="873387"/>
                  <a:pt x="1402480" y="873279"/>
                </a:cubicBezTo>
                <a:lnTo>
                  <a:pt x="1402480" y="872500"/>
                </a:lnTo>
                <a:cubicBezTo>
                  <a:pt x="1402561" y="866831"/>
                  <a:pt x="1407156" y="862290"/>
                  <a:pt x="1412825" y="862237"/>
                </a:cubicBezTo>
                <a:close/>
                <a:moveTo>
                  <a:pt x="1412745" y="813579"/>
                </a:moveTo>
                <a:cubicBezTo>
                  <a:pt x="1418469" y="813606"/>
                  <a:pt x="1423090" y="818200"/>
                  <a:pt x="1423117" y="823923"/>
                </a:cubicBezTo>
                <a:cubicBezTo>
                  <a:pt x="1423117" y="829727"/>
                  <a:pt x="1418523" y="834455"/>
                  <a:pt x="1412745" y="834670"/>
                </a:cubicBezTo>
                <a:cubicBezTo>
                  <a:pt x="1407156" y="834751"/>
                  <a:pt x="1402561" y="830318"/>
                  <a:pt x="1402480" y="824729"/>
                </a:cubicBezTo>
                <a:cubicBezTo>
                  <a:pt x="1402480" y="824675"/>
                  <a:pt x="1402480" y="824595"/>
                  <a:pt x="1402480" y="824541"/>
                </a:cubicBezTo>
                <a:lnTo>
                  <a:pt x="1402480" y="823923"/>
                </a:lnTo>
                <a:cubicBezTo>
                  <a:pt x="1402453" y="818227"/>
                  <a:pt x="1407048" y="813606"/>
                  <a:pt x="1412745" y="813579"/>
                </a:cubicBezTo>
                <a:close/>
                <a:moveTo>
                  <a:pt x="1412745" y="764868"/>
                </a:moveTo>
                <a:cubicBezTo>
                  <a:pt x="1418469" y="764868"/>
                  <a:pt x="1423117" y="769516"/>
                  <a:pt x="1423117" y="775239"/>
                </a:cubicBezTo>
                <a:lnTo>
                  <a:pt x="1423117" y="775964"/>
                </a:lnTo>
                <a:cubicBezTo>
                  <a:pt x="1423117" y="781660"/>
                  <a:pt x="1418495" y="786281"/>
                  <a:pt x="1412799" y="786281"/>
                </a:cubicBezTo>
                <a:cubicBezTo>
                  <a:pt x="1407102" y="786281"/>
                  <a:pt x="1402480" y="781660"/>
                  <a:pt x="1402480" y="775964"/>
                </a:cubicBezTo>
                <a:lnTo>
                  <a:pt x="1402480" y="775239"/>
                </a:lnTo>
                <a:cubicBezTo>
                  <a:pt x="1402426" y="769543"/>
                  <a:pt x="1406994" y="764922"/>
                  <a:pt x="1412692" y="764868"/>
                </a:cubicBezTo>
                <a:cubicBezTo>
                  <a:pt x="1412718" y="764868"/>
                  <a:pt x="1412718" y="764868"/>
                  <a:pt x="1412745" y="764868"/>
                </a:cubicBezTo>
                <a:close/>
                <a:moveTo>
                  <a:pt x="10604" y="1287930"/>
                </a:moveTo>
                <a:lnTo>
                  <a:pt x="9905" y="1287930"/>
                </a:lnTo>
                <a:cubicBezTo>
                  <a:pt x="-3531" y="1287930"/>
                  <a:pt x="-3531" y="1308484"/>
                  <a:pt x="9905" y="1308484"/>
                </a:cubicBezTo>
                <a:lnTo>
                  <a:pt x="10604" y="1308484"/>
                </a:lnTo>
                <a:cubicBezTo>
                  <a:pt x="16300" y="1308457"/>
                  <a:pt x="20895" y="1303836"/>
                  <a:pt x="20869" y="1298139"/>
                </a:cubicBezTo>
                <a:cubicBezTo>
                  <a:pt x="20895" y="1292524"/>
                  <a:pt x="16381" y="1287956"/>
                  <a:pt x="10766" y="1287930"/>
                </a:cubicBezTo>
                <a:cubicBezTo>
                  <a:pt x="10712" y="1287930"/>
                  <a:pt x="10658" y="1287930"/>
                  <a:pt x="10604" y="1287930"/>
                </a:cubicBezTo>
                <a:close/>
                <a:moveTo>
                  <a:pt x="59135" y="1287930"/>
                </a:moveTo>
                <a:lnTo>
                  <a:pt x="58489" y="1287930"/>
                </a:lnTo>
                <a:cubicBezTo>
                  <a:pt x="52846" y="1287849"/>
                  <a:pt x="48197" y="1292390"/>
                  <a:pt x="48117" y="1298032"/>
                </a:cubicBezTo>
                <a:cubicBezTo>
                  <a:pt x="48117" y="1298059"/>
                  <a:pt x="48117" y="1298113"/>
                  <a:pt x="48117" y="1298139"/>
                </a:cubicBezTo>
                <a:cubicBezTo>
                  <a:pt x="48143" y="1303863"/>
                  <a:pt x="52766" y="1308457"/>
                  <a:pt x="58489" y="1308484"/>
                </a:cubicBezTo>
                <a:cubicBezTo>
                  <a:pt x="64266" y="1308484"/>
                  <a:pt x="69023" y="1303916"/>
                  <a:pt x="69238" y="1298139"/>
                </a:cubicBezTo>
                <a:cubicBezTo>
                  <a:pt x="69399" y="1292658"/>
                  <a:pt x="65046" y="1288091"/>
                  <a:pt x="59564" y="1287930"/>
                </a:cubicBezTo>
                <a:cubicBezTo>
                  <a:pt x="59430" y="1287930"/>
                  <a:pt x="59269" y="1287930"/>
                  <a:pt x="59135" y="1287930"/>
                </a:cubicBezTo>
                <a:close/>
                <a:moveTo>
                  <a:pt x="107799" y="1287930"/>
                </a:moveTo>
                <a:lnTo>
                  <a:pt x="107100" y="1287930"/>
                </a:lnTo>
                <a:cubicBezTo>
                  <a:pt x="101458" y="1287903"/>
                  <a:pt x="96889" y="1292470"/>
                  <a:pt x="96861" y="1298113"/>
                </a:cubicBezTo>
                <a:cubicBezTo>
                  <a:pt x="96861" y="1298113"/>
                  <a:pt x="96861" y="1298139"/>
                  <a:pt x="96861" y="1298139"/>
                </a:cubicBezTo>
                <a:cubicBezTo>
                  <a:pt x="96889" y="1303809"/>
                  <a:pt x="101430" y="1308403"/>
                  <a:pt x="107100" y="1308484"/>
                </a:cubicBezTo>
                <a:cubicBezTo>
                  <a:pt x="112878" y="1308484"/>
                  <a:pt x="117633" y="1303916"/>
                  <a:pt x="117848" y="1298139"/>
                </a:cubicBezTo>
                <a:cubicBezTo>
                  <a:pt x="118010" y="1292658"/>
                  <a:pt x="113710" y="1288091"/>
                  <a:pt x="108228" y="1287930"/>
                </a:cubicBezTo>
                <a:cubicBezTo>
                  <a:pt x="108094" y="1287930"/>
                  <a:pt x="107933" y="1287930"/>
                  <a:pt x="107799" y="1287930"/>
                </a:cubicBezTo>
                <a:close/>
                <a:moveTo>
                  <a:pt x="156463" y="1287930"/>
                </a:moveTo>
                <a:lnTo>
                  <a:pt x="155765" y="1287930"/>
                </a:lnTo>
                <a:cubicBezTo>
                  <a:pt x="150122" y="1287903"/>
                  <a:pt x="145527" y="1292444"/>
                  <a:pt x="145500" y="1298086"/>
                </a:cubicBezTo>
                <a:cubicBezTo>
                  <a:pt x="145500" y="1298113"/>
                  <a:pt x="145500" y="1298113"/>
                  <a:pt x="145500" y="1298139"/>
                </a:cubicBezTo>
                <a:cubicBezTo>
                  <a:pt x="145527" y="1303809"/>
                  <a:pt x="150095" y="1308430"/>
                  <a:pt x="155765" y="1308484"/>
                </a:cubicBezTo>
                <a:cubicBezTo>
                  <a:pt x="161569" y="1308564"/>
                  <a:pt x="166379" y="1303943"/>
                  <a:pt x="166514" y="1298139"/>
                </a:cubicBezTo>
                <a:cubicBezTo>
                  <a:pt x="166728" y="1292712"/>
                  <a:pt x="162483" y="1288145"/>
                  <a:pt x="157055" y="1287930"/>
                </a:cubicBezTo>
                <a:cubicBezTo>
                  <a:pt x="156894" y="1287930"/>
                  <a:pt x="156705" y="1287930"/>
                  <a:pt x="156545" y="1287930"/>
                </a:cubicBezTo>
                <a:close/>
                <a:moveTo>
                  <a:pt x="205209" y="1287930"/>
                </a:moveTo>
                <a:lnTo>
                  <a:pt x="204430" y="1287930"/>
                </a:lnTo>
                <a:cubicBezTo>
                  <a:pt x="198786" y="1287903"/>
                  <a:pt x="194192" y="1292444"/>
                  <a:pt x="194165" y="1298086"/>
                </a:cubicBezTo>
                <a:cubicBezTo>
                  <a:pt x="194165" y="1298113"/>
                  <a:pt x="194165" y="1298113"/>
                  <a:pt x="194165" y="1298139"/>
                </a:cubicBezTo>
                <a:cubicBezTo>
                  <a:pt x="194192" y="1303809"/>
                  <a:pt x="198760" y="1308430"/>
                  <a:pt x="204430" y="1308484"/>
                </a:cubicBezTo>
                <a:lnTo>
                  <a:pt x="205209" y="1308484"/>
                </a:lnTo>
                <a:cubicBezTo>
                  <a:pt x="210853" y="1308457"/>
                  <a:pt x="215394" y="1303863"/>
                  <a:pt x="215366" y="1298220"/>
                </a:cubicBezTo>
                <a:cubicBezTo>
                  <a:pt x="215366" y="1298193"/>
                  <a:pt x="215366" y="1298166"/>
                  <a:pt x="215366" y="1298139"/>
                </a:cubicBezTo>
                <a:cubicBezTo>
                  <a:pt x="215447" y="1292604"/>
                  <a:pt x="211040" y="1288010"/>
                  <a:pt x="205478" y="1287930"/>
                </a:cubicBezTo>
                <a:cubicBezTo>
                  <a:pt x="205397" y="1287930"/>
                  <a:pt x="205289" y="1287930"/>
                  <a:pt x="205209" y="1287930"/>
                </a:cubicBezTo>
                <a:close/>
                <a:moveTo>
                  <a:pt x="253847" y="1287930"/>
                </a:moveTo>
                <a:lnTo>
                  <a:pt x="253068" y="1287930"/>
                </a:lnTo>
                <a:cubicBezTo>
                  <a:pt x="247478" y="1287903"/>
                  <a:pt x="242937" y="1292444"/>
                  <a:pt x="242910" y="1298032"/>
                </a:cubicBezTo>
                <a:cubicBezTo>
                  <a:pt x="242910" y="1298059"/>
                  <a:pt x="242910" y="1298113"/>
                  <a:pt x="242910" y="1298139"/>
                </a:cubicBezTo>
                <a:cubicBezTo>
                  <a:pt x="242883" y="1303782"/>
                  <a:pt x="247425" y="1308403"/>
                  <a:pt x="253068" y="1308484"/>
                </a:cubicBezTo>
                <a:cubicBezTo>
                  <a:pt x="258871" y="1308564"/>
                  <a:pt x="263681" y="1303943"/>
                  <a:pt x="263817" y="1298139"/>
                </a:cubicBezTo>
                <a:cubicBezTo>
                  <a:pt x="264032" y="1292712"/>
                  <a:pt x="259786" y="1288145"/>
                  <a:pt x="254358" y="1287930"/>
                </a:cubicBezTo>
                <a:cubicBezTo>
                  <a:pt x="254223" y="1287930"/>
                  <a:pt x="254061" y="1287930"/>
                  <a:pt x="253927" y="1287930"/>
                </a:cubicBezTo>
                <a:close/>
                <a:moveTo>
                  <a:pt x="302512" y="1287930"/>
                </a:moveTo>
                <a:lnTo>
                  <a:pt x="301812" y="1287930"/>
                </a:lnTo>
                <a:cubicBezTo>
                  <a:pt x="296224" y="1287876"/>
                  <a:pt x="291628" y="1292363"/>
                  <a:pt x="291575" y="1297951"/>
                </a:cubicBezTo>
                <a:cubicBezTo>
                  <a:pt x="291575" y="1298005"/>
                  <a:pt x="291575" y="1298086"/>
                  <a:pt x="291575" y="1298139"/>
                </a:cubicBezTo>
                <a:cubicBezTo>
                  <a:pt x="291548" y="1303836"/>
                  <a:pt x="296117" y="1308457"/>
                  <a:pt x="301812" y="1308484"/>
                </a:cubicBezTo>
                <a:cubicBezTo>
                  <a:pt x="301812" y="1308484"/>
                  <a:pt x="301812" y="1308484"/>
                  <a:pt x="301812" y="1308484"/>
                </a:cubicBezTo>
                <a:cubicBezTo>
                  <a:pt x="307563" y="1308484"/>
                  <a:pt x="312266" y="1303889"/>
                  <a:pt x="312401" y="1298139"/>
                </a:cubicBezTo>
                <a:cubicBezTo>
                  <a:pt x="312615" y="1292712"/>
                  <a:pt x="308370" y="1288145"/>
                  <a:pt x="302942" y="1287930"/>
                </a:cubicBezTo>
                <a:cubicBezTo>
                  <a:pt x="302807" y="1287930"/>
                  <a:pt x="302646" y="1287930"/>
                  <a:pt x="302512" y="1287930"/>
                </a:cubicBezTo>
                <a:close/>
                <a:moveTo>
                  <a:pt x="351176" y="1287930"/>
                </a:moveTo>
                <a:lnTo>
                  <a:pt x="350478" y="1287930"/>
                </a:lnTo>
                <a:cubicBezTo>
                  <a:pt x="344861" y="1287876"/>
                  <a:pt x="340266" y="1292363"/>
                  <a:pt x="340212" y="1297978"/>
                </a:cubicBezTo>
                <a:cubicBezTo>
                  <a:pt x="340212" y="1298032"/>
                  <a:pt x="340212" y="1298086"/>
                  <a:pt x="340212" y="1298139"/>
                </a:cubicBezTo>
                <a:cubicBezTo>
                  <a:pt x="340186" y="1303836"/>
                  <a:pt x="344781" y="1308457"/>
                  <a:pt x="350478" y="1308484"/>
                </a:cubicBezTo>
                <a:cubicBezTo>
                  <a:pt x="356228" y="1308484"/>
                  <a:pt x="360904" y="1303889"/>
                  <a:pt x="361012" y="1298139"/>
                </a:cubicBezTo>
                <a:cubicBezTo>
                  <a:pt x="361227" y="1292739"/>
                  <a:pt x="357035" y="1288172"/>
                  <a:pt x="351606" y="1287930"/>
                </a:cubicBezTo>
                <a:cubicBezTo>
                  <a:pt x="351471" y="1287930"/>
                  <a:pt x="351311" y="1287930"/>
                  <a:pt x="351176" y="1287930"/>
                </a:cubicBezTo>
                <a:close/>
                <a:moveTo>
                  <a:pt x="399787" y="1287930"/>
                </a:moveTo>
                <a:lnTo>
                  <a:pt x="399142" y="1287930"/>
                </a:lnTo>
                <a:cubicBezTo>
                  <a:pt x="393527" y="1287876"/>
                  <a:pt x="388932" y="1292363"/>
                  <a:pt x="388878" y="1297978"/>
                </a:cubicBezTo>
                <a:cubicBezTo>
                  <a:pt x="388878" y="1298032"/>
                  <a:pt x="388878" y="1298086"/>
                  <a:pt x="388878" y="1298139"/>
                </a:cubicBezTo>
                <a:cubicBezTo>
                  <a:pt x="388850" y="1303836"/>
                  <a:pt x="393445" y="1308457"/>
                  <a:pt x="399142" y="1308484"/>
                </a:cubicBezTo>
                <a:lnTo>
                  <a:pt x="399787" y="1308484"/>
                </a:lnTo>
                <a:cubicBezTo>
                  <a:pt x="405430" y="1308511"/>
                  <a:pt x="410052" y="1303943"/>
                  <a:pt x="410079" y="1298301"/>
                </a:cubicBezTo>
                <a:cubicBezTo>
                  <a:pt x="410079" y="1298247"/>
                  <a:pt x="410079" y="1298193"/>
                  <a:pt x="410079" y="1298139"/>
                </a:cubicBezTo>
                <a:cubicBezTo>
                  <a:pt x="410160" y="1292578"/>
                  <a:pt x="405699" y="1288010"/>
                  <a:pt x="400137" y="1287930"/>
                </a:cubicBezTo>
                <a:cubicBezTo>
                  <a:pt x="400029" y="1287930"/>
                  <a:pt x="399894" y="1287930"/>
                  <a:pt x="399787" y="1287930"/>
                </a:cubicBezTo>
                <a:close/>
                <a:moveTo>
                  <a:pt x="448452" y="1287930"/>
                </a:moveTo>
                <a:lnTo>
                  <a:pt x="447781" y="1287930"/>
                </a:lnTo>
                <a:cubicBezTo>
                  <a:pt x="442191" y="1287849"/>
                  <a:pt x="437622" y="1292309"/>
                  <a:pt x="437542" y="1297897"/>
                </a:cubicBezTo>
                <a:cubicBezTo>
                  <a:pt x="437542" y="1297978"/>
                  <a:pt x="437542" y="1298059"/>
                  <a:pt x="437542" y="1298139"/>
                </a:cubicBezTo>
                <a:cubicBezTo>
                  <a:pt x="437488" y="1303809"/>
                  <a:pt x="442057" y="1308430"/>
                  <a:pt x="447727" y="1308484"/>
                </a:cubicBezTo>
                <a:cubicBezTo>
                  <a:pt x="447753" y="1308484"/>
                  <a:pt x="447753" y="1308484"/>
                  <a:pt x="447781" y="1308484"/>
                </a:cubicBezTo>
                <a:lnTo>
                  <a:pt x="448452" y="1308484"/>
                </a:lnTo>
                <a:cubicBezTo>
                  <a:pt x="454149" y="1308457"/>
                  <a:pt x="458771" y="1303836"/>
                  <a:pt x="458744" y="1298139"/>
                </a:cubicBezTo>
                <a:cubicBezTo>
                  <a:pt x="458771" y="1292524"/>
                  <a:pt x="454256" y="1287956"/>
                  <a:pt x="448640" y="1287930"/>
                </a:cubicBezTo>
                <a:cubicBezTo>
                  <a:pt x="448586" y="1287930"/>
                  <a:pt x="448506" y="1287930"/>
                  <a:pt x="448452" y="1287930"/>
                </a:cubicBezTo>
                <a:close/>
                <a:moveTo>
                  <a:pt x="497117" y="1287930"/>
                </a:moveTo>
                <a:lnTo>
                  <a:pt x="496499" y="1287930"/>
                </a:lnTo>
                <a:cubicBezTo>
                  <a:pt x="490909" y="1287822"/>
                  <a:pt x="486314" y="1292256"/>
                  <a:pt x="486207" y="1297844"/>
                </a:cubicBezTo>
                <a:cubicBezTo>
                  <a:pt x="486207" y="1297951"/>
                  <a:pt x="486207" y="1298032"/>
                  <a:pt x="486207" y="1298139"/>
                </a:cubicBezTo>
                <a:cubicBezTo>
                  <a:pt x="486153" y="1303809"/>
                  <a:pt x="490722" y="1308430"/>
                  <a:pt x="496391" y="1308484"/>
                </a:cubicBezTo>
                <a:cubicBezTo>
                  <a:pt x="496419" y="1308484"/>
                  <a:pt x="496472" y="1308484"/>
                  <a:pt x="496499" y="1308484"/>
                </a:cubicBezTo>
                <a:cubicBezTo>
                  <a:pt x="502276" y="1308484"/>
                  <a:pt x="507032" y="1303916"/>
                  <a:pt x="507247" y="1298139"/>
                </a:cubicBezTo>
                <a:cubicBezTo>
                  <a:pt x="507435" y="1292685"/>
                  <a:pt x="503137" y="1288118"/>
                  <a:pt x="497681" y="1287930"/>
                </a:cubicBezTo>
                <a:cubicBezTo>
                  <a:pt x="497547" y="1287930"/>
                  <a:pt x="497412" y="1287930"/>
                  <a:pt x="497278" y="1287930"/>
                </a:cubicBezTo>
                <a:close/>
                <a:moveTo>
                  <a:pt x="545755" y="1287930"/>
                </a:moveTo>
                <a:lnTo>
                  <a:pt x="545109" y="1287930"/>
                </a:lnTo>
                <a:cubicBezTo>
                  <a:pt x="539494" y="1287849"/>
                  <a:pt x="534899" y="1292336"/>
                  <a:pt x="534817" y="1297951"/>
                </a:cubicBezTo>
                <a:cubicBezTo>
                  <a:pt x="534817" y="1298005"/>
                  <a:pt x="534817" y="1298086"/>
                  <a:pt x="534817" y="1298139"/>
                </a:cubicBezTo>
                <a:cubicBezTo>
                  <a:pt x="534791" y="1303836"/>
                  <a:pt x="539413" y="1308457"/>
                  <a:pt x="545109" y="1308484"/>
                </a:cubicBezTo>
                <a:cubicBezTo>
                  <a:pt x="550834" y="1308403"/>
                  <a:pt x="555509" y="1303863"/>
                  <a:pt x="555724" y="1298139"/>
                </a:cubicBezTo>
                <a:cubicBezTo>
                  <a:pt x="555886" y="1292658"/>
                  <a:pt x="551586" y="1288091"/>
                  <a:pt x="546104" y="1287930"/>
                </a:cubicBezTo>
                <a:cubicBezTo>
                  <a:pt x="545996" y="1287930"/>
                  <a:pt x="545862" y="1287930"/>
                  <a:pt x="545755" y="1287930"/>
                </a:cubicBezTo>
                <a:close/>
                <a:moveTo>
                  <a:pt x="594501" y="1287930"/>
                </a:moveTo>
                <a:lnTo>
                  <a:pt x="593721" y="1287930"/>
                </a:lnTo>
                <a:cubicBezTo>
                  <a:pt x="588132" y="1287876"/>
                  <a:pt x="583537" y="1292363"/>
                  <a:pt x="583483" y="1297951"/>
                </a:cubicBezTo>
                <a:cubicBezTo>
                  <a:pt x="583483" y="1298005"/>
                  <a:pt x="583483" y="1298086"/>
                  <a:pt x="583483" y="1298139"/>
                </a:cubicBezTo>
                <a:cubicBezTo>
                  <a:pt x="583455" y="1303836"/>
                  <a:pt x="588024" y="1308457"/>
                  <a:pt x="593721" y="1308484"/>
                </a:cubicBezTo>
                <a:cubicBezTo>
                  <a:pt x="593721" y="1308484"/>
                  <a:pt x="593721" y="1308484"/>
                  <a:pt x="593721" y="1308484"/>
                </a:cubicBezTo>
                <a:lnTo>
                  <a:pt x="594501" y="1308484"/>
                </a:lnTo>
                <a:cubicBezTo>
                  <a:pt x="600170" y="1308430"/>
                  <a:pt x="604711" y="1303809"/>
                  <a:pt x="604684" y="1298139"/>
                </a:cubicBezTo>
                <a:cubicBezTo>
                  <a:pt x="604738" y="1292551"/>
                  <a:pt x="600224" y="1287983"/>
                  <a:pt x="594634" y="1287930"/>
                </a:cubicBezTo>
                <a:cubicBezTo>
                  <a:pt x="594581" y="1287930"/>
                  <a:pt x="594554" y="1287930"/>
                  <a:pt x="594501" y="1287930"/>
                </a:cubicBezTo>
                <a:close/>
                <a:moveTo>
                  <a:pt x="643084" y="1287930"/>
                </a:moveTo>
                <a:lnTo>
                  <a:pt x="642386" y="1287930"/>
                </a:lnTo>
                <a:cubicBezTo>
                  <a:pt x="636824" y="1287876"/>
                  <a:pt x="632255" y="1292336"/>
                  <a:pt x="632201" y="1297897"/>
                </a:cubicBezTo>
                <a:cubicBezTo>
                  <a:pt x="632201" y="1297978"/>
                  <a:pt x="632201" y="1298059"/>
                  <a:pt x="632201" y="1298139"/>
                </a:cubicBezTo>
                <a:cubicBezTo>
                  <a:pt x="632147" y="1303782"/>
                  <a:pt x="636688" y="1308430"/>
                  <a:pt x="642332" y="1308484"/>
                </a:cubicBezTo>
                <a:cubicBezTo>
                  <a:pt x="642358" y="1308484"/>
                  <a:pt x="642358" y="1308484"/>
                  <a:pt x="642386" y="1308484"/>
                </a:cubicBezTo>
                <a:lnTo>
                  <a:pt x="643084" y="1308484"/>
                </a:lnTo>
                <a:cubicBezTo>
                  <a:pt x="648781" y="1308457"/>
                  <a:pt x="653349" y="1303836"/>
                  <a:pt x="653322" y="1298139"/>
                </a:cubicBezTo>
                <a:cubicBezTo>
                  <a:pt x="653322" y="1298139"/>
                  <a:pt x="653322" y="1298139"/>
                  <a:pt x="653322" y="1298139"/>
                </a:cubicBezTo>
                <a:cubicBezTo>
                  <a:pt x="653376" y="1292551"/>
                  <a:pt x="648862" y="1287983"/>
                  <a:pt x="643273" y="1287930"/>
                </a:cubicBezTo>
                <a:cubicBezTo>
                  <a:pt x="643219" y="1287930"/>
                  <a:pt x="643137" y="1287930"/>
                  <a:pt x="643084" y="1287930"/>
                </a:cubicBezTo>
                <a:close/>
                <a:moveTo>
                  <a:pt x="691776" y="1287930"/>
                </a:moveTo>
                <a:lnTo>
                  <a:pt x="691131" y="1287930"/>
                </a:lnTo>
                <a:cubicBezTo>
                  <a:pt x="685514" y="1287822"/>
                  <a:pt x="680893" y="1292282"/>
                  <a:pt x="680785" y="1297897"/>
                </a:cubicBezTo>
                <a:cubicBezTo>
                  <a:pt x="680785" y="1297978"/>
                  <a:pt x="680785" y="1298059"/>
                  <a:pt x="680785" y="1298139"/>
                </a:cubicBezTo>
                <a:cubicBezTo>
                  <a:pt x="680785" y="1303863"/>
                  <a:pt x="685407" y="1308484"/>
                  <a:pt x="691131" y="1308484"/>
                </a:cubicBezTo>
                <a:cubicBezTo>
                  <a:pt x="696855" y="1308457"/>
                  <a:pt x="701530" y="1303863"/>
                  <a:pt x="701665" y="1298139"/>
                </a:cubicBezTo>
                <a:cubicBezTo>
                  <a:pt x="701852" y="1292685"/>
                  <a:pt x="697606" y="1288118"/>
                  <a:pt x="692152" y="1287930"/>
                </a:cubicBezTo>
                <a:cubicBezTo>
                  <a:pt x="692044" y="1287930"/>
                  <a:pt x="691911" y="1287930"/>
                  <a:pt x="691776" y="1287930"/>
                </a:cubicBezTo>
                <a:close/>
                <a:moveTo>
                  <a:pt x="740467" y="1287930"/>
                </a:moveTo>
                <a:lnTo>
                  <a:pt x="739796" y="1287930"/>
                </a:lnTo>
                <a:cubicBezTo>
                  <a:pt x="734234" y="1287822"/>
                  <a:pt x="729637" y="1292256"/>
                  <a:pt x="729531" y="1297817"/>
                </a:cubicBezTo>
                <a:cubicBezTo>
                  <a:pt x="729531" y="1297924"/>
                  <a:pt x="729531" y="1298032"/>
                  <a:pt x="729531" y="1298139"/>
                </a:cubicBezTo>
                <a:cubicBezTo>
                  <a:pt x="729477" y="1303782"/>
                  <a:pt x="734018" y="1308430"/>
                  <a:pt x="739662" y="1308484"/>
                </a:cubicBezTo>
                <a:cubicBezTo>
                  <a:pt x="739714" y="1308484"/>
                  <a:pt x="739742" y="1308484"/>
                  <a:pt x="739796" y="1308484"/>
                </a:cubicBezTo>
                <a:cubicBezTo>
                  <a:pt x="745493" y="1308376"/>
                  <a:pt x="750114" y="1303836"/>
                  <a:pt x="750329" y="1298139"/>
                </a:cubicBezTo>
                <a:cubicBezTo>
                  <a:pt x="750517" y="1292685"/>
                  <a:pt x="746272" y="1288118"/>
                  <a:pt x="740816" y="1287930"/>
                </a:cubicBezTo>
                <a:cubicBezTo>
                  <a:pt x="740709" y="1287930"/>
                  <a:pt x="740575" y="1287930"/>
                  <a:pt x="740467" y="1287930"/>
                </a:cubicBezTo>
                <a:close/>
                <a:moveTo>
                  <a:pt x="789132" y="1287930"/>
                </a:moveTo>
                <a:lnTo>
                  <a:pt x="788434" y="1287930"/>
                </a:lnTo>
                <a:cubicBezTo>
                  <a:pt x="782817" y="1287822"/>
                  <a:pt x="778168" y="1292309"/>
                  <a:pt x="778060" y="1297924"/>
                </a:cubicBezTo>
                <a:cubicBezTo>
                  <a:pt x="778060" y="1298005"/>
                  <a:pt x="778060" y="1298059"/>
                  <a:pt x="778060" y="1298139"/>
                </a:cubicBezTo>
                <a:cubicBezTo>
                  <a:pt x="778060" y="1303863"/>
                  <a:pt x="782683" y="1308484"/>
                  <a:pt x="788406" y="1308484"/>
                </a:cubicBezTo>
                <a:cubicBezTo>
                  <a:pt x="788406" y="1308484"/>
                  <a:pt x="788434" y="1308484"/>
                  <a:pt x="788434" y="1308484"/>
                </a:cubicBezTo>
                <a:lnTo>
                  <a:pt x="789132" y="1308484"/>
                </a:lnTo>
                <a:cubicBezTo>
                  <a:pt x="794829" y="1308457"/>
                  <a:pt x="799424" y="1303836"/>
                  <a:pt x="799398" y="1298139"/>
                </a:cubicBezTo>
                <a:cubicBezTo>
                  <a:pt x="799424" y="1292524"/>
                  <a:pt x="794909" y="1287956"/>
                  <a:pt x="789293" y="1287930"/>
                </a:cubicBezTo>
                <a:cubicBezTo>
                  <a:pt x="789239" y="1287930"/>
                  <a:pt x="789186" y="1287930"/>
                  <a:pt x="789132" y="1287930"/>
                </a:cubicBezTo>
                <a:close/>
                <a:moveTo>
                  <a:pt x="837662" y="1287930"/>
                </a:moveTo>
                <a:lnTo>
                  <a:pt x="837098" y="1287930"/>
                </a:lnTo>
                <a:cubicBezTo>
                  <a:pt x="831482" y="1287822"/>
                  <a:pt x="826834" y="1292309"/>
                  <a:pt x="826726" y="1297924"/>
                </a:cubicBezTo>
                <a:cubicBezTo>
                  <a:pt x="826726" y="1298005"/>
                  <a:pt x="826726" y="1298059"/>
                  <a:pt x="826726" y="1298139"/>
                </a:cubicBezTo>
                <a:cubicBezTo>
                  <a:pt x="826726" y="1303863"/>
                  <a:pt x="831347" y="1308484"/>
                  <a:pt x="837072" y="1308484"/>
                </a:cubicBezTo>
                <a:cubicBezTo>
                  <a:pt x="837072" y="1308484"/>
                  <a:pt x="837098" y="1308484"/>
                  <a:pt x="837098" y="1308484"/>
                </a:cubicBezTo>
                <a:lnTo>
                  <a:pt x="837662" y="1308484"/>
                </a:lnTo>
                <a:cubicBezTo>
                  <a:pt x="843359" y="1308511"/>
                  <a:pt x="847981" y="1303943"/>
                  <a:pt x="848008" y="1298247"/>
                </a:cubicBezTo>
                <a:cubicBezTo>
                  <a:pt x="848008" y="1298220"/>
                  <a:pt x="848008" y="1298166"/>
                  <a:pt x="848008" y="1298139"/>
                </a:cubicBezTo>
                <a:cubicBezTo>
                  <a:pt x="848062" y="1292551"/>
                  <a:pt x="843547" y="1287983"/>
                  <a:pt x="837958" y="1287930"/>
                </a:cubicBezTo>
                <a:cubicBezTo>
                  <a:pt x="837850" y="1287930"/>
                  <a:pt x="837770" y="1287930"/>
                  <a:pt x="837662" y="1287930"/>
                </a:cubicBezTo>
                <a:close/>
                <a:moveTo>
                  <a:pt x="886327" y="1287930"/>
                </a:moveTo>
                <a:lnTo>
                  <a:pt x="885629" y="1287930"/>
                </a:lnTo>
                <a:cubicBezTo>
                  <a:pt x="880039" y="1287876"/>
                  <a:pt x="875444" y="1292363"/>
                  <a:pt x="875390" y="1297951"/>
                </a:cubicBezTo>
                <a:cubicBezTo>
                  <a:pt x="875390" y="1298005"/>
                  <a:pt x="875390" y="1298086"/>
                  <a:pt x="875390" y="1298139"/>
                </a:cubicBezTo>
                <a:cubicBezTo>
                  <a:pt x="875364" y="1303836"/>
                  <a:pt x="879932" y="1308457"/>
                  <a:pt x="885629" y="1308484"/>
                </a:cubicBezTo>
                <a:cubicBezTo>
                  <a:pt x="885629" y="1308484"/>
                  <a:pt x="885629" y="1308484"/>
                  <a:pt x="885629" y="1308484"/>
                </a:cubicBezTo>
                <a:cubicBezTo>
                  <a:pt x="891433" y="1308564"/>
                  <a:pt x="896242" y="1303943"/>
                  <a:pt x="896377" y="1298139"/>
                </a:cubicBezTo>
                <a:cubicBezTo>
                  <a:pt x="896593" y="1292712"/>
                  <a:pt x="892347" y="1288145"/>
                  <a:pt x="886918" y="1287930"/>
                </a:cubicBezTo>
                <a:cubicBezTo>
                  <a:pt x="886757" y="1287930"/>
                  <a:pt x="886569" y="1287930"/>
                  <a:pt x="886408" y="1287930"/>
                </a:cubicBezTo>
                <a:close/>
                <a:moveTo>
                  <a:pt x="934992" y="1287930"/>
                </a:moveTo>
                <a:lnTo>
                  <a:pt x="934293" y="1287930"/>
                </a:lnTo>
                <a:cubicBezTo>
                  <a:pt x="928677" y="1287876"/>
                  <a:pt x="924082" y="1292363"/>
                  <a:pt x="924029" y="1297978"/>
                </a:cubicBezTo>
                <a:cubicBezTo>
                  <a:pt x="924029" y="1298032"/>
                  <a:pt x="924029" y="1298086"/>
                  <a:pt x="924029" y="1298139"/>
                </a:cubicBezTo>
                <a:cubicBezTo>
                  <a:pt x="924001" y="1303836"/>
                  <a:pt x="928596" y="1308457"/>
                  <a:pt x="934293" y="1308484"/>
                </a:cubicBezTo>
                <a:cubicBezTo>
                  <a:pt x="940070" y="1308484"/>
                  <a:pt x="944827" y="1303916"/>
                  <a:pt x="945042" y="1298139"/>
                </a:cubicBezTo>
                <a:cubicBezTo>
                  <a:pt x="945203" y="1292658"/>
                  <a:pt x="940903" y="1288091"/>
                  <a:pt x="935421" y="1287930"/>
                </a:cubicBezTo>
                <a:cubicBezTo>
                  <a:pt x="935288" y="1287930"/>
                  <a:pt x="935126" y="1287930"/>
                  <a:pt x="934992" y="1287930"/>
                </a:cubicBezTo>
                <a:close/>
                <a:moveTo>
                  <a:pt x="983603" y="1287930"/>
                </a:moveTo>
                <a:lnTo>
                  <a:pt x="982877" y="1287930"/>
                </a:lnTo>
                <a:cubicBezTo>
                  <a:pt x="977262" y="1287876"/>
                  <a:pt x="972667" y="1292363"/>
                  <a:pt x="972613" y="1297978"/>
                </a:cubicBezTo>
                <a:cubicBezTo>
                  <a:pt x="972613" y="1298032"/>
                  <a:pt x="972613" y="1298086"/>
                  <a:pt x="972613" y="1298139"/>
                </a:cubicBezTo>
                <a:cubicBezTo>
                  <a:pt x="972585" y="1303836"/>
                  <a:pt x="977180" y="1308457"/>
                  <a:pt x="982877" y="1308484"/>
                </a:cubicBezTo>
                <a:lnTo>
                  <a:pt x="983523" y="1308484"/>
                </a:lnTo>
                <a:cubicBezTo>
                  <a:pt x="989165" y="1308511"/>
                  <a:pt x="993787" y="1303943"/>
                  <a:pt x="993814" y="1298301"/>
                </a:cubicBezTo>
                <a:cubicBezTo>
                  <a:pt x="993814" y="1298247"/>
                  <a:pt x="993814" y="1298193"/>
                  <a:pt x="993814" y="1298139"/>
                </a:cubicBezTo>
                <a:cubicBezTo>
                  <a:pt x="993895" y="1292578"/>
                  <a:pt x="989434" y="1288010"/>
                  <a:pt x="983872" y="1287930"/>
                </a:cubicBezTo>
                <a:cubicBezTo>
                  <a:pt x="983764" y="1287930"/>
                  <a:pt x="983629" y="1287930"/>
                  <a:pt x="983523" y="1287930"/>
                </a:cubicBezTo>
                <a:close/>
                <a:moveTo>
                  <a:pt x="1032267" y="1287930"/>
                </a:moveTo>
                <a:lnTo>
                  <a:pt x="1031596" y="1287930"/>
                </a:lnTo>
                <a:cubicBezTo>
                  <a:pt x="1025980" y="1287876"/>
                  <a:pt x="1021411" y="1292390"/>
                  <a:pt x="1021357" y="1298005"/>
                </a:cubicBezTo>
                <a:cubicBezTo>
                  <a:pt x="1021357" y="1298059"/>
                  <a:pt x="1021357" y="1298086"/>
                  <a:pt x="1021357" y="1298139"/>
                </a:cubicBezTo>
                <a:cubicBezTo>
                  <a:pt x="1021331" y="1303809"/>
                  <a:pt x="1025926" y="1308430"/>
                  <a:pt x="1031596" y="1308484"/>
                </a:cubicBezTo>
                <a:lnTo>
                  <a:pt x="1032267" y="1308484"/>
                </a:lnTo>
                <a:cubicBezTo>
                  <a:pt x="1037938" y="1308511"/>
                  <a:pt x="1042533" y="1303916"/>
                  <a:pt x="1042559" y="1298247"/>
                </a:cubicBezTo>
                <a:cubicBezTo>
                  <a:pt x="1042559" y="1298220"/>
                  <a:pt x="1042559" y="1298166"/>
                  <a:pt x="1042559" y="1298139"/>
                </a:cubicBezTo>
                <a:cubicBezTo>
                  <a:pt x="1042613" y="1292551"/>
                  <a:pt x="1038152" y="1287983"/>
                  <a:pt x="1032564" y="1287930"/>
                </a:cubicBezTo>
                <a:cubicBezTo>
                  <a:pt x="1032456" y="1287930"/>
                  <a:pt x="1032375" y="1287930"/>
                  <a:pt x="1032267" y="1287930"/>
                </a:cubicBezTo>
                <a:close/>
                <a:moveTo>
                  <a:pt x="1081039" y="1287930"/>
                </a:moveTo>
                <a:lnTo>
                  <a:pt x="1080261" y="1287930"/>
                </a:lnTo>
                <a:cubicBezTo>
                  <a:pt x="1074618" y="1287876"/>
                  <a:pt x="1070023" y="1292417"/>
                  <a:pt x="1069969" y="1298059"/>
                </a:cubicBezTo>
                <a:cubicBezTo>
                  <a:pt x="1069969" y="1298086"/>
                  <a:pt x="1069969" y="1298113"/>
                  <a:pt x="1069969" y="1298139"/>
                </a:cubicBezTo>
                <a:cubicBezTo>
                  <a:pt x="1069995" y="1303836"/>
                  <a:pt x="1074564" y="1308430"/>
                  <a:pt x="1080261" y="1308484"/>
                </a:cubicBezTo>
                <a:cubicBezTo>
                  <a:pt x="1086038" y="1308484"/>
                  <a:pt x="1090795" y="1303916"/>
                  <a:pt x="1091010" y="1298139"/>
                </a:cubicBezTo>
                <a:cubicBezTo>
                  <a:pt x="1091224" y="1292712"/>
                  <a:pt x="1086979" y="1288145"/>
                  <a:pt x="1081551" y="1287930"/>
                </a:cubicBezTo>
                <a:cubicBezTo>
                  <a:pt x="1081416" y="1287930"/>
                  <a:pt x="1081255" y="1287930"/>
                  <a:pt x="1081121" y="1287930"/>
                </a:cubicBezTo>
                <a:close/>
                <a:moveTo>
                  <a:pt x="1129651" y="1287930"/>
                </a:moveTo>
                <a:lnTo>
                  <a:pt x="1129006" y="1287930"/>
                </a:lnTo>
                <a:cubicBezTo>
                  <a:pt x="1123390" y="1287849"/>
                  <a:pt x="1118795" y="1292336"/>
                  <a:pt x="1118714" y="1297951"/>
                </a:cubicBezTo>
                <a:cubicBezTo>
                  <a:pt x="1118714" y="1298005"/>
                  <a:pt x="1118714" y="1298086"/>
                  <a:pt x="1118714" y="1298139"/>
                </a:cubicBezTo>
                <a:cubicBezTo>
                  <a:pt x="1118687" y="1303836"/>
                  <a:pt x="1123309" y="1308457"/>
                  <a:pt x="1129006" y="1308484"/>
                </a:cubicBezTo>
                <a:cubicBezTo>
                  <a:pt x="1134757" y="1308457"/>
                  <a:pt x="1139432" y="1303889"/>
                  <a:pt x="1139539" y="1298139"/>
                </a:cubicBezTo>
                <a:cubicBezTo>
                  <a:pt x="1139754" y="1292739"/>
                  <a:pt x="1135562" y="1288172"/>
                  <a:pt x="1130134" y="1287930"/>
                </a:cubicBezTo>
                <a:cubicBezTo>
                  <a:pt x="1129974" y="1287930"/>
                  <a:pt x="1129813" y="1287930"/>
                  <a:pt x="1129651" y="1287930"/>
                </a:cubicBezTo>
                <a:close/>
                <a:moveTo>
                  <a:pt x="1178316" y="1287930"/>
                </a:moveTo>
                <a:lnTo>
                  <a:pt x="1177671" y="1287930"/>
                </a:lnTo>
                <a:cubicBezTo>
                  <a:pt x="1172082" y="1287849"/>
                  <a:pt x="1167487" y="1292336"/>
                  <a:pt x="1167405" y="1297924"/>
                </a:cubicBezTo>
                <a:cubicBezTo>
                  <a:pt x="1167405" y="1298005"/>
                  <a:pt x="1167405" y="1298059"/>
                  <a:pt x="1167405" y="1298139"/>
                </a:cubicBezTo>
                <a:cubicBezTo>
                  <a:pt x="1167379" y="1303836"/>
                  <a:pt x="1171974" y="1308457"/>
                  <a:pt x="1177644" y="1308484"/>
                </a:cubicBezTo>
                <a:cubicBezTo>
                  <a:pt x="1177644" y="1308484"/>
                  <a:pt x="1177671" y="1308484"/>
                  <a:pt x="1177671" y="1308484"/>
                </a:cubicBezTo>
                <a:cubicBezTo>
                  <a:pt x="1183421" y="1308457"/>
                  <a:pt x="1188097" y="1303889"/>
                  <a:pt x="1188205" y="1298139"/>
                </a:cubicBezTo>
                <a:cubicBezTo>
                  <a:pt x="1188420" y="1292712"/>
                  <a:pt x="1184174" y="1288145"/>
                  <a:pt x="1178746" y="1287930"/>
                </a:cubicBezTo>
                <a:cubicBezTo>
                  <a:pt x="1178611" y="1287930"/>
                  <a:pt x="1178477" y="1287930"/>
                  <a:pt x="1178316" y="128793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99115E-F24C-DB49-BA78-D6065483C7CC}"/>
              </a:ext>
            </a:extLst>
          </p:cNvPr>
          <p:cNvSpPr/>
          <p:nvPr/>
        </p:nvSpPr>
        <p:spPr>
          <a:xfrm>
            <a:off x="3137481" y="5443453"/>
            <a:ext cx="2033567" cy="2033565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02DA4F-E4CE-F047-AA77-2CA913174DCB}"/>
              </a:ext>
            </a:extLst>
          </p:cNvPr>
          <p:cNvSpPr/>
          <p:nvPr/>
        </p:nvSpPr>
        <p:spPr>
          <a:xfrm>
            <a:off x="7186108" y="5443453"/>
            <a:ext cx="2033567" cy="20335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B55F69-63C4-0C4E-9DEB-96FF5FD5270E}"/>
              </a:ext>
            </a:extLst>
          </p:cNvPr>
          <p:cNvSpPr/>
          <p:nvPr/>
        </p:nvSpPr>
        <p:spPr>
          <a:xfrm>
            <a:off x="11243989" y="5443453"/>
            <a:ext cx="2033567" cy="2033565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EB5F76-CBDB-D244-BCE4-8F0403228EF8}"/>
              </a:ext>
            </a:extLst>
          </p:cNvPr>
          <p:cNvSpPr/>
          <p:nvPr/>
        </p:nvSpPr>
        <p:spPr>
          <a:xfrm>
            <a:off x="15239861" y="5443453"/>
            <a:ext cx="2033567" cy="2033565"/>
          </a:xfrm>
          <a:prstGeom prst="ellipse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2C9437-F45E-5F49-A99A-3413E0BB9FD1}"/>
              </a:ext>
            </a:extLst>
          </p:cNvPr>
          <p:cNvSpPr/>
          <p:nvPr/>
        </p:nvSpPr>
        <p:spPr>
          <a:xfrm>
            <a:off x="19249154" y="5443453"/>
            <a:ext cx="2033567" cy="2033565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AA5F947F-54D7-634D-97AB-68B953EB22C8}"/>
              </a:ext>
            </a:extLst>
          </p:cNvPr>
          <p:cNvSpPr txBox="1"/>
          <p:nvPr/>
        </p:nvSpPr>
        <p:spPr>
          <a:xfrm flipH="1">
            <a:off x="8780776" y="10822116"/>
            <a:ext cx="695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D3A268-F56F-FA45-AD8C-55481C7F1FF0}"/>
              </a:ext>
            </a:extLst>
          </p:cNvPr>
          <p:cNvGrpSpPr/>
          <p:nvPr/>
        </p:nvGrpSpPr>
        <p:grpSpPr>
          <a:xfrm>
            <a:off x="2349162" y="8197872"/>
            <a:ext cx="3610204" cy="1840686"/>
            <a:chOff x="1904890" y="8876450"/>
            <a:chExt cx="3610204" cy="1840686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784BBCA0-D013-5149-A798-B5A19C76162B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CF62E61E-FC5C-4F43-9C26-2A9E9E88CC0F}"/>
                </a:ext>
              </a:extLst>
            </p:cNvPr>
            <p:cNvSpPr/>
            <p:nvPr/>
          </p:nvSpPr>
          <p:spPr>
            <a:xfrm flipH="1">
              <a:off x="1904890" y="9516807"/>
              <a:ext cx="36102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1695BF-122B-1649-A808-885B943B1FAD}"/>
              </a:ext>
            </a:extLst>
          </p:cNvPr>
          <p:cNvGrpSpPr/>
          <p:nvPr/>
        </p:nvGrpSpPr>
        <p:grpSpPr>
          <a:xfrm>
            <a:off x="6447847" y="8197872"/>
            <a:ext cx="3610204" cy="1840686"/>
            <a:chOff x="1904890" y="8876450"/>
            <a:chExt cx="3610204" cy="1840686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7B2EBD54-A311-9348-9411-32AA89B43533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5D7AB5CD-2B71-C94D-94A9-DC96230EFA9C}"/>
                </a:ext>
              </a:extLst>
            </p:cNvPr>
            <p:cNvSpPr/>
            <p:nvPr/>
          </p:nvSpPr>
          <p:spPr>
            <a:xfrm flipH="1">
              <a:off x="1904890" y="9516807"/>
              <a:ext cx="36102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DE8DC1-8E43-9940-9D97-6474EF7F0623}"/>
              </a:ext>
            </a:extLst>
          </p:cNvPr>
          <p:cNvGrpSpPr/>
          <p:nvPr/>
        </p:nvGrpSpPr>
        <p:grpSpPr>
          <a:xfrm>
            <a:off x="10455670" y="8197872"/>
            <a:ext cx="3610204" cy="1840686"/>
            <a:chOff x="1904890" y="8876450"/>
            <a:chExt cx="3610204" cy="1840686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B76E21FF-DE59-604C-A17C-BF0482CDEEE7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6DFDFAB5-5A77-E44A-8FA6-1B33D83A3E9C}"/>
                </a:ext>
              </a:extLst>
            </p:cNvPr>
            <p:cNvSpPr/>
            <p:nvPr/>
          </p:nvSpPr>
          <p:spPr>
            <a:xfrm flipH="1">
              <a:off x="1904890" y="9516807"/>
              <a:ext cx="36102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893803-0A0C-424F-88CA-08FA8472DD82}"/>
              </a:ext>
            </a:extLst>
          </p:cNvPr>
          <p:cNvGrpSpPr/>
          <p:nvPr/>
        </p:nvGrpSpPr>
        <p:grpSpPr>
          <a:xfrm>
            <a:off x="14451542" y="8197872"/>
            <a:ext cx="3610204" cy="1840686"/>
            <a:chOff x="1904890" y="8876450"/>
            <a:chExt cx="3610204" cy="1840686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4B174ECB-99BD-4946-A6A3-9C01903E569A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Control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9BB42CF6-800C-1442-AB93-AE652D4CDF32}"/>
                </a:ext>
              </a:extLst>
            </p:cNvPr>
            <p:cNvSpPr/>
            <p:nvPr/>
          </p:nvSpPr>
          <p:spPr>
            <a:xfrm flipH="1">
              <a:off x="1904890" y="9516807"/>
              <a:ext cx="36102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67382FC-0103-4A4C-9905-19304091B366}"/>
              </a:ext>
            </a:extLst>
          </p:cNvPr>
          <p:cNvGrpSpPr/>
          <p:nvPr/>
        </p:nvGrpSpPr>
        <p:grpSpPr>
          <a:xfrm>
            <a:off x="18460835" y="8197872"/>
            <a:ext cx="3610204" cy="1840686"/>
            <a:chOff x="1904890" y="8876450"/>
            <a:chExt cx="3610204" cy="1840686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77E82B97-6EC4-DD45-8C86-E88AD1A18F55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28A52C13-9515-6849-B11B-28245D4B6142}"/>
                </a:ext>
              </a:extLst>
            </p:cNvPr>
            <p:cNvSpPr/>
            <p:nvPr/>
          </p:nvSpPr>
          <p:spPr>
            <a:xfrm flipH="1">
              <a:off x="1904890" y="9516807"/>
              <a:ext cx="36102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66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D516360-6895-314C-BE7F-EA96DF2D52B8}"/>
              </a:ext>
            </a:extLst>
          </p:cNvPr>
          <p:cNvGrpSpPr/>
          <p:nvPr/>
        </p:nvGrpSpPr>
        <p:grpSpPr>
          <a:xfrm>
            <a:off x="2788538" y="4183910"/>
            <a:ext cx="18800573" cy="6568765"/>
            <a:chOff x="2788538" y="4530159"/>
            <a:chExt cx="18800573" cy="6568765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9EA884B-CD20-E54B-A073-540B1A607033}"/>
                </a:ext>
              </a:extLst>
            </p:cNvPr>
            <p:cNvSpPr/>
            <p:nvPr/>
          </p:nvSpPr>
          <p:spPr>
            <a:xfrm>
              <a:off x="2788538" y="4530159"/>
              <a:ext cx="18800573" cy="6568765"/>
            </a:xfrm>
            <a:custGeom>
              <a:avLst/>
              <a:gdLst>
                <a:gd name="connsiteX0" fmla="*/ 9525227 w 11307534"/>
                <a:gd name="connsiteY0" fmla="*/ 3950328 h 3950759"/>
                <a:gd name="connsiteX1" fmla="*/ 11306931 w 11307534"/>
                <a:gd name="connsiteY1" fmla="*/ 1975471 h 3950759"/>
                <a:gd name="connsiteX2" fmla="*/ 9524180 w 11307534"/>
                <a:gd name="connsiteY2" fmla="*/ -432 h 3950759"/>
                <a:gd name="connsiteX3" fmla="*/ 8665731 w 11307534"/>
                <a:gd name="connsiteY3" fmla="*/ 857441 h 3950759"/>
                <a:gd name="connsiteX4" fmla="*/ 9167031 w 11307534"/>
                <a:gd name="connsiteY4" fmla="*/ 1385659 h 3950759"/>
                <a:gd name="connsiteX5" fmla="*/ -604 w 11307534"/>
                <a:gd name="connsiteY5" fmla="*/ 1385659 h 3950759"/>
                <a:gd name="connsiteX6" fmla="*/ -604 w 11307534"/>
                <a:gd name="connsiteY6" fmla="*/ 2537319 h 3950759"/>
                <a:gd name="connsiteX7" fmla="*/ 9143396 w 11307534"/>
                <a:gd name="connsiteY7" fmla="*/ 2537319 h 3950759"/>
                <a:gd name="connsiteX8" fmla="*/ 8645957 w 11307534"/>
                <a:gd name="connsiteY8" fmla="*/ 3077120 h 3950759"/>
                <a:gd name="connsiteX9" fmla="*/ 9525227 w 11307534"/>
                <a:gd name="connsiteY9" fmla="*/ 3950328 h 395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534" h="3950759">
                  <a:moveTo>
                    <a:pt x="9525227" y="3950328"/>
                  </a:moveTo>
                  <a:lnTo>
                    <a:pt x="11306931" y="1975471"/>
                  </a:lnTo>
                  <a:lnTo>
                    <a:pt x="9524180" y="-432"/>
                  </a:lnTo>
                  <a:lnTo>
                    <a:pt x="8665731" y="857441"/>
                  </a:lnTo>
                  <a:lnTo>
                    <a:pt x="9167031" y="1385659"/>
                  </a:lnTo>
                  <a:lnTo>
                    <a:pt x="-604" y="1385659"/>
                  </a:lnTo>
                  <a:lnTo>
                    <a:pt x="-604" y="2537319"/>
                  </a:lnTo>
                  <a:lnTo>
                    <a:pt x="9143396" y="2537319"/>
                  </a:lnTo>
                  <a:lnTo>
                    <a:pt x="8645957" y="3077120"/>
                  </a:lnTo>
                  <a:lnTo>
                    <a:pt x="9525227" y="3950328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1744480-B322-4041-8C94-9F55A7D55AB6}"/>
                </a:ext>
              </a:extLst>
            </p:cNvPr>
            <p:cNvSpPr/>
            <p:nvPr/>
          </p:nvSpPr>
          <p:spPr>
            <a:xfrm>
              <a:off x="3732657" y="6086335"/>
              <a:ext cx="3369483" cy="3368763"/>
            </a:xfrm>
            <a:custGeom>
              <a:avLst/>
              <a:gdLst>
                <a:gd name="connsiteX0" fmla="*/ 1012931 w 2026563"/>
                <a:gd name="connsiteY0" fmla="*/ -432 h 2026130"/>
                <a:gd name="connsiteX1" fmla="*/ 2025960 w 2026563"/>
                <a:gd name="connsiteY1" fmla="*/ 1012597 h 2026130"/>
                <a:gd name="connsiteX2" fmla="*/ 1012931 w 2026563"/>
                <a:gd name="connsiteY2" fmla="*/ 2025699 h 2026130"/>
                <a:gd name="connsiteX3" fmla="*/ -604 w 2026563"/>
                <a:gd name="connsiteY3" fmla="*/ 1012742 h 2026130"/>
                <a:gd name="connsiteX4" fmla="*/ 1012931 w 2026563"/>
                <a:gd name="connsiteY4" fmla="*/ -288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563" h="2026130">
                  <a:moveTo>
                    <a:pt x="1012931" y="-432"/>
                  </a:moveTo>
                  <a:cubicBezTo>
                    <a:pt x="1572000" y="-432"/>
                    <a:pt x="2025960" y="452987"/>
                    <a:pt x="2025960" y="1012597"/>
                  </a:cubicBezTo>
                  <a:cubicBezTo>
                    <a:pt x="2025960" y="1572208"/>
                    <a:pt x="1572000" y="2025699"/>
                    <a:pt x="1012931" y="2025699"/>
                  </a:cubicBezTo>
                  <a:cubicBezTo>
                    <a:pt x="452815" y="2025699"/>
                    <a:pt x="-604" y="1572352"/>
                    <a:pt x="-604" y="1012742"/>
                  </a:cubicBezTo>
                  <a:cubicBezTo>
                    <a:pt x="-604" y="453131"/>
                    <a:pt x="452815" y="-288"/>
                    <a:pt x="1012931" y="-288"/>
                  </a:cubicBezTo>
                  <a:close/>
                </a:path>
              </a:pathLst>
            </a:custGeom>
            <a:solidFill>
              <a:schemeClr val="accent1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A02A79B-51F0-2A41-BE7D-B2A883F09FA8}"/>
                </a:ext>
              </a:extLst>
            </p:cNvPr>
            <p:cNvSpPr/>
            <p:nvPr/>
          </p:nvSpPr>
          <p:spPr>
            <a:xfrm>
              <a:off x="8029824" y="6086335"/>
              <a:ext cx="3369483" cy="3368763"/>
            </a:xfrm>
            <a:custGeom>
              <a:avLst/>
              <a:gdLst>
                <a:gd name="connsiteX0" fmla="*/ 1012426 w 2026563"/>
                <a:gd name="connsiteY0" fmla="*/ -432 h 2026130"/>
                <a:gd name="connsiteX1" fmla="*/ 2025960 w 2026563"/>
                <a:gd name="connsiteY1" fmla="*/ 1012597 h 2026130"/>
                <a:gd name="connsiteX2" fmla="*/ 1012426 w 2026563"/>
                <a:gd name="connsiteY2" fmla="*/ 2025699 h 2026130"/>
                <a:gd name="connsiteX3" fmla="*/ -604 w 2026563"/>
                <a:gd name="connsiteY3" fmla="*/ 1012742 h 2026130"/>
                <a:gd name="connsiteX4" fmla="*/ 1012426 w 2026563"/>
                <a:gd name="connsiteY4" fmla="*/ -288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563" h="2026130">
                  <a:moveTo>
                    <a:pt x="1012426" y="-432"/>
                  </a:moveTo>
                  <a:cubicBezTo>
                    <a:pt x="1572000" y="-432"/>
                    <a:pt x="2025960" y="452987"/>
                    <a:pt x="2025960" y="1012597"/>
                  </a:cubicBezTo>
                  <a:cubicBezTo>
                    <a:pt x="2025960" y="1572208"/>
                    <a:pt x="1572109" y="2025699"/>
                    <a:pt x="1012426" y="2025699"/>
                  </a:cubicBezTo>
                  <a:cubicBezTo>
                    <a:pt x="452743" y="2025699"/>
                    <a:pt x="-604" y="1572352"/>
                    <a:pt x="-604" y="1012742"/>
                  </a:cubicBezTo>
                  <a:cubicBezTo>
                    <a:pt x="-604" y="453131"/>
                    <a:pt x="452815" y="-288"/>
                    <a:pt x="1012426" y="-288"/>
                  </a:cubicBezTo>
                  <a:close/>
                </a:path>
              </a:pathLst>
            </a:custGeom>
            <a:solidFill>
              <a:schemeClr val="accent2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C9CE4F7-E316-CA4E-928B-80250F4C3DDB}"/>
                </a:ext>
              </a:extLst>
            </p:cNvPr>
            <p:cNvSpPr/>
            <p:nvPr/>
          </p:nvSpPr>
          <p:spPr>
            <a:xfrm>
              <a:off x="12326928" y="6086335"/>
              <a:ext cx="3368584" cy="3368763"/>
            </a:xfrm>
            <a:custGeom>
              <a:avLst/>
              <a:gdLst>
                <a:gd name="connsiteX0" fmla="*/ 1012426 w 2026022"/>
                <a:gd name="connsiteY0" fmla="*/ -432 h 2026130"/>
                <a:gd name="connsiteX1" fmla="*/ 2025419 w 2026022"/>
                <a:gd name="connsiteY1" fmla="*/ 1012597 h 2026130"/>
                <a:gd name="connsiteX2" fmla="*/ 1012426 w 2026022"/>
                <a:gd name="connsiteY2" fmla="*/ 2025699 h 2026130"/>
                <a:gd name="connsiteX3" fmla="*/ -604 w 2026022"/>
                <a:gd name="connsiteY3" fmla="*/ 1012597 h 2026130"/>
                <a:gd name="connsiteX4" fmla="*/ 1012426 w 2026022"/>
                <a:gd name="connsiteY4" fmla="*/ -432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022" h="2026130">
                  <a:moveTo>
                    <a:pt x="1012426" y="-432"/>
                  </a:moveTo>
                  <a:cubicBezTo>
                    <a:pt x="1572001" y="-432"/>
                    <a:pt x="2025419" y="452987"/>
                    <a:pt x="2025419" y="1012597"/>
                  </a:cubicBezTo>
                  <a:cubicBezTo>
                    <a:pt x="2025419" y="1572208"/>
                    <a:pt x="1572001" y="2025699"/>
                    <a:pt x="1012426" y="2025699"/>
                  </a:cubicBezTo>
                  <a:cubicBezTo>
                    <a:pt x="452852" y="2025699"/>
                    <a:pt x="-604" y="1572208"/>
                    <a:pt x="-604" y="1012597"/>
                  </a:cubicBezTo>
                  <a:cubicBezTo>
                    <a:pt x="-604" y="452987"/>
                    <a:pt x="452816" y="-432"/>
                    <a:pt x="1012426" y="-432"/>
                  </a:cubicBezTo>
                  <a:close/>
                </a:path>
              </a:pathLst>
            </a:custGeom>
            <a:solidFill>
              <a:schemeClr val="accent3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EA8BFBDF-D54A-844C-97D9-6F5E893E41F4}"/>
                </a:ext>
              </a:extLst>
            </p:cNvPr>
            <p:cNvSpPr/>
            <p:nvPr/>
          </p:nvSpPr>
          <p:spPr>
            <a:xfrm>
              <a:off x="16623256" y="6086335"/>
              <a:ext cx="3369423" cy="3368763"/>
            </a:xfrm>
            <a:custGeom>
              <a:avLst/>
              <a:gdLst>
                <a:gd name="connsiteX0" fmla="*/ 1012930 w 2026527"/>
                <a:gd name="connsiteY0" fmla="*/ -432 h 2026130"/>
                <a:gd name="connsiteX1" fmla="*/ 2025924 w 2026527"/>
                <a:gd name="connsiteY1" fmla="*/ 1012597 h 2026130"/>
                <a:gd name="connsiteX2" fmla="*/ 1012930 w 2026527"/>
                <a:gd name="connsiteY2" fmla="*/ 2025699 h 2026130"/>
                <a:gd name="connsiteX3" fmla="*/ -604 w 2026527"/>
                <a:gd name="connsiteY3" fmla="*/ 1012742 h 2026130"/>
                <a:gd name="connsiteX4" fmla="*/ 1012930 w 2026527"/>
                <a:gd name="connsiteY4" fmla="*/ -288 h 2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527" h="2026130">
                  <a:moveTo>
                    <a:pt x="1012930" y="-432"/>
                  </a:moveTo>
                  <a:cubicBezTo>
                    <a:pt x="1572001" y="-432"/>
                    <a:pt x="2025924" y="452987"/>
                    <a:pt x="2025924" y="1012597"/>
                  </a:cubicBezTo>
                  <a:cubicBezTo>
                    <a:pt x="2025924" y="1572208"/>
                    <a:pt x="1572001" y="2025699"/>
                    <a:pt x="1012930" y="2025699"/>
                  </a:cubicBezTo>
                  <a:cubicBezTo>
                    <a:pt x="452742" y="2025699"/>
                    <a:pt x="-604" y="1572352"/>
                    <a:pt x="-604" y="1012742"/>
                  </a:cubicBezTo>
                  <a:cubicBezTo>
                    <a:pt x="-604" y="453131"/>
                    <a:pt x="452742" y="-288"/>
                    <a:pt x="1012930" y="-288"/>
                  </a:cubicBezTo>
                  <a:close/>
                </a:path>
              </a:pathLst>
            </a:custGeom>
            <a:solidFill>
              <a:schemeClr val="accent4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5E695FC-4B49-544A-A776-6DC536069963}"/>
                </a:ext>
              </a:extLst>
            </p:cNvPr>
            <p:cNvSpPr/>
            <p:nvPr/>
          </p:nvSpPr>
          <p:spPr>
            <a:xfrm>
              <a:off x="7101061" y="7579457"/>
              <a:ext cx="928582" cy="382398"/>
            </a:xfrm>
            <a:custGeom>
              <a:avLst/>
              <a:gdLst>
                <a:gd name="connsiteX0" fmla="*/ 348211 w 558492"/>
                <a:gd name="connsiteY0" fmla="*/ 136611 h 229992"/>
                <a:gd name="connsiteX1" fmla="*/ -604 w 558492"/>
                <a:gd name="connsiteY1" fmla="*/ 136611 h 229992"/>
                <a:gd name="connsiteX2" fmla="*/ -604 w 558492"/>
                <a:gd name="connsiteY2" fmla="*/ 92518 h 229992"/>
                <a:gd name="connsiteX3" fmla="*/ 348211 w 558492"/>
                <a:gd name="connsiteY3" fmla="*/ 92518 h 229992"/>
                <a:gd name="connsiteX4" fmla="*/ 348211 w 558492"/>
                <a:gd name="connsiteY4" fmla="*/ -432 h 229992"/>
                <a:gd name="connsiteX5" fmla="*/ 557889 w 558492"/>
                <a:gd name="connsiteY5" fmla="*/ 114564 h 229992"/>
                <a:gd name="connsiteX6" fmla="*/ 348211 w 558492"/>
                <a:gd name="connsiteY6" fmla="*/ 229561 h 229992"/>
                <a:gd name="connsiteX7" fmla="*/ 348211 w 558492"/>
                <a:gd name="connsiteY7" fmla="*/ 136611 h 22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492" h="229992">
                  <a:moveTo>
                    <a:pt x="348211" y="136611"/>
                  </a:moveTo>
                  <a:lnTo>
                    <a:pt x="-604" y="136611"/>
                  </a:lnTo>
                  <a:cubicBezTo>
                    <a:pt x="-62" y="121709"/>
                    <a:pt x="-62" y="107420"/>
                    <a:pt x="-604" y="92518"/>
                  </a:cubicBezTo>
                  <a:lnTo>
                    <a:pt x="348211" y="92518"/>
                  </a:lnTo>
                  <a:lnTo>
                    <a:pt x="348211" y="-432"/>
                  </a:lnTo>
                  <a:lnTo>
                    <a:pt x="557889" y="114564"/>
                  </a:lnTo>
                  <a:lnTo>
                    <a:pt x="348211" y="229561"/>
                  </a:lnTo>
                  <a:lnTo>
                    <a:pt x="348211" y="136611"/>
                  </a:lnTo>
                  <a:close/>
                </a:path>
              </a:pathLst>
            </a:custGeom>
            <a:solidFill>
              <a:schemeClr val="accent1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20B4567-0F09-EC44-83FF-B4632225C9CB}"/>
                </a:ext>
              </a:extLst>
            </p:cNvPr>
            <p:cNvSpPr/>
            <p:nvPr/>
          </p:nvSpPr>
          <p:spPr>
            <a:xfrm>
              <a:off x="11398348" y="7579457"/>
              <a:ext cx="928580" cy="382398"/>
            </a:xfrm>
            <a:custGeom>
              <a:avLst/>
              <a:gdLst>
                <a:gd name="connsiteX0" fmla="*/ 348283 w 558491"/>
                <a:gd name="connsiteY0" fmla="*/ 136611 h 229992"/>
                <a:gd name="connsiteX1" fmla="*/ -604 w 558491"/>
                <a:gd name="connsiteY1" fmla="*/ 136611 h 229992"/>
                <a:gd name="connsiteX2" fmla="*/ -604 w 558491"/>
                <a:gd name="connsiteY2" fmla="*/ 92518 h 229992"/>
                <a:gd name="connsiteX3" fmla="*/ 348283 w 558491"/>
                <a:gd name="connsiteY3" fmla="*/ 92518 h 229992"/>
                <a:gd name="connsiteX4" fmla="*/ 348283 w 558491"/>
                <a:gd name="connsiteY4" fmla="*/ -432 h 229992"/>
                <a:gd name="connsiteX5" fmla="*/ 557888 w 558491"/>
                <a:gd name="connsiteY5" fmla="*/ 114564 h 229992"/>
                <a:gd name="connsiteX6" fmla="*/ 348283 w 558491"/>
                <a:gd name="connsiteY6" fmla="*/ 229561 h 229992"/>
                <a:gd name="connsiteX7" fmla="*/ 348283 w 558491"/>
                <a:gd name="connsiteY7" fmla="*/ 136611 h 22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491" h="229992">
                  <a:moveTo>
                    <a:pt x="348283" y="136611"/>
                  </a:moveTo>
                  <a:lnTo>
                    <a:pt x="-604" y="136611"/>
                  </a:lnTo>
                  <a:cubicBezTo>
                    <a:pt x="-26" y="121709"/>
                    <a:pt x="-26" y="107420"/>
                    <a:pt x="-604" y="92518"/>
                  </a:cubicBezTo>
                  <a:lnTo>
                    <a:pt x="348283" y="92518"/>
                  </a:lnTo>
                  <a:lnTo>
                    <a:pt x="348283" y="-432"/>
                  </a:lnTo>
                  <a:lnTo>
                    <a:pt x="557888" y="114564"/>
                  </a:lnTo>
                  <a:lnTo>
                    <a:pt x="348283" y="229561"/>
                  </a:lnTo>
                  <a:lnTo>
                    <a:pt x="348283" y="136611"/>
                  </a:lnTo>
                  <a:close/>
                </a:path>
              </a:pathLst>
            </a:custGeom>
            <a:solidFill>
              <a:schemeClr val="accent2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26959EF-6921-8140-A80C-8732691A62DF}"/>
                </a:ext>
              </a:extLst>
            </p:cNvPr>
            <p:cNvSpPr/>
            <p:nvPr/>
          </p:nvSpPr>
          <p:spPr>
            <a:xfrm>
              <a:off x="15695514" y="7579457"/>
              <a:ext cx="928043" cy="382398"/>
            </a:xfrm>
            <a:custGeom>
              <a:avLst/>
              <a:gdLst>
                <a:gd name="connsiteX0" fmla="*/ 348283 w 558168"/>
                <a:gd name="connsiteY0" fmla="*/ 136611 h 229992"/>
                <a:gd name="connsiteX1" fmla="*/ -604 w 558168"/>
                <a:gd name="connsiteY1" fmla="*/ 136611 h 229992"/>
                <a:gd name="connsiteX2" fmla="*/ -604 w 558168"/>
                <a:gd name="connsiteY2" fmla="*/ 92518 h 229992"/>
                <a:gd name="connsiteX3" fmla="*/ 348283 w 558168"/>
                <a:gd name="connsiteY3" fmla="*/ 92518 h 229992"/>
                <a:gd name="connsiteX4" fmla="*/ 348283 w 558168"/>
                <a:gd name="connsiteY4" fmla="*/ -432 h 229992"/>
                <a:gd name="connsiteX5" fmla="*/ 557565 w 558168"/>
                <a:gd name="connsiteY5" fmla="*/ 114564 h 229992"/>
                <a:gd name="connsiteX6" fmla="*/ 348283 w 558168"/>
                <a:gd name="connsiteY6" fmla="*/ 229561 h 229992"/>
                <a:gd name="connsiteX7" fmla="*/ 348283 w 558168"/>
                <a:gd name="connsiteY7" fmla="*/ 136611 h 22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168" h="229992">
                  <a:moveTo>
                    <a:pt x="348283" y="136611"/>
                  </a:moveTo>
                  <a:lnTo>
                    <a:pt x="-604" y="136611"/>
                  </a:lnTo>
                  <a:lnTo>
                    <a:pt x="-604" y="92518"/>
                  </a:lnTo>
                  <a:lnTo>
                    <a:pt x="348283" y="92518"/>
                  </a:lnTo>
                  <a:lnTo>
                    <a:pt x="348283" y="-432"/>
                  </a:lnTo>
                  <a:lnTo>
                    <a:pt x="557565" y="114564"/>
                  </a:lnTo>
                  <a:lnTo>
                    <a:pt x="348283" y="229561"/>
                  </a:lnTo>
                  <a:lnTo>
                    <a:pt x="348283" y="136611"/>
                  </a:lnTo>
                  <a:close/>
                </a:path>
              </a:pathLst>
            </a:custGeom>
            <a:solidFill>
              <a:schemeClr val="accent3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14707ED-813C-AD47-9BF3-789555B16C3A}"/>
                </a:ext>
              </a:extLst>
            </p:cNvPr>
            <p:cNvSpPr/>
            <p:nvPr/>
          </p:nvSpPr>
          <p:spPr>
            <a:xfrm>
              <a:off x="3875382" y="6229120"/>
              <a:ext cx="3084274" cy="3083674"/>
            </a:xfrm>
            <a:custGeom>
              <a:avLst/>
              <a:gdLst>
                <a:gd name="connsiteX0" fmla="*/ 927090 w 1855025"/>
                <a:gd name="connsiteY0" fmla="*/ -432 h 1854664"/>
                <a:gd name="connsiteX1" fmla="*/ 1854422 w 1855025"/>
                <a:gd name="connsiteY1" fmla="*/ 926900 h 1854664"/>
                <a:gd name="connsiteX2" fmla="*/ 927090 w 1855025"/>
                <a:gd name="connsiteY2" fmla="*/ 1854232 h 1854664"/>
                <a:gd name="connsiteX3" fmla="*/ -604 w 1855025"/>
                <a:gd name="connsiteY3" fmla="*/ 926900 h 1854664"/>
                <a:gd name="connsiteX4" fmla="*/ 927090 w 1855025"/>
                <a:gd name="connsiteY4" fmla="*/ -432 h 1854664"/>
                <a:gd name="connsiteX5" fmla="*/ 927090 w 1855025"/>
                <a:gd name="connsiteY5" fmla="*/ 32584 h 1854664"/>
                <a:gd name="connsiteX6" fmla="*/ 32232 w 1855025"/>
                <a:gd name="connsiteY6" fmla="*/ 926720 h 1854664"/>
                <a:gd name="connsiteX7" fmla="*/ 927090 w 1855025"/>
                <a:gd name="connsiteY7" fmla="*/ 1820856 h 1854664"/>
                <a:gd name="connsiteX8" fmla="*/ 1820720 w 1855025"/>
                <a:gd name="connsiteY8" fmla="*/ 926720 h 1854664"/>
                <a:gd name="connsiteX9" fmla="*/ 927090 w 1855025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5025" h="1854664">
                  <a:moveTo>
                    <a:pt x="927090" y="-432"/>
                  </a:moveTo>
                  <a:cubicBezTo>
                    <a:pt x="1438818" y="-432"/>
                    <a:pt x="1854422" y="414522"/>
                    <a:pt x="1854422" y="926900"/>
                  </a:cubicBezTo>
                  <a:cubicBezTo>
                    <a:pt x="1854422" y="1439278"/>
                    <a:pt x="1438963" y="1854232"/>
                    <a:pt x="927090" y="1854232"/>
                  </a:cubicBezTo>
                  <a:cubicBezTo>
                    <a:pt x="414712" y="1854232"/>
                    <a:pt x="-604" y="1439278"/>
                    <a:pt x="-604" y="926900"/>
                  </a:cubicBezTo>
                  <a:cubicBezTo>
                    <a:pt x="-604" y="414522"/>
                    <a:pt x="414820" y="-432"/>
                    <a:pt x="927090" y="-432"/>
                  </a:cubicBezTo>
                  <a:close/>
                  <a:moveTo>
                    <a:pt x="927090" y="32584"/>
                  </a:moveTo>
                  <a:cubicBezTo>
                    <a:pt x="433006" y="32584"/>
                    <a:pt x="32232" y="432563"/>
                    <a:pt x="32232" y="926720"/>
                  </a:cubicBezTo>
                  <a:cubicBezTo>
                    <a:pt x="32232" y="1420299"/>
                    <a:pt x="432753" y="1820856"/>
                    <a:pt x="927090" y="1820856"/>
                  </a:cubicBezTo>
                  <a:cubicBezTo>
                    <a:pt x="1421426" y="1820856"/>
                    <a:pt x="1820720" y="1420335"/>
                    <a:pt x="1820720" y="926720"/>
                  </a:cubicBezTo>
                  <a:cubicBezTo>
                    <a:pt x="1820720" y="432383"/>
                    <a:pt x="1420705" y="32584"/>
                    <a:pt x="927090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F571FD6-D737-4441-8D82-66B927CA394C}"/>
                </a:ext>
              </a:extLst>
            </p:cNvPr>
            <p:cNvSpPr/>
            <p:nvPr/>
          </p:nvSpPr>
          <p:spPr>
            <a:xfrm>
              <a:off x="8172309" y="6229120"/>
              <a:ext cx="3084212" cy="3083674"/>
            </a:xfrm>
            <a:custGeom>
              <a:avLst/>
              <a:gdLst>
                <a:gd name="connsiteX0" fmla="*/ 926729 w 1854988"/>
                <a:gd name="connsiteY0" fmla="*/ -432 h 1854664"/>
                <a:gd name="connsiteX1" fmla="*/ 1854385 w 1854988"/>
                <a:gd name="connsiteY1" fmla="*/ 926900 h 1854664"/>
                <a:gd name="connsiteX2" fmla="*/ 926729 w 1854988"/>
                <a:gd name="connsiteY2" fmla="*/ 1854232 h 1854664"/>
                <a:gd name="connsiteX3" fmla="*/ -604 w 1854988"/>
                <a:gd name="connsiteY3" fmla="*/ 926900 h 1854664"/>
                <a:gd name="connsiteX4" fmla="*/ 926729 w 1854988"/>
                <a:gd name="connsiteY4" fmla="*/ -432 h 1854664"/>
                <a:gd name="connsiteX5" fmla="*/ 926729 w 1854988"/>
                <a:gd name="connsiteY5" fmla="*/ 32584 h 1854664"/>
                <a:gd name="connsiteX6" fmla="*/ 32520 w 1854988"/>
                <a:gd name="connsiteY6" fmla="*/ 926720 h 1854664"/>
                <a:gd name="connsiteX7" fmla="*/ 926729 w 1854988"/>
                <a:gd name="connsiteY7" fmla="*/ 1820856 h 1854664"/>
                <a:gd name="connsiteX8" fmla="*/ 1821586 w 1854988"/>
                <a:gd name="connsiteY8" fmla="*/ 926720 h 1854664"/>
                <a:gd name="connsiteX9" fmla="*/ 926729 w 1854988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4988" h="1854664">
                  <a:moveTo>
                    <a:pt x="926729" y="-432"/>
                  </a:moveTo>
                  <a:cubicBezTo>
                    <a:pt x="1439107" y="-432"/>
                    <a:pt x="1854385" y="414522"/>
                    <a:pt x="1854385" y="926900"/>
                  </a:cubicBezTo>
                  <a:cubicBezTo>
                    <a:pt x="1854385" y="1439278"/>
                    <a:pt x="1438962" y="1854232"/>
                    <a:pt x="926729" y="1854232"/>
                  </a:cubicBezTo>
                  <a:cubicBezTo>
                    <a:pt x="414495" y="1854232"/>
                    <a:pt x="-604" y="1439278"/>
                    <a:pt x="-604" y="926900"/>
                  </a:cubicBezTo>
                  <a:cubicBezTo>
                    <a:pt x="-604" y="414522"/>
                    <a:pt x="414820" y="-432"/>
                    <a:pt x="926729" y="-432"/>
                  </a:cubicBezTo>
                  <a:close/>
                  <a:moveTo>
                    <a:pt x="926729" y="32584"/>
                  </a:moveTo>
                  <a:cubicBezTo>
                    <a:pt x="432392" y="32584"/>
                    <a:pt x="32520" y="432563"/>
                    <a:pt x="32520" y="926720"/>
                  </a:cubicBezTo>
                  <a:cubicBezTo>
                    <a:pt x="32520" y="1420299"/>
                    <a:pt x="432572" y="1820856"/>
                    <a:pt x="926729" y="1820856"/>
                  </a:cubicBezTo>
                  <a:cubicBezTo>
                    <a:pt x="1420885" y="1820856"/>
                    <a:pt x="1821586" y="1420335"/>
                    <a:pt x="1821586" y="926720"/>
                  </a:cubicBezTo>
                  <a:cubicBezTo>
                    <a:pt x="1821586" y="432383"/>
                    <a:pt x="1421065" y="32584"/>
                    <a:pt x="926729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FA743F5-BDED-E24F-BF8C-759D2EDD0861}"/>
                </a:ext>
              </a:extLst>
            </p:cNvPr>
            <p:cNvSpPr/>
            <p:nvPr/>
          </p:nvSpPr>
          <p:spPr>
            <a:xfrm>
              <a:off x="12468815" y="6229120"/>
              <a:ext cx="3084035" cy="3083674"/>
            </a:xfrm>
            <a:custGeom>
              <a:avLst/>
              <a:gdLst>
                <a:gd name="connsiteX0" fmla="*/ 926548 w 1854881"/>
                <a:gd name="connsiteY0" fmla="*/ -432 h 1854664"/>
                <a:gd name="connsiteX1" fmla="*/ 1854278 w 1854881"/>
                <a:gd name="connsiteY1" fmla="*/ 926900 h 1854664"/>
                <a:gd name="connsiteX2" fmla="*/ 926548 w 1854881"/>
                <a:gd name="connsiteY2" fmla="*/ 1854232 h 1854664"/>
                <a:gd name="connsiteX3" fmla="*/ -604 w 1854881"/>
                <a:gd name="connsiteY3" fmla="*/ 926900 h 1854664"/>
                <a:gd name="connsiteX4" fmla="*/ 926548 w 1854881"/>
                <a:gd name="connsiteY4" fmla="*/ -432 h 1854664"/>
                <a:gd name="connsiteX5" fmla="*/ 926548 w 1854881"/>
                <a:gd name="connsiteY5" fmla="*/ 32584 h 1854664"/>
                <a:gd name="connsiteX6" fmla="*/ 31691 w 1854881"/>
                <a:gd name="connsiteY6" fmla="*/ 926720 h 1854664"/>
                <a:gd name="connsiteX7" fmla="*/ 926548 w 1854881"/>
                <a:gd name="connsiteY7" fmla="*/ 1820856 h 1854664"/>
                <a:gd name="connsiteX8" fmla="*/ 1821406 w 1854881"/>
                <a:gd name="connsiteY8" fmla="*/ 926720 h 1854664"/>
                <a:gd name="connsiteX9" fmla="*/ 926548 w 1854881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4881" h="1854664">
                  <a:moveTo>
                    <a:pt x="926548" y="-432"/>
                  </a:moveTo>
                  <a:cubicBezTo>
                    <a:pt x="1438926" y="-432"/>
                    <a:pt x="1854278" y="414522"/>
                    <a:pt x="1854278" y="926900"/>
                  </a:cubicBezTo>
                  <a:cubicBezTo>
                    <a:pt x="1854278" y="1439278"/>
                    <a:pt x="1438818" y="1854232"/>
                    <a:pt x="926548" y="1854232"/>
                  </a:cubicBezTo>
                  <a:cubicBezTo>
                    <a:pt x="414278" y="1854232"/>
                    <a:pt x="-604" y="1439278"/>
                    <a:pt x="-604" y="926900"/>
                  </a:cubicBezTo>
                  <a:cubicBezTo>
                    <a:pt x="-604" y="414522"/>
                    <a:pt x="414819" y="-432"/>
                    <a:pt x="926548" y="-432"/>
                  </a:cubicBezTo>
                  <a:close/>
                  <a:moveTo>
                    <a:pt x="926548" y="32584"/>
                  </a:moveTo>
                  <a:cubicBezTo>
                    <a:pt x="432969" y="32584"/>
                    <a:pt x="31691" y="432563"/>
                    <a:pt x="31691" y="926720"/>
                  </a:cubicBezTo>
                  <a:cubicBezTo>
                    <a:pt x="31691" y="1420299"/>
                    <a:pt x="432825" y="1820856"/>
                    <a:pt x="926548" y="1820856"/>
                  </a:cubicBezTo>
                  <a:cubicBezTo>
                    <a:pt x="1420704" y="1820856"/>
                    <a:pt x="1821406" y="1420335"/>
                    <a:pt x="1821406" y="926720"/>
                  </a:cubicBezTo>
                  <a:cubicBezTo>
                    <a:pt x="1821406" y="432383"/>
                    <a:pt x="1420885" y="32584"/>
                    <a:pt x="926548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F7C3217C-6F11-0B48-A7DD-265B71786841}"/>
                </a:ext>
              </a:extLst>
            </p:cNvPr>
            <p:cNvSpPr/>
            <p:nvPr/>
          </p:nvSpPr>
          <p:spPr>
            <a:xfrm>
              <a:off x="16770060" y="6229120"/>
              <a:ext cx="3084334" cy="3083674"/>
            </a:xfrm>
            <a:custGeom>
              <a:avLst/>
              <a:gdLst>
                <a:gd name="connsiteX0" fmla="*/ 926729 w 1855061"/>
                <a:gd name="connsiteY0" fmla="*/ -432 h 1854664"/>
                <a:gd name="connsiteX1" fmla="*/ 1854458 w 1855061"/>
                <a:gd name="connsiteY1" fmla="*/ 926900 h 1854664"/>
                <a:gd name="connsiteX2" fmla="*/ 926729 w 1855061"/>
                <a:gd name="connsiteY2" fmla="*/ 1854232 h 1854664"/>
                <a:gd name="connsiteX3" fmla="*/ -604 w 1855061"/>
                <a:gd name="connsiteY3" fmla="*/ 926900 h 1854664"/>
                <a:gd name="connsiteX4" fmla="*/ 926729 w 1855061"/>
                <a:gd name="connsiteY4" fmla="*/ -432 h 1854664"/>
                <a:gd name="connsiteX5" fmla="*/ 926729 w 1855061"/>
                <a:gd name="connsiteY5" fmla="*/ 32584 h 1854664"/>
                <a:gd name="connsiteX6" fmla="*/ 32593 w 1855061"/>
                <a:gd name="connsiteY6" fmla="*/ 926720 h 1854664"/>
                <a:gd name="connsiteX7" fmla="*/ 926729 w 1855061"/>
                <a:gd name="connsiteY7" fmla="*/ 1820856 h 1854664"/>
                <a:gd name="connsiteX8" fmla="*/ 1821586 w 1855061"/>
                <a:gd name="connsiteY8" fmla="*/ 926720 h 1854664"/>
                <a:gd name="connsiteX9" fmla="*/ 926729 w 1855061"/>
                <a:gd name="connsiteY9" fmla="*/ 32584 h 185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5061" h="1854664">
                  <a:moveTo>
                    <a:pt x="926729" y="-432"/>
                  </a:moveTo>
                  <a:cubicBezTo>
                    <a:pt x="1439107" y="-432"/>
                    <a:pt x="1854458" y="414522"/>
                    <a:pt x="1854458" y="926900"/>
                  </a:cubicBezTo>
                  <a:cubicBezTo>
                    <a:pt x="1854458" y="1439278"/>
                    <a:pt x="1439035" y="1854232"/>
                    <a:pt x="926729" y="1854232"/>
                  </a:cubicBezTo>
                  <a:cubicBezTo>
                    <a:pt x="415000" y="1854232"/>
                    <a:pt x="-604" y="1439278"/>
                    <a:pt x="-604" y="926900"/>
                  </a:cubicBezTo>
                  <a:cubicBezTo>
                    <a:pt x="-604" y="414522"/>
                    <a:pt x="414819" y="-432"/>
                    <a:pt x="926729" y="-432"/>
                  </a:cubicBezTo>
                  <a:close/>
                  <a:moveTo>
                    <a:pt x="926729" y="32584"/>
                  </a:moveTo>
                  <a:cubicBezTo>
                    <a:pt x="432392" y="32584"/>
                    <a:pt x="32593" y="432563"/>
                    <a:pt x="32593" y="926720"/>
                  </a:cubicBezTo>
                  <a:cubicBezTo>
                    <a:pt x="32593" y="1420299"/>
                    <a:pt x="432573" y="1820856"/>
                    <a:pt x="926729" y="1820856"/>
                  </a:cubicBezTo>
                  <a:cubicBezTo>
                    <a:pt x="1420885" y="1820856"/>
                    <a:pt x="1821586" y="1420335"/>
                    <a:pt x="1821586" y="926720"/>
                  </a:cubicBezTo>
                  <a:cubicBezTo>
                    <a:pt x="1821586" y="432383"/>
                    <a:pt x="1421065" y="32584"/>
                    <a:pt x="926729" y="32584"/>
                  </a:cubicBezTo>
                  <a:close/>
                </a:path>
              </a:pathLst>
            </a:custGeom>
            <a:solidFill>
              <a:srgbClr val="FFFFFF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F23BCDCC-E1DA-4B4E-B51A-2D0FABD908D5}"/>
                </a:ext>
              </a:extLst>
            </p:cNvPr>
            <p:cNvSpPr txBox="1"/>
            <p:nvPr/>
          </p:nvSpPr>
          <p:spPr>
            <a:xfrm flipH="1">
              <a:off x="4068644" y="744749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Initiating</a:t>
              </a:r>
            </a:p>
          </p:txBody>
        </p:sp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AB2A81C6-FEE3-C24F-8E7B-4D20DCF6B169}"/>
                </a:ext>
              </a:extLst>
            </p:cNvPr>
            <p:cNvSpPr txBox="1"/>
            <p:nvPr/>
          </p:nvSpPr>
          <p:spPr>
            <a:xfrm flipH="1">
              <a:off x="8365661" y="744749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3E7994FF-66C3-F142-9831-808ACF11C843}"/>
                </a:ext>
              </a:extLst>
            </p:cNvPr>
            <p:cNvSpPr txBox="1"/>
            <p:nvPr/>
          </p:nvSpPr>
          <p:spPr>
            <a:xfrm flipH="1">
              <a:off x="12662078" y="744749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Executing</a:t>
              </a:r>
            </a:p>
          </p:txBody>
        </p:sp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88BA39D5-0148-2646-88D0-237ED11D3CC8}"/>
                </a:ext>
              </a:extLst>
            </p:cNvPr>
            <p:cNvSpPr txBox="1"/>
            <p:nvPr/>
          </p:nvSpPr>
          <p:spPr>
            <a:xfrm flipH="1">
              <a:off x="16959213" y="744749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F479A16-699E-224A-A45C-11B90FC001C2}"/>
              </a:ext>
            </a:extLst>
          </p:cNvPr>
          <p:cNvGrpSpPr/>
          <p:nvPr/>
        </p:nvGrpSpPr>
        <p:grpSpPr>
          <a:xfrm>
            <a:off x="1935587" y="11062338"/>
            <a:ext cx="20506475" cy="1384995"/>
            <a:chOff x="2788538" y="11098924"/>
            <a:chExt cx="20506475" cy="138499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FFAF75-8F2B-3341-B9D7-806FB9E32BC2}"/>
                </a:ext>
              </a:extLst>
            </p:cNvPr>
            <p:cNvGrpSpPr/>
            <p:nvPr/>
          </p:nvGrpSpPr>
          <p:grpSpPr>
            <a:xfrm>
              <a:off x="2788538" y="11098924"/>
              <a:ext cx="4723936" cy="1384995"/>
              <a:chOff x="16078408" y="6452591"/>
              <a:chExt cx="4723936" cy="1384995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6D2A8E07-217F-084D-A269-8F95B0863372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144" name="Rectangle 56">
                <a:extLst>
                  <a:ext uri="{FF2B5EF4-FFF2-40B4-BE49-F238E27FC236}">
                    <a16:creationId xmlns:a16="http://schemas.microsoft.com/office/drawing/2014/main" id="{C0F3F63C-917C-2E40-A6D5-66A121A85BFF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9741DF-002F-3D44-9F58-3D2ECB9CC59B}"/>
                </a:ext>
              </a:extLst>
            </p:cNvPr>
            <p:cNvGrpSpPr/>
            <p:nvPr/>
          </p:nvGrpSpPr>
          <p:grpSpPr>
            <a:xfrm>
              <a:off x="8026071" y="11098924"/>
              <a:ext cx="4723936" cy="1384995"/>
              <a:chOff x="16078408" y="6452591"/>
              <a:chExt cx="4723936" cy="1384995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00F40578-8F50-5F40-9372-D8147199DA26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148" name="Rectangle 56">
                <a:extLst>
                  <a:ext uri="{FF2B5EF4-FFF2-40B4-BE49-F238E27FC236}">
                    <a16:creationId xmlns:a16="http://schemas.microsoft.com/office/drawing/2014/main" id="{D93AC909-F426-B442-A797-3E8B1D74EE11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14FC6B3-31F7-9B40-AA4E-26E938BAA4BA}"/>
                </a:ext>
              </a:extLst>
            </p:cNvPr>
            <p:cNvGrpSpPr/>
            <p:nvPr/>
          </p:nvGrpSpPr>
          <p:grpSpPr>
            <a:xfrm>
              <a:off x="13333544" y="11098924"/>
              <a:ext cx="4723936" cy="1384995"/>
              <a:chOff x="16078408" y="6452591"/>
              <a:chExt cx="4723936" cy="1384995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363D0F8C-AE0B-8A4F-A549-E12FE58EC88B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151" name="Rectangle 56">
                <a:extLst>
                  <a:ext uri="{FF2B5EF4-FFF2-40B4-BE49-F238E27FC236}">
                    <a16:creationId xmlns:a16="http://schemas.microsoft.com/office/drawing/2014/main" id="{1F3DDC12-9404-E540-802F-8E2284A412E2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811AC10-FC99-804D-920F-3A7D1CB8C963}"/>
                </a:ext>
              </a:extLst>
            </p:cNvPr>
            <p:cNvGrpSpPr/>
            <p:nvPr/>
          </p:nvGrpSpPr>
          <p:grpSpPr>
            <a:xfrm>
              <a:off x="18571077" y="11098924"/>
              <a:ext cx="4723936" cy="1384995"/>
              <a:chOff x="16078408" y="6452591"/>
              <a:chExt cx="4723936" cy="1384995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66609ED5-CE86-3A4E-863B-9F465961F0AF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154" name="Rectangle 56">
                <a:extLst>
                  <a:ext uri="{FF2B5EF4-FFF2-40B4-BE49-F238E27FC236}">
                    <a16:creationId xmlns:a16="http://schemas.microsoft.com/office/drawing/2014/main" id="{B670F526-1601-694B-9529-9B4B86CDEA7F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6">
            <a:extLst>
              <a:ext uri="{FF2B5EF4-FFF2-40B4-BE49-F238E27FC236}">
                <a16:creationId xmlns:a16="http://schemas.microsoft.com/office/drawing/2014/main" id="{C6E648DE-3269-7146-B766-187FF0D3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337" y="2509236"/>
            <a:ext cx="2827814" cy="5346189"/>
          </a:xfrm>
          <a:custGeom>
            <a:avLst/>
            <a:gdLst>
              <a:gd name="T0" fmla="*/ 2548 w 2618"/>
              <a:gd name="T1" fmla="*/ 1428 h 4952"/>
              <a:gd name="T2" fmla="*/ 2548 w 2618"/>
              <a:gd name="T3" fmla="*/ 1428 h 4952"/>
              <a:gd name="T4" fmla="*/ 1437 w 2618"/>
              <a:gd name="T5" fmla="*/ 68 h 4952"/>
              <a:gd name="T6" fmla="*/ 68 w 2618"/>
              <a:gd name="T7" fmla="*/ 1180 h 4952"/>
              <a:gd name="T8" fmla="*/ 1189 w 2618"/>
              <a:gd name="T9" fmla="*/ 2549 h 4952"/>
              <a:gd name="T10" fmla="*/ 1189 w 2618"/>
              <a:gd name="T11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4952">
                <a:moveTo>
                  <a:pt x="2548" y="1428"/>
                </a:moveTo>
                <a:lnTo>
                  <a:pt x="2548" y="1428"/>
                </a:lnTo>
                <a:cubicBezTo>
                  <a:pt x="2617" y="744"/>
                  <a:pt x="2120" y="137"/>
                  <a:pt x="1437" y="68"/>
                </a:cubicBezTo>
                <a:cubicBezTo>
                  <a:pt x="753" y="0"/>
                  <a:pt x="137" y="496"/>
                  <a:pt x="68" y="1180"/>
                </a:cubicBezTo>
                <a:cubicBezTo>
                  <a:pt x="0" y="1873"/>
                  <a:pt x="496" y="2480"/>
                  <a:pt x="1189" y="2549"/>
                </a:cubicBezTo>
                <a:cubicBezTo>
                  <a:pt x="1189" y="4951"/>
                  <a:pt x="1189" y="4951"/>
                  <a:pt x="1189" y="4951"/>
                </a:cubicBezTo>
              </a:path>
            </a:pathLst>
          </a:custGeom>
          <a:noFill/>
          <a:ln w="889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Freeform 407">
            <a:extLst>
              <a:ext uri="{FF2B5EF4-FFF2-40B4-BE49-F238E27FC236}">
                <a16:creationId xmlns:a16="http://schemas.microsoft.com/office/drawing/2014/main" id="{C63CBD0F-955B-FC40-A5F4-495AB6DA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846" y="7741170"/>
            <a:ext cx="304680" cy="371329"/>
          </a:xfrm>
          <a:custGeom>
            <a:avLst/>
            <a:gdLst>
              <a:gd name="T0" fmla="*/ 145 w 283"/>
              <a:gd name="T1" fmla="*/ 342 h 343"/>
              <a:gd name="T2" fmla="*/ 0 w 283"/>
              <a:gd name="T3" fmla="*/ 0 h 343"/>
              <a:gd name="T4" fmla="*/ 145 w 283"/>
              <a:gd name="T5" fmla="*/ 85 h 343"/>
              <a:gd name="T6" fmla="*/ 282 w 283"/>
              <a:gd name="T7" fmla="*/ 0 h 343"/>
              <a:gd name="T8" fmla="*/ 145 w 283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343">
                <a:moveTo>
                  <a:pt x="145" y="342"/>
                </a:moveTo>
                <a:lnTo>
                  <a:pt x="0" y="0"/>
                </a:lnTo>
                <a:lnTo>
                  <a:pt x="145" y="85"/>
                </a:lnTo>
                <a:lnTo>
                  <a:pt x="282" y="0"/>
                </a:lnTo>
                <a:lnTo>
                  <a:pt x="145" y="3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408">
            <a:extLst>
              <a:ext uri="{FF2B5EF4-FFF2-40B4-BE49-F238E27FC236}">
                <a16:creationId xmlns:a16="http://schemas.microsoft.com/office/drawing/2014/main" id="{A349EDF5-8211-8544-8BE2-A994ED4D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79" y="8555236"/>
            <a:ext cx="5817490" cy="2770687"/>
          </a:xfrm>
          <a:custGeom>
            <a:avLst/>
            <a:gdLst>
              <a:gd name="T0" fmla="*/ 1172 w 5389"/>
              <a:gd name="T1" fmla="*/ 0 h 2567"/>
              <a:gd name="T2" fmla="*/ 1172 w 5389"/>
              <a:gd name="T3" fmla="*/ 0 h 2567"/>
              <a:gd name="T4" fmla="*/ 94 w 5389"/>
              <a:gd name="T5" fmla="*/ 1394 h 2567"/>
              <a:gd name="T6" fmla="*/ 1496 w 5389"/>
              <a:gd name="T7" fmla="*/ 2472 h 2567"/>
              <a:gd name="T8" fmla="*/ 2565 w 5389"/>
              <a:gd name="T9" fmla="*/ 1069 h 2567"/>
              <a:gd name="T10" fmla="*/ 5388 w 5389"/>
              <a:gd name="T11" fmla="*/ 1069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9" h="2567">
                <a:moveTo>
                  <a:pt x="1172" y="0"/>
                </a:moveTo>
                <a:lnTo>
                  <a:pt x="1172" y="0"/>
                </a:lnTo>
                <a:cubicBezTo>
                  <a:pt x="488" y="85"/>
                  <a:pt x="0" y="718"/>
                  <a:pt x="94" y="1394"/>
                </a:cubicBezTo>
                <a:cubicBezTo>
                  <a:pt x="188" y="2078"/>
                  <a:pt x="813" y="2566"/>
                  <a:pt x="1496" y="2472"/>
                </a:cubicBezTo>
                <a:cubicBezTo>
                  <a:pt x="2181" y="2377"/>
                  <a:pt x="2660" y="1753"/>
                  <a:pt x="2565" y="1069"/>
                </a:cubicBezTo>
                <a:cubicBezTo>
                  <a:pt x="5388" y="1069"/>
                  <a:pt x="5388" y="1069"/>
                  <a:pt x="5388" y="1069"/>
                </a:cubicBezTo>
              </a:path>
            </a:pathLst>
          </a:custGeom>
          <a:noFill/>
          <a:ln w="889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" name="Freeform 409">
            <a:extLst>
              <a:ext uri="{FF2B5EF4-FFF2-40B4-BE49-F238E27FC236}">
                <a16:creationId xmlns:a16="http://schemas.microsoft.com/office/drawing/2014/main" id="{C6DBB9EC-A7E9-5440-B459-9CFE05271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136" y="9564490"/>
            <a:ext cx="361808" cy="295159"/>
          </a:xfrm>
          <a:custGeom>
            <a:avLst/>
            <a:gdLst>
              <a:gd name="T0" fmla="*/ 334 w 335"/>
              <a:gd name="T1" fmla="*/ 137 h 275"/>
              <a:gd name="T2" fmla="*/ 0 w 335"/>
              <a:gd name="T3" fmla="*/ 274 h 275"/>
              <a:gd name="T4" fmla="*/ 77 w 335"/>
              <a:gd name="T5" fmla="*/ 137 h 275"/>
              <a:gd name="T6" fmla="*/ 0 w 335"/>
              <a:gd name="T7" fmla="*/ 0 h 275"/>
              <a:gd name="T8" fmla="*/ 334 w 335"/>
              <a:gd name="T9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275">
                <a:moveTo>
                  <a:pt x="334" y="137"/>
                </a:moveTo>
                <a:lnTo>
                  <a:pt x="0" y="274"/>
                </a:lnTo>
                <a:lnTo>
                  <a:pt x="77" y="137"/>
                </a:lnTo>
                <a:lnTo>
                  <a:pt x="0" y="0"/>
                </a:lnTo>
                <a:lnTo>
                  <a:pt x="334" y="1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410">
            <a:extLst>
              <a:ext uri="{FF2B5EF4-FFF2-40B4-BE49-F238E27FC236}">
                <a16:creationId xmlns:a16="http://schemas.microsoft.com/office/drawing/2014/main" id="{8943FD1C-B004-6246-800B-86D0C3A3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9958" y="5960694"/>
            <a:ext cx="2818293" cy="5284300"/>
          </a:xfrm>
          <a:custGeom>
            <a:avLst/>
            <a:gdLst>
              <a:gd name="T0" fmla="*/ 60 w 2610"/>
              <a:gd name="T1" fmla="*/ 3472 h 4893"/>
              <a:gd name="T2" fmla="*/ 60 w 2610"/>
              <a:gd name="T3" fmla="*/ 3472 h 4893"/>
              <a:gd name="T4" fmla="*/ 1189 w 2610"/>
              <a:gd name="T5" fmla="*/ 4832 h 4893"/>
              <a:gd name="T6" fmla="*/ 2549 w 2610"/>
              <a:gd name="T7" fmla="*/ 3703 h 4893"/>
              <a:gd name="T8" fmla="*/ 1420 w 2610"/>
              <a:gd name="T9" fmla="*/ 2343 h 4893"/>
              <a:gd name="T10" fmla="*/ 1420 w 2610"/>
              <a:gd name="T11" fmla="*/ 0 h 4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0" h="4893">
                <a:moveTo>
                  <a:pt x="60" y="3472"/>
                </a:moveTo>
                <a:lnTo>
                  <a:pt x="60" y="3472"/>
                </a:lnTo>
                <a:cubicBezTo>
                  <a:pt x="0" y="4164"/>
                  <a:pt x="505" y="4772"/>
                  <a:pt x="1189" y="4832"/>
                </a:cubicBezTo>
                <a:cubicBezTo>
                  <a:pt x="1882" y="4892"/>
                  <a:pt x="2489" y="4387"/>
                  <a:pt x="2549" y="3703"/>
                </a:cubicBezTo>
                <a:cubicBezTo>
                  <a:pt x="2609" y="3018"/>
                  <a:pt x="2104" y="2411"/>
                  <a:pt x="1420" y="2343"/>
                </a:cubicBezTo>
                <a:cubicBezTo>
                  <a:pt x="1420" y="0"/>
                  <a:pt x="1420" y="0"/>
                  <a:pt x="1420" y="0"/>
                </a:cubicBezTo>
              </a:path>
            </a:pathLst>
          </a:cu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" name="Freeform 411">
            <a:extLst>
              <a:ext uri="{FF2B5EF4-FFF2-40B4-BE49-F238E27FC236}">
                <a16:creationId xmlns:a16="http://schemas.microsoft.com/office/drawing/2014/main" id="{00E1C7FE-6F45-5B48-BD0B-F858D397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5303" y="5694099"/>
            <a:ext cx="295159" cy="371329"/>
          </a:xfrm>
          <a:custGeom>
            <a:avLst/>
            <a:gdLst>
              <a:gd name="T0" fmla="*/ 137 w 275"/>
              <a:gd name="T1" fmla="*/ 0 h 343"/>
              <a:gd name="T2" fmla="*/ 274 w 275"/>
              <a:gd name="T3" fmla="*/ 342 h 343"/>
              <a:gd name="T4" fmla="*/ 137 w 275"/>
              <a:gd name="T5" fmla="*/ 265 h 343"/>
              <a:gd name="T6" fmla="*/ 0 w 275"/>
              <a:gd name="T7" fmla="*/ 342 h 343"/>
              <a:gd name="T8" fmla="*/ 137 w 275"/>
              <a:gd name="T9" fmla="*/ 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43">
                <a:moveTo>
                  <a:pt x="137" y="0"/>
                </a:moveTo>
                <a:lnTo>
                  <a:pt x="274" y="342"/>
                </a:lnTo>
                <a:lnTo>
                  <a:pt x="137" y="265"/>
                </a:lnTo>
                <a:lnTo>
                  <a:pt x="0" y="342"/>
                </a:lnTo>
                <a:lnTo>
                  <a:pt x="1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412">
            <a:extLst>
              <a:ext uri="{FF2B5EF4-FFF2-40B4-BE49-F238E27FC236}">
                <a16:creationId xmlns:a16="http://schemas.microsoft.com/office/drawing/2014/main" id="{9BC14C52-99B8-FD48-8C44-053E64D59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08" y="2414023"/>
            <a:ext cx="5679431" cy="2780208"/>
          </a:xfrm>
          <a:custGeom>
            <a:avLst/>
            <a:gdLst>
              <a:gd name="T0" fmla="*/ 4131 w 5262"/>
              <a:gd name="T1" fmla="*/ 2575 h 2576"/>
              <a:gd name="T2" fmla="*/ 4131 w 5262"/>
              <a:gd name="T3" fmla="*/ 2575 h 2576"/>
              <a:gd name="T4" fmla="*/ 5132 w 5262"/>
              <a:gd name="T5" fmla="*/ 1121 h 2576"/>
              <a:gd name="T6" fmla="*/ 3678 w 5262"/>
              <a:gd name="T7" fmla="*/ 120 h 2576"/>
              <a:gd name="T8" fmla="*/ 2677 w 5262"/>
              <a:gd name="T9" fmla="*/ 1574 h 2576"/>
              <a:gd name="T10" fmla="*/ 0 w 5262"/>
              <a:gd name="T11" fmla="*/ 1574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2" h="2576">
                <a:moveTo>
                  <a:pt x="4131" y="2575"/>
                </a:moveTo>
                <a:lnTo>
                  <a:pt x="4131" y="2575"/>
                </a:lnTo>
                <a:cubicBezTo>
                  <a:pt x="4816" y="2455"/>
                  <a:pt x="5261" y="1796"/>
                  <a:pt x="5132" y="1121"/>
                </a:cubicBezTo>
                <a:cubicBezTo>
                  <a:pt x="5013" y="445"/>
                  <a:pt x="4362" y="0"/>
                  <a:pt x="3678" y="120"/>
                </a:cubicBezTo>
                <a:cubicBezTo>
                  <a:pt x="3002" y="248"/>
                  <a:pt x="2557" y="898"/>
                  <a:pt x="2677" y="1574"/>
                </a:cubicBezTo>
                <a:cubicBezTo>
                  <a:pt x="0" y="1574"/>
                  <a:pt x="0" y="1574"/>
                  <a:pt x="0" y="1574"/>
                </a:cubicBezTo>
              </a:path>
            </a:pathLst>
          </a:custGeom>
          <a:noFill/>
          <a:ln w="889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Freeform 413">
            <a:extLst>
              <a:ext uri="{FF2B5EF4-FFF2-40B4-BE49-F238E27FC236}">
                <a16:creationId xmlns:a16="http://schemas.microsoft.com/office/drawing/2014/main" id="{7BB1D08D-585B-8F47-B128-F8C7A59C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013" y="3965989"/>
            <a:ext cx="371329" cy="304680"/>
          </a:xfrm>
          <a:custGeom>
            <a:avLst/>
            <a:gdLst>
              <a:gd name="T0" fmla="*/ 0 w 343"/>
              <a:gd name="T1" fmla="*/ 137 h 284"/>
              <a:gd name="T2" fmla="*/ 342 w 343"/>
              <a:gd name="T3" fmla="*/ 0 h 284"/>
              <a:gd name="T4" fmla="*/ 265 w 343"/>
              <a:gd name="T5" fmla="*/ 137 h 284"/>
              <a:gd name="T6" fmla="*/ 342 w 343"/>
              <a:gd name="T7" fmla="*/ 283 h 284"/>
              <a:gd name="T8" fmla="*/ 0 w 343"/>
              <a:gd name="T9" fmla="*/ 13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284">
                <a:moveTo>
                  <a:pt x="0" y="137"/>
                </a:moveTo>
                <a:lnTo>
                  <a:pt x="342" y="0"/>
                </a:lnTo>
                <a:lnTo>
                  <a:pt x="265" y="137"/>
                </a:lnTo>
                <a:lnTo>
                  <a:pt x="342" y="283"/>
                </a:lnTo>
                <a:lnTo>
                  <a:pt x="0" y="1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36C8DE-61C5-EB4A-B138-7DDFF6E0AF51}"/>
              </a:ext>
            </a:extLst>
          </p:cNvPr>
          <p:cNvGrpSpPr/>
          <p:nvPr/>
        </p:nvGrpSpPr>
        <p:grpSpPr>
          <a:xfrm flipH="1">
            <a:off x="4838511" y="5399186"/>
            <a:ext cx="3430084" cy="2456239"/>
            <a:chOff x="1578137" y="8876450"/>
            <a:chExt cx="3430084" cy="2456239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C09008E1-D0A8-5F4A-BF13-CC32663925C3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1A37A6FC-BF41-2849-9A3B-F99AA8E0DF2E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16FD18-D37F-274A-989C-F53197EC1BFD}"/>
              </a:ext>
            </a:extLst>
          </p:cNvPr>
          <p:cNvGrpSpPr/>
          <p:nvPr/>
        </p:nvGrpSpPr>
        <p:grpSpPr>
          <a:xfrm>
            <a:off x="16088402" y="5399186"/>
            <a:ext cx="3430084" cy="2456239"/>
            <a:chOff x="1578137" y="8876450"/>
            <a:chExt cx="3430084" cy="2456239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A6DCDD8B-B259-494B-999E-79C5EC40B70B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46BFCDFB-0283-A648-AFE2-6C95A3FC3B2D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4B0E5E1-D78D-0942-A78B-E20BCABE960F}"/>
              </a:ext>
            </a:extLst>
          </p:cNvPr>
          <p:cNvGrpSpPr/>
          <p:nvPr/>
        </p:nvGrpSpPr>
        <p:grpSpPr>
          <a:xfrm>
            <a:off x="10416791" y="1535669"/>
            <a:ext cx="3430083" cy="2025352"/>
            <a:chOff x="1578138" y="8876450"/>
            <a:chExt cx="3430083" cy="2025352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67F91ADB-69DF-AF4B-99AD-D50D97627437}"/>
                </a:ext>
              </a:extLst>
            </p:cNvPr>
            <p:cNvSpPr txBox="1"/>
            <p:nvPr/>
          </p:nvSpPr>
          <p:spPr>
            <a:xfrm flipH="1">
              <a:off x="1944425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369148E-C39F-8642-A92F-1057B9082144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265418-257B-F745-BD03-0AC2088A954D}"/>
              </a:ext>
            </a:extLst>
          </p:cNvPr>
          <p:cNvGrpSpPr/>
          <p:nvPr/>
        </p:nvGrpSpPr>
        <p:grpSpPr>
          <a:xfrm>
            <a:off x="10416791" y="10192859"/>
            <a:ext cx="3430083" cy="2025352"/>
            <a:chOff x="1578138" y="8876450"/>
            <a:chExt cx="3430083" cy="2025352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AE424098-6311-9A49-BEFA-EF797A257C2D}"/>
                </a:ext>
              </a:extLst>
            </p:cNvPr>
            <p:cNvSpPr txBox="1"/>
            <p:nvPr/>
          </p:nvSpPr>
          <p:spPr>
            <a:xfrm flipH="1">
              <a:off x="1944425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22A6A06C-0162-8343-A383-8B947DDFE908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B565562-83DF-F44C-B34A-33B84856C2DC}"/>
              </a:ext>
            </a:extLst>
          </p:cNvPr>
          <p:cNvSpPr/>
          <p:nvPr/>
        </p:nvSpPr>
        <p:spPr>
          <a:xfrm>
            <a:off x="8691035" y="3458157"/>
            <a:ext cx="812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83111-D632-0D48-9FE9-2820465E8405}"/>
              </a:ext>
            </a:extLst>
          </p:cNvPr>
          <p:cNvSpPr/>
          <p:nvPr/>
        </p:nvSpPr>
        <p:spPr>
          <a:xfrm>
            <a:off x="8691035" y="9415611"/>
            <a:ext cx="812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EACA74-3892-FC46-B94D-1C86E161D562}"/>
              </a:ext>
            </a:extLst>
          </p:cNvPr>
          <p:cNvSpPr/>
          <p:nvPr/>
        </p:nvSpPr>
        <p:spPr>
          <a:xfrm>
            <a:off x="14842453" y="3458157"/>
            <a:ext cx="812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B10302-BA17-8846-B7B3-FAC5FE1BA780}"/>
              </a:ext>
            </a:extLst>
          </p:cNvPr>
          <p:cNvSpPr/>
          <p:nvPr/>
        </p:nvSpPr>
        <p:spPr>
          <a:xfrm>
            <a:off x="14842453" y="9415611"/>
            <a:ext cx="812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913272E2-58C4-C545-A2F3-C38DC86856A6}"/>
              </a:ext>
            </a:extLst>
          </p:cNvPr>
          <p:cNvSpPr txBox="1"/>
          <p:nvPr/>
        </p:nvSpPr>
        <p:spPr>
          <a:xfrm flipH="1">
            <a:off x="10502703" y="5960694"/>
            <a:ext cx="3656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23734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D8D14B-E5B4-574B-AF9E-59A33C1ACF49}"/>
              </a:ext>
            </a:extLst>
          </p:cNvPr>
          <p:cNvGrpSpPr/>
          <p:nvPr/>
        </p:nvGrpSpPr>
        <p:grpSpPr>
          <a:xfrm>
            <a:off x="3511737" y="6858000"/>
            <a:ext cx="17354176" cy="5357569"/>
            <a:chOff x="3511737" y="7336241"/>
            <a:chExt cx="17354176" cy="5357569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925ED2C-AF62-6A4B-9FCA-C6247866363C}"/>
                </a:ext>
              </a:extLst>
            </p:cNvPr>
            <p:cNvSpPr/>
            <p:nvPr/>
          </p:nvSpPr>
          <p:spPr>
            <a:xfrm>
              <a:off x="3511737" y="8168011"/>
              <a:ext cx="17354176" cy="4525799"/>
            </a:xfrm>
            <a:custGeom>
              <a:avLst/>
              <a:gdLst>
                <a:gd name="connsiteX0" fmla="*/ 9110876 w 9110875"/>
                <a:gd name="connsiteY0" fmla="*/ 281339 h 2376027"/>
                <a:gd name="connsiteX1" fmla="*/ 7990104 w 9110875"/>
                <a:gd name="connsiteY1" fmla="*/ 0 h 2376027"/>
                <a:gd name="connsiteX2" fmla="*/ 8076307 w 9110875"/>
                <a:gd name="connsiteY2" fmla="*/ 302447 h 2376027"/>
                <a:gd name="connsiteX3" fmla="*/ 3137162 w 9110875"/>
                <a:gd name="connsiteY3" fmla="*/ 1718848 h 2376027"/>
                <a:gd name="connsiteX4" fmla="*/ 2837060 w 9110875"/>
                <a:gd name="connsiteY4" fmla="*/ 470522 h 2376027"/>
                <a:gd name="connsiteX5" fmla="*/ 0 w 9110875"/>
                <a:gd name="connsiteY5" fmla="*/ 1227759 h 2376027"/>
                <a:gd name="connsiteX6" fmla="*/ 137621 w 9110875"/>
                <a:gd name="connsiteY6" fmla="*/ 1736204 h 2376027"/>
                <a:gd name="connsiteX7" fmla="*/ 2451586 w 9110875"/>
                <a:gd name="connsiteY7" fmla="*/ 1120557 h 2376027"/>
                <a:gd name="connsiteX8" fmla="*/ 2753384 w 9110875"/>
                <a:gd name="connsiteY8" fmla="*/ 2376027 h 2376027"/>
                <a:gd name="connsiteX9" fmla="*/ 8220746 w 9110875"/>
                <a:gd name="connsiteY9" fmla="*/ 808980 h 2376027"/>
                <a:gd name="connsiteX10" fmla="*/ 8306984 w 9110875"/>
                <a:gd name="connsiteY10" fmla="*/ 1111391 h 2376027"/>
                <a:gd name="connsiteX11" fmla="*/ 9110876 w 9110875"/>
                <a:gd name="connsiteY11" fmla="*/ 281339 h 2376027"/>
                <a:gd name="connsiteX12" fmla="*/ 9110876 w 9110875"/>
                <a:gd name="connsiteY12" fmla="*/ 281339 h 237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0875" h="2376027">
                  <a:moveTo>
                    <a:pt x="9110876" y="281339"/>
                  </a:moveTo>
                  <a:lnTo>
                    <a:pt x="7990104" y="0"/>
                  </a:lnTo>
                  <a:lnTo>
                    <a:pt x="8076307" y="302447"/>
                  </a:lnTo>
                  <a:lnTo>
                    <a:pt x="3137162" y="1718848"/>
                  </a:lnTo>
                  <a:lnTo>
                    <a:pt x="2837060" y="470522"/>
                  </a:lnTo>
                  <a:lnTo>
                    <a:pt x="0" y="1227759"/>
                  </a:lnTo>
                  <a:lnTo>
                    <a:pt x="137621" y="1736204"/>
                  </a:lnTo>
                  <a:lnTo>
                    <a:pt x="2451586" y="1120557"/>
                  </a:lnTo>
                  <a:lnTo>
                    <a:pt x="2753384" y="2376027"/>
                  </a:lnTo>
                  <a:lnTo>
                    <a:pt x="8220746" y="808980"/>
                  </a:lnTo>
                  <a:lnTo>
                    <a:pt x="8306984" y="1111391"/>
                  </a:lnTo>
                  <a:lnTo>
                    <a:pt x="9110876" y="281339"/>
                  </a:lnTo>
                  <a:lnTo>
                    <a:pt x="9110876" y="2813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59D9E46-B854-2643-A83F-9F0EF1FEF8A5}"/>
                </a:ext>
              </a:extLst>
            </p:cNvPr>
            <p:cNvSpPr/>
            <p:nvPr/>
          </p:nvSpPr>
          <p:spPr>
            <a:xfrm>
              <a:off x="15507317" y="7336241"/>
              <a:ext cx="2698405" cy="2698338"/>
            </a:xfrm>
            <a:custGeom>
              <a:avLst/>
              <a:gdLst>
                <a:gd name="connsiteX0" fmla="*/ 707741 w 1416652"/>
                <a:gd name="connsiteY0" fmla="*/ -432 h 1416617"/>
                <a:gd name="connsiteX1" fmla="*/ 1416049 w 1416652"/>
                <a:gd name="connsiteY1" fmla="*/ 707877 h 1416617"/>
                <a:gd name="connsiteX2" fmla="*/ 707741 w 1416652"/>
                <a:gd name="connsiteY2" fmla="*/ 1416185 h 1416617"/>
                <a:gd name="connsiteX3" fmla="*/ -604 w 1416652"/>
                <a:gd name="connsiteY3" fmla="*/ 707877 h 1416617"/>
                <a:gd name="connsiteX4" fmla="*/ 707741 w 1416652"/>
                <a:gd name="connsiteY4" fmla="*/ -432 h 1416617"/>
                <a:gd name="connsiteX5" fmla="*/ 707741 w 1416652"/>
                <a:gd name="connsiteY5" fmla="*/ 44888 h 1416617"/>
                <a:gd name="connsiteX6" fmla="*/ 744400 w 1416652"/>
                <a:gd name="connsiteY6" fmla="*/ 81549 h 1416617"/>
                <a:gd name="connsiteX7" fmla="*/ 707741 w 1416652"/>
                <a:gd name="connsiteY7" fmla="*/ 118209 h 1416617"/>
                <a:gd name="connsiteX8" fmla="*/ 671081 w 1416652"/>
                <a:gd name="connsiteY8" fmla="*/ 81549 h 1416617"/>
                <a:gd name="connsiteX9" fmla="*/ 671081 w 1416652"/>
                <a:gd name="connsiteY9" fmla="*/ 81512 h 1416617"/>
                <a:gd name="connsiteX10" fmla="*/ 707741 w 1416652"/>
                <a:gd name="connsiteY10" fmla="*/ 44888 h 141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652" h="1416617">
                  <a:moveTo>
                    <a:pt x="707741" y="-432"/>
                  </a:moveTo>
                  <a:cubicBezTo>
                    <a:pt x="1098916" y="-432"/>
                    <a:pt x="1416049" y="316701"/>
                    <a:pt x="1416049" y="707877"/>
                  </a:cubicBezTo>
                  <a:cubicBezTo>
                    <a:pt x="1416049" y="1099052"/>
                    <a:pt x="1098916" y="1416185"/>
                    <a:pt x="707741" y="1416185"/>
                  </a:cubicBezTo>
                  <a:cubicBezTo>
                    <a:pt x="316565" y="1416185"/>
                    <a:pt x="-604" y="1099052"/>
                    <a:pt x="-604" y="707877"/>
                  </a:cubicBezTo>
                  <a:cubicBezTo>
                    <a:pt x="-604" y="316701"/>
                    <a:pt x="316528" y="-432"/>
                    <a:pt x="707741" y="-432"/>
                  </a:cubicBezTo>
                  <a:close/>
                  <a:moveTo>
                    <a:pt x="707741" y="44888"/>
                  </a:moveTo>
                  <a:cubicBezTo>
                    <a:pt x="727983" y="44888"/>
                    <a:pt x="744400" y="61302"/>
                    <a:pt x="744400" y="81549"/>
                  </a:cubicBezTo>
                  <a:cubicBezTo>
                    <a:pt x="744400" y="101795"/>
                    <a:pt x="727983" y="118209"/>
                    <a:pt x="707741" y="118209"/>
                  </a:cubicBezTo>
                  <a:cubicBezTo>
                    <a:pt x="687498" y="118209"/>
                    <a:pt x="671081" y="101795"/>
                    <a:pt x="671081" y="81549"/>
                  </a:cubicBezTo>
                  <a:cubicBezTo>
                    <a:pt x="671081" y="81538"/>
                    <a:pt x="671081" y="81523"/>
                    <a:pt x="671081" y="81512"/>
                  </a:cubicBezTo>
                  <a:cubicBezTo>
                    <a:pt x="671116" y="61281"/>
                    <a:pt x="687498" y="44888"/>
                    <a:pt x="707741" y="44888"/>
                  </a:cubicBezTo>
                  <a:close/>
                </a:path>
              </a:pathLst>
            </a:custGeom>
            <a:solidFill>
              <a:schemeClr val="accent4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D19B603-C678-E748-B35A-0DFD281E0B96}"/>
                </a:ext>
              </a:extLst>
            </p:cNvPr>
            <p:cNvSpPr/>
            <p:nvPr/>
          </p:nvSpPr>
          <p:spPr>
            <a:xfrm>
              <a:off x="11706066" y="8421487"/>
              <a:ext cx="2698338" cy="2698338"/>
            </a:xfrm>
            <a:custGeom>
              <a:avLst/>
              <a:gdLst>
                <a:gd name="connsiteX0" fmla="*/ 707706 w 1416617"/>
                <a:gd name="connsiteY0" fmla="*/ -432 h 1416617"/>
                <a:gd name="connsiteX1" fmla="*/ 1416014 w 1416617"/>
                <a:gd name="connsiteY1" fmla="*/ 707877 h 1416617"/>
                <a:gd name="connsiteX2" fmla="*/ 707706 w 1416617"/>
                <a:gd name="connsiteY2" fmla="*/ 1416185 h 1416617"/>
                <a:gd name="connsiteX3" fmla="*/ -604 w 1416617"/>
                <a:gd name="connsiteY3" fmla="*/ 707877 h 1416617"/>
                <a:gd name="connsiteX4" fmla="*/ 707706 w 1416617"/>
                <a:gd name="connsiteY4" fmla="*/ -432 h 1416617"/>
                <a:gd name="connsiteX5" fmla="*/ 707706 w 1416617"/>
                <a:gd name="connsiteY5" fmla="*/ 44888 h 1416617"/>
                <a:gd name="connsiteX6" fmla="*/ 744365 w 1416617"/>
                <a:gd name="connsiteY6" fmla="*/ 81549 h 1416617"/>
                <a:gd name="connsiteX7" fmla="*/ 707706 w 1416617"/>
                <a:gd name="connsiteY7" fmla="*/ 118209 h 1416617"/>
                <a:gd name="connsiteX8" fmla="*/ 671045 w 1416617"/>
                <a:gd name="connsiteY8" fmla="*/ 81549 h 1416617"/>
                <a:gd name="connsiteX9" fmla="*/ 671045 w 1416617"/>
                <a:gd name="connsiteY9" fmla="*/ 81512 h 1416617"/>
                <a:gd name="connsiteX10" fmla="*/ 707669 w 1416617"/>
                <a:gd name="connsiteY10" fmla="*/ 44888 h 141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617" h="1416617">
                  <a:moveTo>
                    <a:pt x="707706" y="-432"/>
                  </a:moveTo>
                  <a:cubicBezTo>
                    <a:pt x="1098917" y="-432"/>
                    <a:pt x="1416014" y="316665"/>
                    <a:pt x="1416014" y="707877"/>
                  </a:cubicBezTo>
                  <a:cubicBezTo>
                    <a:pt x="1416014" y="1099088"/>
                    <a:pt x="1098917" y="1416185"/>
                    <a:pt x="707706" y="1416185"/>
                  </a:cubicBezTo>
                  <a:cubicBezTo>
                    <a:pt x="316495" y="1416185"/>
                    <a:pt x="-604" y="1099088"/>
                    <a:pt x="-604" y="707877"/>
                  </a:cubicBezTo>
                  <a:cubicBezTo>
                    <a:pt x="-604" y="316665"/>
                    <a:pt x="316530" y="-432"/>
                    <a:pt x="707706" y="-432"/>
                  </a:cubicBezTo>
                  <a:close/>
                  <a:moveTo>
                    <a:pt x="707706" y="44888"/>
                  </a:moveTo>
                  <a:cubicBezTo>
                    <a:pt x="727948" y="44888"/>
                    <a:pt x="744365" y="61302"/>
                    <a:pt x="744365" y="81549"/>
                  </a:cubicBezTo>
                  <a:cubicBezTo>
                    <a:pt x="744365" y="101795"/>
                    <a:pt x="727948" y="118209"/>
                    <a:pt x="707706" y="118209"/>
                  </a:cubicBezTo>
                  <a:cubicBezTo>
                    <a:pt x="687462" y="118209"/>
                    <a:pt x="671045" y="101795"/>
                    <a:pt x="671045" y="81549"/>
                  </a:cubicBezTo>
                  <a:cubicBezTo>
                    <a:pt x="671045" y="81538"/>
                    <a:pt x="671045" y="81523"/>
                    <a:pt x="671045" y="81512"/>
                  </a:cubicBezTo>
                  <a:cubicBezTo>
                    <a:pt x="671081" y="61295"/>
                    <a:pt x="687462" y="44906"/>
                    <a:pt x="707669" y="44888"/>
                  </a:cubicBezTo>
                  <a:close/>
                </a:path>
              </a:pathLst>
            </a:custGeom>
            <a:solidFill>
              <a:schemeClr val="accent3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90AED9D-F901-ED42-A4E0-E14328D1631B}"/>
                </a:ext>
              </a:extLst>
            </p:cNvPr>
            <p:cNvSpPr/>
            <p:nvPr/>
          </p:nvSpPr>
          <p:spPr>
            <a:xfrm>
              <a:off x="7956158" y="9442607"/>
              <a:ext cx="2698338" cy="2698338"/>
            </a:xfrm>
            <a:custGeom>
              <a:avLst/>
              <a:gdLst>
                <a:gd name="connsiteX0" fmla="*/ 707706 w 1416617"/>
                <a:gd name="connsiteY0" fmla="*/ -432 h 1416617"/>
                <a:gd name="connsiteX1" fmla="*/ 1416014 w 1416617"/>
                <a:gd name="connsiteY1" fmla="*/ 707876 h 1416617"/>
                <a:gd name="connsiteX2" fmla="*/ 707706 w 1416617"/>
                <a:gd name="connsiteY2" fmla="*/ 1416185 h 1416617"/>
                <a:gd name="connsiteX3" fmla="*/ -604 w 1416617"/>
                <a:gd name="connsiteY3" fmla="*/ 707876 h 1416617"/>
                <a:gd name="connsiteX4" fmla="*/ 707706 w 1416617"/>
                <a:gd name="connsiteY4" fmla="*/ -432 h 1416617"/>
                <a:gd name="connsiteX5" fmla="*/ 707706 w 1416617"/>
                <a:gd name="connsiteY5" fmla="*/ 44924 h 1416617"/>
                <a:gd name="connsiteX6" fmla="*/ 744330 w 1416617"/>
                <a:gd name="connsiteY6" fmla="*/ 81548 h 1416617"/>
                <a:gd name="connsiteX7" fmla="*/ 707706 w 1416617"/>
                <a:gd name="connsiteY7" fmla="*/ 118173 h 1416617"/>
                <a:gd name="connsiteX8" fmla="*/ 671082 w 1416617"/>
                <a:gd name="connsiteY8" fmla="*/ 81548 h 1416617"/>
                <a:gd name="connsiteX9" fmla="*/ 707634 w 1416617"/>
                <a:gd name="connsiteY9" fmla="*/ 44924 h 1416617"/>
                <a:gd name="connsiteX10" fmla="*/ 707706 w 1416617"/>
                <a:gd name="connsiteY10" fmla="*/ 44924 h 141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617" h="1416617">
                  <a:moveTo>
                    <a:pt x="707706" y="-432"/>
                  </a:moveTo>
                  <a:cubicBezTo>
                    <a:pt x="1098917" y="-432"/>
                    <a:pt x="1416014" y="316701"/>
                    <a:pt x="1416014" y="707876"/>
                  </a:cubicBezTo>
                  <a:cubicBezTo>
                    <a:pt x="1416014" y="1099052"/>
                    <a:pt x="1098917" y="1416185"/>
                    <a:pt x="707706" y="1416185"/>
                  </a:cubicBezTo>
                  <a:cubicBezTo>
                    <a:pt x="316495" y="1416185"/>
                    <a:pt x="-604" y="1099088"/>
                    <a:pt x="-604" y="707876"/>
                  </a:cubicBezTo>
                  <a:cubicBezTo>
                    <a:pt x="-604" y="316665"/>
                    <a:pt x="316530" y="-432"/>
                    <a:pt x="707706" y="-432"/>
                  </a:cubicBezTo>
                  <a:close/>
                  <a:moveTo>
                    <a:pt x="707706" y="44924"/>
                  </a:moveTo>
                  <a:cubicBezTo>
                    <a:pt x="727948" y="44924"/>
                    <a:pt x="744330" y="61306"/>
                    <a:pt x="744330" y="81548"/>
                  </a:cubicBezTo>
                  <a:cubicBezTo>
                    <a:pt x="744330" y="101791"/>
                    <a:pt x="727948" y="118173"/>
                    <a:pt x="707706" y="118173"/>
                  </a:cubicBezTo>
                  <a:cubicBezTo>
                    <a:pt x="687464" y="118173"/>
                    <a:pt x="671082" y="101791"/>
                    <a:pt x="671082" y="81548"/>
                  </a:cubicBezTo>
                  <a:cubicBezTo>
                    <a:pt x="671045" y="61342"/>
                    <a:pt x="687427" y="44960"/>
                    <a:pt x="707634" y="44924"/>
                  </a:cubicBezTo>
                  <a:cubicBezTo>
                    <a:pt x="707669" y="44924"/>
                    <a:pt x="707669" y="44924"/>
                    <a:pt x="707706" y="44924"/>
                  </a:cubicBezTo>
                  <a:close/>
                </a:path>
              </a:pathLst>
            </a:custGeom>
            <a:solidFill>
              <a:schemeClr val="accent2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6204DFA-F5A9-0D4D-9F0F-6B10DDDB1348}"/>
                </a:ext>
              </a:extLst>
            </p:cNvPr>
            <p:cNvSpPr/>
            <p:nvPr/>
          </p:nvSpPr>
          <p:spPr>
            <a:xfrm>
              <a:off x="4187079" y="8004640"/>
              <a:ext cx="2698338" cy="2698407"/>
            </a:xfrm>
            <a:custGeom>
              <a:avLst/>
              <a:gdLst>
                <a:gd name="connsiteX0" fmla="*/ 707704 w 1416617"/>
                <a:gd name="connsiteY0" fmla="*/ -432 h 1416653"/>
                <a:gd name="connsiteX1" fmla="*/ 1416014 w 1416617"/>
                <a:gd name="connsiteY1" fmla="*/ 707913 h 1416653"/>
                <a:gd name="connsiteX2" fmla="*/ 707704 w 1416617"/>
                <a:gd name="connsiteY2" fmla="*/ 1416221 h 1416653"/>
                <a:gd name="connsiteX3" fmla="*/ -604 w 1416617"/>
                <a:gd name="connsiteY3" fmla="*/ 707913 h 1416653"/>
                <a:gd name="connsiteX4" fmla="*/ 707704 w 1416617"/>
                <a:gd name="connsiteY4" fmla="*/ -432 h 1416653"/>
                <a:gd name="connsiteX5" fmla="*/ 707704 w 1416617"/>
                <a:gd name="connsiteY5" fmla="*/ 44888 h 1416653"/>
                <a:gd name="connsiteX6" fmla="*/ 744328 w 1416617"/>
                <a:gd name="connsiteY6" fmla="*/ 81585 h 1416653"/>
                <a:gd name="connsiteX7" fmla="*/ 707632 w 1416617"/>
                <a:gd name="connsiteY7" fmla="*/ 118209 h 1416653"/>
                <a:gd name="connsiteX8" fmla="*/ 671008 w 1416617"/>
                <a:gd name="connsiteY8" fmla="*/ 81512 h 1416653"/>
                <a:gd name="connsiteX9" fmla="*/ 707597 w 1416617"/>
                <a:gd name="connsiteY9" fmla="*/ 44780 h 1416653"/>
                <a:gd name="connsiteX10" fmla="*/ 707704 w 1416617"/>
                <a:gd name="connsiteY10" fmla="*/ 44780 h 141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617" h="1416653">
                  <a:moveTo>
                    <a:pt x="707704" y="-432"/>
                  </a:moveTo>
                  <a:cubicBezTo>
                    <a:pt x="1098880" y="-432"/>
                    <a:pt x="1416014" y="316701"/>
                    <a:pt x="1416014" y="707913"/>
                  </a:cubicBezTo>
                  <a:cubicBezTo>
                    <a:pt x="1416014" y="1099124"/>
                    <a:pt x="1098880" y="1416221"/>
                    <a:pt x="707704" y="1416221"/>
                  </a:cubicBezTo>
                  <a:cubicBezTo>
                    <a:pt x="316528" y="1416221"/>
                    <a:pt x="-604" y="1099088"/>
                    <a:pt x="-604" y="707913"/>
                  </a:cubicBezTo>
                  <a:cubicBezTo>
                    <a:pt x="-604" y="316737"/>
                    <a:pt x="316493" y="-432"/>
                    <a:pt x="707704" y="-432"/>
                  </a:cubicBezTo>
                  <a:close/>
                  <a:moveTo>
                    <a:pt x="707704" y="44888"/>
                  </a:moveTo>
                  <a:cubicBezTo>
                    <a:pt x="727946" y="44910"/>
                    <a:pt x="744365" y="61338"/>
                    <a:pt x="744328" y="81585"/>
                  </a:cubicBezTo>
                  <a:cubicBezTo>
                    <a:pt x="744293" y="101831"/>
                    <a:pt x="727874" y="118231"/>
                    <a:pt x="707632" y="118209"/>
                  </a:cubicBezTo>
                  <a:cubicBezTo>
                    <a:pt x="687390" y="118187"/>
                    <a:pt x="670973" y="101759"/>
                    <a:pt x="671008" y="81512"/>
                  </a:cubicBezTo>
                  <a:cubicBezTo>
                    <a:pt x="670973" y="61266"/>
                    <a:pt x="687353" y="44820"/>
                    <a:pt x="707597" y="44780"/>
                  </a:cubicBezTo>
                  <a:cubicBezTo>
                    <a:pt x="707632" y="44780"/>
                    <a:pt x="707669" y="44780"/>
                    <a:pt x="707704" y="44780"/>
                  </a:cubicBezTo>
                  <a:close/>
                </a:path>
              </a:pathLst>
            </a:custGeom>
            <a:solidFill>
              <a:schemeClr val="accent1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FD6FE5-85E9-5E41-A838-065CFD0226C5}"/>
              </a:ext>
            </a:extLst>
          </p:cNvPr>
          <p:cNvCxnSpPr>
            <a:cxnSpLocks/>
          </p:cNvCxnSpPr>
          <p:nvPr/>
        </p:nvCxnSpPr>
        <p:spPr>
          <a:xfrm flipV="1">
            <a:off x="5525097" y="6432661"/>
            <a:ext cx="0" cy="1002679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BE65E6-D5C3-7349-8B5F-F1DF7F38373E}"/>
              </a:ext>
            </a:extLst>
          </p:cNvPr>
          <p:cNvCxnSpPr>
            <a:cxnSpLocks/>
          </p:cNvCxnSpPr>
          <p:nvPr/>
        </p:nvCxnSpPr>
        <p:spPr>
          <a:xfrm flipV="1">
            <a:off x="9308610" y="6432662"/>
            <a:ext cx="0" cy="2442940"/>
          </a:xfrm>
          <a:prstGeom prst="line">
            <a:avLst/>
          </a:prstGeom>
          <a:ln w="635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C4ABFA-21AF-E942-AEC2-639165EBA1CB}"/>
              </a:ext>
            </a:extLst>
          </p:cNvPr>
          <p:cNvCxnSpPr>
            <a:cxnSpLocks/>
          </p:cNvCxnSpPr>
          <p:nvPr/>
        </p:nvCxnSpPr>
        <p:spPr>
          <a:xfrm flipV="1">
            <a:off x="13043497" y="6432662"/>
            <a:ext cx="0" cy="1352438"/>
          </a:xfrm>
          <a:prstGeom prst="line">
            <a:avLst/>
          </a:prstGeom>
          <a:ln w="635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868F32-3C14-5142-89F6-552E82562035}"/>
              </a:ext>
            </a:extLst>
          </p:cNvPr>
          <p:cNvCxnSpPr>
            <a:cxnSpLocks/>
          </p:cNvCxnSpPr>
          <p:nvPr/>
        </p:nvCxnSpPr>
        <p:spPr>
          <a:xfrm flipV="1">
            <a:off x="16853497" y="6432662"/>
            <a:ext cx="0" cy="311038"/>
          </a:xfrm>
          <a:prstGeom prst="line">
            <a:avLst/>
          </a:prstGeom>
          <a:ln w="635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7325C086-00D0-3A4F-88D5-B24FC8987A96}"/>
              </a:ext>
            </a:extLst>
          </p:cNvPr>
          <p:cNvSpPr txBox="1"/>
          <p:nvPr/>
        </p:nvSpPr>
        <p:spPr>
          <a:xfrm flipH="1">
            <a:off x="4187909" y="8482747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4C70E257-1DF3-3748-ACF6-9CA28D72B9D4}"/>
              </a:ext>
            </a:extLst>
          </p:cNvPr>
          <p:cNvSpPr txBox="1"/>
          <p:nvPr/>
        </p:nvSpPr>
        <p:spPr>
          <a:xfrm flipH="1">
            <a:off x="7956158" y="9987791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86DB3DB8-F33D-9F4C-B2B4-318D56A577E2}"/>
              </a:ext>
            </a:extLst>
          </p:cNvPr>
          <p:cNvSpPr txBox="1"/>
          <p:nvPr/>
        </p:nvSpPr>
        <p:spPr>
          <a:xfrm flipH="1">
            <a:off x="11694743" y="8890973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A8979517-780C-D549-8CFC-B585BC6CC009}"/>
              </a:ext>
            </a:extLst>
          </p:cNvPr>
          <p:cNvSpPr txBox="1"/>
          <p:nvPr/>
        </p:nvSpPr>
        <p:spPr>
          <a:xfrm flipH="1">
            <a:off x="15519469" y="7876920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9F38D160-3B94-6140-919E-666EAF29CFE7}"/>
              </a:ext>
            </a:extLst>
          </p:cNvPr>
          <p:cNvSpPr/>
          <p:nvPr/>
        </p:nvSpPr>
        <p:spPr>
          <a:xfrm flipH="1">
            <a:off x="3632526" y="5097352"/>
            <a:ext cx="380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7FA00184-EC65-154B-8DCF-1685AEBD54B8}"/>
              </a:ext>
            </a:extLst>
          </p:cNvPr>
          <p:cNvSpPr/>
          <p:nvPr/>
        </p:nvSpPr>
        <p:spPr>
          <a:xfrm flipH="1">
            <a:off x="7401190" y="5097352"/>
            <a:ext cx="380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52E33160-A848-1C4C-8169-90BCD713A9AB}"/>
              </a:ext>
            </a:extLst>
          </p:cNvPr>
          <p:cNvSpPr/>
          <p:nvPr/>
        </p:nvSpPr>
        <p:spPr>
          <a:xfrm flipH="1">
            <a:off x="11146960" y="5097352"/>
            <a:ext cx="380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C499BCFC-328A-5142-9865-0542C38899A2}"/>
              </a:ext>
            </a:extLst>
          </p:cNvPr>
          <p:cNvSpPr/>
          <p:nvPr/>
        </p:nvSpPr>
        <p:spPr>
          <a:xfrm flipH="1">
            <a:off x="14962922" y="5097352"/>
            <a:ext cx="3807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88059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036DDB4-B4BD-F84B-BD65-C3C13933CA1C}"/>
              </a:ext>
            </a:extLst>
          </p:cNvPr>
          <p:cNvSpPr/>
          <p:nvPr/>
        </p:nvSpPr>
        <p:spPr>
          <a:xfrm>
            <a:off x="7541025" y="4393138"/>
            <a:ext cx="2020975" cy="1335420"/>
          </a:xfrm>
          <a:custGeom>
            <a:avLst/>
            <a:gdLst>
              <a:gd name="connsiteX0" fmla="*/ -604 w 1638635"/>
              <a:gd name="connsiteY0" fmla="*/ 540812 h 1082777"/>
              <a:gd name="connsiteX1" fmla="*/ 409010 w 1638635"/>
              <a:gd name="connsiteY1" fmla="*/ -432 h 1082777"/>
              <a:gd name="connsiteX2" fmla="*/ 1228562 w 1638635"/>
              <a:gd name="connsiteY2" fmla="*/ -432 h 1082777"/>
              <a:gd name="connsiteX3" fmla="*/ 1638032 w 1638635"/>
              <a:gd name="connsiteY3" fmla="*/ 540812 h 1082777"/>
              <a:gd name="connsiteX4" fmla="*/ 1228418 w 1638635"/>
              <a:gd name="connsiteY4" fmla="*/ 1082346 h 1082777"/>
              <a:gd name="connsiteX5" fmla="*/ 409010 w 1638635"/>
              <a:gd name="connsiteY5" fmla="*/ 1082346 h 1082777"/>
              <a:gd name="connsiteX6" fmla="*/ -604 w 1638635"/>
              <a:gd name="connsiteY6" fmla="*/ 540812 h 1082777"/>
              <a:gd name="connsiteX7" fmla="*/ 194245 w 1638635"/>
              <a:gd name="connsiteY7" fmla="*/ 540812 h 1082777"/>
              <a:gd name="connsiteX8" fmla="*/ 506651 w 1638635"/>
              <a:gd name="connsiteY8" fmla="*/ 128420 h 1082777"/>
              <a:gd name="connsiteX9" fmla="*/ 1130886 w 1638635"/>
              <a:gd name="connsiteY9" fmla="*/ 128420 h 1082777"/>
              <a:gd name="connsiteX10" fmla="*/ 1443400 w 1638635"/>
              <a:gd name="connsiteY10" fmla="*/ 540812 h 1082777"/>
              <a:gd name="connsiteX11" fmla="*/ 1130994 w 1638635"/>
              <a:gd name="connsiteY11" fmla="*/ 953277 h 1082777"/>
              <a:gd name="connsiteX12" fmla="*/ 506759 w 1638635"/>
              <a:gd name="connsiteY12" fmla="*/ 953277 h 1082777"/>
              <a:gd name="connsiteX13" fmla="*/ 194172 w 1638635"/>
              <a:gd name="connsiteY13" fmla="*/ 540812 h 108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8635" h="1082777">
                <a:moveTo>
                  <a:pt x="-604" y="540812"/>
                </a:moveTo>
                <a:lnTo>
                  <a:pt x="409010" y="-432"/>
                </a:lnTo>
                <a:lnTo>
                  <a:pt x="1228562" y="-432"/>
                </a:lnTo>
                <a:lnTo>
                  <a:pt x="1638032" y="540812"/>
                </a:lnTo>
                <a:lnTo>
                  <a:pt x="1228418" y="1082346"/>
                </a:lnTo>
                <a:lnTo>
                  <a:pt x="409010" y="1082346"/>
                </a:lnTo>
                <a:lnTo>
                  <a:pt x="-604" y="540812"/>
                </a:lnTo>
                <a:close/>
                <a:moveTo>
                  <a:pt x="194245" y="540812"/>
                </a:moveTo>
                <a:lnTo>
                  <a:pt x="506651" y="128420"/>
                </a:lnTo>
                <a:lnTo>
                  <a:pt x="1130886" y="128420"/>
                </a:lnTo>
                <a:lnTo>
                  <a:pt x="1443400" y="540812"/>
                </a:lnTo>
                <a:lnTo>
                  <a:pt x="1130994" y="953277"/>
                </a:lnTo>
                <a:lnTo>
                  <a:pt x="506759" y="953277"/>
                </a:lnTo>
                <a:lnTo>
                  <a:pt x="194172" y="5408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F1B9467-EC90-E347-9126-FF631D9DABFC}"/>
              </a:ext>
            </a:extLst>
          </p:cNvPr>
          <p:cNvSpPr/>
          <p:nvPr/>
        </p:nvSpPr>
        <p:spPr>
          <a:xfrm>
            <a:off x="7541025" y="5060536"/>
            <a:ext cx="505186" cy="2147718"/>
          </a:xfrm>
          <a:custGeom>
            <a:avLst/>
            <a:gdLst>
              <a:gd name="connsiteX0" fmla="*/ 0 w 409612"/>
              <a:gd name="connsiteY0" fmla="*/ 1200264 h 1741400"/>
              <a:gd name="connsiteX1" fmla="*/ 0 w 409612"/>
              <a:gd name="connsiteY1" fmla="*/ 0 h 1741400"/>
              <a:gd name="connsiteX2" fmla="*/ 409613 w 409612"/>
              <a:gd name="connsiteY2" fmla="*/ 541533 h 1741400"/>
              <a:gd name="connsiteX3" fmla="*/ 409613 w 409612"/>
              <a:gd name="connsiteY3" fmla="*/ 1741400 h 1741400"/>
              <a:gd name="connsiteX4" fmla="*/ 0 w 409612"/>
              <a:gd name="connsiteY4" fmla="*/ 1200264 h 1741400"/>
              <a:gd name="connsiteX5" fmla="*/ 0 w 409612"/>
              <a:gd name="connsiteY5" fmla="*/ 1200264 h 17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2" h="1741400">
                <a:moveTo>
                  <a:pt x="0" y="1200264"/>
                </a:moveTo>
                <a:lnTo>
                  <a:pt x="0" y="0"/>
                </a:lnTo>
                <a:lnTo>
                  <a:pt x="409613" y="541533"/>
                </a:lnTo>
                <a:lnTo>
                  <a:pt x="409613" y="1741400"/>
                </a:lnTo>
                <a:lnTo>
                  <a:pt x="0" y="1200264"/>
                </a:lnTo>
                <a:lnTo>
                  <a:pt x="0" y="120026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F28E31-9A9D-1E40-8EE2-6FBD84FCA709}"/>
              </a:ext>
            </a:extLst>
          </p:cNvPr>
          <p:cNvSpPr/>
          <p:nvPr/>
        </p:nvSpPr>
        <p:spPr>
          <a:xfrm>
            <a:off x="9037113" y="5060536"/>
            <a:ext cx="505187" cy="2147718"/>
          </a:xfrm>
          <a:custGeom>
            <a:avLst/>
            <a:gdLst>
              <a:gd name="connsiteX0" fmla="*/ 0 w 409613"/>
              <a:gd name="connsiteY0" fmla="*/ 1741400 h 1741400"/>
              <a:gd name="connsiteX1" fmla="*/ 0 w 409613"/>
              <a:gd name="connsiteY1" fmla="*/ 541533 h 1741400"/>
              <a:gd name="connsiteX2" fmla="*/ 409614 w 409613"/>
              <a:gd name="connsiteY2" fmla="*/ 0 h 1741400"/>
              <a:gd name="connsiteX3" fmla="*/ 409614 w 409613"/>
              <a:gd name="connsiteY3" fmla="*/ 1200264 h 1741400"/>
              <a:gd name="connsiteX4" fmla="*/ 0 w 409613"/>
              <a:gd name="connsiteY4" fmla="*/ 1741400 h 1741400"/>
              <a:gd name="connsiteX5" fmla="*/ 0 w 409613"/>
              <a:gd name="connsiteY5" fmla="*/ 1741400 h 17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1741400">
                <a:moveTo>
                  <a:pt x="0" y="1741400"/>
                </a:moveTo>
                <a:lnTo>
                  <a:pt x="0" y="541533"/>
                </a:lnTo>
                <a:lnTo>
                  <a:pt x="409614" y="0"/>
                </a:lnTo>
                <a:lnTo>
                  <a:pt x="409614" y="1200264"/>
                </a:lnTo>
                <a:lnTo>
                  <a:pt x="0" y="1741400"/>
                </a:lnTo>
                <a:lnTo>
                  <a:pt x="0" y="1741400"/>
                </a:lnTo>
                <a:close/>
              </a:path>
            </a:pathLst>
          </a:custGeom>
          <a:solidFill>
            <a:schemeClr val="accent4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DE4E01C-33B7-E04A-984A-3F6C177BCA38}"/>
              </a:ext>
            </a:extLst>
          </p:cNvPr>
          <p:cNvSpPr/>
          <p:nvPr/>
        </p:nvSpPr>
        <p:spPr>
          <a:xfrm>
            <a:off x="8046213" y="5728424"/>
            <a:ext cx="1010777" cy="1479829"/>
          </a:xfrm>
          <a:custGeom>
            <a:avLst/>
            <a:gdLst>
              <a:gd name="connsiteX0" fmla="*/ 0 w 819552"/>
              <a:gd name="connsiteY0" fmla="*/ 1199867 h 1199866"/>
              <a:gd name="connsiteX1" fmla="*/ 0 w 819552"/>
              <a:gd name="connsiteY1" fmla="*/ 0 h 1199866"/>
              <a:gd name="connsiteX2" fmla="*/ 819553 w 819552"/>
              <a:gd name="connsiteY2" fmla="*/ 0 h 1199866"/>
              <a:gd name="connsiteX3" fmla="*/ 819553 w 819552"/>
              <a:gd name="connsiteY3" fmla="*/ 1199867 h 1199866"/>
              <a:gd name="connsiteX4" fmla="*/ 0 w 819552"/>
              <a:gd name="connsiteY4" fmla="*/ 1199867 h 1199866"/>
              <a:gd name="connsiteX5" fmla="*/ 0 w 819552"/>
              <a:gd name="connsiteY5" fmla="*/ 1199867 h 119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52" h="1199866">
                <a:moveTo>
                  <a:pt x="0" y="1199867"/>
                </a:moveTo>
                <a:lnTo>
                  <a:pt x="0" y="0"/>
                </a:lnTo>
                <a:lnTo>
                  <a:pt x="819553" y="0"/>
                </a:lnTo>
                <a:lnTo>
                  <a:pt x="819553" y="1199867"/>
                </a:lnTo>
                <a:lnTo>
                  <a:pt x="0" y="1199867"/>
                </a:lnTo>
                <a:lnTo>
                  <a:pt x="0" y="1199867"/>
                </a:lnTo>
                <a:close/>
              </a:path>
            </a:pathLst>
          </a:custGeom>
          <a:solidFill>
            <a:schemeClr val="accent4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C54EDEC-A933-A74D-B86A-905BFD1AAA1A}"/>
              </a:ext>
            </a:extLst>
          </p:cNvPr>
          <p:cNvSpPr/>
          <p:nvPr/>
        </p:nvSpPr>
        <p:spPr>
          <a:xfrm>
            <a:off x="7781293" y="4551922"/>
            <a:ext cx="1540664" cy="1017318"/>
          </a:xfrm>
          <a:custGeom>
            <a:avLst/>
            <a:gdLst>
              <a:gd name="connsiteX0" fmla="*/ 0 w 1249192"/>
              <a:gd name="connsiteY0" fmla="*/ 412392 h 824856"/>
              <a:gd name="connsiteX1" fmla="*/ 312370 w 1249192"/>
              <a:gd name="connsiteY1" fmla="*/ 0 h 824856"/>
              <a:gd name="connsiteX2" fmla="*/ 936822 w 1249192"/>
              <a:gd name="connsiteY2" fmla="*/ 0 h 824856"/>
              <a:gd name="connsiteX3" fmla="*/ 1249192 w 1249192"/>
              <a:gd name="connsiteY3" fmla="*/ 412392 h 824856"/>
              <a:gd name="connsiteX4" fmla="*/ 936822 w 1249192"/>
              <a:gd name="connsiteY4" fmla="*/ 824856 h 824856"/>
              <a:gd name="connsiteX5" fmla="*/ 312370 w 1249192"/>
              <a:gd name="connsiteY5" fmla="*/ 824856 h 824856"/>
              <a:gd name="connsiteX6" fmla="*/ 0 w 1249192"/>
              <a:gd name="connsiteY6" fmla="*/ 412392 h 824856"/>
              <a:gd name="connsiteX7" fmla="*/ 0 w 1249192"/>
              <a:gd name="connsiteY7" fmla="*/ 412392 h 82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192" h="824856">
                <a:moveTo>
                  <a:pt x="0" y="412392"/>
                </a:moveTo>
                <a:lnTo>
                  <a:pt x="312370" y="0"/>
                </a:lnTo>
                <a:lnTo>
                  <a:pt x="936822" y="0"/>
                </a:lnTo>
                <a:lnTo>
                  <a:pt x="1249192" y="412392"/>
                </a:lnTo>
                <a:lnTo>
                  <a:pt x="936822" y="824856"/>
                </a:lnTo>
                <a:lnTo>
                  <a:pt x="312370" y="824856"/>
                </a:lnTo>
                <a:lnTo>
                  <a:pt x="0" y="412392"/>
                </a:lnTo>
                <a:lnTo>
                  <a:pt x="0" y="412392"/>
                </a:lnTo>
                <a:close/>
              </a:path>
            </a:pathLst>
          </a:custGeom>
          <a:solidFill>
            <a:srgbClr val="FFFFFF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881EA58-AF08-7C48-B306-8EE695816BD3}"/>
              </a:ext>
            </a:extLst>
          </p:cNvPr>
          <p:cNvSpPr/>
          <p:nvPr/>
        </p:nvSpPr>
        <p:spPr>
          <a:xfrm>
            <a:off x="7541025" y="6524527"/>
            <a:ext cx="505186" cy="3262674"/>
          </a:xfrm>
          <a:custGeom>
            <a:avLst/>
            <a:gdLst>
              <a:gd name="connsiteX0" fmla="*/ 409613 w 409612"/>
              <a:gd name="connsiteY0" fmla="*/ 2645422 h 2645422"/>
              <a:gd name="connsiteX1" fmla="*/ 0 w 409612"/>
              <a:gd name="connsiteY1" fmla="*/ 2103962 h 2645422"/>
              <a:gd name="connsiteX2" fmla="*/ 0 w 409612"/>
              <a:gd name="connsiteY2" fmla="*/ 0 h 2645422"/>
              <a:gd name="connsiteX3" fmla="*/ 409613 w 409612"/>
              <a:gd name="connsiteY3" fmla="*/ 541136 h 2645422"/>
              <a:gd name="connsiteX4" fmla="*/ 409613 w 409612"/>
              <a:gd name="connsiteY4" fmla="*/ 2645422 h 2645422"/>
              <a:gd name="connsiteX5" fmla="*/ 409613 w 409612"/>
              <a:gd name="connsiteY5" fmla="*/ 2645422 h 264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2" h="2645422">
                <a:moveTo>
                  <a:pt x="409613" y="2645422"/>
                </a:moveTo>
                <a:lnTo>
                  <a:pt x="0" y="2103962"/>
                </a:lnTo>
                <a:lnTo>
                  <a:pt x="0" y="0"/>
                </a:lnTo>
                <a:lnTo>
                  <a:pt x="409613" y="541136"/>
                </a:lnTo>
                <a:lnTo>
                  <a:pt x="409613" y="2645422"/>
                </a:lnTo>
                <a:lnTo>
                  <a:pt x="409613" y="264542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469D2D6-B421-304D-B101-1AE618258BC6}"/>
              </a:ext>
            </a:extLst>
          </p:cNvPr>
          <p:cNvSpPr/>
          <p:nvPr/>
        </p:nvSpPr>
        <p:spPr>
          <a:xfrm>
            <a:off x="9037113" y="6524527"/>
            <a:ext cx="505187" cy="3262674"/>
          </a:xfrm>
          <a:custGeom>
            <a:avLst/>
            <a:gdLst>
              <a:gd name="connsiteX0" fmla="*/ 409614 w 409613"/>
              <a:gd name="connsiteY0" fmla="*/ 2103962 h 2645422"/>
              <a:gd name="connsiteX1" fmla="*/ 0 w 409613"/>
              <a:gd name="connsiteY1" fmla="*/ 2645422 h 2645422"/>
              <a:gd name="connsiteX2" fmla="*/ 0 w 409613"/>
              <a:gd name="connsiteY2" fmla="*/ 541136 h 2645422"/>
              <a:gd name="connsiteX3" fmla="*/ 409614 w 409613"/>
              <a:gd name="connsiteY3" fmla="*/ 0 h 2645422"/>
              <a:gd name="connsiteX4" fmla="*/ 409614 w 409613"/>
              <a:gd name="connsiteY4" fmla="*/ 2103962 h 2645422"/>
              <a:gd name="connsiteX5" fmla="*/ 409614 w 409613"/>
              <a:gd name="connsiteY5" fmla="*/ 2103962 h 264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2645422">
                <a:moveTo>
                  <a:pt x="409614" y="2103962"/>
                </a:moveTo>
                <a:lnTo>
                  <a:pt x="0" y="2645422"/>
                </a:lnTo>
                <a:lnTo>
                  <a:pt x="0" y="541136"/>
                </a:lnTo>
                <a:lnTo>
                  <a:pt x="409614" y="0"/>
                </a:lnTo>
                <a:lnTo>
                  <a:pt x="409614" y="2103962"/>
                </a:lnTo>
                <a:lnTo>
                  <a:pt x="409614" y="2103962"/>
                </a:lnTo>
                <a:close/>
              </a:path>
            </a:pathLst>
          </a:custGeom>
          <a:solidFill>
            <a:schemeClr val="accent4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0FD1813-8253-3446-A0A7-F8AD701D0BCA}"/>
              </a:ext>
            </a:extLst>
          </p:cNvPr>
          <p:cNvSpPr/>
          <p:nvPr/>
        </p:nvSpPr>
        <p:spPr>
          <a:xfrm>
            <a:off x="8046213" y="7178277"/>
            <a:ext cx="1010777" cy="2595275"/>
          </a:xfrm>
          <a:custGeom>
            <a:avLst/>
            <a:gdLst>
              <a:gd name="connsiteX0" fmla="*/ 0 w 819552"/>
              <a:gd name="connsiteY0" fmla="*/ 2104286 h 2104286"/>
              <a:gd name="connsiteX1" fmla="*/ 0 w 819552"/>
              <a:gd name="connsiteY1" fmla="*/ 0 h 2104286"/>
              <a:gd name="connsiteX2" fmla="*/ 819553 w 819552"/>
              <a:gd name="connsiteY2" fmla="*/ 0 h 2104286"/>
              <a:gd name="connsiteX3" fmla="*/ 819553 w 819552"/>
              <a:gd name="connsiteY3" fmla="*/ 2104286 h 2104286"/>
              <a:gd name="connsiteX4" fmla="*/ 0 w 819552"/>
              <a:gd name="connsiteY4" fmla="*/ 2104286 h 2104286"/>
              <a:gd name="connsiteX5" fmla="*/ 0 w 819552"/>
              <a:gd name="connsiteY5" fmla="*/ 2104286 h 210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52" h="2104286">
                <a:moveTo>
                  <a:pt x="0" y="2104286"/>
                </a:moveTo>
                <a:lnTo>
                  <a:pt x="0" y="0"/>
                </a:lnTo>
                <a:lnTo>
                  <a:pt x="819553" y="0"/>
                </a:lnTo>
                <a:lnTo>
                  <a:pt x="819553" y="2104286"/>
                </a:lnTo>
                <a:lnTo>
                  <a:pt x="0" y="2104286"/>
                </a:lnTo>
                <a:lnTo>
                  <a:pt x="0" y="2104286"/>
                </a:lnTo>
                <a:close/>
              </a:path>
            </a:pathLst>
          </a:custGeom>
          <a:solidFill>
            <a:schemeClr val="accent4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4230486-F342-DF43-AD2B-FBC00791B0E5}"/>
              </a:ext>
            </a:extLst>
          </p:cNvPr>
          <p:cNvSpPr/>
          <p:nvPr/>
        </p:nvSpPr>
        <p:spPr>
          <a:xfrm>
            <a:off x="5917677" y="5147538"/>
            <a:ext cx="2021151" cy="1335686"/>
          </a:xfrm>
          <a:custGeom>
            <a:avLst/>
            <a:gdLst>
              <a:gd name="connsiteX0" fmla="*/ -604 w 1638778"/>
              <a:gd name="connsiteY0" fmla="*/ 541101 h 1082993"/>
              <a:gd name="connsiteX1" fmla="*/ 409010 w 1638778"/>
              <a:gd name="connsiteY1" fmla="*/ -432 h 1082993"/>
              <a:gd name="connsiteX2" fmla="*/ 1228562 w 1638778"/>
              <a:gd name="connsiteY2" fmla="*/ -432 h 1082993"/>
              <a:gd name="connsiteX3" fmla="*/ 1638175 w 1638778"/>
              <a:gd name="connsiteY3" fmla="*/ 541101 h 1082993"/>
              <a:gd name="connsiteX4" fmla="*/ 1228562 w 1638778"/>
              <a:gd name="connsiteY4" fmla="*/ 1082562 h 1082993"/>
              <a:gd name="connsiteX5" fmla="*/ 409010 w 1638778"/>
              <a:gd name="connsiteY5" fmla="*/ 1082562 h 1082993"/>
              <a:gd name="connsiteX6" fmla="*/ -604 w 1638778"/>
              <a:gd name="connsiteY6" fmla="*/ 541101 h 1082993"/>
              <a:gd name="connsiteX7" fmla="*/ 194245 w 1638778"/>
              <a:gd name="connsiteY7" fmla="*/ 541101 h 1082993"/>
              <a:gd name="connsiteX8" fmla="*/ 506578 w 1638778"/>
              <a:gd name="connsiteY8" fmla="*/ 128637 h 1082993"/>
              <a:gd name="connsiteX9" fmla="*/ 1130813 w 1638778"/>
              <a:gd name="connsiteY9" fmla="*/ 128637 h 1082993"/>
              <a:gd name="connsiteX10" fmla="*/ 1443220 w 1638778"/>
              <a:gd name="connsiteY10" fmla="*/ 541101 h 1082993"/>
              <a:gd name="connsiteX11" fmla="*/ 1130813 w 1638778"/>
              <a:gd name="connsiteY11" fmla="*/ 953565 h 1082993"/>
              <a:gd name="connsiteX12" fmla="*/ 506578 w 1638778"/>
              <a:gd name="connsiteY12" fmla="*/ 953565 h 1082993"/>
              <a:gd name="connsiteX13" fmla="*/ 194245 w 1638778"/>
              <a:gd name="connsiteY13" fmla="*/ 541101 h 10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8778" h="1082993">
                <a:moveTo>
                  <a:pt x="-604" y="541101"/>
                </a:moveTo>
                <a:lnTo>
                  <a:pt x="409010" y="-432"/>
                </a:lnTo>
                <a:lnTo>
                  <a:pt x="1228562" y="-432"/>
                </a:lnTo>
                <a:lnTo>
                  <a:pt x="1638175" y="541101"/>
                </a:lnTo>
                <a:lnTo>
                  <a:pt x="1228562" y="1082562"/>
                </a:lnTo>
                <a:lnTo>
                  <a:pt x="409010" y="1082562"/>
                </a:lnTo>
                <a:lnTo>
                  <a:pt x="-604" y="541101"/>
                </a:lnTo>
                <a:close/>
                <a:moveTo>
                  <a:pt x="194245" y="541101"/>
                </a:moveTo>
                <a:lnTo>
                  <a:pt x="506578" y="128637"/>
                </a:lnTo>
                <a:lnTo>
                  <a:pt x="1130813" y="128637"/>
                </a:lnTo>
                <a:lnTo>
                  <a:pt x="1443220" y="541101"/>
                </a:lnTo>
                <a:lnTo>
                  <a:pt x="1130813" y="953565"/>
                </a:lnTo>
                <a:lnTo>
                  <a:pt x="506578" y="953565"/>
                </a:lnTo>
                <a:lnTo>
                  <a:pt x="194245" y="5411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40F18D5C-E773-F741-8C0F-388F8CB4EC20}"/>
              </a:ext>
            </a:extLst>
          </p:cNvPr>
          <p:cNvSpPr/>
          <p:nvPr/>
        </p:nvSpPr>
        <p:spPr>
          <a:xfrm>
            <a:off x="5917677" y="5799098"/>
            <a:ext cx="505187" cy="2147718"/>
          </a:xfrm>
          <a:custGeom>
            <a:avLst/>
            <a:gdLst>
              <a:gd name="connsiteX0" fmla="*/ 0 w 409613"/>
              <a:gd name="connsiteY0" fmla="*/ 1199867 h 1741400"/>
              <a:gd name="connsiteX1" fmla="*/ 0 w 409613"/>
              <a:gd name="connsiteY1" fmla="*/ 0 h 1741400"/>
              <a:gd name="connsiteX2" fmla="*/ 409614 w 409613"/>
              <a:gd name="connsiteY2" fmla="*/ 541461 h 1741400"/>
              <a:gd name="connsiteX3" fmla="*/ 409614 w 409613"/>
              <a:gd name="connsiteY3" fmla="*/ 1741400 h 1741400"/>
              <a:gd name="connsiteX4" fmla="*/ 0 w 409613"/>
              <a:gd name="connsiteY4" fmla="*/ 1199867 h 1741400"/>
              <a:gd name="connsiteX5" fmla="*/ 0 w 409613"/>
              <a:gd name="connsiteY5" fmla="*/ 1199867 h 17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1741400">
                <a:moveTo>
                  <a:pt x="0" y="1199867"/>
                </a:moveTo>
                <a:lnTo>
                  <a:pt x="0" y="0"/>
                </a:lnTo>
                <a:lnTo>
                  <a:pt x="409614" y="541461"/>
                </a:lnTo>
                <a:lnTo>
                  <a:pt x="409614" y="1741400"/>
                </a:lnTo>
                <a:lnTo>
                  <a:pt x="0" y="1199867"/>
                </a:lnTo>
                <a:lnTo>
                  <a:pt x="0" y="11998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C10D137-2166-1A40-AC98-F79CDB85CD4B}"/>
              </a:ext>
            </a:extLst>
          </p:cNvPr>
          <p:cNvSpPr/>
          <p:nvPr/>
        </p:nvSpPr>
        <p:spPr>
          <a:xfrm>
            <a:off x="7413764" y="5815427"/>
            <a:ext cx="505187" cy="2147718"/>
          </a:xfrm>
          <a:custGeom>
            <a:avLst/>
            <a:gdLst>
              <a:gd name="connsiteX0" fmla="*/ 0 w 409613"/>
              <a:gd name="connsiteY0" fmla="*/ 1741400 h 1741400"/>
              <a:gd name="connsiteX1" fmla="*/ 0 w 409613"/>
              <a:gd name="connsiteY1" fmla="*/ 541461 h 1741400"/>
              <a:gd name="connsiteX2" fmla="*/ 409614 w 409613"/>
              <a:gd name="connsiteY2" fmla="*/ 0 h 1741400"/>
              <a:gd name="connsiteX3" fmla="*/ 409614 w 409613"/>
              <a:gd name="connsiteY3" fmla="*/ 1199867 h 1741400"/>
              <a:gd name="connsiteX4" fmla="*/ 0 w 409613"/>
              <a:gd name="connsiteY4" fmla="*/ 1741400 h 1741400"/>
              <a:gd name="connsiteX5" fmla="*/ 0 w 409613"/>
              <a:gd name="connsiteY5" fmla="*/ 1741400 h 17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1741400">
                <a:moveTo>
                  <a:pt x="0" y="1741400"/>
                </a:moveTo>
                <a:lnTo>
                  <a:pt x="0" y="541461"/>
                </a:lnTo>
                <a:lnTo>
                  <a:pt x="409614" y="0"/>
                </a:lnTo>
                <a:lnTo>
                  <a:pt x="409614" y="1199867"/>
                </a:lnTo>
                <a:lnTo>
                  <a:pt x="0" y="1741400"/>
                </a:lnTo>
                <a:lnTo>
                  <a:pt x="0" y="1741400"/>
                </a:lnTo>
                <a:close/>
              </a:path>
            </a:pathLst>
          </a:custGeom>
          <a:solidFill>
            <a:schemeClr val="accent3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96CE22-90A6-6E43-ADA6-E095739EE59F}"/>
              </a:ext>
            </a:extLst>
          </p:cNvPr>
          <p:cNvSpPr/>
          <p:nvPr/>
        </p:nvSpPr>
        <p:spPr>
          <a:xfrm>
            <a:off x="6422865" y="6483226"/>
            <a:ext cx="1010775" cy="1479919"/>
          </a:xfrm>
          <a:custGeom>
            <a:avLst/>
            <a:gdLst>
              <a:gd name="connsiteX0" fmla="*/ 0 w 819551"/>
              <a:gd name="connsiteY0" fmla="*/ 1199939 h 1199939"/>
              <a:gd name="connsiteX1" fmla="*/ 0 w 819551"/>
              <a:gd name="connsiteY1" fmla="*/ 0 h 1199939"/>
              <a:gd name="connsiteX2" fmla="*/ 819552 w 819551"/>
              <a:gd name="connsiteY2" fmla="*/ 0 h 1199939"/>
              <a:gd name="connsiteX3" fmla="*/ 819552 w 819551"/>
              <a:gd name="connsiteY3" fmla="*/ 1199939 h 1199939"/>
              <a:gd name="connsiteX4" fmla="*/ 0 w 819551"/>
              <a:gd name="connsiteY4" fmla="*/ 1199939 h 1199939"/>
              <a:gd name="connsiteX5" fmla="*/ 0 w 819551"/>
              <a:gd name="connsiteY5" fmla="*/ 1199939 h 119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51" h="1199939">
                <a:moveTo>
                  <a:pt x="0" y="1199939"/>
                </a:moveTo>
                <a:lnTo>
                  <a:pt x="0" y="0"/>
                </a:lnTo>
                <a:lnTo>
                  <a:pt x="819552" y="0"/>
                </a:lnTo>
                <a:lnTo>
                  <a:pt x="819552" y="1199939"/>
                </a:lnTo>
                <a:lnTo>
                  <a:pt x="0" y="1199939"/>
                </a:lnTo>
                <a:lnTo>
                  <a:pt x="0" y="1199939"/>
                </a:lnTo>
                <a:close/>
              </a:path>
            </a:pathLst>
          </a:custGeom>
          <a:solidFill>
            <a:schemeClr val="accent3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EF8EC7E-A2AF-FF45-B6CA-E4C1735028CA}"/>
              </a:ext>
            </a:extLst>
          </p:cNvPr>
          <p:cNvSpPr/>
          <p:nvPr/>
        </p:nvSpPr>
        <p:spPr>
          <a:xfrm>
            <a:off x="6157988" y="5306722"/>
            <a:ext cx="1540618" cy="1017408"/>
          </a:xfrm>
          <a:custGeom>
            <a:avLst/>
            <a:gdLst>
              <a:gd name="connsiteX0" fmla="*/ 0 w 1249155"/>
              <a:gd name="connsiteY0" fmla="*/ 412465 h 824929"/>
              <a:gd name="connsiteX1" fmla="*/ 312333 w 1249155"/>
              <a:gd name="connsiteY1" fmla="*/ 0 h 824929"/>
              <a:gd name="connsiteX2" fmla="*/ 936749 w 1249155"/>
              <a:gd name="connsiteY2" fmla="*/ 0 h 824929"/>
              <a:gd name="connsiteX3" fmla="*/ 1249156 w 1249155"/>
              <a:gd name="connsiteY3" fmla="*/ 412465 h 824929"/>
              <a:gd name="connsiteX4" fmla="*/ 936749 w 1249155"/>
              <a:gd name="connsiteY4" fmla="*/ 824929 h 824929"/>
              <a:gd name="connsiteX5" fmla="*/ 312333 w 1249155"/>
              <a:gd name="connsiteY5" fmla="*/ 824929 h 824929"/>
              <a:gd name="connsiteX6" fmla="*/ 0 w 1249155"/>
              <a:gd name="connsiteY6" fmla="*/ 412465 h 824929"/>
              <a:gd name="connsiteX7" fmla="*/ 0 w 1249155"/>
              <a:gd name="connsiteY7" fmla="*/ 412465 h 8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155" h="824929">
                <a:moveTo>
                  <a:pt x="0" y="412465"/>
                </a:moveTo>
                <a:lnTo>
                  <a:pt x="312333" y="0"/>
                </a:lnTo>
                <a:lnTo>
                  <a:pt x="936749" y="0"/>
                </a:lnTo>
                <a:lnTo>
                  <a:pt x="1249156" y="412465"/>
                </a:lnTo>
                <a:lnTo>
                  <a:pt x="936749" y="824929"/>
                </a:lnTo>
                <a:lnTo>
                  <a:pt x="312333" y="824929"/>
                </a:lnTo>
                <a:lnTo>
                  <a:pt x="0" y="412465"/>
                </a:lnTo>
                <a:lnTo>
                  <a:pt x="0" y="412465"/>
                </a:lnTo>
                <a:close/>
              </a:path>
            </a:pathLst>
          </a:custGeom>
          <a:solidFill>
            <a:srgbClr val="FFFFFF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AFD3258-9EE3-9A44-9D8D-F45323116A91}"/>
              </a:ext>
            </a:extLst>
          </p:cNvPr>
          <p:cNvSpPr/>
          <p:nvPr/>
        </p:nvSpPr>
        <p:spPr>
          <a:xfrm>
            <a:off x="5917677" y="7278927"/>
            <a:ext cx="505187" cy="3263163"/>
          </a:xfrm>
          <a:custGeom>
            <a:avLst/>
            <a:gdLst>
              <a:gd name="connsiteX0" fmla="*/ 409614 w 409613"/>
              <a:gd name="connsiteY0" fmla="*/ 2645820 h 2645819"/>
              <a:gd name="connsiteX1" fmla="*/ 0 w 409613"/>
              <a:gd name="connsiteY1" fmla="*/ 2104286 h 2645819"/>
              <a:gd name="connsiteX2" fmla="*/ 0 w 409613"/>
              <a:gd name="connsiteY2" fmla="*/ 0 h 2645819"/>
              <a:gd name="connsiteX3" fmla="*/ 409614 w 409613"/>
              <a:gd name="connsiteY3" fmla="*/ 541533 h 2645819"/>
              <a:gd name="connsiteX4" fmla="*/ 409614 w 409613"/>
              <a:gd name="connsiteY4" fmla="*/ 2645820 h 2645819"/>
              <a:gd name="connsiteX5" fmla="*/ 409614 w 409613"/>
              <a:gd name="connsiteY5" fmla="*/ 2645820 h 264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2645819">
                <a:moveTo>
                  <a:pt x="409614" y="2645820"/>
                </a:moveTo>
                <a:lnTo>
                  <a:pt x="0" y="2104286"/>
                </a:lnTo>
                <a:lnTo>
                  <a:pt x="0" y="0"/>
                </a:lnTo>
                <a:lnTo>
                  <a:pt x="409614" y="541533"/>
                </a:lnTo>
                <a:lnTo>
                  <a:pt x="409614" y="2645820"/>
                </a:lnTo>
                <a:lnTo>
                  <a:pt x="409614" y="264582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B352C55-7ED4-1F48-9B38-2B785E6F62A7}"/>
              </a:ext>
            </a:extLst>
          </p:cNvPr>
          <p:cNvSpPr/>
          <p:nvPr/>
        </p:nvSpPr>
        <p:spPr>
          <a:xfrm>
            <a:off x="7413764" y="7281608"/>
            <a:ext cx="505187" cy="3263163"/>
          </a:xfrm>
          <a:custGeom>
            <a:avLst/>
            <a:gdLst>
              <a:gd name="connsiteX0" fmla="*/ 409614 w 409613"/>
              <a:gd name="connsiteY0" fmla="*/ 2104286 h 2645819"/>
              <a:gd name="connsiteX1" fmla="*/ 0 w 409613"/>
              <a:gd name="connsiteY1" fmla="*/ 2645820 h 2645819"/>
              <a:gd name="connsiteX2" fmla="*/ 0 w 409613"/>
              <a:gd name="connsiteY2" fmla="*/ 541533 h 2645819"/>
              <a:gd name="connsiteX3" fmla="*/ 409614 w 409613"/>
              <a:gd name="connsiteY3" fmla="*/ 0 h 2645819"/>
              <a:gd name="connsiteX4" fmla="*/ 409614 w 409613"/>
              <a:gd name="connsiteY4" fmla="*/ 2104286 h 2645819"/>
              <a:gd name="connsiteX5" fmla="*/ 409614 w 409613"/>
              <a:gd name="connsiteY5" fmla="*/ 2104286 h 264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2645819">
                <a:moveTo>
                  <a:pt x="409614" y="2104286"/>
                </a:moveTo>
                <a:lnTo>
                  <a:pt x="0" y="2645820"/>
                </a:lnTo>
                <a:lnTo>
                  <a:pt x="0" y="541533"/>
                </a:lnTo>
                <a:lnTo>
                  <a:pt x="409614" y="0"/>
                </a:lnTo>
                <a:lnTo>
                  <a:pt x="409614" y="2104286"/>
                </a:lnTo>
                <a:lnTo>
                  <a:pt x="409614" y="2104286"/>
                </a:lnTo>
                <a:close/>
              </a:path>
            </a:pathLst>
          </a:custGeom>
          <a:solidFill>
            <a:schemeClr val="accent3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C29965C-EC58-254D-850D-F815D345BE96}"/>
              </a:ext>
            </a:extLst>
          </p:cNvPr>
          <p:cNvSpPr/>
          <p:nvPr/>
        </p:nvSpPr>
        <p:spPr>
          <a:xfrm>
            <a:off x="6422865" y="7949497"/>
            <a:ext cx="1010775" cy="2595275"/>
          </a:xfrm>
          <a:custGeom>
            <a:avLst/>
            <a:gdLst>
              <a:gd name="connsiteX0" fmla="*/ 0 w 819551"/>
              <a:gd name="connsiteY0" fmla="*/ 2104286 h 2104286"/>
              <a:gd name="connsiteX1" fmla="*/ 0 w 819551"/>
              <a:gd name="connsiteY1" fmla="*/ 0 h 2104286"/>
              <a:gd name="connsiteX2" fmla="*/ 819552 w 819551"/>
              <a:gd name="connsiteY2" fmla="*/ 0 h 2104286"/>
              <a:gd name="connsiteX3" fmla="*/ 819552 w 819551"/>
              <a:gd name="connsiteY3" fmla="*/ 2104286 h 2104286"/>
              <a:gd name="connsiteX4" fmla="*/ 0 w 819551"/>
              <a:gd name="connsiteY4" fmla="*/ 2104286 h 2104286"/>
              <a:gd name="connsiteX5" fmla="*/ 0 w 819551"/>
              <a:gd name="connsiteY5" fmla="*/ 2104286 h 210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51" h="2104286">
                <a:moveTo>
                  <a:pt x="0" y="2104286"/>
                </a:moveTo>
                <a:lnTo>
                  <a:pt x="0" y="0"/>
                </a:lnTo>
                <a:lnTo>
                  <a:pt x="819552" y="0"/>
                </a:lnTo>
                <a:lnTo>
                  <a:pt x="819552" y="2104286"/>
                </a:lnTo>
                <a:lnTo>
                  <a:pt x="0" y="2104286"/>
                </a:lnTo>
                <a:lnTo>
                  <a:pt x="0" y="2104286"/>
                </a:lnTo>
                <a:close/>
              </a:path>
            </a:pathLst>
          </a:custGeom>
          <a:solidFill>
            <a:schemeClr val="accent3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74DFECC-AC48-E243-891D-202F16369B9A}"/>
              </a:ext>
            </a:extLst>
          </p:cNvPr>
          <p:cNvSpPr/>
          <p:nvPr/>
        </p:nvSpPr>
        <p:spPr>
          <a:xfrm>
            <a:off x="4293615" y="5888410"/>
            <a:ext cx="2021553" cy="1335420"/>
          </a:xfrm>
          <a:custGeom>
            <a:avLst/>
            <a:gdLst>
              <a:gd name="connsiteX0" fmla="*/ -604 w 1639104"/>
              <a:gd name="connsiteY0" fmla="*/ 540812 h 1082777"/>
              <a:gd name="connsiteX1" fmla="*/ 409335 w 1639104"/>
              <a:gd name="connsiteY1" fmla="*/ -432 h 1082777"/>
              <a:gd name="connsiteX2" fmla="*/ 1228887 w 1639104"/>
              <a:gd name="connsiteY2" fmla="*/ -432 h 1082777"/>
              <a:gd name="connsiteX3" fmla="*/ 1638501 w 1639104"/>
              <a:gd name="connsiteY3" fmla="*/ 540812 h 1082777"/>
              <a:gd name="connsiteX4" fmla="*/ 1228887 w 1639104"/>
              <a:gd name="connsiteY4" fmla="*/ 1082346 h 1082777"/>
              <a:gd name="connsiteX5" fmla="*/ 409335 w 1639104"/>
              <a:gd name="connsiteY5" fmla="*/ 1082346 h 1082777"/>
              <a:gd name="connsiteX6" fmla="*/ -604 w 1639104"/>
              <a:gd name="connsiteY6" fmla="*/ 540812 h 1082777"/>
              <a:gd name="connsiteX7" fmla="*/ 194497 w 1639104"/>
              <a:gd name="connsiteY7" fmla="*/ 540812 h 1082777"/>
              <a:gd name="connsiteX8" fmla="*/ 506868 w 1639104"/>
              <a:gd name="connsiteY8" fmla="*/ 128312 h 1082777"/>
              <a:gd name="connsiteX9" fmla="*/ 1131320 w 1639104"/>
              <a:gd name="connsiteY9" fmla="*/ 128312 h 1082777"/>
              <a:gd name="connsiteX10" fmla="*/ 1443365 w 1639104"/>
              <a:gd name="connsiteY10" fmla="*/ 540812 h 1082777"/>
              <a:gd name="connsiteX11" fmla="*/ 1131320 w 1639104"/>
              <a:gd name="connsiteY11" fmla="*/ 953277 h 1082777"/>
              <a:gd name="connsiteX12" fmla="*/ 506868 w 1639104"/>
              <a:gd name="connsiteY12" fmla="*/ 953277 h 1082777"/>
              <a:gd name="connsiteX13" fmla="*/ 194497 w 1639104"/>
              <a:gd name="connsiteY13" fmla="*/ 540812 h 108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9104" h="1082777">
                <a:moveTo>
                  <a:pt x="-604" y="540812"/>
                </a:moveTo>
                <a:lnTo>
                  <a:pt x="409335" y="-432"/>
                </a:lnTo>
                <a:lnTo>
                  <a:pt x="1228887" y="-432"/>
                </a:lnTo>
                <a:lnTo>
                  <a:pt x="1638501" y="540812"/>
                </a:lnTo>
                <a:lnTo>
                  <a:pt x="1228887" y="1082346"/>
                </a:lnTo>
                <a:lnTo>
                  <a:pt x="409335" y="1082346"/>
                </a:lnTo>
                <a:lnTo>
                  <a:pt x="-604" y="540812"/>
                </a:lnTo>
                <a:close/>
                <a:moveTo>
                  <a:pt x="194497" y="540812"/>
                </a:moveTo>
                <a:lnTo>
                  <a:pt x="506868" y="128312"/>
                </a:lnTo>
                <a:lnTo>
                  <a:pt x="1131320" y="128312"/>
                </a:lnTo>
                <a:lnTo>
                  <a:pt x="1443365" y="540812"/>
                </a:lnTo>
                <a:lnTo>
                  <a:pt x="1131320" y="953277"/>
                </a:lnTo>
                <a:lnTo>
                  <a:pt x="506868" y="953277"/>
                </a:lnTo>
                <a:lnTo>
                  <a:pt x="194497" y="5408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DBF86DA-0847-B546-A6F2-45822898E529}"/>
              </a:ext>
            </a:extLst>
          </p:cNvPr>
          <p:cNvSpPr/>
          <p:nvPr/>
        </p:nvSpPr>
        <p:spPr>
          <a:xfrm>
            <a:off x="4293615" y="6539791"/>
            <a:ext cx="505588" cy="2147718"/>
          </a:xfrm>
          <a:custGeom>
            <a:avLst/>
            <a:gdLst>
              <a:gd name="connsiteX0" fmla="*/ 0 w 409938"/>
              <a:gd name="connsiteY0" fmla="*/ 1200264 h 1741400"/>
              <a:gd name="connsiteX1" fmla="*/ 0 w 409938"/>
              <a:gd name="connsiteY1" fmla="*/ 0 h 1741400"/>
              <a:gd name="connsiteX2" fmla="*/ 409939 w 409938"/>
              <a:gd name="connsiteY2" fmla="*/ 541533 h 1741400"/>
              <a:gd name="connsiteX3" fmla="*/ 409939 w 409938"/>
              <a:gd name="connsiteY3" fmla="*/ 1741400 h 1741400"/>
              <a:gd name="connsiteX4" fmla="*/ 0 w 409938"/>
              <a:gd name="connsiteY4" fmla="*/ 1200264 h 1741400"/>
              <a:gd name="connsiteX5" fmla="*/ 0 w 409938"/>
              <a:gd name="connsiteY5" fmla="*/ 1200264 h 17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38" h="1741400">
                <a:moveTo>
                  <a:pt x="0" y="1200264"/>
                </a:moveTo>
                <a:lnTo>
                  <a:pt x="0" y="0"/>
                </a:lnTo>
                <a:lnTo>
                  <a:pt x="409939" y="541533"/>
                </a:lnTo>
                <a:lnTo>
                  <a:pt x="409939" y="1741400"/>
                </a:lnTo>
                <a:lnTo>
                  <a:pt x="0" y="1200264"/>
                </a:lnTo>
                <a:lnTo>
                  <a:pt x="0" y="120026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7202730-60F4-B045-9FC8-08F2B47315B0}"/>
              </a:ext>
            </a:extLst>
          </p:cNvPr>
          <p:cNvSpPr/>
          <p:nvPr/>
        </p:nvSpPr>
        <p:spPr>
          <a:xfrm>
            <a:off x="5809981" y="6539791"/>
            <a:ext cx="505187" cy="2147718"/>
          </a:xfrm>
          <a:custGeom>
            <a:avLst/>
            <a:gdLst>
              <a:gd name="connsiteX0" fmla="*/ 0 w 409613"/>
              <a:gd name="connsiteY0" fmla="*/ 1741400 h 1741400"/>
              <a:gd name="connsiteX1" fmla="*/ 0 w 409613"/>
              <a:gd name="connsiteY1" fmla="*/ 541533 h 1741400"/>
              <a:gd name="connsiteX2" fmla="*/ 409614 w 409613"/>
              <a:gd name="connsiteY2" fmla="*/ 0 h 1741400"/>
              <a:gd name="connsiteX3" fmla="*/ 409614 w 409613"/>
              <a:gd name="connsiteY3" fmla="*/ 1200264 h 1741400"/>
              <a:gd name="connsiteX4" fmla="*/ 0 w 409613"/>
              <a:gd name="connsiteY4" fmla="*/ 1741400 h 1741400"/>
              <a:gd name="connsiteX5" fmla="*/ 0 w 409613"/>
              <a:gd name="connsiteY5" fmla="*/ 1741400 h 17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1741400">
                <a:moveTo>
                  <a:pt x="0" y="1741400"/>
                </a:moveTo>
                <a:lnTo>
                  <a:pt x="0" y="541533"/>
                </a:lnTo>
                <a:lnTo>
                  <a:pt x="409614" y="0"/>
                </a:lnTo>
                <a:lnTo>
                  <a:pt x="409614" y="1200264"/>
                </a:lnTo>
                <a:lnTo>
                  <a:pt x="0" y="1741400"/>
                </a:lnTo>
                <a:lnTo>
                  <a:pt x="0" y="1741400"/>
                </a:lnTo>
                <a:close/>
              </a:path>
            </a:pathLst>
          </a:custGeom>
          <a:solidFill>
            <a:schemeClr val="accent2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DF2A2AE8-F380-BC46-A97C-7D349A21D6C8}"/>
              </a:ext>
            </a:extLst>
          </p:cNvPr>
          <p:cNvSpPr/>
          <p:nvPr/>
        </p:nvSpPr>
        <p:spPr>
          <a:xfrm>
            <a:off x="4799205" y="7207680"/>
            <a:ext cx="1010775" cy="1479829"/>
          </a:xfrm>
          <a:custGeom>
            <a:avLst/>
            <a:gdLst>
              <a:gd name="connsiteX0" fmla="*/ 0 w 819551"/>
              <a:gd name="connsiteY0" fmla="*/ 1199867 h 1199866"/>
              <a:gd name="connsiteX1" fmla="*/ 0 w 819551"/>
              <a:gd name="connsiteY1" fmla="*/ 0 h 1199866"/>
              <a:gd name="connsiteX2" fmla="*/ 819552 w 819551"/>
              <a:gd name="connsiteY2" fmla="*/ 0 h 1199866"/>
              <a:gd name="connsiteX3" fmla="*/ 819552 w 819551"/>
              <a:gd name="connsiteY3" fmla="*/ 1199867 h 1199866"/>
              <a:gd name="connsiteX4" fmla="*/ 0 w 819551"/>
              <a:gd name="connsiteY4" fmla="*/ 1199867 h 1199866"/>
              <a:gd name="connsiteX5" fmla="*/ 0 w 819551"/>
              <a:gd name="connsiteY5" fmla="*/ 1199867 h 119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51" h="1199866">
                <a:moveTo>
                  <a:pt x="0" y="1199867"/>
                </a:moveTo>
                <a:lnTo>
                  <a:pt x="0" y="0"/>
                </a:lnTo>
                <a:lnTo>
                  <a:pt x="819552" y="0"/>
                </a:lnTo>
                <a:lnTo>
                  <a:pt x="819552" y="1199867"/>
                </a:lnTo>
                <a:lnTo>
                  <a:pt x="0" y="1199867"/>
                </a:lnTo>
                <a:lnTo>
                  <a:pt x="0" y="1199867"/>
                </a:lnTo>
                <a:close/>
              </a:path>
            </a:pathLst>
          </a:custGeom>
          <a:solidFill>
            <a:schemeClr val="accent2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BBFCC962-9844-2449-9417-51ADB765083B}"/>
              </a:ext>
            </a:extLst>
          </p:cNvPr>
          <p:cNvSpPr/>
          <p:nvPr/>
        </p:nvSpPr>
        <p:spPr>
          <a:xfrm>
            <a:off x="4534239" y="6047370"/>
            <a:ext cx="1540263" cy="1017453"/>
          </a:xfrm>
          <a:custGeom>
            <a:avLst/>
            <a:gdLst>
              <a:gd name="connsiteX0" fmla="*/ 0 w 1248867"/>
              <a:gd name="connsiteY0" fmla="*/ 412501 h 824965"/>
              <a:gd name="connsiteX1" fmla="*/ 312407 w 1248867"/>
              <a:gd name="connsiteY1" fmla="*/ 0 h 824965"/>
              <a:gd name="connsiteX2" fmla="*/ 936822 w 1248867"/>
              <a:gd name="connsiteY2" fmla="*/ 0 h 824965"/>
              <a:gd name="connsiteX3" fmla="*/ 1248868 w 1248867"/>
              <a:gd name="connsiteY3" fmla="*/ 412501 h 824965"/>
              <a:gd name="connsiteX4" fmla="*/ 936822 w 1248867"/>
              <a:gd name="connsiteY4" fmla="*/ 824965 h 824965"/>
              <a:gd name="connsiteX5" fmla="*/ 312407 w 1248867"/>
              <a:gd name="connsiteY5" fmla="*/ 824965 h 824965"/>
              <a:gd name="connsiteX6" fmla="*/ 0 w 1248867"/>
              <a:gd name="connsiteY6" fmla="*/ 412501 h 824965"/>
              <a:gd name="connsiteX7" fmla="*/ 0 w 1248867"/>
              <a:gd name="connsiteY7" fmla="*/ 412501 h 82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867" h="824965">
                <a:moveTo>
                  <a:pt x="0" y="412501"/>
                </a:moveTo>
                <a:lnTo>
                  <a:pt x="312407" y="0"/>
                </a:lnTo>
                <a:lnTo>
                  <a:pt x="936822" y="0"/>
                </a:lnTo>
                <a:lnTo>
                  <a:pt x="1248868" y="412501"/>
                </a:lnTo>
                <a:lnTo>
                  <a:pt x="936822" y="824965"/>
                </a:lnTo>
                <a:lnTo>
                  <a:pt x="312407" y="824965"/>
                </a:lnTo>
                <a:lnTo>
                  <a:pt x="0" y="412501"/>
                </a:lnTo>
                <a:lnTo>
                  <a:pt x="0" y="412501"/>
                </a:lnTo>
                <a:close/>
              </a:path>
            </a:pathLst>
          </a:custGeom>
          <a:solidFill>
            <a:srgbClr val="FFFFFF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0766816-B780-664C-AE7E-3D4291847265}"/>
              </a:ext>
            </a:extLst>
          </p:cNvPr>
          <p:cNvSpPr/>
          <p:nvPr/>
        </p:nvSpPr>
        <p:spPr>
          <a:xfrm>
            <a:off x="4293615" y="8020110"/>
            <a:ext cx="505588" cy="3262674"/>
          </a:xfrm>
          <a:custGeom>
            <a:avLst/>
            <a:gdLst>
              <a:gd name="connsiteX0" fmla="*/ 409939 w 409938"/>
              <a:gd name="connsiteY0" fmla="*/ 2645422 h 2645422"/>
              <a:gd name="connsiteX1" fmla="*/ 0 w 409938"/>
              <a:gd name="connsiteY1" fmla="*/ 2103961 h 2645422"/>
              <a:gd name="connsiteX2" fmla="*/ 0 w 409938"/>
              <a:gd name="connsiteY2" fmla="*/ 0 h 2645422"/>
              <a:gd name="connsiteX3" fmla="*/ 409939 w 409938"/>
              <a:gd name="connsiteY3" fmla="*/ 541136 h 2645422"/>
              <a:gd name="connsiteX4" fmla="*/ 409939 w 409938"/>
              <a:gd name="connsiteY4" fmla="*/ 2645422 h 2645422"/>
              <a:gd name="connsiteX5" fmla="*/ 409939 w 409938"/>
              <a:gd name="connsiteY5" fmla="*/ 2645422 h 264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38" h="2645422">
                <a:moveTo>
                  <a:pt x="409939" y="2645422"/>
                </a:moveTo>
                <a:lnTo>
                  <a:pt x="0" y="2103961"/>
                </a:lnTo>
                <a:lnTo>
                  <a:pt x="0" y="0"/>
                </a:lnTo>
                <a:lnTo>
                  <a:pt x="409939" y="541136"/>
                </a:lnTo>
                <a:lnTo>
                  <a:pt x="409939" y="2645422"/>
                </a:lnTo>
                <a:lnTo>
                  <a:pt x="409939" y="264542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B7FDE12-8B8D-A64C-92F8-79AD19F5CCAB}"/>
              </a:ext>
            </a:extLst>
          </p:cNvPr>
          <p:cNvSpPr/>
          <p:nvPr/>
        </p:nvSpPr>
        <p:spPr>
          <a:xfrm>
            <a:off x="5809981" y="8020110"/>
            <a:ext cx="505187" cy="3262674"/>
          </a:xfrm>
          <a:custGeom>
            <a:avLst/>
            <a:gdLst>
              <a:gd name="connsiteX0" fmla="*/ 409614 w 409613"/>
              <a:gd name="connsiteY0" fmla="*/ 2103961 h 2645422"/>
              <a:gd name="connsiteX1" fmla="*/ 0 w 409613"/>
              <a:gd name="connsiteY1" fmla="*/ 2645422 h 2645422"/>
              <a:gd name="connsiteX2" fmla="*/ 0 w 409613"/>
              <a:gd name="connsiteY2" fmla="*/ 541136 h 2645422"/>
              <a:gd name="connsiteX3" fmla="*/ 409614 w 409613"/>
              <a:gd name="connsiteY3" fmla="*/ 0 h 2645422"/>
              <a:gd name="connsiteX4" fmla="*/ 409614 w 409613"/>
              <a:gd name="connsiteY4" fmla="*/ 2103961 h 2645422"/>
              <a:gd name="connsiteX5" fmla="*/ 409614 w 409613"/>
              <a:gd name="connsiteY5" fmla="*/ 2103961 h 264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2645422">
                <a:moveTo>
                  <a:pt x="409614" y="2103961"/>
                </a:moveTo>
                <a:lnTo>
                  <a:pt x="0" y="2645422"/>
                </a:lnTo>
                <a:lnTo>
                  <a:pt x="0" y="541136"/>
                </a:lnTo>
                <a:lnTo>
                  <a:pt x="409614" y="0"/>
                </a:lnTo>
                <a:lnTo>
                  <a:pt x="409614" y="2103961"/>
                </a:lnTo>
                <a:lnTo>
                  <a:pt x="409614" y="2103961"/>
                </a:lnTo>
                <a:close/>
              </a:path>
            </a:pathLst>
          </a:custGeom>
          <a:solidFill>
            <a:schemeClr val="accent2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DFE7D0BA-C01D-BA40-8B76-7FA51C351A16}"/>
              </a:ext>
            </a:extLst>
          </p:cNvPr>
          <p:cNvSpPr/>
          <p:nvPr/>
        </p:nvSpPr>
        <p:spPr>
          <a:xfrm>
            <a:off x="4799205" y="8687509"/>
            <a:ext cx="1010775" cy="2595275"/>
          </a:xfrm>
          <a:custGeom>
            <a:avLst/>
            <a:gdLst>
              <a:gd name="connsiteX0" fmla="*/ 0 w 819551"/>
              <a:gd name="connsiteY0" fmla="*/ 2104286 h 2104286"/>
              <a:gd name="connsiteX1" fmla="*/ 0 w 819551"/>
              <a:gd name="connsiteY1" fmla="*/ 0 h 2104286"/>
              <a:gd name="connsiteX2" fmla="*/ 819552 w 819551"/>
              <a:gd name="connsiteY2" fmla="*/ 0 h 2104286"/>
              <a:gd name="connsiteX3" fmla="*/ 819552 w 819551"/>
              <a:gd name="connsiteY3" fmla="*/ 2104286 h 2104286"/>
              <a:gd name="connsiteX4" fmla="*/ 0 w 819551"/>
              <a:gd name="connsiteY4" fmla="*/ 2104286 h 2104286"/>
              <a:gd name="connsiteX5" fmla="*/ 0 w 819551"/>
              <a:gd name="connsiteY5" fmla="*/ 2104286 h 210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51" h="2104286">
                <a:moveTo>
                  <a:pt x="0" y="2104286"/>
                </a:moveTo>
                <a:lnTo>
                  <a:pt x="0" y="0"/>
                </a:lnTo>
                <a:lnTo>
                  <a:pt x="819552" y="0"/>
                </a:lnTo>
                <a:lnTo>
                  <a:pt x="819552" y="2104286"/>
                </a:lnTo>
                <a:lnTo>
                  <a:pt x="0" y="2104286"/>
                </a:lnTo>
                <a:lnTo>
                  <a:pt x="0" y="2104286"/>
                </a:lnTo>
                <a:close/>
              </a:path>
            </a:pathLst>
          </a:custGeom>
          <a:solidFill>
            <a:schemeClr val="accent2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D5CB0B4-E5A2-5748-8010-97DF04960924}"/>
              </a:ext>
            </a:extLst>
          </p:cNvPr>
          <p:cNvSpPr/>
          <p:nvPr/>
        </p:nvSpPr>
        <p:spPr>
          <a:xfrm>
            <a:off x="2668352" y="6641074"/>
            <a:ext cx="2021509" cy="1335375"/>
          </a:xfrm>
          <a:custGeom>
            <a:avLst/>
            <a:gdLst>
              <a:gd name="connsiteX0" fmla="*/ -604 w 1639068"/>
              <a:gd name="connsiteY0" fmla="*/ 540812 h 1082741"/>
              <a:gd name="connsiteX1" fmla="*/ 409299 w 1639068"/>
              <a:gd name="connsiteY1" fmla="*/ -432 h 1082741"/>
              <a:gd name="connsiteX2" fmla="*/ 1228851 w 1639068"/>
              <a:gd name="connsiteY2" fmla="*/ -432 h 1082741"/>
              <a:gd name="connsiteX3" fmla="*/ 1638465 w 1639068"/>
              <a:gd name="connsiteY3" fmla="*/ 540812 h 1082741"/>
              <a:gd name="connsiteX4" fmla="*/ 1228851 w 1639068"/>
              <a:gd name="connsiteY4" fmla="*/ 1082310 h 1082741"/>
              <a:gd name="connsiteX5" fmla="*/ 409299 w 1639068"/>
              <a:gd name="connsiteY5" fmla="*/ 1082310 h 1082741"/>
              <a:gd name="connsiteX6" fmla="*/ -604 w 1639068"/>
              <a:gd name="connsiteY6" fmla="*/ 540812 h 1082741"/>
              <a:gd name="connsiteX7" fmla="*/ 194497 w 1639068"/>
              <a:gd name="connsiteY7" fmla="*/ 540812 h 1082741"/>
              <a:gd name="connsiteX8" fmla="*/ 506868 w 1639068"/>
              <a:gd name="connsiteY8" fmla="*/ 128313 h 1082741"/>
              <a:gd name="connsiteX9" fmla="*/ 1131319 w 1639068"/>
              <a:gd name="connsiteY9" fmla="*/ 128313 h 1082741"/>
              <a:gd name="connsiteX10" fmla="*/ 1443617 w 1639068"/>
              <a:gd name="connsiteY10" fmla="*/ 540812 h 1082741"/>
              <a:gd name="connsiteX11" fmla="*/ 1131319 w 1639068"/>
              <a:gd name="connsiteY11" fmla="*/ 953277 h 1082741"/>
              <a:gd name="connsiteX12" fmla="*/ 506868 w 1639068"/>
              <a:gd name="connsiteY12" fmla="*/ 953277 h 1082741"/>
              <a:gd name="connsiteX13" fmla="*/ 194461 w 1639068"/>
              <a:gd name="connsiteY13" fmla="*/ 540812 h 10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9068" h="1082741">
                <a:moveTo>
                  <a:pt x="-604" y="540812"/>
                </a:moveTo>
                <a:lnTo>
                  <a:pt x="409299" y="-432"/>
                </a:lnTo>
                <a:lnTo>
                  <a:pt x="1228851" y="-432"/>
                </a:lnTo>
                <a:lnTo>
                  <a:pt x="1638465" y="540812"/>
                </a:lnTo>
                <a:lnTo>
                  <a:pt x="1228851" y="1082310"/>
                </a:lnTo>
                <a:lnTo>
                  <a:pt x="409299" y="1082310"/>
                </a:lnTo>
                <a:lnTo>
                  <a:pt x="-604" y="540812"/>
                </a:lnTo>
                <a:close/>
                <a:moveTo>
                  <a:pt x="194497" y="540812"/>
                </a:moveTo>
                <a:lnTo>
                  <a:pt x="506868" y="128313"/>
                </a:lnTo>
                <a:lnTo>
                  <a:pt x="1131319" y="128313"/>
                </a:lnTo>
                <a:lnTo>
                  <a:pt x="1443617" y="540812"/>
                </a:lnTo>
                <a:lnTo>
                  <a:pt x="1131319" y="953277"/>
                </a:lnTo>
                <a:lnTo>
                  <a:pt x="506868" y="953277"/>
                </a:lnTo>
                <a:lnTo>
                  <a:pt x="194461" y="5408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AF1EB3B-8FDB-5645-BECF-B2D516609E72}"/>
              </a:ext>
            </a:extLst>
          </p:cNvPr>
          <p:cNvSpPr/>
          <p:nvPr/>
        </p:nvSpPr>
        <p:spPr>
          <a:xfrm>
            <a:off x="2668308" y="7292277"/>
            <a:ext cx="505634" cy="2147717"/>
          </a:xfrm>
          <a:custGeom>
            <a:avLst/>
            <a:gdLst>
              <a:gd name="connsiteX0" fmla="*/ 0 w 409975"/>
              <a:gd name="connsiteY0" fmla="*/ 1200263 h 1741399"/>
              <a:gd name="connsiteX1" fmla="*/ 0 w 409975"/>
              <a:gd name="connsiteY1" fmla="*/ 0 h 1741399"/>
              <a:gd name="connsiteX2" fmla="*/ 409975 w 409975"/>
              <a:gd name="connsiteY2" fmla="*/ 541497 h 1741399"/>
              <a:gd name="connsiteX3" fmla="*/ 409975 w 409975"/>
              <a:gd name="connsiteY3" fmla="*/ 1741399 h 1741399"/>
              <a:gd name="connsiteX4" fmla="*/ 0 w 409975"/>
              <a:gd name="connsiteY4" fmla="*/ 1200263 h 1741399"/>
              <a:gd name="connsiteX5" fmla="*/ 0 w 409975"/>
              <a:gd name="connsiteY5" fmla="*/ 1200263 h 174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75" h="1741399">
                <a:moveTo>
                  <a:pt x="0" y="1200263"/>
                </a:moveTo>
                <a:lnTo>
                  <a:pt x="0" y="0"/>
                </a:lnTo>
                <a:lnTo>
                  <a:pt x="409975" y="541497"/>
                </a:lnTo>
                <a:lnTo>
                  <a:pt x="409975" y="1741399"/>
                </a:lnTo>
                <a:lnTo>
                  <a:pt x="0" y="1200263"/>
                </a:lnTo>
                <a:lnTo>
                  <a:pt x="0" y="120026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0F17959D-54C3-8140-B4BB-C488FBFD23DF}"/>
              </a:ext>
            </a:extLst>
          </p:cNvPr>
          <p:cNvSpPr/>
          <p:nvPr/>
        </p:nvSpPr>
        <p:spPr>
          <a:xfrm>
            <a:off x="4184674" y="7292277"/>
            <a:ext cx="505187" cy="2147717"/>
          </a:xfrm>
          <a:custGeom>
            <a:avLst/>
            <a:gdLst>
              <a:gd name="connsiteX0" fmla="*/ 0 w 409613"/>
              <a:gd name="connsiteY0" fmla="*/ 1741399 h 1741399"/>
              <a:gd name="connsiteX1" fmla="*/ 0 w 409613"/>
              <a:gd name="connsiteY1" fmla="*/ 541497 h 1741399"/>
              <a:gd name="connsiteX2" fmla="*/ 409614 w 409613"/>
              <a:gd name="connsiteY2" fmla="*/ 0 h 1741399"/>
              <a:gd name="connsiteX3" fmla="*/ 409614 w 409613"/>
              <a:gd name="connsiteY3" fmla="*/ 1200263 h 1741399"/>
              <a:gd name="connsiteX4" fmla="*/ 0 w 409613"/>
              <a:gd name="connsiteY4" fmla="*/ 1741399 h 1741399"/>
              <a:gd name="connsiteX5" fmla="*/ 0 w 409613"/>
              <a:gd name="connsiteY5" fmla="*/ 1741399 h 174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1741399">
                <a:moveTo>
                  <a:pt x="0" y="1741399"/>
                </a:moveTo>
                <a:lnTo>
                  <a:pt x="0" y="541497"/>
                </a:lnTo>
                <a:lnTo>
                  <a:pt x="409614" y="0"/>
                </a:lnTo>
                <a:lnTo>
                  <a:pt x="409614" y="1200263"/>
                </a:lnTo>
                <a:lnTo>
                  <a:pt x="0" y="1741399"/>
                </a:lnTo>
                <a:lnTo>
                  <a:pt x="0" y="1741399"/>
                </a:lnTo>
                <a:close/>
              </a:path>
            </a:pathLst>
          </a:custGeom>
          <a:solidFill>
            <a:schemeClr val="accent1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D3BDD4-F275-4248-825A-A31B6853E0BB}"/>
              </a:ext>
            </a:extLst>
          </p:cNvPr>
          <p:cNvSpPr/>
          <p:nvPr/>
        </p:nvSpPr>
        <p:spPr>
          <a:xfrm>
            <a:off x="3173942" y="7960122"/>
            <a:ext cx="1010731" cy="1479873"/>
          </a:xfrm>
          <a:custGeom>
            <a:avLst/>
            <a:gdLst>
              <a:gd name="connsiteX0" fmla="*/ 0 w 819515"/>
              <a:gd name="connsiteY0" fmla="*/ 1199902 h 1199902"/>
              <a:gd name="connsiteX1" fmla="*/ 0 w 819515"/>
              <a:gd name="connsiteY1" fmla="*/ 0 h 1199902"/>
              <a:gd name="connsiteX2" fmla="*/ 819516 w 819515"/>
              <a:gd name="connsiteY2" fmla="*/ 0 h 1199902"/>
              <a:gd name="connsiteX3" fmla="*/ 819516 w 819515"/>
              <a:gd name="connsiteY3" fmla="*/ 1199902 h 1199902"/>
              <a:gd name="connsiteX4" fmla="*/ 0 w 819515"/>
              <a:gd name="connsiteY4" fmla="*/ 1199902 h 1199902"/>
              <a:gd name="connsiteX5" fmla="*/ 0 w 819515"/>
              <a:gd name="connsiteY5" fmla="*/ 1199902 h 119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15" h="1199902">
                <a:moveTo>
                  <a:pt x="0" y="1199902"/>
                </a:moveTo>
                <a:lnTo>
                  <a:pt x="0" y="0"/>
                </a:lnTo>
                <a:lnTo>
                  <a:pt x="819516" y="0"/>
                </a:lnTo>
                <a:lnTo>
                  <a:pt x="819516" y="1199902"/>
                </a:lnTo>
                <a:lnTo>
                  <a:pt x="0" y="1199902"/>
                </a:lnTo>
                <a:lnTo>
                  <a:pt x="0" y="1199902"/>
                </a:lnTo>
                <a:close/>
              </a:path>
            </a:pathLst>
          </a:custGeom>
          <a:solidFill>
            <a:schemeClr val="accent1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0B1116A-1295-6743-AE44-843DE28D61F4}"/>
              </a:ext>
            </a:extLst>
          </p:cNvPr>
          <p:cNvSpPr/>
          <p:nvPr/>
        </p:nvSpPr>
        <p:spPr>
          <a:xfrm>
            <a:off x="2908976" y="6799859"/>
            <a:ext cx="1540574" cy="1017453"/>
          </a:xfrm>
          <a:custGeom>
            <a:avLst/>
            <a:gdLst>
              <a:gd name="connsiteX0" fmla="*/ 0 w 1249119"/>
              <a:gd name="connsiteY0" fmla="*/ 412501 h 824965"/>
              <a:gd name="connsiteX1" fmla="*/ 312370 w 1249119"/>
              <a:gd name="connsiteY1" fmla="*/ 0 h 824965"/>
              <a:gd name="connsiteX2" fmla="*/ 936822 w 1249119"/>
              <a:gd name="connsiteY2" fmla="*/ 0 h 824965"/>
              <a:gd name="connsiteX3" fmla="*/ 1249120 w 1249119"/>
              <a:gd name="connsiteY3" fmla="*/ 412501 h 824965"/>
              <a:gd name="connsiteX4" fmla="*/ 936822 w 1249119"/>
              <a:gd name="connsiteY4" fmla="*/ 824965 h 824965"/>
              <a:gd name="connsiteX5" fmla="*/ 312370 w 1249119"/>
              <a:gd name="connsiteY5" fmla="*/ 824965 h 824965"/>
              <a:gd name="connsiteX6" fmla="*/ 0 w 1249119"/>
              <a:gd name="connsiteY6" fmla="*/ 412501 h 824965"/>
              <a:gd name="connsiteX7" fmla="*/ 0 w 1249119"/>
              <a:gd name="connsiteY7" fmla="*/ 412501 h 82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119" h="824965">
                <a:moveTo>
                  <a:pt x="0" y="412501"/>
                </a:moveTo>
                <a:lnTo>
                  <a:pt x="312370" y="0"/>
                </a:lnTo>
                <a:lnTo>
                  <a:pt x="936822" y="0"/>
                </a:lnTo>
                <a:lnTo>
                  <a:pt x="1249120" y="412501"/>
                </a:lnTo>
                <a:lnTo>
                  <a:pt x="936822" y="824965"/>
                </a:lnTo>
                <a:lnTo>
                  <a:pt x="312370" y="824965"/>
                </a:lnTo>
                <a:lnTo>
                  <a:pt x="0" y="412501"/>
                </a:lnTo>
                <a:lnTo>
                  <a:pt x="0" y="412501"/>
                </a:lnTo>
                <a:close/>
              </a:path>
            </a:pathLst>
          </a:custGeom>
          <a:solidFill>
            <a:srgbClr val="FFFFFF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43264EE7-4D76-334A-BAF1-6A5B93A60E83}"/>
              </a:ext>
            </a:extLst>
          </p:cNvPr>
          <p:cNvSpPr/>
          <p:nvPr/>
        </p:nvSpPr>
        <p:spPr>
          <a:xfrm>
            <a:off x="2668308" y="8772597"/>
            <a:ext cx="505634" cy="3262675"/>
          </a:xfrm>
          <a:custGeom>
            <a:avLst/>
            <a:gdLst>
              <a:gd name="connsiteX0" fmla="*/ 409975 w 409975"/>
              <a:gd name="connsiteY0" fmla="*/ 2645423 h 2645423"/>
              <a:gd name="connsiteX1" fmla="*/ 0 w 409975"/>
              <a:gd name="connsiteY1" fmla="*/ 2103962 h 2645423"/>
              <a:gd name="connsiteX2" fmla="*/ 0 w 409975"/>
              <a:gd name="connsiteY2" fmla="*/ 0 h 2645423"/>
              <a:gd name="connsiteX3" fmla="*/ 409975 w 409975"/>
              <a:gd name="connsiteY3" fmla="*/ 541136 h 2645423"/>
              <a:gd name="connsiteX4" fmla="*/ 409975 w 409975"/>
              <a:gd name="connsiteY4" fmla="*/ 2645423 h 2645423"/>
              <a:gd name="connsiteX5" fmla="*/ 409975 w 409975"/>
              <a:gd name="connsiteY5" fmla="*/ 2645423 h 264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75" h="2645423">
                <a:moveTo>
                  <a:pt x="409975" y="2645423"/>
                </a:moveTo>
                <a:lnTo>
                  <a:pt x="0" y="2103962"/>
                </a:lnTo>
                <a:lnTo>
                  <a:pt x="0" y="0"/>
                </a:lnTo>
                <a:lnTo>
                  <a:pt x="409975" y="541136"/>
                </a:lnTo>
                <a:lnTo>
                  <a:pt x="409975" y="2645423"/>
                </a:lnTo>
                <a:lnTo>
                  <a:pt x="409975" y="26454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5A5F2AB-7E21-5744-8CA9-FE8400334452}"/>
              </a:ext>
            </a:extLst>
          </p:cNvPr>
          <p:cNvSpPr/>
          <p:nvPr/>
        </p:nvSpPr>
        <p:spPr>
          <a:xfrm>
            <a:off x="4184674" y="8772597"/>
            <a:ext cx="505187" cy="3262675"/>
          </a:xfrm>
          <a:custGeom>
            <a:avLst/>
            <a:gdLst>
              <a:gd name="connsiteX0" fmla="*/ 409614 w 409613"/>
              <a:gd name="connsiteY0" fmla="*/ 2103962 h 2645423"/>
              <a:gd name="connsiteX1" fmla="*/ 0 w 409613"/>
              <a:gd name="connsiteY1" fmla="*/ 2645423 h 2645423"/>
              <a:gd name="connsiteX2" fmla="*/ 0 w 409613"/>
              <a:gd name="connsiteY2" fmla="*/ 541136 h 2645423"/>
              <a:gd name="connsiteX3" fmla="*/ 409614 w 409613"/>
              <a:gd name="connsiteY3" fmla="*/ 0 h 2645423"/>
              <a:gd name="connsiteX4" fmla="*/ 409614 w 409613"/>
              <a:gd name="connsiteY4" fmla="*/ 2103962 h 2645423"/>
              <a:gd name="connsiteX5" fmla="*/ 409614 w 409613"/>
              <a:gd name="connsiteY5" fmla="*/ 2103962 h 264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613" h="2645423">
                <a:moveTo>
                  <a:pt x="409614" y="2103962"/>
                </a:moveTo>
                <a:lnTo>
                  <a:pt x="0" y="2645423"/>
                </a:lnTo>
                <a:lnTo>
                  <a:pt x="0" y="541136"/>
                </a:lnTo>
                <a:lnTo>
                  <a:pt x="409614" y="0"/>
                </a:lnTo>
                <a:lnTo>
                  <a:pt x="409614" y="2103962"/>
                </a:lnTo>
                <a:lnTo>
                  <a:pt x="409614" y="2103962"/>
                </a:lnTo>
                <a:close/>
              </a:path>
            </a:pathLst>
          </a:custGeom>
          <a:solidFill>
            <a:schemeClr val="accent1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793EFBC-151A-0142-B88E-29694EEF2470}"/>
              </a:ext>
            </a:extLst>
          </p:cNvPr>
          <p:cNvSpPr/>
          <p:nvPr/>
        </p:nvSpPr>
        <p:spPr>
          <a:xfrm>
            <a:off x="3173942" y="9439995"/>
            <a:ext cx="1010731" cy="2595275"/>
          </a:xfrm>
          <a:custGeom>
            <a:avLst/>
            <a:gdLst>
              <a:gd name="connsiteX0" fmla="*/ 0 w 819515"/>
              <a:gd name="connsiteY0" fmla="*/ 2104287 h 2104286"/>
              <a:gd name="connsiteX1" fmla="*/ 0 w 819515"/>
              <a:gd name="connsiteY1" fmla="*/ 0 h 2104286"/>
              <a:gd name="connsiteX2" fmla="*/ 819516 w 819515"/>
              <a:gd name="connsiteY2" fmla="*/ 0 h 2104286"/>
              <a:gd name="connsiteX3" fmla="*/ 819516 w 819515"/>
              <a:gd name="connsiteY3" fmla="*/ 2104287 h 2104286"/>
              <a:gd name="connsiteX4" fmla="*/ 0 w 819515"/>
              <a:gd name="connsiteY4" fmla="*/ 2104287 h 2104286"/>
              <a:gd name="connsiteX5" fmla="*/ 0 w 819515"/>
              <a:gd name="connsiteY5" fmla="*/ 2104287 h 210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515" h="2104286">
                <a:moveTo>
                  <a:pt x="0" y="2104287"/>
                </a:moveTo>
                <a:lnTo>
                  <a:pt x="0" y="0"/>
                </a:lnTo>
                <a:lnTo>
                  <a:pt x="819516" y="0"/>
                </a:lnTo>
                <a:lnTo>
                  <a:pt x="819516" y="2104287"/>
                </a:lnTo>
                <a:lnTo>
                  <a:pt x="0" y="2104287"/>
                </a:lnTo>
                <a:lnTo>
                  <a:pt x="0" y="2104287"/>
                </a:lnTo>
                <a:close/>
              </a:path>
            </a:pathLst>
          </a:custGeom>
          <a:solidFill>
            <a:schemeClr val="accent1"/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F1260A5-6B76-B541-8359-A6DAD4A62374}"/>
              </a:ext>
            </a:extLst>
          </p:cNvPr>
          <p:cNvSpPr/>
          <p:nvPr/>
        </p:nvSpPr>
        <p:spPr>
          <a:xfrm>
            <a:off x="3171894" y="9084910"/>
            <a:ext cx="7792191" cy="3608900"/>
          </a:xfrm>
          <a:custGeom>
            <a:avLst/>
            <a:gdLst>
              <a:gd name="connsiteX0" fmla="*/ 5522651 w 6318018"/>
              <a:gd name="connsiteY0" fmla="*/ 247530 h 2926147"/>
              <a:gd name="connsiteX1" fmla="*/ 5702814 w 6318018"/>
              <a:gd name="connsiteY1" fmla="*/ 413980 h 2926147"/>
              <a:gd name="connsiteX2" fmla="*/ -604 w 6318018"/>
              <a:gd name="connsiteY2" fmla="*/ 2571742 h 2926147"/>
              <a:gd name="connsiteX3" fmla="*/ -604 w 6318018"/>
              <a:gd name="connsiteY3" fmla="*/ 2925716 h 2926147"/>
              <a:gd name="connsiteX4" fmla="*/ 5965282 w 6318018"/>
              <a:gd name="connsiteY4" fmla="*/ 656097 h 2926147"/>
              <a:gd name="connsiteX5" fmla="*/ 5965606 w 6318018"/>
              <a:gd name="connsiteY5" fmla="*/ 656097 h 2926147"/>
              <a:gd name="connsiteX6" fmla="*/ 6134655 w 6318018"/>
              <a:gd name="connsiteY6" fmla="*/ 811831 h 2926147"/>
              <a:gd name="connsiteX7" fmla="*/ 6317415 w 6318018"/>
              <a:gd name="connsiteY7" fmla="*/ -432 h 2926147"/>
              <a:gd name="connsiteX8" fmla="*/ 5522651 w 6318018"/>
              <a:gd name="connsiteY8" fmla="*/ 247530 h 292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18018" h="2926147">
                <a:moveTo>
                  <a:pt x="5522651" y="247530"/>
                </a:moveTo>
                <a:lnTo>
                  <a:pt x="5702814" y="413980"/>
                </a:lnTo>
                <a:cubicBezTo>
                  <a:pt x="4012544" y="2206871"/>
                  <a:pt x="2332846" y="2572933"/>
                  <a:pt x="-604" y="2571742"/>
                </a:cubicBezTo>
                <a:lnTo>
                  <a:pt x="-604" y="2925716"/>
                </a:lnTo>
                <a:cubicBezTo>
                  <a:pt x="2422115" y="2925716"/>
                  <a:pt x="4210278" y="2518953"/>
                  <a:pt x="5965282" y="656097"/>
                </a:cubicBezTo>
                <a:lnTo>
                  <a:pt x="5965606" y="656097"/>
                </a:lnTo>
                <a:lnTo>
                  <a:pt x="6134655" y="811831"/>
                </a:lnTo>
                <a:lnTo>
                  <a:pt x="6317415" y="-432"/>
                </a:lnTo>
                <a:lnTo>
                  <a:pt x="5522651" y="2475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C99B68-3E34-A940-969C-6F951639718E}"/>
              </a:ext>
            </a:extLst>
          </p:cNvPr>
          <p:cNvSpPr/>
          <p:nvPr/>
        </p:nvSpPr>
        <p:spPr>
          <a:xfrm>
            <a:off x="3251445" y="6838092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1FCF86-FD83-9043-A13E-2311020F7039}"/>
              </a:ext>
            </a:extLst>
          </p:cNvPr>
          <p:cNvSpPr/>
          <p:nvPr/>
        </p:nvSpPr>
        <p:spPr>
          <a:xfrm>
            <a:off x="4889176" y="6101113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EB4EE4-94E6-8246-8175-EF54C6986D22}"/>
              </a:ext>
            </a:extLst>
          </p:cNvPr>
          <p:cNvSpPr/>
          <p:nvPr/>
        </p:nvSpPr>
        <p:spPr>
          <a:xfrm>
            <a:off x="6540555" y="5309543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8C4FBD-7E44-894A-82F7-AB18A2D7C7E5}"/>
              </a:ext>
            </a:extLst>
          </p:cNvPr>
          <p:cNvSpPr/>
          <p:nvPr/>
        </p:nvSpPr>
        <p:spPr>
          <a:xfrm>
            <a:off x="8137343" y="4586211"/>
            <a:ext cx="8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74E8-E500-0A42-82D6-5EF06CFA121D}"/>
              </a:ext>
            </a:extLst>
          </p:cNvPr>
          <p:cNvGrpSpPr/>
          <p:nvPr/>
        </p:nvGrpSpPr>
        <p:grpSpPr>
          <a:xfrm>
            <a:off x="12015758" y="6232873"/>
            <a:ext cx="9961469" cy="4262799"/>
            <a:chOff x="12015758" y="5139532"/>
            <a:chExt cx="9961469" cy="426279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C2A0F0F-B5A0-6E48-B746-F38EB1218013}"/>
                </a:ext>
              </a:extLst>
            </p:cNvPr>
            <p:cNvGrpSpPr/>
            <p:nvPr/>
          </p:nvGrpSpPr>
          <p:grpSpPr>
            <a:xfrm>
              <a:off x="12015758" y="5139532"/>
              <a:ext cx="4723936" cy="1384995"/>
              <a:chOff x="16078408" y="6452591"/>
              <a:chExt cx="4723936" cy="1384995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E01A209-E420-4846-8537-1EFDE025D42B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5AE5BD3F-2634-C24C-8557-9F28DC60E836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8689402-26EB-8445-8E22-1940E6238306}"/>
                </a:ext>
              </a:extLst>
            </p:cNvPr>
            <p:cNvGrpSpPr/>
            <p:nvPr/>
          </p:nvGrpSpPr>
          <p:grpSpPr>
            <a:xfrm>
              <a:off x="17253291" y="5139532"/>
              <a:ext cx="4723936" cy="1384995"/>
              <a:chOff x="16078408" y="6452591"/>
              <a:chExt cx="4723936" cy="1384995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500759F5-AF1C-B64A-81C1-9A6E1A359548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9D8126C3-8AEF-634B-A540-77FA4B81D65E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F09B0B9-BA06-154D-A986-57505AEF8D88}"/>
                </a:ext>
              </a:extLst>
            </p:cNvPr>
            <p:cNvGrpSpPr/>
            <p:nvPr/>
          </p:nvGrpSpPr>
          <p:grpSpPr>
            <a:xfrm>
              <a:off x="12015758" y="8017336"/>
              <a:ext cx="4723936" cy="1384995"/>
              <a:chOff x="16078408" y="6452591"/>
              <a:chExt cx="4723936" cy="1384995"/>
            </a:xfrm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86C68BE2-1A55-924F-A2FD-D16AF7B6F264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346E154A-F242-AA49-8D07-5E04AF1C83AA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7F5EEB2-CFF6-3348-AC35-33CDDA9B7E0A}"/>
                </a:ext>
              </a:extLst>
            </p:cNvPr>
            <p:cNvGrpSpPr/>
            <p:nvPr/>
          </p:nvGrpSpPr>
          <p:grpSpPr>
            <a:xfrm>
              <a:off x="17253291" y="8017336"/>
              <a:ext cx="4723936" cy="1384995"/>
              <a:chOff x="16078408" y="6452591"/>
              <a:chExt cx="4723936" cy="1384995"/>
            </a:xfrm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52170C65-F8BC-3A40-A81B-61C2A5D368F5}"/>
                  </a:ext>
                </a:extLst>
              </p:cNvPr>
              <p:cNvSpPr/>
              <p:nvPr/>
            </p:nvSpPr>
            <p:spPr>
              <a:xfrm>
                <a:off x="16078408" y="6586123"/>
                <a:ext cx="265851" cy="265812"/>
              </a:xfrm>
              <a:custGeom>
                <a:avLst/>
                <a:gdLst>
                  <a:gd name="connsiteX0" fmla="*/ 78266 w 156876"/>
                  <a:gd name="connsiteY0" fmla="*/ -407 h 156853"/>
                  <a:gd name="connsiteX1" fmla="*/ 156705 w 156876"/>
                  <a:gd name="connsiteY1" fmla="*/ 78020 h 156853"/>
                  <a:gd name="connsiteX2" fmla="*/ 78266 w 156876"/>
                  <a:gd name="connsiteY2" fmla="*/ 156447 h 156853"/>
                  <a:gd name="connsiteX3" fmla="*/ -172 w 156876"/>
                  <a:gd name="connsiteY3" fmla="*/ 78020 h 156853"/>
                  <a:gd name="connsiteX4" fmla="*/ -172 w 156876"/>
                  <a:gd name="connsiteY4" fmla="*/ 77993 h 156853"/>
                  <a:gd name="connsiteX5" fmla="*/ 78240 w 156876"/>
                  <a:gd name="connsiteY5" fmla="*/ -407 h 156853"/>
                  <a:gd name="connsiteX6" fmla="*/ 78266 w 156876"/>
                  <a:gd name="connsiteY6" fmla="*/ -407 h 15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76" h="156853">
                    <a:moveTo>
                      <a:pt x="78266" y="-407"/>
                    </a:moveTo>
                    <a:cubicBezTo>
                      <a:pt x="121584" y="-407"/>
                      <a:pt x="156705" y="34709"/>
                      <a:pt x="156705" y="78020"/>
                    </a:cubicBezTo>
                    <a:cubicBezTo>
                      <a:pt x="156705" y="121331"/>
                      <a:pt x="121584" y="156447"/>
                      <a:pt x="78266" y="156447"/>
                    </a:cubicBezTo>
                    <a:cubicBezTo>
                      <a:pt x="34949" y="156447"/>
                      <a:pt x="-172" y="121331"/>
                      <a:pt x="-172" y="78020"/>
                    </a:cubicBezTo>
                    <a:cubicBezTo>
                      <a:pt x="-172" y="78020"/>
                      <a:pt x="-172" y="77993"/>
                      <a:pt x="-172" y="77993"/>
                    </a:cubicBezTo>
                    <a:cubicBezTo>
                      <a:pt x="-172" y="34682"/>
                      <a:pt x="34923" y="-407"/>
                      <a:pt x="78240" y="-407"/>
                    </a:cubicBezTo>
                    <a:cubicBezTo>
                      <a:pt x="78240" y="-407"/>
                      <a:pt x="78266" y="-407"/>
                      <a:pt x="78266" y="-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8AE5B1B4-8887-AA4A-B5B8-CE99612B3574}"/>
                  </a:ext>
                </a:extLst>
              </p:cNvPr>
              <p:cNvSpPr/>
              <p:nvPr/>
            </p:nvSpPr>
            <p:spPr>
              <a:xfrm flipH="1">
                <a:off x="16592005" y="6452591"/>
                <a:ext cx="421033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</p:grpSp>
      </p:grp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3304E859-718D-6F4D-AD69-BE11ADEBA63F}"/>
              </a:ext>
            </a:extLst>
          </p:cNvPr>
          <p:cNvSpPr txBox="1"/>
          <p:nvPr/>
        </p:nvSpPr>
        <p:spPr>
          <a:xfrm rot="16200000" flipH="1">
            <a:off x="2445211" y="9573726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6DD75595-49EB-D14D-BE48-76461A2EC75D}"/>
              </a:ext>
            </a:extLst>
          </p:cNvPr>
          <p:cNvSpPr txBox="1"/>
          <p:nvPr/>
        </p:nvSpPr>
        <p:spPr>
          <a:xfrm rot="16200000" flipH="1">
            <a:off x="4118737" y="8720441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B1FC0119-839D-044A-97F8-52287BC14ECE}"/>
              </a:ext>
            </a:extLst>
          </p:cNvPr>
          <p:cNvSpPr txBox="1"/>
          <p:nvPr/>
        </p:nvSpPr>
        <p:spPr>
          <a:xfrm rot="16200000" flipH="1">
            <a:off x="5761721" y="7984848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8C4E3DC2-4C1D-B74C-903D-9942997180FD}"/>
              </a:ext>
            </a:extLst>
          </p:cNvPr>
          <p:cNvSpPr txBox="1"/>
          <p:nvPr/>
        </p:nvSpPr>
        <p:spPr>
          <a:xfrm rot="16200000" flipH="1">
            <a:off x="7377046" y="7100678"/>
            <a:ext cx="269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258725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C832E-BFB0-B94E-AAEE-53F616FD33EA}"/>
              </a:ext>
            </a:extLst>
          </p:cNvPr>
          <p:cNvGrpSpPr/>
          <p:nvPr/>
        </p:nvGrpSpPr>
        <p:grpSpPr>
          <a:xfrm>
            <a:off x="8098558" y="4688960"/>
            <a:ext cx="8180534" cy="7784684"/>
            <a:chOff x="2000105" y="4760348"/>
            <a:chExt cx="8180534" cy="7784684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3CF3808-4C12-A743-AAAA-676B38341344}"/>
                </a:ext>
              </a:extLst>
            </p:cNvPr>
            <p:cNvSpPr/>
            <p:nvPr/>
          </p:nvSpPr>
          <p:spPr>
            <a:xfrm>
              <a:off x="3249487" y="6901337"/>
              <a:ext cx="1665300" cy="2163913"/>
            </a:xfrm>
            <a:custGeom>
              <a:avLst/>
              <a:gdLst>
                <a:gd name="connsiteX0" fmla="*/ 1223367 w 1368301"/>
                <a:gd name="connsiteY0" fmla="*/ -432 h 1777988"/>
                <a:gd name="connsiteX1" fmla="*/ 1367698 w 1368301"/>
                <a:gd name="connsiteY1" fmla="*/ 216066 h 1777988"/>
                <a:gd name="connsiteX2" fmla="*/ 305235 w 1368301"/>
                <a:gd name="connsiteY2" fmla="*/ 987952 h 1777988"/>
                <a:gd name="connsiteX3" fmla="*/ 533424 w 1368301"/>
                <a:gd name="connsiteY3" fmla="*/ 1690776 h 1777988"/>
                <a:gd name="connsiteX4" fmla="*/ 288060 w 1368301"/>
                <a:gd name="connsiteY4" fmla="*/ 1777556 h 1777988"/>
                <a:gd name="connsiteX5" fmla="*/ -604 w 1368301"/>
                <a:gd name="connsiteY5" fmla="*/ 888905 h 17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8301" h="1777988">
                  <a:moveTo>
                    <a:pt x="1223367" y="-432"/>
                  </a:moveTo>
                  <a:cubicBezTo>
                    <a:pt x="1263888" y="76497"/>
                    <a:pt x="1312276" y="149059"/>
                    <a:pt x="1367698" y="216066"/>
                  </a:cubicBezTo>
                  <a:lnTo>
                    <a:pt x="305235" y="987952"/>
                  </a:lnTo>
                  <a:lnTo>
                    <a:pt x="533424" y="1690776"/>
                  </a:lnTo>
                  <a:cubicBezTo>
                    <a:pt x="457072" y="1733246"/>
                    <a:pt x="374118" y="1762581"/>
                    <a:pt x="288060" y="1777556"/>
                  </a:cubicBezTo>
                  <a:lnTo>
                    <a:pt x="-604" y="888905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C7416A-1411-FA4E-BE01-45CD08FBE4A0}"/>
                </a:ext>
              </a:extLst>
            </p:cNvPr>
            <p:cNvSpPr/>
            <p:nvPr/>
          </p:nvSpPr>
          <p:spPr>
            <a:xfrm>
              <a:off x="3776468" y="9503345"/>
              <a:ext cx="1703961" cy="1820365"/>
            </a:xfrm>
            <a:custGeom>
              <a:avLst/>
              <a:gdLst>
                <a:gd name="connsiteX0" fmla="*/ 647050 w 1400067"/>
                <a:gd name="connsiteY0" fmla="*/ 1235229 h 1495711"/>
                <a:gd name="connsiteX1" fmla="*/ 1394977 w 1400067"/>
                <a:gd name="connsiteY1" fmla="*/ 1235229 h 1495711"/>
                <a:gd name="connsiteX2" fmla="*/ 1379822 w 1400067"/>
                <a:gd name="connsiteY2" fmla="*/ 1495279 h 1495711"/>
                <a:gd name="connsiteX3" fmla="*/ 458084 w 1400067"/>
                <a:gd name="connsiteY3" fmla="*/ 1495279 h 1495711"/>
                <a:gd name="connsiteX4" fmla="*/ -604 w 1400067"/>
                <a:gd name="connsiteY4" fmla="*/ 84002 h 1495711"/>
                <a:gd name="connsiteX5" fmla="*/ 245374 w 1400067"/>
                <a:gd name="connsiteY5" fmla="*/ -432 h 149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067" h="1495711">
                  <a:moveTo>
                    <a:pt x="647050" y="1235229"/>
                  </a:moveTo>
                  <a:lnTo>
                    <a:pt x="1394977" y="1235229"/>
                  </a:lnTo>
                  <a:cubicBezTo>
                    <a:pt x="1404250" y="1322153"/>
                    <a:pt x="1399127" y="1410015"/>
                    <a:pt x="1379822" y="1495279"/>
                  </a:cubicBezTo>
                  <a:lnTo>
                    <a:pt x="458084" y="1495279"/>
                  </a:lnTo>
                  <a:lnTo>
                    <a:pt x="-604" y="84002"/>
                  </a:lnTo>
                  <a:cubicBezTo>
                    <a:pt x="84119" y="64553"/>
                    <a:pt x="166569" y="36264"/>
                    <a:pt x="245374" y="-4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2F06625-AF7D-8A40-81F4-5A9493901D59}"/>
                </a:ext>
              </a:extLst>
            </p:cNvPr>
            <p:cNvSpPr/>
            <p:nvPr/>
          </p:nvSpPr>
          <p:spPr>
            <a:xfrm>
              <a:off x="6030758" y="10162246"/>
              <a:ext cx="2160662" cy="1161683"/>
            </a:xfrm>
            <a:custGeom>
              <a:avLst/>
              <a:gdLst>
                <a:gd name="connsiteX0" fmla="*/ -604 w 1775317"/>
                <a:gd name="connsiteY0" fmla="*/ 953890 h 954502"/>
                <a:gd name="connsiteX1" fmla="*/ 8741 w 1775317"/>
                <a:gd name="connsiteY1" fmla="*/ 693840 h 954502"/>
                <a:gd name="connsiteX2" fmla="*/ 1302532 w 1775317"/>
                <a:gd name="connsiteY2" fmla="*/ 693840 h 954502"/>
                <a:gd name="connsiteX3" fmla="*/ 1528123 w 1775317"/>
                <a:gd name="connsiteY3" fmla="*/ -432 h 954502"/>
                <a:gd name="connsiteX4" fmla="*/ 1774714 w 1775317"/>
                <a:gd name="connsiteY4" fmla="*/ 82559 h 954502"/>
                <a:gd name="connsiteX5" fmla="*/ 1491535 w 1775317"/>
                <a:gd name="connsiteY5" fmla="*/ 954071 h 95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5317" h="954502">
                  <a:moveTo>
                    <a:pt x="-604" y="953890"/>
                  </a:moveTo>
                  <a:cubicBezTo>
                    <a:pt x="11448" y="867760"/>
                    <a:pt x="14587" y="780620"/>
                    <a:pt x="8741" y="693840"/>
                  </a:cubicBezTo>
                  <a:lnTo>
                    <a:pt x="1302532" y="693840"/>
                  </a:lnTo>
                  <a:lnTo>
                    <a:pt x="1528123" y="-432"/>
                  </a:lnTo>
                  <a:cubicBezTo>
                    <a:pt x="1614433" y="13099"/>
                    <a:pt x="1697785" y="41172"/>
                    <a:pt x="1774714" y="82559"/>
                  </a:cubicBezTo>
                  <a:lnTo>
                    <a:pt x="1491535" y="95407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944A111-D752-4649-82E9-B31F1DA78CAC}"/>
                </a:ext>
              </a:extLst>
            </p:cNvPr>
            <p:cNvSpPr/>
            <p:nvPr/>
          </p:nvSpPr>
          <p:spPr>
            <a:xfrm>
              <a:off x="7916380" y="7393141"/>
              <a:ext cx="1015710" cy="2327144"/>
            </a:xfrm>
            <a:custGeom>
              <a:avLst/>
              <a:gdLst>
                <a:gd name="connsiteX0" fmla="*/ 370258 w 834562"/>
                <a:gd name="connsiteY0" fmla="*/ 1911676 h 1912108"/>
                <a:gd name="connsiteX1" fmla="*/ 123449 w 834562"/>
                <a:gd name="connsiteY1" fmla="*/ 1829696 h 1912108"/>
                <a:gd name="connsiteX2" fmla="*/ 528156 w 834562"/>
                <a:gd name="connsiteY2" fmla="*/ 584004 h 1912108"/>
                <a:gd name="connsiteX3" fmla="*/ -604 w 834562"/>
                <a:gd name="connsiteY3" fmla="*/ 200009 h 1912108"/>
                <a:gd name="connsiteX4" fmla="*/ 166101 w 834562"/>
                <a:gd name="connsiteY4" fmla="*/ -432 h 1912108"/>
                <a:gd name="connsiteX5" fmla="*/ 833960 w 834562"/>
                <a:gd name="connsiteY5" fmla="*/ 484812 h 191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562" h="1912108">
                  <a:moveTo>
                    <a:pt x="370258" y="1911676"/>
                  </a:moveTo>
                  <a:cubicBezTo>
                    <a:pt x="291091" y="1875810"/>
                    <a:pt x="208354" y="1848314"/>
                    <a:pt x="123449" y="1829696"/>
                  </a:cubicBezTo>
                  <a:lnTo>
                    <a:pt x="528156" y="584004"/>
                  </a:lnTo>
                  <a:lnTo>
                    <a:pt x="-604" y="200009"/>
                  </a:lnTo>
                  <a:cubicBezTo>
                    <a:pt x="43418" y="124379"/>
                    <a:pt x="99743" y="56615"/>
                    <a:pt x="166101" y="-432"/>
                  </a:cubicBezTo>
                  <a:lnTo>
                    <a:pt x="833960" y="484812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84BB70A-E3DF-B74F-ADD6-F4FE123B0C2F}"/>
                </a:ext>
              </a:extLst>
            </p:cNvPr>
            <p:cNvSpPr/>
            <p:nvPr/>
          </p:nvSpPr>
          <p:spPr>
            <a:xfrm>
              <a:off x="5204320" y="5919265"/>
              <a:ext cx="2450236" cy="1384685"/>
            </a:xfrm>
            <a:custGeom>
              <a:avLst/>
              <a:gdLst>
                <a:gd name="connsiteX0" fmla="*/ 2012644 w 2013247"/>
                <a:gd name="connsiteY0" fmla="*/ 933071 h 1137732"/>
                <a:gd name="connsiteX1" fmla="*/ 1851173 w 2013247"/>
                <a:gd name="connsiteY1" fmla="*/ 1137300 h 1137732"/>
                <a:gd name="connsiteX2" fmla="*/ 727767 w 2013247"/>
                <a:gd name="connsiteY2" fmla="*/ 321067 h 1137732"/>
                <a:gd name="connsiteX3" fmla="*/ 137990 w 2013247"/>
                <a:gd name="connsiteY3" fmla="*/ 749444 h 1137732"/>
                <a:gd name="connsiteX4" fmla="*/ -604 w 2013247"/>
                <a:gd name="connsiteY4" fmla="*/ 528725 h 1137732"/>
                <a:gd name="connsiteX5" fmla="*/ 727767 w 2013247"/>
                <a:gd name="connsiteY5" fmla="*/ -432 h 113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47" h="1137732">
                  <a:moveTo>
                    <a:pt x="2012644" y="933071"/>
                  </a:moveTo>
                  <a:cubicBezTo>
                    <a:pt x="1951881" y="995350"/>
                    <a:pt x="1897757" y="1063800"/>
                    <a:pt x="1851173" y="1137300"/>
                  </a:cubicBezTo>
                  <a:lnTo>
                    <a:pt x="727767" y="321067"/>
                  </a:lnTo>
                  <a:lnTo>
                    <a:pt x="137990" y="749444"/>
                  </a:lnTo>
                  <a:cubicBezTo>
                    <a:pt x="79789" y="684135"/>
                    <a:pt x="32953" y="609515"/>
                    <a:pt x="-604" y="528725"/>
                  </a:cubicBezTo>
                  <a:lnTo>
                    <a:pt x="727767" y="-432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4A245A9-D451-C147-9347-935974F590A1}"/>
                </a:ext>
              </a:extLst>
            </p:cNvPr>
            <p:cNvSpPr/>
            <p:nvPr/>
          </p:nvSpPr>
          <p:spPr>
            <a:xfrm>
              <a:off x="4656085" y="4760348"/>
              <a:ext cx="2869413" cy="2869406"/>
            </a:xfrm>
            <a:custGeom>
              <a:avLst/>
              <a:gdLst>
                <a:gd name="connsiteX0" fmla="*/ 1178228 w 2357665"/>
                <a:gd name="connsiteY0" fmla="*/ 2357229 h 2357660"/>
                <a:gd name="connsiteX1" fmla="*/ -604 w 2357665"/>
                <a:gd name="connsiteY1" fmla="*/ 1178398 h 2357660"/>
                <a:gd name="connsiteX2" fmla="*/ 1178228 w 2357665"/>
                <a:gd name="connsiteY2" fmla="*/ -432 h 2357660"/>
                <a:gd name="connsiteX3" fmla="*/ 2357059 w 2357665"/>
                <a:gd name="connsiteY3" fmla="*/ 1178398 h 2357660"/>
                <a:gd name="connsiteX4" fmla="*/ 2260248 w 2357665"/>
                <a:gd name="connsiteY4" fmla="*/ 1646251 h 2357660"/>
                <a:gd name="connsiteX5" fmla="*/ 1996085 w 2357665"/>
                <a:gd name="connsiteY5" fmla="*/ 1454288 h 2357660"/>
                <a:gd name="connsiteX6" fmla="*/ 2041296 w 2357665"/>
                <a:gd name="connsiteY6" fmla="*/ 1178398 h 2357660"/>
                <a:gd name="connsiteX7" fmla="*/ 1178228 w 2357665"/>
                <a:gd name="connsiteY7" fmla="*/ 315366 h 2357660"/>
                <a:gd name="connsiteX8" fmla="*/ 315195 w 2357665"/>
                <a:gd name="connsiteY8" fmla="*/ 1178398 h 2357660"/>
                <a:gd name="connsiteX9" fmla="*/ 1178228 w 2357665"/>
                <a:gd name="connsiteY9" fmla="*/ 2041466 h 2357660"/>
                <a:gd name="connsiteX10" fmla="*/ 1776699 w 2357665"/>
                <a:gd name="connsiteY10" fmla="*/ 1800108 h 2357660"/>
                <a:gd name="connsiteX11" fmla="*/ 2034729 w 2357665"/>
                <a:gd name="connsiteY11" fmla="*/ 1987739 h 2357660"/>
                <a:gd name="connsiteX12" fmla="*/ 1178228 w 2357665"/>
                <a:gd name="connsiteY12" fmla="*/ 2357229 h 23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665" h="2357660">
                  <a:moveTo>
                    <a:pt x="1178228" y="2357229"/>
                  </a:moveTo>
                  <a:cubicBezTo>
                    <a:pt x="534002" y="2357229"/>
                    <a:pt x="-604" y="1834026"/>
                    <a:pt x="-604" y="1178398"/>
                  </a:cubicBezTo>
                  <a:cubicBezTo>
                    <a:pt x="-604" y="528400"/>
                    <a:pt x="528193" y="-432"/>
                    <a:pt x="1178228" y="-432"/>
                  </a:cubicBezTo>
                  <a:cubicBezTo>
                    <a:pt x="1828262" y="-432"/>
                    <a:pt x="2357059" y="528400"/>
                    <a:pt x="2357059" y="1178398"/>
                  </a:cubicBezTo>
                  <a:cubicBezTo>
                    <a:pt x="2357455" y="1339365"/>
                    <a:pt x="2324475" y="1498671"/>
                    <a:pt x="2260248" y="1646251"/>
                  </a:cubicBezTo>
                  <a:lnTo>
                    <a:pt x="1996085" y="1454288"/>
                  </a:lnTo>
                  <a:cubicBezTo>
                    <a:pt x="2026105" y="1365417"/>
                    <a:pt x="2041368" y="1272214"/>
                    <a:pt x="2041296" y="1178398"/>
                  </a:cubicBezTo>
                  <a:cubicBezTo>
                    <a:pt x="2041296" y="702536"/>
                    <a:pt x="1654126" y="315366"/>
                    <a:pt x="1178228" y="315366"/>
                  </a:cubicBezTo>
                  <a:cubicBezTo>
                    <a:pt x="702329" y="315366"/>
                    <a:pt x="315195" y="702536"/>
                    <a:pt x="315195" y="1178398"/>
                  </a:cubicBezTo>
                  <a:cubicBezTo>
                    <a:pt x="315195" y="1644626"/>
                    <a:pt x="692117" y="2041466"/>
                    <a:pt x="1178228" y="2041466"/>
                  </a:cubicBezTo>
                  <a:cubicBezTo>
                    <a:pt x="1401581" y="2042153"/>
                    <a:pt x="1616347" y="1955554"/>
                    <a:pt x="1776699" y="1800108"/>
                  </a:cubicBezTo>
                  <a:lnTo>
                    <a:pt x="2034729" y="1987739"/>
                  </a:lnTo>
                  <a:cubicBezTo>
                    <a:pt x="1812169" y="2223397"/>
                    <a:pt x="1502361" y="2357013"/>
                    <a:pt x="1178228" y="2357229"/>
                  </a:cubicBezTo>
                  <a:close/>
                </a:path>
              </a:pathLst>
            </a:custGeom>
            <a:solidFill>
              <a:schemeClr val="accent1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343D298-D373-4C40-8658-4CF9F8AD99E6}"/>
                </a:ext>
              </a:extLst>
            </p:cNvPr>
            <p:cNvSpPr/>
            <p:nvPr/>
          </p:nvSpPr>
          <p:spPr>
            <a:xfrm>
              <a:off x="7311232" y="6685143"/>
              <a:ext cx="2869407" cy="2869583"/>
            </a:xfrm>
            <a:custGeom>
              <a:avLst/>
              <a:gdLst>
                <a:gd name="connsiteX0" fmla="*/ 994564 w 2357660"/>
                <a:gd name="connsiteY0" fmla="*/ 2342795 h 2357805"/>
                <a:gd name="connsiteX1" fmla="*/ 1093792 w 2357660"/>
                <a:gd name="connsiteY1" fmla="*/ 2037209 h 2357805"/>
                <a:gd name="connsiteX2" fmla="*/ 2041259 w 2357660"/>
                <a:gd name="connsiteY2" fmla="*/ 1178254 h 2357805"/>
                <a:gd name="connsiteX3" fmla="*/ 1178226 w 2357660"/>
                <a:gd name="connsiteY3" fmla="*/ 315222 h 2357805"/>
                <a:gd name="connsiteX4" fmla="*/ 315195 w 2357660"/>
                <a:gd name="connsiteY4" fmla="*/ 1178254 h 2357805"/>
                <a:gd name="connsiteX5" fmla="*/ 708173 w 2357660"/>
                <a:gd name="connsiteY5" fmla="*/ 1901681 h 2357805"/>
                <a:gd name="connsiteX6" fmla="*/ 608008 w 2357660"/>
                <a:gd name="connsiteY6" fmla="*/ 2209758 h 2357805"/>
                <a:gd name="connsiteX7" fmla="*/ -604 w 2357660"/>
                <a:gd name="connsiteY7" fmla="*/ 1178398 h 2357805"/>
                <a:gd name="connsiteX8" fmla="*/ 1178226 w 2357660"/>
                <a:gd name="connsiteY8" fmla="*/ -432 h 2357805"/>
                <a:gd name="connsiteX9" fmla="*/ 2357057 w 2357660"/>
                <a:gd name="connsiteY9" fmla="*/ 1178398 h 2357805"/>
                <a:gd name="connsiteX10" fmla="*/ 994564 w 2357660"/>
                <a:gd name="connsiteY10" fmla="*/ 2342795 h 235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660" h="2357805">
                  <a:moveTo>
                    <a:pt x="994564" y="2342795"/>
                  </a:moveTo>
                  <a:lnTo>
                    <a:pt x="1093792" y="2037209"/>
                  </a:lnTo>
                  <a:cubicBezTo>
                    <a:pt x="1601371" y="2087400"/>
                    <a:pt x="2041259" y="1686338"/>
                    <a:pt x="2041259" y="1178254"/>
                  </a:cubicBezTo>
                  <a:cubicBezTo>
                    <a:pt x="2041259" y="702392"/>
                    <a:pt x="1654089" y="315222"/>
                    <a:pt x="1178226" y="315222"/>
                  </a:cubicBezTo>
                  <a:cubicBezTo>
                    <a:pt x="697241" y="315222"/>
                    <a:pt x="315195" y="707118"/>
                    <a:pt x="315195" y="1178254"/>
                  </a:cubicBezTo>
                  <a:cubicBezTo>
                    <a:pt x="315195" y="1468613"/>
                    <a:pt x="465046" y="1743097"/>
                    <a:pt x="708173" y="1901681"/>
                  </a:cubicBezTo>
                  <a:lnTo>
                    <a:pt x="608008" y="2209758"/>
                  </a:lnTo>
                  <a:cubicBezTo>
                    <a:pt x="231446" y="2001090"/>
                    <a:pt x="-604" y="1609842"/>
                    <a:pt x="-604" y="1178398"/>
                  </a:cubicBezTo>
                  <a:cubicBezTo>
                    <a:pt x="-604" y="535617"/>
                    <a:pt x="521155" y="-432"/>
                    <a:pt x="1178226" y="-432"/>
                  </a:cubicBezTo>
                  <a:cubicBezTo>
                    <a:pt x="1828225" y="-432"/>
                    <a:pt x="2357057" y="528400"/>
                    <a:pt x="2357057" y="1178398"/>
                  </a:cubicBezTo>
                  <a:cubicBezTo>
                    <a:pt x="2357057" y="1900419"/>
                    <a:pt x="1710053" y="2455482"/>
                    <a:pt x="994564" y="2342795"/>
                  </a:cubicBezTo>
                  <a:close/>
                </a:path>
              </a:pathLst>
            </a:custGeom>
            <a:solidFill>
              <a:schemeClr val="accent2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3F2AB65-DF5B-D341-A3A2-298F82D54248}"/>
                </a:ext>
              </a:extLst>
            </p:cNvPr>
            <p:cNvSpPr/>
            <p:nvPr/>
          </p:nvSpPr>
          <p:spPr>
            <a:xfrm>
              <a:off x="6318708" y="9675581"/>
              <a:ext cx="2856320" cy="2869451"/>
            </a:xfrm>
            <a:custGeom>
              <a:avLst/>
              <a:gdLst>
                <a:gd name="connsiteX0" fmla="*/ 1167475 w 2346907"/>
                <a:gd name="connsiteY0" fmla="*/ 2357265 h 2357697"/>
                <a:gd name="connsiteX1" fmla="*/ 15200 w 2346907"/>
                <a:gd name="connsiteY1" fmla="*/ 1428056 h 2357697"/>
                <a:gd name="connsiteX2" fmla="*/ 341210 w 2346907"/>
                <a:gd name="connsiteY2" fmla="*/ 1428056 h 2357697"/>
                <a:gd name="connsiteX3" fmla="*/ 1167510 w 2346907"/>
                <a:gd name="connsiteY3" fmla="*/ 2041466 h 2357697"/>
                <a:gd name="connsiteX4" fmla="*/ 2030543 w 2346907"/>
                <a:gd name="connsiteY4" fmla="*/ 1178434 h 2357697"/>
                <a:gd name="connsiteX5" fmla="*/ 1167510 w 2346907"/>
                <a:gd name="connsiteY5" fmla="*/ 315366 h 2357697"/>
                <a:gd name="connsiteX6" fmla="*/ 319092 w 2346907"/>
                <a:gd name="connsiteY6" fmla="*/ 1019380 h 2357697"/>
                <a:gd name="connsiteX7" fmla="*/ -604 w 2346907"/>
                <a:gd name="connsiteY7" fmla="*/ 1019380 h 2357697"/>
                <a:gd name="connsiteX8" fmla="*/ 1167475 w 2346907"/>
                <a:gd name="connsiteY8" fmla="*/ -432 h 2357697"/>
                <a:gd name="connsiteX9" fmla="*/ 2346304 w 2346907"/>
                <a:gd name="connsiteY9" fmla="*/ 1178434 h 2357697"/>
                <a:gd name="connsiteX10" fmla="*/ 1167475 w 2346907"/>
                <a:gd name="connsiteY10" fmla="*/ 2357265 h 235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6907" h="2357697">
                  <a:moveTo>
                    <a:pt x="1167475" y="2357265"/>
                  </a:moveTo>
                  <a:cubicBezTo>
                    <a:pt x="612301" y="2358022"/>
                    <a:pt x="132111" y="1970780"/>
                    <a:pt x="15200" y="1428056"/>
                  </a:cubicBezTo>
                  <a:lnTo>
                    <a:pt x="341210" y="1428056"/>
                  </a:lnTo>
                  <a:cubicBezTo>
                    <a:pt x="451662" y="1792098"/>
                    <a:pt x="787089" y="2041106"/>
                    <a:pt x="1167510" y="2041466"/>
                  </a:cubicBezTo>
                  <a:cubicBezTo>
                    <a:pt x="1643372" y="2041466"/>
                    <a:pt x="2030543" y="1654297"/>
                    <a:pt x="2030543" y="1178434"/>
                  </a:cubicBezTo>
                  <a:cubicBezTo>
                    <a:pt x="2030543" y="711737"/>
                    <a:pt x="1651672" y="315366"/>
                    <a:pt x="1167510" y="315366"/>
                  </a:cubicBezTo>
                  <a:cubicBezTo>
                    <a:pt x="753819" y="315366"/>
                    <a:pt x="394686" y="615829"/>
                    <a:pt x="319092" y="1019380"/>
                  </a:cubicBezTo>
                  <a:lnTo>
                    <a:pt x="-604" y="1019380"/>
                  </a:lnTo>
                  <a:cubicBezTo>
                    <a:pt x="78094" y="438445"/>
                    <a:pt x="577519" y="-432"/>
                    <a:pt x="1167475" y="-432"/>
                  </a:cubicBezTo>
                  <a:cubicBezTo>
                    <a:pt x="1804123" y="-432"/>
                    <a:pt x="2346304" y="511946"/>
                    <a:pt x="2346304" y="1178434"/>
                  </a:cubicBezTo>
                  <a:cubicBezTo>
                    <a:pt x="2346304" y="1828433"/>
                    <a:pt x="1817472" y="2357265"/>
                    <a:pt x="1167475" y="2357265"/>
                  </a:cubicBezTo>
                  <a:close/>
                </a:path>
              </a:pathLst>
            </a:custGeom>
            <a:solidFill>
              <a:schemeClr val="accent3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21B730C-6ED9-1041-ABC4-5DB8FB929D33}"/>
                </a:ext>
              </a:extLst>
            </p:cNvPr>
            <p:cNvSpPr/>
            <p:nvPr/>
          </p:nvSpPr>
          <p:spPr>
            <a:xfrm>
              <a:off x="3085772" y="9675492"/>
              <a:ext cx="2869407" cy="2869539"/>
            </a:xfrm>
            <a:custGeom>
              <a:avLst/>
              <a:gdLst>
                <a:gd name="connsiteX0" fmla="*/ 1178226 w 2357660"/>
                <a:gd name="connsiteY0" fmla="*/ 2357337 h 2357769"/>
                <a:gd name="connsiteX1" fmla="*/ -604 w 2357660"/>
                <a:gd name="connsiteY1" fmla="*/ 1178507 h 2357769"/>
                <a:gd name="connsiteX2" fmla="*/ 563841 w 2357660"/>
                <a:gd name="connsiteY2" fmla="*/ 173019 h 2357769"/>
                <a:gd name="connsiteX3" fmla="*/ 665090 w 2357660"/>
                <a:gd name="connsiteY3" fmla="*/ 484956 h 2357769"/>
                <a:gd name="connsiteX4" fmla="*/ 315085 w 2357660"/>
                <a:gd name="connsiteY4" fmla="*/ 1178507 h 2357769"/>
                <a:gd name="connsiteX5" fmla="*/ 1178118 w 2357660"/>
                <a:gd name="connsiteY5" fmla="*/ 2041539 h 2357769"/>
                <a:gd name="connsiteX6" fmla="*/ 2041150 w 2357660"/>
                <a:gd name="connsiteY6" fmla="*/ 1178507 h 2357769"/>
                <a:gd name="connsiteX7" fmla="*/ 1178118 w 2357660"/>
                <a:gd name="connsiteY7" fmla="*/ 315439 h 2357769"/>
                <a:gd name="connsiteX8" fmla="*/ 1043168 w 2357660"/>
                <a:gd name="connsiteY8" fmla="*/ 325975 h 2357769"/>
                <a:gd name="connsiteX9" fmla="*/ 944661 w 2357660"/>
                <a:gd name="connsiteY9" fmla="*/ 22878 h 2357769"/>
                <a:gd name="connsiteX10" fmla="*/ 2333964 w 2357660"/>
                <a:gd name="connsiteY10" fmla="*/ 947648 h 2357769"/>
                <a:gd name="connsiteX11" fmla="*/ 2357057 w 2357660"/>
                <a:gd name="connsiteY11" fmla="*/ 1178615 h 2357769"/>
                <a:gd name="connsiteX12" fmla="*/ 1178226 w 2357660"/>
                <a:gd name="connsiteY12" fmla="*/ 2357337 h 235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660" h="2357769">
                  <a:moveTo>
                    <a:pt x="1178226" y="2357337"/>
                  </a:moveTo>
                  <a:cubicBezTo>
                    <a:pt x="528192" y="2357337"/>
                    <a:pt x="-604" y="1828506"/>
                    <a:pt x="-604" y="1178507"/>
                  </a:cubicBezTo>
                  <a:cubicBezTo>
                    <a:pt x="-604" y="768063"/>
                    <a:pt x="214559" y="386919"/>
                    <a:pt x="563841" y="173019"/>
                  </a:cubicBezTo>
                  <a:lnTo>
                    <a:pt x="665090" y="484956"/>
                  </a:lnTo>
                  <a:cubicBezTo>
                    <a:pt x="445201" y="647691"/>
                    <a:pt x="315337" y="904962"/>
                    <a:pt x="315085" y="1178507"/>
                  </a:cubicBezTo>
                  <a:cubicBezTo>
                    <a:pt x="315085" y="1654369"/>
                    <a:pt x="702220" y="2041539"/>
                    <a:pt x="1178118" y="2041539"/>
                  </a:cubicBezTo>
                  <a:cubicBezTo>
                    <a:pt x="1652572" y="2041539"/>
                    <a:pt x="2041150" y="1656317"/>
                    <a:pt x="2041150" y="1178507"/>
                  </a:cubicBezTo>
                  <a:cubicBezTo>
                    <a:pt x="2041150" y="693408"/>
                    <a:pt x="1641027" y="315439"/>
                    <a:pt x="1178118" y="315439"/>
                  </a:cubicBezTo>
                  <a:cubicBezTo>
                    <a:pt x="1132943" y="315439"/>
                    <a:pt x="1087802" y="318975"/>
                    <a:pt x="1043168" y="325975"/>
                  </a:cubicBezTo>
                  <a:lnTo>
                    <a:pt x="944661" y="22878"/>
                  </a:lnTo>
                  <a:cubicBezTo>
                    <a:pt x="1583691" y="-105398"/>
                    <a:pt x="2205688" y="308655"/>
                    <a:pt x="2333964" y="947648"/>
                  </a:cubicBezTo>
                  <a:cubicBezTo>
                    <a:pt x="2349227" y="1023711"/>
                    <a:pt x="2356985" y="1101073"/>
                    <a:pt x="2357057" y="1178615"/>
                  </a:cubicBezTo>
                  <a:cubicBezTo>
                    <a:pt x="2357057" y="1829624"/>
                    <a:pt x="1831255" y="2357337"/>
                    <a:pt x="1178226" y="2357337"/>
                  </a:cubicBezTo>
                  <a:close/>
                </a:path>
              </a:pathLst>
            </a:custGeom>
            <a:solidFill>
              <a:schemeClr val="accent4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BA01683-0777-1540-BDB5-B02567CF8D55}"/>
                </a:ext>
              </a:extLst>
            </p:cNvPr>
            <p:cNvSpPr/>
            <p:nvPr/>
          </p:nvSpPr>
          <p:spPr>
            <a:xfrm>
              <a:off x="2000105" y="6684966"/>
              <a:ext cx="2869407" cy="2869451"/>
            </a:xfrm>
            <a:custGeom>
              <a:avLst/>
              <a:gdLst>
                <a:gd name="connsiteX0" fmla="*/ 1178228 w 2357660"/>
                <a:gd name="connsiteY0" fmla="*/ 2357266 h 2357697"/>
                <a:gd name="connsiteX1" fmla="*/ -604 w 2357660"/>
                <a:gd name="connsiteY1" fmla="*/ 1178399 h 2357697"/>
                <a:gd name="connsiteX2" fmla="*/ 1178228 w 2357660"/>
                <a:gd name="connsiteY2" fmla="*/ -431 h 2357697"/>
                <a:gd name="connsiteX3" fmla="*/ 1959568 w 2357660"/>
                <a:gd name="connsiteY3" fmla="*/ 296568 h 2357697"/>
                <a:gd name="connsiteX4" fmla="*/ 1695801 w 2357660"/>
                <a:gd name="connsiteY4" fmla="*/ 488276 h 2357697"/>
                <a:gd name="connsiteX5" fmla="*/ 1178228 w 2357660"/>
                <a:gd name="connsiteY5" fmla="*/ 315367 h 2357697"/>
                <a:gd name="connsiteX6" fmla="*/ 315195 w 2357660"/>
                <a:gd name="connsiteY6" fmla="*/ 1178399 h 2357697"/>
                <a:gd name="connsiteX7" fmla="*/ 1178228 w 2357660"/>
                <a:gd name="connsiteY7" fmla="*/ 2041468 h 2357697"/>
                <a:gd name="connsiteX8" fmla="*/ 2041296 w 2357660"/>
                <a:gd name="connsiteY8" fmla="*/ 1178399 h 2357697"/>
                <a:gd name="connsiteX9" fmla="*/ 1955888 w 2357660"/>
                <a:gd name="connsiteY9" fmla="*/ 804219 h 2357697"/>
                <a:gd name="connsiteX10" fmla="*/ 2214133 w 2357660"/>
                <a:gd name="connsiteY10" fmla="*/ 616588 h 2357697"/>
                <a:gd name="connsiteX11" fmla="*/ 2357057 w 2357660"/>
                <a:gd name="connsiteY11" fmla="*/ 1178544 h 2357697"/>
                <a:gd name="connsiteX12" fmla="*/ 1178228 w 2357660"/>
                <a:gd name="connsiteY12" fmla="*/ 2357266 h 235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660" h="2357697">
                  <a:moveTo>
                    <a:pt x="1178228" y="2357266"/>
                  </a:moveTo>
                  <a:cubicBezTo>
                    <a:pt x="528229" y="2357266"/>
                    <a:pt x="-604" y="1828434"/>
                    <a:pt x="-604" y="1178399"/>
                  </a:cubicBezTo>
                  <a:cubicBezTo>
                    <a:pt x="-604" y="528365"/>
                    <a:pt x="528229" y="-431"/>
                    <a:pt x="1178228" y="-431"/>
                  </a:cubicBezTo>
                  <a:cubicBezTo>
                    <a:pt x="1466313" y="-828"/>
                    <a:pt x="1744476" y="104895"/>
                    <a:pt x="1959568" y="296568"/>
                  </a:cubicBezTo>
                  <a:lnTo>
                    <a:pt x="1695801" y="488276"/>
                  </a:lnTo>
                  <a:cubicBezTo>
                    <a:pt x="1546489" y="376239"/>
                    <a:pt x="1364920" y="315584"/>
                    <a:pt x="1178228" y="315367"/>
                  </a:cubicBezTo>
                  <a:cubicBezTo>
                    <a:pt x="702364" y="315367"/>
                    <a:pt x="315195" y="702538"/>
                    <a:pt x="315195" y="1178399"/>
                  </a:cubicBezTo>
                  <a:cubicBezTo>
                    <a:pt x="315195" y="1654262"/>
                    <a:pt x="702364" y="2041468"/>
                    <a:pt x="1178228" y="2041468"/>
                  </a:cubicBezTo>
                  <a:cubicBezTo>
                    <a:pt x="1645934" y="2041468"/>
                    <a:pt x="2041296" y="1664617"/>
                    <a:pt x="2041296" y="1178399"/>
                  </a:cubicBezTo>
                  <a:cubicBezTo>
                    <a:pt x="2041259" y="1048862"/>
                    <a:pt x="2012068" y="920948"/>
                    <a:pt x="1955888" y="804219"/>
                  </a:cubicBezTo>
                  <a:lnTo>
                    <a:pt x="2214133" y="616588"/>
                  </a:lnTo>
                  <a:cubicBezTo>
                    <a:pt x="2307984" y="789028"/>
                    <a:pt x="2357129" y="982217"/>
                    <a:pt x="2357057" y="1178544"/>
                  </a:cubicBezTo>
                  <a:cubicBezTo>
                    <a:pt x="2357057" y="1834856"/>
                    <a:pt x="1824185" y="2357266"/>
                    <a:pt x="1178228" y="2357266"/>
                  </a:cubicBezTo>
                  <a:close/>
                </a:path>
              </a:pathLst>
            </a:custGeom>
            <a:solidFill>
              <a:schemeClr val="accent5"/>
            </a:solidFill>
            <a:ln w="36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9A09D93-F361-304D-8AB0-15C7EB177BDC}"/>
                </a:ext>
              </a:extLst>
            </p:cNvPr>
            <p:cNvSpPr/>
            <p:nvPr/>
          </p:nvSpPr>
          <p:spPr>
            <a:xfrm>
              <a:off x="5684403" y="5154254"/>
              <a:ext cx="8127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79837E-9AAA-2340-92ED-A85D6C4EF498}"/>
                </a:ext>
              </a:extLst>
            </p:cNvPr>
            <p:cNvSpPr/>
            <p:nvPr/>
          </p:nvSpPr>
          <p:spPr>
            <a:xfrm>
              <a:off x="8933441" y="7683446"/>
              <a:ext cx="8127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AD7E8AE-AD29-734C-AAB6-00BB4CE9BA86}"/>
                </a:ext>
              </a:extLst>
            </p:cNvPr>
            <p:cNvSpPr/>
            <p:nvPr/>
          </p:nvSpPr>
          <p:spPr>
            <a:xfrm>
              <a:off x="2474275" y="7683446"/>
              <a:ext cx="8127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5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780ABB2-A881-A24D-AD03-40D4337BE2C6}"/>
                </a:ext>
              </a:extLst>
            </p:cNvPr>
            <p:cNvSpPr/>
            <p:nvPr/>
          </p:nvSpPr>
          <p:spPr>
            <a:xfrm>
              <a:off x="7688300" y="11162329"/>
              <a:ext cx="8127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3B5C26-8639-C942-9CBD-882D16CCB44F}"/>
                </a:ext>
              </a:extLst>
            </p:cNvPr>
            <p:cNvSpPr/>
            <p:nvPr/>
          </p:nvSpPr>
          <p:spPr>
            <a:xfrm>
              <a:off x="3758325" y="11162329"/>
              <a:ext cx="8127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68C7ED1-A62F-B541-8FFD-9384A86CAB61}"/>
              </a:ext>
            </a:extLst>
          </p:cNvPr>
          <p:cNvGrpSpPr/>
          <p:nvPr/>
        </p:nvGrpSpPr>
        <p:grpSpPr>
          <a:xfrm>
            <a:off x="13913484" y="4634127"/>
            <a:ext cx="5393306" cy="1594464"/>
            <a:chOff x="1578137" y="8876450"/>
            <a:chExt cx="5393306" cy="1594464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E26681B3-E006-EC49-ADF9-FB8A51E5AF91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A4F7E686-9163-7647-8F71-CCC1291952DF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579B356-B67B-244F-94A0-1E7E3C0148C3}"/>
              </a:ext>
            </a:extLst>
          </p:cNvPr>
          <p:cNvGrpSpPr/>
          <p:nvPr/>
        </p:nvGrpSpPr>
        <p:grpSpPr>
          <a:xfrm>
            <a:off x="16554722" y="7175793"/>
            <a:ext cx="5393306" cy="1594464"/>
            <a:chOff x="1578137" y="8876450"/>
            <a:chExt cx="5393306" cy="159446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232ADC31-F7F5-3C42-B4D3-AF1D27309D7C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95CC1BCA-13EF-4E45-B425-B225CA815622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BC08F7C-55DF-2B45-BAA7-58030BBBC397}"/>
              </a:ext>
            </a:extLst>
          </p:cNvPr>
          <p:cNvGrpSpPr/>
          <p:nvPr/>
        </p:nvGrpSpPr>
        <p:grpSpPr>
          <a:xfrm flipH="1">
            <a:off x="3354456" y="10099197"/>
            <a:ext cx="5393306" cy="1594464"/>
            <a:chOff x="1578137" y="8876450"/>
            <a:chExt cx="5393306" cy="159446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DA0AD630-C847-3B41-B863-26A0489577DE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Control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62245D2A-580F-BF4D-B303-9DF16A7BF50F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40CF856-E68A-144C-9614-2DA4FD2EB994}"/>
              </a:ext>
            </a:extLst>
          </p:cNvPr>
          <p:cNvGrpSpPr/>
          <p:nvPr/>
        </p:nvGrpSpPr>
        <p:grpSpPr>
          <a:xfrm>
            <a:off x="15561431" y="10099197"/>
            <a:ext cx="5393306" cy="1594464"/>
            <a:chOff x="1578137" y="8876450"/>
            <a:chExt cx="5393306" cy="159446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3F7FA328-A6CC-EC49-B355-461B39957078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4FFC3C53-7FFB-7941-A941-095B63B6A71D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08A0A4D-5CE0-344E-B84A-F19379332D41}"/>
              </a:ext>
            </a:extLst>
          </p:cNvPr>
          <p:cNvGrpSpPr/>
          <p:nvPr/>
        </p:nvGrpSpPr>
        <p:grpSpPr>
          <a:xfrm flipH="1">
            <a:off x="2362005" y="7175793"/>
            <a:ext cx="5393306" cy="1594464"/>
            <a:chOff x="1578137" y="8876450"/>
            <a:chExt cx="5393306" cy="159446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A4ABE596-8122-7949-B9C4-CD5A1AE9D8AC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01FD4932-D113-424E-9FDD-0647E75D60F1}"/>
                </a:ext>
              </a:extLst>
            </p:cNvPr>
            <p:cNvSpPr/>
            <p:nvPr/>
          </p:nvSpPr>
          <p:spPr>
            <a:xfrm flipH="1">
              <a:off x="1578137" y="9516807"/>
              <a:ext cx="53933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0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1641DC-B106-5C44-B434-9CB5ED633EDB}"/>
              </a:ext>
            </a:extLst>
          </p:cNvPr>
          <p:cNvSpPr/>
          <p:nvPr/>
        </p:nvSpPr>
        <p:spPr>
          <a:xfrm>
            <a:off x="3424210" y="5878947"/>
            <a:ext cx="17529229" cy="5453742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A9B009-2C75-5743-A50F-61FCB8D98D0E}"/>
              </a:ext>
            </a:extLst>
          </p:cNvPr>
          <p:cNvSpPr/>
          <p:nvPr/>
        </p:nvSpPr>
        <p:spPr>
          <a:xfrm>
            <a:off x="10840071" y="4546453"/>
            <a:ext cx="2697508" cy="26975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06E3EF-B587-1344-83E6-FF3F116F4C92}"/>
              </a:ext>
            </a:extLst>
          </p:cNvPr>
          <p:cNvSpPr/>
          <p:nvPr/>
        </p:nvSpPr>
        <p:spPr>
          <a:xfrm>
            <a:off x="10840071" y="10010550"/>
            <a:ext cx="2697508" cy="2697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219E32-50B6-814B-8AF3-A7433BA042FF}"/>
              </a:ext>
            </a:extLst>
          </p:cNvPr>
          <p:cNvSpPr/>
          <p:nvPr/>
        </p:nvSpPr>
        <p:spPr>
          <a:xfrm>
            <a:off x="19054539" y="7278501"/>
            <a:ext cx="2697508" cy="2697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DC40D1-DD69-C846-9370-75137CC900B2}"/>
              </a:ext>
            </a:extLst>
          </p:cNvPr>
          <p:cNvSpPr/>
          <p:nvPr/>
        </p:nvSpPr>
        <p:spPr>
          <a:xfrm>
            <a:off x="2780173" y="7278501"/>
            <a:ext cx="2697508" cy="2697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79A45D42-8711-A44F-9E5C-7892E9736094}"/>
              </a:ext>
            </a:extLst>
          </p:cNvPr>
          <p:cNvSpPr txBox="1"/>
          <p:nvPr/>
        </p:nvSpPr>
        <p:spPr>
          <a:xfrm flipH="1">
            <a:off x="10840071" y="5613958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49A1ABB2-7731-2543-B1A8-4F05CD1EF50D}"/>
              </a:ext>
            </a:extLst>
          </p:cNvPr>
          <p:cNvSpPr txBox="1"/>
          <p:nvPr/>
        </p:nvSpPr>
        <p:spPr>
          <a:xfrm flipH="1">
            <a:off x="10840071" y="11066916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936718BB-F32D-EA43-8D8B-5D04EDEB868D}"/>
              </a:ext>
            </a:extLst>
          </p:cNvPr>
          <p:cNvSpPr txBox="1"/>
          <p:nvPr/>
        </p:nvSpPr>
        <p:spPr>
          <a:xfrm flipH="1">
            <a:off x="19071419" y="830164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71D23BB9-F2AB-0D41-AE2E-2EF508F87A00}"/>
              </a:ext>
            </a:extLst>
          </p:cNvPr>
          <p:cNvSpPr txBox="1"/>
          <p:nvPr/>
        </p:nvSpPr>
        <p:spPr>
          <a:xfrm flipH="1">
            <a:off x="2763293" y="830164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C5304D15-1E0F-D84D-A85C-511E4F975F4E}"/>
              </a:ext>
            </a:extLst>
          </p:cNvPr>
          <p:cNvSpPr/>
          <p:nvPr/>
        </p:nvSpPr>
        <p:spPr>
          <a:xfrm flipH="1">
            <a:off x="13656352" y="4605838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FD4AA4-30C0-7148-A93C-B4D5F1CCBCAE}"/>
              </a:ext>
            </a:extLst>
          </p:cNvPr>
          <p:cNvSpPr/>
          <p:nvPr/>
        </p:nvSpPr>
        <p:spPr>
          <a:xfrm flipH="1">
            <a:off x="5243698" y="11615966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C8856C6B-8358-1F4F-8013-B26B33680C22}"/>
              </a:ext>
            </a:extLst>
          </p:cNvPr>
          <p:cNvSpPr/>
          <p:nvPr/>
        </p:nvSpPr>
        <p:spPr>
          <a:xfrm flipH="1">
            <a:off x="5755936" y="8116973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D372C008-6221-4E4A-8840-E7EC87718C2D}"/>
              </a:ext>
            </a:extLst>
          </p:cNvPr>
          <p:cNvSpPr/>
          <p:nvPr/>
        </p:nvSpPr>
        <p:spPr>
          <a:xfrm flipH="1">
            <a:off x="13398785" y="8144151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9397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B4163D-1F4D-B349-8BF6-D10158EE93FF}"/>
              </a:ext>
            </a:extLst>
          </p:cNvPr>
          <p:cNvGrpSpPr/>
          <p:nvPr/>
        </p:nvGrpSpPr>
        <p:grpSpPr>
          <a:xfrm>
            <a:off x="8799882" y="5247408"/>
            <a:ext cx="6777885" cy="6833304"/>
            <a:chOff x="9270936" y="4914900"/>
            <a:chExt cx="6777885" cy="6833304"/>
          </a:xfrm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36A4CC49-60C6-0945-B90C-AC85FB1D7BD1}"/>
                </a:ext>
              </a:extLst>
            </p:cNvPr>
            <p:cNvSpPr/>
            <p:nvPr/>
          </p:nvSpPr>
          <p:spPr>
            <a:xfrm rot="2700000">
              <a:off x="9270936" y="4914900"/>
              <a:ext cx="3009449" cy="300944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9A0D5B9B-3FD8-F144-963B-6D989EB8EDEB}"/>
                </a:ext>
              </a:extLst>
            </p:cNvPr>
            <p:cNvSpPr/>
            <p:nvPr/>
          </p:nvSpPr>
          <p:spPr>
            <a:xfrm rot="8100000">
              <a:off x="13039372" y="4914901"/>
              <a:ext cx="3009449" cy="3009449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72B45834-E504-1C48-8ECF-47A82BFB5EB6}"/>
                </a:ext>
              </a:extLst>
            </p:cNvPr>
            <p:cNvSpPr/>
            <p:nvPr/>
          </p:nvSpPr>
          <p:spPr>
            <a:xfrm rot="13500000">
              <a:off x="13039372" y="8738755"/>
              <a:ext cx="3009449" cy="3009449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C12C7505-B5E6-2A4B-ACB8-BB8602560CDA}"/>
                </a:ext>
              </a:extLst>
            </p:cNvPr>
            <p:cNvSpPr/>
            <p:nvPr/>
          </p:nvSpPr>
          <p:spPr>
            <a:xfrm rot="18900000">
              <a:off x="9270937" y="8738754"/>
              <a:ext cx="3009449" cy="3009449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F6D81E47-2748-F94C-93FC-2A0FFF708FA1}"/>
              </a:ext>
            </a:extLst>
          </p:cNvPr>
          <p:cNvSpPr txBox="1"/>
          <p:nvPr/>
        </p:nvSpPr>
        <p:spPr>
          <a:xfrm flipH="1">
            <a:off x="9066689" y="6439479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EAE76F02-FBD6-D648-907A-E7784A03FA39}"/>
              </a:ext>
            </a:extLst>
          </p:cNvPr>
          <p:cNvSpPr txBox="1"/>
          <p:nvPr/>
        </p:nvSpPr>
        <p:spPr>
          <a:xfrm flipH="1">
            <a:off x="12703114" y="10303865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238F73E5-9F0F-C94D-9E5D-5F0A8590059E}"/>
              </a:ext>
            </a:extLst>
          </p:cNvPr>
          <p:cNvSpPr txBox="1"/>
          <p:nvPr/>
        </p:nvSpPr>
        <p:spPr>
          <a:xfrm flipH="1">
            <a:off x="12726037" y="6439479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C21C78F1-3FE9-844B-A7DC-42E07CBDC492}"/>
              </a:ext>
            </a:extLst>
          </p:cNvPr>
          <p:cNvSpPr txBox="1"/>
          <p:nvPr/>
        </p:nvSpPr>
        <p:spPr>
          <a:xfrm flipH="1">
            <a:off x="8959973" y="10303865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ED472F1C-73A5-CA44-A770-4AC988B87511}"/>
              </a:ext>
            </a:extLst>
          </p:cNvPr>
          <p:cNvSpPr/>
          <p:nvPr/>
        </p:nvSpPr>
        <p:spPr>
          <a:xfrm flipH="1">
            <a:off x="16201044" y="6264192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A3812E49-C85A-C845-BA46-95ADCB20D0E9}"/>
              </a:ext>
            </a:extLst>
          </p:cNvPr>
          <p:cNvSpPr/>
          <p:nvPr/>
        </p:nvSpPr>
        <p:spPr>
          <a:xfrm flipH="1">
            <a:off x="2783297" y="6291370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7783A521-69DB-6F41-8126-92D138A677A1}"/>
              </a:ext>
            </a:extLst>
          </p:cNvPr>
          <p:cNvSpPr/>
          <p:nvPr/>
        </p:nvSpPr>
        <p:spPr>
          <a:xfrm flipH="1">
            <a:off x="16201044" y="10132361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20C90D78-A0BF-7F4B-B4C6-A64A9CCFFAD7}"/>
              </a:ext>
            </a:extLst>
          </p:cNvPr>
          <p:cNvSpPr/>
          <p:nvPr/>
        </p:nvSpPr>
        <p:spPr>
          <a:xfrm flipH="1">
            <a:off x="2783297" y="10159539"/>
            <a:ext cx="5393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7031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8BA7B7-DD90-D146-84FB-2CCE05CFE1B0}"/>
              </a:ext>
            </a:extLst>
          </p:cNvPr>
          <p:cNvGrpSpPr/>
          <p:nvPr/>
        </p:nvGrpSpPr>
        <p:grpSpPr>
          <a:xfrm>
            <a:off x="10830885" y="1180240"/>
            <a:ext cx="11355534" cy="11355520"/>
            <a:chOff x="9043865" y="4591988"/>
            <a:chExt cx="6289920" cy="628991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A7B564-DBFD-BB45-8083-EFEF41B7496B}"/>
                </a:ext>
              </a:extLst>
            </p:cNvPr>
            <p:cNvSpPr/>
            <p:nvPr/>
          </p:nvSpPr>
          <p:spPr>
            <a:xfrm>
              <a:off x="11741679" y="7834683"/>
              <a:ext cx="3591207" cy="3047217"/>
            </a:xfrm>
            <a:custGeom>
              <a:avLst/>
              <a:gdLst>
                <a:gd name="connsiteX0" fmla="*/ 1174100 w 1522388"/>
                <a:gd name="connsiteY0" fmla="*/ 202366 h 1291780"/>
                <a:gd name="connsiteX1" fmla="*/ 1139905 w 1522388"/>
                <a:gd name="connsiteY1" fmla="*/ 192269 h 1291780"/>
                <a:gd name="connsiteX2" fmla="*/ 857965 w 1522388"/>
                <a:gd name="connsiteY2" fmla="*/ 9485 h 1291780"/>
                <a:gd name="connsiteX3" fmla="*/ 213218 w 1522388"/>
                <a:gd name="connsiteY3" fmla="*/ 619751 h 1291780"/>
                <a:gd name="connsiteX4" fmla="*/ 524 w 1522388"/>
                <a:gd name="connsiteY4" fmla="*/ 947697 h 1291780"/>
                <a:gd name="connsiteX5" fmla="*/ 524 w 1522388"/>
                <a:gd name="connsiteY5" fmla="*/ 953793 h 1291780"/>
                <a:gd name="connsiteX6" fmla="*/ 207598 w 1522388"/>
                <a:gd name="connsiteY6" fmla="*/ 1291645 h 1291780"/>
                <a:gd name="connsiteX7" fmla="*/ 1522048 w 1522388"/>
                <a:gd name="connsiteY7" fmla="*/ -136 h 1291780"/>
                <a:gd name="connsiteX8" fmla="*/ 1206676 w 1522388"/>
                <a:gd name="connsiteY8" fmla="*/ 193127 h 1291780"/>
                <a:gd name="connsiteX9" fmla="*/ 1174100 w 1522388"/>
                <a:gd name="connsiteY9" fmla="*/ 202366 h 12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2388" h="1291780">
                  <a:moveTo>
                    <a:pt x="1174100" y="202366"/>
                  </a:moveTo>
                  <a:cubicBezTo>
                    <a:pt x="1161965" y="202356"/>
                    <a:pt x="1150097" y="198851"/>
                    <a:pt x="1139905" y="192269"/>
                  </a:cubicBezTo>
                  <a:lnTo>
                    <a:pt x="857965" y="9485"/>
                  </a:lnTo>
                  <a:cubicBezTo>
                    <a:pt x="827590" y="346336"/>
                    <a:pt x="551231" y="607912"/>
                    <a:pt x="213218" y="619751"/>
                  </a:cubicBezTo>
                  <a:lnTo>
                    <a:pt x="524" y="947697"/>
                  </a:lnTo>
                  <a:cubicBezTo>
                    <a:pt x="-628" y="949564"/>
                    <a:pt x="-628" y="951926"/>
                    <a:pt x="524" y="953793"/>
                  </a:cubicBezTo>
                  <a:lnTo>
                    <a:pt x="207598" y="1291645"/>
                  </a:lnTo>
                  <a:cubicBezTo>
                    <a:pt x="920678" y="1281806"/>
                    <a:pt x="1499807" y="712668"/>
                    <a:pt x="1522048" y="-136"/>
                  </a:cubicBezTo>
                  <a:lnTo>
                    <a:pt x="1206676" y="193127"/>
                  </a:lnTo>
                  <a:cubicBezTo>
                    <a:pt x="1196855" y="199108"/>
                    <a:pt x="1185597" y="202309"/>
                    <a:pt x="1174100" y="20236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F1B2D10-9111-2949-9FCD-58CD4A455313}"/>
                </a:ext>
              </a:extLst>
            </p:cNvPr>
            <p:cNvSpPr/>
            <p:nvPr/>
          </p:nvSpPr>
          <p:spPr>
            <a:xfrm>
              <a:off x="12249267" y="7804800"/>
              <a:ext cx="1397784" cy="1369023"/>
            </a:xfrm>
            <a:custGeom>
              <a:avLst/>
              <a:gdLst>
                <a:gd name="connsiteX0" fmla="*/ 536870 w 592550"/>
                <a:gd name="connsiteY0" fmla="*/ -136 h 580358"/>
                <a:gd name="connsiteX1" fmla="*/ -340 w 592550"/>
                <a:gd name="connsiteY1" fmla="*/ 525073 h 580358"/>
                <a:gd name="connsiteX2" fmla="*/ -340 w 592550"/>
                <a:gd name="connsiteY2" fmla="*/ 580222 h 580358"/>
                <a:gd name="connsiteX3" fmla="*/ 592210 w 592550"/>
                <a:gd name="connsiteY3" fmla="*/ -136 h 5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550" h="580358">
                  <a:moveTo>
                    <a:pt x="536870" y="-136"/>
                  </a:moveTo>
                  <a:cubicBezTo>
                    <a:pt x="517525" y="286128"/>
                    <a:pt x="286286" y="512205"/>
                    <a:pt x="-340" y="525073"/>
                  </a:cubicBezTo>
                  <a:lnTo>
                    <a:pt x="-340" y="580222"/>
                  </a:lnTo>
                  <a:cubicBezTo>
                    <a:pt x="316719" y="567211"/>
                    <a:pt x="572608" y="316580"/>
                    <a:pt x="592210" y="-1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45E603-8516-194A-AF36-CEC3C6FBD99B}"/>
                </a:ext>
              </a:extLst>
            </p:cNvPr>
            <p:cNvSpPr/>
            <p:nvPr/>
          </p:nvSpPr>
          <p:spPr>
            <a:xfrm>
              <a:off x="12255782" y="6256026"/>
              <a:ext cx="1393066" cy="1413961"/>
            </a:xfrm>
            <a:custGeom>
              <a:avLst/>
              <a:gdLst>
                <a:gd name="connsiteX0" fmla="*/ 535060 w 590550"/>
                <a:gd name="connsiteY0" fmla="*/ 599273 h 599408"/>
                <a:gd name="connsiteX1" fmla="*/ 590210 w 590550"/>
                <a:gd name="connsiteY1" fmla="*/ 599273 h 599408"/>
                <a:gd name="connsiteX2" fmla="*/ -340 w 590550"/>
                <a:gd name="connsiteY2" fmla="*/ -136 h 599408"/>
                <a:gd name="connsiteX3" fmla="*/ -340 w 590550"/>
                <a:gd name="connsiteY3" fmla="*/ 55109 h 599408"/>
                <a:gd name="connsiteX4" fmla="*/ 535060 w 590550"/>
                <a:gd name="connsiteY4" fmla="*/ 599273 h 5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9408">
                  <a:moveTo>
                    <a:pt x="535060" y="599273"/>
                  </a:moveTo>
                  <a:lnTo>
                    <a:pt x="590210" y="599273"/>
                  </a:lnTo>
                  <a:cubicBezTo>
                    <a:pt x="580247" y="275851"/>
                    <a:pt x="322900" y="14647"/>
                    <a:pt x="-340" y="-136"/>
                  </a:cubicBezTo>
                  <a:lnTo>
                    <a:pt x="-340" y="55109"/>
                  </a:lnTo>
                  <a:cubicBezTo>
                    <a:pt x="292468" y="69702"/>
                    <a:pt x="525221" y="306274"/>
                    <a:pt x="535060" y="59927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3F3582-AB94-264D-AFE5-1AB0EC02AC48}"/>
                </a:ext>
              </a:extLst>
            </p:cNvPr>
            <p:cNvSpPr/>
            <p:nvPr/>
          </p:nvSpPr>
          <p:spPr>
            <a:xfrm>
              <a:off x="12297575" y="4593335"/>
              <a:ext cx="3036210" cy="3584239"/>
            </a:xfrm>
            <a:custGeom>
              <a:avLst/>
              <a:gdLst>
                <a:gd name="connsiteX0" fmla="*/ 625072 w 1287113"/>
                <a:gd name="connsiteY0" fmla="*/ 1317172 h 1519435"/>
                <a:gd name="connsiteX1" fmla="*/ 935015 w 1287113"/>
                <a:gd name="connsiteY1" fmla="*/ 1518435 h 1519435"/>
                <a:gd name="connsiteX2" fmla="*/ 941111 w 1287113"/>
                <a:gd name="connsiteY2" fmla="*/ 1518435 h 1519435"/>
                <a:gd name="connsiteX3" fmla="*/ 1284011 w 1287113"/>
                <a:gd name="connsiteY3" fmla="*/ 1308314 h 1519435"/>
                <a:gd name="connsiteX4" fmla="*/ 1286773 w 1287113"/>
                <a:gd name="connsiteY4" fmla="*/ 1312885 h 1519435"/>
                <a:gd name="connsiteX5" fmla="*/ -340 w 1287113"/>
                <a:gd name="connsiteY5" fmla="*/ -136 h 1519435"/>
                <a:gd name="connsiteX6" fmla="*/ 188350 w 1287113"/>
                <a:gd name="connsiteY6" fmla="*/ 307046 h 1519435"/>
                <a:gd name="connsiteX7" fmla="*/ 187493 w 1287113"/>
                <a:gd name="connsiteY7" fmla="*/ 373721 h 1519435"/>
                <a:gd name="connsiteX8" fmla="*/ 6518 w 1287113"/>
                <a:gd name="connsiteY8" fmla="*/ 653565 h 1519435"/>
                <a:gd name="connsiteX9" fmla="*/ 625072 w 1287113"/>
                <a:gd name="connsiteY9" fmla="*/ 1317172 h 151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7113" h="1519435">
                  <a:moveTo>
                    <a:pt x="625072" y="1317172"/>
                  </a:moveTo>
                  <a:lnTo>
                    <a:pt x="935015" y="1518435"/>
                  </a:lnTo>
                  <a:cubicBezTo>
                    <a:pt x="936882" y="1519588"/>
                    <a:pt x="939244" y="1519588"/>
                    <a:pt x="941111" y="1518435"/>
                  </a:cubicBezTo>
                  <a:lnTo>
                    <a:pt x="1284011" y="1308314"/>
                  </a:lnTo>
                  <a:lnTo>
                    <a:pt x="1286773" y="1312885"/>
                  </a:lnTo>
                  <a:cubicBezTo>
                    <a:pt x="1276286" y="602111"/>
                    <a:pt x="710092" y="24515"/>
                    <a:pt x="-340" y="-136"/>
                  </a:cubicBezTo>
                  <a:lnTo>
                    <a:pt x="188350" y="307046"/>
                  </a:lnTo>
                  <a:cubicBezTo>
                    <a:pt x="200799" y="327620"/>
                    <a:pt x="200466" y="353480"/>
                    <a:pt x="187493" y="373721"/>
                  </a:cubicBezTo>
                  <a:lnTo>
                    <a:pt x="6518" y="653565"/>
                  </a:lnTo>
                  <a:cubicBezTo>
                    <a:pt x="353580" y="680921"/>
                    <a:pt x="622148" y="969042"/>
                    <a:pt x="625072" y="13171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C5B552A-AE6F-744B-95D4-18C124F1638A}"/>
                </a:ext>
              </a:extLst>
            </p:cNvPr>
            <p:cNvSpPr/>
            <p:nvPr/>
          </p:nvSpPr>
          <p:spPr>
            <a:xfrm>
              <a:off x="10729252" y="6256026"/>
              <a:ext cx="1393066" cy="1424071"/>
            </a:xfrm>
            <a:custGeom>
              <a:avLst/>
              <a:gdLst>
                <a:gd name="connsiteX0" fmla="*/ 590210 w 590550"/>
                <a:gd name="connsiteY0" fmla="*/ 55109 h 603694"/>
                <a:gd name="connsiteX1" fmla="*/ 590210 w 590550"/>
                <a:gd name="connsiteY1" fmla="*/ -136 h 603694"/>
                <a:gd name="connsiteX2" fmla="*/ -340 w 590550"/>
                <a:gd name="connsiteY2" fmla="*/ 603559 h 603694"/>
                <a:gd name="connsiteX3" fmla="*/ 54905 w 590550"/>
                <a:gd name="connsiteY3" fmla="*/ 603559 h 603694"/>
                <a:gd name="connsiteX4" fmla="*/ 590210 w 590550"/>
                <a:gd name="connsiteY4" fmla="*/ 55109 h 6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603694">
                  <a:moveTo>
                    <a:pt x="590210" y="55109"/>
                  </a:moveTo>
                  <a:lnTo>
                    <a:pt x="590210" y="-136"/>
                  </a:lnTo>
                  <a:cubicBezTo>
                    <a:pt x="265369" y="14780"/>
                    <a:pt x="7423" y="278461"/>
                    <a:pt x="-340" y="603559"/>
                  </a:cubicBezTo>
                  <a:lnTo>
                    <a:pt x="54905" y="603559"/>
                  </a:lnTo>
                  <a:cubicBezTo>
                    <a:pt x="62506" y="308903"/>
                    <a:pt x="295830" y="69854"/>
                    <a:pt x="590210" y="551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950188-F39E-8149-9BC5-C1D9BC8E933C}"/>
                </a:ext>
              </a:extLst>
            </p:cNvPr>
            <p:cNvSpPr/>
            <p:nvPr/>
          </p:nvSpPr>
          <p:spPr>
            <a:xfrm>
              <a:off x="9045438" y="4591988"/>
              <a:ext cx="3584324" cy="3052834"/>
            </a:xfrm>
            <a:custGeom>
              <a:avLst/>
              <a:gdLst>
                <a:gd name="connsiteX0" fmla="*/ 1317730 w 1519470"/>
                <a:gd name="connsiteY0" fmla="*/ 652803 h 1294161"/>
                <a:gd name="connsiteX1" fmla="*/ 1518231 w 1519470"/>
                <a:gd name="connsiteY1" fmla="*/ 343621 h 1294161"/>
                <a:gd name="connsiteX2" fmla="*/ 1518231 w 1519470"/>
                <a:gd name="connsiteY2" fmla="*/ 337525 h 1294161"/>
                <a:gd name="connsiteX3" fmla="*/ 1310776 w 1519470"/>
                <a:gd name="connsiteY3" fmla="*/ -136 h 1294161"/>
                <a:gd name="connsiteX4" fmla="*/ -340 w 1519470"/>
                <a:gd name="connsiteY4" fmla="*/ 1294026 h 1294161"/>
                <a:gd name="connsiteX5" fmla="*/ 302269 w 1519470"/>
                <a:gd name="connsiteY5" fmla="*/ 1103526 h 1294161"/>
                <a:gd name="connsiteX6" fmla="*/ 369706 w 1519470"/>
                <a:gd name="connsiteY6" fmla="*/ 1104193 h 1294161"/>
                <a:gd name="connsiteX7" fmla="*/ 662029 w 1519470"/>
                <a:gd name="connsiteY7" fmla="*/ 1293740 h 1294161"/>
                <a:gd name="connsiteX8" fmla="*/ 1317730 w 1519470"/>
                <a:gd name="connsiteY8" fmla="*/ 652803 h 12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9470" h="1294161">
                  <a:moveTo>
                    <a:pt x="1317730" y="652803"/>
                  </a:moveTo>
                  <a:lnTo>
                    <a:pt x="1518231" y="343621"/>
                  </a:lnTo>
                  <a:cubicBezTo>
                    <a:pt x="1519431" y="341764"/>
                    <a:pt x="1519431" y="339383"/>
                    <a:pt x="1518231" y="337525"/>
                  </a:cubicBezTo>
                  <a:lnTo>
                    <a:pt x="1310776" y="-136"/>
                  </a:lnTo>
                  <a:cubicBezTo>
                    <a:pt x="598097" y="11523"/>
                    <a:pt x="20596" y="581566"/>
                    <a:pt x="-340" y="1294026"/>
                  </a:cubicBezTo>
                  <a:lnTo>
                    <a:pt x="302269" y="1103526"/>
                  </a:lnTo>
                  <a:cubicBezTo>
                    <a:pt x="323005" y="1090772"/>
                    <a:pt x="349228" y="1091029"/>
                    <a:pt x="369706" y="1104193"/>
                  </a:cubicBezTo>
                  <a:lnTo>
                    <a:pt x="662029" y="1293740"/>
                  </a:lnTo>
                  <a:cubicBezTo>
                    <a:pt x="677840" y="940820"/>
                    <a:pt x="964533" y="660575"/>
                    <a:pt x="1317730" y="6528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DBCDEED-3822-CE40-98E0-92B06B649180}"/>
                </a:ext>
              </a:extLst>
            </p:cNvPr>
            <p:cNvSpPr/>
            <p:nvPr/>
          </p:nvSpPr>
          <p:spPr>
            <a:xfrm>
              <a:off x="10733522" y="7814910"/>
              <a:ext cx="1381607" cy="1358462"/>
            </a:xfrm>
            <a:custGeom>
              <a:avLst/>
              <a:gdLst>
                <a:gd name="connsiteX0" fmla="*/ 55000 w 585692"/>
                <a:gd name="connsiteY0" fmla="*/ -136 h 575881"/>
                <a:gd name="connsiteX1" fmla="*/ -340 w 585692"/>
                <a:gd name="connsiteY1" fmla="*/ -136 h 575881"/>
                <a:gd name="connsiteX2" fmla="*/ 585352 w 585692"/>
                <a:gd name="connsiteY2" fmla="*/ 575746 h 575881"/>
                <a:gd name="connsiteX3" fmla="*/ 585352 w 585692"/>
                <a:gd name="connsiteY3" fmla="*/ 520501 h 575881"/>
                <a:gd name="connsiteX4" fmla="*/ 55000 w 585692"/>
                <a:gd name="connsiteY4" fmla="*/ -136 h 57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692" h="575881">
                  <a:moveTo>
                    <a:pt x="55000" y="-136"/>
                  </a:moveTo>
                  <a:lnTo>
                    <a:pt x="-340" y="-136"/>
                  </a:lnTo>
                  <a:cubicBezTo>
                    <a:pt x="21120" y="312341"/>
                    <a:pt x="272561" y="559572"/>
                    <a:pt x="585352" y="575746"/>
                  </a:cubicBezTo>
                  <a:lnTo>
                    <a:pt x="585352" y="520501"/>
                  </a:lnTo>
                  <a:cubicBezTo>
                    <a:pt x="303050" y="504442"/>
                    <a:pt x="76270" y="281824"/>
                    <a:pt x="55000" y="-13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C0CD49-2B4A-4F4C-AF74-461792E60671}"/>
                </a:ext>
              </a:extLst>
            </p:cNvPr>
            <p:cNvSpPr/>
            <p:nvPr/>
          </p:nvSpPr>
          <p:spPr>
            <a:xfrm>
              <a:off x="9043865" y="7307342"/>
              <a:ext cx="3042277" cy="3572763"/>
            </a:xfrm>
            <a:custGeom>
              <a:avLst/>
              <a:gdLst>
                <a:gd name="connsiteX0" fmla="*/ 663076 w 1289685"/>
                <a:gd name="connsiteY0" fmla="*/ 210748 h 1514570"/>
                <a:gd name="connsiteX1" fmla="*/ 339226 w 1289685"/>
                <a:gd name="connsiteY1" fmla="*/ 721 h 1514570"/>
                <a:gd name="connsiteX2" fmla="*/ 333035 w 1289685"/>
                <a:gd name="connsiteY2" fmla="*/ 721 h 1514570"/>
                <a:gd name="connsiteX3" fmla="*/ -340 w 1289685"/>
                <a:gd name="connsiteY3" fmla="*/ 210271 h 1514570"/>
                <a:gd name="connsiteX4" fmla="*/ 1283630 w 1289685"/>
                <a:gd name="connsiteY4" fmla="*/ 1514435 h 1514570"/>
                <a:gd name="connsiteX5" fmla="*/ 1095130 w 1289685"/>
                <a:gd name="connsiteY5" fmla="*/ 1207253 h 1514570"/>
                <a:gd name="connsiteX6" fmla="*/ 1095988 w 1289685"/>
                <a:gd name="connsiteY6" fmla="*/ 1140578 h 1514570"/>
                <a:gd name="connsiteX7" fmla="*/ 1289345 w 1289685"/>
                <a:gd name="connsiteY7" fmla="*/ 841970 h 1514570"/>
                <a:gd name="connsiteX8" fmla="*/ 663076 w 1289685"/>
                <a:gd name="connsiteY8" fmla="*/ 210748 h 151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685" h="1514570">
                  <a:moveTo>
                    <a:pt x="663076" y="210748"/>
                  </a:moveTo>
                  <a:lnTo>
                    <a:pt x="339226" y="721"/>
                  </a:lnTo>
                  <a:cubicBezTo>
                    <a:pt x="337321" y="-421"/>
                    <a:pt x="334940" y="-421"/>
                    <a:pt x="333035" y="721"/>
                  </a:cubicBezTo>
                  <a:lnTo>
                    <a:pt x="-340" y="210271"/>
                  </a:lnTo>
                  <a:cubicBezTo>
                    <a:pt x="14719" y="916426"/>
                    <a:pt x="577790" y="1488365"/>
                    <a:pt x="1283630" y="1514435"/>
                  </a:cubicBezTo>
                  <a:lnTo>
                    <a:pt x="1095130" y="1207253"/>
                  </a:lnTo>
                  <a:cubicBezTo>
                    <a:pt x="1082700" y="1186679"/>
                    <a:pt x="1083034" y="1160829"/>
                    <a:pt x="1095988" y="1140578"/>
                  </a:cubicBezTo>
                  <a:lnTo>
                    <a:pt x="1289345" y="841970"/>
                  </a:lnTo>
                  <a:cubicBezTo>
                    <a:pt x="951131" y="819910"/>
                    <a:pt x="682469" y="549123"/>
                    <a:pt x="663076" y="2107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6000"/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F60A2854-C8CE-894C-9BF2-37DE6A83B3C7}"/>
                </a:ext>
              </a:extLst>
            </p:cNvPr>
            <p:cNvSpPr txBox="1"/>
            <p:nvPr/>
          </p:nvSpPr>
          <p:spPr>
            <a:xfrm rot="2994214">
              <a:off x="11576100" y="5891432"/>
              <a:ext cx="3352173" cy="212629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334653"/>
                </a:avLst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Initiating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407BE236-3026-0042-A465-EBB2AAB0507D}"/>
                </a:ext>
              </a:extLst>
            </p:cNvPr>
            <p:cNvSpPr txBox="1"/>
            <p:nvPr/>
          </p:nvSpPr>
          <p:spPr>
            <a:xfrm rot="19124027">
              <a:off x="11272072" y="7699447"/>
              <a:ext cx="3352173" cy="212629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7AB8190E-1A24-AD4C-8362-ECABCF70D584}"/>
                </a:ext>
              </a:extLst>
            </p:cNvPr>
            <p:cNvSpPr txBox="1"/>
            <p:nvPr/>
          </p:nvSpPr>
          <p:spPr>
            <a:xfrm rot="3331304">
              <a:off x="9446851" y="7470322"/>
              <a:ext cx="3352173" cy="212629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Executing</a:t>
              </a:r>
            </a:p>
          </p:txBody>
        </p:sp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B9ACC2DA-B8AC-8C49-BBCE-1B6920ED924C}"/>
                </a:ext>
              </a:extLst>
            </p:cNvPr>
            <p:cNvSpPr txBox="1"/>
            <p:nvPr/>
          </p:nvSpPr>
          <p:spPr>
            <a:xfrm rot="19331794">
              <a:off x="9734680" y="5586204"/>
              <a:ext cx="3352173" cy="212629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334653"/>
                </a:avLst>
              </a:prstTxWarp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4C6EC1-E766-6244-B51D-774333F82621}"/>
              </a:ext>
            </a:extLst>
          </p:cNvPr>
          <p:cNvGrpSpPr/>
          <p:nvPr/>
        </p:nvGrpSpPr>
        <p:grpSpPr>
          <a:xfrm>
            <a:off x="2191230" y="4544902"/>
            <a:ext cx="5521535" cy="4626195"/>
            <a:chOff x="2668308" y="1022190"/>
            <a:chExt cx="5521535" cy="4626195"/>
          </a:xfrm>
        </p:grpSpPr>
        <p:sp>
          <p:nvSpPr>
            <p:cNvPr id="17" name="CuadroTexto 350">
              <a:extLst>
                <a:ext uri="{FF2B5EF4-FFF2-40B4-BE49-F238E27FC236}">
                  <a16:creationId xmlns:a16="http://schemas.microsoft.com/office/drawing/2014/main" id="{796C6401-CC17-5F4D-93E3-14F13E9F1003}"/>
                </a:ext>
              </a:extLst>
            </p:cNvPr>
            <p:cNvSpPr txBox="1"/>
            <p:nvPr/>
          </p:nvSpPr>
          <p:spPr>
            <a:xfrm>
              <a:off x="2668309" y="1022190"/>
              <a:ext cx="55215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Project Life Cycle</a:t>
              </a:r>
            </a:p>
          </p:txBody>
        </p:sp>
        <p:sp>
          <p:nvSpPr>
            <p:cNvPr id="18" name="CuadroTexto 351">
              <a:extLst>
                <a:ext uri="{FF2B5EF4-FFF2-40B4-BE49-F238E27FC236}">
                  <a16:creationId xmlns:a16="http://schemas.microsoft.com/office/drawing/2014/main" id="{85896958-494F-7944-BBA7-4BFB728EE6A0}"/>
                </a:ext>
              </a:extLst>
            </p:cNvPr>
            <p:cNvSpPr txBox="1"/>
            <p:nvPr/>
          </p:nvSpPr>
          <p:spPr>
            <a:xfrm>
              <a:off x="2668308" y="3894059"/>
              <a:ext cx="5521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5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53F1B3-D4C6-DF49-B9E9-3FCDF64FE20E}"/>
              </a:ext>
            </a:extLst>
          </p:cNvPr>
          <p:cNvSpPr/>
          <p:nvPr/>
        </p:nvSpPr>
        <p:spPr>
          <a:xfrm>
            <a:off x="10840071" y="4631443"/>
            <a:ext cx="2697508" cy="18398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3B0724-A4CF-DA4B-ABDF-6491028C610A}"/>
              </a:ext>
            </a:extLst>
          </p:cNvPr>
          <p:cNvSpPr/>
          <p:nvPr/>
        </p:nvSpPr>
        <p:spPr>
          <a:xfrm>
            <a:off x="10840071" y="10716803"/>
            <a:ext cx="2697508" cy="1839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8E25A-FE87-224F-83C7-AE45998228FF}"/>
              </a:ext>
            </a:extLst>
          </p:cNvPr>
          <p:cNvSpPr/>
          <p:nvPr/>
        </p:nvSpPr>
        <p:spPr>
          <a:xfrm>
            <a:off x="14842470" y="7707351"/>
            <a:ext cx="2697508" cy="18398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FCB880A-877A-684C-9195-D5889FD9B552}"/>
              </a:ext>
            </a:extLst>
          </p:cNvPr>
          <p:cNvSpPr/>
          <p:nvPr/>
        </p:nvSpPr>
        <p:spPr>
          <a:xfrm>
            <a:off x="6837672" y="7707351"/>
            <a:ext cx="2697508" cy="1839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343A356E-33F3-C34D-9182-7F36796E924A}"/>
              </a:ext>
            </a:extLst>
          </p:cNvPr>
          <p:cNvSpPr/>
          <p:nvPr/>
        </p:nvSpPr>
        <p:spPr>
          <a:xfrm rot="16200000">
            <a:off x="11872954" y="6674079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8D36B003-239C-0A4F-AC65-50FBF5513873}"/>
              </a:ext>
            </a:extLst>
          </p:cNvPr>
          <p:cNvSpPr txBox="1"/>
          <p:nvPr/>
        </p:nvSpPr>
        <p:spPr>
          <a:xfrm flipH="1">
            <a:off x="10840071" y="5270098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Initiating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92500127-64CB-1443-9EA1-EF90CD812A38}"/>
              </a:ext>
            </a:extLst>
          </p:cNvPr>
          <p:cNvSpPr/>
          <p:nvPr/>
        </p:nvSpPr>
        <p:spPr>
          <a:xfrm flipH="1">
            <a:off x="13884520" y="4976067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B48DB8FA-97F4-8745-9BD0-009647F22E03}"/>
              </a:ext>
            </a:extLst>
          </p:cNvPr>
          <p:cNvSpPr txBox="1"/>
          <p:nvPr/>
        </p:nvSpPr>
        <p:spPr>
          <a:xfrm flipH="1">
            <a:off x="10840071" y="11344319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Executing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6316F64E-C36C-2149-BFC2-D388D7275A8C}"/>
              </a:ext>
            </a:extLst>
          </p:cNvPr>
          <p:cNvSpPr txBox="1"/>
          <p:nvPr/>
        </p:nvSpPr>
        <p:spPr>
          <a:xfrm flipH="1">
            <a:off x="14859350" y="830164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44E3DA3C-4B86-AC44-AD97-69C4B556DDA4}"/>
              </a:ext>
            </a:extLst>
          </p:cNvPr>
          <p:cNvSpPr txBox="1"/>
          <p:nvPr/>
        </p:nvSpPr>
        <p:spPr>
          <a:xfrm flipH="1">
            <a:off x="6820792" y="8301640"/>
            <a:ext cx="269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Closing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5E050011-718A-9E4F-8736-423E4020346E}"/>
              </a:ext>
            </a:extLst>
          </p:cNvPr>
          <p:cNvSpPr/>
          <p:nvPr/>
        </p:nvSpPr>
        <p:spPr>
          <a:xfrm flipH="1">
            <a:off x="17895217" y="8126923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A5AD4B80-CE34-9740-A690-BD90491013EB}"/>
              </a:ext>
            </a:extLst>
          </p:cNvPr>
          <p:cNvSpPr/>
          <p:nvPr/>
        </p:nvSpPr>
        <p:spPr>
          <a:xfrm flipH="1">
            <a:off x="790017" y="812692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1DF5E884-A49D-2D42-AB35-34923A2C752D}"/>
              </a:ext>
            </a:extLst>
          </p:cNvPr>
          <p:cNvSpPr/>
          <p:nvPr/>
        </p:nvSpPr>
        <p:spPr>
          <a:xfrm flipH="1">
            <a:off x="4783951" y="11159652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E9CB77-0648-3C47-B879-038494637434}"/>
              </a:ext>
            </a:extLst>
          </p:cNvPr>
          <p:cNvSpPr/>
          <p:nvPr/>
        </p:nvSpPr>
        <p:spPr>
          <a:xfrm>
            <a:off x="10840071" y="7674123"/>
            <a:ext cx="2697508" cy="18398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7FD9473B-E689-7448-9070-CAC423159A88}"/>
              </a:ext>
            </a:extLst>
          </p:cNvPr>
          <p:cNvSpPr txBox="1"/>
          <p:nvPr/>
        </p:nvSpPr>
        <p:spPr>
          <a:xfrm flipH="1">
            <a:off x="10840071" y="8164653"/>
            <a:ext cx="2697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E0C7A08-9B7F-8D4B-A76B-7279C83DCFA0}"/>
              </a:ext>
            </a:extLst>
          </p:cNvPr>
          <p:cNvSpPr/>
          <p:nvPr/>
        </p:nvSpPr>
        <p:spPr>
          <a:xfrm rot="5400000">
            <a:off x="11872954" y="9736255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96D8EAE-400E-564A-9AB7-99185F275574}"/>
              </a:ext>
            </a:extLst>
          </p:cNvPr>
          <p:cNvSpPr/>
          <p:nvPr/>
        </p:nvSpPr>
        <p:spPr>
          <a:xfrm>
            <a:off x="13855490" y="8247698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0B715F1-04F7-4C43-925A-4D047FD063E8}"/>
              </a:ext>
            </a:extLst>
          </p:cNvPr>
          <p:cNvSpPr/>
          <p:nvPr/>
        </p:nvSpPr>
        <p:spPr>
          <a:xfrm rot="10800000">
            <a:off x="9815118" y="8247698"/>
            <a:ext cx="631741" cy="7972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136AA24-37CC-E747-9046-3E19304172D7}"/>
              </a:ext>
            </a:extLst>
          </p:cNvPr>
          <p:cNvSpPr/>
          <p:nvPr/>
        </p:nvSpPr>
        <p:spPr>
          <a:xfrm>
            <a:off x="12727849" y="3178859"/>
            <a:ext cx="7428708" cy="7428708"/>
          </a:xfrm>
          <a:prstGeom prst="ellipse">
            <a:avLst/>
          </a:prstGeom>
          <a:noFill/>
          <a:ln w="165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43FAEA-78EE-4D45-A33F-228240C6AA28}"/>
              </a:ext>
            </a:extLst>
          </p:cNvPr>
          <p:cNvGrpSpPr/>
          <p:nvPr/>
        </p:nvGrpSpPr>
        <p:grpSpPr>
          <a:xfrm>
            <a:off x="2191230" y="4544902"/>
            <a:ext cx="5521535" cy="4626195"/>
            <a:chOff x="2668308" y="1022190"/>
            <a:chExt cx="5521535" cy="4626195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9" y="1022190"/>
              <a:ext cx="55215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Project Life Cycle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3894059"/>
              <a:ext cx="5521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F76DF5-BF61-3540-8015-9DDE0D7513BC}"/>
              </a:ext>
            </a:extLst>
          </p:cNvPr>
          <p:cNvGrpSpPr/>
          <p:nvPr/>
        </p:nvGrpSpPr>
        <p:grpSpPr>
          <a:xfrm>
            <a:off x="11823231" y="2216405"/>
            <a:ext cx="9108489" cy="9283190"/>
            <a:chOff x="11426238" y="1740298"/>
            <a:chExt cx="9108489" cy="92831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340FD8-7542-A743-BD42-564F3F1CF98B}"/>
                </a:ext>
              </a:extLst>
            </p:cNvPr>
            <p:cNvGrpSpPr/>
            <p:nvPr/>
          </p:nvGrpSpPr>
          <p:grpSpPr>
            <a:xfrm>
              <a:off x="14497671" y="1740298"/>
              <a:ext cx="2697508" cy="2697508"/>
              <a:chOff x="10840071" y="4546453"/>
              <a:chExt cx="2697508" cy="269750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506A0F4-0ADE-704E-BB8A-6A2CC3F63855}"/>
                  </a:ext>
                </a:extLst>
              </p:cNvPr>
              <p:cNvSpPr/>
              <p:nvPr/>
            </p:nvSpPr>
            <p:spPr>
              <a:xfrm>
                <a:off x="10840071" y="4546453"/>
                <a:ext cx="2697508" cy="2697508"/>
              </a:xfrm>
              <a:prstGeom prst="ellipse">
                <a:avLst/>
              </a:prstGeom>
              <a:ln w="165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23" name="CuadroTexto 395">
                <a:extLst>
                  <a:ext uri="{FF2B5EF4-FFF2-40B4-BE49-F238E27FC236}">
                    <a16:creationId xmlns:a16="http://schemas.microsoft.com/office/drawing/2014/main" id="{E4660D39-9954-B04B-879E-4936E930BD65}"/>
                  </a:ext>
                </a:extLst>
              </p:cNvPr>
              <p:cNvSpPr txBox="1"/>
              <p:nvPr/>
            </p:nvSpPr>
            <p:spPr>
              <a:xfrm flipH="1">
                <a:off x="10840071" y="5613958"/>
                <a:ext cx="2697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Initiation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5B2D01-CD40-3F44-ACBF-02786FBD42EE}"/>
                </a:ext>
              </a:extLst>
            </p:cNvPr>
            <p:cNvGrpSpPr/>
            <p:nvPr/>
          </p:nvGrpSpPr>
          <p:grpSpPr>
            <a:xfrm>
              <a:off x="17837219" y="4560967"/>
              <a:ext cx="2697508" cy="2697508"/>
              <a:chOff x="10840071" y="4546453"/>
              <a:chExt cx="2697508" cy="269750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E516AB-6381-D943-B49F-DA08D805124B}"/>
                  </a:ext>
                </a:extLst>
              </p:cNvPr>
              <p:cNvSpPr/>
              <p:nvPr/>
            </p:nvSpPr>
            <p:spPr>
              <a:xfrm>
                <a:off x="10840071" y="4546453"/>
                <a:ext cx="2697508" cy="2697508"/>
              </a:xfrm>
              <a:prstGeom prst="ellipse">
                <a:avLst/>
              </a:prstGeom>
              <a:solidFill>
                <a:schemeClr val="accent2"/>
              </a:solidFill>
              <a:ln w="165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D397627B-685A-B24D-817B-9EF059790C26}"/>
                  </a:ext>
                </a:extLst>
              </p:cNvPr>
              <p:cNvSpPr txBox="1"/>
              <p:nvPr/>
            </p:nvSpPr>
            <p:spPr>
              <a:xfrm flipH="1">
                <a:off x="10840071" y="5613958"/>
                <a:ext cx="2697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Planning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1A81D7-2EC3-3D48-9E04-DD4247BB857C}"/>
                </a:ext>
              </a:extLst>
            </p:cNvPr>
            <p:cNvGrpSpPr/>
            <p:nvPr/>
          </p:nvGrpSpPr>
          <p:grpSpPr>
            <a:xfrm>
              <a:off x="12347851" y="8325980"/>
              <a:ext cx="6997148" cy="2697508"/>
              <a:chOff x="12188825" y="8390314"/>
              <a:chExt cx="6997148" cy="269750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88E2A38-4413-F448-9C09-9CD3E7F39D63}"/>
                  </a:ext>
                </a:extLst>
              </p:cNvPr>
              <p:cNvGrpSpPr/>
              <p:nvPr/>
            </p:nvGrpSpPr>
            <p:grpSpPr>
              <a:xfrm>
                <a:off x="16488465" y="8390314"/>
                <a:ext cx="2697508" cy="2697508"/>
                <a:chOff x="10840071" y="4546453"/>
                <a:chExt cx="2697508" cy="269750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714AC1C-2647-BE48-9825-B02C3769CFB0}"/>
                    </a:ext>
                  </a:extLst>
                </p:cNvPr>
                <p:cNvSpPr/>
                <p:nvPr/>
              </p:nvSpPr>
              <p:spPr>
                <a:xfrm>
                  <a:off x="10840071" y="4546453"/>
                  <a:ext cx="2697508" cy="2697508"/>
                </a:xfrm>
                <a:prstGeom prst="ellipse">
                  <a:avLst/>
                </a:prstGeom>
                <a:solidFill>
                  <a:schemeClr val="accent3"/>
                </a:solidFill>
                <a:ln w="165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31" name="CuadroTexto 395">
                  <a:extLst>
                    <a:ext uri="{FF2B5EF4-FFF2-40B4-BE49-F238E27FC236}">
                      <a16:creationId xmlns:a16="http://schemas.microsoft.com/office/drawing/2014/main" id="{0FC3DC41-44E9-AB4D-BBDD-64D553A1CAD4}"/>
                    </a:ext>
                  </a:extLst>
                </p:cNvPr>
                <p:cNvSpPr txBox="1"/>
                <p:nvPr/>
              </p:nvSpPr>
              <p:spPr>
                <a:xfrm flipH="1">
                  <a:off x="10840071" y="5613958"/>
                  <a:ext cx="269750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Execution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71E2A8A-1286-164D-93B0-49C46CCA2FAC}"/>
                  </a:ext>
                </a:extLst>
              </p:cNvPr>
              <p:cNvGrpSpPr/>
              <p:nvPr/>
            </p:nvGrpSpPr>
            <p:grpSpPr>
              <a:xfrm>
                <a:off x="12188825" y="8390314"/>
                <a:ext cx="2697508" cy="2697508"/>
                <a:chOff x="10840071" y="4546453"/>
                <a:chExt cx="2697508" cy="2697508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5B341E4-5B96-6D4C-8DA5-A8229D8C3219}"/>
                    </a:ext>
                  </a:extLst>
                </p:cNvPr>
                <p:cNvSpPr/>
                <p:nvPr/>
              </p:nvSpPr>
              <p:spPr>
                <a:xfrm>
                  <a:off x="10840071" y="4546453"/>
                  <a:ext cx="2697508" cy="2697508"/>
                </a:xfrm>
                <a:prstGeom prst="ellipse">
                  <a:avLst/>
                </a:prstGeom>
                <a:solidFill>
                  <a:schemeClr val="accent4"/>
                </a:solidFill>
                <a:ln w="165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34" name="CuadroTexto 395">
                  <a:extLst>
                    <a:ext uri="{FF2B5EF4-FFF2-40B4-BE49-F238E27FC236}">
                      <a16:creationId xmlns:a16="http://schemas.microsoft.com/office/drawing/2014/main" id="{EEEDADD2-592A-2446-BFEE-266EFAEAD285}"/>
                    </a:ext>
                  </a:extLst>
                </p:cNvPr>
                <p:cNvSpPr txBox="1"/>
                <p:nvPr/>
              </p:nvSpPr>
              <p:spPr>
                <a:xfrm flipH="1">
                  <a:off x="10840071" y="5613958"/>
                  <a:ext cx="269750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Control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B00DA7E-00F2-A648-BBD8-F837450F3603}"/>
                </a:ext>
              </a:extLst>
            </p:cNvPr>
            <p:cNvGrpSpPr/>
            <p:nvPr/>
          </p:nvGrpSpPr>
          <p:grpSpPr>
            <a:xfrm>
              <a:off x="11426238" y="4560967"/>
              <a:ext cx="2697508" cy="2697508"/>
              <a:chOff x="10840071" y="4546453"/>
              <a:chExt cx="2697508" cy="269750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5793FD-0647-494B-B41C-89765E5D267D}"/>
                  </a:ext>
                </a:extLst>
              </p:cNvPr>
              <p:cNvSpPr/>
              <p:nvPr/>
            </p:nvSpPr>
            <p:spPr>
              <a:xfrm>
                <a:off x="10840071" y="4546453"/>
                <a:ext cx="2697508" cy="2697508"/>
              </a:xfrm>
              <a:prstGeom prst="ellipse">
                <a:avLst/>
              </a:prstGeom>
              <a:solidFill>
                <a:schemeClr val="accent5"/>
              </a:solidFill>
              <a:ln w="165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1BB49E30-E7AE-E14E-AF30-79BD3CE0DF78}"/>
                  </a:ext>
                </a:extLst>
              </p:cNvPr>
              <p:cNvSpPr txBox="1"/>
              <p:nvPr/>
            </p:nvSpPr>
            <p:spPr>
              <a:xfrm flipH="1">
                <a:off x="10840071" y="5613958"/>
                <a:ext cx="2697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Closure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52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3A2F4A-3AD1-4145-8DD8-F959377B6297}"/>
              </a:ext>
            </a:extLst>
          </p:cNvPr>
          <p:cNvGrpSpPr/>
          <p:nvPr/>
        </p:nvGrpSpPr>
        <p:grpSpPr>
          <a:xfrm>
            <a:off x="1996416" y="5401459"/>
            <a:ext cx="20384816" cy="5931230"/>
            <a:chOff x="1996416" y="4477160"/>
            <a:chExt cx="20384816" cy="59312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1E0E75-377B-0E44-AD9A-D07478649905}"/>
                </a:ext>
              </a:extLst>
            </p:cNvPr>
            <p:cNvCxnSpPr/>
            <p:nvPr/>
          </p:nvCxnSpPr>
          <p:spPr>
            <a:xfrm>
              <a:off x="3709992" y="6857999"/>
              <a:ext cx="16957664" cy="0"/>
            </a:xfrm>
            <a:prstGeom prst="line">
              <a:avLst/>
            </a:prstGeom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5664BC68-48CA-D347-903C-0487A576E1E4}"/>
                </a:ext>
              </a:extLst>
            </p:cNvPr>
            <p:cNvSpPr/>
            <p:nvPr/>
          </p:nvSpPr>
          <p:spPr>
            <a:xfrm>
              <a:off x="2298636" y="5641313"/>
              <a:ext cx="2822713" cy="2433373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361025BF-FE76-4440-AB40-45E316AF2E99}"/>
                </a:ext>
              </a:extLst>
            </p:cNvPr>
            <p:cNvSpPr/>
            <p:nvPr/>
          </p:nvSpPr>
          <p:spPr>
            <a:xfrm>
              <a:off x="6538052" y="5641313"/>
              <a:ext cx="2822713" cy="243337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8E023AF1-B5D8-3D40-8FF2-E402067967B4}"/>
                </a:ext>
              </a:extLst>
            </p:cNvPr>
            <p:cNvSpPr/>
            <p:nvPr/>
          </p:nvSpPr>
          <p:spPr>
            <a:xfrm>
              <a:off x="10777468" y="5641313"/>
              <a:ext cx="2822713" cy="2433373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F8D59B10-C9B2-EB4D-9E8D-7A72E6F24479}"/>
                </a:ext>
              </a:extLst>
            </p:cNvPr>
            <p:cNvSpPr/>
            <p:nvPr/>
          </p:nvSpPr>
          <p:spPr>
            <a:xfrm>
              <a:off x="15016884" y="5641313"/>
              <a:ext cx="2822713" cy="2433373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09BD6D-5052-514B-8810-2859CF95B82D}"/>
                </a:ext>
              </a:extLst>
            </p:cNvPr>
            <p:cNvSpPr/>
            <p:nvPr/>
          </p:nvSpPr>
          <p:spPr>
            <a:xfrm>
              <a:off x="19256300" y="5641313"/>
              <a:ext cx="2822713" cy="243337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5EAC72D9-E8A0-F148-A89F-A5EE7CD18777}"/>
                </a:ext>
              </a:extLst>
            </p:cNvPr>
            <p:cNvSpPr txBox="1"/>
            <p:nvPr/>
          </p:nvSpPr>
          <p:spPr>
            <a:xfrm flipH="1">
              <a:off x="2361238" y="447716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B899430C-31DD-0648-88D3-33F7515A6194}"/>
                </a:ext>
              </a:extLst>
            </p:cNvPr>
            <p:cNvSpPr txBox="1"/>
            <p:nvPr/>
          </p:nvSpPr>
          <p:spPr>
            <a:xfrm flipH="1">
              <a:off x="6600654" y="447716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FCED4F10-ED88-2B40-8BB9-820E9B37D6B4}"/>
                </a:ext>
              </a:extLst>
            </p:cNvPr>
            <p:cNvSpPr txBox="1"/>
            <p:nvPr/>
          </p:nvSpPr>
          <p:spPr>
            <a:xfrm flipH="1">
              <a:off x="10869134" y="447716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18BE21C-ACF8-8D4A-9514-CC86DE887E3A}"/>
                </a:ext>
              </a:extLst>
            </p:cNvPr>
            <p:cNvSpPr txBox="1"/>
            <p:nvPr/>
          </p:nvSpPr>
          <p:spPr>
            <a:xfrm flipH="1">
              <a:off x="15108550" y="447716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Control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4B33A63-1115-BC48-B8C3-A932B1110AFD}"/>
                </a:ext>
              </a:extLst>
            </p:cNvPr>
            <p:cNvSpPr txBox="1"/>
            <p:nvPr/>
          </p:nvSpPr>
          <p:spPr>
            <a:xfrm flipH="1">
              <a:off x="19322741" y="447716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F9AE1079-03A6-DC4B-9637-2CB558D9F4B1}"/>
                </a:ext>
              </a:extLst>
            </p:cNvPr>
            <p:cNvSpPr/>
            <p:nvPr/>
          </p:nvSpPr>
          <p:spPr>
            <a:xfrm flipH="1">
              <a:off x="1996416" y="8592508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F307B936-340B-B541-9E84-D7FF3CEC58C7}"/>
                </a:ext>
              </a:extLst>
            </p:cNvPr>
            <p:cNvSpPr/>
            <p:nvPr/>
          </p:nvSpPr>
          <p:spPr>
            <a:xfrm flipH="1">
              <a:off x="6235832" y="8592508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482DA2A4-1323-C540-BC1D-63DCE012958C}"/>
                </a:ext>
              </a:extLst>
            </p:cNvPr>
            <p:cNvSpPr/>
            <p:nvPr/>
          </p:nvSpPr>
          <p:spPr>
            <a:xfrm flipH="1">
              <a:off x="10497865" y="8592508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27D48CD5-F041-274E-8B75-AB4336327C38}"/>
                </a:ext>
              </a:extLst>
            </p:cNvPr>
            <p:cNvSpPr/>
            <p:nvPr/>
          </p:nvSpPr>
          <p:spPr>
            <a:xfrm flipH="1">
              <a:off x="14737281" y="8592508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9D64CA4D-971C-5E4B-992E-D85D63FE24D9}"/>
                </a:ext>
              </a:extLst>
            </p:cNvPr>
            <p:cNvSpPr/>
            <p:nvPr/>
          </p:nvSpPr>
          <p:spPr>
            <a:xfrm flipH="1">
              <a:off x="18954080" y="8592508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48D9D1A-7C13-3642-BB6B-6787FBA297BE}"/>
              </a:ext>
            </a:extLst>
          </p:cNvPr>
          <p:cNvSpPr/>
          <p:nvPr/>
        </p:nvSpPr>
        <p:spPr>
          <a:xfrm>
            <a:off x="2672264" y="5312916"/>
            <a:ext cx="4332439" cy="4332094"/>
          </a:xfrm>
          <a:custGeom>
            <a:avLst/>
            <a:gdLst>
              <a:gd name="connsiteX0" fmla="*/ 2773775 w 5548741"/>
              <a:gd name="connsiteY0" fmla="*/ 5547430 h 5548300"/>
              <a:gd name="connsiteX1" fmla="*/ -420 w 5548741"/>
              <a:gd name="connsiteY1" fmla="*/ 2773236 h 5548300"/>
              <a:gd name="connsiteX2" fmla="*/ 2773775 w 5548741"/>
              <a:gd name="connsiteY2" fmla="*/ -870 h 5548300"/>
              <a:gd name="connsiteX3" fmla="*/ 5548322 w 5548741"/>
              <a:gd name="connsiteY3" fmla="*/ 2773236 h 5548300"/>
              <a:gd name="connsiteX4" fmla="*/ 5178241 w 5548741"/>
              <a:gd name="connsiteY4" fmla="*/ 4158346 h 5548300"/>
              <a:gd name="connsiteX5" fmla="*/ 4819996 w 5548741"/>
              <a:gd name="connsiteY5" fmla="*/ 5491521 h 5548300"/>
              <a:gd name="connsiteX6" fmla="*/ 4707824 w 5548741"/>
              <a:gd name="connsiteY6" fmla="*/ 5491521 h 5548300"/>
              <a:gd name="connsiteX7" fmla="*/ 5078788 w 5548741"/>
              <a:gd name="connsiteY7" fmla="*/ 4106852 h 5548300"/>
              <a:gd name="connsiteX8" fmla="*/ 5436326 w 5548741"/>
              <a:gd name="connsiteY8" fmla="*/ 2773147 h 5548300"/>
              <a:gd name="connsiteX9" fmla="*/ 2773951 w 5548741"/>
              <a:gd name="connsiteY9" fmla="*/ 110772 h 5548300"/>
              <a:gd name="connsiteX10" fmla="*/ 111488 w 5548741"/>
              <a:gd name="connsiteY10" fmla="*/ 2773147 h 5548300"/>
              <a:gd name="connsiteX11" fmla="*/ 2773951 w 5548741"/>
              <a:gd name="connsiteY11" fmla="*/ 5435611 h 5548300"/>
              <a:gd name="connsiteX12" fmla="*/ 4105094 w 5548741"/>
              <a:gd name="connsiteY12" fmla="*/ 5079839 h 5548300"/>
              <a:gd name="connsiteX13" fmla="*/ 4161093 w 5548741"/>
              <a:gd name="connsiteY13" fmla="*/ 5176996 h 5548300"/>
              <a:gd name="connsiteX14" fmla="*/ 2773775 w 5548741"/>
              <a:gd name="connsiteY14" fmla="*/ 5547430 h 55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8741" h="5548300">
                <a:moveTo>
                  <a:pt x="2773775" y="5547430"/>
                </a:moveTo>
                <a:cubicBezTo>
                  <a:pt x="1244077" y="5547430"/>
                  <a:pt x="-420" y="4302934"/>
                  <a:pt x="-420" y="2773236"/>
                </a:cubicBezTo>
                <a:cubicBezTo>
                  <a:pt x="-420" y="1243538"/>
                  <a:pt x="1244077" y="-870"/>
                  <a:pt x="2773775" y="-870"/>
                </a:cubicBezTo>
                <a:cubicBezTo>
                  <a:pt x="4303472" y="-870"/>
                  <a:pt x="5548322" y="1243627"/>
                  <a:pt x="5548322" y="2773236"/>
                </a:cubicBezTo>
                <a:cubicBezTo>
                  <a:pt x="5548322" y="3244449"/>
                  <a:pt x="5437651" y="3658692"/>
                  <a:pt x="5178241" y="4158346"/>
                </a:cubicBezTo>
                <a:cubicBezTo>
                  <a:pt x="4923777" y="4648549"/>
                  <a:pt x="4819996" y="5034793"/>
                  <a:pt x="4819996" y="5491521"/>
                </a:cubicBezTo>
                <a:lnTo>
                  <a:pt x="4707824" y="5491521"/>
                </a:lnTo>
                <a:cubicBezTo>
                  <a:pt x="4707824" y="5021633"/>
                  <a:pt x="4818671" y="4607566"/>
                  <a:pt x="5078788" y="4106852"/>
                </a:cubicBezTo>
                <a:cubicBezTo>
                  <a:pt x="5332722" y="3617798"/>
                  <a:pt x="5436326" y="3231377"/>
                  <a:pt x="5436326" y="2773147"/>
                </a:cubicBezTo>
                <a:cubicBezTo>
                  <a:pt x="5436326" y="1305101"/>
                  <a:pt x="4241998" y="110772"/>
                  <a:pt x="2773951" y="110772"/>
                </a:cubicBezTo>
                <a:cubicBezTo>
                  <a:pt x="1305904" y="110772"/>
                  <a:pt x="111488" y="1305101"/>
                  <a:pt x="111488" y="2773147"/>
                </a:cubicBezTo>
                <a:cubicBezTo>
                  <a:pt x="111488" y="4241195"/>
                  <a:pt x="1305816" y="5435611"/>
                  <a:pt x="2773951" y="5435611"/>
                </a:cubicBezTo>
                <a:cubicBezTo>
                  <a:pt x="3241207" y="5435964"/>
                  <a:pt x="3700311" y="5313282"/>
                  <a:pt x="4105094" y="5079839"/>
                </a:cubicBezTo>
                <a:lnTo>
                  <a:pt x="4161093" y="5176996"/>
                </a:lnTo>
                <a:cubicBezTo>
                  <a:pt x="3739191" y="5420155"/>
                  <a:pt x="3260718" y="5547872"/>
                  <a:pt x="2773775" y="5547430"/>
                </a:cubicBezTo>
                <a:close/>
              </a:path>
            </a:pathLst>
          </a:custGeom>
          <a:solidFill>
            <a:schemeClr val="accent1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7C00D42-5817-FF46-B3F8-A1975B258EBA}"/>
              </a:ext>
            </a:extLst>
          </p:cNvPr>
          <p:cNvSpPr/>
          <p:nvPr/>
        </p:nvSpPr>
        <p:spPr>
          <a:xfrm>
            <a:off x="6111071" y="9320467"/>
            <a:ext cx="561916" cy="342611"/>
          </a:xfrm>
          <a:custGeom>
            <a:avLst/>
            <a:gdLst>
              <a:gd name="connsiteX0" fmla="*/ 359835 w 719670"/>
              <a:gd name="connsiteY0" fmla="*/ 438798 h 438797"/>
              <a:gd name="connsiteX1" fmla="*/ 0 w 719670"/>
              <a:gd name="connsiteY1" fmla="*/ 78962 h 438797"/>
              <a:gd name="connsiteX2" fmla="*/ 79051 w 719670"/>
              <a:gd name="connsiteY2" fmla="*/ 0 h 438797"/>
              <a:gd name="connsiteX3" fmla="*/ 359835 w 719670"/>
              <a:gd name="connsiteY3" fmla="*/ 280785 h 438797"/>
              <a:gd name="connsiteX4" fmla="*/ 640620 w 719670"/>
              <a:gd name="connsiteY4" fmla="*/ 0 h 438797"/>
              <a:gd name="connsiteX5" fmla="*/ 719670 w 719670"/>
              <a:gd name="connsiteY5" fmla="*/ 78962 h 438797"/>
              <a:gd name="connsiteX6" fmla="*/ 359835 w 719670"/>
              <a:gd name="connsiteY6" fmla="*/ 438798 h 4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670" h="438797">
                <a:moveTo>
                  <a:pt x="359835" y="438798"/>
                </a:moveTo>
                <a:lnTo>
                  <a:pt x="0" y="78962"/>
                </a:lnTo>
                <a:lnTo>
                  <a:pt x="79051" y="0"/>
                </a:lnTo>
                <a:lnTo>
                  <a:pt x="359835" y="280785"/>
                </a:lnTo>
                <a:lnTo>
                  <a:pt x="640620" y="0"/>
                </a:lnTo>
                <a:lnTo>
                  <a:pt x="719670" y="78962"/>
                </a:lnTo>
                <a:lnTo>
                  <a:pt x="359835" y="438798"/>
                </a:lnTo>
                <a:close/>
              </a:path>
            </a:pathLst>
          </a:custGeom>
          <a:solidFill>
            <a:schemeClr val="accent1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B753598-0626-F543-8685-7E25E6D67F83}"/>
              </a:ext>
            </a:extLst>
          </p:cNvPr>
          <p:cNvSpPr/>
          <p:nvPr/>
        </p:nvSpPr>
        <p:spPr>
          <a:xfrm>
            <a:off x="7431244" y="7434998"/>
            <a:ext cx="2166426" cy="365714"/>
          </a:xfrm>
          <a:custGeom>
            <a:avLst/>
            <a:gdLst>
              <a:gd name="connsiteX0" fmla="*/ 2718307 w 2774635"/>
              <a:gd name="connsiteY0" fmla="*/ 467517 h 468386"/>
              <a:gd name="connsiteX1" fmla="*/ 55491 w 2774635"/>
              <a:gd name="connsiteY1" fmla="*/ 467517 h 468386"/>
              <a:gd name="connsiteX2" fmla="*/ -420 w 2774635"/>
              <a:gd name="connsiteY2" fmla="*/ 370360 h 468386"/>
              <a:gd name="connsiteX3" fmla="*/ 2774216 w 2774635"/>
              <a:gd name="connsiteY3" fmla="*/ 370360 h 46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635" h="468386">
                <a:moveTo>
                  <a:pt x="2718307" y="467517"/>
                </a:moveTo>
                <a:cubicBezTo>
                  <a:pt x="1894236" y="-7406"/>
                  <a:pt x="879560" y="-7406"/>
                  <a:pt x="55491" y="467517"/>
                </a:cubicBezTo>
                <a:lnTo>
                  <a:pt x="-420" y="370360"/>
                </a:lnTo>
                <a:cubicBezTo>
                  <a:pt x="858274" y="-124613"/>
                  <a:pt x="1915523" y="-124613"/>
                  <a:pt x="2774216" y="370360"/>
                </a:cubicBezTo>
                <a:close/>
              </a:path>
            </a:pathLst>
          </a:custGeom>
          <a:solidFill>
            <a:schemeClr val="accent2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5748367-E613-0949-B70B-D13731287CA2}"/>
              </a:ext>
            </a:extLst>
          </p:cNvPr>
          <p:cNvSpPr/>
          <p:nvPr/>
        </p:nvSpPr>
        <p:spPr>
          <a:xfrm>
            <a:off x="6424235" y="7479204"/>
            <a:ext cx="4255958" cy="4288164"/>
          </a:xfrm>
          <a:custGeom>
            <a:avLst/>
            <a:gdLst>
              <a:gd name="connsiteX0" fmla="*/ 2676618 w 5450789"/>
              <a:gd name="connsiteY0" fmla="*/ 5491167 h 5492036"/>
              <a:gd name="connsiteX1" fmla="*/ -420 w 5450789"/>
              <a:gd name="connsiteY1" fmla="*/ 3447155 h 5492036"/>
              <a:gd name="connsiteX2" fmla="*/ 107071 w 5450789"/>
              <a:gd name="connsiteY2" fmla="*/ 3418272 h 5492036"/>
              <a:gd name="connsiteX3" fmla="*/ 2676352 w 5450789"/>
              <a:gd name="connsiteY3" fmla="*/ 5379878 h 5492036"/>
              <a:gd name="connsiteX4" fmla="*/ 5338727 w 5450789"/>
              <a:gd name="connsiteY4" fmla="*/ 2717503 h 5492036"/>
              <a:gd name="connsiteX5" fmla="*/ 4981277 w 5450789"/>
              <a:gd name="connsiteY5" fmla="*/ 1383799 h 5492036"/>
              <a:gd name="connsiteX6" fmla="*/ 4610312 w 5450789"/>
              <a:gd name="connsiteY6" fmla="*/ -870 h 5492036"/>
              <a:gd name="connsiteX7" fmla="*/ 4722043 w 5450789"/>
              <a:gd name="connsiteY7" fmla="*/ -870 h 5492036"/>
              <a:gd name="connsiteX8" fmla="*/ 5080289 w 5450789"/>
              <a:gd name="connsiteY8" fmla="*/ 1332305 h 5492036"/>
              <a:gd name="connsiteX9" fmla="*/ 5450370 w 5450789"/>
              <a:gd name="connsiteY9" fmla="*/ 2717415 h 5492036"/>
              <a:gd name="connsiteX10" fmla="*/ 2676618 w 5450789"/>
              <a:gd name="connsiteY10" fmla="*/ 5491167 h 54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0789" h="5492036">
                <a:moveTo>
                  <a:pt x="2676618" y="5491167"/>
                </a:moveTo>
                <a:cubicBezTo>
                  <a:pt x="1427881" y="5491167"/>
                  <a:pt x="327177" y="4650669"/>
                  <a:pt x="-420" y="3447155"/>
                </a:cubicBezTo>
                <a:lnTo>
                  <a:pt x="107071" y="3418272"/>
                </a:lnTo>
                <a:cubicBezTo>
                  <a:pt x="421420" y="4573208"/>
                  <a:pt x="1477872" y="5379878"/>
                  <a:pt x="2676352" y="5379878"/>
                </a:cubicBezTo>
                <a:cubicBezTo>
                  <a:pt x="4144399" y="5379878"/>
                  <a:pt x="5338727" y="4185550"/>
                  <a:pt x="5338727" y="2717503"/>
                </a:cubicBezTo>
                <a:cubicBezTo>
                  <a:pt x="5338727" y="2259363"/>
                  <a:pt x="5235210" y="1872942"/>
                  <a:pt x="4981277" y="1383799"/>
                </a:cubicBezTo>
                <a:cubicBezTo>
                  <a:pt x="4721337" y="883085"/>
                  <a:pt x="4610312" y="469018"/>
                  <a:pt x="4610312" y="-870"/>
                </a:cubicBezTo>
                <a:lnTo>
                  <a:pt x="4722043" y="-870"/>
                </a:lnTo>
                <a:cubicBezTo>
                  <a:pt x="4722043" y="455858"/>
                  <a:pt x="4825825" y="842190"/>
                  <a:pt x="5080289" y="1332305"/>
                </a:cubicBezTo>
                <a:cubicBezTo>
                  <a:pt x="5339699" y="1831959"/>
                  <a:pt x="5450370" y="2246202"/>
                  <a:pt x="5450370" y="2717415"/>
                </a:cubicBezTo>
                <a:cubicBezTo>
                  <a:pt x="5450723" y="4246760"/>
                  <a:pt x="4206315" y="5491167"/>
                  <a:pt x="2676618" y="5491167"/>
                </a:cubicBezTo>
                <a:close/>
              </a:path>
            </a:pathLst>
          </a:custGeom>
          <a:solidFill>
            <a:schemeClr val="accent2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A47923-3907-BB49-B267-8DE9B471DAC0}"/>
              </a:ext>
            </a:extLst>
          </p:cNvPr>
          <p:cNvSpPr/>
          <p:nvPr/>
        </p:nvSpPr>
        <p:spPr>
          <a:xfrm>
            <a:off x="9787252" y="7417275"/>
            <a:ext cx="561848" cy="342611"/>
          </a:xfrm>
          <a:custGeom>
            <a:avLst/>
            <a:gdLst>
              <a:gd name="connsiteX0" fmla="*/ 78963 w 719583"/>
              <a:gd name="connsiteY0" fmla="*/ 438798 h 438797"/>
              <a:gd name="connsiteX1" fmla="*/ 0 w 719583"/>
              <a:gd name="connsiteY1" fmla="*/ 359835 h 438797"/>
              <a:gd name="connsiteX2" fmla="*/ 359748 w 719583"/>
              <a:gd name="connsiteY2" fmla="*/ 0 h 438797"/>
              <a:gd name="connsiteX3" fmla="*/ 719583 w 719583"/>
              <a:gd name="connsiteY3" fmla="*/ 359835 h 438797"/>
              <a:gd name="connsiteX4" fmla="*/ 640620 w 719583"/>
              <a:gd name="connsiteY4" fmla="*/ 438798 h 438797"/>
              <a:gd name="connsiteX5" fmla="*/ 359748 w 719583"/>
              <a:gd name="connsiteY5" fmla="*/ 158013 h 438797"/>
              <a:gd name="connsiteX6" fmla="*/ 78963 w 719583"/>
              <a:gd name="connsiteY6" fmla="*/ 438798 h 4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583" h="438797">
                <a:moveTo>
                  <a:pt x="78963" y="438798"/>
                </a:moveTo>
                <a:lnTo>
                  <a:pt x="0" y="359835"/>
                </a:lnTo>
                <a:lnTo>
                  <a:pt x="359748" y="0"/>
                </a:lnTo>
                <a:lnTo>
                  <a:pt x="719583" y="359835"/>
                </a:lnTo>
                <a:lnTo>
                  <a:pt x="640620" y="438798"/>
                </a:lnTo>
                <a:lnTo>
                  <a:pt x="359748" y="158013"/>
                </a:lnTo>
                <a:lnTo>
                  <a:pt x="78963" y="438798"/>
                </a:lnTo>
                <a:close/>
              </a:path>
            </a:pathLst>
          </a:custGeom>
          <a:solidFill>
            <a:schemeClr val="accent2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C732ECE-EC6F-F446-91E5-48B1328B3ADA}"/>
              </a:ext>
            </a:extLst>
          </p:cNvPr>
          <p:cNvSpPr/>
          <p:nvPr/>
        </p:nvSpPr>
        <p:spPr>
          <a:xfrm>
            <a:off x="11107494" y="9279502"/>
            <a:ext cx="2166495" cy="365507"/>
          </a:xfrm>
          <a:custGeom>
            <a:avLst/>
            <a:gdLst>
              <a:gd name="connsiteX0" fmla="*/ 1386986 w 2774723"/>
              <a:gd name="connsiteY0" fmla="*/ 467252 h 468121"/>
              <a:gd name="connsiteX1" fmla="*/ -420 w 2774723"/>
              <a:gd name="connsiteY1" fmla="*/ 96288 h 468121"/>
              <a:gd name="connsiteX2" fmla="*/ 55578 w 2774723"/>
              <a:gd name="connsiteY2" fmla="*/ -870 h 468121"/>
              <a:gd name="connsiteX3" fmla="*/ 2718306 w 2774723"/>
              <a:gd name="connsiteY3" fmla="*/ -870 h 468121"/>
              <a:gd name="connsiteX4" fmla="*/ 2774304 w 2774723"/>
              <a:gd name="connsiteY4" fmla="*/ 96288 h 468121"/>
              <a:gd name="connsiteX5" fmla="*/ 1386986 w 2774723"/>
              <a:gd name="connsiteY5" fmla="*/ 467252 h 46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4723" h="468121">
                <a:moveTo>
                  <a:pt x="1386986" y="467252"/>
                </a:moveTo>
                <a:cubicBezTo>
                  <a:pt x="899963" y="467517"/>
                  <a:pt x="421420" y="339623"/>
                  <a:pt x="-420" y="96288"/>
                </a:cubicBezTo>
                <a:lnTo>
                  <a:pt x="55578" y="-870"/>
                </a:lnTo>
                <a:cubicBezTo>
                  <a:pt x="879560" y="474230"/>
                  <a:pt x="1894323" y="474230"/>
                  <a:pt x="2718306" y="-870"/>
                </a:cubicBezTo>
                <a:lnTo>
                  <a:pt x="2774304" y="96288"/>
                </a:lnTo>
                <a:cubicBezTo>
                  <a:pt x="2352465" y="339623"/>
                  <a:pt x="1874009" y="467517"/>
                  <a:pt x="1386986" y="467252"/>
                </a:cubicBezTo>
                <a:close/>
              </a:path>
            </a:pathLst>
          </a:custGeom>
          <a:solidFill>
            <a:schemeClr val="accent3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32AA3-B581-ED40-BE98-B808476FEF25}"/>
              </a:ext>
            </a:extLst>
          </p:cNvPr>
          <p:cNvSpPr/>
          <p:nvPr/>
        </p:nvSpPr>
        <p:spPr>
          <a:xfrm>
            <a:off x="10100830" y="5312916"/>
            <a:ext cx="4255959" cy="4288440"/>
          </a:xfrm>
          <a:custGeom>
            <a:avLst/>
            <a:gdLst>
              <a:gd name="connsiteX0" fmla="*/ 4721867 w 5450790"/>
              <a:gd name="connsiteY0" fmla="*/ 5491521 h 5492390"/>
              <a:gd name="connsiteX1" fmla="*/ 4610578 w 5450790"/>
              <a:gd name="connsiteY1" fmla="*/ 5491521 h 5492390"/>
              <a:gd name="connsiteX2" fmla="*/ 4981542 w 5450790"/>
              <a:gd name="connsiteY2" fmla="*/ 4106852 h 5492390"/>
              <a:gd name="connsiteX3" fmla="*/ 5339081 w 5450790"/>
              <a:gd name="connsiteY3" fmla="*/ 2773147 h 5492390"/>
              <a:gd name="connsiteX4" fmla="*/ 2676706 w 5450790"/>
              <a:gd name="connsiteY4" fmla="*/ 110772 h 5492390"/>
              <a:gd name="connsiteX5" fmla="*/ 107426 w 5450790"/>
              <a:gd name="connsiteY5" fmla="*/ 2072379 h 5492390"/>
              <a:gd name="connsiteX6" fmla="*/ -420 w 5450790"/>
              <a:gd name="connsiteY6" fmla="*/ 2043055 h 5492390"/>
              <a:gd name="connsiteX7" fmla="*/ 2676264 w 5450790"/>
              <a:gd name="connsiteY7" fmla="*/ -870 h 5492390"/>
              <a:gd name="connsiteX8" fmla="*/ 5450371 w 5450790"/>
              <a:gd name="connsiteY8" fmla="*/ 2773236 h 5492390"/>
              <a:gd name="connsiteX9" fmla="*/ 5080289 w 5450790"/>
              <a:gd name="connsiteY9" fmla="*/ 4158346 h 5492390"/>
              <a:gd name="connsiteX10" fmla="*/ 4721867 w 5450790"/>
              <a:gd name="connsiteY10" fmla="*/ 5491521 h 549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0790" h="5492390">
                <a:moveTo>
                  <a:pt x="4721867" y="5491521"/>
                </a:moveTo>
                <a:lnTo>
                  <a:pt x="4610578" y="5491521"/>
                </a:lnTo>
                <a:cubicBezTo>
                  <a:pt x="4610578" y="5021633"/>
                  <a:pt x="4721426" y="4607566"/>
                  <a:pt x="4981542" y="4106852"/>
                </a:cubicBezTo>
                <a:cubicBezTo>
                  <a:pt x="5235476" y="3617798"/>
                  <a:pt x="5339081" y="3231377"/>
                  <a:pt x="5339081" y="2773147"/>
                </a:cubicBezTo>
                <a:cubicBezTo>
                  <a:pt x="5339081" y="1305101"/>
                  <a:pt x="4144753" y="110772"/>
                  <a:pt x="2676706" y="110772"/>
                </a:cubicBezTo>
                <a:cubicBezTo>
                  <a:pt x="1478226" y="110772"/>
                  <a:pt x="421685" y="917443"/>
                  <a:pt x="107426" y="2072379"/>
                </a:cubicBezTo>
                <a:lnTo>
                  <a:pt x="-420" y="2043055"/>
                </a:lnTo>
                <a:cubicBezTo>
                  <a:pt x="326824" y="839629"/>
                  <a:pt x="1427263" y="-870"/>
                  <a:pt x="2676264" y="-870"/>
                </a:cubicBezTo>
                <a:cubicBezTo>
                  <a:pt x="4205874" y="-870"/>
                  <a:pt x="5450371" y="1243627"/>
                  <a:pt x="5450371" y="2773236"/>
                </a:cubicBezTo>
                <a:cubicBezTo>
                  <a:pt x="5450371" y="3244537"/>
                  <a:pt x="5339700" y="3658781"/>
                  <a:pt x="5080289" y="4158346"/>
                </a:cubicBezTo>
                <a:cubicBezTo>
                  <a:pt x="4825649" y="4648549"/>
                  <a:pt x="4721867" y="5034793"/>
                  <a:pt x="4721867" y="5491521"/>
                </a:cubicBezTo>
                <a:close/>
              </a:path>
            </a:pathLst>
          </a:custGeom>
          <a:solidFill>
            <a:schemeClr val="accent3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5BFD071-B733-9E44-9860-65020DB18B3C}"/>
              </a:ext>
            </a:extLst>
          </p:cNvPr>
          <p:cNvSpPr/>
          <p:nvPr/>
        </p:nvSpPr>
        <p:spPr>
          <a:xfrm>
            <a:off x="13463364" y="9320467"/>
            <a:ext cx="561847" cy="342611"/>
          </a:xfrm>
          <a:custGeom>
            <a:avLst/>
            <a:gdLst>
              <a:gd name="connsiteX0" fmla="*/ 359835 w 719582"/>
              <a:gd name="connsiteY0" fmla="*/ 438798 h 438797"/>
              <a:gd name="connsiteX1" fmla="*/ 0 w 719582"/>
              <a:gd name="connsiteY1" fmla="*/ 78962 h 438797"/>
              <a:gd name="connsiteX2" fmla="*/ 79050 w 719582"/>
              <a:gd name="connsiteY2" fmla="*/ 0 h 438797"/>
              <a:gd name="connsiteX3" fmla="*/ 359835 w 719582"/>
              <a:gd name="connsiteY3" fmla="*/ 280785 h 438797"/>
              <a:gd name="connsiteX4" fmla="*/ 640620 w 719582"/>
              <a:gd name="connsiteY4" fmla="*/ 0 h 438797"/>
              <a:gd name="connsiteX5" fmla="*/ 719582 w 719582"/>
              <a:gd name="connsiteY5" fmla="*/ 78962 h 438797"/>
              <a:gd name="connsiteX6" fmla="*/ 359835 w 719582"/>
              <a:gd name="connsiteY6" fmla="*/ 438798 h 4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582" h="438797">
                <a:moveTo>
                  <a:pt x="359835" y="438798"/>
                </a:moveTo>
                <a:lnTo>
                  <a:pt x="0" y="78962"/>
                </a:lnTo>
                <a:lnTo>
                  <a:pt x="79050" y="0"/>
                </a:lnTo>
                <a:lnTo>
                  <a:pt x="359835" y="280785"/>
                </a:lnTo>
                <a:lnTo>
                  <a:pt x="640620" y="0"/>
                </a:lnTo>
                <a:lnTo>
                  <a:pt x="719582" y="78962"/>
                </a:lnTo>
                <a:lnTo>
                  <a:pt x="359835" y="438798"/>
                </a:lnTo>
                <a:close/>
              </a:path>
            </a:pathLst>
          </a:custGeom>
          <a:solidFill>
            <a:schemeClr val="accent3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D834443-B525-434D-ACB6-4F3A0150D94E}"/>
              </a:ext>
            </a:extLst>
          </p:cNvPr>
          <p:cNvSpPr/>
          <p:nvPr/>
        </p:nvSpPr>
        <p:spPr>
          <a:xfrm>
            <a:off x="14783881" y="7434998"/>
            <a:ext cx="2166425" cy="365714"/>
          </a:xfrm>
          <a:custGeom>
            <a:avLst/>
            <a:gdLst>
              <a:gd name="connsiteX0" fmla="*/ 2718307 w 2774634"/>
              <a:gd name="connsiteY0" fmla="*/ 467517 h 468386"/>
              <a:gd name="connsiteX1" fmla="*/ 55491 w 2774634"/>
              <a:gd name="connsiteY1" fmla="*/ 467517 h 468386"/>
              <a:gd name="connsiteX2" fmla="*/ -420 w 2774634"/>
              <a:gd name="connsiteY2" fmla="*/ 370360 h 468386"/>
              <a:gd name="connsiteX3" fmla="*/ 2774215 w 2774634"/>
              <a:gd name="connsiteY3" fmla="*/ 370360 h 46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4634" h="468386">
                <a:moveTo>
                  <a:pt x="2718307" y="467517"/>
                </a:moveTo>
                <a:cubicBezTo>
                  <a:pt x="1894236" y="-7406"/>
                  <a:pt x="879559" y="-7406"/>
                  <a:pt x="55491" y="467517"/>
                </a:cubicBezTo>
                <a:lnTo>
                  <a:pt x="-420" y="370360"/>
                </a:lnTo>
                <a:cubicBezTo>
                  <a:pt x="858274" y="-124613"/>
                  <a:pt x="1915522" y="-124613"/>
                  <a:pt x="2774215" y="370360"/>
                </a:cubicBezTo>
                <a:close/>
              </a:path>
            </a:pathLst>
          </a:custGeom>
          <a:solidFill>
            <a:schemeClr val="accent4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344AC92-F16A-5447-8B4A-85C0639EB6F4}"/>
              </a:ext>
            </a:extLst>
          </p:cNvPr>
          <p:cNvSpPr/>
          <p:nvPr/>
        </p:nvSpPr>
        <p:spPr>
          <a:xfrm>
            <a:off x="13776873" y="7478859"/>
            <a:ext cx="4256165" cy="4288509"/>
          </a:xfrm>
          <a:custGeom>
            <a:avLst/>
            <a:gdLst>
              <a:gd name="connsiteX0" fmla="*/ 2676618 w 5451053"/>
              <a:gd name="connsiteY0" fmla="*/ 5491609 h 5492478"/>
              <a:gd name="connsiteX1" fmla="*/ -420 w 5451053"/>
              <a:gd name="connsiteY1" fmla="*/ 3447597 h 5492478"/>
              <a:gd name="connsiteX2" fmla="*/ 107336 w 5451053"/>
              <a:gd name="connsiteY2" fmla="*/ 3418272 h 5492478"/>
              <a:gd name="connsiteX3" fmla="*/ 2676618 w 5451053"/>
              <a:gd name="connsiteY3" fmla="*/ 5379879 h 5492478"/>
              <a:gd name="connsiteX4" fmla="*/ 5338993 w 5451053"/>
              <a:gd name="connsiteY4" fmla="*/ 2717503 h 5492478"/>
              <a:gd name="connsiteX5" fmla="*/ 4981542 w 5451053"/>
              <a:gd name="connsiteY5" fmla="*/ 1383799 h 5492478"/>
              <a:gd name="connsiteX6" fmla="*/ 4610578 w 5451053"/>
              <a:gd name="connsiteY6" fmla="*/ -870 h 5492478"/>
              <a:gd name="connsiteX7" fmla="*/ 4722308 w 5451053"/>
              <a:gd name="connsiteY7" fmla="*/ -870 h 5492478"/>
              <a:gd name="connsiteX8" fmla="*/ 5080642 w 5451053"/>
              <a:gd name="connsiteY8" fmla="*/ 1332306 h 5492478"/>
              <a:gd name="connsiteX9" fmla="*/ 5450634 w 5451053"/>
              <a:gd name="connsiteY9" fmla="*/ 2717415 h 5492478"/>
              <a:gd name="connsiteX10" fmla="*/ 2676618 w 5451053"/>
              <a:gd name="connsiteY10" fmla="*/ 5491609 h 549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1053" h="5492478">
                <a:moveTo>
                  <a:pt x="2676618" y="5491609"/>
                </a:moveTo>
                <a:cubicBezTo>
                  <a:pt x="1427881" y="5491609"/>
                  <a:pt x="327178" y="4651111"/>
                  <a:pt x="-420" y="3447597"/>
                </a:cubicBezTo>
                <a:lnTo>
                  <a:pt x="107336" y="3418272"/>
                </a:lnTo>
                <a:cubicBezTo>
                  <a:pt x="421685" y="4573208"/>
                  <a:pt x="1478137" y="5379879"/>
                  <a:pt x="2676618" y="5379879"/>
                </a:cubicBezTo>
                <a:cubicBezTo>
                  <a:pt x="4144665" y="5379879"/>
                  <a:pt x="5338993" y="4185550"/>
                  <a:pt x="5338993" y="2717503"/>
                </a:cubicBezTo>
                <a:cubicBezTo>
                  <a:pt x="5338993" y="2259363"/>
                  <a:pt x="5235476" y="1872942"/>
                  <a:pt x="4981542" y="1383799"/>
                </a:cubicBezTo>
                <a:cubicBezTo>
                  <a:pt x="4721603" y="883086"/>
                  <a:pt x="4610578" y="469019"/>
                  <a:pt x="4610578" y="-870"/>
                </a:cubicBezTo>
                <a:lnTo>
                  <a:pt x="4722308" y="-870"/>
                </a:lnTo>
                <a:cubicBezTo>
                  <a:pt x="4722308" y="455859"/>
                  <a:pt x="4826178" y="842191"/>
                  <a:pt x="5080642" y="1332306"/>
                </a:cubicBezTo>
                <a:cubicBezTo>
                  <a:pt x="5339965" y="1831959"/>
                  <a:pt x="5450634" y="2246202"/>
                  <a:pt x="5450634" y="2717415"/>
                </a:cubicBezTo>
                <a:cubicBezTo>
                  <a:pt x="5450723" y="4247202"/>
                  <a:pt x="4206315" y="5491609"/>
                  <a:pt x="2676618" y="5491609"/>
                </a:cubicBezTo>
                <a:close/>
              </a:path>
            </a:pathLst>
          </a:custGeom>
          <a:solidFill>
            <a:schemeClr val="accent4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EAD4A3-79F8-0B48-BBA4-D70DE0186260}"/>
              </a:ext>
            </a:extLst>
          </p:cNvPr>
          <p:cNvSpPr/>
          <p:nvPr/>
        </p:nvSpPr>
        <p:spPr>
          <a:xfrm>
            <a:off x="17139890" y="7417275"/>
            <a:ext cx="561847" cy="342611"/>
          </a:xfrm>
          <a:custGeom>
            <a:avLst/>
            <a:gdLst>
              <a:gd name="connsiteX0" fmla="*/ 78962 w 719582"/>
              <a:gd name="connsiteY0" fmla="*/ 438798 h 438797"/>
              <a:gd name="connsiteX1" fmla="*/ 0 w 719582"/>
              <a:gd name="connsiteY1" fmla="*/ 359835 h 438797"/>
              <a:gd name="connsiteX2" fmla="*/ 359835 w 719582"/>
              <a:gd name="connsiteY2" fmla="*/ 0 h 438797"/>
              <a:gd name="connsiteX3" fmla="*/ 719582 w 719582"/>
              <a:gd name="connsiteY3" fmla="*/ 359835 h 438797"/>
              <a:gd name="connsiteX4" fmla="*/ 640618 w 719582"/>
              <a:gd name="connsiteY4" fmla="*/ 438798 h 438797"/>
              <a:gd name="connsiteX5" fmla="*/ 359835 w 719582"/>
              <a:gd name="connsiteY5" fmla="*/ 158013 h 438797"/>
              <a:gd name="connsiteX6" fmla="*/ 78962 w 719582"/>
              <a:gd name="connsiteY6" fmla="*/ 438798 h 4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582" h="438797">
                <a:moveTo>
                  <a:pt x="78962" y="438798"/>
                </a:moveTo>
                <a:lnTo>
                  <a:pt x="0" y="359835"/>
                </a:lnTo>
                <a:lnTo>
                  <a:pt x="359835" y="0"/>
                </a:lnTo>
                <a:lnTo>
                  <a:pt x="719582" y="359835"/>
                </a:lnTo>
                <a:lnTo>
                  <a:pt x="640618" y="438798"/>
                </a:lnTo>
                <a:lnTo>
                  <a:pt x="359835" y="158013"/>
                </a:lnTo>
                <a:lnTo>
                  <a:pt x="78962" y="438798"/>
                </a:lnTo>
                <a:close/>
              </a:path>
            </a:pathLst>
          </a:custGeom>
          <a:solidFill>
            <a:schemeClr val="accent4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E5DA5F-4988-3A4E-BC06-C01C5BE278D2}"/>
              </a:ext>
            </a:extLst>
          </p:cNvPr>
          <p:cNvSpPr/>
          <p:nvPr/>
        </p:nvSpPr>
        <p:spPr>
          <a:xfrm>
            <a:off x="17454364" y="5313434"/>
            <a:ext cx="4254980" cy="4330473"/>
          </a:xfrm>
          <a:custGeom>
            <a:avLst/>
            <a:gdLst>
              <a:gd name="connsiteX0" fmla="*/ 2675469 w 5449536"/>
              <a:gd name="connsiteY0" fmla="*/ 5545354 h 5546224"/>
              <a:gd name="connsiteX1" fmla="*/ 1288769 w 5449536"/>
              <a:gd name="connsiteY1" fmla="*/ 5175538 h 5546224"/>
              <a:gd name="connsiteX2" fmla="*/ 1344502 w 5449536"/>
              <a:gd name="connsiteY2" fmla="*/ 5078380 h 5546224"/>
              <a:gd name="connsiteX3" fmla="*/ 4007054 w 5449536"/>
              <a:gd name="connsiteY3" fmla="*/ 5078380 h 5546224"/>
              <a:gd name="connsiteX4" fmla="*/ 4981631 w 5449536"/>
              <a:gd name="connsiteY4" fmla="*/ 1441429 h 5546224"/>
              <a:gd name="connsiteX5" fmla="*/ 1344679 w 5449536"/>
              <a:gd name="connsiteY5" fmla="*/ 466941 h 5546224"/>
              <a:gd name="connsiteX6" fmla="*/ 107424 w 5449536"/>
              <a:gd name="connsiteY6" fmla="*/ 2071626 h 5546224"/>
              <a:gd name="connsiteX7" fmla="*/ -420 w 5449536"/>
              <a:gd name="connsiteY7" fmla="*/ 2042215 h 5546224"/>
              <a:gd name="connsiteX8" fmla="*/ 1289123 w 5449536"/>
              <a:gd name="connsiteY8" fmla="*/ 370225 h 5546224"/>
              <a:gd name="connsiteX9" fmla="*/ 5078258 w 5449536"/>
              <a:gd name="connsiteY9" fmla="*/ 1385961 h 5546224"/>
              <a:gd name="connsiteX10" fmla="*/ 4062522 w 5449536"/>
              <a:gd name="connsiteY10" fmla="*/ 5175538 h 5546224"/>
              <a:gd name="connsiteX11" fmla="*/ 2675469 w 5449536"/>
              <a:gd name="connsiteY11" fmla="*/ 5545354 h 554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9536" h="5546224">
                <a:moveTo>
                  <a:pt x="2675469" y="5545354"/>
                </a:moveTo>
                <a:cubicBezTo>
                  <a:pt x="2188800" y="5545706"/>
                  <a:pt x="1710608" y="5418166"/>
                  <a:pt x="1288769" y="5175538"/>
                </a:cubicBezTo>
                <a:lnTo>
                  <a:pt x="1344502" y="5078380"/>
                </a:lnTo>
                <a:cubicBezTo>
                  <a:pt x="2166454" y="5551801"/>
                  <a:pt x="3186694" y="5551624"/>
                  <a:pt x="4007054" y="5078380"/>
                </a:cubicBezTo>
                <a:cubicBezTo>
                  <a:pt x="5280521" y="4343165"/>
                  <a:pt x="5716846" y="2714896"/>
                  <a:pt x="4981631" y="1441429"/>
                </a:cubicBezTo>
                <a:cubicBezTo>
                  <a:pt x="4247562" y="170081"/>
                  <a:pt x="2616026" y="-267038"/>
                  <a:pt x="1344679" y="466941"/>
                </a:cubicBezTo>
                <a:cubicBezTo>
                  <a:pt x="735680" y="816477"/>
                  <a:pt x="290610" y="1393733"/>
                  <a:pt x="107424" y="2071626"/>
                </a:cubicBezTo>
                <a:lnTo>
                  <a:pt x="-420" y="2042215"/>
                </a:lnTo>
                <a:cubicBezTo>
                  <a:pt x="190540" y="1335881"/>
                  <a:pt x="654420" y="734371"/>
                  <a:pt x="1289123" y="370225"/>
                </a:cubicBezTo>
                <a:cubicBezTo>
                  <a:pt x="2613995" y="-394668"/>
                  <a:pt x="4313894" y="61088"/>
                  <a:pt x="5078258" y="1385961"/>
                </a:cubicBezTo>
                <a:cubicBezTo>
                  <a:pt x="5842621" y="2710833"/>
                  <a:pt x="5387394" y="4410645"/>
                  <a:pt x="4062522" y="5175538"/>
                </a:cubicBezTo>
                <a:cubicBezTo>
                  <a:pt x="3640594" y="5418342"/>
                  <a:pt x="3162228" y="5545883"/>
                  <a:pt x="2675469" y="5545354"/>
                </a:cubicBezTo>
                <a:close/>
              </a:path>
            </a:pathLst>
          </a:custGeom>
          <a:solidFill>
            <a:schemeClr val="accent5"/>
          </a:solidFill>
          <a:ln w="88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E47D59-34D2-DA4F-B420-D4F84773768D}"/>
              </a:ext>
            </a:extLst>
          </p:cNvPr>
          <p:cNvGrpSpPr/>
          <p:nvPr/>
        </p:nvGrpSpPr>
        <p:grpSpPr>
          <a:xfrm>
            <a:off x="3127304" y="6189155"/>
            <a:ext cx="3427152" cy="2456239"/>
            <a:chOff x="1996416" y="8876450"/>
            <a:chExt cx="3427152" cy="2456239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A9185804-55E3-824F-A9C6-0C72433FDB20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797690E8-E85A-1A44-9E3F-7E81DFF35FD5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3DBED-2BAF-6A49-830B-A330F2AFED4E}"/>
              </a:ext>
            </a:extLst>
          </p:cNvPr>
          <p:cNvGrpSpPr/>
          <p:nvPr/>
        </p:nvGrpSpPr>
        <p:grpSpPr>
          <a:xfrm>
            <a:off x="6832850" y="8384863"/>
            <a:ext cx="3427152" cy="2456239"/>
            <a:chOff x="1996416" y="8876450"/>
            <a:chExt cx="3427152" cy="2456239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90EE7D51-2DE9-2A42-A6D2-055B1A703A0C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DF7F718B-4F58-B446-81F6-7C5726868102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B62648-55CF-484E-B875-5FB4A53D431F}"/>
              </a:ext>
            </a:extLst>
          </p:cNvPr>
          <p:cNvGrpSpPr/>
          <p:nvPr/>
        </p:nvGrpSpPr>
        <p:grpSpPr>
          <a:xfrm>
            <a:off x="10515656" y="6189155"/>
            <a:ext cx="3427152" cy="2456239"/>
            <a:chOff x="1996416" y="8876450"/>
            <a:chExt cx="3427152" cy="2456239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36DBEF2B-6F76-0A4B-9A93-83AF4FC0C77A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789F3BC7-CD2D-8D49-A2BE-663398F218F5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936B2-425E-004A-83FE-81586E4E1787}"/>
              </a:ext>
            </a:extLst>
          </p:cNvPr>
          <p:cNvGrpSpPr/>
          <p:nvPr/>
        </p:nvGrpSpPr>
        <p:grpSpPr>
          <a:xfrm>
            <a:off x="14221202" y="8384863"/>
            <a:ext cx="3427152" cy="2456239"/>
            <a:chOff x="1996416" y="8876450"/>
            <a:chExt cx="3427152" cy="2456239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850F0D12-2C5D-AF48-A23B-A3892B238305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Control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509099-5EA4-0A47-862A-BECF28B7BABA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857FDF-D70E-164E-86A9-72184F044496}"/>
              </a:ext>
            </a:extLst>
          </p:cNvPr>
          <p:cNvGrpSpPr/>
          <p:nvPr/>
        </p:nvGrpSpPr>
        <p:grpSpPr>
          <a:xfrm>
            <a:off x="17830856" y="6189155"/>
            <a:ext cx="3427152" cy="2456239"/>
            <a:chOff x="1996416" y="8876450"/>
            <a:chExt cx="3427152" cy="2456239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73068DB6-0B76-B646-BE00-87229B5EF774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D294A18-7499-BB4B-8891-30027A1B2CA8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3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7E9E5B4-FE58-454A-BEDB-1ED663E44619}"/>
              </a:ext>
            </a:extLst>
          </p:cNvPr>
          <p:cNvGrpSpPr/>
          <p:nvPr/>
        </p:nvGrpSpPr>
        <p:grpSpPr>
          <a:xfrm>
            <a:off x="2205006" y="4879123"/>
            <a:ext cx="7406112" cy="7402270"/>
            <a:chOff x="10050901" y="6541004"/>
            <a:chExt cx="3747939" cy="3745997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71DD814B-A63B-314A-AF81-248E6E0F7DB9}"/>
                </a:ext>
              </a:extLst>
            </p:cNvPr>
            <p:cNvSpPr/>
            <p:nvPr/>
          </p:nvSpPr>
          <p:spPr>
            <a:xfrm>
              <a:off x="10050901" y="6959756"/>
              <a:ext cx="1109587" cy="2038817"/>
            </a:xfrm>
            <a:custGeom>
              <a:avLst/>
              <a:gdLst>
                <a:gd name="connsiteX0" fmla="*/ 1052879 w 1109587"/>
                <a:gd name="connsiteY0" fmla="*/ 2038410 h 2038817"/>
                <a:gd name="connsiteX1" fmla="*/ 134080 w 1109587"/>
                <a:gd name="connsiteY1" fmla="*/ 2038410 h 2038817"/>
                <a:gd name="connsiteX2" fmla="*/ 80121 w 1109587"/>
                <a:gd name="connsiteY2" fmla="*/ 1998941 h 2038817"/>
                <a:gd name="connsiteX3" fmla="*/ -171 w 1109587"/>
                <a:gd name="connsiteY3" fmla="*/ 1454600 h 2038817"/>
                <a:gd name="connsiteX4" fmla="*/ 677212 w 1109587"/>
                <a:gd name="connsiteY4" fmla="*/ 12446 h 2038817"/>
                <a:gd name="connsiteX5" fmla="*/ 766802 w 1109587"/>
                <a:gd name="connsiteY5" fmla="*/ 39018 h 2038817"/>
                <a:gd name="connsiteX6" fmla="*/ 1067766 w 1109587"/>
                <a:gd name="connsiteY6" fmla="*/ 975467 h 2038817"/>
                <a:gd name="connsiteX7" fmla="*/ 1063412 w 1109587"/>
                <a:gd name="connsiteY7" fmla="*/ 1020041 h 2038817"/>
                <a:gd name="connsiteX8" fmla="*/ 1100388 w 1109587"/>
                <a:gd name="connsiteY8" fmla="*/ 1951386 h 2038817"/>
                <a:gd name="connsiteX9" fmla="*/ 1083594 w 1109587"/>
                <a:gd name="connsiteY9" fmla="*/ 2029383 h 2038817"/>
                <a:gd name="connsiteX10" fmla="*/ 1052879 w 1109587"/>
                <a:gd name="connsiteY10" fmla="*/ 2038410 h 20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587" h="2038817">
                  <a:moveTo>
                    <a:pt x="1052879" y="2038410"/>
                  </a:moveTo>
                  <a:lnTo>
                    <a:pt x="134080" y="2038410"/>
                  </a:lnTo>
                  <a:cubicBezTo>
                    <a:pt x="109385" y="2038518"/>
                    <a:pt x="87485" y="2022531"/>
                    <a:pt x="80121" y="1998941"/>
                  </a:cubicBezTo>
                  <a:cubicBezTo>
                    <a:pt x="26701" y="1822447"/>
                    <a:pt x="-360" y="1639021"/>
                    <a:pt x="-171" y="1454600"/>
                  </a:cubicBezTo>
                  <a:cubicBezTo>
                    <a:pt x="-171" y="874606"/>
                    <a:pt x="263306" y="356165"/>
                    <a:pt x="677212" y="12446"/>
                  </a:cubicBezTo>
                  <a:cubicBezTo>
                    <a:pt x="707846" y="-12998"/>
                    <a:pt x="754629" y="1134"/>
                    <a:pt x="766802" y="39018"/>
                  </a:cubicBezTo>
                  <a:lnTo>
                    <a:pt x="1067766" y="975467"/>
                  </a:lnTo>
                  <a:cubicBezTo>
                    <a:pt x="1072441" y="990298"/>
                    <a:pt x="1070883" y="1006395"/>
                    <a:pt x="1063412" y="1020041"/>
                  </a:cubicBezTo>
                  <a:cubicBezTo>
                    <a:pt x="905864" y="1314216"/>
                    <a:pt x="919997" y="1670617"/>
                    <a:pt x="1100388" y="1951386"/>
                  </a:cubicBezTo>
                  <a:cubicBezTo>
                    <a:pt x="1117291" y="1977555"/>
                    <a:pt x="1109766" y="2012483"/>
                    <a:pt x="1083594" y="2029383"/>
                  </a:cubicBezTo>
                  <a:cubicBezTo>
                    <a:pt x="1074430" y="2035294"/>
                    <a:pt x="1063761" y="2038437"/>
                    <a:pt x="1052879" y="2038410"/>
                  </a:cubicBezTo>
                  <a:close/>
                </a:path>
              </a:pathLst>
            </a:custGeom>
            <a:solidFill>
              <a:srgbClr val="363636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2BC6B91-971F-A044-A2C9-930F37ADF98A}"/>
                </a:ext>
              </a:extLst>
            </p:cNvPr>
            <p:cNvSpPr/>
            <p:nvPr/>
          </p:nvSpPr>
          <p:spPr>
            <a:xfrm>
              <a:off x="10050901" y="6959756"/>
              <a:ext cx="1109587" cy="2038817"/>
            </a:xfrm>
            <a:custGeom>
              <a:avLst/>
              <a:gdLst>
                <a:gd name="connsiteX0" fmla="*/ 1052879 w 1109587"/>
                <a:gd name="connsiteY0" fmla="*/ 2038410 h 2038817"/>
                <a:gd name="connsiteX1" fmla="*/ 134080 w 1109587"/>
                <a:gd name="connsiteY1" fmla="*/ 2038410 h 2038817"/>
                <a:gd name="connsiteX2" fmla="*/ 80121 w 1109587"/>
                <a:gd name="connsiteY2" fmla="*/ 1998941 h 2038817"/>
                <a:gd name="connsiteX3" fmla="*/ -171 w 1109587"/>
                <a:gd name="connsiteY3" fmla="*/ 1454600 h 2038817"/>
                <a:gd name="connsiteX4" fmla="*/ 677212 w 1109587"/>
                <a:gd name="connsiteY4" fmla="*/ 12446 h 2038817"/>
                <a:gd name="connsiteX5" fmla="*/ 766802 w 1109587"/>
                <a:gd name="connsiteY5" fmla="*/ 39018 h 2038817"/>
                <a:gd name="connsiteX6" fmla="*/ 1067766 w 1109587"/>
                <a:gd name="connsiteY6" fmla="*/ 975467 h 2038817"/>
                <a:gd name="connsiteX7" fmla="*/ 1063412 w 1109587"/>
                <a:gd name="connsiteY7" fmla="*/ 1020041 h 2038817"/>
                <a:gd name="connsiteX8" fmla="*/ 1100388 w 1109587"/>
                <a:gd name="connsiteY8" fmla="*/ 1951386 h 2038817"/>
                <a:gd name="connsiteX9" fmla="*/ 1083594 w 1109587"/>
                <a:gd name="connsiteY9" fmla="*/ 2029383 h 2038817"/>
                <a:gd name="connsiteX10" fmla="*/ 1052879 w 1109587"/>
                <a:gd name="connsiteY10" fmla="*/ 2038410 h 20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587" h="2038817">
                  <a:moveTo>
                    <a:pt x="1052879" y="2038410"/>
                  </a:moveTo>
                  <a:lnTo>
                    <a:pt x="134080" y="2038410"/>
                  </a:lnTo>
                  <a:cubicBezTo>
                    <a:pt x="109385" y="2038518"/>
                    <a:pt x="87485" y="2022531"/>
                    <a:pt x="80121" y="1998941"/>
                  </a:cubicBezTo>
                  <a:cubicBezTo>
                    <a:pt x="26701" y="1822447"/>
                    <a:pt x="-360" y="1639021"/>
                    <a:pt x="-171" y="1454600"/>
                  </a:cubicBezTo>
                  <a:cubicBezTo>
                    <a:pt x="-171" y="874606"/>
                    <a:pt x="263306" y="356165"/>
                    <a:pt x="677212" y="12446"/>
                  </a:cubicBezTo>
                  <a:cubicBezTo>
                    <a:pt x="707846" y="-12998"/>
                    <a:pt x="754629" y="1134"/>
                    <a:pt x="766802" y="39018"/>
                  </a:cubicBezTo>
                  <a:lnTo>
                    <a:pt x="1067766" y="975467"/>
                  </a:lnTo>
                  <a:cubicBezTo>
                    <a:pt x="1072441" y="990298"/>
                    <a:pt x="1070883" y="1006395"/>
                    <a:pt x="1063412" y="1020041"/>
                  </a:cubicBezTo>
                  <a:cubicBezTo>
                    <a:pt x="905864" y="1314216"/>
                    <a:pt x="919997" y="1670617"/>
                    <a:pt x="1100388" y="1951386"/>
                  </a:cubicBezTo>
                  <a:cubicBezTo>
                    <a:pt x="1117291" y="1977555"/>
                    <a:pt x="1109766" y="2012483"/>
                    <a:pt x="1083594" y="2029383"/>
                  </a:cubicBezTo>
                  <a:cubicBezTo>
                    <a:pt x="1074430" y="2035294"/>
                    <a:pt x="1063761" y="2038437"/>
                    <a:pt x="1052879" y="2038410"/>
                  </a:cubicBezTo>
                  <a:close/>
                </a:path>
              </a:pathLst>
            </a:custGeom>
            <a:solidFill>
              <a:schemeClr val="accent5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BE029E54-1030-EC4A-89ED-76A816B1C2AA}"/>
                </a:ext>
              </a:extLst>
            </p:cNvPr>
            <p:cNvSpPr/>
            <p:nvPr/>
          </p:nvSpPr>
          <p:spPr>
            <a:xfrm>
              <a:off x="10863356" y="6541004"/>
              <a:ext cx="2112340" cy="1279812"/>
            </a:xfrm>
            <a:custGeom>
              <a:avLst/>
              <a:gdLst>
                <a:gd name="connsiteX0" fmla="*/ 2089200 w 2112340"/>
                <a:gd name="connsiteY0" fmla="*/ 397507 h 1279812"/>
                <a:gd name="connsiteX1" fmla="*/ 1318519 w 2112340"/>
                <a:gd name="connsiteY1" fmla="*/ 968769 h 1279812"/>
                <a:gd name="connsiteX2" fmla="*/ 1271224 w 2112340"/>
                <a:gd name="connsiteY2" fmla="*/ 978200 h 1279812"/>
                <a:gd name="connsiteX3" fmla="*/ 375885 w 2112340"/>
                <a:gd name="connsiteY3" fmla="*/ 1260715 h 1279812"/>
                <a:gd name="connsiteX4" fmla="*/ 296182 w 2112340"/>
                <a:gd name="connsiteY4" fmla="*/ 1264933 h 1279812"/>
                <a:gd name="connsiteX5" fmla="*/ 280167 w 2112340"/>
                <a:gd name="connsiteY5" fmla="*/ 1240134 h 1279812"/>
                <a:gd name="connsiteX6" fmla="*/ 2501 w 2112340"/>
                <a:gd name="connsiteY6" fmla="*/ 376281 h 1279812"/>
                <a:gd name="connsiteX7" fmla="*/ 25450 w 2112340"/>
                <a:gd name="connsiteY7" fmla="*/ 311557 h 1279812"/>
                <a:gd name="connsiteX8" fmla="*/ 2087023 w 2112340"/>
                <a:gd name="connsiteY8" fmla="*/ 305082 h 1279812"/>
                <a:gd name="connsiteX9" fmla="*/ 2089200 w 2112340"/>
                <a:gd name="connsiteY9" fmla="*/ 397507 h 12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2340" h="1279812">
                  <a:moveTo>
                    <a:pt x="2089200" y="397507"/>
                  </a:moveTo>
                  <a:lnTo>
                    <a:pt x="1318519" y="968769"/>
                  </a:lnTo>
                  <a:cubicBezTo>
                    <a:pt x="1304921" y="978713"/>
                    <a:pt x="1287616" y="982163"/>
                    <a:pt x="1271224" y="978200"/>
                  </a:cubicBezTo>
                  <a:cubicBezTo>
                    <a:pt x="943576" y="901723"/>
                    <a:pt x="600290" y="1010044"/>
                    <a:pt x="375885" y="1260715"/>
                  </a:cubicBezTo>
                  <a:cubicBezTo>
                    <a:pt x="355031" y="1283883"/>
                    <a:pt x="319372" y="1285772"/>
                    <a:pt x="296182" y="1264933"/>
                  </a:cubicBezTo>
                  <a:cubicBezTo>
                    <a:pt x="288739" y="1258235"/>
                    <a:pt x="283203" y="1249677"/>
                    <a:pt x="280167" y="1240134"/>
                  </a:cubicBezTo>
                  <a:lnTo>
                    <a:pt x="2501" y="376281"/>
                  </a:lnTo>
                  <a:cubicBezTo>
                    <a:pt x="-5211" y="352003"/>
                    <a:pt x="4167" y="325565"/>
                    <a:pt x="25450" y="311557"/>
                  </a:cubicBezTo>
                  <a:cubicBezTo>
                    <a:pt x="649680" y="-102030"/>
                    <a:pt x="1460186" y="-104577"/>
                    <a:pt x="2087023" y="305082"/>
                  </a:cubicBezTo>
                  <a:cubicBezTo>
                    <a:pt x="2119726" y="326522"/>
                    <a:pt x="2120613" y="374212"/>
                    <a:pt x="2089200" y="397507"/>
                  </a:cubicBezTo>
                  <a:close/>
                </a:path>
              </a:pathLst>
            </a:custGeom>
            <a:solidFill>
              <a:srgbClr val="363636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931D83C5-4035-E540-A1B7-83FDAE26FBA4}"/>
                </a:ext>
              </a:extLst>
            </p:cNvPr>
            <p:cNvSpPr/>
            <p:nvPr/>
          </p:nvSpPr>
          <p:spPr>
            <a:xfrm>
              <a:off x="10863356" y="6541004"/>
              <a:ext cx="2112340" cy="1279812"/>
            </a:xfrm>
            <a:custGeom>
              <a:avLst/>
              <a:gdLst>
                <a:gd name="connsiteX0" fmla="*/ 2089200 w 2112340"/>
                <a:gd name="connsiteY0" fmla="*/ 397507 h 1279812"/>
                <a:gd name="connsiteX1" fmla="*/ 1318519 w 2112340"/>
                <a:gd name="connsiteY1" fmla="*/ 968769 h 1279812"/>
                <a:gd name="connsiteX2" fmla="*/ 1271224 w 2112340"/>
                <a:gd name="connsiteY2" fmla="*/ 978200 h 1279812"/>
                <a:gd name="connsiteX3" fmla="*/ 375885 w 2112340"/>
                <a:gd name="connsiteY3" fmla="*/ 1260715 h 1279812"/>
                <a:gd name="connsiteX4" fmla="*/ 296182 w 2112340"/>
                <a:gd name="connsiteY4" fmla="*/ 1264933 h 1279812"/>
                <a:gd name="connsiteX5" fmla="*/ 280167 w 2112340"/>
                <a:gd name="connsiteY5" fmla="*/ 1240134 h 1279812"/>
                <a:gd name="connsiteX6" fmla="*/ 2501 w 2112340"/>
                <a:gd name="connsiteY6" fmla="*/ 376281 h 1279812"/>
                <a:gd name="connsiteX7" fmla="*/ 25450 w 2112340"/>
                <a:gd name="connsiteY7" fmla="*/ 311557 h 1279812"/>
                <a:gd name="connsiteX8" fmla="*/ 2087023 w 2112340"/>
                <a:gd name="connsiteY8" fmla="*/ 305082 h 1279812"/>
                <a:gd name="connsiteX9" fmla="*/ 2089200 w 2112340"/>
                <a:gd name="connsiteY9" fmla="*/ 397507 h 12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2340" h="1279812">
                  <a:moveTo>
                    <a:pt x="2089200" y="397507"/>
                  </a:moveTo>
                  <a:lnTo>
                    <a:pt x="1318519" y="968769"/>
                  </a:lnTo>
                  <a:cubicBezTo>
                    <a:pt x="1304921" y="978713"/>
                    <a:pt x="1287616" y="982163"/>
                    <a:pt x="1271224" y="978200"/>
                  </a:cubicBezTo>
                  <a:cubicBezTo>
                    <a:pt x="943576" y="901723"/>
                    <a:pt x="600290" y="1010044"/>
                    <a:pt x="375885" y="1260715"/>
                  </a:cubicBezTo>
                  <a:cubicBezTo>
                    <a:pt x="355031" y="1283883"/>
                    <a:pt x="319372" y="1285772"/>
                    <a:pt x="296182" y="1264933"/>
                  </a:cubicBezTo>
                  <a:cubicBezTo>
                    <a:pt x="288739" y="1258235"/>
                    <a:pt x="283203" y="1249677"/>
                    <a:pt x="280167" y="1240134"/>
                  </a:cubicBezTo>
                  <a:lnTo>
                    <a:pt x="2501" y="376281"/>
                  </a:lnTo>
                  <a:cubicBezTo>
                    <a:pt x="-5211" y="352003"/>
                    <a:pt x="4167" y="325565"/>
                    <a:pt x="25450" y="311557"/>
                  </a:cubicBezTo>
                  <a:cubicBezTo>
                    <a:pt x="649680" y="-102030"/>
                    <a:pt x="1460186" y="-104577"/>
                    <a:pt x="2087023" y="305082"/>
                  </a:cubicBezTo>
                  <a:cubicBezTo>
                    <a:pt x="2119726" y="326522"/>
                    <a:pt x="2120613" y="374212"/>
                    <a:pt x="2089200" y="397507"/>
                  </a:cubicBezTo>
                  <a:close/>
                </a:path>
              </a:pathLst>
            </a:custGeom>
            <a:solidFill>
              <a:schemeClr val="accent1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AA4AA7CD-A537-EA46-B102-54397A1DD4C0}"/>
                </a:ext>
              </a:extLst>
            </p:cNvPr>
            <p:cNvSpPr/>
            <p:nvPr/>
          </p:nvSpPr>
          <p:spPr>
            <a:xfrm>
              <a:off x="11987187" y="8511562"/>
              <a:ext cx="1680540" cy="1773034"/>
            </a:xfrm>
            <a:custGeom>
              <a:avLst/>
              <a:gdLst>
                <a:gd name="connsiteX0" fmla="*/ 1676181 w 1680540"/>
                <a:gd name="connsiteY0" fmla="*/ 602538 h 1773034"/>
                <a:gd name="connsiteX1" fmla="*/ 59496 w 1680540"/>
                <a:gd name="connsiteY1" fmla="*/ 1772496 h 1773034"/>
                <a:gd name="connsiteX2" fmla="*/ 2689 w 1680540"/>
                <a:gd name="connsiteY2" fmla="*/ 1698368 h 1773034"/>
                <a:gd name="connsiteX3" fmla="*/ 309027 w 1680540"/>
                <a:gd name="connsiteY3" fmla="*/ 763154 h 1773034"/>
                <a:gd name="connsiteX4" fmla="*/ 338586 w 1680540"/>
                <a:gd name="connsiteY4" fmla="*/ 729650 h 1773034"/>
                <a:gd name="connsiteX5" fmla="*/ 845172 w 1680540"/>
                <a:gd name="connsiteY5" fmla="*/ 47020 h 1773034"/>
                <a:gd name="connsiteX6" fmla="*/ 909880 w 1680540"/>
                <a:gd name="connsiteY6" fmla="*/ 324 h 1773034"/>
                <a:gd name="connsiteX7" fmla="*/ 934144 w 1680540"/>
                <a:gd name="connsiteY7" fmla="*/ 10453 h 1773034"/>
                <a:gd name="connsiteX8" fmla="*/ 1656994 w 1680540"/>
                <a:gd name="connsiteY8" fmla="*/ 535208 h 1773034"/>
                <a:gd name="connsiteX9" fmla="*/ 1676181 w 1680540"/>
                <a:gd name="connsiteY9" fmla="*/ 602538 h 177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0540" h="1773034">
                  <a:moveTo>
                    <a:pt x="1676181" y="602538"/>
                  </a:moveTo>
                  <a:cubicBezTo>
                    <a:pt x="1413456" y="1254888"/>
                    <a:pt x="794062" y="1725235"/>
                    <a:pt x="59496" y="1772496"/>
                  </a:cubicBezTo>
                  <a:cubicBezTo>
                    <a:pt x="19779" y="1775183"/>
                    <a:pt x="-9698" y="1736171"/>
                    <a:pt x="2689" y="1698368"/>
                  </a:cubicBezTo>
                  <a:lnTo>
                    <a:pt x="309027" y="763154"/>
                  </a:lnTo>
                  <a:cubicBezTo>
                    <a:pt x="313917" y="748431"/>
                    <a:pt x="324586" y="736340"/>
                    <a:pt x="338586" y="729650"/>
                  </a:cubicBezTo>
                  <a:cubicBezTo>
                    <a:pt x="603703" y="600685"/>
                    <a:pt x="797636" y="348128"/>
                    <a:pt x="845172" y="47020"/>
                  </a:cubicBezTo>
                  <a:cubicBezTo>
                    <a:pt x="850144" y="16257"/>
                    <a:pt x="879111" y="-4646"/>
                    <a:pt x="909880" y="324"/>
                  </a:cubicBezTo>
                  <a:cubicBezTo>
                    <a:pt x="918667" y="1748"/>
                    <a:pt x="926970" y="5214"/>
                    <a:pt x="934144" y="10453"/>
                  </a:cubicBezTo>
                  <a:lnTo>
                    <a:pt x="1656994" y="535208"/>
                  </a:lnTo>
                  <a:cubicBezTo>
                    <a:pt x="1678089" y="550576"/>
                    <a:pt x="1686017" y="578357"/>
                    <a:pt x="1676181" y="602538"/>
                  </a:cubicBezTo>
                  <a:close/>
                </a:path>
              </a:pathLst>
            </a:custGeom>
            <a:solidFill>
              <a:srgbClr val="363636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459EE71-7D5B-614F-A5D2-878BBA6497AF}"/>
                </a:ext>
              </a:extLst>
            </p:cNvPr>
            <p:cNvSpPr/>
            <p:nvPr/>
          </p:nvSpPr>
          <p:spPr>
            <a:xfrm>
              <a:off x="11987187" y="8511562"/>
              <a:ext cx="1680540" cy="1773034"/>
            </a:xfrm>
            <a:custGeom>
              <a:avLst/>
              <a:gdLst>
                <a:gd name="connsiteX0" fmla="*/ 1676181 w 1680540"/>
                <a:gd name="connsiteY0" fmla="*/ 602538 h 1773034"/>
                <a:gd name="connsiteX1" fmla="*/ 59496 w 1680540"/>
                <a:gd name="connsiteY1" fmla="*/ 1772496 h 1773034"/>
                <a:gd name="connsiteX2" fmla="*/ 2689 w 1680540"/>
                <a:gd name="connsiteY2" fmla="*/ 1698368 h 1773034"/>
                <a:gd name="connsiteX3" fmla="*/ 309027 w 1680540"/>
                <a:gd name="connsiteY3" fmla="*/ 763154 h 1773034"/>
                <a:gd name="connsiteX4" fmla="*/ 338586 w 1680540"/>
                <a:gd name="connsiteY4" fmla="*/ 729650 h 1773034"/>
                <a:gd name="connsiteX5" fmla="*/ 845172 w 1680540"/>
                <a:gd name="connsiteY5" fmla="*/ 47020 h 1773034"/>
                <a:gd name="connsiteX6" fmla="*/ 909880 w 1680540"/>
                <a:gd name="connsiteY6" fmla="*/ 324 h 1773034"/>
                <a:gd name="connsiteX7" fmla="*/ 934144 w 1680540"/>
                <a:gd name="connsiteY7" fmla="*/ 10453 h 1773034"/>
                <a:gd name="connsiteX8" fmla="*/ 1656994 w 1680540"/>
                <a:gd name="connsiteY8" fmla="*/ 535208 h 1773034"/>
                <a:gd name="connsiteX9" fmla="*/ 1676181 w 1680540"/>
                <a:gd name="connsiteY9" fmla="*/ 602538 h 177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0540" h="1773034">
                  <a:moveTo>
                    <a:pt x="1676181" y="602538"/>
                  </a:moveTo>
                  <a:cubicBezTo>
                    <a:pt x="1413456" y="1254888"/>
                    <a:pt x="794062" y="1725235"/>
                    <a:pt x="59496" y="1772496"/>
                  </a:cubicBezTo>
                  <a:cubicBezTo>
                    <a:pt x="19779" y="1775183"/>
                    <a:pt x="-9698" y="1736171"/>
                    <a:pt x="2689" y="1698368"/>
                  </a:cubicBezTo>
                  <a:lnTo>
                    <a:pt x="309027" y="763154"/>
                  </a:lnTo>
                  <a:cubicBezTo>
                    <a:pt x="313917" y="748431"/>
                    <a:pt x="324586" y="736340"/>
                    <a:pt x="338586" y="729650"/>
                  </a:cubicBezTo>
                  <a:cubicBezTo>
                    <a:pt x="603703" y="600685"/>
                    <a:pt x="797636" y="348128"/>
                    <a:pt x="845172" y="47020"/>
                  </a:cubicBezTo>
                  <a:cubicBezTo>
                    <a:pt x="850144" y="16257"/>
                    <a:pt x="879111" y="-4646"/>
                    <a:pt x="909880" y="324"/>
                  </a:cubicBezTo>
                  <a:cubicBezTo>
                    <a:pt x="918667" y="1748"/>
                    <a:pt x="926970" y="5214"/>
                    <a:pt x="934144" y="10453"/>
                  </a:cubicBezTo>
                  <a:lnTo>
                    <a:pt x="1656994" y="535208"/>
                  </a:lnTo>
                  <a:cubicBezTo>
                    <a:pt x="1678089" y="550576"/>
                    <a:pt x="1686017" y="578357"/>
                    <a:pt x="1676181" y="602538"/>
                  </a:cubicBezTo>
                  <a:close/>
                </a:path>
              </a:pathLst>
            </a:custGeom>
            <a:solidFill>
              <a:schemeClr val="accent3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6707BAA3-BEAF-594B-92E3-29C7603B7091}"/>
                </a:ext>
              </a:extLst>
            </p:cNvPr>
            <p:cNvSpPr/>
            <p:nvPr/>
          </p:nvSpPr>
          <p:spPr>
            <a:xfrm>
              <a:off x="10195354" y="9069424"/>
              <a:ext cx="1993471" cy="1217577"/>
            </a:xfrm>
            <a:custGeom>
              <a:avLst/>
              <a:gdLst>
                <a:gd name="connsiteX0" fmla="*/ 1990498 w 1993471"/>
                <a:gd name="connsiteY0" fmla="*/ 315746 h 1217577"/>
                <a:gd name="connsiteX1" fmla="*/ 1707861 w 1993471"/>
                <a:gd name="connsiteY1" fmla="*/ 1178202 h 1217577"/>
                <a:gd name="connsiteX2" fmla="*/ 1651189 w 1993471"/>
                <a:gd name="connsiteY2" fmla="*/ 1217106 h 1217577"/>
                <a:gd name="connsiteX3" fmla="*/ 4487 w 1993471"/>
                <a:gd name="connsiteY3" fmla="*/ 78745 h 1217577"/>
                <a:gd name="connsiteX4" fmla="*/ 34074 w 1993471"/>
                <a:gd name="connsiteY4" fmla="*/ 4241 h 1217577"/>
                <a:gd name="connsiteX5" fmla="*/ 56404 w 1993471"/>
                <a:gd name="connsiteY5" fmla="*/ -407 h 1217577"/>
                <a:gd name="connsiteX6" fmla="*/ 1061729 w 1993471"/>
                <a:gd name="connsiteY6" fmla="*/ -407 h 1217577"/>
                <a:gd name="connsiteX7" fmla="*/ 1100747 w 1993471"/>
                <a:gd name="connsiteY7" fmla="*/ 15311 h 1217577"/>
                <a:gd name="connsiteX8" fmla="*/ 1924850 w 1993471"/>
                <a:gd name="connsiteY8" fmla="*/ 243069 h 1217577"/>
                <a:gd name="connsiteX9" fmla="*/ 1992003 w 1993471"/>
                <a:gd name="connsiteY9" fmla="*/ 286191 h 1217577"/>
                <a:gd name="connsiteX10" fmla="*/ 1990498 w 1993471"/>
                <a:gd name="connsiteY10" fmla="*/ 315746 h 12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3471" h="1217577">
                  <a:moveTo>
                    <a:pt x="1990498" y="315746"/>
                  </a:moveTo>
                  <a:lnTo>
                    <a:pt x="1707861" y="1178202"/>
                  </a:lnTo>
                  <a:cubicBezTo>
                    <a:pt x="1699826" y="1202410"/>
                    <a:pt x="1676663" y="1218315"/>
                    <a:pt x="1651189" y="1217106"/>
                  </a:cubicBezTo>
                  <a:cubicBezTo>
                    <a:pt x="910119" y="1186611"/>
                    <a:pt x="280299" y="726286"/>
                    <a:pt x="4487" y="78745"/>
                  </a:cubicBezTo>
                  <a:cubicBezTo>
                    <a:pt x="-7927" y="49997"/>
                    <a:pt x="5320" y="16627"/>
                    <a:pt x="34074" y="4241"/>
                  </a:cubicBezTo>
                  <a:cubicBezTo>
                    <a:pt x="41140" y="1178"/>
                    <a:pt x="48718" y="-380"/>
                    <a:pt x="56404" y="-407"/>
                  </a:cubicBezTo>
                  <a:lnTo>
                    <a:pt x="1061729" y="-407"/>
                  </a:lnTo>
                  <a:cubicBezTo>
                    <a:pt x="1076267" y="-327"/>
                    <a:pt x="1090213" y="5289"/>
                    <a:pt x="1100747" y="15311"/>
                  </a:cubicBezTo>
                  <a:cubicBezTo>
                    <a:pt x="1321446" y="221816"/>
                    <a:pt x="1629422" y="306933"/>
                    <a:pt x="1924850" y="243069"/>
                  </a:cubicBezTo>
                  <a:cubicBezTo>
                    <a:pt x="1955296" y="236432"/>
                    <a:pt x="1985365" y="255723"/>
                    <a:pt x="1992003" y="286191"/>
                  </a:cubicBezTo>
                  <a:cubicBezTo>
                    <a:pt x="1994153" y="295998"/>
                    <a:pt x="1993615" y="306208"/>
                    <a:pt x="1990498" y="315746"/>
                  </a:cubicBezTo>
                  <a:close/>
                </a:path>
              </a:pathLst>
            </a:custGeom>
            <a:solidFill>
              <a:srgbClr val="363636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E97E2B93-3726-7640-BACC-126F363C3F95}"/>
                </a:ext>
              </a:extLst>
            </p:cNvPr>
            <p:cNvSpPr/>
            <p:nvPr/>
          </p:nvSpPr>
          <p:spPr>
            <a:xfrm>
              <a:off x="10195354" y="9069424"/>
              <a:ext cx="1993471" cy="1217577"/>
            </a:xfrm>
            <a:custGeom>
              <a:avLst/>
              <a:gdLst>
                <a:gd name="connsiteX0" fmla="*/ 1990498 w 1993471"/>
                <a:gd name="connsiteY0" fmla="*/ 315746 h 1217577"/>
                <a:gd name="connsiteX1" fmla="*/ 1707861 w 1993471"/>
                <a:gd name="connsiteY1" fmla="*/ 1178202 h 1217577"/>
                <a:gd name="connsiteX2" fmla="*/ 1651189 w 1993471"/>
                <a:gd name="connsiteY2" fmla="*/ 1217106 h 1217577"/>
                <a:gd name="connsiteX3" fmla="*/ 4487 w 1993471"/>
                <a:gd name="connsiteY3" fmla="*/ 78745 h 1217577"/>
                <a:gd name="connsiteX4" fmla="*/ 34074 w 1993471"/>
                <a:gd name="connsiteY4" fmla="*/ 4241 h 1217577"/>
                <a:gd name="connsiteX5" fmla="*/ 56404 w 1993471"/>
                <a:gd name="connsiteY5" fmla="*/ -407 h 1217577"/>
                <a:gd name="connsiteX6" fmla="*/ 1061729 w 1993471"/>
                <a:gd name="connsiteY6" fmla="*/ -407 h 1217577"/>
                <a:gd name="connsiteX7" fmla="*/ 1100747 w 1993471"/>
                <a:gd name="connsiteY7" fmla="*/ 15311 h 1217577"/>
                <a:gd name="connsiteX8" fmla="*/ 1924850 w 1993471"/>
                <a:gd name="connsiteY8" fmla="*/ 243069 h 1217577"/>
                <a:gd name="connsiteX9" fmla="*/ 1992003 w 1993471"/>
                <a:gd name="connsiteY9" fmla="*/ 286191 h 1217577"/>
                <a:gd name="connsiteX10" fmla="*/ 1990498 w 1993471"/>
                <a:gd name="connsiteY10" fmla="*/ 315746 h 121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3471" h="1217577">
                  <a:moveTo>
                    <a:pt x="1990498" y="315746"/>
                  </a:moveTo>
                  <a:lnTo>
                    <a:pt x="1707861" y="1178202"/>
                  </a:lnTo>
                  <a:cubicBezTo>
                    <a:pt x="1699826" y="1202410"/>
                    <a:pt x="1676663" y="1218315"/>
                    <a:pt x="1651189" y="1217106"/>
                  </a:cubicBezTo>
                  <a:cubicBezTo>
                    <a:pt x="910119" y="1186611"/>
                    <a:pt x="280299" y="726286"/>
                    <a:pt x="4487" y="78745"/>
                  </a:cubicBezTo>
                  <a:cubicBezTo>
                    <a:pt x="-7927" y="49997"/>
                    <a:pt x="5320" y="16627"/>
                    <a:pt x="34074" y="4241"/>
                  </a:cubicBezTo>
                  <a:cubicBezTo>
                    <a:pt x="41140" y="1178"/>
                    <a:pt x="48718" y="-380"/>
                    <a:pt x="56404" y="-407"/>
                  </a:cubicBezTo>
                  <a:lnTo>
                    <a:pt x="1061729" y="-407"/>
                  </a:lnTo>
                  <a:cubicBezTo>
                    <a:pt x="1076267" y="-327"/>
                    <a:pt x="1090213" y="5289"/>
                    <a:pt x="1100747" y="15311"/>
                  </a:cubicBezTo>
                  <a:cubicBezTo>
                    <a:pt x="1321446" y="221816"/>
                    <a:pt x="1629422" y="306933"/>
                    <a:pt x="1924850" y="243069"/>
                  </a:cubicBezTo>
                  <a:cubicBezTo>
                    <a:pt x="1955296" y="236432"/>
                    <a:pt x="1985365" y="255723"/>
                    <a:pt x="1992003" y="286191"/>
                  </a:cubicBezTo>
                  <a:cubicBezTo>
                    <a:pt x="1994153" y="295998"/>
                    <a:pt x="1993615" y="306208"/>
                    <a:pt x="1990498" y="315746"/>
                  </a:cubicBezTo>
                  <a:close/>
                </a:path>
              </a:pathLst>
            </a:custGeom>
            <a:solidFill>
              <a:schemeClr val="accent4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DF831E62-BD24-AE4B-B704-08295D3B8B63}"/>
                </a:ext>
              </a:extLst>
            </p:cNvPr>
            <p:cNvSpPr/>
            <p:nvPr/>
          </p:nvSpPr>
          <p:spPr>
            <a:xfrm>
              <a:off x="12299854" y="6950946"/>
              <a:ext cx="1498986" cy="2016815"/>
            </a:xfrm>
            <a:custGeom>
              <a:avLst/>
              <a:gdLst>
                <a:gd name="connsiteX0" fmla="*/ 1498814 w 1498986"/>
                <a:gd name="connsiteY0" fmla="*/ 1463330 h 2016815"/>
                <a:gd name="connsiteX1" fmla="*/ 1427791 w 1498986"/>
                <a:gd name="connsiteY1" fmla="*/ 1975671 h 2016815"/>
                <a:gd name="connsiteX2" fmla="*/ 1357898 w 1498986"/>
                <a:gd name="connsiteY2" fmla="*/ 2014173 h 2016815"/>
                <a:gd name="connsiteX3" fmla="*/ 1340216 w 1498986"/>
                <a:gd name="connsiteY3" fmla="*/ 2005468 h 2016815"/>
                <a:gd name="connsiteX4" fmla="*/ 565074 w 1498986"/>
                <a:gd name="connsiteY4" fmla="*/ 1442534 h 2016815"/>
                <a:gd name="connsiteX5" fmla="*/ 541856 w 1498986"/>
                <a:gd name="connsiteY5" fmla="*/ 1399814 h 2016815"/>
                <a:gd name="connsiteX6" fmla="*/ 30863 w 1498986"/>
                <a:gd name="connsiteY6" fmla="*/ 638435 h 2016815"/>
                <a:gd name="connsiteX7" fmla="*/ 22801 w 1498986"/>
                <a:gd name="connsiteY7" fmla="*/ 542598 h 2016815"/>
                <a:gd name="connsiteX8" fmla="*/ 740761 w 1498986"/>
                <a:gd name="connsiteY8" fmla="*/ 10616 h 2016815"/>
                <a:gd name="connsiteX9" fmla="*/ 810628 w 1498986"/>
                <a:gd name="connsiteY9" fmla="*/ 12604 h 2016815"/>
                <a:gd name="connsiteX10" fmla="*/ 1498814 w 1498986"/>
                <a:gd name="connsiteY10" fmla="*/ 1463330 h 201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986" h="2016815">
                  <a:moveTo>
                    <a:pt x="1498814" y="1463330"/>
                  </a:moveTo>
                  <a:cubicBezTo>
                    <a:pt x="1498947" y="1636573"/>
                    <a:pt x="1475032" y="1808984"/>
                    <a:pt x="1427791" y="1975671"/>
                  </a:cubicBezTo>
                  <a:cubicBezTo>
                    <a:pt x="1419112" y="2005602"/>
                    <a:pt x="1387832" y="2022824"/>
                    <a:pt x="1357898" y="2014173"/>
                  </a:cubicBezTo>
                  <a:cubicBezTo>
                    <a:pt x="1351529" y="2012319"/>
                    <a:pt x="1345563" y="2009390"/>
                    <a:pt x="1340216" y="2005468"/>
                  </a:cubicBezTo>
                  <a:lnTo>
                    <a:pt x="565074" y="1442534"/>
                  </a:lnTo>
                  <a:cubicBezTo>
                    <a:pt x="551369" y="1432432"/>
                    <a:pt x="542877" y="1416795"/>
                    <a:pt x="541856" y="1399814"/>
                  </a:cubicBezTo>
                  <a:cubicBezTo>
                    <a:pt x="519042" y="1065069"/>
                    <a:pt x="316993" y="779545"/>
                    <a:pt x="30863" y="638435"/>
                  </a:cubicBezTo>
                  <a:cubicBezTo>
                    <a:pt x="-6758" y="619843"/>
                    <a:pt x="-11056" y="567639"/>
                    <a:pt x="22801" y="542598"/>
                  </a:cubicBezTo>
                  <a:lnTo>
                    <a:pt x="740761" y="10616"/>
                  </a:lnTo>
                  <a:cubicBezTo>
                    <a:pt x="761748" y="-4790"/>
                    <a:pt x="790528" y="-3973"/>
                    <a:pt x="810628" y="12604"/>
                  </a:cubicBezTo>
                  <a:cubicBezTo>
                    <a:pt x="1230606" y="356055"/>
                    <a:pt x="1498814" y="878418"/>
                    <a:pt x="1498814" y="1463330"/>
                  </a:cubicBezTo>
                  <a:close/>
                </a:path>
              </a:pathLst>
            </a:custGeom>
            <a:solidFill>
              <a:srgbClr val="363636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697E015-A97C-C840-A45A-BAEBD9E161FB}"/>
                </a:ext>
              </a:extLst>
            </p:cNvPr>
            <p:cNvSpPr/>
            <p:nvPr/>
          </p:nvSpPr>
          <p:spPr>
            <a:xfrm>
              <a:off x="12299854" y="6950946"/>
              <a:ext cx="1498986" cy="2016815"/>
            </a:xfrm>
            <a:custGeom>
              <a:avLst/>
              <a:gdLst>
                <a:gd name="connsiteX0" fmla="*/ 1498814 w 1498986"/>
                <a:gd name="connsiteY0" fmla="*/ 1463330 h 2016815"/>
                <a:gd name="connsiteX1" fmla="*/ 1427791 w 1498986"/>
                <a:gd name="connsiteY1" fmla="*/ 1975671 h 2016815"/>
                <a:gd name="connsiteX2" fmla="*/ 1357898 w 1498986"/>
                <a:gd name="connsiteY2" fmla="*/ 2014173 h 2016815"/>
                <a:gd name="connsiteX3" fmla="*/ 1340216 w 1498986"/>
                <a:gd name="connsiteY3" fmla="*/ 2005468 h 2016815"/>
                <a:gd name="connsiteX4" fmla="*/ 565074 w 1498986"/>
                <a:gd name="connsiteY4" fmla="*/ 1442534 h 2016815"/>
                <a:gd name="connsiteX5" fmla="*/ 541856 w 1498986"/>
                <a:gd name="connsiteY5" fmla="*/ 1399814 h 2016815"/>
                <a:gd name="connsiteX6" fmla="*/ 30863 w 1498986"/>
                <a:gd name="connsiteY6" fmla="*/ 638435 h 2016815"/>
                <a:gd name="connsiteX7" fmla="*/ 22801 w 1498986"/>
                <a:gd name="connsiteY7" fmla="*/ 542598 h 2016815"/>
                <a:gd name="connsiteX8" fmla="*/ 740761 w 1498986"/>
                <a:gd name="connsiteY8" fmla="*/ 10616 h 2016815"/>
                <a:gd name="connsiteX9" fmla="*/ 810628 w 1498986"/>
                <a:gd name="connsiteY9" fmla="*/ 12604 h 2016815"/>
                <a:gd name="connsiteX10" fmla="*/ 1498814 w 1498986"/>
                <a:gd name="connsiteY10" fmla="*/ 1463330 h 201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986" h="2016815">
                  <a:moveTo>
                    <a:pt x="1498814" y="1463330"/>
                  </a:moveTo>
                  <a:cubicBezTo>
                    <a:pt x="1498947" y="1636573"/>
                    <a:pt x="1475032" y="1808984"/>
                    <a:pt x="1427791" y="1975671"/>
                  </a:cubicBezTo>
                  <a:cubicBezTo>
                    <a:pt x="1419112" y="2005602"/>
                    <a:pt x="1387832" y="2022824"/>
                    <a:pt x="1357898" y="2014173"/>
                  </a:cubicBezTo>
                  <a:cubicBezTo>
                    <a:pt x="1351529" y="2012319"/>
                    <a:pt x="1345563" y="2009390"/>
                    <a:pt x="1340216" y="2005468"/>
                  </a:cubicBezTo>
                  <a:lnTo>
                    <a:pt x="565074" y="1442534"/>
                  </a:lnTo>
                  <a:cubicBezTo>
                    <a:pt x="551369" y="1432432"/>
                    <a:pt x="542877" y="1416795"/>
                    <a:pt x="541856" y="1399814"/>
                  </a:cubicBezTo>
                  <a:cubicBezTo>
                    <a:pt x="519042" y="1065069"/>
                    <a:pt x="316993" y="779545"/>
                    <a:pt x="30863" y="638435"/>
                  </a:cubicBezTo>
                  <a:cubicBezTo>
                    <a:pt x="-6758" y="619843"/>
                    <a:pt x="-11056" y="567639"/>
                    <a:pt x="22801" y="542598"/>
                  </a:cubicBezTo>
                  <a:lnTo>
                    <a:pt x="740761" y="10616"/>
                  </a:lnTo>
                  <a:cubicBezTo>
                    <a:pt x="761748" y="-4790"/>
                    <a:pt x="790528" y="-3973"/>
                    <a:pt x="810628" y="12604"/>
                  </a:cubicBezTo>
                  <a:cubicBezTo>
                    <a:pt x="1230606" y="356055"/>
                    <a:pt x="1498814" y="878418"/>
                    <a:pt x="1498814" y="1463330"/>
                  </a:cubicBezTo>
                  <a:close/>
                </a:path>
              </a:pathLst>
            </a:custGeom>
            <a:solidFill>
              <a:schemeClr val="accent2"/>
            </a:solidFill>
            <a:ln w="26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7" name="CuadroTexto 395">
            <a:extLst>
              <a:ext uri="{FF2B5EF4-FFF2-40B4-BE49-F238E27FC236}">
                <a16:creationId xmlns:a16="http://schemas.microsoft.com/office/drawing/2014/main" id="{F98CE8CD-3019-7E48-942E-75174B0F7697}"/>
              </a:ext>
            </a:extLst>
          </p:cNvPr>
          <p:cNvSpPr txBox="1"/>
          <p:nvPr/>
        </p:nvSpPr>
        <p:spPr>
          <a:xfrm rot="3921471">
            <a:off x="5776861" y="6805215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Initiation</a:t>
            </a:r>
          </a:p>
        </p:txBody>
      </p:sp>
      <p:sp>
        <p:nvSpPr>
          <p:cNvPr id="168" name="CuadroTexto 395">
            <a:extLst>
              <a:ext uri="{FF2B5EF4-FFF2-40B4-BE49-F238E27FC236}">
                <a16:creationId xmlns:a16="http://schemas.microsoft.com/office/drawing/2014/main" id="{14EB6A8A-0F55-5941-92E8-0C3A6A02392F}"/>
              </a:ext>
            </a:extLst>
          </p:cNvPr>
          <p:cNvSpPr txBox="1"/>
          <p:nvPr/>
        </p:nvSpPr>
        <p:spPr>
          <a:xfrm rot="19124027">
            <a:off x="5380917" y="8790305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Planning</a:t>
            </a:r>
          </a:p>
        </p:txBody>
      </p:sp>
      <p:sp>
        <p:nvSpPr>
          <p:cNvPr id="169" name="CuadroTexto 395">
            <a:extLst>
              <a:ext uri="{FF2B5EF4-FFF2-40B4-BE49-F238E27FC236}">
                <a16:creationId xmlns:a16="http://schemas.microsoft.com/office/drawing/2014/main" id="{455CCCA8-0A72-744B-B5D5-AA49261ACFA3}"/>
              </a:ext>
            </a:extLst>
          </p:cNvPr>
          <p:cNvSpPr txBox="1"/>
          <p:nvPr/>
        </p:nvSpPr>
        <p:spPr>
          <a:xfrm rot="1643595">
            <a:off x="3443769" y="9056249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Execution</a:t>
            </a:r>
          </a:p>
        </p:txBody>
      </p:sp>
      <p:sp>
        <p:nvSpPr>
          <p:cNvPr id="170" name="CuadroTexto 395">
            <a:extLst>
              <a:ext uri="{FF2B5EF4-FFF2-40B4-BE49-F238E27FC236}">
                <a16:creationId xmlns:a16="http://schemas.microsoft.com/office/drawing/2014/main" id="{59997F5A-7D00-5E4F-B4D1-B9781A38CB2F}"/>
              </a:ext>
            </a:extLst>
          </p:cNvPr>
          <p:cNvSpPr txBox="1"/>
          <p:nvPr/>
        </p:nvSpPr>
        <p:spPr>
          <a:xfrm rot="16200000">
            <a:off x="2699364" y="6996161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Control</a:t>
            </a:r>
          </a:p>
        </p:txBody>
      </p:sp>
      <p:sp>
        <p:nvSpPr>
          <p:cNvPr id="171" name="CuadroTexto 395">
            <a:extLst>
              <a:ext uri="{FF2B5EF4-FFF2-40B4-BE49-F238E27FC236}">
                <a16:creationId xmlns:a16="http://schemas.microsoft.com/office/drawing/2014/main" id="{3F1DDF9E-D447-414B-A783-1A9F40BB99C9}"/>
              </a:ext>
            </a:extLst>
          </p:cNvPr>
          <p:cNvSpPr txBox="1"/>
          <p:nvPr/>
        </p:nvSpPr>
        <p:spPr>
          <a:xfrm rot="21170556">
            <a:off x="4115434" y="5723832"/>
            <a:ext cx="3352173" cy="212629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334653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Closure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1A1382F-6F8B-5148-9969-01C96C5BF682}"/>
              </a:ext>
            </a:extLst>
          </p:cNvPr>
          <p:cNvGrpSpPr/>
          <p:nvPr/>
        </p:nvGrpSpPr>
        <p:grpSpPr>
          <a:xfrm>
            <a:off x="10739970" y="5773656"/>
            <a:ext cx="11432674" cy="5261288"/>
            <a:chOff x="11442510" y="5817109"/>
            <a:chExt cx="11432674" cy="526128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8DA2F25-9641-EB48-A822-C86EFC7FEA61}"/>
                </a:ext>
              </a:extLst>
            </p:cNvPr>
            <p:cNvGrpSpPr/>
            <p:nvPr/>
          </p:nvGrpSpPr>
          <p:grpSpPr>
            <a:xfrm>
              <a:off x="11442510" y="5817109"/>
              <a:ext cx="5344292" cy="830997"/>
              <a:chOff x="1395365" y="11999221"/>
              <a:chExt cx="5344292" cy="830997"/>
            </a:xfrm>
          </p:grpSpPr>
          <p:sp>
            <p:nvSpPr>
              <p:cNvPr id="172" name="Rectangle 56">
                <a:extLst>
                  <a:ext uri="{FF2B5EF4-FFF2-40B4-BE49-F238E27FC236}">
                    <a16:creationId xmlns:a16="http://schemas.microsoft.com/office/drawing/2014/main" id="{FFF2217A-8E8C-BA4B-9337-FAA5264FB6BA}"/>
                  </a:ext>
                </a:extLst>
              </p:cNvPr>
              <p:cNvSpPr/>
              <p:nvPr/>
            </p:nvSpPr>
            <p:spPr>
              <a:xfrm flipH="1">
                <a:off x="1937643" y="11999221"/>
                <a:ext cx="48020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F86C3D7-4445-2346-9702-F30A549EC34A}"/>
                  </a:ext>
                </a:extLst>
              </p:cNvPr>
              <p:cNvSpPr/>
              <p:nvPr/>
            </p:nvSpPr>
            <p:spPr>
              <a:xfrm>
                <a:off x="1395365" y="12190124"/>
                <a:ext cx="396161" cy="3961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77CA47F-98A4-054A-82B8-C639B44AD4AA}"/>
                </a:ext>
              </a:extLst>
            </p:cNvPr>
            <p:cNvGrpSpPr/>
            <p:nvPr/>
          </p:nvGrpSpPr>
          <p:grpSpPr>
            <a:xfrm>
              <a:off x="11442510" y="8033837"/>
              <a:ext cx="5344292" cy="830997"/>
              <a:chOff x="1395365" y="11999221"/>
              <a:chExt cx="5344292" cy="830997"/>
            </a:xfrm>
          </p:grpSpPr>
          <p:sp>
            <p:nvSpPr>
              <p:cNvPr id="176" name="Rectangle 56">
                <a:extLst>
                  <a:ext uri="{FF2B5EF4-FFF2-40B4-BE49-F238E27FC236}">
                    <a16:creationId xmlns:a16="http://schemas.microsoft.com/office/drawing/2014/main" id="{D2993BDB-60E3-5049-B89C-DE2831701B20}"/>
                  </a:ext>
                </a:extLst>
              </p:cNvPr>
              <p:cNvSpPr/>
              <p:nvPr/>
            </p:nvSpPr>
            <p:spPr>
              <a:xfrm flipH="1">
                <a:off x="1937643" y="11999221"/>
                <a:ext cx="48020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31AD9EA-0BF1-524D-80EF-D5DC9806C147}"/>
                  </a:ext>
                </a:extLst>
              </p:cNvPr>
              <p:cNvSpPr/>
              <p:nvPr/>
            </p:nvSpPr>
            <p:spPr>
              <a:xfrm>
                <a:off x="1395365" y="12190124"/>
                <a:ext cx="396161" cy="3961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D0690E8-451B-AE4B-9154-BBEF4E0B4FDA}"/>
                </a:ext>
              </a:extLst>
            </p:cNvPr>
            <p:cNvGrpSpPr/>
            <p:nvPr/>
          </p:nvGrpSpPr>
          <p:grpSpPr>
            <a:xfrm>
              <a:off x="11442510" y="10247400"/>
              <a:ext cx="5344292" cy="830997"/>
              <a:chOff x="1395365" y="11999221"/>
              <a:chExt cx="5344292" cy="830997"/>
            </a:xfrm>
          </p:grpSpPr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4E9E2824-1082-864D-AA19-3F45F3303AA3}"/>
                  </a:ext>
                </a:extLst>
              </p:cNvPr>
              <p:cNvSpPr/>
              <p:nvPr/>
            </p:nvSpPr>
            <p:spPr>
              <a:xfrm flipH="1">
                <a:off x="1937643" y="11999221"/>
                <a:ext cx="48020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B82B069-8F4D-8D47-86EB-E925C3610B09}"/>
                  </a:ext>
                </a:extLst>
              </p:cNvPr>
              <p:cNvSpPr/>
              <p:nvPr/>
            </p:nvSpPr>
            <p:spPr>
              <a:xfrm>
                <a:off x="1395365" y="12190124"/>
                <a:ext cx="396161" cy="39616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D825756-E17A-C048-868F-E6D841F39FE8}"/>
                </a:ext>
              </a:extLst>
            </p:cNvPr>
            <p:cNvGrpSpPr/>
            <p:nvPr/>
          </p:nvGrpSpPr>
          <p:grpSpPr>
            <a:xfrm>
              <a:off x="17530892" y="6992594"/>
              <a:ext cx="5344292" cy="830997"/>
              <a:chOff x="1395365" y="11999221"/>
              <a:chExt cx="5344292" cy="830997"/>
            </a:xfrm>
          </p:grpSpPr>
          <p:sp>
            <p:nvSpPr>
              <p:cNvPr id="182" name="Rectangle 56">
                <a:extLst>
                  <a:ext uri="{FF2B5EF4-FFF2-40B4-BE49-F238E27FC236}">
                    <a16:creationId xmlns:a16="http://schemas.microsoft.com/office/drawing/2014/main" id="{0DAE4186-865C-6942-9F42-1F6429DAEA72}"/>
                  </a:ext>
                </a:extLst>
              </p:cNvPr>
              <p:cNvSpPr/>
              <p:nvPr/>
            </p:nvSpPr>
            <p:spPr>
              <a:xfrm flipH="1">
                <a:off x="1937643" y="11999221"/>
                <a:ext cx="48020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54AF14F-91EE-0A44-A1E8-92A00A959070}"/>
                  </a:ext>
                </a:extLst>
              </p:cNvPr>
              <p:cNvSpPr/>
              <p:nvPr/>
            </p:nvSpPr>
            <p:spPr>
              <a:xfrm>
                <a:off x="1395365" y="12190124"/>
                <a:ext cx="396161" cy="39616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80DC713-B63B-6B4B-886C-C55B84EFD732}"/>
                </a:ext>
              </a:extLst>
            </p:cNvPr>
            <p:cNvGrpSpPr/>
            <p:nvPr/>
          </p:nvGrpSpPr>
          <p:grpSpPr>
            <a:xfrm>
              <a:off x="17530892" y="9206157"/>
              <a:ext cx="5344292" cy="830997"/>
              <a:chOff x="1395365" y="11999221"/>
              <a:chExt cx="5344292" cy="830997"/>
            </a:xfrm>
          </p:grpSpPr>
          <p:sp>
            <p:nvSpPr>
              <p:cNvPr id="185" name="Rectangle 56">
                <a:extLst>
                  <a:ext uri="{FF2B5EF4-FFF2-40B4-BE49-F238E27FC236}">
                    <a16:creationId xmlns:a16="http://schemas.microsoft.com/office/drawing/2014/main" id="{18C1FA81-211D-8444-8AF0-870959CBD8EC}"/>
                  </a:ext>
                </a:extLst>
              </p:cNvPr>
              <p:cNvSpPr/>
              <p:nvPr/>
            </p:nvSpPr>
            <p:spPr>
              <a:xfrm flipH="1">
                <a:off x="1937643" y="11999221"/>
                <a:ext cx="48020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5F5E574-76AE-D746-B39C-2CF1263A7479}"/>
                  </a:ext>
                </a:extLst>
              </p:cNvPr>
              <p:cNvSpPr/>
              <p:nvPr/>
            </p:nvSpPr>
            <p:spPr>
              <a:xfrm>
                <a:off x="1395365" y="12190124"/>
                <a:ext cx="396161" cy="39616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9" name="CuadroTexto 395">
            <a:extLst>
              <a:ext uri="{FF2B5EF4-FFF2-40B4-BE49-F238E27FC236}">
                <a16:creationId xmlns:a16="http://schemas.microsoft.com/office/drawing/2014/main" id="{11454686-CC5F-544C-83A2-8AF4C4C513D8}"/>
              </a:ext>
            </a:extLst>
          </p:cNvPr>
          <p:cNvSpPr txBox="1"/>
          <p:nvPr/>
        </p:nvSpPr>
        <p:spPr>
          <a:xfrm flipH="1">
            <a:off x="4587418" y="7874023"/>
            <a:ext cx="2697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9146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38599" y="1022190"/>
            <a:ext cx="91005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Life Cycle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ADA5822-E8CF-9D4E-AF24-50BD05F172FA}"/>
              </a:ext>
            </a:extLst>
          </p:cNvPr>
          <p:cNvSpPr/>
          <p:nvPr/>
        </p:nvSpPr>
        <p:spPr>
          <a:xfrm>
            <a:off x="2147569" y="5258450"/>
            <a:ext cx="4761219" cy="4122734"/>
          </a:xfrm>
          <a:custGeom>
            <a:avLst/>
            <a:gdLst>
              <a:gd name="connsiteX0" fmla="*/ 0 w 1375752"/>
              <a:gd name="connsiteY0" fmla="*/ 595632 h 1191263"/>
              <a:gd name="connsiteX1" fmla="*/ 344012 w 1375752"/>
              <a:gd name="connsiteY1" fmla="*/ 1191264 h 1191263"/>
              <a:gd name="connsiteX2" fmla="*/ 1031848 w 1375752"/>
              <a:gd name="connsiteY2" fmla="*/ 1191264 h 1191263"/>
              <a:gd name="connsiteX3" fmla="*/ 1375753 w 1375752"/>
              <a:gd name="connsiteY3" fmla="*/ 595632 h 1191263"/>
              <a:gd name="connsiteX4" fmla="*/ 1031848 w 1375752"/>
              <a:gd name="connsiteY4" fmla="*/ 0 h 1191263"/>
              <a:gd name="connsiteX5" fmla="*/ 344012 w 1375752"/>
              <a:gd name="connsiteY5" fmla="*/ 0 h 1191263"/>
              <a:gd name="connsiteX6" fmla="*/ 0 w 1375752"/>
              <a:gd name="connsiteY6" fmla="*/ 595632 h 1191263"/>
              <a:gd name="connsiteX7" fmla="*/ 0 w 1375752"/>
              <a:gd name="connsiteY7" fmla="*/ 595632 h 119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752" h="1191263">
                <a:moveTo>
                  <a:pt x="0" y="595632"/>
                </a:moveTo>
                <a:lnTo>
                  <a:pt x="344012" y="1191264"/>
                </a:lnTo>
                <a:lnTo>
                  <a:pt x="1031848" y="1191264"/>
                </a:lnTo>
                <a:lnTo>
                  <a:pt x="1375753" y="595632"/>
                </a:lnTo>
                <a:lnTo>
                  <a:pt x="1031848" y="0"/>
                </a:lnTo>
                <a:lnTo>
                  <a:pt x="344012" y="0"/>
                </a:lnTo>
                <a:lnTo>
                  <a:pt x="0" y="595632"/>
                </a:lnTo>
                <a:lnTo>
                  <a:pt x="0" y="595632"/>
                </a:lnTo>
                <a:close/>
              </a:path>
            </a:pathLst>
          </a:custGeom>
          <a:solidFill>
            <a:schemeClr val="accent1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5E92125-4949-5C46-996C-439E800D241C}"/>
              </a:ext>
            </a:extLst>
          </p:cNvPr>
          <p:cNvSpPr/>
          <p:nvPr/>
        </p:nvSpPr>
        <p:spPr>
          <a:xfrm>
            <a:off x="5854753" y="7399598"/>
            <a:ext cx="4760943" cy="4122734"/>
          </a:xfrm>
          <a:custGeom>
            <a:avLst/>
            <a:gdLst>
              <a:gd name="connsiteX0" fmla="*/ 0 w 1375672"/>
              <a:gd name="connsiteY0" fmla="*/ 595605 h 1191263"/>
              <a:gd name="connsiteX1" fmla="*/ 343905 w 1375672"/>
              <a:gd name="connsiteY1" fmla="*/ 1191264 h 1191263"/>
              <a:gd name="connsiteX2" fmla="*/ 1031875 w 1375672"/>
              <a:gd name="connsiteY2" fmla="*/ 1191264 h 1191263"/>
              <a:gd name="connsiteX3" fmla="*/ 1375672 w 1375672"/>
              <a:gd name="connsiteY3" fmla="*/ 595605 h 1191263"/>
              <a:gd name="connsiteX4" fmla="*/ 1031875 w 1375672"/>
              <a:gd name="connsiteY4" fmla="*/ 0 h 1191263"/>
              <a:gd name="connsiteX5" fmla="*/ 343905 w 1375672"/>
              <a:gd name="connsiteY5" fmla="*/ 0 h 1191263"/>
              <a:gd name="connsiteX6" fmla="*/ 0 w 1375672"/>
              <a:gd name="connsiteY6" fmla="*/ 595605 h 1191263"/>
              <a:gd name="connsiteX7" fmla="*/ 0 w 1375672"/>
              <a:gd name="connsiteY7" fmla="*/ 595605 h 119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672" h="1191263">
                <a:moveTo>
                  <a:pt x="0" y="595605"/>
                </a:moveTo>
                <a:lnTo>
                  <a:pt x="343905" y="1191264"/>
                </a:lnTo>
                <a:lnTo>
                  <a:pt x="1031875" y="1191264"/>
                </a:lnTo>
                <a:lnTo>
                  <a:pt x="1375672" y="595605"/>
                </a:lnTo>
                <a:lnTo>
                  <a:pt x="1031875" y="0"/>
                </a:lnTo>
                <a:lnTo>
                  <a:pt x="343905" y="0"/>
                </a:lnTo>
                <a:lnTo>
                  <a:pt x="0" y="595605"/>
                </a:lnTo>
                <a:lnTo>
                  <a:pt x="0" y="595605"/>
                </a:lnTo>
                <a:close/>
              </a:path>
            </a:pathLst>
          </a:custGeom>
          <a:solidFill>
            <a:schemeClr val="accent2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2933B17-20F9-1745-AECF-A0C81FA693B7}"/>
              </a:ext>
            </a:extLst>
          </p:cNvPr>
          <p:cNvSpPr/>
          <p:nvPr/>
        </p:nvSpPr>
        <p:spPr>
          <a:xfrm>
            <a:off x="9554960" y="5258450"/>
            <a:ext cx="4760943" cy="4122734"/>
          </a:xfrm>
          <a:custGeom>
            <a:avLst/>
            <a:gdLst>
              <a:gd name="connsiteX0" fmla="*/ 0 w 1375672"/>
              <a:gd name="connsiteY0" fmla="*/ 595632 h 1191263"/>
              <a:gd name="connsiteX1" fmla="*/ 343851 w 1375672"/>
              <a:gd name="connsiteY1" fmla="*/ 1191264 h 1191263"/>
              <a:gd name="connsiteX2" fmla="*/ 1031741 w 1375672"/>
              <a:gd name="connsiteY2" fmla="*/ 1191264 h 1191263"/>
              <a:gd name="connsiteX3" fmla="*/ 1375673 w 1375672"/>
              <a:gd name="connsiteY3" fmla="*/ 595632 h 1191263"/>
              <a:gd name="connsiteX4" fmla="*/ 1031741 w 1375672"/>
              <a:gd name="connsiteY4" fmla="*/ 0 h 1191263"/>
              <a:gd name="connsiteX5" fmla="*/ 343851 w 1375672"/>
              <a:gd name="connsiteY5" fmla="*/ 0 h 1191263"/>
              <a:gd name="connsiteX6" fmla="*/ 0 w 1375672"/>
              <a:gd name="connsiteY6" fmla="*/ 595632 h 1191263"/>
              <a:gd name="connsiteX7" fmla="*/ 0 w 1375672"/>
              <a:gd name="connsiteY7" fmla="*/ 595632 h 119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672" h="1191263">
                <a:moveTo>
                  <a:pt x="0" y="595632"/>
                </a:moveTo>
                <a:lnTo>
                  <a:pt x="343851" y="1191264"/>
                </a:lnTo>
                <a:lnTo>
                  <a:pt x="1031741" y="1191264"/>
                </a:lnTo>
                <a:lnTo>
                  <a:pt x="1375673" y="595632"/>
                </a:lnTo>
                <a:lnTo>
                  <a:pt x="1031741" y="0"/>
                </a:lnTo>
                <a:lnTo>
                  <a:pt x="343851" y="0"/>
                </a:lnTo>
                <a:lnTo>
                  <a:pt x="0" y="595632"/>
                </a:lnTo>
                <a:lnTo>
                  <a:pt x="0" y="595632"/>
                </a:lnTo>
                <a:close/>
              </a:path>
            </a:pathLst>
          </a:custGeom>
          <a:solidFill>
            <a:schemeClr val="accent3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F2500FD-023E-A945-BD1A-B9AA421D650E}"/>
              </a:ext>
            </a:extLst>
          </p:cNvPr>
          <p:cNvSpPr/>
          <p:nvPr/>
        </p:nvSpPr>
        <p:spPr>
          <a:xfrm>
            <a:off x="13261583" y="7399598"/>
            <a:ext cx="4761129" cy="4122734"/>
          </a:xfrm>
          <a:custGeom>
            <a:avLst/>
            <a:gdLst>
              <a:gd name="connsiteX0" fmla="*/ 0 w 1375726"/>
              <a:gd name="connsiteY0" fmla="*/ 595605 h 1191263"/>
              <a:gd name="connsiteX1" fmla="*/ 343985 w 1375726"/>
              <a:gd name="connsiteY1" fmla="*/ 1191264 h 1191263"/>
              <a:gd name="connsiteX2" fmla="*/ 1031822 w 1375726"/>
              <a:gd name="connsiteY2" fmla="*/ 1191264 h 1191263"/>
              <a:gd name="connsiteX3" fmla="*/ 1375727 w 1375726"/>
              <a:gd name="connsiteY3" fmla="*/ 595605 h 1191263"/>
              <a:gd name="connsiteX4" fmla="*/ 1031822 w 1375726"/>
              <a:gd name="connsiteY4" fmla="*/ 0 h 1191263"/>
              <a:gd name="connsiteX5" fmla="*/ 343985 w 1375726"/>
              <a:gd name="connsiteY5" fmla="*/ 0 h 1191263"/>
              <a:gd name="connsiteX6" fmla="*/ 0 w 1375726"/>
              <a:gd name="connsiteY6" fmla="*/ 595605 h 1191263"/>
              <a:gd name="connsiteX7" fmla="*/ 0 w 1375726"/>
              <a:gd name="connsiteY7" fmla="*/ 595605 h 119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726" h="1191263">
                <a:moveTo>
                  <a:pt x="0" y="595605"/>
                </a:moveTo>
                <a:lnTo>
                  <a:pt x="343985" y="1191264"/>
                </a:lnTo>
                <a:lnTo>
                  <a:pt x="1031822" y="1191264"/>
                </a:lnTo>
                <a:lnTo>
                  <a:pt x="1375727" y="595605"/>
                </a:lnTo>
                <a:lnTo>
                  <a:pt x="1031822" y="0"/>
                </a:lnTo>
                <a:lnTo>
                  <a:pt x="343985" y="0"/>
                </a:lnTo>
                <a:lnTo>
                  <a:pt x="0" y="595605"/>
                </a:lnTo>
                <a:lnTo>
                  <a:pt x="0" y="595605"/>
                </a:lnTo>
                <a:close/>
              </a:path>
            </a:pathLst>
          </a:custGeom>
          <a:solidFill>
            <a:schemeClr val="accent4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BEE3452-BA11-2141-AE33-70DB9B24FBA5}"/>
              </a:ext>
            </a:extLst>
          </p:cNvPr>
          <p:cNvSpPr/>
          <p:nvPr/>
        </p:nvSpPr>
        <p:spPr>
          <a:xfrm>
            <a:off x="16948120" y="5258450"/>
            <a:ext cx="4761223" cy="4122734"/>
          </a:xfrm>
          <a:custGeom>
            <a:avLst/>
            <a:gdLst>
              <a:gd name="connsiteX0" fmla="*/ 0 w 1375753"/>
              <a:gd name="connsiteY0" fmla="*/ 595632 h 1191263"/>
              <a:gd name="connsiteX1" fmla="*/ 344012 w 1375753"/>
              <a:gd name="connsiteY1" fmla="*/ 1191264 h 1191263"/>
              <a:gd name="connsiteX2" fmla="*/ 1031768 w 1375753"/>
              <a:gd name="connsiteY2" fmla="*/ 1191264 h 1191263"/>
              <a:gd name="connsiteX3" fmla="*/ 1375754 w 1375753"/>
              <a:gd name="connsiteY3" fmla="*/ 595632 h 1191263"/>
              <a:gd name="connsiteX4" fmla="*/ 1031768 w 1375753"/>
              <a:gd name="connsiteY4" fmla="*/ 0 h 1191263"/>
              <a:gd name="connsiteX5" fmla="*/ 344012 w 1375753"/>
              <a:gd name="connsiteY5" fmla="*/ 0 h 1191263"/>
              <a:gd name="connsiteX6" fmla="*/ 0 w 1375753"/>
              <a:gd name="connsiteY6" fmla="*/ 595632 h 1191263"/>
              <a:gd name="connsiteX7" fmla="*/ 0 w 1375753"/>
              <a:gd name="connsiteY7" fmla="*/ 595632 h 119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753" h="1191263">
                <a:moveTo>
                  <a:pt x="0" y="595632"/>
                </a:moveTo>
                <a:lnTo>
                  <a:pt x="344012" y="1191264"/>
                </a:lnTo>
                <a:lnTo>
                  <a:pt x="1031768" y="1191264"/>
                </a:lnTo>
                <a:lnTo>
                  <a:pt x="1375754" y="595632"/>
                </a:lnTo>
                <a:lnTo>
                  <a:pt x="1031768" y="0"/>
                </a:lnTo>
                <a:lnTo>
                  <a:pt x="344012" y="0"/>
                </a:lnTo>
                <a:lnTo>
                  <a:pt x="0" y="595632"/>
                </a:lnTo>
                <a:lnTo>
                  <a:pt x="0" y="595632"/>
                </a:lnTo>
                <a:close/>
              </a:path>
            </a:pathLst>
          </a:custGeom>
          <a:solidFill>
            <a:schemeClr val="accent5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C8DE131-1167-BA45-93DC-1684350084A6}"/>
              </a:ext>
            </a:extLst>
          </p:cNvPr>
          <p:cNvSpPr/>
          <p:nvPr/>
        </p:nvSpPr>
        <p:spPr>
          <a:xfrm>
            <a:off x="6131050" y="7639314"/>
            <a:ext cx="4207697" cy="3643215"/>
          </a:xfrm>
          <a:custGeom>
            <a:avLst/>
            <a:gdLst>
              <a:gd name="connsiteX0" fmla="*/ 10577 w 1215812"/>
              <a:gd name="connsiteY0" fmla="*/ 525933 h 1052706"/>
              <a:gd name="connsiteX1" fmla="*/ 309229 w 1215812"/>
              <a:gd name="connsiteY1" fmla="*/ 1043164 h 1052706"/>
              <a:gd name="connsiteX2" fmla="*/ 906534 w 1215812"/>
              <a:gd name="connsiteY2" fmla="*/ 1043164 h 1052706"/>
              <a:gd name="connsiteX3" fmla="*/ 1205187 w 1215812"/>
              <a:gd name="connsiteY3" fmla="*/ 526013 h 1052706"/>
              <a:gd name="connsiteX4" fmla="*/ 906534 w 1215812"/>
              <a:gd name="connsiteY4" fmla="*/ 8755 h 1052706"/>
              <a:gd name="connsiteX5" fmla="*/ 309229 w 1215812"/>
              <a:gd name="connsiteY5" fmla="*/ 8755 h 1052706"/>
              <a:gd name="connsiteX6" fmla="*/ 10577 w 1215812"/>
              <a:gd name="connsiteY6" fmla="*/ 525906 h 1052706"/>
              <a:gd name="connsiteX7" fmla="*/ -172 w 1215812"/>
              <a:gd name="connsiteY7" fmla="*/ 525933 h 1052706"/>
              <a:gd name="connsiteX8" fmla="*/ 303828 w 1215812"/>
              <a:gd name="connsiteY8" fmla="*/ -407 h 1052706"/>
              <a:gd name="connsiteX9" fmla="*/ 911640 w 1215812"/>
              <a:gd name="connsiteY9" fmla="*/ -407 h 1052706"/>
              <a:gd name="connsiteX10" fmla="*/ 1215640 w 1215812"/>
              <a:gd name="connsiteY10" fmla="*/ 525933 h 1052706"/>
              <a:gd name="connsiteX11" fmla="*/ 911747 w 1215812"/>
              <a:gd name="connsiteY11" fmla="*/ 1052299 h 1052706"/>
              <a:gd name="connsiteX12" fmla="*/ 303935 w 1215812"/>
              <a:gd name="connsiteY12" fmla="*/ 1052299 h 1052706"/>
              <a:gd name="connsiteX13" fmla="*/ -64 w 1215812"/>
              <a:gd name="connsiteY13" fmla="*/ 525933 h 105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812" h="1052706">
                <a:moveTo>
                  <a:pt x="10577" y="525933"/>
                </a:moveTo>
                <a:lnTo>
                  <a:pt x="309229" y="1043164"/>
                </a:lnTo>
                <a:lnTo>
                  <a:pt x="906534" y="1043164"/>
                </a:lnTo>
                <a:lnTo>
                  <a:pt x="1205187" y="526013"/>
                </a:lnTo>
                <a:lnTo>
                  <a:pt x="906534" y="8755"/>
                </a:lnTo>
                <a:lnTo>
                  <a:pt x="309229" y="8755"/>
                </a:lnTo>
                <a:lnTo>
                  <a:pt x="10577" y="525906"/>
                </a:lnTo>
                <a:close/>
                <a:moveTo>
                  <a:pt x="-172" y="525933"/>
                </a:moveTo>
                <a:lnTo>
                  <a:pt x="303828" y="-407"/>
                </a:lnTo>
                <a:lnTo>
                  <a:pt x="911640" y="-407"/>
                </a:lnTo>
                <a:lnTo>
                  <a:pt x="1215640" y="525933"/>
                </a:lnTo>
                <a:lnTo>
                  <a:pt x="911747" y="1052299"/>
                </a:lnTo>
                <a:lnTo>
                  <a:pt x="303935" y="1052299"/>
                </a:lnTo>
                <a:lnTo>
                  <a:pt x="-64" y="525933"/>
                </a:ln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E54921E-9933-E247-A327-3C586AEF0D19}"/>
              </a:ext>
            </a:extLst>
          </p:cNvPr>
          <p:cNvSpPr/>
          <p:nvPr/>
        </p:nvSpPr>
        <p:spPr>
          <a:xfrm>
            <a:off x="2424891" y="5498256"/>
            <a:ext cx="4207510" cy="3643215"/>
          </a:xfrm>
          <a:custGeom>
            <a:avLst/>
            <a:gdLst>
              <a:gd name="connsiteX0" fmla="*/ 10415 w 1215758"/>
              <a:gd name="connsiteY0" fmla="*/ 525933 h 1052706"/>
              <a:gd name="connsiteX1" fmla="*/ 309041 w 1215758"/>
              <a:gd name="connsiteY1" fmla="*/ 1043084 h 1052706"/>
              <a:gd name="connsiteX2" fmla="*/ 906292 w 1215758"/>
              <a:gd name="connsiteY2" fmla="*/ 1043084 h 1052706"/>
              <a:gd name="connsiteX3" fmla="*/ 1204918 w 1215758"/>
              <a:gd name="connsiteY3" fmla="*/ 525933 h 1052706"/>
              <a:gd name="connsiteX4" fmla="*/ 906265 w 1215758"/>
              <a:gd name="connsiteY4" fmla="*/ 8809 h 1052706"/>
              <a:gd name="connsiteX5" fmla="*/ 309014 w 1215758"/>
              <a:gd name="connsiteY5" fmla="*/ 8809 h 1052706"/>
              <a:gd name="connsiteX6" fmla="*/ 10415 w 1215758"/>
              <a:gd name="connsiteY6" fmla="*/ 525933 h 1052706"/>
              <a:gd name="connsiteX7" fmla="*/ -145 w 1215758"/>
              <a:gd name="connsiteY7" fmla="*/ 525933 h 1052706"/>
              <a:gd name="connsiteX8" fmla="*/ 303774 w 1215758"/>
              <a:gd name="connsiteY8" fmla="*/ -407 h 1052706"/>
              <a:gd name="connsiteX9" fmla="*/ 911587 w 1215758"/>
              <a:gd name="connsiteY9" fmla="*/ -407 h 1052706"/>
              <a:gd name="connsiteX10" fmla="*/ 1215586 w 1215758"/>
              <a:gd name="connsiteY10" fmla="*/ 525933 h 1052706"/>
              <a:gd name="connsiteX11" fmla="*/ 911587 w 1215758"/>
              <a:gd name="connsiteY11" fmla="*/ 1052299 h 1052706"/>
              <a:gd name="connsiteX12" fmla="*/ 303747 w 1215758"/>
              <a:gd name="connsiteY12" fmla="*/ 1052299 h 1052706"/>
              <a:gd name="connsiteX13" fmla="*/ -172 w 1215758"/>
              <a:gd name="connsiteY13" fmla="*/ 525933 h 105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758" h="1052706">
                <a:moveTo>
                  <a:pt x="10415" y="525933"/>
                </a:moveTo>
                <a:lnTo>
                  <a:pt x="309041" y="1043084"/>
                </a:lnTo>
                <a:lnTo>
                  <a:pt x="906292" y="1043084"/>
                </a:lnTo>
                <a:lnTo>
                  <a:pt x="1204918" y="525933"/>
                </a:lnTo>
                <a:lnTo>
                  <a:pt x="906265" y="8809"/>
                </a:lnTo>
                <a:lnTo>
                  <a:pt x="309014" y="8809"/>
                </a:lnTo>
                <a:lnTo>
                  <a:pt x="10415" y="525933"/>
                </a:lnTo>
                <a:close/>
                <a:moveTo>
                  <a:pt x="-145" y="525933"/>
                </a:moveTo>
                <a:lnTo>
                  <a:pt x="303774" y="-407"/>
                </a:lnTo>
                <a:lnTo>
                  <a:pt x="911587" y="-407"/>
                </a:lnTo>
                <a:lnTo>
                  <a:pt x="1215586" y="525933"/>
                </a:lnTo>
                <a:lnTo>
                  <a:pt x="911587" y="1052299"/>
                </a:lnTo>
                <a:lnTo>
                  <a:pt x="303747" y="1052299"/>
                </a:lnTo>
                <a:lnTo>
                  <a:pt x="-172" y="525933"/>
                </a:ln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B70C66B-FE56-524B-941F-ABB3D94C1636}"/>
              </a:ext>
            </a:extLst>
          </p:cNvPr>
          <p:cNvSpPr/>
          <p:nvPr/>
        </p:nvSpPr>
        <p:spPr>
          <a:xfrm>
            <a:off x="13538255" y="7639314"/>
            <a:ext cx="4207323" cy="3643215"/>
          </a:xfrm>
          <a:custGeom>
            <a:avLst/>
            <a:gdLst>
              <a:gd name="connsiteX0" fmla="*/ 10577 w 1215704"/>
              <a:gd name="connsiteY0" fmla="*/ 525933 h 1052706"/>
              <a:gd name="connsiteX1" fmla="*/ 309175 w 1215704"/>
              <a:gd name="connsiteY1" fmla="*/ 1043164 h 1052706"/>
              <a:gd name="connsiteX2" fmla="*/ 906427 w 1215704"/>
              <a:gd name="connsiteY2" fmla="*/ 1043164 h 1052706"/>
              <a:gd name="connsiteX3" fmla="*/ 1205079 w 1215704"/>
              <a:gd name="connsiteY3" fmla="*/ 526013 h 1052706"/>
              <a:gd name="connsiteX4" fmla="*/ 906427 w 1215704"/>
              <a:gd name="connsiteY4" fmla="*/ 8755 h 1052706"/>
              <a:gd name="connsiteX5" fmla="*/ 309175 w 1215704"/>
              <a:gd name="connsiteY5" fmla="*/ 8755 h 1052706"/>
              <a:gd name="connsiteX6" fmla="*/ 10577 w 1215704"/>
              <a:gd name="connsiteY6" fmla="*/ 525906 h 1052706"/>
              <a:gd name="connsiteX7" fmla="*/ -172 w 1215704"/>
              <a:gd name="connsiteY7" fmla="*/ 525933 h 1052706"/>
              <a:gd name="connsiteX8" fmla="*/ 303693 w 1215704"/>
              <a:gd name="connsiteY8" fmla="*/ -407 h 1052706"/>
              <a:gd name="connsiteX9" fmla="*/ 911533 w 1215704"/>
              <a:gd name="connsiteY9" fmla="*/ -407 h 1052706"/>
              <a:gd name="connsiteX10" fmla="*/ 1215533 w 1215704"/>
              <a:gd name="connsiteY10" fmla="*/ 525933 h 1052706"/>
              <a:gd name="connsiteX11" fmla="*/ 911613 w 1215704"/>
              <a:gd name="connsiteY11" fmla="*/ 1052299 h 1052706"/>
              <a:gd name="connsiteX12" fmla="*/ 303775 w 1215704"/>
              <a:gd name="connsiteY12" fmla="*/ 1052299 h 1052706"/>
              <a:gd name="connsiteX13" fmla="*/ -91 w 1215704"/>
              <a:gd name="connsiteY13" fmla="*/ 525933 h 105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704" h="1052706">
                <a:moveTo>
                  <a:pt x="10577" y="525933"/>
                </a:moveTo>
                <a:lnTo>
                  <a:pt x="309175" y="1043164"/>
                </a:lnTo>
                <a:lnTo>
                  <a:pt x="906427" y="1043164"/>
                </a:lnTo>
                <a:lnTo>
                  <a:pt x="1205079" y="526013"/>
                </a:lnTo>
                <a:lnTo>
                  <a:pt x="906427" y="8755"/>
                </a:lnTo>
                <a:lnTo>
                  <a:pt x="309175" y="8755"/>
                </a:lnTo>
                <a:lnTo>
                  <a:pt x="10577" y="525906"/>
                </a:lnTo>
                <a:close/>
                <a:moveTo>
                  <a:pt x="-172" y="525933"/>
                </a:moveTo>
                <a:lnTo>
                  <a:pt x="303693" y="-407"/>
                </a:lnTo>
                <a:lnTo>
                  <a:pt x="911533" y="-407"/>
                </a:lnTo>
                <a:lnTo>
                  <a:pt x="1215533" y="525933"/>
                </a:lnTo>
                <a:lnTo>
                  <a:pt x="911613" y="1052299"/>
                </a:lnTo>
                <a:lnTo>
                  <a:pt x="303775" y="1052299"/>
                </a:lnTo>
                <a:lnTo>
                  <a:pt x="-91" y="525933"/>
                </a:ln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EE11ACA-B3CB-A646-BDB3-DFC82459ED74}"/>
              </a:ext>
            </a:extLst>
          </p:cNvPr>
          <p:cNvSpPr/>
          <p:nvPr/>
        </p:nvSpPr>
        <p:spPr>
          <a:xfrm>
            <a:off x="9831628" y="5498256"/>
            <a:ext cx="4208161" cy="3643215"/>
          </a:xfrm>
          <a:custGeom>
            <a:avLst/>
            <a:gdLst>
              <a:gd name="connsiteX0" fmla="*/ 10361 w 1215946"/>
              <a:gd name="connsiteY0" fmla="*/ 525933 h 1052706"/>
              <a:gd name="connsiteX1" fmla="*/ 309014 w 1215946"/>
              <a:gd name="connsiteY1" fmla="*/ 1043084 h 1052706"/>
              <a:gd name="connsiteX2" fmla="*/ 906239 w 1215946"/>
              <a:gd name="connsiteY2" fmla="*/ 1043084 h 1052706"/>
              <a:gd name="connsiteX3" fmla="*/ 1205026 w 1215946"/>
              <a:gd name="connsiteY3" fmla="*/ 525933 h 1052706"/>
              <a:gd name="connsiteX4" fmla="*/ 906239 w 1215946"/>
              <a:gd name="connsiteY4" fmla="*/ 8809 h 1052706"/>
              <a:gd name="connsiteX5" fmla="*/ 309014 w 1215946"/>
              <a:gd name="connsiteY5" fmla="*/ 8809 h 1052706"/>
              <a:gd name="connsiteX6" fmla="*/ 10361 w 1215946"/>
              <a:gd name="connsiteY6" fmla="*/ 525933 h 1052706"/>
              <a:gd name="connsiteX7" fmla="*/ -172 w 1215946"/>
              <a:gd name="connsiteY7" fmla="*/ 525933 h 1052706"/>
              <a:gd name="connsiteX8" fmla="*/ 303748 w 1215946"/>
              <a:gd name="connsiteY8" fmla="*/ -407 h 1052706"/>
              <a:gd name="connsiteX9" fmla="*/ 911640 w 1215946"/>
              <a:gd name="connsiteY9" fmla="*/ -407 h 1052706"/>
              <a:gd name="connsiteX10" fmla="*/ 1215775 w 1215946"/>
              <a:gd name="connsiteY10" fmla="*/ 525933 h 1052706"/>
              <a:gd name="connsiteX11" fmla="*/ 911775 w 1215946"/>
              <a:gd name="connsiteY11" fmla="*/ 1052299 h 1052706"/>
              <a:gd name="connsiteX12" fmla="*/ 303748 w 1215946"/>
              <a:gd name="connsiteY12" fmla="*/ 1052299 h 1052706"/>
              <a:gd name="connsiteX13" fmla="*/ -172 w 1215946"/>
              <a:gd name="connsiteY13" fmla="*/ 525933 h 105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946" h="1052706">
                <a:moveTo>
                  <a:pt x="10361" y="525933"/>
                </a:moveTo>
                <a:lnTo>
                  <a:pt x="309014" y="1043084"/>
                </a:lnTo>
                <a:lnTo>
                  <a:pt x="906239" y="1043084"/>
                </a:lnTo>
                <a:lnTo>
                  <a:pt x="1205026" y="525933"/>
                </a:lnTo>
                <a:lnTo>
                  <a:pt x="906239" y="8809"/>
                </a:lnTo>
                <a:lnTo>
                  <a:pt x="309014" y="8809"/>
                </a:lnTo>
                <a:lnTo>
                  <a:pt x="10361" y="525933"/>
                </a:lnTo>
                <a:close/>
                <a:moveTo>
                  <a:pt x="-172" y="525933"/>
                </a:moveTo>
                <a:lnTo>
                  <a:pt x="303748" y="-407"/>
                </a:lnTo>
                <a:lnTo>
                  <a:pt x="911640" y="-407"/>
                </a:lnTo>
                <a:lnTo>
                  <a:pt x="1215775" y="525933"/>
                </a:lnTo>
                <a:lnTo>
                  <a:pt x="911775" y="1052299"/>
                </a:lnTo>
                <a:lnTo>
                  <a:pt x="303748" y="1052299"/>
                </a:lnTo>
                <a:lnTo>
                  <a:pt x="-172" y="525933"/>
                </a:ln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67EB63E-4D8B-9949-9928-B265683B860B}"/>
              </a:ext>
            </a:extLst>
          </p:cNvPr>
          <p:cNvSpPr/>
          <p:nvPr/>
        </p:nvSpPr>
        <p:spPr>
          <a:xfrm>
            <a:off x="17224788" y="5498256"/>
            <a:ext cx="4207327" cy="3643215"/>
          </a:xfrm>
          <a:custGeom>
            <a:avLst/>
            <a:gdLst>
              <a:gd name="connsiteX0" fmla="*/ 10577 w 1215705"/>
              <a:gd name="connsiteY0" fmla="*/ 525933 h 1052706"/>
              <a:gd name="connsiteX1" fmla="*/ 309202 w 1215705"/>
              <a:gd name="connsiteY1" fmla="*/ 1043084 h 1052706"/>
              <a:gd name="connsiteX2" fmla="*/ 906454 w 1215705"/>
              <a:gd name="connsiteY2" fmla="*/ 1043084 h 1052706"/>
              <a:gd name="connsiteX3" fmla="*/ 1205080 w 1215705"/>
              <a:gd name="connsiteY3" fmla="*/ 525933 h 1052706"/>
              <a:gd name="connsiteX4" fmla="*/ 906454 w 1215705"/>
              <a:gd name="connsiteY4" fmla="*/ 8809 h 1052706"/>
              <a:gd name="connsiteX5" fmla="*/ 309202 w 1215705"/>
              <a:gd name="connsiteY5" fmla="*/ 8809 h 1052706"/>
              <a:gd name="connsiteX6" fmla="*/ 10577 w 1215705"/>
              <a:gd name="connsiteY6" fmla="*/ 525933 h 1052706"/>
              <a:gd name="connsiteX7" fmla="*/ -172 w 1215705"/>
              <a:gd name="connsiteY7" fmla="*/ 525933 h 1052706"/>
              <a:gd name="connsiteX8" fmla="*/ 303694 w 1215705"/>
              <a:gd name="connsiteY8" fmla="*/ -407 h 1052706"/>
              <a:gd name="connsiteX9" fmla="*/ 911613 w 1215705"/>
              <a:gd name="connsiteY9" fmla="*/ -407 h 1052706"/>
              <a:gd name="connsiteX10" fmla="*/ 1215533 w 1215705"/>
              <a:gd name="connsiteY10" fmla="*/ 525933 h 1052706"/>
              <a:gd name="connsiteX11" fmla="*/ 911613 w 1215705"/>
              <a:gd name="connsiteY11" fmla="*/ 1052299 h 1052706"/>
              <a:gd name="connsiteX12" fmla="*/ 303801 w 1215705"/>
              <a:gd name="connsiteY12" fmla="*/ 1052299 h 1052706"/>
              <a:gd name="connsiteX13" fmla="*/ -64 w 1215705"/>
              <a:gd name="connsiteY13" fmla="*/ 525933 h 105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5705" h="1052706">
                <a:moveTo>
                  <a:pt x="10577" y="525933"/>
                </a:moveTo>
                <a:lnTo>
                  <a:pt x="309202" y="1043084"/>
                </a:lnTo>
                <a:lnTo>
                  <a:pt x="906454" y="1043084"/>
                </a:lnTo>
                <a:lnTo>
                  <a:pt x="1205080" y="525933"/>
                </a:lnTo>
                <a:lnTo>
                  <a:pt x="906454" y="8809"/>
                </a:lnTo>
                <a:lnTo>
                  <a:pt x="309202" y="8809"/>
                </a:lnTo>
                <a:lnTo>
                  <a:pt x="10577" y="525933"/>
                </a:lnTo>
                <a:close/>
                <a:moveTo>
                  <a:pt x="-172" y="525933"/>
                </a:moveTo>
                <a:lnTo>
                  <a:pt x="303694" y="-407"/>
                </a:lnTo>
                <a:lnTo>
                  <a:pt x="911613" y="-407"/>
                </a:lnTo>
                <a:lnTo>
                  <a:pt x="1215533" y="525933"/>
                </a:lnTo>
                <a:lnTo>
                  <a:pt x="911613" y="1052299"/>
                </a:lnTo>
                <a:lnTo>
                  <a:pt x="303801" y="1052299"/>
                </a:lnTo>
                <a:lnTo>
                  <a:pt x="-64" y="525933"/>
                </a:lnTo>
                <a:close/>
              </a:path>
            </a:pathLst>
          </a:custGeom>
          <a:solidFill>
            <a:srgbClr val="FFFFFF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D5ACE3-C595-1841-A410-CD042C541B15}"/>
              </a:ext>
            </a:extLst>
          </p:cNvPr>
          <p:cNvGrpSpPr/>
          <p:nvPr/>
        </p:nvGrpSpPr>
        <p:grpSpPr>
          <a:xfrm>
            <a:off x="2839366" y="6059986"/>
            <a:ext cx="3427152" cy="2456239"/>
            <a:chOff x="1996416" y="8876450"/>
            <a:chExt cx="3427152" cy="2456239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64F8CB93-2700-3645-80F8-F4F4D9EFBC67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Initiation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3E5E2A2-1724-CD46-AED4-7A93DC25D28F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95BE0F-797A-624C-B512-0EE089DBA57F}"/>
              </a:ext>
            </a:extLst>
          </p:cNvPr>
          <p:cNvGrpSpPr/>
          <p:nvPr/>
        </p:nvGrpSpPr>
        <p:grpSpPr>
          <a:xfrm>
            <a:off x="6544912" y="8255694"/>
            <a:ext cx="3427152" cy="2456239"/>
            <a:chOff x="1996416" y="8876450"/>
            <a:chExt cx="3427152" cy="2456239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2B8F615-DF6C-A54B-9CF7-3DC87DB3F145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Planning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0A115E08-C01C-E443-926D-5BD1E2C5D983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772F07-CF1C-A84B-B8B3-0BAD58488851}"/>
              </a:ext>
            </a:extLst>
          </p:cNvPr>
          <p:cNvGrpSpPr/>
          <p:nvPr/>
        </p:nvGrpSpPr>
        <p:grpSpPr>
          <a:xfrm>
            <a:off x="10227718" y="6059986"/>
            <a:ext cx="3427152" cy="2456239"/>
            <a:chOff x="1996416" y="8876450"/>
            <a:chExt cx="3427152" cy="2456239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4F1F17EF-EB8A-644A-A749-4C10568A22C6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Execution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D115B6-AF8A-1D47-BEA6-3E55758CF663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DDFCEBF-81DA-9D40-88E7-D1887AB637EF}"/>
              </a:ext>
            </a:extLst>
          </p:cNvPr>
          <p:cNvGrpSpPr/>
          <p:nvPr/>
        </p:nvGrpSpPr>
        <p:grpSpPr>
          <a:xfrm>
            <a:off x="13933264" y="8255694"/>
            <a:ext cx="3427152" cy="2456239"/>
            <a:chOff x="1996416" y="8876450"/>
            <a:chExt cx="3427152" cy="2456239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1E3D06B0-97F9-FD4A-843A-1A6065340A36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Control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A0DA8C-0AD2-A343-8795-D6629002CDCA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29858B-1B7B-5D40-8EFD-D16C84E63F50}"/>
              </a:ext>
            </a:extLst>
          </p:cNvPr>
          <p:cNvGrpSpPr/>
          <p:nvPr/>
        </p:nvGrpSpPr>
        <p:grpSpPr>
          <a:xfrm>
            <a:off x="17542918" y="6059986"/>
            <a:ext cx="3427152" cy="2456239"/>
            <a:chOff x="1996416" y="8876450"/>
            <a:chExt cx="3427152" cy="2456239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4232672D-232A-B540-B854-02CF904E9B12}"/>
                </a:ext>
              </a:extLst>
            </p:cNvPr>
            <p:cNvSpPr txBox="1"/>
            <p:nvPr/>
          </p:nvSpPr>
          <p:spPr>
            <a:xfrm flipH="1">
              <a:off x="2361238" y="8876450"/>
              <a:ext cx="269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Closure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F4609F4C-1E62-7642-99BA-7513B5B672F2}"/>
                </a:ext>
              </a:extLst>
            </p:cNvPr>
            <p:cNvSpPr/>
            <p:nvPr/>
          </p:nvSpPr>
          <p:spPr>
            <a:xfrm flipH="1">
              <a:off x="1996416" y="9516807"/>
              <a:ext cx="342715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34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0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89746"/>
      </a:accent1>
      <a:accent2>
        <a:srgbClr val="3D71D7"/>
      </a:accent2>
      <a:accent3>
        <a:srgbClr val="6AB4BA"/>
      </a:accent3>
      <a:accent4>
        <a:srgbClr val="ED614F"/>
      </a:accent4>
      <a:accent5>
        <a:srgbClr val="A2BFED"/>
      </a:accent5>
      <a:accent6>
        <a:srgbClr val="F8974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124651</TotalTime>
  <Words>2049</Words>
  <Application>Microsoft Macintosh PowerPoint</Application>
  <PresentationFormat>Custom</PresentationFormat>
  <Paragraphs>293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20163</cp:revision>
  <dcterms:created xsi:type="dcterms:W3CDTF">2014-11-12T21:47:38Z</dcterms:created>
  <dcterms:modified xsi:type="dcterms:W3CDTF">2020-06-05T17:19:56Z</dcterms:modified>
  <cp:category/>
</cp:coreProperties>
</file>