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5213" autoAdjust="0"/>
  </p:normalViewPr>
  <p:slideViewPr>
    <p:cSldViewPr snapToGrid="0" snapToObjects="1">
      <p:cViewPr varScale="1">
        <p:scale>
          <a:sx n="48" d="100"/>
          <a:sy n="48" d="100"/>
        </p:scale>
        <p:origin x="728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0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3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6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0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9"/>
          <p:cNvSpPr>
            <a:spLocks noChangeArrowheads="1"/>
          </p:cNvSpPr>
          <p:nvPr/>
        </p:nvSpPr>
        <p:spPr bwMode="auto">
          <a:xfrm>
            <a:off x="5524929" y="10493889"/>
            <a:ext cx="3611999" cy="1968444"/>
          </a:xfrm>
          <a:custGeom>
            <a:avLst/>
            <a:gdLst>
              <a:gd name="T0" fmla="*/ 3165 w 3335"/>
              <a:gd name="T1" fmla="*/ 1815 h 1816"/>
              <a:gd name="T2" fmla="*/ 3165 w 3335"/>
              <a:gd name="T3" fmla="*/ 1815 h 1816"/>
              <a:gd name="T4" fmla="*/ 169 w 3335"/>
              <a:gd name="T5" fmla="*/ 1815 h 1816"/>
              <a:gd name="T6" fmla="*/ 0 w 3335"/>
              <a:gd name="T7" fmla="*/ 1646 h 1816"/>
              <a:gd name="T8" fmla="*/ 0 w 3335"/>
              <a:gd name="T9" fmla="*/ 169 h 1816"/>
              <a:gd name="T10" fmla="*/ 169 w 3335"/>
              <a:gd name="T11" fmla="*/ 0 h 1816"/>
              <a:gd name="T12" fmla="*/ 3165 w 3335"/>
              <a:gd name="T13" fmla="*/ 0 h 1816"/>
              <a:gd name="T14" fmla="*/ 3334 w 3335"/>
              <a:gd name="T15" fmla="*/ 169 h 1816"/>
              <a:gd name="T16" fmla="*/ 3334 w 3335"/>
              <a:gd name="T17" fmla="*/ 1646 h 1816"/>
              <a:gd name="T18" fmla="*/ 3165 w 3335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5" h="1816">
                <a:moveTo>
                  <a:pt x="3165" y="1815"/>
                </a:moveTo>
                <a:lnTo>
                  <a:pt x="3165" y="1815"/>
                </a:lnTo>
                <a:cubicBezTo>
                  <a:pt x="169" y="1815"/>
                  <a:pt x="169" y="1815"/>
                  <a:pt x="169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3165" y="0"/>
                  <a:pt x="3165" y="0"/>
                  <a:pt x="3165" y="0"/>
                </a:cubicBezTo>
                <a:cubicBezTo>
                  <a:pt x="3258" y="0"/>
                  <a:pt x="3334" y="76"/>
                  <a:pt x="3334" y="169"/>
                </a:cubicBezTo>
                <a:cubicBezTo>
                  <a:pt x="3334" y="1646"/>
                  <a:pt x="3334" y="1646"/>
                  <a:pt x="3334" y="1646"/>
                </a:cubicBezTo>
                <a:cubicBezTo>
                  <a:pt x="3334" y="1739"/>
                  <a:pt x="3258" y="1815"/>
                  <a:pt x="3165" y="18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0"/>
          <p:cNvSpPr>
            <a:spLocks noChangeArrowheads="1"/>
          </p:cNvSpPr>
          <p:nvPr/>
        </p:nvSpPr>
        <p:spPr bwMode="auto">
          <a:xfrm>
            <a:off x="9304149" y="10493889"/>
            <a:ext cx="4911555" cy="1968444"/>
          </a:xfrm>
          <a:custGeom>
            <a:avLst/>
            <a:gdLst>
              <a:gd name="T0" fmla="*/ 4362 w 4532"/>
              <a:gd name="T1" fmla="*/ 1815 h 1816"/>
              <a:gd name="T2" fmla="*/ 4362 w 4532"/>
              <a:gd name="T3" fmla="*/ 1815 h 1816"/>
              <a:gd name="T4" fmla="*/ 177 w 4532"/>
              <a:gd name="T5" fmla="*/ 1815 h 1816"/>
              <a:gd name="T6" fmla="*/ 0 w 4532"/>
              <a:gd name="T7" fmla="*/ 1646 h 1816"/>
              <a:gd name="T8" fmla="*/ 0 w 4532"/>
              <a:gd name="T9" fmla="*/ 169 h 1816"/>
              <a:gd name="T10" fmla="*/ 177 w 4532"/>
              <a:gd name="T11" fmla="*/ 0 h 1816"/>
              <a:gd name="T12" fmla="*/ 4362 w 4532"/>
              <a:gd name="T13" fmla="*/ 0 h 1816"/>
              <a:gd name="T14" fmla="*/ 4531 w 4532"/>
              <a:gd name="T15" fmla="*/ 169 h 1816"/>
              <a:gd name="T16" fmla="*/ 4531 w 4532"/>
              <a:gd name="T17" fmla="*/ 1646 h 1816"/>
              <a:gd name="T18" fmla="*/ 4362 w 4532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2" h="1816">
                <a:moveTo>
                  <a:pt x="4362" y="1815"/>
                </a:moveTo>
                <a:lnTo>
                  <a:pt x="4362" y="1815"/>
                </a:lnTo>
                <a:cubicBezTo>
                  <a:pt x="177" y="1815"/>
                  <a:pt x="177" y="1815"/>
                  <a:pt x="177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77" y="0"/>
                </a:cubicBezTo>
                <a:cubicBezTo>
                  <a:pt x="4362" y="0"/>
                  <a:pt x="4362" y="0"/>
                  <a:pt x="4362" y="0"/>
                </a:cubicBezTo>
                <a:cubicBezTo>
                  <a:pt x="4455" y="0"/>
                  <a:pt x="4531" y="76"/>
                  <a:pt x="4531" y="169"/>
                </a:cubicBezTo>
                <a:cubicBezTo>
                  <a:pt x="4531" y="1646"/>
                  <a:pt x="4531" y="1646"/>
                  <a:pt x="4531" y="1646"/>
                </a:cubicBezTo>
                <a:cubicBezTo>
                  <a:pt x="4531" y="1739"/>
                  <a:pt x="4455" y="1815"/>
                  <a:pt x="4362" y="18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14827259" y="9762890"/>
            <a:ext cx="3253668" cy="1958889"/>
          </a:xfrm>
          <a:custGeom>
            <a:avLst/>
            <a:gdLst>
              <a:gd name="T0" fmla="*/ 1629 w 3005"/>
              <a:gd name="T1" fmla="*/ 0 h 1807"/>
              <a:gd name="T2" fmla="*/ 1629 w 3005"/>
              <a:gd name="T3" fmla="*/ 0 h 1807"/>
              <a:gd name="T4" fmla="*/ 2101 w 3005"/>
              <a:gd name="T5" fmla="*/ 0 h 1807"/>
              <a:gd name="T6" fmla="*/ 3004 w 3005"/>
              <a:gd name="T7" fmla="*/ 903 h 1807"/>
              <a:gd name="T8" fmla="*/ 3004 w 3005"/>
              <a:gd name="T9" fmla="*/ 903 h 1807"/>
              <a:gd name="T10" fmla="*/ 2101 w 3005"/>
              <a:gd name="T11" fmla="*/ 1806 h 1807"/>
              <a:gd name="T12" fmla="*/ 0 w 3005"/>
              <a:gd name="T13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5" h="1807">
                <a:moveTo>
                  <a:pt x="1629" y="0"/>
                </a:moveTo>
                <a:lnTo>
                  <a:pt x="1629" y="0"/>
                </a:lnTo>
                <a:cubicBezTo>
                  <a:pt x="2101" y="0"/>
                  <a:pt x="2101" y="0"/>
                  <a:pt x="2101" y="0"/>
                </a:cubicBezTo>
                <a:cubicBezTo>
                  <a:pt x="2599" y="0"/>
                  <a:pt x="3004" y="405"/>
                  <a:pt x="3004" y="903"/>
                </a:cubicBezTo>
                <a:lnTo>
                  <a:pt x="3004" y="903"/>
                </a:lnTo>
                <a:cubicBezTo>
                  <a:pt x="3004" y="1401"/>
                  <a:pt x="2599" y="1806"/>
                  <a:pt x="2101" y="1806"/>
                </a:cubicBezTo>
                <a:cubicBezTo>
                  <a:pt x="0" y="1806"/>
                  <a:pt x="0" y="1806"/>
                  <a:pt x="0" y="1806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72"/>
          <p:cNvSpPr>
            <a:spLocks noChangeArrowheads="1"/>
          </p:cNvSpPr>
          <p:nvPr/>
        </p:nvSpPr>
        <p:spPr bwMode="auto">
          <a:xfrm>
            <a:off x="16418260" y="9533557"/>
            <a:ext cx="267556" cy="449111"/>
          </a:xfrm>
          <a:custGeom>
            <a:avLst/>
            <a:gdLst>
              <a:gd name="T0" fmla="*/ 177 w 246"/>
              <a:gd name="T1" fmla="*/ 211 h 415"/>
              <a:gd name="T2" fmla="*/ 177 w 246"/>
              <a:gd name="T3" fmla="*/ 211 h 415"/>
              <a:gd name="T4" fmla="*/ 245 w 246"/>
              <a:gd name="T5" fmla="*/ 0 h 415"/>
              <a:gd name="T6" fmla="*/ 0 w 246"/>
              <a:gd name="T7" fmla="*/ 211 h 415"/>
              <a:gd name="T8" fmla="*/ 245 w 246"/>
              <a:gd name="T9" fmla="*/ 414 h 415"/>
              <a:gd name="T10" fmla="*/ 177 w 246"/>
              <a:gd name="T11" fmla="*/ 21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" h="415">
                <a:moveTo>
                  <a:pt x="177" y="211"/>
                </a:moveTo>
                <a:lnTo>
                  <a:pt x="177" y="211"/>
                </a:lnTo>
                <a:cubicBezTo>
                  <a:pt x="228" y="161"/>
                  <a:pt x="245" y="68"/>
                  <a:pt x="245" y="0"/>
                </a:cubicBezTo>
                <a:cubicBezTo>
                  <a:pt x="186" y="93"/>
                  <a:pt x="102" y="169"/>
                  <a:pt x="0" y="211"/>
                </a:cubicBezTo>
                <a:cubicBezTo>
                  <a:pt x="102" y="253"/>
                  <a:pt x="177" y="329"/>
                  <a:pt x="245" y="414"/>
                </a:cubicBezTo>
                <a:cubicBezTo>
                  <a:pt x="245" y="346"/>
                  <a:pt x="228" y="262"/>
                  <a:pt x="177" y="21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3"/>
          <p:cNvSpPr>
            <a:spLocks noChangeArrowheads="1"/>
          </p:cNvSpPr>
          <p:nvPr/>
        </p:nvSpPr>
        <p:spPr bwMode="auto">
          <a:xfrm>
            <a:off x="16757481" y="7378778"/>
            <a:ext cx="3248888" cy="1968444"/>
          </a:xfrm>
          <a:custGeom>
            <a:avLst/>
            <a:gdLst>
              <a:gd name="T0" fmla="*/ 1620 w 2997"/>
              <a:gd name="T1" fmla="*/ 0 h 1816"/>
              <a:gd name="T2" fmla="*/ 1620 w 2997"/>
              <a:gd name="T3" fmla="*/ 0 h 1816"/>
              <a:gd name="T4" fmla="*/ 2093 w 2997"/>
              <a:gd name="T5" fmla="*/ 0 h 1816"/>
              <a:gd name="T6" fmla="*/ 2996 w 2997"/>
              <a:gd name="T7" fmla="*/ 912 h 1816"/>
              <a:gd name="T8" fmla="*/ 2996 w 2997"/>
              <a:gd name="T9" fmla="*/ 912 h 1816"/>
              <a:gd name="T10" fmla="*/ 2093 w 2997"/>
              <a:gd name="T11" fmla="*/ 1815 h 1816"/>
              <a:gd name="T12" fmla="*/ 0 w 2997"/>
              <a:gd name="T13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97" h="1816">
                <a:moveTo>
                  <a:pt x="1620" y="0"/>
                </a:moveTo>
                <a:lnTo>
                  <a:pt x="1620" y="0"/>
                </a:lnTo>
                <a:cubicBezTo>
                  <a:pt x="2093" y="0"/>
                  <a:pt x="2093" y="0"/>
                  <a:pt x="2093" y="0"/>
                </a:cubicBezTo>
                <a:cubicBezTo>
                  <a:pt x="2591" y="0"/>
                  <a:pt x="2996" y="405"/>
                  <a:pt x="2996" y="912"/>
                </a:cubicBezTo>
                <a:lnTo>
                  <a:pt x="2996" y="912"/>
                </a:lnTo>
                <a:cubicBezTo>
                  <a:pt x="2996" y="1410"/>
                  <a:pt x="2591" y="1815"/>
                  <a:pt x="2093" y="1815"/>
                </a:cubicBezTo>
                <a:cubicBezTo>
                  <a:pt x="0" y="1815"/>
                  <a:pt x="0" y="1815"/>
                  <a:pt x="0" y="1815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8338927" y="7159000"/>
            <a:ext cx="277111" cy="449111"/>
          </a:xfrm>
          <a:custGeom>
            <a:avLst/>
            <a:gdLst>
              <a:gd name="T0" fmla="*/ 177 w 254"/>
              <a:gd name="T1" fmla="*/ 202 h 415"/>
              <a:gd name="T2" fmla="*/ 177 w 254"/>
              <a:gd name="T3" fmla="*/ 202 h 415"/>
              <a:gd name="T4" fmla="*/ 253 w 254"/>
              <a:gd name="T5" fmla="*/ 0 h 415"/>
              <a:gd name="T6" fmla="*/ 0 w 254"/>
              <a:gd name="T7" fmla="*/ 202 h 415"/>
              <a:gd name="T8" fmla="*/ 253 w 254"/>
              <a:gd name="T9" fmla="*/ 414 h 415"/>
              <a:gd name="T10" fmla="*/ 177 w 254"/>
              <a:gd name="T11" fmla="*/ 202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415">
                <a:moveTo>
                  <a:pt x="177" y="202"/>
                </a:moveTo>
                <a:lnTo>
                  <a:pt x="177" y="202"/>
                </a:lnTo>
                <a:cubicBezTo>
                  <a:pt x="228" y="160"/>
                  <a:pt x="253" y="67"/>
                  <a:pt x="253" y="0"/>
                </a:cubicBezTo>
                <a:cubicBezTo>
                  <a:pt x="185" y="84"/>
                  <a:pt x="101" y="160"/>
                  <a:pt x="0" y="202"/>
                </a:cubicBezTo>
                <a:cubicBezTo>
                  <a:pt x="101" y="245"/>
                  <a:pt x="185" y="329"/>
                  <a:pt x="253" y="414"/>
                </a:cubicBezTo>
                <a:cubicBezTo>
                  <a:pt x="245" y="337"/>
                  <a:pt x="228" y="253"/>
                  <a:pt x="177" y="20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18601703" y="5075890"/>
            <a:ext cx="3248888" cy="1963668"/>
          </a:xfrm>
          <a:custGeom>
            <a:avLst/>
            <a:gdLst>
              <a:gd name="T0" fmla="*/ 1620 w 2997"/>
              <a:gd name="T1" fmla="*/ 0 h 1814"/>
              <a:gd name="T2" fmla="*/ 1620 w 2997"/>
              <a:gd name="T3" fmla="*/ 0 h 1814"/>
              <a:gd name="T4" fmla="*/ 2093 w 2997"/>
              <a:gd name="T5" fmla="*/ 0 h 1814"/>
              <a:gd name="T6" fmla="*/ 2996 w 2997"/>
              <a:gd name="T7" fmla="*/ 903 h 1814"/>
              <a:gd name="T8" fmla="*/ 2996 w 2997"/>
              <a:gd name="T9" fmla="*/ 903 h 1814"/>
              <a:gd name="T10" fmla="*/ 2093 w 2997"/>
              <a:gd name="T11" fmla="*/ 1813 h 1814"/>
              <a:gd name="T12" fmla="*/ 0 w 2997"/>
              <a:gd name="T13" fmla="*/ 1813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97" h="1814">
                <a:moveTo>
                  <a:pt x="1620" y="0"/>
                </a:moveTo>
                <a:lnTo>
                  <a:pt x="1620" y="0"/>
                </a:lnTo>
                <a:cubicBezTo>
                  <a:pt x="2093" y="0"/>
                  <a:pt x="2093" y="0"/>
                  <a:pt x="2093" y="0"/>
                </a:cubicBezTo>
                <a:cubicBezTo>
                  <a:pt x="2591" y="0"/>
                  <a:pt x="2996" y="405"/>
                  <a:pt x="2996" y="903"/>
                </a:cubicBezTo>
                <a:lnTo>
                  <a:pt x="2996" y="903"/>
                </a:lnTo>
                <a:cubicBezTo>
                  <a:pt x="2996" y="1401"/>
                  <a:pt x="2591" y="1813"/>
                  <a:pt x="2093" y="1813"/>
                </a:cubicBezTo>
                <a:cubicBezTo>
                  <a:pt x="0" y="1813"/>
                  <a:pt x="0" y="1813"/>
                  <a:pt x="0" y="1813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20183148" y="4856112"/>
            <a:ext cx="277111" cy="439555"/>
          </a:xfrm>
          <a:custGeom>
            <a:avLst/>
            <a:gdLst>
              <a:gd name="T0" fmla="*/ 177 w 254"/>
              <a:gd name="T1" fmla="*/ 203 h 406"/>
              <a:gd name="T2" fmla="*/ 177 w 254"/>
              <a:gd name="T3" fmla="*/ 203 h 406"/>
              <a:gd name="T4" fmla="*/ 253 w 254"/>
              <a:gd name="T5" fmla="*/ 0 h 406"/>
              <a:gd name="T6" fmla="*/ 0 w 254"/>
              <a:gd name="T7" fmla="*/ 203 h 406"/>
              <a:gd name="T8" fmla="*/ 253 w 254"/>
              <a:gd name="T9" fmla="*/ 405 h 406"/>
              <a:gd name="T10" fmla="*/ 177 w 254"/>
              <a:gd name="T11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406">
                <a:moveTo>
                  <a:pt x="177" y="203"/>
                </a:moveTo>
                <a:lnTo>
                  <a:pt x="177" y="203"/>
                </a:lnTo>
                <a:cubicBezTo>
                  <a:pt x="228" y="152"/>
                  <a:pt x="253" y="59"/>
                  <a:pt x="253" y="0"/>
                </a:cubicBezTo>
                <a:cubicBezTo>
                  <a:pt x="185" y="85"/>
                  <a:pt x="101" y="160"/>
                  <a:pt x="0" y="203"/>
                </a:cubicBezTo>
                <a:cubicBezTo>
                  <a:pt x="101" y="245"/>
                  <a:pt x="185" y="321"/>
                  <a:pt x="253" y="405"/>
                </a:cubicBezTo>
                <a:cubicBezTo>
                  <a:pt x="244" y="338"/>
                  <a:pt x="228" y="253"/>
                  <a:pt x="177" y="20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20402926" y="2605780"/>
            <a:ext cx="3258444" cy="1958889"/>
          </a:xfrm>
          <a:custGeom>
            <a:avLst/>
            <a:gdLst>
              <a:gd name="T0" fmla="*/ 1629 w 3006"/>
              <a:gd name="T1" fmla="*/ 0 h 1807"/>
              <a:gd name="T2" fmla="*/ 1629 w 3006"/>
              <a:gd name="T3" fmla="*/ 0 h 1807"/>
              <a:gd name="T4" fmla="*/ 2093 w 3006"/>
              <a:gd name="T5" fmla="*/ 0 h 1807"/>
              <a:gd name="T6" fmla="*/ 3005 w 3006"/>
              <a:gd name="T7" fmla="*/ 903 h 1807"/>
              <a:gd name="T8" fmla="*/ 3005 w 3006"/>
              <a:gd name="T9" fmla="*/ 903 h 1807"/>
              <a:gd name="T10" fmla="*/ 2093 w 3006"/>
              <a:gd name="T11" fmla="*/ 1806 h 1807"/>
              <a:gd name="T12" fmla="*/ 0 w 3006"/>
              <a:gd name="T13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807">
                <a:moveTo>
                  <a:pt x="1629" y="0"/>
                </a:moveTo>
                <a:lnTo>
                  <a:pt x="1629" y="0"/>
                </a:lnTo>
                <a:cubicBezTo>
                  <a:pt x="2093" y="0"/>
                  <a:pt x="2093" y="0"/>
                  <a:pt x="2093" y="0"/>
                </a:cubicBezTo>
                <a:cubicBezTo>
                  <a:pt x="2600" y="0"/>
                  <a:pt x="3005" y="405"/>
                  <a:pt x="3005" y="903"/>
                </a:cubicBezTo>
                <a:lnTo>
                  <a:pt x="3005" y="903"/>
                </a:lnTo>
                <a:cubicBezTo>
                  <a:pt x="3005" y="1401"/>
                  <a:pt x="2600" y="1806"/>
                  <a:pt x="2093" y="1806"/>
                </a:cubicBezTo>
                <a:cubicBezTo>
                  <a:pt x="0" y="1806"/>
                  <a:pt x="0" y="1806"/>
                  <a:pt x="0" y="1806"/>
                </a:cubicBezTo>
              </a:path>
            </a:pathLst>
          </a:custGeom>
          <a:noFill/>
          <a:ln w="15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178"/>
          <p:cNvSpPr>
            <a:spLocks noChangeArrowheads="1"/>
          </p:cNvSpPr>
          <p:nvPr/>
        </p:nvSpPr>
        <p:spPr bwMode="auto">
          <a:xfrm>
            <a:off x="21993924" y="2376447"/>
            <a:ext cx="267556" cy="449111"/>
          </a:xfrm>
          <a:custGeom>
            <a:avLst/>
            <a:gdLst>
              <a:gd name="T0" fmla="*/ 177 w 246"/>
              <a:gd name="T1" fmla="*/ 211 h 415"/>
              <a:gd name="T2" fmla="*/ 177 w 246"/>
              <a:gd name="T3" fmla="*/ 211 h 415"/>
              <a:gd name="T4" fmla="*/ 245 w 246"/>
              <a:gd name="T5" fmla="*/ 0 h 415"/>
              <a:gd name="T6" fmla="*/ 0 w 246"/>
              <a:gd name="T7" fmla="*/ 211 h 415"/>
              <a:gd name="T8" fmla="*/ 245 w 246"/>
              <a:gd name="T9" fmla="*/ 414 h 415"/>
              <a:gd name="T10" fmla="*/ 177 w 246"/>
              <a:gd name="T11" fmla="*/ 21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" h="415">
                <a:moveTo>
                  <a:pt x="177" y="211"/>
                </a:moveTo>
                <a:lnTo>
                  <a:pt x="177" y="211"/>
                </a:lnTo>
                <a:cubicBezTo>
                  <a:pt x="219" y="160"/>
                  <a:pt x="245" y="68"/>
                  <a:pt x="245" y="0"/>
                </a:cubicBezTo>
                <a:cubicBezTo>
                  <a:pt x="186" y="93"/>
                  <a:pt x="101" y="169"/>
                  <a:pt x="0" y="211"/>
                </a:cubicBezTo>
                <a:cubicBezTo>
                  <a:pt x="101" y="245"/>
                  <a:pt x="177" y="329"/>
                  <a:pt x="245" y="414"/>
                </a:cubicBezTo>
                <a:cubicBezTo>
                  <a:pt x="245" y="346"/>
                  <a:pt x="228" y="262"/>
                  <a:pt x="177" y="21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7421705" y="8363000"/>
            <a:ext cx="3602444" cy="1958889"/>
          </a:xfrm>
          <a:custGeom>
            <a:avLst/>
            <a:gdLst>
              <a:gd name="T0" fmla="*/ 3157 w 3326"/>
              <a:gd name="T1" fmla="*/ 1806 h 1807"/>
              <a:gd name="T2" fmla="*/ 3157 w 3326"/>
              <a:gd name="T3" fmla="*/ 1806 h 1807"/>
              <a:gd name="T4" fmla="*/ 169 w 3326"/>
              <a:gd name="T5" fmla="*/ 1806 h 1807"/>
              <a:gd name="T6" fmla="*/ 0 w 3326"/>
              <a:gd name="T7" fmla="*/ 1637 h 1807"/>
              <a:gd name="T8" fmla="*/ 0 w 3326"/>
              <a:gd name="T9" fmla="*/ 169 h 1807"/>
              <a:gd name="T10" fmla="*/ 169 w 3326"/>
              <a:gd name="T11" fmla="*/ 0 h 1807"/>
              <a:gd name="T12" fmla="*/ 3157 w 3326"/>
              <a:gd name="T13" fmla="*/ 0 h 1807"/>
              <a:gd name="T14" fmla="*/ 3325 w 3326"/>
              <a:gd name="T15" fmla="*/ 169 h 1807"/>
              <a:gd name="T16" fmla="*/ 3325 w 3326"/>
              <a:gd name="T17" fmla="*/ 1637 h 1807"/>
              <a:gd name="T18" fmla="*/ 3157 w 3326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6" h="1807">
                <a:moveTo>
                  <a:pt x="3157" y="1806"/>
                </a:moveTo>
                <a:lnTo>
                  <a:pt x="3157" y="1806"/>
                </a:lnTo>
                <a:cubicBezTo>
                  <a:pt x="169" y="1806"/>
                  <a:pt x="169" y="1806"/>
                  <a:pt x="169" y="1806"/>
                </a:cubicBezTo>
                <a:cubicBezTo>
                  <a:pt x="76" y="1806"/>
                  <a:pt x="0" y="1730"/>
                  <a:pt x="0" y="163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250" y="0"/>
                  <a:pt x="3325" y="76"/>
                  <a:pt x="3325" y="169"/>
                </a:cubicBezTo>
                <a:cubicBezTo>
                  <a:pt x="3325" y="1637"/>
                  <a:pt x="3325" y="1637"/>
                  <a:pt x="3325" y="1637"/>
                </a:cubicBezTo>
                <a:cubicBezTo>
                  <a:pt x="3325" y="1730"/>
                  <a:pt x="3250" y="1806"/>
                  <a:pt x="3157" y="18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1196149" y="8363000"/>
            <a:ext cx="4911555" cy="1958889"/>
          </a:xfrm>
          <a:custGeom>
            <a:avLst/>
            <a:gdLst>
              <a:gd name="T0" fmla="*/ 4362 w 4532"/>
              <a:gd name="T1" fmla="*/ 1806 h 1807"/>
              <a:gd name="T2" fmla="*/ 4362 w 4532"/>
              <a:gd name="T3" fmla="*/ 1806 h 1807"/>
              <a:gd name="T4" fmla="*/ 169 w 4532"/>
              <a:gd name="T5" fmla="*/ 1806 h 1807"/>
              <a:gd name="T6" fmla="*/ 0 w 4532"/>
              <a:gd name="T7" fmla="*/ 1637 h 1807"/>
              <a:gd name="T8" fmla="*/ 0 w 4532"/>
              <a:gd name="T9" fmla="*/ 169 h 1807"/>
              <a:gd name="T10" fmla="*/ 169 w 4532"/>
              <a:gd name="T11" fmla="*/ 0 h 1807"/>
              <a:gd name="T12" fmla="*/ 4362 w 4532"/>
              <a:gd name="T13" fmla="*/ 0 h 1807"/>
              <a:gd name="T14" fmla="*/ 4531 w 4532"/>
              <a:gd name="T15" fmla="*/ 169 h 1807"/>
              <a:gd name="T16" fmla="*/ 4531 w 4532"/>
              <a:gd name="T17" fmla="*/ 1637 h 1807"/>
              <a:gd name="T18" fmla="*/ 4362 w 4532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2" h="1807">
                <a:moveTo>
                  <a:pt x="4362" y="1806"/>
                </a:moveTo>
                <a:lnTo>
                  <a:pt x="4362" y="1806"/>
                </a:lnTo>
                <a:cubicBezTo>
                  <a:pt x="169" y="1806"/>
                  <a:pt x="169" y="1806"/>
                  <a:pt x="169" y="1806"/>
                </a:cubicBezTo>
                <a:cubicBezTo>
                  <a:pt x="76" y="1806"/>
                  <a:pt x="0" y="1730"/>
                  <a:pt x="0" y="163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4362" y="0"/>
                  <a:pt x="4362" y="0"/>
                  <a:pt x="4362" y="0"/>
                </a:cubicBezTo>
                <a:cubicBezTo>
                  <a:pt x="4455" y="0"/>
                  <a:pt x="4531" y="76"/>
                  <a:pt x="4531" y="169"/>
                </a:cubicBezTo>
                <a:cubicBezTo>
                  <a:pt x="4531" y="1637"/>
                  <a:pt x="4531" y="1637"/>
                  <a:pt x="4531" y="1637"/>
                </a:cubicBezTo>
                <a:cubicBezTo>
                  <a:pt x="4531" y="1730"/>
                  <a:pt x="4455" y="1806"/>
                  <a:pt x="4362" y="18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9304149" y="6227335"/>
            <a:ext cx="3611999" cy="1968444"/>
          </a:xfrm>
          <a:custGeom>
            <a:avLst/>
            <a:gdLst>
              <a:gd name="T0" fmla="*/ 3165 w 3335"/>
              <a:gd name="T1" fmla="*/ 1814 h 1815"/>
              <a:gd name="T2" fmla="*/ 3165 w 3335"/>
              <a:gd name="T3" fmla="*/ 1814 h 1815"/>
              <a:gd name="T4" fmla="*/ 177 w 3335"/>
              <a:gd name="T5" fmla="*/ 1814 h 1815"/>
              <a:gd name="T6" fmla="*/ 0 w 3335"/>
              <a:gd name="T7" fmla="*/ 1645 h 1815"/>
              <a:gd name="T8" fmla="*/ 0 w 3335"/>
              <a:gd name="T9" fmla="*/ 169 h 1815"/>
              <a:gd name="T10" fmla="*/ 177 w 3335"/>
              <a:gd name="T11" fmla="*/ 0 h 1815"/>
              <a:gd name="T12" fmla="*/ 3165 w 3335"/>
              <a:gd name="T13" fmla="*/ 0 h 1815"/>
              <a:gd name="T14" fmla="*/ 3334 w 3335"/>
              <a:gd name="T15" fmla="*/ 169 h 1815"/>
              <a:gd name="T16" fmla="*/ 3334 w 3335"/>
              <a:gd name="T17" fmla="*/ 1645 h 1815"/>
              <a:gd name="T18" fmla="*/ 3165 w 3335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5" h="1815">
                <a:moveTo>
                  <a:pt x="3165" y="1814"/>
                </a:moveTo>
                <a:lnTo>
                  <a:pt x="3165" y="1814"/>
                </a:lnTo>
                <a:cubicBezTo>
                  <a:pt x="177" y="1814"/>
                  <a:pt x="177" y="1814"/>
                  <a:pt x="177" y="1814"/>
                </a:cubicBezTo>
                <a:cubicBezTo>
                  <a:pt x="76" y="1814"/>
                  <a:pt x="0" y="1738"/>
                  <a:pt x="0" y="164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77" y="0"/>
                </a:cubicBezTo>
                <a:cubicBezTo>
                  <a:pt x="3165" y="0"/>
                  <a:pt x="3165" y="0"/>
                  <a:pt x="3165" y="0"/>
                </a:cubicBezTo>
                <a:cubicBezTo>
                  <a:pt x="3258" y="0"/>
                  <a:pt x="3334" y="76"/>
                  <a:pt x="3334" y="169"/>
                </a:cubicBezTo>
                <a:cubicBezTo>
                  <a:pt x="3334" y="1645"/>
                  <a:pt x="3334" y="1645"/>
                  <a:pt x="3334" y="1645"/>
                </a:cubicBezTo>
                <a:cubicBezTo>
                  <a:pt x="3334" y="1738"/>
                  <a:pt x="3258" y="1814"/>
                  <a:pt x="3165" y="18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3088148" y="6227335"/>
            <a:ext cx="4911555" cy="1968444"/>
          </a:xfrm>
          <a:custGeom>
            <a:avLst/>
            <a:gdLst>
              <a:gd name="T0" fmla="*/ 4364 w 4533"/>
              <a:gd name="T1" fmla="*/ 1814 h 1815"/>
              <a:gd name="T2" fmla="*/ 4364 w 4533"/>
              <a:gd name="T3" fmla="*/ 1814 h 1815"/>
              <a:gd name="T4" fmla="*/ 169 w 4533"/>
              <a:gd name="T5" fmla="*/ 1814 h 1815"/>
              <a:gd name="T6" fmla="*/ 0 w 4533"/>
              <a:gd name="T7" fmla="*/ 1645 h 1815"/>
              <a:gd name="T8" fmla="*/ 0 w 4533"/>
              <a:gd name="T9" fmla="*/ 169 h 1815"/>
              <a:gd name="T10" fmla="*/ 169 w 4533"/>
              <a:gd name="T11" fmla="*/ 0 h 1815"/>
              <a:gd name="T12" fmla="*/ 4364 w 4533"/>
              <a:gd name="T13" fmla="*/ 0 h 1815"/>
              <a:gd name="T14" fmla="*/ 4532 w 4533"/>
              <a:gd name="T15" fmla="*/ 169 h 1815"/>
              <a:gd name="T16" fmla="*/ 4532 w 4533"/>
              <a:gd name="T17" fmla="*/ 1645 h 1815"/>
              <a:gd name="T18" fmla="*/ 4364 w 4533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3" h="1815">
                <a:moveTo>
                  <a:pt x="4364" y="1814"/>
                </a:moveTo>
                <a:lnTo>
                  <a:pt x="4364" y="1814"/>
                </a:lnTo>
                <a:cubicBezTo>
                  <a:pt x="169" y="1814"/>
                  <a:pt x="169" y="1814"/>
                  <a:pt x="169" y="1814"/>
                </a:cubicBezTo>
                <a:cubicBezTo>
                  <a:pt x="76" y="1814"/>
                  <a:pt x="0" y="1738"/>
                  <a:pt x="0" y="164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4364" y="0"/>
                  <a:pt x="4364" y="0"/>
                  <a:pt x="4364" y="0"/>
                </a:cubicBezTo>
                <a:cubicBezTo>
                  <a:pt x="4457" y="0"/>
                  <a:pt x="4532" y="76"/>
                  <a:pt x="4532" y="169"/>
                </a:cubicBezTo>
                <a:cubicBezTo>
                  <a:pt x="4532" y="1645"/>
                  <a:pt x="4532" y="1645"/>
                  <a:pt x="4532" y="1645"/>
                </a:cubicBezTo>
                <a:cubicBezTo>
                  <a:pt x="4532" y="1738"/>
                  <a:pt x="4457" y="1814"/>
                  <a:pt x="4364" y="18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1196149" y="4086891"/>
            <a:ext cx="3611999" cy="1968444"/>
          </a:xfrm>
          <a:custGeom>
            <a:avLst/>
            <a:gdLst>
              <a:gd name="T0" fmla="*/ 3164 w 3334"/>
              <a:gd name="T1" fmla="*/ 1815 h 1816"/>
              <a:gd name="T2" fmla="*/ 3164 w 3334"/>
              <a:gd name="T3" fmla="*/ 1815 h 1816"/>
              <a:gd name="T4" fmla="*/ 169 w 3334"/>
              <a:gd name="T5" fmla="*/ 1815 h 1816"/>
              <a:gd name="T6" fmla="*/ 0 w 3334"/>
              <a:gd name="T7" fmla="*/ 1646 h 1816"/>
              <a:gd name="T8" fmla="*/ 0 w 3334"/>
              <a:gd name="T9" fmla="*/ 178 h 1816"/>
              <a:gd name="T10" fmla="*/ 169 w 3334"/>
              <a:gd name="T11" fmla="*/ 0 h 1816"/>
              <a:gd name="T12" fmla="*/ 3164 w 3334"/>
              <a:gd name="T13" fmla="*/ 0 h 1816"/>
              <a:gd name="T14" fmla="*/ 3333 w 3334"/>
              <a:gd name="T15" fmla="*/ 178 h 1816"/>
              <a:gd name="T16" fmla="*/ 3333 w 3334"/>
              <a:gd name="T17" fmla="*/ 1646 h 1816"/>
              <a:gd name="T18" fmla="*/ 3164 w 3334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4" h="1816">
                <a:moveTo>
                  <a:pt x="3164" y="1815"/>
                </a:moveTo>
                <a:lnTo>
                  <a:pt x="3164" y="1815"/>
                </a:lnTo>
                <a:cubicBezTo>
                  <a:pt x="169" y="1815"/>
                  <a:pt x="169" y="1815"/>
                  <a:pt x="169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76"/>
                  <a:pt x="76" y="0"/>
                  <a:pt x="169" y="0"/>
                </a:cubicBezTo>
                <a:cubicBezTo>
                  <a:pt x="3164" y="0"/>
                  <a:pt x="3164" y="0"/>
                  <a:pt x="3164" y="0"/>
                </a:cubicBezTo>
                <a:cubicBezTo>
                  <a:pt x="3257" y="0"/>
                  <a:pt x="3333" y="76"/>
                  <a:pt x="3333" y="178"/>
                </a:cubicBezTo>
                <a:cubicBezTo>
                  <a:pt x="3333" y="1646"/>
                  <a:pt x="3333" y="1646"/>
                  <a:pt x="3333" y="1646"/>
                </a:cubicBezTo>
                <a:cubicBezTo>
                  <a:pt x="3333" y="1739"/>
                  <a:pt x="3257" y="1815"/>
                  <a:pt x="3164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4980148" y="4086891"/>
            <a:ext cx="4901999" cy="1968444"/>
          </a:xfrm>
          <a:custGeom>
            <a:avLst/>
            <a:gdLst>
              <a:gd name="T0" fmla="*/ 4355 w 4525"/>
              <a:gd name="T1" fmla="*/ 1815 h 1816"/>
              <a:gd name="T2" fmla="*/ 4355 w 4525"/>
              <a:gd name="T3" fmla="*/ 1815 h 1816"/>
              <a:gd name="T4" fmla="*/ 169 w 4525"/>
              <a:gd name="T5" fmla="*/ 1815 h 1816"/>
              <a:gd name="T6" fmla="*/ 0 w 4525"/>
              <a:gd name="T7" fmla="*/ 1646 h 1816"/>
              <a:gd name="T8" fmla="*/ 0 w 4525"/>
              <a:gd name="T9" fmla="*/ 178 h 1816"/>
              <a:gd name="T10" fmla="*/ 169 w 4525"/>
              <a:gd name="T11" fmla="*/ 0 h 1816"/>
              <a:gd name="T12" fmla="*/ 4355 w 4525"/>
              <a:gd name="T13" fmla="*/ 0 h 1816"/>
              <a:gd name="T14" fmla="*/ 4524 w 4525"/>
              <a:gd name="T15" fmla="*/ 178 h 1816"/>
              <a:gd name="T16" fmla="*/ 4524 w 4525"/>
              <a:gd name="T17" fmla="*/ 1646 h 1816"/>
              <a:gd name="T18" fmla="*/ 4355 w 4525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5" h="1816">
                <a:moveTo>
                  <a:pt x="4355" y="1815"/>
                </a:moveTo>
                <a:lnTo>
                  <a:pt x="4355" y="1815"/>
                </a:lnTo>
                <a:cubicBezTo>
                  <a:pt x="169" y="1815"/>
                  <a:pt x="169" y="1815"/>
                  <a:pt x="169" y="1815"/>
                </a:cubicBezTo>
                <a:cubicBezTo>
                  <a:pt x="76" y="1815"/>
                  <a:pt x="0" y="1739"/>
                  <a:pt x="0" y="1646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76"/>
                  <a:pt x="76" y="0"/>
                  <a:pt x="169" y="0"/>
                </a:cubicBezTo>
                <a:cubicBezTo>
                  <a:pt x="4355" y="0"/>
                  <a:pt x="4355" y="0"/>
                  <a:pt x="4355" y="0"/>
                </a:cubicBezTo>
                <a:cubicBezTo>
                  <a:pt x="4448" y="0"/>
                  <a:pt x="4524" y="76"/>
                  <a:pt x="4524" y="178"/>
                </a:cubicBezTo>
                <a:cubicBezTo>
                  <a:pt x="4524" y="1646"/>
                  <a:pt x="4524" y="1646"/>
                  <a:pt x="4524" y="1646"/>
                </a:cubicBezTo>
                <a:cubicBezTo>
                  <a:pt x="4524" y="1739"/>
                  <a:pt x="4448" y="1815"/>
                  <a:pt x="4355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2916148" y="1874779"/>
            <a:ext cx="3611999" cy="1968444"/>
          </a:xfrm>
          <a:custGeom>
            <a:avLst/>
            <a:gdLst>
              <a:gd name="T0" fmla="*/ 3164 w 3334"/>
              <a:gd name="T1" fmla="*/ 1814 h 1815"/>
              <a:gd name="T2" fmla="*/ 3164 w 3334"/>
              <a:gd name="T3" fmla="*/ 1814 h 1815"/>
              <a:gd name="T4" fmla="*/ 167 w 3334"/>
              <a:gd name="T5" fmla="*/ 1814 h 1815"/>
              <a:gd name="T6" fmla="*/ 0 w 3334"/>
              <a:gd name="T7" fmla="*/ 1646 h 1815"/>
              <a:gd name="T8" fmla="*/ 0 w 3334"/>
              <a:gd name="T9" fmla="*/ 169 h 1815"/>
              <a:gd name="T10" fmla="*/ 167 w 3334"/>
              <a:gd name="T11" fmla="*/ 0 h 1815"/>
              <a:gd name="T12" fmla="*/ 3164 w 3334"/>
              <a:gd name="T13" fmla="*/ 0 h 1815"/>
              <a:gd name="T14" fmla="*/ 3333 w 3334"/>
              <a:gd name="T15" fmla="*/ 169 h 1815"/>
              <a:gd name="T16" fmla="*/ 3333 w 3334"/>
              <a:gd name="T17" fmla="*/ 1646 h 1815"/>
              <a:gd name="T18" fmla="*/ 3164 w 3334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4" h="1815">
                <a:moveTo>
                  <a:pt x="3164" y="1814"/>
                </a:moveTo>
                <a:lnTo>
                  <a:pt x="3164" y="1814"/>
                </a:lnTo>
                <a:cubicBezTo>
                  <a:pt x="167" y="1814"/>
                  <a:pt x="167" y="1814"/>
                  <a:pt x="167" y="1814"/>
                </a:cubicBezTo>
                <a:cubicBezTo>
                  <a:pt x="76" y="1814"/>
                  <a:pt x="0" y="1738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7" y="0"/>
                </a:cubicBezTo>
                <a:cubicBezTo>
                  <a:pt x="3164" y="0"/>
                  <a:pt x="3164" y="0"/>
                  <a:pt x="3164" y="0"/>
                </a:cubicBezTo>
                <a:cubicBezTo>
                  <a:pt x="3257" y="0"/>
                  <a:pt x="3333" y="76"/>
                  <a:pt x="3333" y="169"/>
                </a:cubicBezTo>
                <a:cubicBezTo>
                  <a:pt x="3333" y="1646"/>
                  <a:pt x="3333" y="1646"/>
                  <a:pt x="3333" y="1646"/>
                </a:cubicBezTo>
                <a:cubicBezTo>
                  <a:pt x="3333" y="1738"/>
                  <a:pt x="3257" y="1814"/>
                  <a:pt x="3164" y="18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6700148" y="1874779"/>
            <a:ext cx="4901999" cy="1968444"/>
          </a:xfrm>
          <a:custGeom>
            <a:avLst/>
            <a:gdLst>
              <a:gd name="T0" fmla="*/ 4355 w 4525"/>
              <a:gd name="T1" fmla="*/ 1814 h 1815"/>
              <a:gd name="T2" fmla="*/ 4355 w 4525"/>
              <a:gd name="T3" fmla="*/ 1814 h 1815"/>
              <a:gd name="T4" fmla="*/ 169 w 4525"/>
              <a:gd name="T5" fmla="*/ 1814 h 1815"/>
              <a:gd name="T6" fmla="*/ 0 w 4525"/>
              <a:gd name="T7" fmla="*/ 1646 h 1815"/>
              <a:gd name="T8" fmla="*/ 0 w 4525"/>
              <a:gd name="T9" fmla="*/ 169 h 1815"/>
              <a:gd name="T10" fmla="*/ 169 w 4525"/>
              <a:gd name="T11" fmla="*/ 0 h 1815"/>
              <a:gd name="T12" fmla="*/ 4355 w 4525"/>
              <a:gd name="T13" fmla="*/ 0 h 1815"/>
              <a:gd name="T14" fmla="*/ 4524 w 4525"/>
              <a:gd name="T15" fmla="*/ 169 h 1815"/>
              <a:gd name="T16" fmla="*/ 4524 w 4525"/>
              <a:gd name="T17" fmla="*/ 1646 h 1815"/>
              <a:gd name="T18" fmla="*/ 4355 w 4525"/>
              <a:gd name="T19" fmla="*/ 1814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5" h="1815">
                <a:moveTo>
                  <a:pt x="4355" y="1814"/>
                </a:moveTo>
                <a:lnTo>
                  <a:pt x="4355" y="1814"/>
                </a:lnTo>
                <a:cubicBezTo>
                  <a:pt x="169" y="1814"/>
                  <a:pt x="169" y="1814"/>
                  <a:pt x="169" y="1814"/>
                </a:cubicBezTo>
                <a:cubicBezTo>
                  <a:pt x="76" y="1814"/>
                  <a:pt x="0" y="1738"/>
                  <a:pt x="0" y="164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4355" y="0"/>
                  <a:pt x="4355" y="0"/>
                  <a:pt x="4355" y="0"/>
                </a:cubicBezTo>
                <a:cubicBezTo>
                  <a:pt x="4448" y="0"/>
                  <a:pt x="4524" y="76"/>
                  <a:pt x="4524" y="169"/>
                </a:cubicBezTo>
                <a:cubicBezTo>
                  <a:pt x="4524" y="1646"/>
                  <a:pt x="4524" y="1646"/>
                  <a:pt x="4524" y="1646"/>
                </a:cubicBezTo>
                <a:cubicBezTo>
                  <a:pt x="4524" y="1738"/>
                  <a:pt x="4448" y="1814"/>
                  <a:pt x="4355" y="18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CuadroTexto 455"/>
          <p:cNvSpPr txBox="1"/>
          <p:nvPr/>
        </p:nvSpPr>
        <p:spPr>
          <a:xfrm>
            <a:off x="1893733" y="1391197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856061" y="3772173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6916615" y="10764391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8803580" y="8604836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0672731" y="6490670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2576482" y="431184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62" name="CuadroTexto 461"/>
          <p:cNvSpPr txBox="1"/>
          <p:nvPr/>
        </p:nvSpPr>
        <p:spPr>
          <a:xfrm>
            <a:off x="14315138" y="2096156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7959809" y="19879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17333798" y="262561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260303" y="42135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5634292" y="485127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4397786" y="63536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Rectángulo 467"/>
          <p:cNvSpPr/>
          <p:nvPr/>
        </p:nvSpPr>
        <p:spPr>
          <a:xfrm>
            <a:off x="13771775" y="699137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2514475" y="84829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Rectángulo 469"/>
          <p:cNvSpPr/>
          <p:nvPr/>
        </p:nvSpPr>
        <p:spPr>
          <a:xfrm>
            <a:off x="11888464" y="912064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0595188" y="105957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2" name="Rectángulo 471"/>
          <p:cNvSpPr/>
          <p:nvPr/>
        </p:nvSpPr>
        <p:spPr>
          <a:xfrm>
            <a:off x="9969177" y="1123344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817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69"/>
          <p:cNvSpPr>
            <a:spLocks noChangeShapeType="1"/>
          </p:cNvSpPr>
          <p:nvPr/>
        </p:nvSpPr>
        <p:spPr bwMode="auto">
          <a:xfrm>
            <a:off x="964207" y="6036749"/>
            <a:ext cx="22449237" cy="5052"/>
          </a:xfrm>
          <a:prstGeom prst="line">
            <a:avLst/>
          </a:prstGeom>
          <a:noFill/>
          <a:ln w="35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0"/>
          <p:cNvSpPr>
            <a:spLocks noChangeArrowheads="1"/>
          </p:cNvSpPr>
          <p:nvPr/>
        </p:nvSpPr>
        <p:spPr bwMode="auto">
          <a:xfrm>
            <a:off x="2167025" y="4940061"/>
            <a:ext cx="2213590" cy="2203482"/>
          </a:xfrm>
          <a:custGeom>
            <a:avLst/>
            <a:gdLst>
              <a:gd name="T0" fmla="*/ 1929 w 1930"/>
              <a:gd name="T1" fmla="*/ 957 h 1921"/>
              <a:gd name="T2" fmla="*/ 1929 w 1930"/>
              <a:gd name="T3" fmla="*/ 957 h 1921"/>
              <a:gd name="T4" fmla="*/ 965 w 1930"/>
              <a:gd name="T5" fmla="*/ 1920 h 1921"/>
              <a:gd name="T6" fmla="*/ 0 w 1930"/>
              <a:gd name="T7" fmla="*/ 957 h 1921"/>
              <a:gd name="T8" fmla="*/ 965 w 1930"/>
              <a:gd name="T9" fmla="*/ 0 h 1921"/>
              <a:gd name="T10" fmla="*/ 1929 w 1930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0" h="1921">
                <a:moveTo>
                  <a:pt x="1929" y="957"/>
                </a:moveTo>
                <a:lnTo>
                  <a:pt x="1929" y="957"/>
                </a:lnTo>
                <a:cubicBezTo>
                  <a:pt x="1929" y="1492"/>
                  <a:pt x="1500" y="1920"/>
                  <a:pt x="965" y="1920"/>
                </a:cubicBezTo>
                <a:cubicBezTo>
                  <a:pt x="437" y="1920"/>
                  <a:pt x="0" y="1492"/>
                  <a:pt x="0" y="957"/>
                </a:cubicBezTo>
                <a:cubicBezTo>
                  <a:pt x="0" y="429"/>
                  <a:pt x="437" y="0"/>
                  <a:pt x="965" y="0"/>
                </a:cubicBezTo>
                <a:cubicBezTo>
                  <a:pt x="1500" y="0"/>
                  <a:pt x="1929" y="429"/>
                  <a:pt x="1929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1"/>
          <p:cNvSpPr>
            <a:spLocks noChangeArrowheads="1"/>
          </p:cNvSpPr>
          <p:nvPr/>
        </p:nvSpPr>
        <p:spPr bwMode="auto">
          <a:xfrm>
            <a:off x="6553774" y="4940061"/>
            <a:ext cx="2213590" cy="2203482"/>
          </a:xfrm>
          <a:custGeom>
            <a:avLst/>
            <a:gdLst>
              <a:gd name="T0" fmla="*/ 1929 w 1930"/>
              <a:gd name="T1" fmla="*/ 957 h 1921"/>
              <a:gd name="T2" fmla="*/ 1929 w 1930"/>
              <a:gd name="T3" fmla="*/ 957 h 1921"/>
              <a:gd name="T4" fmla="*/ 965 w 1930"/>
              <a:gd name="T5" fmla="*/ 1920 h 1921"/>
              <a:gd name="T6" fmla="*/ 0 w 1930"/>
              <a:gd name="T7" fmla="*/ 957 h 1921"/>
              <a:gd name="T8" fmla="*/ 965 w 1930"/>
              <a:gd name="T9" fmla="*/ 0 h 1921"/>
              <a:gd name="T10" fmla="*/ 1929 w 1930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0" h="1921">
                <a:moveTo>
                  <a:pt x="1929" y="957"/>
                </a:moveTo>
                <a:lnTo>
                  <a:pt x="1929" y="957"/>
                </a:lnTo>
                <a:cubicBezTo>
                  <a:pt x="1929" y="1492"/>
                  <a:pt x="1493" y="1920"/>
                  <a:pt x="965" y="1920"/>
                </a:cubicBezTo>
                <a:cubicBezTo>
                  <a:pt x="429" y="1920"/>
                  <a:pt x="0" y="1492"/>
                  <a:pt x="0" y="957"/>
                </a:cubicBezTo>
                <a:cubicBezTo>
                  <a:pt x="0" y="429"/>
                  <a:pt x="429" y="0"/>
                  <a:pt x="965" y="0"/>
                </a:cubicBezTo>
                <a:cubicBezTo>
                  <a:pt x="1493" y="0"/>
                  <a:pt x="1929" y="429"/>
                  <a:pt x="1929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2"/>
          <p:cNvSpPr>
            <a:spLocks noChangeArrowheads="1"/>
          </p:cNvSpPr>
          <p:nvPr/>
        </p:nvSpPr>
        <p:spPr bwMode="auto">
          <a:xfrm>
            <a:off x="10930415" y="4940061"/>
            <a:ext cx="2208538" cy="2203482"/>
          </a:xfrm>
          <a:custGeom>
            <a:avLst/>
            <a:gdLst>
              <a:gd name="T0" fmla="*/ 1927 w 1928"/>
              <a:gd name="T1" fmla="*/ 957 h 1921"/>
              <a:gd name="T2" fmla="*/ 1927 w 1928"/>
              <a:gd name="T3" fmla="*/ 957 h 1921"/>
              <a:gd name="T4" fmla="*/ 964 w 1928"/>
              <a:gd name="T5" fmla="*/ 1920 h 1921"/>
              <a:gd name="T6" fmla="*/ 0 w 1928"/>
              <a:gd name="T7" fmla="*/ 957 h 1921"/>
              <a:gd name="T8" fmla="*/ 964 w 1928"/>
              <a:gd name="T9" fmla="*/ 0 h 1921"/>
              <a:gd name="T10" fmla="*/ 1927 w 1928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8" h="1921">
                <a:moveTo>
                  <a:pt x="1927" y="957"/>
                </a:moveTo>
                <a:lnTo>
                  <a:pt x="1927" y="957"/>
                </a:lnTo>
                <a:cubicBezTo>
                  <a:pt x="1927" y="1492"/>
                  <a:pt x="1499" y="1920"/>
                  <a:pt x="964" y="1920"/>
                </a:cubicBezTo>
                <a:cubicBezTo>
                  <a:pt x="436" y="1920"/>
                  <a:pt x="0" y="1492"/>
                  <a:pt x="0" y="957"/>
                </a:cubicBezTo>
                <a:cubicBezTo>
                  <a:pt x="0" y="429"/>
                  <a:pt x="436" y="0"/>
                  <a:pt x="964" y="0"/>
                </a:cubicBezTo>
                <a:cubicBezTo>
                  <a:pt x="1499" y="0"/>
                  <a:pt x="1927" y="429"/>
                  <a:pt x="1927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3"/>
          <p:cNvSpPr>
            <a:spLocks noChangeArrowheads="1"/>
          </p:cNvSpPr>
          <p:nvPr/>
        </p:nvSpPr>
        <p:spPr bwMode="auto">
          <a:xfrm>
            <a:off x="15312111" y="4940061"/>
            <a:ext cx="2208534" cy="2203482"/>
          </a:xfrm>
          <a:custGeom>
            <a:avLst/>
            <a:gdLst>
              <a:gd name="T0" fmla="*/ 1928 w 1929"/>
              <a:gd name="T1" fmla="*/ 957 h 1921"/>
              <a:gd name="T2" fmla="*/ 1928 w 1929"/>
              <a:gd name="T3" fmla="*/ 957 h 1921"/>
              <a:gd name="T4" fmla="*/ 964 w 1929"/>
              <a:gd name="T5" fmla="*/ 1920 h 1921"/>
              <a:gd name="T6" fmla="*/ 0 w 1929"/>
              <a:gd name="T7" fmla="*/ 957 h 1921"/>
              <a:gd name="T8" fmla="*/ 964 w 1929"/>
              <a:gd name="T9" fmla="*/ 0 h 1921"/>
              <a:gd name="T10" fmla="*/ 1928 w 1929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9" h="1921">
                <a:moveTo>
                  <a:pt x="1928" y="957"/>
                </a:moveTo>
                <a:lnTo>
                  <a:pt x="1928" y="957"/>
                </a:lnTo>
                <a:cubicBezTo>
                  <a:pt x="1928" y="1492"/>
                  <a:pt x="1492" y="1920"/>
                  <a:pt x="964" y="1920"/>
                </a:cubicBezTo>
                <a:cubicBezTo>
                  <a:pt x="429" y="1920"/>
                  <a:pt x="0" y="1492"/>
                  <a:pt x="0" y="957"/>
                </a:cubicBezTo>
                <a:cubicBezTo>
                  <a:pt x="0" y="429"/>
                  <a:pt x="429" y="0"/>
                  <a:pt x="964" y="0"/>
                </a:cubicBezTo>
                <a:cubicBezTo>
                  <a:pt x="1492" y="0"/>
                  <a:pt x="1928" y="429"/>
                  <a:pt x="1928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4"/>
          <p:cNvSpPr>
            <a:spLocks noChangeArrowheads="1"/>
          </p:cNvSpPr>
          <p:nvPr/>
        </p:nvSpPr>
        <p:spPr bwMode="auto">
          <a:xfrm>
            <a:off x="19688752" y="4940061"/>
            <a:ext cx="2208534" cy="2203482"/>
          </a:xfrm>
          <a:custGeom>
            <a:avLst/>
            <a:gdLst>
              <a:gd name="T0" fmla="*/ 1928 w 1929"/>
              <a:gd name="T1" fmla="*/ 957 h 1921"/>
              <a:gd name="T2" fmla="*/ 1928 w 1929"/>
              <a:gd name="T3" fmla="*/ 957 h 1921"/>
              <a:gd name="T4" fmla="*/ 964 w 1929"/>
              <a:gd name="T5" fmla="*/ 1920 h 1921"/>
              <a:gd name="T6" fmla="*/ 0 w 1929"/>
              <a:gd name="T7" fmla="*/ 957 h 1921"/>
              <a:gd name="T8" fmla="*/ 964 w 1929"/>
              <a:gd name="T9" fmla="*/ 0 h 1921"/>
              <a:gd name="T10" fmla="*/ 1928 w 1929"/>
              <a:gd name="T11" fmla="*/ 957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9" h="1921">
                <a:moveTo>
                  <a:pt x="1928" y="957"/>
                </a:moveTo>
                <a:lnTo>
                  <a:pt x="1928" y="957"/>
                </a:lnTo>
                <a:cubicBezTo>
                  <a:pt x="1928" y="1492"/>
                  <a:pt x="1499" y="1920"/>
                  <a:pt x="964" y="1920"/>
                </a:cubicBezTo>
                <a:cubicBezTo>
                  <a:pt x="436" y="1920"/>
                  <a:pt x="0" y="1492"/>
                  <a:pt x="0" y="957"/>
                </a:cubicBezTo>
                <a:cubicBezTo>
                  <a:pt x="0" y="429"/>
                  <a:pt x="436" y="0"/>
                  <a:pt x="964" y="0"/>
                </a:cubicBezTo>
                <a:cubicBezTo>
                  <a:pt x="1499" y="0"/>
                  <a:pt x="1928" y="429"/>
                  <a:pt x="1928" y="95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5"/>
          <p:cNvSpPr>
            <a:spLocks noChangeArrowheads="1"/>
          </p:cNvSpPr>
          <p:nvPr/>
        </p:nvSpPr>
        <p:spPr bwMode="auto">
          <a:xfrm>
            <a:off x="1307869" y="7446774"/>
            <a:ext cx="3931901" cy="4260404"/>
          </a:xfrm>
          <a:custGeom>
            <a:avLst/>
            <a:gdLst>
              <a:gd name="T0" fmla="*/ 3123 w 3430"/>
              <a:gd name="T1" fmla="*/ 642 h 3719"/>
              <a:gd name="T2" fmla="*/ 3123 w 3430"/>
              <a:gd name="T3" fmla="*/ 642 h 3719"/>
              <a:gd name="T4" fmla="*/ 2090 w 3430"/>
              <a:gd name="T5" fmla="*/ 642 h 3719"/>
              <a:gd name="T6" fmla="*/ 1715 w 3430"/>
              <a:gd name="T7" fmla="*/ 0 h 3719"/>
              <a:gd name="T8" fmla="*/ 1347 w 3430"/>
              <a:gd name="T9" fmla="*/ 642 h 3719"/>
              <a:gd name="T10" fmla="*/ 307 w 3430"/>
              <a:gd name="T11" fmla="*/ 642 h 3719"/>
              <a:gd name="T12" fmla="*/ 0 w 3430"/>
              <a:gd name="T13" fmla="*/ 948 h 3719"/>
              <a:gd name="T14" fmla="*/ 0 w 3430"/>
              <a:gd name="T15" fmla="*/ 3420 h 3719"/>
              <a:gd name="T16" fmla="*/ 307 w 3430"/>
              <a:gd name="T17" fmla="*/ 3718 h 3719"/>
              <a:gd name="T18" fmla="*/ 3123 w 3430"/>
              <a:gd name="T19" fmla="*/ 3718 h 3719"/>
              <a:gd name="T20" fmla="*/ 3429 w 3430"/>
              <a:gd name="T21" fmla="*/ 3420 h 3719"/>
              <a:gd name="T22" fmla="*/ 3429 w 3430"/>
              <a:gd name="T23" fmla="*/ 948 h 3719"/>
              <a:gd name="T24" fmla="*/ 3123 w 3430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30" h="3719">
                <a:moveTo>
                  <a:pt x="3123" y="642"/>
                </a:moveTo>
                <a:lnTo>
                  <a:pt x="3123" y="642"/>
                </a:lnTo>
                <a:cubicBezTo>
                  <a:pt x="2090" y="642"/>
                  <a:pt x="2090" y="642"/>
                  <a:pt x="2090" y="64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347" y="642"/>
                  <a:pt x="1347" y="642"/>
                  <a:pt x="1347" y="642"/>
                </a:cubicBezTo>
                <a:cubicBezTo>
                  <a:pt x="307" y="642"/>
                  <a:pt x="307" y="642"/>
                  <a:pt x="307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7" y="3718"/>
                </a:cubicBezTo>
                <a:cubicBezTo>
                  <a:pt x="3123" y="3718"/>
                  <a:pt x="3123" y="3718"/>
                  <a:pt x="3123" y="3718"/>
                </a:cubicBezTo>
                <a:cubicBezTo>
                  <a:pt x="3291" y="3718"/>
                  <a:pt x="3429" y="3588"/>
                  <a:pt x="3429" y="3420"/>
                </a:cubicBezTo>
                <a:cubicBezTo>
                  <a:pt x="3429" y="948"/>
                  <a:pt x="3429" y="948"/>
                  <a:pt x="3429" y="948"/>
                </a:cubicBezTo>
                <a:cubicBezTo>
                  <a:pt x="3429" y="780"/>
                  <a:pt x="3291" y="642"/>
                  <a:pt x="3123" y="64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6"/>
          <p:cNvSpPr>
            <a:spLocks noChangeArrowheads="1"/>
          </p:cNvSpPr>
          <p:nvPr/>
        </p:nvSpPr>
        <p:spPr bwMode="auto">
          <a:xfrm>
            <a:off x="5684510" y="7446774"/>
            <a:ext cx="3921794" cy="4260404"/>
          </a:xfrm>
          <a:custGeom>
            <a:avLst/>
            <a:gdLst>
              <a:gd name="T0" fmla="*/ 3122 w 3421"/>
              <a:gd name="T1" fmla="*/ 642 h 3719"/>
              <a:gd name="T2" fmla="*/ 3122 w 3421"/>
              <a:gd name="T3" fmla="*/ 642 h 3719"/>
              <a:gd name="T4" fmla="*/ 2089 w 3421"/>
              <a:gd name="T5" fmla="*/ 642 h 3719"/>
              <a:gd name="T6" fmla="*/ 1722 w 3421"/>
              <a:gd name="T7" fmla="*/ 0 h 3719"/>
              <a:gd name="T8" fmla="*/ 1347 w 3421"/>
              <a:gd name="T9" fmla="*/ 642 h 3719"/>
              <a:gd name="T10" fmla="*/ 306 w 3421"/>
              <a:gd name="T11" fmla="*/ 642 h 3719"/>
              <a:gd name="T12" fmla="*/ 0 w 3421"/>
              <a:gd name="T13" fmla="*/ 948 h 3719"/>
              <a:gd name="T14" fmla="*/ 0 w 3421"/>
              <a:gd name="T15" fmla="*/ 3420 h 3719"/>
              <a:gd name="T16" fmla="*/ 306 w 3421"/>
              <a:gd name="T17" fmla="*/ 3718 h 3719"/>
              <a:gd name="T18" fmla="*/ 3122 w 3421"/>
              <a:gd name="T19" fmla="*/ 3718 h 3719"/>
              <a:gd name="T20" fmla="*/ 3420 w 3421"/>
              <a:gd name="T21" fmla="*/ 3420 h 3719"/>
              <a:gd name="T22" fmla="*/ 3420 w 3421"/>
              <a:gd name="T23" fmla="*/ 948 h 3719"/>
              <a:gd name="T24" fmla="*/ 3122 w 3421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1" h="3719">
                <a:moveTo>
                  <a:pt x="3122" y="642"/>
                </a:moveTo>
                <a:lnTo>
                  <a:pt x="3122" y="642"/>
                </a:lnTo>
                <a:cubicBezTo>
                  <a:pt x="2089" y="642"/>
                  <a:pt x="2089" y="642"/>
                  <a:pt x="2089" y="642"/>
                </a:cubicBezTo>
                <a:cubicBezTo>
                  <a:pt x="1722" y="0"/>
                  <a:pt x="1722" y="0"/>
                  <a:pt x="1722" y="0"/>
                </a:cubicBezTo>
                <a:cubicBezTo>
                  <a:pt x="1347" y="642"/>
                  <a:pt x="1347" y="642"/>
                  <a:pt x="1347" y="642"/>
                </a:cubicBezTo>
                <a:cubicBezTo>
                  <a:pt x="306" y="642"/>
                  <a:pt x="306" y="642"/>
                  <a:pt x="306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6" y="3718"/>
                </a:cubicBezTo>
                <a:cubicBezTo>
                  <a:pt x="3122" y="3718"/>
                  <a:pt x="3122" y="3718"/>
                  <a:pt x="3122" y="3718"/>
                </a:cubicBezTo>
                <a:cubicBezTo>
                  <a:pt x="3290" y="3718"/>
                  <a:pt x="3420" y="3588"/>
                  <a:pt x="3420" y="3420"/>
                </a:cubicBezTo>
                <a:cubicBezTo>
                  <a:pt x="3420" y="948"/>
                  <a:pt x="3420" y="948"/>
                  <a:pt x="3420" y="948"/>
                </a:cubicBezTo>
                <a:cubicBezTo>
                  <a:pt x="3420" y="780"/>
                  <a:pt x="3290" y="642"/>
                  <a:pt x="3122" y="64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77"/>
          <p:cNvSpPr>
            <a:spLocks noChangeArrowheads="1"/>
          </p:cNvSpPr>
          <p:nvPr/>
        </p:nvSpPr>
        <p:spPr bwMode="auto">
          <a:xfrm>
            <a:off x="10051044" y="7446774"/>
            <a:ext cx="3926849" cy="4260404"/>
          </a:xfrm>
          <a:custGeom>
            <a:avLst/>
            <a:gdLst>
              <a:gd name="T0" fmla="*/ 3121 w 3428"/>
              <a:gd name="T1" fmla="*/ 642 h 3719"/>
              <a:gd name="T2" fmla="*/ 3121 w 3428"/>
              <a:gd name="T3" fmla="*/ 642 h 3719"/>
              <a:gd name="T4" fmla="*/ 2103 w 3428"/>
              <a:gd name="T5" fmla="*/ 642 h 3719"/>
              <a:gd name="T6" fmla="*/ 1729 w 3428"/>
              <a:gd name="T7" fmla="*/ 0 h 3719"/>
              <a:gd name="T8" fmla="*/ 1362 w 3428"/>
              <a:gd name="T9" fmla="*/ 642 h 3719"/>
              <a:gd name="T10" fmla="*/ 306 w 3428"/>
              <a:gd name="T11" fmla="*/ 642 h 3719"/>
              <a:gd name="T12" fmla="*/ 0 w 3428"/>
              <a:gd name="T13" fmla="*/ 948 h 3719"/>
              <a:gd name="T14" fmla="*/ 0 w 3428"/>
              <a:gd name="T15" fmla="*/ 3420 h 3719"/>
              <a:gd name="T16" fmla="*/ 306 w 3428"/>
              <a:gd name="T17" fmla="*/ 3718 h 3719"/>
              <a:gd name="T18" fmla="*/ 3121 w 3428"/>
              <a:gd name="T19" fmla="*/ 3718 h 3719"/>
              <a:gd name="T20" fmla="*/ 3427 w 3428"/>
              <a:gd name="T21" fmla="*/ 3420 h 3719"/>
              <a:gd name="T22" fmla="*/ 3427 w 3428"/>
              <a:gd name="T23" fmla="*/ 948 h 3719"/>
              <a:gd name="T24" fmla="*/ 3121 w 3428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8" h="3719">
                <a:moveTo>
                  <a:pt x="3121" y="642"/>
                </a:moveTo>
                <a:lnTo>
                  <a:pt x="3121" y="642"/>
                </a:lnTo>
                <a:cubicBezTo>
                  <a:pt x="2103" y="642"/>
                  <a:pt x="2103" y="642"/>
                  <a:pt x="2103" y="642"/>
                </a:cubicBezTo>
                <a:cubicBezTo>
                  <a:pt x="1729" y="0"/>
                  <a:pt x="1729" y="0"/>
                  <a:pt x="1729" y="0"/>
                </a:cubicBezTo>
                <a:cubicBezTo>
                  <a:pt x="1362" y="642"/>
                  <a:pt x="1362" y="642"/>
                  <a:pt x="1362" y="642"/>
                </a:cubicBezTo>
                <a:cubicBezTo>
                  <a:pt x="306" y="642"/>
                  <a:pt x="306" y="642"/>
                  <a:pt x="306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6" y="3718"/>
                </a:cubicBezTo>
                <a:cubicBezTo>
                  <a:pt x="3121" y="3718"/>
                  <a:pt x="3121" y="3718"/>
                  <a:pt x="3121" y="3718"/>
                </a:cubicBezTo>
                <a:cubicBezTo>
                  <a:pt x="3289" y="3718"/>
                  <a:pt x="3427" y="3588"/>
                  <a:pt x="3427" y="3420"/>
                </a:cubicBezTo>
                <a:cubicBezTo>
                  <a:pt x="3427" y="948"/>
                  <a:pt x="3427" y="948"/>
                  <a:pt x="3427" y="948"/>
                </a:cubicBezTo>
                <a:cubicBezTo>
                  <a:pt x="3427" y="780"/>
                  <a:pt x="3289" y="642"/>
                  <a:pt x="3121" y="64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78"/>
          <p:cNvSpPr>
            <a:spLocks noChangeArrowheads="1"/>
          </p:cNvSpPr>
          <p:nvPr/>
        </p:nvSpPr>
        <p:spPr bwMode="auto">
          <a:xfrm>
            <a:off x="14427685" y="7446774"/>
            <a:ext cx="3921794" cy="4260404"/>
          </a:xfrm>
          <a:custGeom>
            <a:avLst/>
            <a:gdLst>
              <a:gd name="T0" fmla="*/ 3115 w 3422"/>
              <a:gd name="T1" fmla="*/ 642 h 3719"/>
              <a:gd name="T2" fmla="*/ 3115 w 3422"/>
              <a:gd name="T3" fmla="*/ 642 h 3719"/>
              <a:gd name="T4" fmla="*/ 2105 w 3422"/>
              <a:gd name="T5" fmla="*/ 642 h 3719"/>
              <a:gd name="T6" fmla="*/ 1737 w 3422"/>
              <a:gd name="T7" fmla="*/ 0 h 3719"/>
              <a:gd name="T8" fmla="*/ 1362 w 3422"/>
              <a:gd name="T9" fmla="*/ 642 h 3719"/>
              <a:gd name="T10" fmla="*/ 299 w 3422"/>
              <a:gd name="T11" fmla="*/ 642 h 3719"/>
              <a:gd name="T12" fmla="*/ 0 w 3422"/>
              <a:gd name="T13" fmla="*/ 948 h 3719"/>
              <a:gd name="T14" fmla="*/ 0 w 3422"/>
              <a:gd name="T15" fmla="*/ 3420 h 3719"/>
              <a:gd name="T16" fmla="*/ 299 w 3422"/>
              <a:gd name="T17" fmla="*/ 3718 h 3719"/>
              <a:gd name="T18" fmla="*/ 3115 w 3422"/>
              <a:gd name="T19" fmla="*/ 3718 h 3719"/>
              <a:gd name="T20" fmla="*/ 3421 w 3422"/>
              <a:gd name="T21" fmla="*/ 3420 h 3719"/>
              <a:gd name="T22" fmla="*/ 3421 w 3422"/>
              <a:gd name="T23" fmla="*/ 948 h 3719"/>
              <a:gd name="T24" fmla="*/ 3115 w 3422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2" h="3719">
                <a:moveTo>
                  <a:pt x="3115" y="642"/>
                </a:moveTo>
                <a:lnTo>
                  <a:pt x="3115" y="642"/>
                </a:lnTo>
                <a:cubicBezTo>
                  <a:pt x="2105" y="642"/>
                  <a:pt x="2105" y="642"/>
                  <a:pt x="2105" y="642"/>
                </a:cubicBezTo>
                <a:cubicBezTo>
                  <a:pt x="1737" y="0"/>
                  <a:pt x="1737" y="0"/>
                  <a:pt x="1737" y="0"/>
                </a:cubicBezTo>
                <a:cubicBezTo>
                  <a:pt x="1362" y="642"/>
                  <a:pt x="1362" y="642"/>
                  <a:pt x="1362" y="642"/>
                </a:cubicBezTo>
                <a:cubicBezTo>
                  <a:pt x="299" y="642"/>
                  <a:pt x="299" y="642"/>
                  <a:pt x="299" y="642"/>
                </a:cubicBezTo>
                <a:cubicBezTo>
                  <a:pt x="130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0" y="3718"/>
                  <a:pt x="299" y="3718"/>
                </a:cubicBezTo>
                <a:cubicBezTo>
                  <a:pt x="3115" y="3718"/>
                  <a:pt x="3115" y="3718"/>
                  <a:pt x="3115" y="3718"/>
                </a:cubicBezTo>
                <a:cubicBezTo>
                  <a:pt x="3283" y="3718"/>
                  <a:pt x="3421" y="3588"/>
                  <a:pt x="3421" y="3420"/>
                </a:cubicBezTo>
                <a:cubicBezTo>
                  <a:pt x="3421" y="948"/>
                  <a:pt x="3421" y="948"/>
                  <a:pt x="3421" y="948"/>
                </a:cubicBezTo>
                <a:cubicBezTo>
                  <a:pt x="3421" y="780"/>
                  <a:pt x="3283" y="642"/>
                  <a:pt x="3115" y="64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9"/>
          <p:cNvSpPr>
            <a:spLocks noChangeArrowheads="1"/>
          </p:cNvSpPr>
          <p:nvPr/>
        </p:nvSpPr>
        <p:spPr bwMode="auto">
          <a:xfrm>
            <a:off x="18794218" y="7446774"/>
            <a:ext cx="3931901" cy="4260404"/>
          </a:xfrm>
          <a:custGeom>
            <a:avLst/>
            <a:gdLst>
              <a:gd name="T0" fmla="*/ 3122 w 3429"/>
              <a:gd name="T1" fmla="*/ 642 h 3719"/>
              <a:gd name="T2" fmla="*/ 3122 w 3429"/>
              <a:gd name="T3" fmla="*/ 642 h 3719"/>
              <a:gd name="T4" fmla="*/ 2120 w 3429"/>
              <a:gd name="T5" fmla="*/ 642 h 3719"/>
              <a:gd name="T6" fmla="*/ 1745 w 3429"/>
              <a:gd name="T7" fmla="*/ 0 h 3719"/>
              <a:gd name="T8" fmla="*/ 1377 w 3429"/>
              <a:gd name="T9" fmla="*/ 642 h 3719"/>
              <a:gd name="T10" fmla="*/ 306 w 3429"/>
              <a:gd name="T11" fmla="*/ 642 h 3719"/>
              <a:gd name="T12" fmla="*/ 0 w 3429"/>
              <a:gd name="T13" fmla="*/ 948 h 3719"/>
              <a:gd name="T14" fmla="*/ 0 w 3429"/>
              <a:gd name="T15" fmla="*/ 3420 h 3719"/>
              <a:gd name="T16" fmla="*/ 306 w 3429"/>
              <a:gd name="T17" fmla="*/ 3718 h 3719"/>
              <a:gd name="T18" fmla="*/ 3122 w 3429"/>
              <a:gd name="T19" fmla="*/ 3718 h 3719"/>
              <a:gd name="T20" fmla="*/ 3428 w 3429"/>
              <a:gd name="T21" fmla="*/ 3420 h 3719"/>
              <a:gd name="T22" fmla="*/ 3428 w 3429"/>
              <a:gd name="T23" fmla="*/ 948 h 3719"/>
              <a:gd name="T24" fmla="*/ 3122 w 3429"/>
              <a:gd name="T25" fmla="*/ 642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29" h="3719">
                <a:moveTo>
                  <a:pt x="3122" y="642"/>
                </a:moveTo>
                <a:lnTo>
                  <a:pt x="3122" y="642"/>
                </a:lnTo>
                <a:cubicBezTo>
                  <a:pt x="2120" y="642"/>
                  <a:pt x="2120" y="642"/>
                  <a:pt x="2120" y="642"/>
                </a:cubicBezTo>
                <a:cubicBezTo>
                  <a:pt x="1745" y="0"/>
                  <a:pt x="1745" y="0"/>
                  <a:pt x="1745" y="0"/>
                </a:cubicBezTo>
                <a:cubicBezTo>
                  <a:pt x="1377" y="642"/>
                  <a:pt x="1377" y="642"/>
                  <a:pt x="1377" y="642"/>
                </a:cubicBezTo>
                <a:cubicBezTo>
                  <a:pt x="306" y="642"/>
                  <a:pt x="306" y="642"/>
                  <a:pt x="306" y="642"/>
                </a:cubicBezTo>
                <a:cubicBezTo>
                  <a:pt x="138" y="642"/>
                  <a:pt x="0" y="780"/>
                  <a:pt x="0" y="948"/>
                </a:cubicBezTo>
                <a:cubicBezTo>
                  <a:pt x="0" y="3420"/>
                  <a:pt x="0" y="3420"/>
                  <a:pt x="0" y="3420"/>
                </a:cubicBezTo>
                <a:cubicBezTo>
                  <a:pt x="0" y="3588"/>
                  <a:pt x="138" y="3718"/>
                  <a:pt x="306" y="3718"/>
                </a:cubicBezTo>
                <a:cubicBezTo>
                  <a:pt x="3122" y="3718"/>
                  <a:pt x="3122" y="3718"/>
                  <a:pt x="3122" y="3718"/>
                </a:cubicBezTo>
                <a:cubicBezTo>
                  <a:pt x="3291" y="3718"/>
                  <a:pt x="3428" y="3588"/>
                  <a:pt x="3428" y="3420"/>
                </a:cubicBezTo>
                <a:cubicBezTo>
                  <a:pt x="3428" y="948"/>
                  <a:pt x="3428" y="948"/>
                  <a:pt x="3428" y="948"/>
                </a:cubicBezTo>
                <a:cubicBezTo>
                  <a:pt x="3428" y="780"/>
                  <a:pt x="3291" y="642"/>
                  <a:pt x="3122" y="64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CuadroTexto 429"/>
          <p:cNvSpPr txBox="1"/>
          <p:nvPr/>
        </p:nvSpPr>
        <p:spPr>
          <a:xfrm>
            <a:off x="7268250" y="105481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2451398" y="25702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456471" y="9047136"/>
            <a:ext cx="3634696" cy="1591815"/>
            <a:chOff x="1509358" y="9066591"/>
            <a:chExt cx="3634696" cy="1591815"/>
          </a:xfrm>
        </p:grpSpPr>
        <p:sp>
          <p:nvSpPr>
            <p:cNvPr id="20" name="CuadroTexto 1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5828059" y="9067004"/>
            <a:ext cx="3634696" cy="1591815"/>
            <a:chOff x="1509358" y="9066591"/>
            <a:chExt cx="3634696" cy="1591815"/>
          </a:xfrm>
        </p:grpSpPr>
        <p:sp>
          <p:nvSpPr>
            <p:cNvPr id="24" name="CuadroTexto 23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10197120" y="9066591"/>
            <a:ext cx="3634696" cy="1591815"/>
            <a:chOff x="1509358" y="9066591"/>
            <a:chExt cx="3634696" cy="1591815"/>
          </a:xfrm>
        </p:grpSpPr>
        <p:sp>
          <p:nvSpPr>
            <p:cNvPr id="27" name="CuadroTexto 2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4571234" y="9047549"/>
            <a:ext cx="3634696" cy="1591815"/>
            <a:chOff x="1509358" y="9066591"/>
            <a:chExt cx="3634696" cy="1591815"/>
          </a:xfrm>
        </p:grpSpPr>
        <p:sp>
          <p:nvSpPr>
            <p:cNvPr id="30" name="CuadroTexto 2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18975490" y="9067004"/>
            <a:ext cx="3634696" cy="1591815"/>
            <a:chOff x="1509358" y="9066591"/>
            <a:chExt cx="3634696" cy="1591815"/>
          </a:xfrm>
        </p:grpSpPr>
        <p:sp>
          <p:nvSpPr>
            <p:cNvPr id="33" name="CuadroTexto 32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2854473" y="528536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286179" y="529554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1615338" y="5304822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5997032" y="529554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0394609" y="528536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>
            <a:spLocks noChangeShapeType="1"/>
          </p:cNvSpPr>
          <p:nvPr/>
        </p:nvSpPr>
        <p:spPr bwMode="auto">
          <a:xfrm flipV="1">
            <a:off x="2845478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2"/>
          <p:cNvSpPr>
            <a:spLocks noChangeShapeType="1"/>
          </p:cNvSpPr>
          <p:nvPr/>
        </p:nvSpPr>
        <p:spPr bwMode="auto">
          <a:xfrm flipV="1">
            <a:off x="2845478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 flipV="1">
            <a:off x="2845478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 flipV="1">
            <a:off x="2845478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5"/>
          <p:cNvSpPr>
            <a:spLocks noChangeArrowheads="1"/>
          </p:cNvSpPr>
          <p:nvPr/>
        </p:nvSpPr>
        <p:spPr bwMode="auto">
          <a:xfrm>
            <a:off x="2845478" y="5824311"/>
            <a:ext cx="95339" cy="115410"/>
          </a:xfrm>
          <a:custGeom>
            <a:avLst/>
            <a:gdLst>
              <a:gd name="T0" fmla="*/ 0 w 84"/>
              <a:gd name="T1" fmla="*/ 100 h 101"/>
              <a:gd name="T2" fmla="*/ 0 w 84"/>
              <a:gd name="T3" fmla="*/ 75 h 101"/>
              <a:gd name="T4" fmla="*/ 83 w 84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01">
                <a:moveTo>
                  <a:pt x="0" y="100"/>
                </a:moveTo>
                <a:lnTo>
                  <a:pt x="0" y="75"/>
                </a:lnTo>
                <a:lnTo>
                  <a:pt x="83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V="1">
            <a:off x="3046195" y="5603522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3261963" y="5392770"/>
            <a:ext cx="105378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 flipV="1">
            <a:off x="3467699" y="5176999"/>
            <a:ext cx="105375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3688487" y="4961230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914292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421536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451644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481751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5118590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5424684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5725759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>
            <a:off x="602683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6327908" y="4921087"/>
            <a:ext cx="105375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6548696" y="5126819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6754429" y="5342591"/>
            <a:ext cx="110394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6970201" y="5553343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7190989" y="5769112"/>
            <a:ext cx="105375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7331490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7331490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7331490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7331490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 flipV="1">
            <a:off x="7632565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V="1">
            <a:off x="7632565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 flipV="1">
            <a:off x="7632565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0"/>
          <p:cNvSpPr>
            <a:spLocks noChangeShapeType="1"/>
          </p:cNvSpPr>
          <p:nvPr/>
        </p:nvSpPr>
        <p:spPr bwMode="auto">
          <a:xfrm flipV="1">
            <a:off x="7632565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31"/>
          <p:cNvSpPr>
            <a:spLocks noChangeArrowheads="1"/>
          </p:cNvSpPr>
          <p:nvPr/>
        </p:nvSpPr>
        <p:spPr bwMode="auto">
          <a:xfrm>
            <a:off x="7632565" y="5824311"/>
            <a:ext cx="85303" cy="115410"/>
          </a:xfrm>
          <a:custGeom>
            <a:avLst/>
            <a:gdLst>
              <a:gd name="T0" fmla="*/ 0 w 75"/>
              <a:gd name="T1" fmla="*/ 100 h 101"/>
              <a:gd name="T2" fmla="*/ 0 w 75"/>
              <a:gd name="T3" fmla="*/ 75 h 101"/>
              <a:gd name="T4" fmla="*/ 74 w 75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101">
                <a:moveTo>
                  <a:pt x="0" y="100"/>
                </a:moveTo>
                <a:lnTo>
                  <a:pt x="0" y="75"/>
                </a:lnTo>
                <a:lnTo>
                  <a:pt x="74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 flipV="1">
            <a:off x="7823245" y="5603522"/>
            <a:ext cx="115410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8039014" y="5392770"/>
            <a:ext cx="105378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 flipV="1">
            <a:off x="8244750" y="5176999"/>
            <a:ext cx="110394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V="1">
            <a:off x="8465538" y="4961230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870137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900245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9303527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9604602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991069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1021177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10512845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10813920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11114994" y="4921087"/>
            <a:ext cx="105375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>
            <a:off x="11325747" y="5126819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46"/>
          <p:cNvSpPr>
            <a:spLocks noChangeShapeType="1"/>
          </p:cNvSpPr>
          <p:nvPr/>
        </p:nvSpPr>
        <p:spPr bwMode="auto">
          <a:xfrm>
            <a:off x="11541515" y="5342591"/>
            <a:ext cx="105378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47"/>
          <p:cNvSpPr>
            <a:spLocks noChangeShapeType="1"/>
          </p:cNvSpPr>
          <p:nvPr/>
        </p:nvSpPr>
        <p:spPr bwMode="auto">
          <a:xfrm>
            <a:off x="11747251" y="5553343"/>
            <a:ext cx="115410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11968039" y="5769112"/>
            <a:ext cx="105375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49"/>
          <p:cNvSpPr>
            <a:spLocks noChangeShapeType="1"/>
          </p:cNvSpPr>
          <p:nvPr/>
        </p:nvSpPr>
        <p:spPr bwMode="auto">
          <a:xfrm>
            <a:off x="12108541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50"/>
          <p:cNvSpPr>
            <a:spLocks noChangeShapeType="1"/>
          </p:cNvSpPr>
          <p:nvPr/>
        </p:nvSpPr>
        <p:spPr bwMode="auto">
          <a:xfrm>
            <a:off x="12108541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2108541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52"/>
          <p:cNvSpPr>
            <a:spLocks noChangeShapeType="1"/>
          </p:cNvSpPr>
          <p:nvPr/>
        </p:nvSpPr>
        <p:spPr bwMode="auto">
          <a:xfrm>
            <a:off x="12108541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53"/>
          <p:cNvSpPr>
            <a:spLocks noChangeShapeType="1"/>
          </p:cNvSpPr>
          <p:nvPr/>
        </p:nvSpPr>
        <p:spPr bwMode="auto">
          <a:xfrm flipV="1">
            <a:off x="12409615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54"/>
          <p:cNvSpPr>
            <a:spLocks noChangeShapeType="1"/>
          </p:cNvSpPr>
          <p:nvPr/>
        </p:nvSpPr>
        <p:spPr bwMode="auto">
          <a:xfrm flipV="1">
            <a:off x="12409615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55"/>
          <p:cNvSpPr>
            <a:spLocks noChangeShapeType="1"/>
          </p:cNvSpPr>
          <p:nvPr/>
        </p:nvSpPr>
        <p:spPr bwMode="auto">
          <a:xfrm flipV="1">
            <a:off x="12409615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 flipV="1">
            <a:off x="12409615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57"/>
          <p:cNvSpPr>
            <a:spLocks noChangeArrowheads="1"/>
          </p:cNvSpPr>
          <p:nvPr/>
        </p:nvSpPr>
        <p:spPr bwMode="auto">
          <a:xfrm>
            <a:off x="12409615" y="5824311"/>
            <a:ext cx="85303" cy="115410"/>
          </a:xfrm>
          <a:custGeom>
            <a:avLst/>
            <a:gdLst>
              <a:gd name="T0" fmla="*/ 0 w 76"/>
              <a:gd name="T1" fmla="*/ 100 h 101"/>
              <a:gd name="T2" fmla="*/ 0 w 76"/>
              <a:gd name="T3" fmla="*/ 75 h 101"/>
              <a:gd name="T4" fmla="*/ 75 w 76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101">
                <a:moveTo>
                  <a:pt x="0" y="100"/>
                </a:moveTo>
                <a:lnTo>
                  <a:pt x="0" y="75"/>
                </a:lnTo>
                <a:lnTo>
                  <a:pt x="75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58"/>
          <p:cNvSpPr>
            <a:spLocks noChangeShapeType="1"/>
          </p:cNvSpPr>
          <p:nvPr/>
        </p:nvSpPr>
        <p:spPr bwMode="auto">
          <a:xfrm flipV="1">
            <a:off x="12605312" y="5603522"/>
            <a:ext cx="105378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59"/>
          <p:cNvSpPr>
            <a:spLocks noChangeShapeType="1"/>
          </p:cNvSpPr>
          <p:nvPr/>
        </p:nvSpPr>
        <p:spPr bwMode="auto">
          <a:xfrm flipV="1">
            <a:off x="12816064" y="5392770"/>
            <a:ext cx="110394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0"/>
          <p:cNvSpPr>
            <a:spLocks noChangeShapeType="1"/>
          </p:cNvSpPr>
          <p:nvPr/>
        </p:nvSpPr>
        <p:spPr bwMode="auto">
          <a:xfrm flipV="1">
            <a:off x="13031836" y="5176999"/>
            <a:ext cx="105375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1"/>
          <p:cNvSpPr>
            <a:spLocks noChangeShapeType="1"/>
          </p:cNvSpPr>
          <p:nvPr/>
        </p:nvSpPr>
        <p:spPr bwMode="auto">
          <a:xfrm flipV="1">
            <a:off x="13237569" y="4961230"/>
            <a:ext cx="110394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62"/>
          <p:cNvSpPr>
            <a:spLocks noChangeShapeType="1"/>
          </p:cNvSpPr>
          <p:nvPr/>
        </p:nvSpPr>
        <p:spPr bwMode="auto">
          <a:xfrm>
            <a:off x="1347842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63"/>
          <p:cNvSpPr>
            <a:spLocks noChangeShapeType="1"/>
          </p:cNvSpPr>
          <p:nvPr/>
        </p:nvSpPr>
        <p:spPr bwMode="auto">
          <a:xfrm>
            <a:off x="1377950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08057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65"/>
          <p:cNvSpPr>
            <a:spLocks noChangeShapeType="1"/>
          </p:cNvSpPr>
          <p:nvPr/>
        </p:nvSpPr>
        <p:spPr bwMode="auto">
          <a:xfrm>
            <a:off x="14381652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66"/>
          <p:cNvSpPr>
            <a:spLocks noChangeShapeType="1"/>
          </p:cNvSpPr>
          <p:nvPr/>
        </p:nvSpPr>
        <p:spPr bwMode="auto">
          <a:xfrm>
            <a:off x="14682727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67"/>
          <p:cNvSpPr>
            <a:spLocks noChangeShapeType="1"/>
          </p:cNvSpPr>
          <p:nvPr/>
        </p:nvSpPr>
        <p:spPr bwMode="auto">
          <a:xfrm>
            <a:off x="1498882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68"/>
          <p:cNvSpPr>
            <a:spLocks noChangeShapeType="1"/>
          </p:cNvSpPr>
          <p:nvPr/>
        </p:nvSpPr>
        <p:spPr bwMode="auto">
          <a:xfrm>
            <a:off x="1528989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69"/>
          <p:cNvSpPr>
            <a:spLocks noChangeShapeType="1"/>
          </p:cNvSpPr>
          <p:nvPr/>
        </p:nvSpPr>
        <p:spPr bwMode="auto">
          <a:xfrm>
            <a:off x="15590970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70"/>
          <p:cNvSpPr>
            <a:spLocks noChangeShapeType="1"/>
          </p:cNvSpPr>
          <p:nvPr/>
        </p:nvSpPr>
        <p:spPr bwMode="auto">
          <a:xfrm>
            <a:off x="15892045" y="4921087"/>
            <a:ext cx="105375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71"/>
          <p:cNvSpPr>
            <a:spLocks noChangeShapeType="1"/>
          </p:cNvSpPr>
          <p:nvPr/>
        </p:nvSpPr>
        <p:spPr bwMode="auto">
          <a:xfrm>
            <a:off x="16102797" y="5126819"/>
            <a:ext cx="115410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72"/>
          <p:cNvSpPr>
            <a:spLocks noChangeShapeType="1"/>
          </p:cNvSpPr>
          <p:nvPr/>
        </p:nvSpPr>
        <p:spPr bwMode="auto">
          <a:xfrm>
            <a:off x="16318566" y="5342591"/>
            <a:ext cx="105378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73"/>
          <p:cNvSpPr>
            <a:spLocks noChangeShapeType="1"/>
          </p:cNvSpPr>
          <p:nvPr/>
        </p:nvSpPr>
        <p:spPr bwMode="auto">
          <a:xfrm>
            <a:off x="16534337" y="5553343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74"/>
          <p:cNvSpPr>
            <a:spLocks noChangeShapeType="1"/>
          </p:cNvSpPr>
          <p:nvPr/>
        </p:nvSpPr>
        <p:spPr bwMode="auto">
          <a:xfrm>
            <a:off x="16745089" y="5769112"/>
            <a:ext cx="115410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75"/>
          <p:cNvSpPr>
            <a:spLocks noChangeShapeType="1"/>
          </p:cNvSpPr>
          <p:nvPr/>
        </p:nvSpPr>
        <p:spPr bwMode="auto">
          <a:xfrm>
            <a:off x="16885591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76"/>
          <p:cNvSpPr>
            <a:spLocks noChangeShapeType="1"/>
          </p:cNvSpPr>
          <p:nvPr/>
        </p:nvSpPr>
        <p:spPr bwMode="auto">
          <a:xfrm>
            <a:off x="16885591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77"/>
          <p:cNvSpPr>
            <a:spLocks noChangeShapeType="1"/>
          </p:cNvSpPr>
          <p:nvPr/>
        </p:nvSpPr>
        <p:spPr bwMode="auto">
          <a:xfrm>
            <a:off x="16885591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78"/>
          <p:cNvSpPr>
            <a:spLocks noChangeShapeType="1"/>
          </p:cNvSpPr>
          <p:nvPr/>
        </p:nvSpPr>
        <p:spPr bwMode="auto">
          <a:xfrm>
            <a:off x="16885591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79"/>
          <p:cNvSpPr>
            <a:spLocks noChangeShapeType="1"/>
          </p:cNvSpPr>
          <p:nvPr/>
        </p:nvSpPr>
        <p:spPr bwMode="auto">
          <a:xfrm flipV="1">
            <a:off x="17186666" y="699348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80"/>
          <p:cNvSpPr>
            <a:spLocks noChangeShapeType="1"/>
          </p:cNvSpPr>
          <p:nvPr/>
        </p:nvSpPr>
        <p:spPr bwMode="auto">
          <a:xfrm flipV="1">
            <a:off x="17186666" y="6687391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81"/>
          <p:cNvSpPr>
            <a:spLocks noChangeShapeType="1"/>
          </p:cNvSpPr>
          <p:nvPr/>
        </p:nvSpPr>
        <p:spPr bwMode="auto">
          <a:xfrm flipV="1">
            <a:off x="17186666" y="6391333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82"/>
          <p:cNvSpPr>
            <a:spLocks noChangeShapeType="1"/>
          </p:cNvSpPr>
          <p:nvPr/>
        </p:nvSpPr>
        <p:spPr bwMode="auto">
          <a:xfrm flipV="1">
            <a:off x="17186666" y="6085242"/>
            <a:ext cx="5016" cy="160573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83"/>
          <p:cNvSpPr>
            <a:spLocks noChangeArrowheads="1"/>
          </p:cNvSpPr>
          <p:nvPr/>
        </p:nvSpPr>
        <p:spPr bwMode="auto">
          <a:xfrm>
            <a:off x="17186666" y="5824311"/>
            <a:ext cx="95339" cy="115410"/>
          </a:xfrm>
          <a:custGeom>
            <a:avLst/>
            <a:gdLst>
              <a:gd name="T0" fmla="*/ 0 w 84"/>
              <a:gd name="T1" fmla="*/ 100 h 101"/>
              <a:gd name="T2" fmla="*/ 0 w 84"/>
              <a:gd name="T3" fmla="*/ 75 h 101"/>
              <a:gd name="T4" fmla="*/ 83 w 84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101">
                <a:moveTo>
                  <a:pt x="0" y="100"/>
                </a:moveTo>
                <a:lnTo>
                  <a:pt x="0" y="75"/>
                </a:lnTo>
                <a:lnTo>
                  <a:pt x="83" y="0"/>
                </a:lnTo>
              </a:path>
            </a:pathLst>
          </a:cu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84"/>
          <p:cNvSpPr>
            <a:spLocks noChangeShapeType="1"/>
          </p:cNvSpPr>
          <p:nvPr/>
        </p:nvSpPr>
        <p:spPr bwMode="auto">
          <a:xfrm flipV="1">
            <a:off x="17382362" y="5603522"/>
            <a:ext cx="105378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85"/>
          <p:cNvSpPr>
            <a:spLocks noChangeShapeType="1"/>
          </p:cNvSpPr>
          <p:nvPr/>
        </p:nvSpPr>
        <p:spPr bwMode="auto">
          <a:xfrm flipV="1">
            <a:off x="17603150" y="5392770"/>
            <a:ext cx="105378" cy="115410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86"/>
          <p:cNvSpPr>
            <a:spLocks noChangeShapeType="1"/>
          </p:cNvSpPr>
          <p:nvPr/>
        </p:nvSpPr>
        <p:spPr bwMode="auto">
          <a:xfrm flipV="1">
            <a:off x="17808886" y="5176999"/>
            <a:ext cx="110394" cy="11541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87"/>
          <p:cNvSpPr>
            <a:spLocks noChangeShapeType="1"/>
          </p:cNvSpPr>
          <p:nvPr/>
        </p:nvSpPr>
        <p:spPr bwMode="auto">
          <a:xfrm flipV="1">
            <a:off x="18029674" y="4961230"/>
            <a:ext cx="105375" cy="12544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88"/>
          <p:cNvSpPr>
            <a:spLocks noChangeShapeType="1"/>
          </p:cNvSpPr>
          <p:nvPr/>
        </p:nvSpPr>
        <p:spPr bwMode="auto">
          <a:xfrm>
            <a:off x="18255479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855655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90"/>
          <p:cNvSpPr>
            <a:spLocks noChangeShapeType="1"/>
          </p:cNvSpPr>
          <p:nvPr/>
        </p:nvSpPr>
        <p:spPr bwMode="auto">
          <a:xfrm>
            <a:off x="18857628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>
            <a:off x="19158703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92"/>
          <p:cNvSpPr>
            <a:spLocks noChangeShapeType="1"/>
          </p:cNvSpPr>
          <p:nvPr/>
        </p:nvSpPr>
        <p:spPr bwMode="auto">
          <a:xfrm>
            <a:off x="19459777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93"/>
          <p:cNvSpPr>
            <a:spLocks noChangeShapeType="1"/>
          </p:cNvSpPr>
          <p:nvPr/>
        </p:nvSpPr>
        <p:spPr bwMode="auto">
          <a:xfrm>
            <a:off x="1976587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94"/>
          <p:cNvSpPr>
            <a:spLocks noChangeShapeType="1"/>
          </p:cNvSpPr>
          <p:nvPr/>
        </p:nvSpPr>
        <p:spPr bwMode="auto">
          <a:xfrm>
            <a:off x="20066946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95"/>
          <p:cNvSpPr>
            <a:spLocks noChangeShapeType="1"/>
          </p:cNvSpPr>
          <p:nvPr/>
        </p:nvSpPr>
        <p:spPr bwMode="auto">
          <a:xfrm>
            <a:off x="20368021" y="4911051"/>
            <a:ext cx="150537" cy="5016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96"/>
          <p:cNvSpPr>
            <a:spLocks noChangeShapeType="1"/>
          </p:cNvSpPr>
          <p:nvPr/>
        </p:nvSpPr>
        <p:spPr bwMode="auto">
          <a:xfrm>
            <a:off x="20669095" y="4921087"/>
            <a:ext cx="110394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97"/>
          <p:cNvSpPr>
            <a:spLocks noChangeShapeType="1"/>
          </p:cNvSpPr>
          <p:nvPr/>
        </p:nvSpPr>
        <p:spPr bwMode="auto">
          <a:xfrm>
            <a:off x="20889883" y="5126819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98"/>
          <p:cNvSpPr>
            <a:spLocks noChangeShapeType="1"/>
          </p:cNvSpPr>
          <p:nvPr/>
        </p:nvSpPr>
        <p:spPr bwMode="auto">
          <a:xfrm>
            <a:off x="21095616" y="5342591"/>
            <a:ext cx="115414" cy="10537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99"/>
          <p:cNvSpPr>
            <a:spLocks noChangeShapeType="1"/>
          </p:cNvSpPr>
          <p:nvPr/>
        </p:nvSpPr>
        <p:spPr bwMode="auto">
          <a:xfrm>
            <a:off x="21311388" y="5553343"/>
            <a:ext cx="105375" cy="110394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00"/>
          <p:cNvSpPr>
            <a:spLocks noChangeShapeType="1"/>
          </p:cNvSpPr>
          <p:nvPr/>
        </p:nvSpPr>
        <p:spPr bwMode="auto">
          <a:xfrm>
            <a:off x="21532176" y="5769112"/>
            <a:ext cx="105375" cy="105378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01"/>
          <p:cNvSpPr>
            <a:spLocks noChangeShapeType="1"/>
          </p:cNvSpPr>
          <p:nvPr/>
        </p:nvSpPr>
        <p:spPr bwMode="auto">
          <a:xfrm>
            <a:off x="21672677" y="601499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02"/>
          <p:cNvSpPr>
            <a:spLocks noChangeShapeType="1"/>
          </p:cNvSpPr>
          <p:nvPr/>
        </p:nvSpPr>
        <p:spPr bwMode="auto">
          <a:xfrm>
            <a:off x="21672677" y="6316066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03"/>
          <p:cNvSpPr>
            <a:spLocks noChangeShapeType="1"/>
          </p:cNvSpPr>
          <p:nvPr/>
        </p:nvSpPr>
        <p:spPr bwMode="auto">
          <a:xfrm>
            <a:off x="21672677" y="6617140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04"/>
          <p:cNvSpPr>
            <a:spLocks noChangeShapeType="1"/>
          </p:cNvSpPr>
          <p:nvPr/>
        </p:nvSpPr>
        <p:spPr bwMode="auto">
          <a:xfrm>
            <a:off x="21672677" y="6923231"/>
            <a:ext cx="5016" cy="150537"/>
          </a:xfrm>
          <a:prstGeom prst="line">
            <a:avLst/>
          </a:prstGeom>
          <a:noFill/>
          <a:ln w="900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273"/>
          <p:cNvSpPr>
            <a:spLocks noChangeShapeType="1"/>
          </p:cNvSpPr>
          <p:nvPr/>
        </p:nvSpPr>
        <p:spPr bwMode="auto">
          <a:xfrm>
            <a:off x="16920715" y="7174127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274"/>
          <p:cNvSpPr>
            <a:spLocks noChangeShapeType="1"/>
          </p:cNvSpPr>
          <p:nvPr/>
        </p:nvSpPr>
        <p:spPr bwMode="auto">
          <a:xfrm>
            <a:off x="16920715" y="7475201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275"/>
          <p:cNvSpPr>
            <a:spLocks noChangeShapeType="1"/>
          </p:cNvSpPr>
          <p:nvPr/>
        </p:nvSpPr>
        <p:spPr bwMode="auto">
          <a:xfrm>
            <a:off x="16920715" y="7781295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76"/>
          <p:cNvSpPr>
            <a:spLocks noChangeShapeType="1"/>
          </p:cNvSpPr>
          <p:nvPr/>
        </p:nvSpPr>
        <p:spPr bwMode="auto">
          <a:xfrm>
            <a:off x="16920715" y="808237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277"/>
          <p:cNvSpPr>
            <a:spLocks noChangeShapeType="1"/>
          </p:cNvSpPr>
          <p:nvPr/>
        </p:nvSpPr>
        <p:spPr bwMode="auto">
          <a:xfrm>
            <a:off x="16920715" y="838344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278"/>
          <p:cNvSpPr>
            <a:spLocks noChangeShapeType="1"/>
          </p:cNvSpPr>
          <p:nvPr/>
        </p:nvSpPr>
        <p:spPr bwMode="auto">
          <a:xfrm>
            <a:off x="16920715" y="868451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79"/>
          <p:cNvSpPr>
            <a:spLocks noChangeShapeType="1"/>
          </p:cNvSpPr>
          <p:nvPr/>
        </p:nvSpPr>
        <p:spPr bwMode="auto">
          <a:xfrm>
            <a:off x="16920715" y="899061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280"/>
          <p:cNvSpPr>
            <a:spLocks noChangeShapeType="1"/>
          </p:cNvSpPr>
          <p:nvPr/>
        </p:nvSpPr>
        <p:spPr bwMode="auto">
          <a:xfrm>
            <a:off x="16920715" y="929168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281"/>
          <p:cNvSpPr>
            <a:spLocks noChangeShapeType="1"/>
          </p:cNvSpPr>
          <p:nvPr/>
        </p:nvSpPr>
        <p:spPr bwMode="auto">
          <a:xfrm>
            <a:off x="16920715" y="959275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82"/>
          <p:cNvSpPr>
            <a:spLocks noChangeShapeType="1"/>
          </p:cNvSpPr>
          <p:nvPr/>
        </p:nvSpPr>
        <p:spPr bwMode="auto">
          <a:xfrm>
            <a:off x="16920715" y="9893834"/>
            <a:ext cx="5019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Freeform 324"/>
          <p:cNvSpPr>
            <a:spLocks noChangeArrowheads="1"/>
          </p:cNvSpPr>
          <p:nvPr/>
        </p:nvSpPr>
        <p:spPr bwMode="auto">
          <a:xfrm>
            <a:off x="15711400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25"/>
          <p:cNvSpPr>
            <a:spLocks noChangeArrowheads="1"/>
          </p:cNvSpPr>
          <p:nvPr/>
        </p:nvSpPr>
        <p:spPr bwMode="auto">
          <a:xfrm>
            <a:off x="16413907" y="6772694"/>
            <a:ext cx="918276" cy="923295"/>
          </a:xfrm>
          <a:custGeom>
            <a:avLst/>
            <a:gdLst>
              <a:gd name="T0" fmla="*/ 772 w 806"/>
              <a:gd name="T1" fmla="*/ 372 h 813"/>
              <a:gd name="T2" fmla="*/ 772 w 806"/>
              <a:gd name="T3" fmla="*/ 372 h 813"/>
              <a:gd name="T4" fmla="*/ 738 w 806"/>
              <a:gd name="T5" fmla="*/ 406 h 813"/>
              <a:gd name="T6" fmla="*/ 738 w 806"/>
              <a:gd name="T7" fmla="*/ 737 h 813"/>
              <a:gd name="T8" fmla="*/ 66 w 806"/>
              <a:gd name="T9" fmla="*/ 737 h 813"/>
              <a:gd name="T10" fmla="*/ 66 w 806"/>
              <a:gd name="T11" fmla="*/ 65 h 813"/>
              <a:gd name="T12" fmla="*/ 406 w 806"/>
              <a:gd name="T13" fmla="*/ 65 h 813"/>
              <a:gd name="T14" fmla="*/ 440 w 806"/>
              <a:gd name="T15" fmla="*/ 32 h 813"/>
              <a:gd name="T16" fmla="*/ 406 w 806"/>
              <a:gd name="T17" fmla="*/ 0 h 813"/>
              <a:gd name="T18" fmla="*/ 50 w 806"/>
              <a:gd name="T19" fmla="*/ 0 h 813"/>
              <a:gd name="T20" fmla="*/ 0 w 806"/>
              <a:gd name="T21" fmla="*/ 49 h 813"/>
              <a:gd name="T22" fmla="*/ 0 w 806"/>
              <a:gd name="T23" fmla="*/ 762 h 813"/>
              <a:gd name="T24" fmla="*/ 50 w 806"/>
              <a:gd name="T25" fmla="*/ 812 h 813"/>
              <a:gd name="T26" fmla="*/ 763 w 806"/>
              <a:gd name="T27" fmla="*/ 812 h 813"/>
              <a:gd name="T28" fmla="*/ 805 w 806"/>
              <a:gd name="T29" fmla="*/ 762 h 813"/>
              <a:gd name="T30" fmla="*/ 805 w 806"/>
              <a:gd name="T31" fmla="*/ 406 h 813"/>
              <a:gd name="T32" fmla="*/ 772 w 806"/>
              <a:gd name="T33" fmla="*/ 372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6" h="813">
                <a:moveTo>
                  <a:pt x="772" y="372"/>
                </a:moveTo>
                <a:lnTo>
                  <a:pt x="772" y="372"/>
                </a:lnTo>
                <a:cubicBezTo>
                  <a:pt x="755" y="372"/>
                  <a:pt x="738" y="381"/>
                  <a:pt x="738" y="406"/>
                </a:cubicBezTo>
                <a:cubicBezTo>
                  <a:pt x="738" y="737"/>
                  <a:pt x="738" y="737"/>
                  <a:pt x="738" y="737"/>
                </a:cubicBezTo>
                <a:cubicBezTo>
                  <a:pt x="66" y="737"/>
                  <a:pt x="66" y="737"/>
                  <a:pt x="66" y="737"/>
                </a:cubicBezTo>
                <a:cubicBezTo>
                  <a:pt x="66" y="65"/>
                  <a:pt x="66" y="65"/>
                  <a:pt x="66" y="65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423" y="65"/>
                  <a:pt x="440" y="49"/>
                  <a:pt x="440" y="32"/>
                </a:cubicBezTo>
                <a:cubicBezTo>
                  <a:pt x="440" y="17"/>
                  <a:pt x="423" y="0"/>
                  <a:pt x="40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16" y="0"/>
                  <a:pt x="0" y="17"/>
                  <a:pt x="0" y="49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87"/>
                  <a:pt x="16" y="812"/>
                  <a:pt x="50" y="812"/>
                </a:cubicBezTo>
                <a:cubicBezTo>
                  <a:pt x="763" y="812"/>
                  <a:pt x="763" y="812"/>
                  <a:pt x="763" y="812"/>
                </a:cubicBezTo>
                <a:cubicBezTo>
                  <a:pt x="788" y="812"/>
                  <a:pt x="805" y="787"/>
                  <a:pt x="805" y="762"/>
                </a:cubicBezTo>
                <a:cubicBezTo>
                  <a:pt x="805" y="406"/>
                  <a:pt x="805" y="406"/>
                  <a:pt x="805" y="406"/>
                </a:cubicBezTo>
                <a:cubicBezTo>
                  <a:pt x="805" y="381"/>
                  <a:pt x="796" y="372"/>
                  <a:pt x="772" y="3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26"/>
          <p:cNvSpPr>
            <a:spLocks noChangeArrowheads="1"/>
          </p:cNvSpPr>
          <p:nvPr/>
        </p:nvSpPr>
        <p:spPr bwMode="auto">
          <a:xfrm>
            <a:off x="16920715" y="6667319"/>
            <a:ext cx="521863" cy="511827"/>
          </a:xfrm>
          <a:custGeom>
            <a:avLst/>
            <a:gdLst>
              <a:gd name="T0" fmla="*/ 440 w 457"/>
              <a:gd name="T1" fmla="*/ 108 h 448"/>
              <a:gd name="T2" fmla="*/ 440 w 457"/>
              <a:gd name="T3" fmla="*/ 108 h 448"/>
              <a:gd name="T4" fmla="*/ 348 w 457"/>
              <a:gd name="T5" fmla="*/ 8 h 448"/>
              <a:gd name="T6" fmla="*/ 324 w 457"/>
              <a:gd name="T7" fmla="*/ 0 h 448"/>
              <a:gd name="T8" fmla="*/ 299 w 457"/>
              <a:gd name="T9" fmla="*/ 8 h 448"/>
              <a:gd name="T10" fmla="*/ 50 w 457"/>
              <a:gd name="T11" fmla="*/ 256 h 448"/>
              <a:gd name="T12" fmla="*/ 33 w 457"/>
              <a:gd name="T13" fmla="*/ 273 h 448"/>
              <a:gd name="T14" fmla="*/ 0 w 457"/>
              <a:gd name="T15" fmla="*/ 405 h 448"/>
              <a:gd name="T16" fmla="*/ 8 w 457"/>
              <a:gd name="T17" fmla="*/ 439 h 448"/>
              <a:gd name="T18" fmla="*/ 33 w 457"/>
              <a:gd name="T19" fmla="*/ 447 h 448"/>
              <a:gd name="T20" fmla="*/ 41 w 457"/>
              <a:gd name="T21" fmla="*/ 447 h 448"/>
              <a:gd name="T22" fmla="*/ 174 w 457"/>
              <a:gd name="T23" fmla="*/ 414 h 448"/>
              <a:gd name="T24" fmla="*/ 191 w 457"/>
              <a:gd name="T25" fmla="*/ 405 h 448"/>
              <a:gd name="T26" fmla="*/ 440 w 457"/>
              <a:gd name="T27" fmla="*/ 156 h 448"/>
              <a:gd name="T28" fmla="*/ 440 w 457"/>
              <a:gd name="T29" fmla="*/ 108 h 448"/>
              <a:gd name="T30" fmla="*/ 149 w 457"/>
              <a:gd name="T31" fmla="*/ 347 h 448"/>
              <a:gd name="T32" fmla="*/ 149 w 457"/>
              <a:gd name="T33" fmla="*/ 347 h 448"/>
              <a:gd name="T34" fmla="*/ 83 w 457"/>
              <a:gd name="T35" fmla="*/ 364 h 448"/>
              <a:gd name="T36" fmla="*/ 99 w 457"/>
              <a:gd name="T37" fmla="*/ 297 h 448"/>
              <a:gd name="T38" fmla="*/ 224 w 457"/>
              <a:gd name="T39" fmla="*/ 173 h 448"/>
              <a:gd name="T40" fmla="*/ 282 w 457"/>
              <a:gd name="T41" fmla="*/ 223 h 448"/>
              <a:gd name="T42" fmla="*/ 149 w 457"/>
              <a:gd name="T43" fmla="*/ 347 h 448"/>
              <a:gd name="T44" fmla="*/ 324 w 457"/>
              <a:gd name="T45" fmla="*/ 173 h 448"/>
              <a:gd name="T46" fmla="*/ 324 w 457"/>
              <a:gd name="T47" fmla="*/ 173 h 448"/>
              <a:gd name="T48" fmla="*/ 274 w 457"/>
              <a:gd name="T49" fmla="*/ 123 h 448"/>
              <a:gd name="T50" fmla="*/ 324 w 457"/>
              <a:gd name="T51" fmla="*/ 83 h 448"/>
              <a:gd name="T52" fmla="*/ 365 w 457"/>
              <a:gd name="T53" fmla="*/ 131 h 448"/>
              <a:gd name="T54" fmla="*/ 324 w 457"/>
              <a:gd name="T55" fmla="*/ 173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7" h="448">
                <a:moveTo>
                  <a:pt x="440" y="108"/>
                </a:moveTo>
                <a:lnTo>
                  <a:pt x="440" y="108"/>
                </a:lnTo>
                <a:cubicBezTo>
                  <a:pt x="348" y="8"/>
                  <a:pt x="348" y="8"/>
                  <a:pt x="348" y="8"/>
                </a:cubicBezTo>
                <a:cubicBezTo>
                  <a:pt x="340" y="0"/>
                  <a:pt x="332" y="0"/>
                  <a:pt x="324" y="0"/>
                </a:cubicBezTo>
                <a:cubicBezTo>
                  <a:pt x="315" y="0"/>
                  <a:pt x="307" y="0"/>
                  <a:pt x="299" y="8"/>
                </a:cubicBezTo>
                <a:cubicBezTo>
                  <a:pt x="50" y="256"/>
                  <a:pt x="50" y="256"/>
                  <a:pt x="50" y="256"/>
                </a:cubicBezTo>
                <a:cubicBezTo>
                  <a:pt x="41" y="264"/>
                  <a:pt x="41" y="264"/>
                  <a:pt x="33" y="273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14"/>
                  <a:pt x="0" y="422"/>
                  <a:pt x="8" y="439"/>
                </a:cubicBezTo>
                <a:cubicBezTo>
                  <a:pt x="16" y="439"/>
                  <a:pt x="25" y="447"/>
                  <a:pt x="33" y="447"/>
                </a:cubicBezTo>
                <a:cubicBezTo>
                  <a:pt x="41" y="447"/>
                  <a:pt x="41" y="447"/>
                  <a:pt x="41" y="447"/>
                </a:cubicBezTo>
                <a:cubicBezTo>
                  <a:pt x="174" y="414"/>
                  <a:pt x="174" y="414"/>
                  <a:pt x="174" y="414"/>
                </a:cubicBezTo>
                <a:cubicBezTo>
                  <a:pt x="182" y="414"/>
                  <a:pt x="191" y="414"/>
                  <a:pt x="191" y="405"/>
                </a:cubicBezTo>
                <a:cubicBezTo>
                  <a:pt x="440" y="156"/>
                  <a:pt x="440" y="156"/>
                  <a:pt x="440" y="156"/>
                </a:cubicBezTo>
                <a:cubicBezTo>
                  <a:pt x="456" y="148"/>
                  <a:pt x="456" y="123"/>
                  <a:pt x="440" y="108"/>
                </a:cubicBezTo>
                <a:close/>
                <a:moveTo>
                  <a:pt x="149" y="347"/>
                </a:moveTo>
                <a:lnTo>
                  <a:pt x="149" y="347"/>
                </a:lnTo>
                <a:cubicBezTo>
                  <a:pt x="83" y="364"/>
                  <a:pt x="83" y="364"/>
                  <a:pt x="83" y="364"/>
                </a:cubicBezTo>
                <a:cubicBezTo>
                  <a:pt x="99" y="297"/>
                  <a:pt x="99" y="297"/>
                  <a:pt x="99" y="297"/>
                </a:cubicBezTo>
                <a:cubicBezTo>
                  <a:pt x="224" y="173"/>
                  <a:pt x="224" y="173"/>
                  <a:pt x="224" y="173"/>
                </a:cubicBezTo>
                <a:cubicBezTo>
                  <a:pt x="282" y="223"/>
                  <a:pt x="282" y="223"/>
                  <a:pt x="282" y="223"/>
                </a:cubicBezTo>
                <a:lnTo>
                  <a:pt x="149" y="347"/>
                </a:lnTo>
                <a:close/>
                <a:moveTo>
                  <a:pt x="324" y="173"/>
                </a:moveTo>
                <a:lnTo>
                  <a:pt x="324" y="173"/>
                </a:lnTo>
                <a:cubicBezTo>
                  <a:pt x="274" y="123"/>
                  <a:pt x="274" y="123"/>
                  <a:pt x="274" y="123"/>
                </a:cubicBezTo>
                <a:cubicBezTo>
                  <a:pt x="324" y="83"/>
                  <a:pt x="324" y="83"/>
                  <a:pt x="324" y="83"/>
                </a:cubicBezTo>
                <a:cubicBezTo>
                  <a:pt x="365" y="131"/>
                  <a:pt x="365" y="131"/>
                  <a:pt x="365" y="131"/>
                </a:cubicBezTo>
                <a:lnTo>
                  <a:pt x="324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Line 327"/>
          <p:cNvSpPr>
            <a:spLocks noChangeShapeType="1"/>
          </p:cNvSpPr>
          <p:nvPr/>
        </p:nvSpPr>
        <p:spPr bwMode="auto">
          <a:xfrm>
            <a:off x="2725049" y="7174127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" name="Line 328"/>
          <p:cNvSpPr>
            <a:spLocks noChangeShapeType="1"/>
          </p:cNvSpPr>
          <p:nvPr/>
        </p:nvSpPr>
        <p:spPr bwMode="auto">
          <a:xfrm>
            <a:off x="2725049" y="7475201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Line 329"/>
          <p:cNvSpPr>
            <a:spLocks noChangeShapeType="1"/>
          </p:cNvSpPr>
          <p:nvPr/>
        </p:nvSpPr>
        <p:spPr bwMode="auto">
          <a:xfrm>
            <a:off x="2725049" y="7781295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" name="Line 330"/>
          <p:cNvSpPr>
            <a:spLocks noChangeShapeType="1"/>
          </p:cNvSpPr>
          <p:nvPr/>
        </p:nvSpPr>
        <p:spPr bwMode="auto">
          <a:xfrm>
            <a:off x="2725049" y="808237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331"/>
          <p:cNvSpPr>
            <a:spLocks noChangeShapeType="1"/>
          </p:cNvSpPr>
          <p:nvPr/>
        </p:nvSpPr>
        <p:spPr bwMode="auto">
          <a:xfrm>
            <a:off x="2725049" y="838344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Line 332"/>
          <p:cNvSpPr>
            <a:spLocks noChangeShapeType="1"/>
          </p:cNvSpPr>
          <p:nvPr/>
        </p:nvSpPr>
        <p:spPr bwMode="auto">
          <a:xfrm>
            <a:off x="2725049" y="868451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Line 333"/>
          <p:cNvSpPr>
            <a:spLocks noChangeShapeType="1"/>
          </p:cNvSpPr>
          <p:nvPr/>
        </p:nvSpPr>
        <p:spPr bwMode="auto">
          <a:xfrm>
            <a:off x="2725049" y="899061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Line 334"/>
          <p:cNvSpPr>
            <a:spLocks noChangeShapeType="1"/>
          </p:cNvSpPr>
          <p:nvPr/>
        </p:nvSpPr>
        <p:spPr bwMode="auto">
          <a:xfrm>
            <a:off x="2725049" y="929168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Line 335"/>
          <p:cNvSpPr>
            <a:spLocks noChangeShapeType="1"/>
          </p:cNvSpPr>
          <p:nvPr/>
        </p:nvSpPr>
        <p:spPr bwMode="auto">
          <a:xfrm>
            <a:off x="2725049" y="959275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36"/>
          <p:cNvSpPr>
            <a:spLocks noChangeShapeType="1"/>
          </p:cNvSpPr>
          <p:nvPr/>
        </p:nvSpPr>
        <p:spPr bwMode="auto">
          <a:xfrm>
            <a:off x="2725049" y="9893834"/>
            <a:ext cx="5016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375"/>
          <p:cNvSpPr>
            <a:spLocks noChangeArrowheads="1"/>
          </p:cNvSpPr>
          <p:nvPr/>
        </p:nvSpPr>
        <p:spPr bwMode="auto">
          <a:xfrm>
            <a:off x="1515731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6"/>
          <p:cNvSpPr>
            <a:spLocks noChangeArrowheads="1"/>
          </p:cNvSpPr>
          <p:nvPr/>
        </p:nvSpPr>
        <p:spPr bwMode="auto">
          <a:xfrm>
            <a:off x="2278453" y="6722515"/>
            <a:ext cx="446596" cy="441576"/>
          </a:xfrm>
          <a:custGeom>
            <a:avLst/>
            <a:gdLst>
              <a:gd name="T0" fmla="*/ 191 w 391"/>
              <a:gd name="T1" fmla="*/ 389 h 390"/>
              <a:gd name="T2" fmla="*/ 191 w 391"/>
              <a:gd name="T3" fmla="*/ 389 h 390"/>
              <a:gd name="T4" fmla="*/ 0 w 391"/>
              <a:gd name="T5" fmla="*/ 198 h 390"/>
              <a:gd name="T6" fmla="*/ 191 w 391"/>
              <a:gd name="T7" fmla="*/ 0 h 390"/>
              <a:gd name="T8" fmla="*/ 390 w 391"/>
              <a:gd name="T9" fmla="*/ 198 h 390"/>
              <a:gd name="T10" fmla="*/ 191 w 391"/>
              <a:gd name="T11" fmla="*/ 389 h 390"/>
              <a:gd name="T12" fmla="*/ 191 w 391"/>
              <a:gd name="T13" fmla="*/ 66 h 390"/>
              <a:gd name="T14" fmla="*/ 191 w 391"/>
              <a:gd name="T15" fmla="*/ 66 h 390"/>
              <a:gd name="T16" fmla="*/ 66 w 391"/>
              <a:gd name="T17" fmla="*/ 198 h 390"/>
              <a:gd name="T18" fmla="*/ 191 w 391"/>
              <a:gd name="T19" fmla="*/ 322 h 390"/>
              <a:gd name="T20" fmla="*/ 324 w 391"/>
              <a:gd name="T21" fmla="*/ 198 h 390"/>
              <a:gd name="T22" fmla="*/ 191 w 391"/>
              <a:gd name="T23" fmla="*/ 66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0">
                <a:moveTo>
                  <a:pt x="191" y="389"/>
                </a:moveTo>
                <a:lnTo>
                  <a:pt x="191" y="389"/>
                </a:lnTo>
                <a:cubicBezTo>
                  <a:pt x="83" y="389"/>
                  <a:pt x="0" y="306"/>
                  <a:pt x="0" y="198"/>
                </a:cubicBezTo>
                <a:cubicBezTo>
                  <a:pt x="0" y="90"/>
                  <a:pt x="83" y="0"/>
                  <a:pt x="191" y="0"/>
                </a:cubicBezTo>
                <a:cubicBezTo>
                  <a:pt x="299" y="0"/>
                  <a:pt x="390" y="90"/>
                  <a:pt x="390" y="198"/>
                </a:cubicBezTo>
                <a:cubicBezTo>
                  <a:pt x="390" y="306"/>
                  <a:pt x="299" y="389"/>
                  <a:pt x="191" y="389"/>
                </a:cubicBezTo>
                <a:close/>
                <a:moveTo>
                  <a:pt x="191" y="66"/>
                </a:moveTo>
                <a:lnTo>
                  <a:pt x="191" y="66"/>
                </a:lnTo>
                <a:cubicBezTo>
                  <a:pt x="125" y="66"/>
                  <a:pt x="66" y="123"/>
                  <a:pt x="66" y="198"/>
                </a:cubicBezTo>
                <a:cubicBezTo>
                  <a:pt x="66" y="264"/>
                  <a:pt x="125" y="322"/>
                  <a:pt x="191" y="322"/>
                </a:cubicBezTo>
                <a:cubicBezTo>
                  <a:pt x="265" y="322"/>
                  <a:pt x="324" y="264"/>
                  <a:pt x="324" y="198"/>
                </a:cubicBezTo>
                <a:cubicBezTo>
                  <a:pt x="324" y="123"/>
                  <a:pt x="265" y="66"/>
                  <a:pt x="191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7"/>
          <p:cNvSpPr>
            <a:spLocks noChangeArrowheads="1"/>
          </p:cNvSpPr>
          <p:nvPr/>
        </p:nvSpPr>
        <p:spPr bwMode="auto">
          <a:xfrm>
            <a:off x="2117880" y="7214270"/>
            <a:ext cx="757706" cy="426524"/>
          </a:xfrm>
          <a:custGeom>
            <a:avLst/>
            <a:gdLst>
              <a:gd name="T0" fmla="*/ 631 w 665"/>
              <a:gd name="T1" fmla="*/ 373 h 374"/>
              <a:gd name="T2" fmla="*/ 631 w 665"/>
              <a:gd name="T3" fmla="*/ 373 h 374"/>
              <a:gd name="T4" fmla="*/ 33 w 665"/>
              <a:gd name="T5" fmla="*/ 373 h 374"/>
              <a:gd name="T6" fmla="*/ 0 w 665"/>
              <a:gd name="T7" fmla="*/ 332 h 374"/>
              <a:gd name="T8" fmla="*/ 0 w 665"/>
              <a:gd name="T9" fmla="*/ 199 h 374"/>
              <a:gd name="T10" fmla="*/ 66 w 665"/>
              <a:gd name="T11" fmla="*/ 83 h 374"/>
              <a:gd name="T12" fmla="*/ 332 w 665"/>
              <a:gd name="T13" fmla="*/ 0 h 374"/>
              <a:gd name="T14" fmla="*/ 606 w 665"/>
              <a:gd name="T15" fmla="*/ 83 h 374"/>
              <a:gd name="T16" fmla="*/ 664 w 665"/>
              <a:gd name="T17" fmla="*/ 199 h 374"/>
              <a:gd name="T18" fmla="*/ 664 w 665"/>
              <a:gd name="T19" fmla="*/ 332 h 374"/>
              <a:gd name="T20" fmla="*/ 631 w 665"/>
              <a:gd name="T21" fmla="*/ 373 h 374"/>
              <a:gd name="T22" fmla="*/ 66 w 665"/>
              <a:gd name="T23" fmla="*/ 299 h 374"/>
              <a:gd name="T24" fmla="*/ 66 w 665"/>
              <a:gd name="T25" fmla="*/ 299 h 374"/>
              <a:gd name="T26" fmla="*/ 597 w 665"/>
              <a:gd name="T27" fmla="*/ 299 h 374"/>
              <a:gd name="T28" fmla="*/ 597 w 665"/>
              <a:gd name="T29" fmla="*/ 199 h 374"/>
              <a:gd name="T30" fmla="*/ 564 w 665"/>
              <a:gd name="T31" fmla="*/ 133 h 374"/>
              <a:gd name="T32" fmla="*/ 332 w 665"/>
              <a:gd name="T33" fmla="*/ 66 h 374"/>
              <a:gd name="T34" fmla="*/ 100 w 665"/>
              <a:gd name="T35" fmla="*/ 133 h 374"/>
              <a:gd name="T36" fmla="*/ 66 w 665"/>
              <a:gd name="T37" fmla="*/ 199 h 374"/>
              <a:gd name="T38" fmla="*/ 66 w 665"/>
              <a:gd name="T39" fmla="*/ 29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5" h="374">
                <a:moveTo>
                  <a:pt x="631" y="373"/>
                </a:moveTo>
                <a:lnTo>
                  <a:pt x="631" y="373"/>
                </a:lnTo>
                <a:cubicBezTo>
                  <a:pt x="33" y="373"/>
                  <a:pt x="33" y="373"/>
                  <a:pt x="33" y="373"/>
                </a:cubicBezTo>
                <a:cubicBezTo>
                  <a:pt x="16" y="373"/>
                  <a:pt x="0" y="357"/>
                  <a:pt x="0" y="33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49"/>
                  <a:pt x="25" y="108"/>
                  <a:pt x="66" y="83"/>
                </a:cubicBezTo>
                <a:cubicBezTo>
                  <a:pt x="141" y="25"/>
                  <a:pt x="232" y="0"/>
                  <a:pt x="332" y="0"/>
                </a:cubicBezTo>
                <a:cubicBezTo>
                  <a:pt x="431" y="0"/>
                  <a:pt x="531" y="25"/>
                  <a:pt x="606" y="83"/>
                </a:cubicBezTo>
                <a:cubicBezTo>
                  <a:pt x="647" y="108"/>
                  <a:pt x="664" y="149"/>
                  <a:pt x="664" y="199"/>
                </a:cubicBezTo>
                <a:cubicBezTo>
                  <a:pt x="664" y="232"/>
                  <a:pt x="664" y="291"/>
                  <a:pt x="664" y="332"/>
                </a:cubicBezTo>
                <a:cubicBezTo>
                  <a:pt x="664" y="357"/>
                  <a:pt x="647" y="373"/>
                  <a:pt x="631" y="373"/>
                </a:cubicBezTo>
                <a:close/>
                <a:moveTo>
                  <a:pt x="66" y="299"/>
                </a:moveTo>
                <a:lnTo>
                  <a:pt x="66" y="299"/>
                </a:lnTo>
                <a:cubicBezTo>
                  <a:pt x="597" y="299"/>
                  <a:pt x="597" y="299"/>
                  <a:pt x="597" y="299"/>
                </a:cubicBezTo>
                <a:cubicBezTo>
                  <a:pt x="597" y="266"/>
                  <a:pt x="597" y="224"/>
                  <a:pt x="597" y="199"/>
                </a:cubicBezTo>
                <a:cubicBezTo>
                  <a:pt x="597" y="174"/>
                  <a:pt x="589" y="149"/>
                  <a:pt x="564" y="133"/>
                </a:cubicBezTo>
                <a:cubicBezTo>
                  <a:pt x="498" y="91"/>
                  <a:pt x="415" y="66"/>
                  <a:pt x="332" y="66"/>
                </a:cubicBezTo>
                <a:cubicBezTo>
                  <a:pt x="249" y="66"/>
                  <a:pt x="166" y="91"/>
                  <a:pt x="100" y="133"/>
                </a:cubicBezTo>
                <a:cubicBezTo>
                  <a:pt x="83" y="149"/>
                  <a:pt x="66" y="174"/>
                  <a:pt x="66" y="199"/>
                </a:cubicBezTo>
                <a:lnTo>
                  <a:pt x="66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8"/>
          <p:cNvSpPr>
            <a:spLocks noChangeArrowheads="1"/>
          </p:cNvSpPr>
          <p:nvPr/>
        </p:nvSpPr>
        <p:spPr bwMode="auto">
          <a:xfrm>
            <a:off x="2790280" y="6797785"/>
            <a:ext cx="381361" cy="376342"/>
          </a:xfrm>
          <a:custGeom>
            <a:avLst/>
            <a:gdLst>
              <a:gd name="T0" fmla="*/ 166 w 333"/>
              <a:gd name="T1" fmla="*/ 331 h 332"/>
              <a:gd name="T2" fmla="*/ 166 w 333"/>
              <a:gd name="T3" fmla="*/ 331 h 332"/>
              <a:gd name="T4" fmla="*/ 0 w 333"/>
              <a:gd name="T5" fmla="*/ 165 h 332"/>
              <a:gd name="T6" fmla="*/ 166 w 333"/>
              <a:gd name="T7" fmla="*/ 0 h 332"/>
              <a:gd name="T8" fmla="*/ 332 w 333"/>
              <a:gd name="T9" fmla="*/ 165 h 332"/>
              <a:gd name="T10" fmla="*/ 166 w 333"/>
              <a:gd name="T11" fmla="*/ 331 h 332"/>
              <a:gd name="T12" fmla="*/ 166 w 333"/>
              <a:gd name="T13" fmla="*/ 74 h 332"/>
              <a:gd name="T14" fmla="*/ 166 w 333"/>
              <a:gd name="T15" fmla="*/ 74 h 332"/>
              <a:gd name="T16" fmla="*/ 67 w 333"/>
              <a:gd name="T17" fmla="*/ 165 h 332"/>
              <a:gd name="T18" fmla="*/ 166 w 333"/>
              <a:gd name="T19" fmla="*/ 264 h 332"/>
              <a:gd name="T20" fmla="*/ 257 w 333"/>
              <a:gd name="T21" fmla="*/ 165 h 332"/>
              <a:gd name="T22" fmla="*/ 166 w 333"/>
              <a:gd name="T23" fmla="*/ 7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3" h="332">
                <a:moveTo>
                  <a:pt x="166" y="331"/>
                </a:moveTo>
                <a:lnTo>
                  <a:pt x="166" y="331"/>
                </a:lnTo>
                <a:cubicBezTo>
                  <a:pt x="75" y="331"/>
                  <a:pt x="0" y="256"/>
                  <a:pt x="0" y="165"/>
                </a:cubicBezTo>
                <a:cubicBezTo>
                  <a:pt x="0" y="74"/>
                  <a:pt x="75" y="0"/>
                  <a:pt x="166" y="0"/>
                </a:cubicBezTo>
                <a:cubicBezTo>
                  <a:pt x="257" y="0"/>
                  <a:pt x="332" y="74"/>
                  <a:pt x="332" y="165"/>
                </a:cubicBezTo>
                <a:cubicBezTo>
                  <a:pt x="332" y="256"/>
                  <a:pt x="257" y="331"/>
                  <a:pt x="166" y="331"/>
                </a:cubicBezTo>
                <a:close/>
                <a:moveTo>
                  <a:pt x="166" y="74"/>
                </a:moveTo>
                <a:lnTo>
                  <a:pt x="166" y="74"/>
                </a:lnTo>
                <a:cubicBezTo>
                  <a:pt x="116" y="74"/>
                  <a:pt x="67" y="115"/>
                  <a:pt x="67" y="165"/>
                </a:cubicBezTo>
                <a:cubicBezTo>
                  <a:pt x="67" y="215"/>
                  <a:pt x="116" y="264"/>
                  <a:pt x="166" y="264"/>
                </a:cubicBezTo>
                <a:cubicBezTo>
                  <a:pt x="216" y="264"/>
                  <a:pt x="257" y="215"/>
                  <a:pt x="257" y="165"/>
                </a:cubicBezTo>
                <a:cubicBezTo>
                  <a:pt x="257" y="115"/>
                  <a:pt x="216" y="74"/>
                  <a:pt x="166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79"/>
          <p:cNvSpPr>
            <a:spLocks noChangeArrowheads="1"/>
          </p:cNvSpPr>
          <p:nvPr/>
        </p:nvSpPr>
        <p:spPr bwMode="auto">
          <a:xfrm>
            <a:off x="2845478" y="7234342"/>
            <a:ext cx="481719" cy="386381"/>
          </a:xfrm>
          <a:custGeom>
            <a:avLst/>
            <a:gdLst>
              <a:gd name="T0" fmla="*/ 390 w 424"/>
              <a:gd name="T1" fmla="*/ 340 h 341"/>
              <a:gd name="T2" fmla="*/ 390 w 424"/>
              <a:gd name="T3" fmla="*/ 340 h 341"/>
              <a:gd name="T4" fmla="*/ 124 w 424"/>
              <a:gd name="T5" fmla="*/ 340 h 341"/>
              <a:gd name="T6" fmla="*/ 91 w 424"/>
              <a:gd name="T7" fmla="*/ 298 h 341"/>
              <a:gd name="T8" fmla="*/ 124 w 424"/>
              <a:gd name="T9" fmla="*/ 265 h 341"/>
              <a:gd name="T10" fmla="*/ 348 w 424"/>
              <a:gd name="T11" fmla="*/ 265 h 341"/>
              <a:gd name="T12" fmla="*/ 348 w 424"/>
              <a:gd name="T13" fmla="*/ 182 h 341"/>
              <a:gd name="T14" fmla="*/ 323 w 424"/>
              <a:gd name="T15" fmla="*/ 124 h 341"/>
              <a:gd name="T16" fmla="*/ 124 w 424"/>
              <a:gd name="T17" fmla="*/ 66 h 341"/>
              <a:gd name="T18" fmla="*/ 41 w 424"/>
              <a:gd name="T19" fmla="*/ 74 h 341"/>
              <a:gd name="T20" fmla="*/ 0 w 424"/>
              <a:gd name="T21" fmla="*/ 49 h 341"/>
              <a:gd name="T22" fmla="*/ 25 w 424"/>
              <a:gd name="T23" fmla="*/ 8 h 341"/>
              <a:gd name="T24" fmla="*/ 124 w 424"/>
              <a:gd name="T25" fmla="*/ 0 h 341"/>
              <a:gd name="T26" fmla="*/ 365 w 424"/>
              <a:gd name="T27" fmla="*/ 74 h 341"/>
              <a:gd name="T28" fmla="*/ 423 w 424"/>
              <a:gd name="T29" fmla="*/ 182 h 341"/>
              <a:gd name="T30" fmla="*/ 423 w 424"/>
              <a:gd name="T31" fmla="*/ 298 h 341"/>
              <a:gd name="T32" fmla="*/ 390 w 424"/>
              <a:gd name="T33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4" h="341">
                <a:moveTo>
                  <a:pt x="390" y="340"/>
                </a:moveTo>
                <a:lnTo>
                  <a:pt x="390" y="340"/>
                </a:lnTo>
                <a:cubicBezTo>
                  <a:pt x="124" y="340"/>
                  <a:pt x="124" y="340"/>
                  <a:pt x="124" y="340"/>
                </a:cubicBezTo>
                <a:cubicBezTo>
                  <a:pt x="108" y="340"/>
                  <a:pt x="91" y="323"/>
                  <a:pt x="91" y="298"/>
                </a:cubicBezTo>
                <a:cubicBezTo>
                  <a:pt x="91" y="282"/>
                  <a:pt x="108" y="265"/>
                  <a:pt x="124" y="265"/>
                </a:cubicBezTo>
                <a:cubicBezTo>
                  <a:pt x="348" y="265"/>
                  <a:pt x="348" y="265"/>
                  <a:pt x="348" y="265"/>
                </a:cubicBezTo>
                <a:cubicBezTo>
                  <a:pt x="348" y="240"/>
                  <a:pt x="348" y="207"/>
                  <a:pt x="348" y="182"/>
                </a:cubicBezTo>
                <a:cubicBezTo>
                  <a:pt x="348" y="157"/>
                  <a:pt x="340" y="141"/>
                  <a:pt x="323" y="124"/>
                </a:cubicBezTo>
                <a:cubicBezTo>
                  <a:pt x="265" y="91"/>
                  <a:pt x="199" y="66"/>
                  <a:pt x="124" y="66"/>
                </a:cubicBezTo>
                <a:cubicBezTo>
                  <a:pt x="91" y="66"/>
                  <a:pt x="66" y="66"/>
                  <a:pt x="41" y="74"/>
                </a:cubicBezTo>
                <a:cubicBezTo>
                  <a:pt x="25" y="74"/>
                  <a:pt x="8" y="66"/>
                  <a:pt x="0" y="49"/>
                </a:cubicBezTo>
                <a:cubicBezTo>
                  <a:pt x="0" y="33"/>
                  <a:pt x="8" y="8"/>
                  <a:pt x="25" y="8"/>
                </a:cubicBezTo>
                <a:cubicBezTo>
                  <a:pt x="58" y="0"/>
                  <a:pt x="91" y="0"/>
                  <a:pt x="124" y="0"/>
                </a:cubicBezTo>
                <a:cubicBezTo>
                  <a:pt x="207" y="0"/>
                  <a:pt x="299" y="24"/>
                  <a:pt x="365" y="74"/>
                </a:cubicBezTo>
                <a:cubicBezTo>
                  <a:pt x="398" y="99"/>
                  <a:pt x="423" y="132"/>
                  <a:pt x="423" y="182"/>
                </a:cubicBezTo>
                <a:cubicBezTo>
                  <a:pt x="423" y="215"/>
                  <a:pt x="423" y="265"/>
                  <a:pt x="423" y="298"/>
                </a:cubicBezTo>
                <a:cubicBezTo>
                  <a:pt x="423" y="323"/>
                  <a:pt x="406" y="340"/>
                  <a:pt x="390" y="3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Line 380"/>
          <p:cNvSpPr>
            <a:spLocks noChangeShapeType="1"/>
          </p:cNvSpPr>
          <p:nvPr/>
        </p:nvSpPr>
        <p:spPr bwMode="auto">
          <a:xfrm>
            <a:off x="7451920" y="7174127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381"/>
          <p:cNvSpPr>
            <a:spLocks noChangeShapeType="1"/>
          </p:cNvSpPr>
          <p:nvPr/>
        </p:nvSpPr>
        <p:spPr bwMode="auto">
          <a:xfrm>
            <a:off x="7451920" y="7475201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382"/>
          <p:cNvSpPr>
            <a:spLocks noChangeShapeType="1"/>
          </p:cNvSpPr>
          <p:nvPr/>
        </p:nvSpPr>
        <p:spPr bwMode="auto">
          <a:xfrm>
            <a:off x="7451920" y="7781295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383"/>
          <p:cNvSpPr>
            <a:spLocks noChangeShapeType="1"/>
          </p:cNvSpPr>
          <p:nvPr/>
        </p:nvSpPr>
        <p:spPr bwMode="auto">
          <a:xfrm>
            <a:off x="7451920" y="808237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384"/>
          <p:cNvSpPr>
            <a:spLocks noChangeShapeType="1"/>
          </p:cNvSpPr>
          <p:nvPr/>
        </p:nvSpPr>
        <p:spPr bwMode="auto">
          <a:xfrm>
            <a:off x="7451920" y="838344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385"/>
          <p:cNvSpPr>
            <a:spLocks noChangeShapeType="1"/>
          </p:cNvSpPr>
          <p:nvPr/>
        </p:nvSpPr>
        <p:spPr bwMode="auto">
          <a:xfrm>
            <a:off x="7451920" y="868451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386"/>
          <p:cNvSpPr>
            <a:spLocks noChangeShapeType="1"/>
          </p:cNvSpPr>
          <p:nvPr/>
        </p:nvSpPr>
        <p:spPr bwMode="auto">
          <a:xfrm>
            <a:off x="7451920" y="899061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387"/>
          <p:cNvSpPr>
            <a:spLocks noChangeShapeType="1"/>
          </p:cNvSpPr>
          <p:nvPr/>
        </p:nvSpPr>
        <p:spPr bwMode="auto">
          <a:xfrm>
            <a:off x="7451920" y="929168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Line 388"/>
          <p:cNvSpPr>
            <a:spLocks noChangeShapeType="1"/>
          </p:cNvSpPr>
          <p:nvPr/>
        </p:nvSpPr>
        <p:spPr bwMode="auto">
          <a:xfrm>
            <a:off x="7451920" y="959275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389"/>
          <p:cNvSpPr>
            <a:spLocks noChangeShapeType="1"/>
          </p:cNvSpPr>
          <p:nvPr/>
        </p:nvSpPr>
        <p:spPr bwMode="auto">
          <a:xfrm>
            <a:off x="7451920" y="9893834"/>
            <a:ext cx="5016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Freeform 426"/>
          <p:cNvSpPr>
            <a:spLocks noChangeArrowheads="1"/>
          </p:cNvSpPr>
          <p:nvPr/>
        </p:nvSpPr>
        <p:spPr bwMode="auto">
          <a:xfrm>
            <a:off x="6247622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81" y="2123"/>
                  <a:pt x="0" y="1650"/>
                  <a:pt x="0" y="1061"/>
                </a:cubicBezTo>
                <a:cubicBezTo>
                  <a:pt x="0" y="481"/>
                  <a:pt x="481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7"/>
          <p:cNvSpPr>
            <a:spLocks noChangeArrowheads="1"/>
          </p:cNvSpPr>
          <p:nvPr/>
        </p:nvSpPr>
        <p:spPr bwMode="auto">
          <a:xfrm>
            <a:off x="7085611" y="6677355"/>
            <a:ext cx="747670" cy="1008598"/>
          </a:xfrm>
          <a:custGeom>
            <a:avLst/>
            <a:gdLst>
              <a:gd name="T0" fmla="*/ 614 w 657"/>
              <a:gd name="T1" fmla="*/ 91 h 888"/>
              <a:gd name="T2" fmla="*/ 614 w 657"/>
              <a:gd name="T3" fmla="*/ 91 h 888"/>
              <a:gd name="T4" fmla="*/ 482 w 657"/>
              <a:gd name="T5" fmla="*/ 91 h 888"/>
              <a:gd name="T6" fmla="*/ 423 w 657"/>
              <a:gd name="T7" fmla="*/ 25 h 888"/>
              <a:gd name="T8" fmla="*/ 324 w 657"/>
              <a:gd name="T9" fmla="*/ 0 h 888"/>
              <a:gd name="T10" fmla="*/ 224 w 657"/>
              <a:gd name="T11" fmla="*/ 25 h 888"/>
              <a:gd name="T12" fmla="*/ 175 w 657"/>
              <a:gd name="T13" fmla="*/ 91 h 888"/>
              <a:gd name="T14" fmla="*/ 42 w 657"/>
              <a:gd name="T15" fmla="*/ 91 h 888"/>
              <a:gd name="T16" fmla="*/ 0 w 657"/>
              <a:gd name="T17" fmla="*/ 140 h 888"/>
              <a:gd name="T18" fmla="*/ 0 w 657"/>
              <a:gd name="T19" fmla="*/ 862 h 888"/>
              <a:gd name="T20" fmla="*/ 25 w 657"/>
              <a:gd name="T21" fmla="*/ 887 h 888"/>
              <a:gd name="T22" fmla="*/ 623 w 657"/>
              <a:gd name="T23" fmla="*/ 887 h 888"/>
              <a:gd name="T24" fmla="*/ 656 w 657"/>
              <a:gd name="T25" fmla="*/ 862 h 888"/>
              <a:gd name="T26" fmla="*/ 656 w 657"/>
              <a:gd name="T27" fmla="*/ 140 h 888"/>
              <a:gd name="T28" fmla="*/ 614 w 657"/>
              <a:gd name="T29" fmla="*/ 91 h 888"/>
              <a:gd name="T30" fmla="*/ 216 w 657"/>
              <a:gd name="T31" fmla="*/ 115 h 888"/>
              <a:gd name="T32" fmla="*/ 216 w 657"/>
              <a:gd name="T33" fmla="*/ 115 h 888"/>
              <a:gd name="T34" fmla="*/ 257 w 657"/>
              <a:gd name="T35" fmla="*/ 67 h 888"/>
              <a:gd name="T36" fmla="*/ 324 w 657"/>
              <a:gd name="T37" fmla="*/ 50 h 888"/>
              <a:gd name="T38" fmla="*/ 398 w 657"/>
              <a:gd name="T39" fmla="*/ 67 h 888"/>
              <a:gd name="T40" fmla="*/ 440 w 657"/>
              <a:gd name="T41" fmla="*/ 115 h 888"/>
              <a:gd name="T42" fmla="*/ 440 w 657"/>
              <a:gd name="T43" fmla="*/ 165 h 888"/>
              <a:gd name="T44" fmla="*/ 216 w 657"/>
              <a:gd name="T45" fmla="*/ 165 h 888"/>
              <a:gd name="T46" fmla="*/ 216 w 657"/>
              <a:gd name="T47" fmla="*/ 115 h 888"/>
              <a:gd name="T48" fmla="*/ 133 w 657"/>
              <a:gd name="T49" fmla="*/ 140 h 888"/>
              <a:gd name="T50" fmla="*/ 133 w 657"/>
              <a:gd name="T51" fmla="*/ 140 h 888"/>
              <a:gd name="T52" fmla="*/ 158 w 657"/>
              <a:gd name="T53" fmla="*/ 140 h 888"/>
              <a:gd name="T54" fmla="*/ 158 w 657"/>
              <a:gd name="T55" fmla="*/ 190 h 888"/>
              <a:gd name="T56" fmla="*/ 191 w 657"/>
              <a:gd name="T57" fmla="*/ 215 h 888"/>
              <a:gd name="T58" fmla="*/ 457 w 657"/>
              <a:gd name="T59" fmla="*/ 215 h 888"/>
              <a:gd name="T60" fmla="*/ 490 w 657"/>
              <a:gd name="T61" fmla="*/ 190 h 888"/>
              <a:gd name="T62" fmla="*/ 490 w 657"/>
              <a:gd name="T63" fmla="*/ 140 h 888"/>
              <a:gd name="T64" fmla="*/ 523 w 657"/>
              <a:gd name="T65" fmla="*/ 140 h 888"/>
              <a:gd name="T66" fmla="*/ 523 w 657"/>
              <a:gd name="T67" fmla="*/ 746 h 888"/>
              <a:gd name="T68" fmla="*/ 133 w 657"/>
              <a:gd name="T69" fmla="*/ 746 h 888"/>
              <a:gd name="T70" fmla="*/ 133 w 657"/>
              <a:gd name="T71" fmla="*/ 140 h 888"/>
              <a:gd name="T72" fmla="*/ 598 w 657"/>
              <a:gd name="T73" fmla="*/ 837 h 888"/>
              <a:gd name="T74" fmla="*/ 598 w 657"/>
              <a:gd name="T75" fmla="*/ 837 h 888"/>
              <a:gd name="T76" fmla="*/ 50 w 657"/>
              <a:gd name="T77" fmla="*/ 837 h 888"/>
              <a:gd name="T78" fmla="*/ 50 w 657"/>
              <a:gd name="T79" fmla="*/ 140 h 888"/>
              <a:gd name="T80" fmla="*/ 83 w 657"/>
              <a:gd name="T81" fmla="*/ 140 h 888"/>
              <a:gd name="T82" fmla="*/ 83 w 657"/>
              <a:gd name="T83" fmla="*/ 771 h 888"/>
              <a:gd name="T84" fmla="*/ 108 w 657"/>
              <a:gd name="T85" fmla="*/ 796 h 888"/>
              <a:gd name="T86" fmla="*/ 548 w 657"/>
              <a:gd name="T87" fmla="*/ 796 h 888"/>
              <a:gd name="T88" fmla="*/ 573 w 657"/>
              <a:gd name="T89" fmla="*/ 771 h 888"/>
              <a:gd name="T90" fmla="*/ 573 w 657"/>
              <a:gd name="T91" fmla="*/ 140 h 888"/>
              <a:gd name="T92" fmla="*/ 598 w 657"/>
              <a:gd name="T93" fmla="*/ 140 h 888"/>
              <a:gd name="T94" fmla="*/ 598 w 657"/>
              <a:gd name="T95" fmla="*/ 83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7" h="888">
                <a:moveTo>
                  <a:pt x="614" y="91"/>
                </a:moveTo>
                <a:lnTo>
                  <a:pt x="614" y="91"/>
                </a:lnTo>
                <a:cubicBezTo>
                  <a:pt x="482" y="91"/>
                  <a:pt x="482" y="91"/>
                  <a:pt x="482" y="91"/>
                </a:cubicBezTo>
                <a:cubicBezTo>
                  <a:pt x="465" y="67"/>
                  <a:pt x="448" y="42"/>
                  <a:pt x="423" y="25"/>
                </a:cubicBezTo>
                <a:cubicBezTo>
                  <a:pt x="398" y="8"/>
                  <a:pt x="365" y="0"/>
                  <a:pt x="324" y="0"/>
                </a:cubicBezTo>
                <a:cubicBezTo>
                  <a:pt x="291" y="0"/>
                  <a:pt x="257" y="8"/>
                  <a:pt x="224" y="25"/>
                </a:cubicBezTo>
                <a:cubicBezTo>
                  <a:pt x="199" y="42"/>
                  <a:pt x="183" y="67"/>
                  <a:pt x="175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17" y="91"/>
                  <a:pt x="0" y="108"/>
                  <a:pt x="0" y="140"/>
                </a:cubicBezTo>
                <a:cubicBezTo>
                  <a:pt x="0" y="862"/>
                  <a:pt x="0" y="862"/>
                  <a:pt x="0" y="862"/>
                </a:cubicBezTo>
                <a:cubicBezTo>
                  <a:pt x="0" y="879"/>
                  <a:pt x="9" y="887"/>
                  <a:pt x="25" y="887"/>
                </a:cubicBezTo>
                <a:cubicBezTo>
                  <a:pt x="623" y="887"/>
                  <a:pt x="623" y="887"/>
                  <a:pt x="623" y="887"/>
                </a:cubicBezTo>
                <a:cubicBezTo>
                  <a:pt x="639" y="887"/>
                  <a:pt x="656" y="879"/>
                  <a:pt x="656" y="862"/>
                </a:cubicBezTo>
                <a:cubicBezTo>
                  <a:pt x="656" y="140"/>
                  <a:pt x="656" y="140"/>
                  <a:pt x="656" y="140"/>
                </a:cubicBezTo>
                <a:cubicBezTo>
                  <a:pt x="656" y="108"/>
                  <a:pt x="639" y="91"/>
                  <a:pt x="614" y="91"/>
                </a:cubicBezTo>
                <a:close/>
                <a:moveTo>
                  <a:pt x="216" y="115"/>
                </a:moveTo>
                <a:lnTo>
                  <a:pt x="216" y="115"/>
                </a:lnTo>
                <a:cubicBezTo>
                  <a:pt x="224" y="100"/>
                  <a:pt x="241" y="83"/>
                  <a:pt x="257" y="67"/>
                </a:cubicBezTo>
                <a:cubicBezTo>
                  <a:pt x="274" y="58"/>
                  <a:pt x="299" y="50"/>
                  <a:pt x="324" y="50"/>
                </a:cubicBezTo>
                <a:cubicBezTo>
                  <a:pt x="349" y="50"/>
                  <a:pt x="374" y="58"/>
                  <a:pt x="398" y="67"/>
                </a:cubicBezTo>
                <a:cubicBezTo>
                  <a:pt x="415" y="83"/>
                  <a:pt x="432" y="100"/>
                  <a:pt x="440" y="115"/>
                </a:cubicBezTo>
                <a:cubicBezTo>
                  <a:pt x="440" y="165"/>
                  <a:pt x="440" y="165"/>
                  <a:pt x="440" y="165"/>
                </a:cubicBezTo>
                <a:cubicBezTo>
                  <a:pt x="216" y="165"/>
                  <a:pt x="216" y="165"/>
                  <a:pt x="216" y="165"/>
                </a:cubicBezTo>
                <a:lnTo>
                  <a:pt x="216" y="115"/>
                </a:lnTo>
                <a:close/>
                <a:moveTo>
                  <a:pt x="133" y="140"/>
                </a:moveTo>
                <a:lnTo>
                  <a:pt x="133" y="140"/>
                </a:lnTo>
                <a:cubicBezTo>
                  <a:pt x="158" y="140"/>
                  <a:pt x="158" y="140"/>
                  <a:pt x="158" y="140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58" y="207"/>
                  <a:pt x="175" y="215"/>
                  <a:pt x="191" y="215"/>
                </a:cubicBezTo>
                <a:cubicBezTo>
                  <a:pt x="457" y="215"/>
                  <a:pt x="457" y="215"/>
                  <a:pt x="457" y="215"/>
                </a:cubicBezTo>
                <a:cubicBezTo>
                  <a:pt x="482" y="215"/>
                  <a:pt x="490" y="207"/>
                  <a:pt x="490" y="190"/>
                </a:cubicBezTo>
                <a:cubicBezTo>
                  <a:pt x="490" y="140"/>
                  <a:pt x="490" y="140"/>
                  <a:pt x="490" y="140"/>
                </a:cubicBezTo>
                <a:cubicBezTo>
                  <a:pt x="523" y="140"/>
                  <a:pt x="523" y="140"/>
                  <a:pt x="523" y="140"/>
                </a:cubicBezTo>
                <a:cubicBezTo>
                  <a:pt x="523" y="746"/>
                  <a:pt x="523" y="746"/>
                  <a:pt x="523" y="746"/>
                </a:cubicBezTo>
                <a:cubicBezTo>
                  <a:pt x="133" y="746"/>
                  <a:pt x="133" y="746"/>
                  <a:pt x="133" y="746"/>
                </a:cubicBezTo>
                <a:lnTo>
                  <a:pt x="133" y="140"/>
                </a:lnTo>
                <a:close/>
                <a:moveTo>
                  <a:pt x="598" y="837"/>
                </a:moveTo>
                <a:lnTo>
                  <a:pt x="598" y="837"/>
                </a:lnTo>
                <a:cubicBezTo>
                  <a:pt x="50" y="837"/>
                  <a:pt x="50" y="837"/>
                  <a:pt x="50" y="837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3" y="771"/>
                  <a:pt x="83" y="771"/>
                  <a:pt x="83" y="771"/>
                </a:cubicBezTo>
                <a:cubicBezTo>
                  <a:pt x="83" y="787"/>
                  <a:pt x="92" y="796"/>
                  <a:pt x="108" y="796"/>
                </a:cubicBezTo>
                <a:cubicBezTo>
                  <a:pt x="548" y="796"/>
                  <a:pt x="548" y="796"/>
                  <a:pt x="548" y="796"/>
                </a:cubicBezTo>
                <a:cubicBezTo>
                  <a:pt x="556" y="796"/>
                  <a:pt x="573" y="787"/>
                  <a:pt x="573" y="771"/>
                </a:cubicBezTo>
                <a:cubicBezTo>
                  <a:pt x="573" y="140"/>
                  <a:pt x="573" y="140"/>
                  <a:pt x="573" y="140"/>
                </a:cubicBezTo>
                <a:cubicBezTo>
                  <a:pt x="598" y="140"/>
                  <a:pt x="598" y="140"/>
                  <a:pt x="598" y="140"/>
                </a:cubicBezTo>
                <a:lnTo>
                  <a:pt x="598" y="8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8"/>
          <p:cNvSpPr>
            <a:spLocks noChangeArrowheads="1"/>
          </p:cNvSpPr>
          <p:nvPr/>
        </p:nvSpPr>
        <p:spPr bwMode="auto">
          <a:xfrm>
            <a:off x="7321454" y="6998501"/>
            <a:ext cx="275983" cy="60215"/>
          </a:xfrm>
          <a:custGeom>
            <a:avLst/>
            <a:gdLst>
              <a:gd name="T0" fmla="*/ 24 w 241"/>
              <a:gd name="T1" fmla="*/ 50 h 51"/>
              <a:gd name="T2" fmla="*/ 24 w 241"/>
              <a:gd name="T3" fmla="*/ 50 h 51"/>
              <a:gd name="T4" fmla="*/ 215 w 241"/>
              <a:gd name="T5" fmla="*/ 50 h 51"/>
              <a:gd name="T6" fmla="*/ 240 w 241"/>
              <a:gd name="T7" fmla="*/ 25 h 51"/>
              <a:gd name="T8" fmla="*/ 215 w 241"/>
              <a:gd name="T9" fmla="*/ 0 h 51"/>
              <a:gd name="T10" fmla="*/ 24 w 241"/>
              <a:gd name="T11" fmla="*/ 0 h 51"/>
              <a:gd name="T12" fmla="*/ 0 w 241"/>
              <a:gd name="T13" fmla="*/ 25 h 51"/>
              <a:gd name="T14" fmla="*/ 24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4" y="50"/>
                </a:moveTo>
                <a:lnTo>
                  <a:pt x="24" y="50"/>
                </a:lnTo>
                <a:cubicBezTo>
                  <a:pt x="215" y="50"/>
                  <a:pt x="215" y="50"/>
                  <a:pt x="215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8"/>
                  <a:pt x="224" y="0"/>
                  <a:pt x="21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2"/>
                  <a:pt x="8" y="50"/>
                  <a:pt x="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9"/>
          <p:cNvSpPr>
            <a:spLocks noChangeArrowheads="1"/>
          </p:cNvSpPr>
          <p:nvPr/>
        </p:nvSpPr>
        <p:spPr bwMode="auto">
          <a:xfrm>
            <a:off x="7321454" y="7159075"/>
            <a:ext cx="275983" cy="60215"/>
          </a:xfrm>
          <a:custGeom>
            <a:avLst/>
            <a:gdLst>
              <a:gd name="T0" fmla="*/ 24 w 241"/>
              <a:gd name="T1" fmla="*/ 50 h 51"/>
              <a:gd name="T2" fmla="*/ 24 w 241"/>
              <a:gd name="T3" fmla="*/ 50 h 51"/>
              <a:gd name="T4" fmla="*/ 215 w 241"/>
              <a:gd name="T5" fmla="*/ 50 h 51"/>
              <a:gd name="T6" fmla="*/ 240 w 241"/>
              <a:gd name="T7" fmla="*/ 25 h 51"/>
              <a:gd name="T8" fmla="*/ 215 w 241"/>
              <a:gd name="T9" fmla="*/ 0 h 51"/>
              <a:gd name="T10" fmla="*/ 24 w 241"/>
              <a:gd name="T11" fmla="*/ 0 h 51"/>
              <a:gd name="T12" fmla="*/ 0 w 241"/>
              <a:gd name="T13" fmla="*/ 25 h 51"/>
              <a:gd name="T14" fmla="*/ 24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4" y="50"/>
                </a:moveTo>
                <a:lnTo>
                  <a:pt x="24" y="50"/>
                </a:lnTo>
                <a:cubicBezTo>
                  <a:pt x="215" y="50"/>
                  <a:pt x="215" y="50"/>
                  <a:pt x="215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9"/>
                  <a:pt x="224" y="0"/>
                  <a:pt x="21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42"/>
                  <a:pt x="8" y="50"/>
                  <a:pt x="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30"/>
          <p:cNvSpPr>
            <a:spLocks noChangeArrowheads="1"/>
          </p:cNvSpPr>
          <p:nvPr/>
        </p:nvSpPr>
        <p:spPr bwMode="auto">
          <a:xfrm>
            <a:off x="7321454" y="7314628"/>
            <a:ext cx="275983" cy="60215"/>
          </a:xfrm>
          <a:custGeom>
            <a:avLst/>
            <a:gdLst>
              <a:gd name="T0" fmla="*/ 24 w 241"/>
              <a:gd name="T1" fmla="*/ 50 h 51"/>
              <a:gd name="T2" fmla="*/ 24 w 241"/>
              <a:gd name="T3" fmla="*/ 50 h 51"/>
              <a:gd name="T4" fmla="*/ 215 w 241"/>
              <a:gd name="T5" fmla="*/ 50 h 51"/>
              <a:gd name="T6" fmla="*/ 240 w 241"/>
              <a:gd name="T7" fmla="*/ 25 h 51"/>
              <a:gd name="T8" fmla="*/ 215 w 241"/>
              <a:gd name="T9" fmla="*/ 0 h 51"/>
              <a:gd name="T10" fmla="*/ 24 w 241"/>
              <a:gd name="T11" fmla="*/ 0 h 51"/>
              <a:gd name="T12" fmla="*/ 0 w 241"/>
              <a:gd name="T13" fmla="*/ 25 h 51"/>
              <a:gd name="T14" fmla="*/ 24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4" y="50"/>
                </a:moveTo>
                <a:lnTo>
                  <a:pt x="24" y="50"/>
                </a:lnTo>
                <a:cubicBezTo>
                  <a:pt x="215" y="50"/>
                  <a:pt x="215" y="50"/>
                  <a:pt x="215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9"/>
                  <a:pt x="224" y="0"/>
                  <a:pt x="21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42"/>
                  <a:pt x="8" y="50"/>
                  <a:pt x="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Line 431"/>
          <p:cNvSpPr>
            <a:spLocks noChangeShapeType="1"/>
          </p:cNvSpPr>
          <p:nvPr/>
        </p:nvSpPr>
        <p:spPr bwMode="auto">
          <a:xfrm>
            <a:off x="21652606" y="7174127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432"/>
          <p:cNvSpPr>
            <a:spLocks noChangeShapeType="1"/>
          </p:cNvSpPr>
          <p:nvPr/>
        </p:nvSpPr>
        <p:spPr bwMode="auto">
          <a:xfrm>
            <a:off x="21652606" y="7475201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433"/>
          <p:cNvSpPr>
            <a:spLocks noChangeShapeType="1"/>
          </p:cNvSpPr>
          <p:nvPr/>
        </p:nvSpPr>
        <p:spPr bwMode="auto">
          <a:xfrm>
            <a:off x="21652606" y="7781295"/>
            <a:ext cx="5016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434"/>
          <p:cNvSpPr>
            <a:spLocks noChangeShapeType="1"/>
          </p:cNvSpPr>
          <p:nvPr/>
        </p:nvSpPr>
        <p:spPr bwMode="auto">
          <a:xfrm>
            <a:off x="21652606" y="808237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435"/>
          <p:cNvSpPr>
            <a:spLocks noChangeShapeType="1"/>
          </p:cNvSpPr>
          <p:nvPr/>
        </p:nvSpPr>
        <p:spPr bwMode="auto">
          <a:xfrm>
            <a:off x="21652606" y="838344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436"/>
          <p:cNvSpPr>
            <a:spLocks noChangeShapeType="1"/>
          </p:cNvSpPr>
          <p:nvPr/>
        </p:nvSpPr>
        <p:spPr bwMode="auto">
          <a:xfrm>
            <a:off x="21652606" y="868451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437"/>
          <p:cNvSpPr>
            <a:spLocks noChangeShapeType="1"/>
          </p:cNvSpPr>
          <p:nvPr/>
        </p:nvSpPr>
        <p:spPr bwMode="auto">
          <a:xfrm>
            <a:off x="21652606" y="8990610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438"/>
          <p:cNvSpPr>
            <a:spLocks noChangeShapeType="1"/>
          </p:cNvSpPr>
          <p:nvPr/>
        </p:nvSpPr>
        <p:spPr bwMode="auto">
          <a:xfrm>
            <a:off x="21652606" y="9291685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439"/>
          <p:cNvSpPr>
            <a:spLocks noChangeShapeType="1"/>
          </p:cNvSpPr>
          <p:nvPr/>
        </p:nvSpPr>
        <p:spPr bwMode="auto">
          <a:xfrm>
            <a:off x="21652606" y="9592759"/>
            <a:ext cx="5016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Line 440"/>
          <p:cNvSpPr>
            <a:spLocks noChangeShapeType="1"/>
          </p:cNvSpPr>
          <p:nvPr/>
        </p:nvSpPr>
        <p:spPr bwMode="auto">
          <a:xfrm>
            <a:off x="21652606" y="9893834"/>
            <a:ext cx="5016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Freeform 479"/>
          <p:cNvSpPr>
            <a:spLocks noChangeArrowheads="1"/>
          </p:cNvSpPr>
          <p:nvPr/>
        </p:nvSpPr>
        <p:spPr bwMode="auto">
          <a:xfrm>
            <a:off x="20418200" y="5969828"/>
            <a:ext cx="2418633" cy="2418633"/>
          </a:xfrm>
          <a:custGeom>
            <a:avLst/>
            <a:gdLst>
              <a:gd name="T0" fmla="*/ 2124 w 2125"/>
              <a:gd name="T1" fmla="*/ 1061 h 2124"/>
              <a:gd name="T2" fmla="*/ 2124 w 2125"/>
              <a:gd name="T3" fmla="*/ 1061 h 2124"/>
              <a:gd name="T4" fmla="*/ 1062 w 2125"/>
              <a:gd name="T5" fmla="*/ 2123 h 2124"/>
              <a:gd name="T6" fmla="*/ 0 w 2125"/>
              <a:gd name="T7" fmla="*/ 1061 h 2124"/>
              <a:gd name="T8" fmla="*/ 1062 w 2125"/>
              <a:gd name="T9" fmla="*/ 0 h 2124"/>
              <a:gd name="T10" fmla="*/ 2124 w 2125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5" h="2124">
                <a:moveTo>
                  <a:pt x="2124" y="1061"/>
                </a:moveTo>
                <a:lnTo>
                  <a:pt x="2124" y="1061"/>
                </a:lnTo>
                <a:cubicBezTo>
                  <a:pt x="2124" y="1650"/>
                  <a:pt x="1651" y="2123"/>
                  <a:pt x="1062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2" y="0"/>
                </a:cubicBezTo>
                <a:cubicBezTo>
                  <a:pt x="1651" y="0"/>
                  <a:pt x="2124" y="481"/>
                  <a:pt x="2124" y="10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80"/>
          <p:cNvSpPr>
            <a:spLocks noChangeArrowheads="1"/>
          </p:cNvSpPr>
          <p:nvPr/>
        </p:nvSpPr>
        <p:spPr bwMode="auto">
          <a:xfrm>
            <a:off x="21276261" y="6722515"/>
            <a:ext cx="697491" cy="908243"/>
          </a:xfrm>
          <a:custGeom>
            <a:avLst/>
            <a:gdLst>
              <a:gd name="T0" fmla="*/ 572 w 615"/>
              <a:gd name="T1" fmla="*/ 372 h 796"/>
              <a:gd name="T2" fmla="*/ 572 w 615"/>
              <a:gd name="T3" fmla="*/ 372 h 796"/>
              <a:gd name="T4" fmla="*/ 556 w 615"/>
              <a:gd name="T5" fmla="*/ 372 h 796"/>
              <a:gd name="T6" fmla="*/ 556 w 615"/>
              <a:gd name="T7" fmla="*/ 256 h 796"/>
              <a:gd name="T8" fmla="*/ 307 w 615"/>
              <a:gd name="T9" fmla="*/ 0 h 796"/>
              <a:gd name="T10" fmla="*/ 50 w 615"/>
              <a:gd name="T11" fmla="*/ 256 h 796"/>
              <a:gd name="T12" fmla="*/ 50 w 615"/>
              <a:gd name="T13" fmla="*/ 372 h 796"/>
              <a:gd name="T14" fmla="*/ 41 w 615"/>
              <a:gd name="T15" fmla="*/ 372 h 796"/>
              <a:gd name="T16" fmla="*/ 0 w 615"/>
              <a:gd name="T17" fmla="*/ 413 h 796"/>
              <a:gd name="T18" fmla="*/ 0 w 615"/>
              <a:gd name="T19" fmla="*/ 762 h 796"/>
              <a:gd name="T20" fmla="*/ 41 w 615"/>
              <a:gd name="T21" fmla="*/ 795 h 796"/>
              <a:gd name="T22" fmla="*/ 572 w 615"/>
              <a:gd name="T23" fmla="*/ 795 h 796"/>
              <a:gd name="T24" fmla="*/ 614 w 615"/>
              <a:gd name="T25" fmla="*/ 762 h 796"/>
              <a:gd name="T26" fmla="*/ 614 w 615"/>
              <a:gd name="T27" fmla="*/ 413 h 796"/>
              <a:gd name="T28" fmla="*/ 572 w 615"/>
              <a:gd name="T29" fmla="*/ 372 h 796"/>
              <a:gd name="T30" fmla="*/ 108 w 615"/>
              <a:gd name="T31" fmla="*/ 256 h 796"/>
              <a:gd name="T32" fmla="*/ 108 w 615"/>
              <a:gd name="T33" fmla="*/ 256 h 796"/>
              <a:gd name="T34" fmla="*/ 307 w 615"/>
              <a:gd name="T35" fmla="*/ 49 h 796"/>
              <a:gd name="T36" fmla="*/ 506 w 615"/>
              <a:gd name="T37" fmla="*/ 256 h 796"/>
              <a:gd name="T38" fmla="*/ 506 w 615"/>
              <a:gd name="T39" fmla="*/ 372 h 796"/>
              <a:gd name="T40" fmla="*/ 108 w 615"/>
              <a:gd name="T41" fmla="*/ 372 h 796"/>
              <a:gd name="T42" fmla="*/ 108 w 615"/>
              <a:gd name="T43" fmla="*/ 256 h 796"/>
              <a:gd name="T44" fmla="*/ 564 w 615"/>
              <a:gd name="T45" fmla="*/ 745 h 796"/>
              <a:gd name="T46" fmla="*/ 564 w 615"/>
              <a:gd name="T47" fmla="*/ 745 h 796"/>
              <a:gd name="T48" fmla="*/ 50 w 615"/>
              <a:gd name="T49" fmla="*/ 745 h 796"/>
              <a:gd name="T50" fmla="*/ 50 w 615"/>
              <a:gd name="T51" fmla="*/ 422 h 796"/>
              <a:gd name="T52" fmla="*/ 564 w 615"/>
              <a:gd name="T53" fmla="*/ 422 h 796"/>
              <a:gd name="T54" fmla="*/ 564 w 615"/>
              <a:gd name="T55" fmla="*/ 74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796">
                <a:moveTo>
                  <a:pt x="572" y="372"/>
                </a:moveTo>
                <a:lnTo>
                  <a:pt x="572" y="372"/>
                </a:lnTo>
                <a:cubicBezTo>
                  <a:pt x="556" y="372"/>
                  <a:pt x="556" y="372"/>
                  <a:pt x="556" y="372"/>
                </a:cubicBezTo>
                <a:cubicBezTo>
                  <a:pt x="556" y="256"/>
                  <a:pt x="556" y="256"/>
                  <a:pt x="556" y="256"/>
                </a:cubicBezTo>
                <a:cubicBezTo>
                  <a:pt x="556" y="115"/>
                  <a:pt x="448" y="0"/>
                  <a:pt x="307" y="0"/>
                </a:cubicBezTo>
                <a:cubicBezTo>
                  <a:pt x="166" y="0"/>
                  <a:pt x="50" y="115"/>
                  <a:pt x="50" y="256"/>
                </a:cubicBezTo>
                <a:cubicBezTo>
                  <a:pt x="50" y="372"/>
                  <a:pt x="50" y="372"/>
                  <a:pt x="50" y="372"/>
                </a:cubicBezTo>
                <a:cubicBezTo>
                  <a:pt x="41" y="372"/>
                  <a:pt x="41" y="372"/>
                  <a:pt x="41" y="372"/>
                </a:cubicBezTo>
                <a:cubicBezTo>
                  <a:pt x="17" y="372"/>
                  <a:pt x="0" y="389"/>
                  <a:pt x="0" y="413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78"/>
                  <a:pt x="17" y="795"/>
                  <a:pt x="41" y="795"/>
                </a:cubicBezTo>
                <a:cubicBezTo>
                  <a:pt x="572" y="795"/>
                  <a:pt x="572" y="795"/>
                  <a:pt x="572" y="795"/>
                </a:cubicBezTo>
                <a:cubicBezTo>
                  <a:pt x="597" y="795"/>
                  <a:pt x="614" y="778"/>
                  <a:pt x="614" y="762"/>
                </a:cubicBezTo>
                <a:cubicBezTo>
                  <a:pt x="614" y="413"/>
                  <a:pt x="614" y="413"/>
                  <a:pt x="614" y="413"/>
                </a:cubicBezTo>
                <a:cubicBezTo>
                  <a:pt x="614" y="389"/>
                  <a:pt x="597" y="372"/>
                  <a:pt x="572" y="372"/>
                </a:cubicBezTo>
                <a:close/>
                <a:moveTo>
                  <a:pt x="108" y="256"/>
                </a:moveTo>
                <a:lnTo>
                  <a:pt x="108" y="256"/>
                </a:lnTo>
                <a:cubicBezTo>
                  <a:pt x="108" y="140"/>
                  <a:pt x="199" y="49"/>
                  <a:pt x="307" y="49"/>
                </a:cubicBezTo>
                <a:cubicBezTo>
                  <a:pt x="415" y="49"/>
                  <a:pt x="506" y="140"/>
                  <a:pt x="506" y="256"/>
                </a:cubicBezTo>
                <a:cubicBezTo>
                  <a:pt x="506" y="372"/>
                  <a:pt x="506" y="372"/>
                  <a:pt x="506" y="372"/>
                </a:cubicBezTo>
                <a:cubicBezTo>
                  <a:pt x="108" y="372"/>
                  <a:pt x="108" y="372"/>
                  <a:pt x="108" y="372"/>
                </a:cubicBezTo>
                <a:lnTo>
                  <a:pt x="108" y="256"/>
                </a:lnTo>
                <a:close/>
                <a:moveTo>
                  <a:pt x="564" y="745"/>
                </a:moveTo>
                <a:lnTo>
                  <a:pt x="564" y="745"/>
                </a:lnTo>
                <a:cubicBezTo>
                  <a:pt x="50" y="745"/>
                  <a:pt x="50" y="745"/>
                  <a:pt x="50" y="745"/>
                </a:cubicBezTo>
                <a:cubicBezTo>
                  <a:pt x="50" y="422"/>
                  <a:pt x="50" y="422"/>
                  <a:pt x="50" y="422"/>
                </a:cubicBezTo>
                <a:cubicBezTo>
                  <a:pt x="564" y="422"/>
                  <a:pt x="564" y="422"/>
                  <a:pt x="564" y="422"/>
                </a:cubicBezTo>
                <a:lnTo>
                  <a:pt x="564" y="7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1"/>
          <p:cNvSpPr>
            <a:spLocks noChangeArrowheads="1"/>
          </p:cNvSpPr>
          <p:nvPr/>
        </p:nvSpPr>
        <p:spPr bwMode="auto">
          <a:xfrm>
            <a:off x="21763000" y="7309612"/>
            <a:ext cx="60215" cy="170609"/>
          </a:xfrm>
          <a:custGeom>
            <a:avLst/>
            <a:gdLst>
              <a:gd name="T0" fmla="*/ 25 w 51"/>
              <a:gd name="T1" fmla="*/ 149 h 150"/>
              <a:gd name="T2" fmla="*/ 25 w 51"/>
              <a:gd name="T3" fmla="*/ 149 h 150"/>
              <a:gd name="T4" fmla="*/ 50 w 51"/>
              <a:gd name="T5" fmla="*/ 116 h 150"/>
              <a:gd name="T6" fmla="*/ 50 w 51"/>
              <a:gd name="T7" fmla="*/ 25 h 150"/>
              <a:gd name="T8" fmla="*/ 25 w 51"/>
              <a:gd name="T9" fmla="*/ 0 h 150"/>
              <a:gd name="T10" fmla="*/ 0 w 51"/>
              <a:gd name="T11" fmla="*/ 25 h 150"/>
              <a:gd name="T12" fmla="*/ 0 w 51"/>
              <a:gd name="T13" fmla="*/ 116 h 150"/>
              <a:gd name="T14" fmla="*/ 25 w 51"/>
              <a:gd name="T1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50">
                <a:moveTo>
                  <a:pt x="25" y="149"/>
                </a:moveTo>
                <a:lnTo>
                  <a:pt x="25" y="149"/>
                </a:lnTo>
                <a:cubicBezTo>
                  <a:pt x="42" y="149"/>
                  <a:pt x="50" y="133"/>
                  <a:pt x="50" y="116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8"/>
                  <a:pt x="42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3"/>
                  <a:pt x="9" y="149"/>
                  <a:pt x="25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Line 482"/>
          <p:cNvSpPr>
            <a:spLocks noChangeShapeType="1"/>
          </p:cNvSpPr>
          <p:nvPr/>
        </p:nvSpPr>
        <p:spPr bwMode="auto">
          <a:xfrm>
            <a:off x="12193843" y="7174127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Line 483"/>
          <p:cNvSpPr>
            <a:spLocks noChangeShapeType="1"/>
          </p:cNvSpPr>
          <p:nvPr/>
        </p:nvSpPr>
        <p:spPr bwMode="auto">
          <a:xfrm>
            <a:off x="12193843" y="7475201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Line 484"/>
          <p:cNvSpPr>
            <a:spLocks noChangeShapeType="1"/>
          </p:cNvSpPr>
          <p:nvPr/>
        </p:nvSpPr>
        <p:spPr bwMode="auto">
          <a:xfrm>
            <a:off x="12193843" y="7781295"/>
            <a:ext cx="5019" cy="150537"/>
          </a:xfrm>
          <a:prstGeom prst="line">
            <a:avLst/>
          </a:prstGeom>
          <a:noFill/>
          <a:ln w="14760" cap="flat">
            <a:solidFill>
              <a:srgbClr val="B9BAB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Line 485"/>
          <p:cNvSpPr>
            <a:spLocks noChangeShapeType="1"/>
          </p:cNvSpPr>
          <p:nvPr/>
        </p:nvSpPr>
        <p:spPr bwMode="auto">
          <a:xfrm>
            <a:off x="12193843" y="808237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" name="Line 486"/>
          <p:cNvSpPr>
            <a:spLocks noChangeShapeType="1"/>
          </p:cNvSpPr>
          <p:nvPr/>
        </p:nvSpPr>
        <p:spPr bwMode="auto">
          <a:xfrm>
            <a:off x="12193843" y="838344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Line 487"/>
          <p:cNvSpPr>
            <a:spLocks noChangeShapeType="1"/>
          </p:cNvSpPr>
          <p:nvPr/>
        </p:nvSpPr>
        <p:spPr bwMode="auto">
          <a:xfrm>
            <a:off x="12193843" y="868451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488"/>
          <p:cNvSpPr>
            <a:spLocks noChangeShapeType="1"/>
          </p:cNvSpPr>
          <p:nvPr/>
        </p:nvSpPr>
        <p:spPr bwMode="auto">
          <a:xfrm>
            <a:off x="12193843" y="8990610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489"/>
          <p:cNvSpPr>
            <a:spLocks noChangeShapeType="1"/>
          </p:cNvSpPr>
          <p:nvPr/>
        </p:nvSpPr>
        <p:spPr bwMode="auto">
          <a:xfrm>
            <a:off x="12193843" y="9291685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Line 490"/>
          <p:cNvSpPr>
            <a:spLocks noChangeShapeType="1"/>
          </p:cNvSpPr>
          <p:nvPr/>
        </p:nvSpPr>
        <p:spPr bwMode="auto">
          <a:xfrm>
            <a:off x="12193843" y="9592759"/>
            <a:ext cx="5019" cy="150537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Line 491"/>
          <p:cNvSpPr>
            <a:spLocks noChangeShapeType="1"/>
          </p:cNvSpPr>
          <p:nvPr/>
        </p:nvSpPr>
        <p:spPr bwMode="auto">
          <a:xfrm>
            <a:off x="12193843" y="9893834"/>
            <a:ext cx="5019" cy="85306"/>
          </a:xfrm>
          <a:prstGeom prst="line">
            <a:avLst/>
          </a:pr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530"/>
          <p:cNvSpPr>
            <a:spLocks noChangeArrowheads="1"/>
          </p:cNvSpPr>
          <p:nvPr/>
        </p:nvSpPr>
        <p:spPr bwMode="auto">
          <a:xfrm>
            <a:off x="10984529" y="5969828"/>
            <a:ext cx="2418633" cy="2418633"/>
          </a:xfrm>
          <a:custGeom>
            <a:avLst/>
            <a:gdLst>
              <a:gd name="T0" fmla="*/ 2123 w 2124"/>
              <a:gd name="T1" fmla="*/ 1061 h 2124"/>
              <a:gd name="T2" fmla="*/ 2123 w 2124"/>
              <a:gd name="T3" fmla="*/ 1061 h 2124"/>
              <a:gd name="T4" fmla="*/ 1061 w 2124"/>
              <a:gd name="T5" fmla="*/ 2123 h 2124"/>
              <a:gd name="T6" fmla="*/ 0 w 2124"/>
              <a:gd name="T7" fmla="*/ 1061 h 2124"/>
              <a:gd name="T8" fmla="*/ 1061 w 2124"/>
              <a:gd name="T9" fmla="*/ 0 h 2124"/>
              <a:gd name="T10" fmla="*/ 2123 w 2124"/>
              <a:gd name="T11" fmla="*/ 1061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4" h="2124">
                <a:moveTo>
                  <a:pt x="2123" y="1061"/>
                </a:moveTo>
                <a:lnTo>
                  <a:pt x="2123" y="1061"/>
                </a:lnTo>
                <a:cubicBezTo>
                  <a:pt x="2123" y="1650"/>
                  <a:pt x="1642" y="2123"/>
                  <a:pt x="1061" y="2123"/>
                </a:cubicBezTo>
                <a:cubicBezTo>
                  <a:pt x="473" y="2123"/>
                  <a:pt x="0" y="1650"/>
                  <a:pt x="0" y="1061"/>
                </a:cubicBezTo>
                <a:cubicBezTo>
                  <a:pt x="0" y="481"/>
                  <a:pt x="473" y="0"/>
                  <a:pt x="1061" y="0"/>
                </a:cubicBezTo>
                <a:cubicBezTo>
                  <a:pt x="1642" y="0"/>
                  <a:pt x="2123" y="481"/>
                  <a:pt x="2123" y="10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31"/>
          <p:cNvSpPr>
            <a:spLocks noChangeArrowheads="1"/>
          </p:cNvSpPr>
          <p:nvPr/>
        </p:nvSpPr>
        <p:spPr bwMode="auto">
          <a:xfrm>
            <a:off x="11767323" y="6722515"/>
            <a:ext cx="837989" cy="908243"/>
          </a:xfrm>
          <a:custGeom>
            <a:avLst/>
            <a:gdLst>
              <a:gd name="T0" fmla="*/ 571 w 738"/>
              <a:gd name="T1" fmla="*/ 795 h 796"/>
              <a:gd name="T2" fmla="*/ 463 w 738"/>
              <a:gd name="T3" fmla="*/ 778 h 796"/>
              <a:gd name="T4" fmla="*/ 422 w 738"/>
              <a:gd name="T5" fmla="*/ 778 h 796"/>
              <a:gd name="T6" fmla="*/ 182 w 738"/>
              <a:gd name="T7" fmla="*/ 721 h 796"/>
              <a:gd name="T8" fmla="*/ 49 w 738"/>
              <a:gd name="T9" fmla="*/ 696 h 796"/>
              <a:gd name="T10" fmla="*/ 49 w 738"/>
              <a:gd name="T11" fmla="*/ 364 h 796"/>
              <a:gd name="T12" fmla="*/ 199 w 738"/>
              <a:gd name="T13" fmla="*/ 347 h 796"/>
              <a:gd name="T14" fmla="*/ 307 w 738"/>
              <a:gd name="T15" fmla="*/ 206 h 796"/>
              <a:gd name="T16" fmla="*/ 290 w 738"/>
              <a:gd name="T17" fmla="*/ 73 h 796"/>
              <a:gd name="T18" fmla="*/ 414 w 738"/>
              <a:gd name="T19" fmla="*/ 16 h 796"/>
              <a:gd name="T20" fmla="*/ 488 w 738"/>
              <a:gd name="T21" fmla="*/ 214 h 796"/>
              <a:gd name="T22" fmla="*/ 488 w 738"/>
              <a:gd name="T23" fmla="*/ 281 h 796"/>
              <a:gd name="T24" fmla="*/ 671 w 738"/>
              <a:gd name="T25" fmla="*/ 314 h 796"/>
              <a:gd name="T26" fmla="*/ 712 w 738"/>
              <a:gd name="T27" fmla="*/ 447 h 796"/>
              <a:gd name="T28" fmla="*/ 704 w 738"/>
              <a:gd name="T29" fmla="*/ 579 h 796"/>
              <a:gd name="T30" fmla="*/ 671 w 738"/>
              <a:gd name="T31" fmla="*/ 687 h 796"/>
              <a:gd name="T32" fmla="*/ 646 w 738"/>
              <a:gd name="T33" fmla="*/ 778 h 796"/>
              <a:gd name="T34" fmla="*/ 447 w 738"/>
              <a:gd name="T35" fmla="*/ 729 h 796"/>
              <a:gd name="T36" fmla="*/ 480 w 738"/>
              <a:gd name="T37" fmla="*/ 729 h 796"/>
              <a:gd name="T38" fmla="*/ 613 w 738"/>
              <a:gd name="T39" fmla="*/ 737 h 796"/>
              <a:gd name="T40" fmla="*/ 613 w 738"/>
              <a:gd name="T41" fmla="*/ 687 h 796"/>
              <a:gd name="T42" fmla="*/ 629 w 738"/>
              <a:gd name="T43" fmla="*/ 654 h 796"/>
              <a:gd name="T44" fmla="*/ 646 w 738"/>
              <a:gd name="T45" fmla="*/ 588 h 796"/>
              <a:gd name="T46" fmla="*/ 662 w 738"/>
              <a:gd name="T47" fmla="*/ 546 h 796"/>
              <a:gd name="T48" fmla="*/ 687 w 738"/>
              <a:gd name="T49" fmla="*/ 505 h 796"/>
              <a:gd name="T50" fmla="*/ 646 w 738"/>
              <a:gd name="T51" fmla="*/ 455 h 796"/>
              <a:gd name="T52" fmla="*/ 679 w 738"/>
              <a:gd name="T53" fmla="*/ 405 h 796"/>
              <a:gd name="T54" fmla="*/ 596 w 738"/>
              <a:gd name="T55" fmla="*/ 355 h 796"/>
              <a:gd name="T56" fmla="*/ 438 w 738"/>
              <a:gd name="T57" fmla="*/ 206 h 796"/>
              <a:gd name="T58" fmla="*/ 356 w 738"/>
              <a:gd name="T59" fmla="*/ 58 h 796"/>
              <a:gd name="T60" fmla="*/ 348 w 738"/>
              <a:gd name="T61" fmla="*/ 81 h 796"/>
              <a:gd name="T62" fmla="*/ 290 w 738"/>
              <a:gd name="T63" fmla="*/ 322 h 796"/>
              <a:gd name="T64" fmla="*/ 207 w 738"/>
              <a:gd name="T65" fmla="*/ 397 h 796"/>
              <a:gd name="T66" fmla="*/ 99 w 738"/>
              <a:gd name="T67" fmla="*/ 389 h 796"/>
              <a:gd name="T68" fmla="*/ 49 w 738"/>
              <a:gd name="T69" fmla="*/ 538 h 796"/>
              <a:gd name="T70" fmla="*/ 141 w 738"/>
              <a:gd name="T71" fmla="*/ 679 h 796"/>
              <a:gd name="T72" fmla="*/ 215 w 738"/>
              <a:gd name="T73" fmla="*/ 662 h 796"/>
              <a:gd name="T74" fmla="*/ 274 w 738"/>
              <a:gd name="T75" fmla="*/ 662 h 796"/>
              <a:gd name="T76" fmla="*/ 430 w 738"/>
              <a:gd name="T77" fmla="*/ 729 h 796"/>
              <a:gd name="T78" fmla="*/ 340 w 738"/>
              <a:gd name="T79" fmla="*/ 6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8" h="796">
                <a:moveTo>
                  <a:pt x="571" y="795"/>
                </a:moveTo>
                <a:lnTo>
                  <a:pt x="571" y="795"/>
                </a:lnTo>
                <a:cubicBezTo>
                  <a:pt x="563" y="795"/>
                  <a:pt x="555" y="795"/>
                  <a:pt x="546" y="795"/>
                </a:cubicBezTo>
                <a:cubicBezTo>
                  <a:pt x="521" y="795"/>
                  <a:pt x="488" y="787"/>
                  <a:pt x="463" y="778"/>
                </a:cubicBezTo>
                <a:cubicBezTo>
                  <a:pt x="455" y="778"/>
                  <a:pt x="447" y="778"/>
                  <a:pt x="438" y="778"/>
                </a:cubicBezTo>
                <a:cubicBezTo>
                  <a:pt x="430" y="778"/>
                  <a:pt x="430" y="778"/>
                  <a:pt x="422" y="778"/>
                </a:cubicBezTo>
                <a:cubicBezTo>
                  <a:pt x="380" y="778"/>
                  <a:pt x="307" y="762"/>
                  <a:pt x="249" y="712"/>
                </a:cubicBezTo>
                <a:cubicBezTo>
                  <a:pt x="232" y="712"/>
                  <a:pt x="199" y="721"/>
                  <a:pt x="182" y="721"/>
                </a:cubicBezTo>
                <a:cubicBezTo>
                  <a:pt x="174" y="729"/>
                  <a:pt x="165" y="729"/>
                  <a:pt x="157" y="729"/>
                </a:cubicBezTo>
                <a:cubicBezTo>
                  <a:pt x="116" y="745"/>
                  <a:pt x="74" y="729"/>
                  <a:pt x="49" y="696"/>
                </a:cubicBezTo>
                <a:cubicBezTo>
                  <a:pt x="16" y="662"/>
                  <a:pt x="0" y="604"/>
                  <a:pt x="0" y="538"/>
                </a:cubicBezTo>
                <a:cubicBezTo>
                  <a:pt x="0" y="438"/>
                  <a:pt x="25" y="389"/>
                  <a:pt x="49" y="364"/>
                </a:cubicBezTo>
                <a:cubicBezTo>
                  <a:pt x="66" y="347"/>
                  <a:pt x="83" y="339"/>
                  <a:pt x="108" y="339"/>
                </a:cubicBezTo>
                <a:cubicBezTo>
                  <a:pt x="199" y="347"/>
                  <a:pt x="199" y="347"/>
                  <a:pt x="199" y="347"/>
                </a:cubicBezTo>
                <a:cubicBezTo>
                  <a:pt x="215" y="339"/>
                  <a:pt x="232" y="314"/>
                  <a:pt x="249" y="289"/>
                </a:cubicBezTo>
                <a:cubicBezTo>
                  <a:pt x="307" y="223"/>
                  <a:pt x="307" y="206"/>
                  <a:pt x="307" y="206"/>
                </a:cubicBezTo>
                <a:cubicBezTo>
                  <a:pt x="307" y="131"/>
                  <a:pt x="298" y="115"/>
                  <a:pt x="298" y="98"/>
                </a:cubicBezTo>
                <a:cubicBezTo>
                  <a:pt x="290" y="90"/>
                  <a:pt x="290" y="81"/>
                  <a:pt x="290" y="73"/>
                </a:cubicBezTo>
                <a:cubicBezTo>
                  <a:pt x="282" y="49"/>
                  <a:pt x="307" y="16"/>
                  <a:pt x="340" y="8"/>
                </a:cubicBezTo>
                <a:cubicBezTo>
                  <a:pt x="365" y="0"/>
                  <a:pt x="389" y="0"/>
                  <a:pt x="414" y="16"/>
                </a:cubicBezTo>
                <a:cubicBezTo>
                  <a:pt x="438" y="33"/>
                  <a:pt x="463" y="58"/>
                  <a:pt x="488" y="106"/>
                </a:cubicBezTo>
                <a:cubicBezTo>
                  <a:pt x="505" y="131"/>
                  <a:pt x="496" y="173"/>
                  <a:pt x="488" y="214"/>
                </a:cubicBezTo>
                <a:cubicBezTo>
                  <a:pt x="488" y="231"/>
                  <a:pt x="488" y="247"/>
                  <a:pt x="488" y="256"/>
                </a:cubicBezTo>
                <a:cubicBezTo>
                  <a:pt x="488" y="272"/>
                  <a:pt x="488" y="281"/>
                  <a:pt x="488" y="281"/>
                </a:cubicBezTo>
                <a:cubicBezTo>
                  <a:pt x="521" y="306"/>
                  <a:pt x="555" y="306"/>
                  <a:pt x="596" y="306"/>
                </a:cubicBezTo>
                <a:cubicBezTo>
                  <a:pt x="613" y="306"/>
                  <a:pt x="646" y="306"/>
                  <a:pt x="671" y="314"/>
                </a:cubicBezTo>
                <a:cubicBezTo>
                  <a:pt x="720" y="314"/>
                  <a:pt x="737" y="355"/>
                  <a:pt x="737" y="405"/>
                </a:cubicBezTo>
                <a:cubicBezTo>
                  <a:pt x="729" y="422"/>
                  <a:pt x="720" y="438"/>
                  <a:pt x="712" y="447"/>
                </a:cubicBezTo>
                <a:cubicBezTo>
                  <a:pt x="729" y="463"/>
                  <a:pt x="737" y="488"/>
                  <a:pt x="737" y="505"/>
                </a:cubicBezTo>
                <a:cubicBezTo>
                  <a:pt x="737" y="538"/>
                  <a:pt x="720" y="563"/>
                  <a:pt x="704" y="579"/>
                </a:cubicBezTo>
                <a:cubicBezTo>
                  <a:pt x="712" y="596"/>
                  <a:pt x="720" y="612"/>
                  <a:pt x="712" y="637"/>
                </a:cubicBezTo>
                <a:cubicBezTo>
                  <a:pt x="712" y="662"/>
                  <a:pt x="696" y="679"/>
                  <a:pt x="671" y="687"/>
                </a:cubicBezTo>
                <a:cubicBezTo>
                  <a:pt x="671" y="696"/>
                  <a:pt x="671" y="696"/>
                  <a:pt x="671" y="696"/>
                </a:cubicBezTo>
                <a:cubicBezTo>
                  <a:pt x="679" y="729"/>
                  <a:pt x="671" y="754"/>
                  <a:pt x="646" y="778"/>
                </a:cubicBezTo>
                <a:cubicBezTo>
                  <a:pt x="629" y="787"/>
                  <a:pt x="604" y="795"/>
                  <a:pt x="571" y="795"/>
                </a:cubicBezTo>
                <a:close/>
                <a:moveTo>
                  <a:pt x="447" y="729"/>
                </a:moveTo>
                <a:lnTo>
                  <a:pt x="447" y="729"/>
                </a:lnTo>
                <a:cubicBezTo>
                  <a:pt x="455" y="729"/>
                  <a:pt x="463" y="729"/>
                  <a:pt x="480" y="729"/>
                </a:cubicBezTo>
                <a:cubicBezTo>
                  <a:pt x="496" y="737"/>
                  <a:pt x="521" y="745"/>
                  <a:pt x="555" y="745"/>
                </a:cubicBezTo>
                <a:cubicBezTo>
                  <a:pt x="596" y="745"/>
                  <a:pt x="604" y="737"/>
                  <a:pt x="613" y="737"/>
                </a:cubicBezTo>
                <a:cubicBezTo>
                  <a:pt x="621" y="729"/>
                  <a:pt x="621" y="721"/>
                  <a:pt x="621" y="704"/>
                </a:cubicBezTo>
                <a:cubicBezTo>
                  <a:pt x="621" y="696"/>
                  <a:pt x="613" y="687"/>
                  <a:pt x="613" y="687"/>
                </a:cubicBezTo>
                <a:cubicBezTo>
                  <a:pt x="613" y="687"/>
                  <a:pt x="604" y="679"/>
                  <a:pt x="613" y="671"/>
                </a:cubicBezTo>
                <a:cubicBezTo>
                  <a:pt x="613" y="662"/>
                  <a:pt x="621" y="654"/>
                  <a:pt x="629" y="654"/>
                </a:cubicBezTo>
                <a:cubicBezTo>
                  <a:pt x="646" y="646"/>
                  <a:pt x="662" y="637"/>
                  <a:pt x="662" y="629"/>
                </a:cubicBezTo>
                <a:cubicBezTo>
                  <a:pt x="671" y="612"/>
                  <a:pt x="654" y="596"/>
                  <a:pt x="646" y="588"/>
                </a:cubicBezTo>
                <a:cubicBezTo>
                  <a:pt x="638" y="579"/>
                  <a:pt x="638" y="571"/>
                  <a:pt x="638" y="563"/>
                </a:cubicBezTo>
                <a:cubicBezTo>
                  <a:pt x="646" y="555"/>
                  <a:pt x="654" y="546"/>
                  <a:pt x="662" y="546"/>
                </a:cubicBezTo>
                <a:cubicBezTo>
                  <a:pt x="662" y="538"/>
                  <a:pt x="671" y="538"/>
                  <a:pt x="679" y="538"/>
                </a:cubicBezTo>
                <a:cubicBezTo>
                  <a:pt x="687" y="530"/>
                  <a:pt x="687" y="521"/>
                  <a:pt x="687" y="505"/>
                </a:cubicBezTo>
                <a:cubicBezTo>
                  <a:pt x="687" y="505"/>
                  <a:pt x="687" y="488"/>
                  <a:pt x="654" y="471"/>
                </a:cubicBezTo>
                <a:cubicBezTo>
                  <a:pt x="646" y="471"/>
                  <a:pt x="646" y="463"/>
                  <a:pt x="646" y="455"/>
                </a:cubicBezTo>
                <a:cubicBezTo>
                  <a:pt x="646" y="447"/>
                  <a:pt x="646" y="430"/>
                  <a:pt x="654" y="430"/>
                </a:cubicBezTo>
                <a:cubicBezTo>
                  <a:pt x="671" y="422"/>
                  <a:pt x="679" y="413"/>
                  <a:pt x="679" y="405"/>
                </a:cubicBezTo>
                <a:cubicBezTo>
                  <a:pt x="687" y="364"/>
                  <a:pt x="671" y="364"/>
                  <a:pt x="662" y="364"/>
                </a:cubicBezTo>
                <a:cubicBezTo>
                  <a:pt x="638" y="355"/>
                  <a:pt x="613" y="355"/>
                  <a:pt x="596" y="355"/>
                </a:cubicBezTo>
                <a:cubicBezTo>
                  <a:pt x="546" y="355"/>
                  <a:pt x="505" y="355"/>
                  <a:pt x="455" y="322"/>
                </a:cubicBezTo>
                <a:cubicBezTo>
                  <a:pt x="430" y="297"/>
                  <a:pt x="430" y="256"/>
                  <a:pt x="438" y="206"/>
                </a:cubicBezTo>
                <a:cubicBezTo>
                  <a:pt x="447" y="181"/>
                  <a:pt x="447" y="140"/>
                  <a:pt x="438" y="123"/>
                </a:cubicBezTo>
                <a:cubicBezTo>
                  <a:pt x="414" y="73"/>
                  <a:pt x="389" y="49"/>
                  <a:pt x="356" y="58"/>
                </a:cubicBezTo>
                <a:cubicBezTo>
                  <a:pt x="348" y="58"/>
                  <a:pt x="340" y="66"/>
                  <a:pt x="340" y="66"/>
                </a:cubicBezTo>
                <a:cubicBezTo>
                  <a:pt x="340" y="73"/>
                  <a:pt x="340" y="73"/>
                  <a:pt x="348" y="81"/>
                </a:cubicBezTo>
                <a:cubicBezTo>
                  <a:pt x="348" y="98"/>
                  <a:pt x="356" y="123"/>
                  <a:pt x="356" y="206"/>
                </a:cubicBezTo>
                <a:cubicBezTo>
                  <a:pt x="356" y="223"/>
                  <a:pt x="348" y="247"/>
                  <a:pt x="290" y="322"/>
                </a:cubicBezTo>
                <a:cubicBezTo>
                  <a:pt x="257" y="355"/>
                  <a:pt x="232" y="389"/>
                  <a:pt x="232" y="389"/>
                </a:cubicBezTo>
                <a:cubicBezTo>
                  <a:pt x="224" y="397"/>
                  <a:pt x="215" y="397"/>
                  <a:pt x="207" y="397"/>
                </a:cubicBezTo>
                <a:cubicBezTo>
                  <a:pt x="99" y="389"/>
                  <a:pt x="99" y="389"/>
                  <a:pt x="99" y="389"/>
                </a:cubicBezTo>
                <a:lnTo>
                  <a:pt x="99" y="389"/>
                </a:lnTo>
                <a:cubicBezTo>
                  <a:pt x="99" y="389"/>
                  <a:pt x="91" y="389"/>
                  <a:pt x="91" y="397"/>
                </a:cubicBezTo>
                <a:cubicBezTo>
                  <a:pt x="74" y="413"/>
                  <a:pt x="49" y="447"/>
                  <a:pt x="49" y="538"/>
                </a:cubicBezTo>
                <a:cubicBezTo>
                  <a:pt x="49" y="596"/>
                  <a:pt x="66" y="637"/>
                  <a:pt x="83" y="662"/>
                </a:cubicBezTo>
                <a:cubicBezTo>
                  <a:pt x="99" y="679"/>
                  <a:pt x="124" y="687"/>
                  <a:pt x="141" y="679"/>
                </a:cubicBezTo>
                <a:cubicBezTo>
                  <a:pt x="149" y="679"/>
                  <a:pt x="157" y="679"/>
                  <a:pt x="165" y="671"/>
                </a:cubicBezTo>
                <a:cubicBezTo>
                  <a:pt x="182" y="671"/>
                  <a:pt x="199" y="662"/>
                  <a:pt x="215" y="662"/>
                </a:cubicBezTo>
                <a:cubicBezTo>
                  <a:pt x="224" y="662"/>
                  <a:pt x="240" y="662"/>
                  <a:pt x="240" y="662"/>
                </a:cubicBezTo>
                <a:cubicBezTo>
                  <a:pt x="257" y="654"/>
                  <a:pt x="265" y="654"/>
                  <a:pt x="274" y="662"/>
                </a:cubicBezTo>
                <a:cubicBezTo>
                  <a:pt x="307" y="696"/>
                  <a:pt x="340" y="704"/>
                  <a:pt x="365" y="712"/>
                </a:cubicBezTo>
                <a:cubicBezTo>
                  <a:pt x="389" y="729"/>
                  <a:pt x="422" y="729"/>
                  <a:pt x="430" y="729"/>
                </a:cubicBezTo>
                <a:cubicBezTo>
                  <a:pt x="438" y="729"/>
                  <a:pt x="438" y="729"/>
                  <a:pt x="447" y="729"/>
                </a:cubicBezTo>
                <a:close/>
                <a:moveTo>
                  <a:pt x="340" y="66"/>
                </a:moveTo>
                <a:lnTo>
                  <a:pt x="340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CuadroTexto 583"/>
          <p:cNvSpPr txBox="1"/>
          <p:nvPr/>
        </p:nvSpPr>
        <p:spPr>
          <a:xfrm>
            <a:off x="7268250" y="105481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85" name="CuadroTexto 584"/>
          <p:cNvSpPr txBox="1"/>
          <p:nvPr/>
        </p:nvSpPr>
        <p:spPr>
          <a:xfrm>
            <a:off x="2451398" y="25702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86" name="Agrupar 585"/>
          <p:cNvGrpSpPr/>
          <p:nvPr/>
        </p:nvGrpSpPr>
        <p:grpSpPr>
          <a:xfrm>
            <a:off x="907699" y="10435312"/>
            <a:ext cx="3634696" cy="1591815"/>
            <a:chOff x="1509358" y="9066591"/>
            <a:chExt cx="3634696" cy="1591815"/>
          </a:xfrm>
        </p:grpSpPr>
        <p:sp>
          <p:nvSpPr>
            <p:cNvPr id="587" name="CuadroTexto 586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8" name="Rectángulo 587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9" name="Agrupar 588"/>
          <p:cNvGrpSpPr/>
          <p:nvPr/>
        </p:nvGrpSpPr>
        <p:grpSpPr>
          <a:xfrm>
            <a:off x="5634572" y="10447888"/>
            <a:ext cx="3634696" cy="1591815"/>
            <a:chOff x="1509358" y="9066591"/>
            <a:chExt cx="3634696" cy="1591815"/>
          </a:xfrm>
        </p:grpSpPr>
        <p:sp>
          <p:nvSpPr>
            <p:cNvPr id="590" name="CuadroTexto 589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1" name="Rectángulo 590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92" name="Agrupar 591"/>
          <p:cNvGrpSpPr/>
          <p:nvPr/>
        </p:nvGrpSpPr>
        <p:grpSpPr>
          <a:xfrm>
            <a:off x="10376495" y="10451994"/>
            <a:ext cx="3634696" cy="1591815"/>
            <a:chOff x="1509358" y="9066591"/>
            <a:chExt cx="3634696" cy="1591815"/>
          </a:xfrm>
        </p:grpSpPr>
        <p:sp>
          <p:nvSpPr>
            <p:cNvPr id="593" name="CuadroTexto 592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4" name="Rectángulo 593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95" name="Agrupar 594"/>
          <p:cNvGrpSpPr/>
          <p:nvPr/>
        </p:nvGrpSpPr>
        <p:grpSpPr>
          <a:xfrm>
            <a:off x="15103367" y="10443372"/>
            <a:ext cx="3634696" cy="1591815"/>
            <a:chOff x="1509358" y="9066591"/>
            <a:chExt cx="3634696" cy="1591815"/>
          </a:xfrm>
        </p:grpSpPr>
        <p:sp>
          <p:nvSpPr>
            <p:cNvPr id="596" name="CuadroTexto 595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7" name="Rectángulo 596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98" name="Agrupar 597"/>
          <p:cNvGrpSpPr/>
          <p:nvPr/>
        </p:nvGrpSpPr>
        <p:grpSpPr>
          <a:xfrm>
            <a:off x="19855329" y="10458903"/>
            <a:ext cx="3634696" cy="1591815"/>
            <a:chOff x="1509358" y="9066591"/>
            <a:chExt cx="3634696" cy="1591815"/>
          </a:xfrm>
        </p:grpSpPr>
        <p:sp>
          <p:nvSpPr>
            <p:cNvPr id="599" name="CuadroTexto 598"/>
            <p:cNvSpPr txBox="1"/>
            <p:nvPr/>
          </p:nvSpPr>
          <p:spPr>
            <a:xfrm>
              <a:off x="2135369" y="906659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0" name="Rectángulo 599"/>
            <p:cNvSpPr/>
            <p:nvPr/>
          </p:nvSpPr>
          <p:spPr>
            <a:xfrm>
              <a:off x="1509358" y="9704299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20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169"/>
          <p:cNvSpPr>
            <a:spLocks noChangeArrowheads="1"/>
          </p:cNvSpPr>
          <p:nvPr/>
        </p:nvSpPr>
        <p:spPr bwMode="auto">
          <a:xfrm>
            <a:off x="2164975" y="5754519"/>
            <a:ext cx="3615084" cy="3610572"/>
          </a:xfrm>
          <a:custGeom>
            <a:avLst/>
            <a:gdLst>
              <a:gd name="T0" fmla="*/ 1707 w 3530"/>
              <a:gd name="T1" fmla="*/ 3492 h 3529"/>
              <a:gd name="T2" fmla="*/ 1707 w 3530"/>
              <a:gd name="T3" fmla="*/ 3492 h 3529"/>
              <a:gd name="T4" fmla="*/ 27 w 3530"/>
              <a:gd name="T5" fmla="*/ 1821 h 3529"/>
              <a:gd name="T6" fmla="*/ 27 w 3530"/>
              <a:gd name="T7" fmla="*/ 1706 h 3529"/>
              <a:gd name="T8" fmla="*/ 1707 w 3530"/>
              <a:gd name="T9" fmla="*/ 27 h 3529"/>
              <a:gd name="T10" fmla="*/ 1822 w 3530"/>
              <a:gd name="T11" fmla="*/ 27 h 3529"/>
              <a:gd name="T12" fmla="*/ 3493 w 3530"/>
              <a:gd name="T13" fmla="*/ 1706 h 3529"/>
              <a:gd name="T14" fmla="*/ 3493 w 3530"/>
              <a:gd name="T15" fmla="*/ 1821 h 3529"/>
              <a:gd name="T16" fmla="*/ 1822 w 3530"/>
              <a:gd name="T17" fmla="*/ 3492 h 3529"/>
              <a:gd name="T18" fmla="*/ 1707 w 3530"/>
              <a:gd name="T19" fmla="*/ 3492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0" h="3529">
                <a:moveTo>
                  <a:pt x="1707" y="3492"/>
                </a:moveTo>
                <a:lnTo>
                  <a:pt x="1707" y="3492"/>
                </a:lnTo>
                <a:cubicBezTo>
                  <a:pt x="27" y="1821"/>
                  <a:pt x="27" y="1821"/>
                  <a:pt x="27" y="1821"/>
                </a:cubicBezTo>
                <a:cubicBezTo>
                  <a:pt x="0" y="1786"/>
                  <a:pt x="0" y="1732"/>
                  <a:pt x="27" y="1706"/>
                </a:cubicBezTo>
                <a:cubicBezTo>
                  <a:pt x="1707" y="27"/>
                  <a:pt x="1707" y="27"/>
                  <a:pt x="1707" y="27"/>
                </a:cubicBezTo>
                <a:cubicBezTo>
                  <a:pt x="1733" y="0"/>
                  <a:pt x="1787" y="0"/>
                  <a:pt x="1822" y="27"/>
                </a:cubicBezTo>
                <a:cubicBezTo>
                  <a:pt x="3493" y="1706"/>
                  <a:pt x="3493" y="1706"/>
                  <a:pt x="3493" y="1706"/>
                </a:cubicBezTo>
                <a:cubicBezTo>
                  <a:pt x="3529" y="1732"/>
                  <a:pt x="3529" y="1786"/>
                  <a:pt x="3493" y="1821"/>
                </a:cubicBezTo>
                <a:cubicBezTo>
                  <a:pt x="1822" y="3492"/>
                  <a:pt x="1822" y="3492"/>
                  <a:pt x="1822" y="3492"/>
                </a:cubicBezTo>
                <a:cubicBezTo>
                  <a:pt x="1787" y="3528"/>
                  <a:pt x="1733" y="3528"/>
                  <a:pt x="1707" y="34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170"/>
          <p:cNvSpPr>
            <a:spLocks noChangeArrowheads="1"/>
          </p:cNvSpPr>
          <p:nvPr/>
        </p:nvSpPr>
        <p:spPr bwMode="auto">
          <a:xfrm>
            <a:off x="3347437" y="9473408"/>
            <a:ext cx="1236621" cy="704062"/>
          </a:xfrm>
          <a:custGeom>
            <a:avLst/>
            <a:gdLst>
              <a:gd name="T0" fmla="*/ 604 w 1209"/>
              <a:gd name="T1" fmla="*/ 685 h 686"/>
              <a:gd name="T2" fmla="*/ 604 w 1209"/>
              <a:gd name="T3" fmla="*/ 685 h 686"/>
              <a:gd name="T4" fmla="*/ 26 w 1209"/>
              <a:gd name="T5" fmla="*/ 107 h 686"/>
              <a:gd name="T6" fmla="*/ 26 w 1209"/>
              <a:gd name="T7" fmla="*/ 18 h 686"/>
              <a:gd name="T8" fmla="*/ 106 w 1209"/>
              <a:gd name="T9" fmla="*/ 18 h 686"/>
              <a:gd name="T10" fmla="*/ 604 w 1209"/>
              <a:gd name="T11" fmla="*/ 525 h 686"/>
              <a:gd name="T12" fmla="*/ 1102 w 1209"/>
              <a:gd name="T13" fmla="*/ 18 h 686"/>
              <a:gd name="T14" fmla="*/ 1191 w 1209"/>
              <a:gd name="T15" fmla="*/ 18 h 686"/>
              <a:gd name="T16" fmla="*/ 1191 w 1209"/>
              <a:gd name="T17" fmla="*/ 107 h 686"/>
              <a:gd name="T18" fmla="*/ 604 w 1209"/>
              <a:gd name="T19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9" h="686">
                <a:moveTo>
                  <a:pt x="604" y="685"/>
                </a:moveTo>
                <a:lnTo>
                  <a:pt x="604" y="685"/>
                </a:lnTo>
                <a:cubicBezTo>
                  <a:pt x="26" y="107"/>
                  <a:pt x="26" y="107"/>
                  <a:pt x="26" y="107"/>
                </a:cubicBezTo>
                <a:cubicBezTo>
                  <a:pt x="0" y="80"/>
                  <a:pt x="0" y="45"/>
                  <a:pt x="26" y="18"/>
                </a:cubicBezTo>
                <a:cubicBezTo>
                  <a:pt x="44" y="0"/>
                  <a:pt x="80" y="0"/>
                  <a:pt x="106" y="18"/>
                </a:cubicBezTo>
                <a:cubicBezTo>
                  <a:pt x="604" y="525"/>
                  <a:pt x="604" y="525"/>
                  <a:pt x="604" y="525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128" y="0"/>
                  <a:pt x="1164" y="0"/>
                  <a:pt x="1191" y="18"/>
                </a:cubicBezTo>
                <a:cubicBezTo>
                  <a:pt x="1208" y="45"/>
                  <a:pt x="1208" y="80"/>
                  <a:pt x="1191" y="107"/>
                </a:cubicBezTo>
                <a:lnTo>
                  <a:pt x="604" y="6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171"/>
          <p:cNvSpPr>
            <a:spLocks noChangeArrowheads="1"/>
          </p:cNvSpPr>
          <p:nvPr/>
        </p:nvSpPr>
        <p:spPr bwMode="auto">
          <a:xfrm>
            <a:off x="7260393" y="9473408"/>
            <a:ext cx="1236621" cy="704062"/>
          </a:xfrm>
          <a:custGeom>
            <a:avLst/>
            <a:gdLst>
              <a:gd name="T0" fmla="*/ 604 w 1209"/>
              <a:gd name="T1" fmla="*/ 685 h 686"/>
              <a:gd name="T2" fmla="*/ 604 w 1209"/>
              <a:gd name="T3" fmla="*/ 685 h 686"/>
              <a:gd name="T4" fmla="*/ 17 w 1209"/>
              <a:gd name="T5" fmla="*/ 107 h 686"/>
              <a:gd name="T6" fmla="*/ 17 w 1209"/>
              <a:gd name="T7" fmla="*/ 18 h 686"/>
              <a:gd name="T8" fmla="*/ 106 w 1209"/>
              <a:gd name="T9" fmla="*/ 18 h 686"/>
              <a:gd name="T10" fmla="*/ 604 w 1209"/>
              <a:gd name="T11" fmla="*/ 525 h 686"/>
              <a:gd name="T12" fmla="*/ 1102 w 1209"/>
              <a:gd name="T13" fmla="*/ 18 h 686"/>
              <a:gd name="T14" fmla="*/ 1190 w 1209"/>
              <a:gd name="T15" fmla="*/ 18 h 686"/>
              <a:gd name="T16" fmla="*/ 1190 w 1209"/>
              <a:gd name="T17" fmla="*/ 107 h 686"/>
              <a:gd name="T18" fmla="*/ 604 w 1209"/>
              <a:gd name="T19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9" h="686">
                <a:moveTo>
                  <a:pt x="604" y="685"/>
                </a:moveTo>
                <a:lnTo>
                  <a:pt x="604" y="685"/>
                </a:lnTo>
                <a:cubicBezTo>
                  <a:pt x="17" y="107"/>
                  <a:pt x="17" y="107"/>
                  <a:pt x="17" y="107"/>
                </a:cubicBezTo>
                <a:cubicBezTo>
                  <a:pt x="0" y="80"/>
                  <a:pt x="0" y="45"/>
                  <a:pt x="17" y="18"/>
                </a:cubicBezTo>
                <a:cubicBezTo>
                  <a:pt x="44" y="0"/>
                  <a:pt x="80" y="0"/>
                  <a:pt x="106" y="18"/>
                </a:cubicBezTo>
                <a:cubicBezTo>
                  <a:pt x="604" y="525"/>
                  <a:pt x="604" y="525"/>
                  <a:pt x="604" y="525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128" y="0"/>
                  <a:pt x="1164" y="0"/>
                  <a:pt x="1190" y="18"/>
                </a:cubicBezTo>
                <a:cubicBezTo>
                  <a:pt x="1208" y="45"/>
                  <a:pt x="1208" y="80"/>
                  <a:pt x="1190" y="107"/>
                </a:cubicBezTo>
                <a:lnTo>
                  <a:pt x="604" y="6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172"/>
          <p:cNvSpPr>
            <a:spLocks noChangeArrowheads="1"/>
          </p:cNvSpPr>
          <p:nvPr/>
        </p:nvSpPr>
        <p:spPr bwMode="auto">
          <a:xfrm>
            <a:off x="11168837" y="9473408"/>
            <a:ext cx="1236621" cy="704062"/>
          </a:xfrm>
          <a:custGeom>
            <a:avLst/>
            <a:gdLst>
              <a:gd name="T0" fmla="*/ 605 w 1209"/>
              <a:gd name="T1" fmla="*/ 685 h 686"/>
              <a:gd name="T2" fmla="*/ 605 w 1209"/>
              <a:gd name="T3" fmla="*/ 685 h 686"/>
              <a:gd name="T4" fmla="*/ 18 w 1209"/>
              <a:gd name="T5" fmla="*/ 107 h 686"/>
              <a:gd name="T6" fmla="*/ 18 w 1209"/>
              <a:gd name="T7" fmla="*/ 18 h 686"/>
              <a:gd name="T8" fmla="*/ 107 w 1209"/>
              <a:gd name="T9" fmla="*/ 18 h 686"/>
              <a:gd name="T10" fmla="*/ 605 w 1209"/>
              <a:gd name="T11" fmla="*/ 525 h 686"/>
              <a:gd name="T12" fmla="*/ 1102 w 1209"/>
              <a:gd name="T13" fmla="*/ 18 h 686"/>
              <a:gd name="T14" fmla="*/ 1182 w 1209"/>
              <a:gd name="T15" fmla="*/ 18 h 686"/>
              <a:gd name="T16" fmla="*/ 1182 w 1209"/>
              <a:gd name="T17" fmla="*/ 107 h 686"/>
              <a:gd name="T18" fmla="*/ 605 w 1209"/>
              <a:gd name="T19" fmla="*/ 68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9" h="686">
                <a:moveTo>
                  <a:pt x="605" y="685"/>
                </a:moveTo>
                <a:lnTo>
                  <a:pt x="605" y="685"/>
                </a:lnTo>
                <a:cubicBezTo>
                  <a:pt x="18" y="107"/>
                  <a:pt x="18" y="107"/>
                  <a:pt x="18" y="107"/>
                </a:cubicBezTo>
                <a:cubicBezTo>
                  <a:pt x="0" y="80"/>
                  <a:pt x="0" y="45"/>
                  <a:pt x="18" y="18"/>
                </a:cubicBezTo>
                <a:cubicBezTo>
                  <a:pt x="45" y="0"/>
                  <a:pt x="81" y="0"/>
                  <a:pt x="107" y="18"/>
                </a:cubicBezTo>
                <a:cubicBezTo>
                  <a:pt x="605" y="525"/>
                  <a:pt x="605" y="525"/>
                  <a:pt x="605" y="525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128" y="0"/>
                  <a:pt x="1164" y="0"/>
                  <a:pt x="1182" y="18"/>
                </a:cubicBezTo>
                <a:cubicBezTo>
                  <a:pt x="1208" y="45"/>
                  <a:pt x="1208" y="80"/>
                  <a:pt x="1182" y="107"/>
                </a:cubicBezTo>
                <a:lnTo>
                  <a:pt x="605" y="68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173"/>
          <p:cNvSpPr>
            <a:spLocks noChangeArrowheads="1"/>
          </p:cNvSpPr>
          <p:nvPr/>
        </p:nvSpPr>
        <p:spPr bwMode="auto">
          <a:xfrm>
            <a:off x="5301658" y="3064643"/>
            <a:ext cx="1245647" cy="708576"/>
          </a:xfrm>
          <a:custGeom>
            <a:avLst/>
            <a:gdLst>
              <a:gd name="T0" fmla="*/ 1146 w 1218"/>
              <a:gd name="T1" fmla="*/ 685 h 694"/>
              <a:gd name="T2" fmla="*/ 1146 w 1218"/>
              <a:gd name="T3" fmla="*/ 685 h 694"/>
              <a:gd name="T4" fmla="*/ 1111 w 1218"/>
              <a:gd name="T5" fmla="*/ 676 h 694"/>
              <a:gd name="T6" fmla="*/ 604 w 1218"/>
              <a:gd name="T7" fmla="*/ 169 h 694"/>
              <a:gd name="T8" fmla="*/ 106 w 1218"/>
              <a:gd name="T9" fmla="*/ 676 h 694"/>
              <a:gd name="T10" fmla="*/ 26 w 1218"/>
              <a:gd name="T11" fmla="*/ 676 h 694"/>
              <a:gd name="T12" fmla="*/ 26 w 1218"/>
              <a:gd name="T13" fmla="*/ 587 h 694"/>
              <a:gd name="T14" fmla="*/ 604 w 1218"/>
              <a:gd name="T15" fmla="*/ 0 h 694"/>
              <a:gd name="T16" fmla="*/ 1191 w 1218"/>
              <a:gd name="T17" fmla="*/ 587 h 694"/>
              <a:gd name="T18" fmla="*/ 1191 w 1218"/>
              <a:gd name="T19" fmla="*/ 676 h 694"/>
              <a:gd name="T20" fmla="*/ 1146 w 1218"/>
              <a:gd name="T21" fmla="*/ 68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8" h="694">
                <a:moveTo>
                  <a:pt x="1146" y="685"/>
                </a:moveTo>
                <a:lnTo>
                  <a:pt x="1146" y="685"/>
                </a:lnTo>
                <a:cubicBezTo>
                  <a:pt x="1137" y="685"/>
                  <a:pt x="1120" y="685"/>
                  <a:pt x="1111" y="676"/>
                </a:cubicBezTo>
                <a:cubicBezTo>
                  <a:pt x="604" y="169"/>
                  <a:pt x="604" y="169"/>
                  <a:pt x="604" y="169"/>
                </a:cubicBezTo>
                <a:cubicBezTo>
                  <a:pt x="106" y="676"/>
                  <a:pt x="106" y="676"/>
                  <a:pt x="106" y="676"/>
                </a:cubicBezTo>
                <a:cubicBezTo>
                  <a:pt x="88" y="693"/>
                  <a:pt x="44" y="693"/>
                  <a:pt x="26" y="676"/>
                </a:cubicBezTo>
                <a:cubicBezTo>
                  <a:pt x="0" y="649"/>
                  <a:pt x="0" y="613"/>
                  <a:pt x="26" y="587"/>
                </a:cubicBezTo>
                <a:cubicBezTo>
                  <a:pt x="604" y="0"/>
                  <a:pt x="604" y="0"/>
                  <a:pt x="604" y="0"/>
                </a:cubicBezTo>
                <a:cubicBezTo>
                  <a:pt x="1191" y="587"/>
                  <a:pt x="1191" y="587"/>
                  <a:pt x="1191" y="587"/>
                </a:cubicBezTo>
                <a:cubicBezTo>
                  <a:pt x="1217" y="613"/>
                  <a:pt x="1217" y="649"/>
                  <a:pt x="1191" y="676"/>
                </a:cubicBezTo>
                <a:cubicBezTo>
                  <a:pt x="1182" y="685"/>
                  <a:pt x="1164" y="685"/>
                  <a:pt x="1146" y="6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174"/>
          <p:cNvSpPr>
            <a:spLocks noChangeArrowheads="1"/>
          </p:cNvSpPr>
          <p:nvPr/>
        </p:nvSpPr>
        <p:spPr bwMode="auto">
          <a:xfrm>
            <a:off x="9214617" y="3064643"/>
            <a:ext cx="1236621" cy="708576"/>
          </a:xfrm>
          <a:custGeom>
            <a:avLst/>
            <a:gdLst>
              <a:gd name="T0" fmla="*/ 1146 w 1209"/>
              <a:gd name="T1" fmla="*/ 685 h 694"/>
              <a:gd name="T2" fmla="*/ 1146 w 1209"/>
              <a:gd name="T3" fmla="*/ 685 h 694"/>
              <a:gd name="T4" fmla="*/ 1102 w 1209"/>
              <a:gd name="T5" fmla="*/ 676 h 694"/>
              <a:gd name="T6" fmla="*/ 604 w 1209"/>
              <a:gd name="T7" fmla="*/ 169 h 694"/>
              <a:gd name="T8" fmla="*/ 106 w 1209"/>
              <a:gd name="T9" fmla="*/ 676 h 694"/>
              <a:gd name="T10" fmla="*/ 26 w 1209"/>
              <a:gd name="T11" fmla="*/ 676 h 694"/>
              <a:gd name="T12" fmla="*/ 26 w 1209"/>
              <a:gd name="T13" fmla="*/ 587 h 694"/>
              <a:gd name="T14" fmla="*/ 604 w 1209"/>
              <a:gd name="T15" fmla="*/ 0 h 694"/>
              <a:gd name="T16" fmla="*/ 1191 w 1209"/>
              <a:gd name="T17" fmla="*/ 587 h 694"/>
              <a:gd name="T18" fmla="*/ 1191 w 1209"/>
              <a:gd name="T19" fmla="*/ 676 h 694"/>
              <a:gd name="T20" fmla="*/ 1146 w 1209"/>
              <a:gd name="T21" fmla="*/ 68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9" h="694">
                <a:moveTo>
                  <a:pt x="1146" y="685"/>
                </a:moveTo>
                <a:lnTo>
                  <a:pt x="1146" y="685"/>
                </a:lnTo>
                <a:cubicBezTo>
                  <a:pt x="1128" y="685"/>
                  <a:pt x="1119" y="685"/>
                  <a:pt x="1102" y="676"/>
                </a:cubicBezTo>
                <a:cubicBezTo>
                  <a:pt x="604" y="169"/>
                  <a:pt x="604" y="169"/>
                  <a:pt x="604" y="169"/>
                </a:cubicBezTo>
                <a:cubicBezTo>
                  <a:pt x="106" y="676"/>
                  <a:pt x="106" y="676"/>
                  <a:pt x="106" y="676"/>
                </a:cubicBezTo>
                <a:cubicBezTo>
                  <a:pt x="80" y="693"/>
                  <a:pt x="44" y="693"/>
                  <a:pt x="26" y="676"/>
                </a:cubicBezTo>
                <a:cubicBezTo>
                  <a:pt x="0" y="649"/>
                  <a:pt x="0" y="613"/>
                  <a:pt x="26" y="587"/>
                </a:cubicBezTo>
                <a:cubicBezTo>
                  <a:pt x="604" y="0"/>
                  <a:pt x="604" y="0"/>
                  <a:pt x="604" y="0"/>
                </a:cubicBezTo>
                <a:cubicBezTo>
                  <a:pt x="1191" y="587"/>
                  <a:pt x="1191" y="587"/>
                  <a:pt x="1191" y="587"/>
                </a:cubicBezTo>
                <a:cubicBezTo>
                  <a:pt x="1208" y="613"/>
                  <a:pt x="1208" y="649"/>
                  <a:pt x="1191" y="676"/>
                </a:cubicBezTo>
                <a:cubicBezTo>
                  <a:pt x="1182" y="685"/>
                  <a:pt x="1164" y="685"/>
                  <a:pt x="1146" y="6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175"/>
          <p:cNvSpPr>
            <a:spLocks noChangeArrowheads="1"/>
          </p:cNvSpPr>
          <p:nvPr/>
        </p:nvSpPr>
        <p:spPr bwMode="auto">
          <a:xfrm>
            <a:off x="4074064" y="3746139"/>
            <a:ext cx="3700836" cy="3709863"/>
          </a:xfrm>
          <a:custGeom>
            <a:avLst/>
            <a:gdLst>
              <a:gd name="T0" fmla="*/ 1804 w 3618"/>
              <a:gd name="T1" fmla="*/ 3625 h 3626"/>
              <a:gd name="T2" fmla="*/ 1804 w 3618"/>
              <a:gd name="T3" fmla="*/ 3625 h 3626"/>
              <a:gd name="T4" fmla="*/ 1697 w 3618"/>
              <a:gd name="T5" fmla="*/ 3572 h 3626"/>
              <a:gd name="T6" fmla="*/ 44 w 3618"/>
              <a:gd name="T7" fmla="*/ 1920 h 3626"/>
              <a:gd name="T8" fmla="*/ 0 w 3618"/>
              <a:gd name="T9" fmla="*/ 1813 h 3626"/>
              <a:gd name="T10" fmla="*/ 44 w 3618"/>
              <a:gd name="T11" fmla="*/ 1706 h 3626"/>
              <a:gd name="T12" fmla="*/ 1697 w 3618"/>
              <a:gd name="T13" fmla="*/ 53 h 3626"/>
              <a:gd name="T14" fmla="*/ 1804 w 3618"/>
              <a:gd name="T15" fmla="*/ 0 h 3626"/>
              <a:gd name="T16" fmla="*/ 1919 w 3618"/>
              <a:gd name="T17" fmla="*/ 53 h 3626"/>
              <a:gd name="T18" fmla="*/ 3573 w 3618"/>
              <a:gd name="T19" fmla="*/ 1706 h 3626"/>
              <a:gd name="T20" fmla="*/ 3617 w 3618"/>
              <a:gd name="T21" fmla="*/ 1813 h 3626"/>
              <a:gd name="T22" fmla="*/ 3573 w 3618"/>
              <a:gd name="T23" fmla="*/ 1920 h 3626"/>
              <a:gd name="T24" fmla="*/ 1919 w 3618"/>
              <a:gd name="T25" fmla="*/ 3572 h 3626"/>
              <a:gd name="T26" fmla="*/ 1804 w 3618"/>
              <a:gd name="T27" fmla="*/ 3625 h 3626"/>
              <a:gd name="T28" fmla="*/ 1777 w 3618"/>
              <a:gd name="T29" fmla="*/ 3492 h 3626"/>
              <a:gd name="T30" fmla="*/ 1777 w 3618"/>
              <a:gd name="T31" fmla="*/ 3492 h 3626"/>
              <a:gd name="T32" fmla="*/ 1831 w 3618"/>
              <a:gd name="T33" fmla="*/ 3492 h 3626"/>
              <a:gd name="T34" fmla="*/ 3484 w 3618"/>
              <a:gd name="T35" fmla="*/ 1840 h 3626"/>
              <a:gd name="T36" fmla="*/ 3484 w 3618"/>
              <a:gd name="T37" fmla="*/ 1786 h 3626"/>
              <a:gd name="T38" fmla="*/ 1831 w 3618"/>
              <a:gd name="T39" fmla="*/ 133 h 3626"/>
              <a:gd name="T40" fmla="*/ 1777 w 3618"/>
              <a:gd name="T41" fmla="*/ 133 h 3626"/>
              <a:gd name="T42" fmla="*/ 124 w 3618"/>
              <a:gd name="T43" fmla="*/ 1786 h 3626"/>
              <a:gd name="T44" fmla="*/ 115 w 3618"/>
              <a:gd name="T45" fmla="*/ 1813 h 3626"/>
              <a:gd name="T46" fmla="*/ 124 w 3618"/>
              <a:gd name="T47" fmla="*/ 1840 h 3626"/>
              <a:gd name="T48" fmla="*/ 1777 w 3618"/>
              <a:gd name="T49" fmla="*/ 3492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18" h="3626">
                <a:moveTo>
                  <a:pt x="1804" y="3625"/>
                </a:moveTo>
                <a:lnTo>
                  <a:pt x="1804" y="3625"/>
                </a:lnTo>
                <a:cubicBezTo>
                  <a:pt x="1768" y="3625"/>
                  <a:pt x="1724" y="3607"/>
                  <a:pt x="1697" y="3572"/>
                </a:cubicBezTo>
                <a:cubicBezTo>
                  <a:pt x="44" y="1920"/>
                  <a:pt x="44" y="1920"/>
                  <a:pt x="44" y="1920"/>
                </a:cubicBezTo>
                <a:cubicBezTo>
                  <a:pt x="17" y="1893"/>
                  <a:pt x="0" y="1857"/>
                  <a:pt x="0" y="1813"/>
                </a:cubicBezTo>
                <a:cubicBezTo>
                  <a:pt x="0" y="1768"/>
                  <a:pt x="17" y="1733"/>
                  <a:pt x="44" y="1706"/>
                </a:cubicBezTo>
                <a:cubicBezTo>
                  <a:pt x="1697" y="53"/>
                  <a:pt x="1697" y="53"/>
                  <a:pt x="1697" y="53"/>
                </a:cubicBezTo>
                <a:cubicBezTo>
                  <a:pt x="1724" y="18"/>
                  <a:pt x="1768" y="0"/>
                  <a:pt x="1804" y="0"/>
                </a:cubicBezTo>
                <a:cubicBezTo>
                  <a:pt x="1848" y="0"/>
                  <a:pt x="1884" y="18"/>
                  <a:pt x="1919" y="53"/>
                </a:cubicBezTo>
                <a:cubicBezTo>
                  <a:pt x="3573" y="1706"/>
                  <a:pt x="3573" y="1706"/>
                  <a:pt x="3573" y="1706"/>
                </a:cubicBezTo>
                <a:cubicBezTo>
                  <a:pt x="3600" y="1733"/>
                  <a:pt x="3617" y="1768"/>
                  <a:pt x="3617" y="1813"/>
                </a:cubicBezTo>
                <a:cubicBezTo>
                  <a:pt x="3617" y="1857"/>
                  <a:pt x="3600" y="1893"/>
                  <a:pt x="3573" y="1920"/>
                </a:cubicBezTo>
                <a:cubicBezTo>
                  <a:pt x="1919" y="3572"/>
                  <a:pt x="1919" y="3572"/>
                  <a:pt x="1919" y="3572"/>
                </a:cubicBezTo>
                <a:cubicBezTo>
                  <a:pt x="1884" y="3607"/>
                  <a:pt x="1848" y="3625"/>
                  <a:pt x="1804" y="3625"/>
                </a:cubicBezTo>
                <a:close/>
                <a:moveTo>
                  <a:pt x="1777" y="3492"/>
                </a:moveTo>
                <a:lnTo>
                  <a:pt x="1777" y="3492"/>
                </a:lnTo>
                <a:cubicBezTo>
                  <a:pt x="1795" y="3510"/>
                  <a:pt x="1822" y="3510"/>
                  <a:pt x="1831" y="3492"/>
                </a:cubicBezTo>
                <a:cubicBezTo>
                  <a:pt x="3484" y="1840"/>
                  <a:pt x="3484" y="1840"/>
                  <a:pt x="3484" y="1840"/>
                </a:cubicBezTo>
                <a:cubicBezTo>
                  <a:pt x="3502" y="1822"/>
                  <a:pt x="3502" y="1804"/>
                  <a:pt x="3484" y="1786"/>
                </a:cubicBezTo>
                <a:cubicBezTo>
                  <a:pt x="1831" y="133"/>
                  <a:pt x="1831" y="133"/>
                  <a:pt x="1831" y="133"/>
                </a:cubicBezTo>
                <a:cubicBezTo>
                  <a:pt x="1822" y="115"/>
                  <a:pt x="1795" y="115"/>
                  <a:pt x="1777" y="133"/>
                </a:cubicBezTo>
                <a:cubicBezTo>
                  <a:pt x="124" y="1786"/>
                  <a:pt x="124" y="1786"/>
                  <a:pt x="124" y="1786"/>
                </a:cubicBezTo>
                <a:cubicBezTo>
                  <a:pt x="124" y="1795"/>
                  <a:pt x="115" y="1804"/>
                  <a:pt x="115" y="1813"/>
                </a:cubicBezTo>
                <a:cubicBezTo>
                  <a:pt x="115" y="1822"/>
                  <a:pt x="124" y="1831"/>
                  <a:pt x="124" y="1840"/>
                </a:cubicBezTo>
                <a:lnTo>
                  <a:pt x="1777" y="3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176"/>
          <p:cNvSpPr>
            <a:spLocks noChangeArrowheads="1"/>
          </p:cNvSpPr>
          <p:nvPr/>
        </p:nvSpPr>
        <p:spPr bwMode="auto">
          <a:xfrm>
            <a:off x="6077931" y="5754519"/>
            <a:ext cx="3601546" cy="3610572"/>
          </a:xfrm>
          <a:custGeom>
            <a:avLst/>
            <a:gdLst>
              <a:gd name="T0" fmla="*/ 1707 w 3521"/>
              <a:gd name="T1" fmla="*/ 3492 h 3529"/>
              <a:gd name="T2" fmla="*/ 1707 w 3521"/>
              <a:gd name="T3" fmla="*/ 3492 h 3529"/>
              <a:gd name="T4" fmla="*/ 27 w 3521"/>
              <a:gd name="T5" fmla="*/ 1821 h 3529"/>
              <a:gd name="T6" fmla="*/ 27 w 3521"/>
              <a:gd name="T7" fmla="*/ 1706 h 3529"/>
              <a:gd name="T8" fmla="*/ 1707 w 3521"/>
              <a:gd name="T9" fmla="*/ 27 h 3529"/>
              <a:gd name="T10" fmla="*/ 1813 w 3521"/>
              <a:gd name="T11" fmla="*/ 27 h 3529"/>
              <a:gd name="T12" fmla="*/ 3493 w 3521"/>
              <a:gd name="T13" fmla="*/ 1706 h 3529"/>
              <a:gd name="T14" fmla="*/ 3493 w 3521"/>
              <a:gd name="T15" fmla="*/ 1821 h 3529"/>
              <a:gd name="T16" fmla="*/ 1813 w 3521"/>
              <a:gd name="T17" fmla="*/ 3492 h 3529"/>
              <a:gd name="T18" fmla="*/ 1707 w 3521"/>
              <a:gd name="T19" fmla="*/ 3492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1" h="3529">
                <a:moveTo>
                  <a:pt x="1707" y="3492"/>
                </a:moveTo>
                <a:lnTo>
                  <a:pt x="1707" y="3492"/>
                </a:lnTo>
                <a:cubicBezTo>
                  <a:pt x="27" y="1821"/>
                  <a:pt x="27" y="1821"/>
                  <a:pt x="27" y="1821"/>
                </a:cubicBezTo>
                <a:cubicBezTo>
                  <a:pt x="0" y="1786"/>
                  <a:pt x="0" y="1732"/>
                  <a:pt x="27" y="1706"/>
                </a:cubicBezTo>
                <a:cubicBezTo>
                  <a:pt x="1707" y="27"/>
                  <a:pt x="1707" y="27"/>
                  <a:pt x="1707" y="27"/>
                </a:cubicBezTo>
                <a:cubicBezTo>
                  <a:pt x="1733" y="0"/>
                  <a:pt x="1786" y="0"/>
                  <a:pt x="1813" y="27"/>
                </a:cubicBezTo>
                <a:cubicBezTo>
                  <a:pt x="3493" y="1706"/>
                  <a:pt x="3493" y="1706"/>
                  <a:pt x="3493" y="1706"/>
                </a:cubicBezTo>
                <a:cubicBezTo>
                  <a:pt x="3520" y="1732"/>
                  <a:pt x="3520" y="1786"/>
                  <a:pt x="3493" y="1821"/>
                </a:cubicBezTo>
                <a:cubicBezTo>
                  <a:pt x="1813" y="3492"/>
                  <a:pt x="1813" y="3492"/>
                  <a:pt x="1813" y="3492"/>
                </a:cubicBezTo>
                <a:cubicBezTo>
                  <a:pt x="1786" y="3528"/>
                  <a:pt x="1733" y="3528"/>
                  <a:pt x="1707" y="34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177"/>
          <p:cNvSpPr>
            <a:spLocks noChangeArrowheads="1"/>
          </p:cNvSpPr>
          <p:nvPr/>
        </p:nvSpPr>
        <p:spPr bwMode="auto">
          <a:xfrm>
            <a:off x="7987022" y="3746139"/>
            <a:ext cx="3700836" cy="3709863"/>
          </a:xfrm>
          <a:custGeom>
            <a:avLst/>
            <a:gdLst>
              <a:gd name="T0" fmla="*/ 1804 w 3618"/>
              <a:gd name="T1" fmla="*/ 3625 h 3626"/>
              <a:gd name="T2" fmla="*/ 1804 w 3618"/>
              <a:gd name="T3" fmla="*/ 3625 h 3626"/>
              <a:gd name="T4" fmla="*/ 1697 w 3618"/>
              <a:gd name="T5" fmla="*/ 3572 h 3626"/>
              <a:gd name="T6" fmla="*/ 44 w 3618"/>
              <a:gd name="T7" fmla="*/ 1920 h 3626"/>
              <a:gd name="T8" fmla="*/ 0 w 3618"/>
              <a:gd name="T9" fmla="*/ 1813 h 3626"/>
              <a:gd name="T10" fmla="*/ 44 w 3618"/>
              <a:gd name="T11" fmla="*/ 1706 h 3626"/>
              <a:gd name="T12" fmla="*/ 1697 w 3618"/>
              <a:gd name="T13" fmla="*/ 53 h 3626"/>
              <a:gd name="T14" fmla="*/ 1804 w 3618"/>
              <a:gd name="T15" fmla="*/ 0 h 3626"/>
              <a:gd name="T16" fmla="*/ 1920 w 3618"/>
              <a:gd name="T17" fmla="*/ 53 h 3626"/>
              <a:gd name="T18" fmla="*/ 3573 w 3618"/>
              <a:gd name="T19" fmla="*/ 1706 h 3626"/>
              <a:gd name="T20" fmla="*/ 3617 w 3618"/>
              <a:gd name="T21" fmla="*/ 1813 h 3626"/>
              <a:gd name="T22" fmla="*/ 3573 w 3618"/>
              <a:gd name="T23" fmla="*/ 1920 h 3626"/>
              <a:gd name="T24" fmla="*/ 1920 w 3618"/>
              <a:gd name="T25" fmla="*/ 3572 h 3626"/>
              <a:gd name="T26" fmla="*/ 1804 w 3618"/>
              <a:gd name="T27" fmla="*/ 3625 h 3626"/>
              <a:gd name="T28" fmla="*/ 1777 w 3618"/>
              <a:gd name="T29" fmla="*/ 3492 h 3626"/>
              <a:gd name="T30" fmla="*/ 1777 w 3618"/>
              <a:gd name="T31" fmla="*/ 3492 h 3626"/>
              <a:gd name="T32" fmla="*/ 1831 w 3618"/>
              <a:gd name="T33" fmla="*/ 3492 h 3626"/>
              <a:gd name="T34" fmla="*/ 3484 w 3618"/>
              <a:gd name="T35" fmla="*/ 1840 h 3626"/>
              <a:gd name="T36" fmla="*/ 3493 w 3618"/>
              <a:gd name="T37" fmla="*/ 1813 h 3626"/>
              <a:gd name="T38" fmla="*/ 3484 w 3618"/>
              <a:gd name="T39" fmla="*/ 1786 h 3626"/>
              <a:gd name="T40" fmla="*/ 1831 w 3618"/>
              <a:gd name="T41" fmla="*/ 133 h 3626"/>
              <a:gd name="T42" fmla="*/ 1777 w 3618"/>
              <a:gd name="T43" fmla="*/ 133 h 3626"/>
              <a:gd name="T44" fmla="*/ 124 w 3618"/>
              <a:gd name="T45" fmla="*/ 1786 h 3626"/>
              <a:gd name="T46" fmla="*/ 124 w 3618"/>
              <a:gd name="T47" fmla="*/ 1840 h 3626"/>
              <a:gd name="T48" fmla="*/ 1777 w 3618"/>
              <a:gd name="T49" fmla="*/ 3492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18" h="3626">
                <a:moveTo>
                  <a:pt x="1804" y="3625"/>
                </a:moveTo>
                <a:lnTo>
                  <a:pt x="1804" y="3625"/>
                </a:lnTo>
                <a:cubicBezTo>
                  <a:pt x="1769" y="3625"/>
                  <a:pt x="1724" y="3607"/>
                  <a:pt x="1697" y="3572"/>
                </a:cubicBezTo>
                <a:cubicBezTo>
                  <a:pt x="44" y="1920"/>
                  <a:pt x="44" y="1920"/>
                  <a:pt x="44" y="1920"/>
                </a:cubicBezTo>
                <a:cubicBezTo>
                  <a:pt x="8" y="1893"/>
                  <a:pt x="0" y="1857"/>
                  <a:pt x="0" y="1813"/>
                </a:cubicBezTo>
                <a:cubicBezTo>
                  <a:pt x="0" y="1768"/>
                  <a:pt x="8" y="1733"/>
                  <a:pt x="44" y="1706"/>
                </a:cubicBezTo>
                <a:cubicBezTo>
                  <a:pt x="1697" y="53"/>
                  <a:pt x="1697" y="53"/>
                  <a:pt x="1697" y="53"/>
                </a:cubicBezTo>
                <a:cubicBezTo>
                  <a:pt x="1724" y="18"/>
                  <a:pt x="1769" y="0"/>
                  <a:pt x="1804" y="0"/>
                </a:cubicBezTo>
                <a:cubicBezTo>
                  <a:pt x="1848" y="0"/>
                  <a:pt x="1884" y="18"/>
                  <a:pt x="1920" y="53"/>
                </a:cubicBezTo>
                <a:cubicBezTo>
                  <a:pt x="3573" y="1706"/>
                  <a:pt x="3573" y="1706"/>
                  <a:pt x="3573" y="1706"/>
                </a:cubicBezTo>
                <a:cubicBezTo>
                  <a:pt x="3599" y="1733"/>
                  <a:pt x="3617" y="1768"/>
                  <a:pt x="3617" y="1813"/>
                </a:cubicBezTo>
                <a:cubicBezTo>
                  <a:pt x="3617" y="1857"/>
                  <a:pt x="3599" y="1893"/>
                  <a:pt x="3573" y="1920"/>
                </a:cubicBezTo>
                <a:cubicBezTo>
                  <a:pt x="1920" y="3572"/>
                  <a:pt x="1920" y="3572"/>
                  <a:pt x="1920" y="3572"/>
                </a:cubicBezTo>
                <a:cubicBezTo>
                  <a:pt x="1884" y="3607"/>
                  <a:pt x="1848" y="3625"/>
                  <a:pt x="1804" y="3625"/>
                </a:cubicBezTo>
                <a:close/>
                <a:moveTo>
                  <a:pt x="1777" y="3492"/>
                </a:moveTo>
                <a:lnTo>
                  <a:pt x="1777" y="3492"/>
                </a:lnTo>
                <a:cubicBezTo>
                  <a:pt x="1795" y="3510"/>
                  <a:pt x="1822" y="3510"/>
                  <a:pt x="1831" y="3492"/>
                </a:cubicBezTo>
                <a:cubicBezTo>
                  <a:pt x="3484" y="1840"/>
                  <a:pt x="3484" y="1840"/>
                  <a:pt x="3484" y="1840"/>
                </a:cubicBezTo>
                <a:cubicBezTo>
                  <a:pt x="3493" y="1831"/>
                  <a:pt x="3493" y="1822"/>
                  <a:pt x="3493" y="1813"/>
                </a:cubicBezTo>
                <a:cubicBezTo>
                  <a:pt x="3493" y="1804"/>
                  <a:pt x="3493" y="1795"/>
                  <a:pt x="3484" y="1786"/>
                </a:cubicBezTo>
                <a:cubicBezTo>
                  <a:pt x="1831" y="133"/>
                  <a:pt x="1831" y="133"/>
                  <a:pt x="1831" y="133"/>
                </a:cubicBezTo>
                <a:cubicBezTo>
                  <a:pt x="1822" y="115"/>
                  <a:pt x="1795" y="115"/>
                  <a:pt x="1777" y="133"/>
                </a:cubicBezTo>
                <a:cubicBezTo>
                  <a:pt x="124" y="1786"/>
                  <a:pt x="124" y="1786"/>
                  <a:pt x="124" y="1786"/>
                </a:cubicBezTo>
                <a:cubicBezTo>
                  <a:pt x="115" y="1804"/>
                  <a:pt x="115" y="1822"/>
                  <a:pt x="124" y="1840"/>
                </a:cubicBezTo>
                <a:lnTo>
                  <a:pt x="1777" y="34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178"/>
          <p:cNvSpPr>
            <a:spLocks noChangeArrowheads="1"/>
          </p:cNvSpPr>
          <p:nvPr/>
        </p:nvSpPr>
        <p:spPr bwMode="auto">
          <a:xfrm>
            <a:off x="9977349" y="5754519"/>
            <a:ext cx="3610572" cy="3610572"/>
          </a:xfrm>
          <a:custGeom>
            <a:avLst/>
            <a:gdLst>
              <a:gd name="T0" fmla="*/ 1707 w 3529"/>
              <a:gd name="T1" fmla="*/ 3492 h 3529"/>
              <a:gd name="T2" fmla="*/ 1707 w 3529"/>
              <a:gd name="T3" fmla="*/ 3492 h 3529"/>
              <a:gd name="T4" fmla="*/ 36 w 3529"/>
              <a:gd name="T5" fmla="*/ 1821 h 3529"/>
              <a:gd name="T6" fmla="*/ 36 w 3529"/>
              <a:gd name="T7" fmla="*/ 1706 h 3529"/>
              <a:gd name="T8" fmla="*/ 1707 w 3529"/>
              <a:gd name="T9" fmla="*/ 27 h 3529"/>
              <a:gd name="T10" fmla="*/ 1822 w 3529"/>
              <a:gd name="T11" fmla="*/ 27 h 3529"/>
              <a:gd name="T12" fmla="*/ 3501 w 3529"/>
              <a:gd name="T13" fmla="*/ 1706 h 3529"/>
              <a:gd name="T14" fmla="*/ 3501 w 3529"/>
              <a:gd name="T15" fmla="*/ 1821 h 3529"/>
              <a:gd name="T16" fmla="*/ 1822 w 3529"/>
              <a:gd name="T17" fmla="*/ 3492 h 3529"/>
              <a:gd name="T18" fmla="*/ 1707 w 3529"/>
              <a:gd name="T19" fmla="*/ 3492 h 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9" h="3529">
                <a:moveTo>
                  <a:pt x="1707" y="3492"/>
                </a:moveTo>
                <a:lnTo>
                  <a:pt x="1707" y="3492"/>
                </a:lnTo>
                <a:cubicBezTo>
                  <a:pt x="36" y="1821"/>
                  <a:pt x="36" y="1821"/>
                  <a:pt x="36" y="1821"/>
                </a:cubicBezTo>
                <a:cubicBezTo>
                  <a:pt x="0" y="1786"/>
                  <a:pt x="0" y="1732"/>
                  <a:pt x="36" y="1706"/>
                </a:cubicBezTo>
                <a:cubicBezTo>
                  <a:pt x="1707" y="27"/>
                  <a:pt x="1707" y="27"/>
                  <a:pt x="1707" y="27"/>
                </a:cubicBezTo>
                <a:cubicBezTo>
                  <a:pt x="1742" y="0"/>
                  <a:pt x="1796" y="0"/>
                  <a:pt x="1822" y="27"/>
                </a:cubicBezTo>
                <a:cubicBezTo>
                  <a:pt x="3501" y="1706"/>
                  <a:pt x="3501" y="1706"/>
                  <a:pt x="3501" y="1706"/>
                </a:cubicBezTo>
                <a:cubicBezTo>
                  <a:pt x="3528" y="1732"/>
                  <a:pt x="3528" y="1786"/>
                  <a:pt x="3501" y="1821"/>
                </a:cubicBezTo>
                <a:cubicBezTo>
                  <a:pt x="1822" y="3492"/>
                  <a:pt x="1822" y="3492"/>
                  <a:pt x="1822" y="3492"/>
                </a:cubicBezTo>
                <a:cubicBezTo>
                  <a:pt x="1796" y="3528"/>
                  <a:pt x="1742" y="3528"/>
                  <a:pt x="1707" y="34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370"/>
          <p:cNvSpPr>
            <a:spLocks noChangeArrowheads="1"/>
          </p:cNvSpPr>
          <p:nvPr/>
        </p:nvSpPr>
        <p:spPr bwMode="auto">
          <a:xfrm>
            <a:off x="3536992" y="7117510"/>
            <a:ext cx="428754" cy="428757"/>
          </a:xfrm>
          <a:custGeom>
            <a:avLst/>
            <a:gdLst>
              <a:gd name="T0" fmla="*/ 205 w 419"/>
              <a:gd name="T1" fmla="*/ 418 h 419"/>
              <a:gd name="T2" fmla="*/ 205 w 419"/>
              <a:gd name="T3" fmla="*/ 418 h 419"/>
              <a:gd name="T4" fmla="*/ 0 w 419"/>
              <a:gd name="T5" fmla="*/ 214 h 419"/>
              <a:gd name="T6" fmla="*/ 205 w 419"/>
              <a:gd name="T7" fmla="*/ 0 h 419"/>
              <a:gd name="T8" fmla="*/ 418 w 419"/>
              <a:gd name="T9" fmla="*/ 214 h 419"/>
              <a:gd name="T10" fmla="*/ 205 w 419"/>
              <a:gd name="T11" fmla="*/ 418 h 419"/>
              <a:gd name="T12" fmla="*/ 205 w 419"/>
              <a:gd name="T13" fmla="*/ 71 h 419"/>
              <a:gd name="T14" fmla="*/ 205 w 419"/>
              <a:gd name="T15" fmla="*/ 71 h 419"/>
              <a:gd name="T16" fmla="*/ 71 w 419"/>
              <a:gd name="T17" fmla="*/ 214 h 419"/>
              <a:gd name="T18" fmla="*/ 205 w 419"/>
              <a:gd name="T19" fmla="*/ 347 h 419"/>
              <a:gd name="T20" fmla="*/ 347 w 419"/>
              <a:gd name="T21" fmla="*/ 214 h 419"/>
              <a:gd name="T22" fmla="*/ 205 w 419"/>
              <a:gd name="T23" fmla="*/ 71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9" h="419">
                <a:moveTo>
                  <a:pt x="205" y="418"/>
                </a:moveTo>
                <a:lnTo>
                  <a:pt x="205" y="418"/>
                </a:lnTo>
                <a:cubicBezTo>
                  <a:pt x="89" y="418"/>
                  <a:pt x="0" y="329"/>
                  <a:pt x="0" y="214"/>
                </a:cubicBezTo>
                <a:cubicBezTo>
                  <a:pt x="0" y="89"/>
                  <a:pt x="89" y="0"/>
                  <a:pt x="205" y="0"/>
                </a:cubicBezTo>
                <a:cubicBezTo>
                  <a:pt x="320" y="0"/>
                  <a:pt x="418" y="89"/>
                  <a:pt x="418" y="214"/>
                </a:cubicBezTo>
                <a:cubicBezTo>
                  <a:pt x="418" y="329"/>
                  <a:pt x="320" y="418"/>
                  <a:pt x="205" y="418"/>
                </a:cubicBezTo>
                <a:close/>
                <a:moveTo>
                  <a:pt x="205" y="71"/>
                </a:moveTo>
                <a:lnTo>
                  <a:pt x="205" y="71"/>
                </a:lnTo>
                <a:cubicBezTo>
                  <a:pt x="133" y="71"/>
                  <a:pt x="71" y="134"/>
                  <a:pt x="71" y="214"/>
                </a:cubicBezTo>
                <a:cubicBezTo>
                  <a:pt x="71" y="285"/>
                  <a:pt x="133" y="347"/>
                  <a:pt x="205" y="347"/>
                </a:cubicBezTo>
                <a:cubicBezTo>
                  <a:pt x="285" y="347"/>
                  <a:pt x="347" y="285"/>
                  <a:pt x="347" y="214"/>
                </a:cubicBezTo>
                <a:cubicBezTo>
                  <a:pt x="347" y="134"/>
                  <a:pt x="285" y="71"/>
                  <a:pt x="205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371"/>
          <p:cNvSpPr>
            <a:spLocks noChangeArrowheads="1"/>
          </p:cNvSpPr>
          <p:nvPr/>
        </p:nvSpPr>
        <p:spPr bwMode="auto">
          <a:xfrm>
            <a:off x="3383543" y="7591399"/>
            <a:ext cx="740167" cy="410701"/>
          </a:xfrm>
          <a:custGeom>
            <a:avLst/>
            <a:gdLst>
              <a:gd name="T0" fmla="*/ 676 w 721"/>
              <a:gd name="T1" fmla="*/ 401 h 402"/>
              <a:gd name="T2" fmla="*/ 676 w 721"/>
              <a:gd name="T3" fmla="*/ 401 h 402"/>
              <a:gd name="T4" fmla="*/ 45 w 721"/>
              <a:gd name="T5" fmla="*/ 401 h 402"/>
              <a:gd name="T6" fmla="*/ 0 w 721"/>
              <a:gd name="T7" fmla="*/ 356 h 402"/>
              <a:gd name="T8" fmla="*/ 0 w 721"/>
              <a:gd name="T9" fmla="*/ 214 h 402"/>
              <a:gd name="T10" fmla="*/ 71 w 721"/>
              <a:gd name="T11" fmla="*/ 81 h 402"/>
              <a:gd name="T12" fmla="*/ 356 w 721"/>
              <a:gd name="T13" fmla="*/ 0 h 402"/>
              <a:gd name="T14" fmla="*/ 649 w 721"/>
              <a:gd name="T15" fmla="*/ 89 h 402"/>
              <a:gd name="T16" fmla="*/ 711 w 721"/>
              <a:gd name="T17" fmla="*/ 214 h 402"/>
              <a:gd name="T18" fmla="*/ 720 w 721"/>
              <a:gd name="T19" fmla="*/ 356 h 402"/>
              <a:gd name="T20" fmla="*/ 676 w 721"/>
              <a:gd name="T21" fmla="*/ 401 h 402"/>
              <a:gd name="T22" fmla="*/ 80 w 721"/>
              <a:gd name="T23" fmla="*/ 320 h 402"/>
              <a:gd name="T24" fmla="*/ 80 w 721"/>
              <a:gd name="T25" fmla="*/ 320 h 402"/>
              <a:gd name="T26" fmla="*/ 640 w 721"/>
              <a:gd name="T27" fmla="*/ 320 h 402"/>
              <a:gd name="T28" fmla="*/ 640 w 721"/>
              <a:gd name="T29" fmla="*/ 214 h 402"/>
              <a:gd name="T30" fmla="*/ 604 w 721"/>
              <a:gd name="T31" fmla="*/ 143 h 402"/>
              <a:gd name="T32" fmla="*/ 356 w 721"/>
              <a:gd name="T33" fmla="*/ 72 h 402"/>
              <a:gd name="T34" fmla="*/ 116 w 721"/>
              <a:gd name="T35" fmla="*/ 143 h 402"/>
              <a:gd name="T36" fmla="*/ 80 w 721"/>
              <a:gd name="T37" fmla="*/ 214 h 402"/>
              <a:gd name="T38" fmla="*/ 80 w 721"/>
              <a:gd name="T39" fmla="*/ 32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1" h="402">
                <a:moveTo>
                  <a:pt x="676" y="401"/>
                </a:moveTo>
                <a:lnTo>
                  <a:pt x="676" y="401"/>
                </a:lnTo>
                <a:cubicBezTo>
                  <a:pt x="45" y="401"/>
                  <a:pt x="45" y="401"/>
                  <a:pt x="45" y="401"/>
                </a:cubicBezTo>
                <a:cubicBezTo>
                  <a:pt x="18" y="401"/>
                  <a:pt x="0" y="383"/>
                  <a:pt x="0" y="35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161"/>
                  <a:pt x="27" y="116"/>
                  <a:pt x="71" y="81"/>
                </a:cubicBezTo>
                <a:cubicBezTo>
                  <a:pt x="151" y="27"/>
                  <a:pt x="258" y="0"/>
                  <a:pt x="356" y="0"/>
                </a:cubicBezTo>
                <a:cubicBezTo>
                  <a:pt x="462" y="0"/>
                  <a:pt x="569" y="27"/>
                  <a:pt x="649" y="89"/>
                </a:cubicBezTo>
                <a:cubicBezTo>
                  <a:pt x="693" y="116"/>
                  <a:pt x="711" y="161"/>
                  <a:pt x="711" y="214"/>
                </a:cubicBezTo>
                <a:cubicBezTo>
                  <a:pt x="720" y="249"/>
                  <a:pt x="720" y="312"/>
                  <a:pt x="720" y="356"/>
                </a:cubicBezTo>
                <a:cubicBezTo>
                  <a:pt x="720" y="383"/>
                  <a:pt x="702" y="401"/>
                  <a:pt x="676" y="401"/>
                </a:cubicBezTo>
                <a:close/>
                <a:moveTo>
                  <a:pt x="80" y="320"/>
                </a:moveTo>
                <a:lnTo>
                  <a:pt x="80" y="320"/>
                </a:lnTo>
                <a:cubicBezTo>
                  <a:pt x="640" y="320"/>
                  <a:pt x="640" y="320"/>
                  <a:pt x="640" y="320"/>
                </a:cubicBezTo>
                <a:cubicBezTo>
                  <a:pt x="640" y="285"/>
                  <a:pt x="640" y="240"/>
                  <a:pt x="640" y="214"/>
                </a:cubicBezTo>
                <a:cubicBezTo>
                  <a:pt x="640" y="187"/>
                  <a:pt x="631" y="161"/>
                  <a:pt x="604" y="143"/>
                </a:cubicBezTo>
                <a:cubicBezTo>
                  <a:pt x="542" y="98"/>
                  <a:pt x="453" y="72"/>
                  <a:pt x="356" y="72"/>
                </a:cubicBezTo>
                <a:cubicBezTo>
                  <a:pt x="267" y="72"/>
                  <a:pt x="178" y="98"/>
                  <a:pt x="116" y="143"/>
                </a:cubicBezTo>
                <a:cubicBezTo>
                  <a:pt x="89" y="161"/>
                  <a:pt x="80" y="187"/>
                  <a:pt x="80" y="214"/>
                </a:cubicBezTo>
                <a:lnTo>
                  <a:pt x="80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372"/>
          <p:cNvSpPr>
            <a:spLocks noChangeArrowheads="1"/>
          </p:cNvSpPr>
          <p:nvPr/>
        </p:nvSpPr>
        <p:spPr bwMode="auto">
          <a:xfrm>
            <a:off x="4028931" y="7194236"/>
            <a:ext cx="365572" cy="365569"/>
          </a:xfrm>
          <a:custGeom>
            <a:avLst/>
            <a:gdLst>
              <a:gd name="T0" fmla="*/ 178 w 357"/>
              <a:gd name="T1" fmla="*/ 356 h 357"/>
              <a:gd name="T2" fmla="*/ 178 w 357"/>
              <a:gd name="T3" fmla="*/ 356 h 357"/>
              <a:gd name="T4" fmla="*/ 0 w 357"/>
              <a:gd name="T5" fmla="*/ 178 h 357"/>
              <a:gd name="T6" fmla="*/ 178 w 357"/>
              <a:gd name="T7" fmla="*/ 0 h 357"/>
              <a:gd name="T8" fmla="*/ 356 w 357"/>
              <a:gd name="T9" fmla="*/ 178 h 357"/>
              <a:gd name="T10" fmla="*/ 178 w 357"/>
              <a:gd name="T11" fmla="*/ 356 h 357"/>
              <a:gd name="T12" fmla="*/ 178 w 357"/>
              <a:gd name="T13" fmla="*/ 80 h 357"/>
              <a:gd name="T14" fmla="*/ 178 w 357"/>
              <a:gd name="T15" fmla="*/ 80 h 357"/>
              <a:gd name="T16" fmla="*/ 80 w 357"/>
              <a:gd name="T17" fmla="*/ 178 h 357"/>
              <a:gd name="T18" fmla="*/ 178 w 357"/>
              <a:gd name="T19" fmla="*/ 285 h 357"/>
              <a:gd name="T20" fmla="*/ 285 w 357"/>
              <a:gd name="T21" fmla="*/ 178 h 357"/>
              <a:gd name="T22" fmla="*/ 178 w 357"/>
              <a:gd name="T23" fmla="*/ 8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57">
                <a:moveTo>
                  <a:pt x="178" y="356"/>
                </a:moveTo>
                <a:lnTo>
                  <a:pt x="178" y="356"/>
                </a:lnTo>
                <a:cubicBezTo>
                  <a:pt x="80" y="356"/>
                  <a:pt x="0" y="276"/>
                  <a:pt x="0" y="178"/>
                </a:cubicBezTo>
                <a:cubicBezTo>
                  <a:pt x="0" y="80"/>
                  <a:pt x="80" y="0"/>
                  <a:pt x="178" y="0"/>
                </a:cubicBezTo>
                <a:cubicBezTo>
                  <a:pt x="276" y="0"/>
                  <a:pt x="356" y="80"/>
                  <a:pt x="356" y="178"/>
                </a:cubicBezTo>
                <a:cubicBezTo>
                  <a:pt x="356" y="276"/>
                  <a:pt x="276" y="356"/>
                  <a:pt x="178" y="356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25" y="80"/>
                  <a:pt x="80" y="125"/>
                  <a:pt x="80" y="178"/>
                </a:cubicBezTo>
                <a:cubicBezTo>
                  <a:pt x="80" y="232"/>
                  <a:pt x="125" y="285"/>
                  <a:pt x="178" y="285"/>
                </a:cubicBezTo>
                <a:cubicBezTo>
                  <a:pt x="231" y="285"/>
                  <a:pt x="285" y="232"/>
                  <a:pt x="285" y="178"/>
                </a:cubicBezTo>
                <a:cubicBezTo>
                  <a:pt x="285" y="125"/>
                  <a:pt x="231" y="80"/>
                  <a:pt x="178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373"/>
          <p:cNvSpPr>
            <a:spLocks noChangeArrowheads="1"/>
          </p:cNvSpPr>
          <p:nvPr/>
        </p:nvSpPr>
        <p:spPr bwMode="auto">
          <a:xfrm>
            <a:off x="4083090" y="7609452"/>
            <a:ext cx="464863" cy="374595"/>
          </a:xfrm>
          <a:custGeom>
            <a:avLst/>
            <a:gdLst>
              <a:gd name="T0" fmla="*/ 417 w 454"/>
              <a:gd name="T1" fmla="*/ 365 h 366"/>
              <a:gd name="T2" fmla="*/ 417 w 454"/>
              <a:gd name="T3" fmla="*/ 365 h 366"/>
              <a:gd name="T4" fmla="*/ 133 w 454"/>
              <a:gd name="T5" fmla="*/ 365 h 366"/>
              <a:gd name="T6" fmla="*/ 97 w 454"/>
              <a:gd name="T7" fmla="*/ 320 h 366"/>
              <a:gd name="T8" fmla="*/ 133 w 454"/>
              <a:gd name="T9" fmla="*/ 285 h 366"/>
              <a:gd name="T10" fmla="*/ 382 w 454"/>
              <a:gd name="T11" fmla="*/ 285 h 366"/>
              <a:gd name="T12" fmla="*/ 382 w 454"/>
              <a:gd name="T13" fmla="*/ 196 h 366"/>
              <a:gd name="T14" fmla="*/ 346 w 454"/>
              <a:gd name="T15" fmla="*/ 134 h 366"/>
              <a:gd name="T16" fmla="*/ 133 w 454"/>
              <a:gd name="T17" fmla="*/ 71 h 366"/>
              <a:gd name="T18" fmla="*/ 44 w 454"/>
              <a:gd name="T19" fmla="*/ 80 h 366"/>
              <a:gd name="T20" fmla="*/ 0 w 454"/>
              <a:gd name="T21" fmla="*/ 54 h 366"/>
              <a:gd name="T22" fmla="*/ 35 w 454"/>
              <a:gd name="T23" fmla="*/ 9 h 366"/>
              <a:gd name="T24" fmla="*/ 133 w 454"/>
              <a:gd name="T25" fmla="*/ 0 h 366"/>
              <a:gd name="T26" fmla="*/ 391 w 454"/>
              <a:gd name="T27" fmla="*/ 80 h 366"/>
              <a:gd name="T28" fmla="*/ 453 w 454"/>
              <a:gd name="T29" fmla="*/ 196 h 366"/>
              <a:gd name="T30" fmla="*/ 453 w 454"/>
              <a:gd name="T31" fmla="*/ 320 h 366"/>
              <a:gd name="T32" fmla="*/ 417 w 454"/>
              <a:gd name="T33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4" h="366">
                <a:moveTo>
                  <a:pt x="417" y="365"/>
                </a:moveTo>
                <a:lnTo>
                  <a:pt x="417" y="365"/>
                </a:lnTo>
                <a:cubicBezTo>
                  <a:pt x="133" y="365"/>
                  <a:pt x="133" y="365"/>
                  <a:pt x="133" y="365"/>
                </a:cubicBezTo>
                <a:cubicBezTo>
                  <a:pt x="115" y="365"/>
                  <a:pt x="97" y="347"/>
                  <a:pt x="97" y="320"/>
                </a:cubicBezTo>
                <a:cubicBezTo>
                  <a:pt x="97" y="302"/>
                  <a:pt x="115" y="285"/>
                  <a:pt x="133" y="285"/>
                </a:cubicBezTo>
                <a:cubicBezTo>
                  <a:pt x="382" y="285"/>
                  <a:pt x="382" y="285"/>
                  <a:pt x="382" y="285"/>
                </a:cubicBezTo>
                <a:cubicBezTo>
                  <a:pt x="382" y="249"/>
                  <a:pt x="382" y="222"/>
                  <a:pt x="382" y="196"/>
                </a:cubicBezTo>
                <a:cubicBezTo>
                  <a:pt x="382" y="169"/>
                  <a:pt x="364" y="151"/>
                  <a:pt x="346" y="134"/>
                </a:cubicBezTo>
                <a:cubicBezTo>
                  <a:pt x="293" y="98"/>
                  <a:pt x="213" y="71"/>
                  <a:pt x="133" y="71"/>
                </a:cubicBezTo>
                <a:cubicBezTo>
                  <a:pt x="106" y="71"/>
                  <a:pt x="71" y="71"/>
                  <a:pt x="44" y="80"/>
                </a:cubicBezTo>
                <a:cubicBezTo>
                  <a:pt x="26" y="80"/>
                  <a:pt x="8" y="71"/>
                  <a:pt x="0" y="54"/>
                </a:cubicBezTo>
                <a:cubicBezTo>
                  <a:pt x="0" y="27"/>
                  <a:pt x="8" y="9"/>
                  <a:pt x="35" y="9"/>
                </a:cubicBezTo>
                <a:cubicBezTo>
                  <a:pt x="62" y="0"/>
                  <a:pt x="97" y="0"/>
                  <a:pt x="133" y="0"/>
                </a:cubicBezTo>
                <a:cubicBezTo>
                  <a:pt x="222" y="0"/>
                  <a:pt x="320" y="27"/>
                  <a:pt x="391" y="80"/>
                </a:cubicBezTo>
                <a:cubicBezTo>
                  <a:pt x="426" y="107"/>
                  <a:pt x="453" y="143"/>
                  <a:pt x="453" y="196"/>
                </a:cubicBezTo>
                <a:cubicBezTo>
                  <a:pt x="453" y="231"/>
                  <a:pt x="453" y="285"/>
                  <a:pt x="453" y="320"/>
                </a:cubicBezTo>
                <a:cubicBezTo>
                  <a:pt x="453" y="347"/>
                  <a:pt x="435" y="365"/>
                  <a:pt x="417" y="3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374"/>
          <p:cNvSpPr>
            <a:spLocks noChangeArrowheads="1"/>
          </p:cNvSpPr>
          <p:nvPr/>
        </p:nvSpPr>
        <p:spPr bwMode="auto">
          <a:xfrm>
            <a:off x="5567939" y="5109130"/>
            <a:ext cx="717600" cy="983881"/>
          </a:xfrm>
          <a:custGeom>
            <a:avLst/>
            <a:gdLst>
              <a:gd name="T0" fmla="*/ 658 w 703"/>
              <a:gd name="T1" fmla="*/ 98 h 961"/>
              <a:gd name="T2" fmla="*/ 658 w 703"/>
              <a:gd name="T3" fmla="*/ 98 h 961"/>
              <a:gd name="T4" fmla="*/ 516 w 703"/>
              <a:gd name="T5" fmla="*/ 98 h 961"/>
              <a:gd name="T6" fmla="*/ 454 w 703"/>
              <a:gd name="T7" fmla="*/ 36 h 961"/>
              <a:gd name="T8" fmla="*/ 347 w 703"/>
              <a:gd name="T9" fmla="*/ 0 h 961"/>
              <a:gd name="T10" fmla="*/ 240 w 703"/>
              <a:gd name="T11" fmla="*/ 36 h 961"/>
              <a:gd name="T12" fmla="*/ 187 w 703"/>
              <a:gd name="T13" fmla="*/ 98 h 961"/>
              <a:gd name="T14" fmla="*/ 45 w 703"/>
              <a:gd name="T15" fmla="*/ 98 h 961"/>
              <a:gd name="T16" fmla="*/ 0 w 703"/>
              <a:gd name="T17" fmla="*/ 151 h 961"/>
              <a:gd name="T18" fmla="*/ 0 w 703"/>
              <a:gd name="T19" fmla="*/ 933 h 961"/>
              <a:gd name="T20" fmla="*/ 27 w 703"/>
              <a:gd name="T21" fmla="*/ 960 h 961"/>
              <a:gd name="T22" fmla="*/ 667 w 703"/>
              <a:gd name="T23" fmla="*/ 960 h 961"/>
              <a:gd name="T24" fmla="*/ 702 w 703"/>
              <a:gd name="T25" fmla="*/ 933 h 961"/>
              <a:gd name="T26" fmla="*/ 702 w 703"/>
              <a:gd name="T27" fmla="*/ 151 h 961"/>
              <a:gd name="T28" fmla="*/ 658 w 703"/>
              <a:gd name="T29" fmla="*/ 98 h 961"/>
              <a:gd name="T30" fmla="*/ 231 w 703"/>
              <a:gd name="T31" fmla="*/ 133 h 961"/>
              <a:gd name="T32" fmla="*/ 231 w 703"/>
              <a:gd name="T33" fmla="*/ 133 h 961"/>
              <a:gd name="T34" fmla="*/ 276 w 703"/>
              <a:gd name="T35" fmla="*/ 80 h 961"/>
              <a:gd name="T36" fmla="*/ 347 w 703"/>
              <a:gd name="T37" fmla="*/ 62 h 961"/>
              <a:gd name="T38" fmla="*/ 427 w 703"/>
              <a:gd name="T39" fmla="*/ 80 h 961"/>
              <a:gd name="T40" fmla="*/ 472 w 703"/>
              <a:gd name="T41" fmla="*/ 133 h 961"/>
              <a:gd name="T42" fmla="*/ 472 w 703"/>
              <a:gd name="T43" fmla="*/ 187 h 961"/>
              <a:gd name="T44" fmla="*/ 231 w 703"/>
              <a:gd name="T45" fmla="*/ 187 h 961"/>
              <a:gd name="T46" fmla="*/ 231 w 703"/>
              <a:gd name="T47" fmla="*/ 133 h 961"/>
              <a:gd name="T48" fmla="*/ 142 w 703"/>
              <a:gd name="T49" fmla="*/ 160 h 961"/>
              <a:gd name="T50" fmla="*/ 142 w 703"/>
              <a:gd name="T51" fmla="*/ 160 h 961"/>
              <a:gd name="T52" fmla="*/ 169 w 703"/>
              <a:gd name="T53" fmla="*/ 160 h 961"/>
              <a:gd name="T54" fmla="*/ 169 w 703"/>
              <a:gd name="T55" fmla="*/ 213 h 961"/>
              <a:gd name="T56" fmla="*/ 205 w 703"/>
              <a:gd name="T57" fmla="*/ 240 h 961"/>
              <a:gd name="T58" fmla="*/ 489 w 703"/>
              <a:gd name="T59" fmla="*/ 240 h 961"/>
              <a:gd name="T60" fmla="*/ 525 w 703"/>
              <a:gd name="T61" fmla="*/ 213 h 961"/>
              <a:gd name="T62" fmla="*/ 525 w 703"/>
              <a:gd name="T63" fmla="*/ 160 h 961"/>
              <a:gd name="T64" fmla="*/ 560 w 703"/>
              <a:gd name="T65" fmla="*/ 160 h 961"/>
              <a:gd name="T66" fmla="*/ 560 w 703"/>
              <a:gd name="T67" fmla="*/ 809 h 961"/>
              <a:gd name="T68" fmla="*/ 142 w 703"/>
              <a:gd name="T69" fmla="*/ 809 h 961"/>
              <a:gd name="T70" fmla="*/ 142 w 703"/>
              <a:gd name="T71" fmla="*/ 160 h 961"/>
              <a:gd name="T72" fmla="*/ 640 w 703"/>
              <a:gd name="T73" fmla="*/ 898 h 961"/>
              <a:gd name="T74" fmla="*/ 640 w 703"/>
              <a:gd name="T75" fmla="*/ 898 h 961"/>
              <a:gd name="T76" fmla="*/ 54 w 703"/>
              <a:gd name="T77" fmla="*/ 898 h 961"/>
              <a:gd name="T78" fmla="*/ 54 w 703"/>
              <a:gd name="T79" fmla="*/ 160 h 961"/>
              <a:gd name="T80" fmla="*/ 89 w 703"/>
              <a:gd name="T81" fmla="*/ 160 h 961"/>
              <a:gd name="T82" fmla="*/ 89 w 703"/>
              <a:gd name="T83" fmla="*/ 836 h 961"/>
              <a:gd name="T84" fmla="*/ 116 w 703"/>
              <a:gd name="T85" fmla="*/ 862 h 961"/>
              <a:gd name="T86" fmla="*/ 587 w 703"/>
              <a:gd name="T87" fmla="*/ 862 h 961"/>
              <a:gd name="T88" fmla="*/ 613 w 703"/>
              <a:gd name="T89" fmla="*/ 836 h 961"/>
              <a:gd name="T90" fmla="*/ 613 w 703"/>
              <a:gd name="T91" fmla="*/ 160 h 961"/>
              <a:gd name="T92" fmla="*/ 640 w 703"/>
              <a:gd name="T93" fmla="*/ 160 h 961"/>
              <a:gd name="T94" fmla="*/ 640 w 703"/>
              <a:gd name="T95" fmla="*/ 898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3" h="961">
                <a:moveTo>
                  <a:pt x="658" y="98"/>
                </a:moveTo>
                <a:lnTo>
                  <a:pt x="658" y="98"/>
                </a:lnTo>
                <a:cubicBezTo>
                  <a:pt x="516" y="98"/>
                  <a:pt x="516" y="98"/>
                  <a:pt x="516" y="98"/>
                </a:cubicBezTo>
                <a:cubicBezTo>
                  <a:pt x="498" y="71"/>
                  <a:pt x="480" y="53"/>
                  <a:pt x="454" y="36"/>
                </a:cubicBezTo>
                <a:cubicBezTo>
                  <a:pt x="427" y="18"/>
                  <a:pt x="391" y="0"/>
                  <a:pt x="347" y="0"/>
                </a:cubicBezTo>
                <a:cubicBezTo>
                  <a:pt x="311" y="0"/>
                  <a:pt x="276" y="18"/>
                  <a:pt x="240" y="36"/>
                </a:cubicBezTo>
                <a:cubicBezTo>
                  <a:pt x="223" y="53"/>
                  <a:pt x="196" y="71"/>
                  <a:pt x="187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18" y="98"/>
                  <a:pt x="0" y="125"/>
                  <a:pt x="0" y="151"/>
                </a:cubicBezTo>
                <a:cubicBezTo>
                  <a:pt x="0" y="933"/>
                  <a:pt x="0" y="933"/>
                  <a:pt x="0" y="933"/>
                </a:cubicBezTo>
                <a:cubicBezTo>
                  <a:pt x="0" y="942"/>
                  <a:pt x="9" y="960"/>
                  <a:pt x="27" y="960"/>
                </a:cubicBezTo>
                <a:cubicBezTo>
                  <a:pt x="667" y="960"/>
                  <a:pt x="667" y="960"/>
                  <a:pt x="667" y="960"/>
                </a:cubicBezTo>
                <a:cubicBezTo>
                  <a:pt x="685" y="960"/>
                  <a:pt x="702" y="942"/>
                  <a:pt x="702" y="933"/>
                </a:cubicBezTo>
                <a:cubicBezTo>
                  <a:pt x="702" y="151"/>
                  <a:pt x="702" y="151"/>
                  <a:pt x="702" y="151"/>
                </a:cubicBezTo>
                <a:cubicBezTo>
                  <a:pt x="702" y="125"/>
                  <a:pt x="685" y="98"/>
                  <a:pt x="658" y="98"/>
                </a:cubicBezTo>
                <a:close/>
                <a:moveTo>
                  <a:pt x="231" y="133"/>
                </a:moveTo>
                <a:lnTo>
                  <a:pt x="231" y="133"/>
                </a:lnTo>
                <a:cubicBezTo>
                  <a:pt x="240" y="115"/>
                  <a:pt x="258" y="98"/>
                  <a:pt x="276" y="80"/>
                </a:cubicBezTo>
                <a:cubicBezTo>
                  <a:pt x="294" y="62"/>
                  <a:pt x="320" y="62"/>
                  <a:pt x="347" y="62"/>
                </a:cubicBezTo>
                <a:cubicBezTo>
                  <a:pt x="374" y="62"/>
                  <a:pt x="400" y="62"/>
                  <a:pt x="427" y="80"/>
                </a:cubicBezTo>
                <a:cubicBezTo>
                  <a:pt x="445" y="98"/>
                  <a:pt x="462" y="115"/>
                  <a:pt x="472" y="133"/>
                </a:cubicBezTo>
                <a:cubicBezTo>
                  <a:pt x="472" y="187"/>
                  <a:pt x="472" y="187"/>
                  <a:pt x="472" y="187"/>
                </a:cubicBezTo>
                <a:cubicBezTo>
                  <a:pt x="231" y="187"/>
                  <a:pt x="231" y="187"/>
                  <a:pt x="231" y="187"/>
                </a:cubicBezTo>
                <a:lnTo>
                  <a:pt x="231" y="133"/>
                </a:lnTo>
                <a:close/>
                <a:moveTo>
                  <a:pt x="142" y="160"/>
                </a:moveTo>
                <a:lnTo>
                  <a:pt x="142" y="160"/>
                </a:lnTo>
                <a:cubicBezTo>
                  <a:pt x="169" y="160"/>
                  <a:pt x="169" y="160"/>
                  <a:pt x="169" y="160"/>
                </a:cubicBezTo>
                <a:cubicBezTo>
                  <a:pt x="169" y="213"/>
                  <a:pt x="169" y="213"/>
                  <a:pt x="169" y="213"/>
                </a:cubicBezTo>
                <a:cubicBezTo>
                  <a:pt x="169" y="231"/>
                  <a:pt x="187" y="240"/>
                  <a:pt x="205" y="240"/>
                </a:cubicBezTo>
                <a:cubicBezTo>
                  <a:pt x="489" y="240"/>
                  <a:pt x="489" y="240"/>
                  <a:pt x="489" y="240"/>
                </a:cubicBezTo>
                <a:cubicBezTo>
                  <a:pt x="516" y="240"/>
                  <a:pt x="525" y="231"/>
                  <a:pt x="525" y="213"/>
                </a:cubicBezTo>
                <a:cubicBezTo>
                  <a:pt x="525" y="160"/>
                  <a:pt x="525" y="160"/>
                  <a:pt x="525" y="160"/>
                </a:cubicBezTo>
                <a:cubicBezTo>
                  <a:pt x="560" y="160"/>
                  <a:pt x="560" y="160"/>
                  <a:pt x="560" y="160"/>
                </a:cubicBezTo>
                <a:cubicBezTo>
                  <a:pt x="560" y="809"/>
                  <a:pt x="560" y="809"/>
                  <a:pt x="560" y="809"/>
                </a:cubicBezTo>
                <a:cubicBezTo>
                  <a:pt x="142" y="809"/>
                  <a:pt x="142" y="809"/>
                  <a:pt x="142" y="809"/>
                </a:cubicBezTo>
                <a:lnTo>
                  <a:pt x="142" y="160"/>
                </a:lnTo>
                <a:close/>
                <a:moveTo>
                  <a:pt x="640" y="898"/>
                </a:moveTo>
                <a:lnTo>
                  <a:pt x="640" y="898"/>
                </a:lnTo>
                <a:cubicBezTo>
                  <a:pt x="54" y="898"/>
                  <a:pt x="54" y="898"/>
                  <a:pt x="54" y="898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836"/>
                  <a:pt x="89" y="836"/>
                  <a:pt x="89" y="836"/>
                </a:cubicBezTo>
                <a:cubicBezTo>
                  <a:pt x="89" y="853"/>
                  <a:pt x="98" y="862"/>
                  <a:pt x="116" y="862"/>
                </a:cubicBezTo>
                <a:cubicBezTo>
                  <a:pt x="587" y="862"/>
                  <a:pt x="587" y="862"/>
                  <a:pt x="587" y="862"/>
                </a:cubicBezTo>
                <a:cubicBezTo>
                  <a:pt x="596" y="862"/>
                  <a:pt x="613" y="853"/>
                  <a:pt x="613" y="836"/>
                </a:cubicBezTo>
                <a:cubicBezTo>
                  <a:pt x="613" y="160"/>
                  <a:pt x="613" y="160"/>
                  <a:pt x="613" y="160"/>
                </a:cubicBezTo>
                <a:cubicBezTo>
                  <a:pt x="640" y="160"/>
                  <a:pt x="640" y="160"/>
                  <a:pt x="640" y="160"/>
                </a:cubicBezTo>
                <a:lnTo>
                  <a:pt x="640" y="8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375"/>
          <p:cNvSpPr>
            <a:spLocks noChangeArrowheads="1"/>
          </p:cNvSpPr>
          <p:nvPr/>
        </p:nvSpPr>
        <p:spPr bwMode="auto">
          <a:xfrm>
            <a:off x="5793600" y="5429567"/>
            <a:ext cx="266278" cy="54159"/>
          </a:xfrm>
          <a:custGeom>
            <a:avLst/>
            <a:gdLst>
              <a:gd name="T0" fmla="*/ 26 w 258"/>
              <a:gd name="T1" fmla="*/ 53 h 54"/>
              <a:gd name="T2" fmla="*/ 26 w 258"/>
              <a:gd name="T3" fmla="*/ 53 h 54"/>
              <a:gd name="T4" fmla="*/ 231 w 258"/>
              <a:gd name="T5" fmla="*/ 53 h 54"/>
              <a:gd name="T6" fmla="*/ 257 w 258"/>
              <a:gd name="T7" fmla="*/ 27 h 54"/>
              <a:gd name="T8" fmla="*/ 231 w 258"/>
              <a:gd name="T9" fmla="*/ 0 h 54"/>
              <a:gd name="T10" fmla="*/ 26 w 258"/>
              <a:gd name="T11" fmla="*/ 0 h 54"/>
              <a:gd name="T12" fmla="*/ 0 w 258"/>
              <a:gd name="T13" fmla="*/ 27 h 54"/>
              <a:gd name="T14" fmla="*/ 26 w 25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4">
                <a:moveTo>
                  <a:pt x="26" y="53"/>
                </a:moveTo>
                <a:lnTo>
                  <a:pt x="26" y="53"/>
                </a:lnTo>
                <a:cubicBezTo>
                  <a:pt x="231" y="53"/>
                  <a:pt x="231" y="53"/>
                  <a:pt x="231" y="53"/>
                </a:cubicBezTo>
                <a:cubicBezTo>
                  <a:pt x="239" y="53"/>
                  <a:pt x="257" y="36"/>
                  <a:pt x="257" y="27"/>
                </a:cubicBezTo>
                <a:cubicBezTo>
                  <a:pt x="257" y="9"/>
                  <a:pt x="239" y="0"/>
                  <a:pt x="2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36"/>
                  <a:pt x="8" y="53"/>
                  <a:pt x="26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376"/>
          <p:cNvSpPr>
            <a:spLocks noChangeArrowheads="1"/>
          </p:cNvSpPr>
          <p:nvPr/>
        </p:nvSpPr>
        <p:spPr bwMode="auto">
          <a:xfrm>
            <a:off x="5793600" y="5583017"/>
            <a:ext cx="266278" cy="54159"/>
          </a:xfrm>
          <a:custGeom>
            <a:avLst/>
            <a:gdLst>
              <a:gd name="T0" fmla="*/ 26 w 258"/>
              <a:gd name="T1" fmla="*/ 54 h 55"/>
              <a:gd name="T2" fmla="*/ 26 w 258"/>
              <a:gd name="T3" fmla="*/ 54 h 55"/>
              <a:gd name="T4" fmla="*/ 231 w 258"/>
              <a:gd name="T5" fmla="*/ 54 h 55"/>
              <a:gd name="T6" fmla="*/ 257 w 258"/>
              <a:gd name="T7" fmla="*/ 27 h 55"/>
              <a:gd name="T8" fmla="*/ 231 w 258"/>
              <a:gd name="T9" fmla="*/ 0 h 55"/>
              <a:gd name="T10" fmla="*/ 26 w 258"/>
              <a:gd name="T11" fmla="*/ 0 h 55"/>
              <a:gd name="T12" fmla="*/ 0 w 258"/>
              <a:gd name="T13" fmla="*/ 27 h 55"/>
              <a:gd name="T14" fmla="*/ 26 w 25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5">
                <a:moveTo>
                  <a:pt x="26" y="54"/>
                </a:moveTo>
                <a:lnTo>
                  <a:pt x="26" y="54"/>
                </a:lnTo>
                <a:cubicBezTo>
                  <a:pt x="231" y="54"/>
                  <a:pt x="231" y="54"/>
                  <a:pt x="231" y="54"/>
                </a:cubicBezTo>
                <a:cubicBezTo>
                  <a:pt x="239" y="54"/>
                  <a:pt x="257" y="45"/>
                  <a:pt x="257" y="27"/>
                </a:cubicBezTo>
                <a:cubicBezTo>
                  <a:pt x="257" y="9"/>
                  <a:pt x="239" y="0"/>
                  <a:pt x="2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45"/>
                  <a:pt x="8" y="54"/>
                  <a:pt x="26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377"/>
          <p:cNvSpPr>
            <a:spLocks noChangeArrowheads="1"/>
          </p:cNvSpPr>
          <p:nvPr/>
        </p:nvSpPr>
        <p:spPr bwMode="auto">
          <a:xfrm>
            <a:off x="5793600" y="5736466"/>
            <a:ext cx="266278" cy="54159"/>
          </a:xfrm>
          <a:custGeom>
            <a:avLst/>
            <a:gdLst>
              <a:gd name="T0" fmla="*/ 26 w 258"/>
              <a:gd name="T1" fmla="*/ 54 h 55"/>
              <a:gd name="T2" fmla="*/ 26 w 258"/>
              <a:gd name="T3" fmla="*/ 54 h 55"/>
              <a:gd name="T4" fmla="*/ 231 w 258"/>
              <a:gd name="T5" fmla="*/ 54 h 55"/>
              <a:gd name="T6" fmla="*/ 257 w 258"/>
              <a:gd name="T7" fmla="*/ 27 h 55"/>
              <a:gd name="T8" fmla="*/ 231 w 258"/>
              <a:gd name="T9" fmla="*/ 0 h 55"/>
              <a:gd name="T10" fmla="*/ 26 w 258"/>
              <a:gd name="T11" fmla="*/ 0 h 55"/>
              <a:gd name="T12" fmla="*/ 0 w 258"/>
              <a:gd name="T13" fmla="*/ 27 h 55"/>
              <a:gd name="T14" fmla="*/ 26 w 25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55">
                <a:moveTo>
                  <a:pt x="26" y="54"/>
                </a:moveTo>
                <a:lnTo>
                  <a:pt x="26" y="54"/>
                </a:lnTo>
                <a:cubicBezTo>
                  <a:pt x="231" y="54"/>
                  <a:pt x="231" y="54"/>
                  <a:pt x="231" y="54"/>
                </a:cubicBezTo>
                <a:cubicBezTo>
                  <a:pt x="239" y="54"/>
                  <a:pt x="257" y="45"/>
                  <a:pt x="257" y="27"/>
                </a:cubicBezTo>
                <a:cubicBezTo>
                  <a:pt x="257" y="9"/>
                  <a:pt x="239" y="0"/>
                  <a:pt x="2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45"/>
                  <a:pt x="8" y="54"/>
                  <a:pt x="26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378"/>
          <p:cNvSpPr>
            <a:spLocks noChangeArrowheads="1"/>
          </p:cNvSpPr>
          <p:nvPr/>
        </p:nvSpPr>
        <p:spPr bwMode="auto">
          <a:xfrm>
            <a:off x="7468001" y="7117510"/>
            <a:ext cx="821405" cy="875564"/>
          </a:xfrm>
          <a:custGeom>
            <a:avLst/>
            <a:gdLst>
              <a:gd name="T0" fmla="*/ 613 w 801"/>
              <a:gd name="T1" fmla="*/ 853 h 854"/>
              <a:gd name="T2" fmla="*/ 498 w 801"/>
              <a:gd name="T3" fmla="*/ 836 h 854"/>
              <a:gd name="T4" fmla="*/ 462 w 801"/>
              <a:gd name="T5" fmla="*/ 836 h 854"/>
              <a:gd name="T6" fmla="*/ 196 w 801"/>
              <a:gd name="T7" fmla="*/ 774 h 854"/>
              <a:gd name="T8" fmla="*/ 53 w 801"/>
              <a:gd name="T9" fmla="*/ 747 h 854"/>
              <a:gd name="T10" fmla="*/ 62 w 801"/>
              <a:gd name="T11" fmla="*/ 391 h 854"/>
              <a:gd name="T12" fmla="*/ 222 w 801"/>
              <a:gd name="T13" fmla="*/ 374 h 854"/>
              <a:gd name="T14" fmla="*/ 329 w 801"/>
              <a:gd name="T15" fmla="*/ 223 h 854"/>
              <a:gd name="T16" fmla="*/ 311 w 801"/>
              <a:gd name="T17" fmla="*/ 80 h 854"/>
              <a:gd name="T18" fmla="*/ 444 w 801"/>
              <a:gd name="T19" fmla="*/ 18 h 854"/>
              <a:gd name="T20" fmla="*/ 533 w 801"/>
              <a:gd name="T21" fmla="*/ 231 h 854"/>
              <a:gd name="T22" fmla="*/ 524 w 801"/>
              <a:gd name="T23" fmla="*/ 303 h 854"/>
              <a:gd name="T24" fmla="*/ 720 w 801"/>
              <a:gd name="T25" fmla="*/ 329 h 854"/>
              <a:gd name="T26" fmla="*/ 764 w 801"/>
              <a:gd name="T27" fmla="*/ 480 h 854"/>
              <a:gd name="T28" fmla="*/ 756 w 801"/>
              <a:gd name="T29" fmla="*/ 623 h 854"/>
              <a:gd name="T30" fmla="*/ 720 w 801"/>
              <a:gd name="T31" fmla="*/ 738 h 854"/>
              <a:gd name="T32" fmla="*/ 693 w 801"/>
              <a:gd name="T33" fmla="*/ 836 h 854"/>
              <a:gd name="T34" fmla="*/ 480 w 801"/>
              <a:gd name="T35" fmla="*/ 782 h 854"/>
              <a:gd name="T36" fmla="*/ 515 w 801"/>
              <a:gd name="T37" fmla="*/ 782 h 854"/>
              <a:gd name="T38" fmla="*/ 658 w 801"/>
              <a:gd name="T39" fmla="*/ 791 h 854"/>
              <a:gd name="T40" fmla="*/ 658 w 801"/>
              <a:gd name="T41" fmla="*/ 738 h 854"/>
              <a:gd name="T42" fmla="*/ 676 w 801"/>
              <a:gd name="T43" fmla="*/ 694 h 854"/>
              <a:gd name="T44" fmla="*/ 702 w 801"/>
              <a:gd name="T45" fmla="*/ 631 h 854"/>
              <a:gd name="T46" fmla="*/ 711 w 801"/>
              <a:gd name="T47" fmla="*/ 578 h 854"/>
              <a:gd name="T48" fmla="*/ 738 w 801"/>
              <a:gd name="T49" fmla="*/ 543 h 854"/>
              <a:gd name="T50" fmla="*/ 693 w 801"/>
              <a:gd name="T51" fmla="*/ 489 h 854"/>
              <a:gd name="T52" fmla="*/ 738 w 801"/>
              <a:gd name="T53" fmla="*/ 436 h 854"/>
              <a:gd name="T54" fmla="*/ 640 w 801"/>
              <a:gd name="T55" fmla="*/ 382 h 854"/>
              <a:gd name="T56" fmla="*/ 471 w 801"/>
              <a:gd name="T57" fmla="*/ 223 h 854"/>
              <a:gd name="T58" fmla="*/ 391 w 801"/>
              <a:gd name="T59" fmla="*/ 54 h 854"/>
              <a:gd name="T60" fmla="*/ 373 w 801"/>
              <a:gd name="T61" fmla="*/ 89 h 854"/>
              <a:gd name="T62" fmla="*/ 320 w 801"/>
              <a:gd name="T63" fmla="*/ 347 h 854"/>
              <a:gd name="T64" fmla="*/ 231 w 801"/>
              <a:gd name="T65" fmla="*/ 427 h 854"/>
              <a:gd name="T66" fmla="*/ 107 w 801"/>
              <a:gd name="T67" fmla="*/ 418 h 854"/>
              <a:gd name="T68" fmla="*/ 62 w 801"/>
              <a:gd name="T69" fmla="*/ 578 h 854"/>
              <a:gd name="T70" fmla="*/ 151 w 801"/>
              <a:gd name="T71" fmla="*/ 729 h 854"/>
              <a:gd name="T72" fmla="*/ 240 w 801"/>
              <a:gd name="T73" fmla="*/ 711 h 854"/>
              <a:gd name="T74" fmla="*/ 293 w 801"/>
              <a:gd name="T75" fmla="*/ 711 h 854"/>
              <a:gd name="T76" fmla="*/ 462 w 801"/>
              <a:gd name="T77" fmla="*/ 782 h 854"/>
              <a:gd name="T78" fmla="*/ 364 w 801"/>
              <a:gd name="T79" fmla="*/ 71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1" h="854">
                <a:moveTo>
                  <a:pt x="613" y="853"/>
                </a:moveTo>
                <a:lnTo>
                  <a:pt x="613" y="853"/>
                </a:lnTo>
                <a:cubicBezTo>
                  <a:pt x="605" y="853"/>
                  <a:pt x="605" y="853"/>
                  <a:pt x="595" y="853"/>
                </a:cubicBezTo>
                <a:cubicBezTo>
                  <a:pt x="560" y="853"/>
                  <a:pt x="524" y="845"/>
                  <a:pt x="498" y="836"/>
                </a:cubicBezTo>
                <a:cubicBezTo>
                  <a:pt x="489" y="836"/>
                  <a:pt x="480" y="836"/>
                  <a:pt x="471" y="836"/>
                </a:cubicBezTo>
                <a:lnTo>
                  <a:pt x="462" y="836"/>
                </a:lnTo>
                <a:cubicBezTo>
                  <a:pt x="418" y="836"/>
                  <a:pt x="329" y="818"/>
                  <a:pt x="267" y="765"/>
                </a:cubicBezTo>
                <a:cubicBezTo>
                  <a:pt x="249" y="765"/>
                  <a:pt x="213" y="774"/>
                  <a:pt x="196" y="774"/>
                </a:cubicBezTo>
                <a:cubicBezTo>
                  <a:pt x="187" y="782"/>
                  <a:pt x="178" y="782"/>
                  <a:pt x="169" y="782"/>
                </a:cubicBezTo>
                <a:cubicBezTo>
                  <a:pt x="124" y="800"/>
                  <a:pt x="80" y="782"/>
                  <a:pt x="53" y="747"/>
                </a:cubicBezTo>
                <a:cubicBezTo>
                  <a:pt x="18" y="711"/>
                  <a:pt x="0" y="649"/>
                  <a:pt x="0" y="578"/>
                </a:cubicBezTo>
                <a:cubicBezTo>
                  <a:pt x="0" y="472"/>
                  <a:pt x="36" y="418"/>
                  <a:pt x="62" y="391"/>
                </a:cubicBezTo>
                <a:cubicBezTo>
                  <a:pt x="71" y="374"/>
                  <a:pt x="98" y="365"/>
                  <a:pt x="116" y="365"/>
                </a:cubicBezTo>
                <a:cubicBezTo>
                  <a:pt x="222" y="374"/>
                  <a:pt x="222" y="374"/>
                  <a:pt x="222" y="374"/>
                </a:cubicBezTo>
                <a:cubicBezTo>
                  <a:pt x="231" y="365"/>
                  <a:pt x="249" y="338"/>
                  <a:pt x="275" y="311"/>
                </a:cubicBezTo>
                <a:cubicBezTo>
                  <a:pt x="329" y="240"/>
                  <a:pt x="329" y="223"/>
                  <a:pt x="329" y="223"/>
                </a:cubicBezTo>
                <a:cubicBezTo>
                  <a:pt x="329" y="142"/>
                  <a:pt x="329" y="125"/>
                  <a:pt x="320" y="107"/>
                </a:cubicBezTo>
                <a:cubicBezTo>
                  <a:pt x="320" y="98"/>
                  <a:pt x="320" y="89"/>
                  <a:pt x="311" y="80"/>
                </a:cubicBezTo>
                <a:cubicBezTo>
                  <a:pt x="302" y="54"/>
                  <a:pt x="329" y="18"/>
                  <a:pt x="364" y="9"/>
                </a:cubicBezTo>
                <a:cubicBezTo>
                  <a:pt x="391" y="0"/>
                  <a:pt x="418" y="0"/>
                  <a:pt x="444" y="18"/>
                </a:cubicBezTo>
                <a:cubicBezTo>
                  <a:pt x="480" y="36"/>
                  <a:pt x="507" y="63"/>
                  <a:pt x="524" y="107"/>
                </a:cubicBezTo>
                <a:cubicBezTo>
                  <a:pt x="542" y="142"/>
                  <a:pt x="533" y="187"/>
                  <a:pt x="533" y="231"/>
                </a:cubicBezTo>
                <a:cubicBezTo>
                  <a:pt x="524" y="249"/>
                  <a:pt x="524" y="267"/>
                  <a:pt x="524" y="276"/>
                </a:cubicBezTo>
                <a:cubicBezTo>
                  <a:pt x="524" y="294"/>
                  <a:pt x="524" y="303"/>
                  <a:pt x="524" y="303"/>
                </a:cubicBezTo>
                <a:cubicBezTo>
                  <a:pt x="560" y="329"/>
                  <a:pt x="595" y="329"/>
                  <a:pt x="640" y="329"/>
                </a:cubicBezTo>
                <a:cubicBezTo>
                  <a:pt x="667" y="329"/>
                  <a:pt x="693" y="329"/>
                  <a:pt x="720" y="329"/>
                </a:cubicBezTo>
                <a:cubicBezTo>
                  <a:pt x="773" y="338"/>
                  <a:pt x="800" y="382"/>
                  <a:pt x="791" y="436"/>
                </a:cubicBezTo>
                <a:cubicBezTo>
                  <a:pt x="791" y="454"/>
                  <a:pt x="782" y="472"/>
                  <a:pt x="764" y="480"/>
                </a:cubicBezTo>
                <a:cubicBezTo>
                  <a:pt x="791" y="498"/>
                  <a:pt x="800" y="525"/>
                  <a:pt x="800" y="543"/>
                </a:cubicBezTo>
                <a:cubicBezTo>
                  <a:pt x="800" y="578"/>
                  <a:pt x="782" y="605"/>
                  <a:pt x="756" y="623"/>
                </a:cubicBezTo>
                <a:cubicBezTo>
                  <a:pt x="773" y="640"/>
                  <a:pt x="782" y="658"/>
                  <a:pt x="773" y="685"/>
                </a:cubicBezTo>
                <a:cubicBezTo>
                  <a:pt x="764" y="711"/>
                  <a:pt x="747" y="729"/>
                  <a:pt x="720" y="738"/>
                </a:cubicBezTo>
                <a:cubicBezTo>
                  <a:pt x="720" y="747"/>
                  <a:pt x="720" y="747"/>
                  <a:pt x="720" y="747"/>
                </a:cubicBezTo>
                <a:cubicBezTo>
                  <a:pt x="729" y="782"/>
                  <a:pt x="720" y="809"/>
                  <a:pt x="693" y="836"/>
                </a:cubicBezTo>
                <a:cubicBezTo>
                  <a:pt x="676" y="845"/>
                  <a:pt x="649" y="853"/>
                  <a:pt x="613" y="853"/>
                </a:cubicBezTo>
                <a:close/>
                <a:moveTo>
                  <a:pt x="480" y="782"/>
                </a:moveTo>
                <a:lnTo>
                  <a:pt x="480" y="782"/>
                </a:lnTo>
                <a:cubicBezTo>
                  <a:pt x="489" y="782"/>
                  <a:pt x="507" y="782"/>
                  <a:pt x="515" y="782"/>
                </a:cubicBezTo>
                <a:cubicBezTo>
                  <a:pt x="533" y="791"/>
                  <a:pt x="569" y="800"/>
                  <a:pt x="595" y="800"/>
                </a:cubicBezTo>
                <a:cubicBezTo>
                  <a:pt x="640" y="800"/>
                  <a:pt x="658" y="791"/>
                  <a:pt x="658" y="791"/>
                </a:cubicBezTo>
                <a:cubicBezTo>
                  <a:pt x="667" y="782"/>
                  <a:pt x="676" y="774"/>
                  <a:pt x="667" y="756"/>
                </a:cubicBezTo>
                <a:cubicBezTo>
                  <a:pt x="667" y="747"/>
                  <a:pt x="658" y="738"/>
                  <a:pt x="658" y="738"/>
                </a:cubicBezTo>
                <a:cubicBezTo>
                  <a:pt x="658" y="738"/>
                  <a:pt x="658" y="720"/>
                  <a:pt x="658" y="711"/>
                </a:cubicBezTo>
                <a:cubicBezTo>
                  <a:pt x="658" y="702"/>
                  <a:pt x="667" y="702"/>
                  <a:pt x="676" y="694"/>
                </a:cubicBezTo>
                <a:cubicBezTo>
                  <a:pt x="702" y="694"/>
                  <a:pt x="711" y="685"/>
                  <a:pt x="720" y="676"/>
                </a:cubicBezTo>
                <a:cubicBezTo>
                  <a:pt x="720" y="658"/>
                  <a:pt x="702" y="640"/>
                  <a:pt x="702" y="631"/>
                </a:cubicBezTo>
                <a:cubicBezTo>
                  <a:pt x="693" y="623"/>
                  <a:pt x="684" y="614"/>
                  <a:pt x="693" y="605"/>
                </a:cubicBezTo>
                <a:cubicBezTo>
                  <a:pt x="693" y="587"/>
                  <a:pt x="702" y="587"/>
                  <a:pt x="711" y="578"/>
                </a:cubicBezTo>
                <a:cubicBezTo>
                  <a:pt x="711" y="578"/>
                  <a:pt x="720" y="578"/>
                  <a:pt x="729" y="578"/>
                </a:cubicBezTo>
                <a:cubicBezTo>
                  <a:pt x="738" y="569"/>
                  <a:pt x="738" y="560"/>
                  <a:pt x="738" y="543"/>
                </a:cubicBezTo>
                <a:cubicBezTo>
                  <a:pt x="738" y="543"/>
                  <a:pt x="738" y="525"/>
                  <a:pt x="711" y="507"/>
                </a:cubicBezTo>
                <a:cubicBezTo>
                  <a:pt x="702" y="507"/>
                  <a:pt x="693" y="498"/>
                  <a:pt x="693" y="489"/>
                </a:cubicBezTo>
                <a:cubicBezTo>
                  <a:pt x="693" y="472"/>
                  <a:pt x="702" y="462"/>
                  <a:pt x="711" y="462"/>
                </a:cubicBezTo>
                <a:cubicBezTo>
                  <a:pt x="720" y="454"/>
                  <a:pt x="738" y="445"/>
                  <a:pt x="738" y="436"/>
                </a:cubicBezTo>
                <a:cubicBezTo>
                  <a:pt x="738" y="391"/>
                  <a:pt x="729" y="391"/>
                  <a:pt x="711" y="391"/>
                </a:cubicBezTo>
                <a:cubicBezTo>
                  <a:pt x="684" y="382"/>
                  <a:pt x="667" y="382"/>
                  <a:pt x="640" y="382"/>
                </a:cubicBezTo>
                <a:cubicBezTo>
                  <a:pt x="595" y="382"/>
                  <a:pt x="542" y="382"/>
                  <a:pt x="489" y="347"/>
                </a:cubicBezTo>
                <a:cubicBezTo>
                  <a:pt x="462" y="320"/>
                  <a:pt x="471" y="276"/>
                  <a:pt x="471" y="223"/>
                </a:cubicBezTo>
                <a:cubicBezTo>
                  <a:pt x="480" y="187"/>
                  <a:pt x="480" y="151"/>
                  <a:pt x="480" y="134"/>
                </a:cubicBezTo>
                <a:cubicBezTo>
                  <a:pt x="453" y="80"/>
                  <a:pt x="418" y="54"/>
                  <a:pt x="391" y="54"/>
                </a:cubicBezTo>
                <a:cubicBezTo>
                  <a:pt x="373" y="63"/>
                  <a:pt x="364" y="71"/>
                  <a:pt x="364" y="71"/>
                </a:cubicBezTo>
                <a:cubicBezTo>
                  <a:pt x="373" y="80"/>
                  <a:pt x="373" y="80"/>
                  <a:pt x="373" y="89"/>
                </a:cubicBezTo>
                <a:cubicBezTo>
                  <a:pt x="382" y="107"/>
                  <a:pt x="391" y="134"/>
                  <a:pt x="391" y="223"/>
                </a:cubicBezTo>
                <a:cubicBezTo>
                  <a:pt x="391" y="240"/>
                  <a:pt x="382" y="267"/>
                  <a:pt x="320" y="347"/>
                </a:cubicBezTo>
                <a:cubicBezTo>
                  <a:pt x="285" y="382"/>
                  <a:pt x="249" y="418"/>
                  <a:pt x="249" y="418"/>
                </a:cubicBezTo>
                <a:cubicBezTo>
                  <a:pt x="240" y="427"/>
                  <a:pt x="231" y="427"/>
                  <a:pt x="231" y="427"/>
                </a:cubicBezTo>
                <a:cubicBezTo>
                  <a:pt x="107" y="418"/>
                  <a:pt x="107" y="418"/>
                  <a:pt x="107" y="418"/>
                </a:cubicBezTo>
                <a:lnTo>
                  <a:pt x="107" y="418"/>
                </a:lnTo>
                <a:cubicBezTo>
                  <a:pt x="107" y="418"/>
                  <a:pt x="98" y="418"/>
                  <a:pt x="98" y="427"/>
                </a:cubicBezTo>
                <a:cubicBezTo>
                  <a:pt x="80" y="445"/>
                  <a:pt x="62" y="480"/>
                  <a:pt x="62" y="578"/>
                </a:cubicBezTo>
                <a:cubicBezTo>
                  <a:pt x="62" y="640"/>
                  <a:pt x="71" y="685"/>
                  <a:pt x="98" y="711"/>
                </a:cubicBezTo>
                <a:cubicBezTo>
                  <a:pt x="107" y="729"/>
                  <a:pt x="133" y="738"/>
                  <a:pt x="151" y="729"/>
                </a:cubicBezTo>
                <a:cubicBezTo>
                  <a:pt x="160" y="729"/>
                  <a:pt x="169" y="729"/>
                  <a:pt x="178" y="720"/>
                </a:cubicBezTo>
                <a:cubicBezTo>
                  <a:pt x="196" y="720"/>
                  <a:pt x="222" y="711"/>
                  <a:pt x="240" y="711"/>
                </a:cubicBezTo>
                <a:cubicBezTo>
                  <a:pt x="249" y="711"/>
                  <a:pt x="258" y="711"/>
                  <a:pt x="267" y="711"/>
                </a:cubicBezTo>
                <a:cubicBezTo>
                  <a:pt x="275" y="702"/>
                  <a:pt x="285" y="702"/>
                  <a:pt x="293" y="711"/>
                </a:cubicBezTo>
                <a:cubicBezTo>
                  <a:pt x="329" y="738"/>
                  <a:pt x="364" y="756"/>
                  <a:pt x="391" y="765"/>
                </a:cubicBezTo>
                <a:cubicBezTo>
                  <a:pt x="426" y="782"/>
                  <a:pt x="453" y="782"/>
                  <a:pt x="462" y="782"/>
                </a:cubicBezTo>
                <a:cubicBezTo>
                  <a:pt x="471" y="782"/>
                  <a:pt x="471" y="782"/>
                  <a:pt x="480" y="782"/>
                </a:cubicBezTo>
                <a:close/>
                <a:moveTo>
                  <a:pt x="364" y="71"/>
                </a:moveTo>
                <a:lnTo>
                  <a:pt x="36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379"/>
          <p:cNvSpPr>
            <a:spLocks noChangeArrowheads="1"/>
          </p:cNvSpPr>
          <p:nvPr/>
        </p:nvSpPr>
        <p:spPr bwMode="auto">
          <a:xfrm>
            <a:off x="9340987" y="5208421"/>
            <a:ext cx="893617" cy="884590"/>
          </a:xfrm>
          <a:custGeom>
            <a:avLst/>
            <a:gdLst>
              <a:gd name="T0" fmla="*/ 826 w 872"/>
              <a:gd name="T1" fmla="*/ 391 h 863"/>
              <a:gd name="T2" fmla="*/ 826 w 872"/>
              <a:gd name="T3" fmla="*/ 391 h 863"/>
              <a:gd name="T4" fmla="*/ 791 w 872"/>
              <a:gd name="T5" fmla="*/ 426 h 863"/>
              <a:gd name="T6" fmla="*/ 791 w 872"/>
              <a:gd name="T7" fmla="*/ 791 h 863"/>
              <a:gd name="T8" fmla="*/ 71 w 872"/>
              <a:gd name="T9" fmla="*/ 791 h 863"/>
              <a:gd name="T10" fmla="*/ 71 w 872"/>
              <a:gd name="T11" fmla="*/ 71 h 863"/>
              <a:gd name="T12" fmla="*/ 435 w 872"/>
              <a:gd name="T13" fmla="*/ 71 h 863"/>
              <a:gd name="T14" fmla="*/ 471 w 872"/>
              <a:gd name="T15" fmla="*/ 35 h 863"/>
              <a:gd name="T16" fmla="*/ 435 w 872"/>
              <a:gd name="T17" fmla="*/ 0 h 863"/>
              <a:gd name="T18" fmla="*/ 53 w 872"/>
              <a:gd name="T19" fmla="*/ 0 h 863"/>
              <a:gd name="T20" fmla="*/ 0 w 872"/>
              <a:gd name="T21" fmla="*/ 44 h 863"/>
              <a:gd name="T22" fmla="*/ 0 w 872"/>
              <a:gd name="T23" fmla="*/ 809 h 863"/>
              <a:gd name="T24" fmla="*/ 53 w 872"/>
              <a:gd name="T25" fmla="*/ 862 h 863"/>
              <a:gd name="T26" fmla="*/ 818 w 872"/>
              <a:gd name="T27" fmla="*/ 862 h 863"/>
              <a:gd name="T28" fmla="*/ 871 w 872"/>
              <a:gd name="T29" fmla="*/ 809 h 863"/>
              <a:gd name="T30" fmla="*/ 871 w 872"/>
              <a:gd name="T31" fmla="*/ 426 h 863"/>
              <a:gd name="T32" fmla="*/ 826 w 872"/>
              <a:gd name="T33" fmla="*/ 391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2" h="863">
                <a:moveTo>
                  <a:pt x="826" y="391"/>
                </a:moveTo>
                <a:lnTo>
                  <a:pt x="826" y="391"/>
                </a:lnTo>
                <a:cubicBezTo>
                  <a:pt x="809" y="391"/>
                  <a:pt x="791" y="409"/>
                  <a:pt x="791" y="426"/>
                </a:cubicBezTo>
                <a:cubicBezTo>
                  <a:pt x="791" y="791"/>
                  <a:pt x="791" y="791"/>
                  <a:pt x="791" y="791"/>
                </a:cubicBezTo>
                <a:cubicBezTo>
                  <a:pt x="71" y="791"/>
                  <a:pt x="71" y="791"/>
                  <a:pt x="71" y="791"/>
                </a:cubicBezTo>
                <a:cubicBezTo>
                  <a:pt x="71" y="71"/>
                  <a:pt x="71" y="71"/>
                  <a:pt x="71" y="71"/>
                </a:cubicBezTo>
                <a:cubicBezTo>
                  <a:pt x="435" y="71"/>
                  <a:pt x="435" y="71"/>
                  <a:pt x="435" y="71"/>
                </a:cubicBezTo>
                <a:cubicBezTo>
                  <a:pt x="453" y="71"/>
                  <a:pt x="471" y="53"/>
                  <a:pt x="471" y="35"/>
                </a:cubicBezTo>
                <a:cubicBezTo>
                  <a:pt x="471" y="9"/>
                  <a:pt x="453" y="0"/>
                  <a:pt x="43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809"/>
                  <a:pt x="0" y="809"/>
                  <a:pt x="0" y="809"/>
                </a:cubicBezTo>
                <a:cubicBezTo>
                  <a:pt x="0" y="844"/>
                  <a:pt x="18" y="862"/>
                  <a:pt x="53" y="862"/>
                </a:cubicBezTo>
                <a:cubicBezTo>
                  <a:pt x="818" y="862"/>
                  <a:pt x="818" y="862"/>
                  <a:pt x="818" y="862"/>
                </a:cubicBezTo>
                <a:cubicBezTo>
                  <a:pt x="844" y="862"/>
                  <a:pt x="871" y="844"/>
                  <a:pt x="871" y="809"/>
                </a:cubicBezTo>
                <a:cubicBezTo>
                  <a:pt x="871" y="426"/>
                  <a:pt x="871" y="426"/>
                  <a:pt x="871" y="426"/>
                </a:cubicBezTo>
                <a:cubicBezTo>
                  <a:pt x="871" y="409"/>
                  <a:pt x="853" y="391"/>
                  <a:pt x="826" y="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380"/>
          <p:cNvSpPr>
            <a:spLocks noChangeArrowheads="1"/>
          </p:cNvSpPr>
          <p:nvPr/>
        </p:nvSpPr>
        <p:spPr bwMode="auto">
          <a:xfrm>
            <a:off x="9832926" y="5109130"/>
            <a:ext cx="500968" cy="491939"/>
          </a:xfrm>
          <a:custGeom>
            <a:avLst/>
            <a:gdLst>
              <a:gd name="T0" fmla="*/ 471 w 490"/>
              <a:gd name="T1" fmla="*/ 115 h 481"/>
              <a:gd name="T2" fmla="*/ 471 w 490"/>
              <a:gd name="T3" fmla="*/ 115 h 481"/>
              <a:gd name="T4" fmla="*/ 373 w 490"/>
              <a:gd name="T5" fmla="*/ 9 h 481"/>
              <a:gd name="T6" fmla="*/ 346 w 490"/>
              <a:gd name="T7" fmla="*/ 0 h 481"/>
              <a:gd name="T8" fmla="*/ 320 w 490"/>
              <a:gd name="T9" fmla="*/ 9 h 481"/>
              <a:gd name="T10" fmla="*/ 53 w 490"/>
              <a:gd name="T11" fmla="*/ 276 h 481"/>
              <a:gd name="T12" fmla="*/ 44 w 490"/>
              <a:gd name="T13" fmla="*/ 293 h 481"/>
              <a:gd name="T14" fmla="*/ 0 w 490"/>
              <a:gd name="T15" fmla="*/ 427 h 481"/>
              <a:gd name="T16" fmla="*/ 9 w 490"/>
              <a:gd name="T17" fmla="*/ 462 h 481"/>
              <a:gd name="T18" fmla="*/ 36 w 490"/>
              <a:gd name="T19" fmla="*/ 480 h 481"/>
              <a:gd name="T20" fmla="*/ 44 w 490"/>
              <a:gd name="T21" fmla="*/ 471 h 481"/>
              <a:gd name="T22" fmla="*/ 195 w 490"/>
              <a:gd name="T23" fmla="*/ 445 h 481"/>
              <a:gd name="T24" fmla="*/ 213 w 490"/>
              <a:gd name="T25" fmla="*/ 435 h 481"/>
              <a:gd name="T26" fmla="*/ 471 w 490"/>
              <a:gd name="T27" fmla="*/ 169 h 481"/>
              <a:gd name="T28" fmla="*/ 471 w 490"/>
              <a:gd name="T29" fmla="*/ 115 h 481"/>
              <a:gd name="T30" fmla="*/ 169 w 490"/>
              <a:gd name="T31" fmla="*/ 373 h 481"/>
              <a:gd name="T32" fmla="*/ 169 w 490"/>
              <a:gd name="T33" fmla="*/ 373 h 481"/>
              <a:gd name="T34" fmla="*/ 89 w 490"/>
              <a:gd name="T35" fmla="*/ 391 h 481"/>
              <a:gd name="T36" fmla="*/ 107 w 490"/>
              <a:gd name="T37" fmla="*/ 320 h 481"/>
              <a:gd name="T38" fmla="*/ 249 w 490"/>
              <a:gd name="T39" fmla="*/ 187 h 481"/>
              <a:gd name="T40" fmla="*/ 302 w 490"/>
              <a:gd name="T41" fmla="*/ 240 h 481"/>
              <a:gd name="T42" fmla="*/ 169 w 490"/>
              <a:gd name="T43" fmla="*/ 373 h 481"/>
              <a:gd name="T44" fmla="*/ 356 w 490"/>
              <a:gd name="T45" fmla="*/ 187 h 481"/>
              <a:gd name="T46" fmla="*/ 356 w 490"/>
              <a:gd name="T47" fmla="*/ 187 h 481"/>
              <a:gd name="T48" fmla="*/ 293 w 490"/>
              <a:gd name="T49" fmla="*/ 133 h 481"/>
              <a:gd name="T50" fmla="*/ 346 w 490"/>
              <a:gd name="T51" fmla="*/ 89 h 481"/>
              <a:gd name="T52" fmla="*/ 400 w 490"/>
              <a:gd name="T53" fmla="*/ 142 h 481"/>
              <a:gd name="T54" fmla="*/ 356 w 490"/>
              <a:gd name="T55" fmla="*/ 187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0" h="481">
                <a:moveTo>
                  <a:pt x="471" y="115"/>
                </a:moveTo>
                <a:lnTo>
                  <a:pt x="471" y="115"/>
                </a:lnTo>
                <a:cubicBezTo>
                  <a:pt x="373" y="9"/>
                  <a:pt x="373" y="9"/>
                  <a:pt x="373" y="9"/>
                </a:cubicBezTo>
                <a:cubicBezTo>
                  <a:pt x="364" y="0"/>
                  <a:pt x="356" y="0"/>
                  <a:pt x="346" y="0"/>
                </a:cubicBezTo>
                <a:cubicBezTo>
                  <a:pt x="338" y="0"/>
                  <a:pt x="329" y="0"/>
                  <a:pt x="320" y="9"/>
                </a:cubicBezTo>
                <a:cubicBezTo>
                  <a:pt x="53" y="276"/>
                  <a:pt x="53" y="276"/>
                  <a:pt x="53" y="276"/>
                </a:cubicBezTo>
                <a:cubicBezTo>
                  <a:pt x="44" y="284"/>
                  <a:pt x="44" y="284"/>
                  <a:pt x="44" y="293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45"/>
                  <a:pt x="0" y="453"/>
                  <a:pt x="9" y="462"/>
                </a:cubicBezTo>
                <a:cubicBezTo>
                  <a:pt x="18" y="471"/>
                  <a:pt x="27" y="480"/>
                  <a:pt x="36" y="480"/>
                </a:cubicBezTo>
                <a:cubicBezTo>
                  <a:pt x="44" y="480"/>
                  <a:pt x="44" y="480"/>
                  <a:pt x="44" y="471"/>
                </a:cubicBezTo>
                <a:cubicBezTo>
                  <a:pt x="195" y="445"/>
                  <a:pt x="195" y="445"/>
                  <a:pt x="195" y="445"/>
                </a:cubicBezTo>
                <a:cubicBezTo>
                  <a:pt x="195" y="445"/>
                  <a:pt x="204" y="435"/>
                  <a:pt x="213" y="435"/>
                </a:cubicBezTo>
                <a:cubicBezTo>
                  <a:pt x="471" y="169"/>
                  <a:pt x="471" y="169"/>
                  <a:pt x="471" y="169"/>
                </a:cubicBezTo>
                <a:cubicBezTo>
                  <a:pt x="489" y="151"/>
                  <a:pt x="489" y="133"/>
                  <a:pt x="471" y="115"/>
                </a:cubicBezTo>
                <a:close/>
                <a:moveTo>
                  <a:pt x="169" y="373"/>
                </a:moveTo>
                <a:lnTo>
                  <a:pt x="169" y="373"/>
                </a:lnTo>
                <a:cubicBezTo>
                  <a:pt x="89" y="391"/>
                  <a:pt x="89" y="391"/>
                  <a:pt x="89" y="391"/>
                </a:cubicBezTo>
                <a:cubicBezTo>
                  <a:pt x="107" y="320"/>
                  <a:pt x="107" y="320"/>
                  <a:pt x="107" y="320"/>
                </a:cubicBezTo>
                <a:cubicBezTo>
                  <a:pt x="249" y="187"/>
                  <a:pt x="249" y="187"/>
                  <a:pt x="249" y="187"/>
                </a:cubicBezTo>
                <a:cubicBezTo>
                  <a:pt x="302" y="240"/>
                  <a:pt x="302" y="240"/>
                  <a:pt x="302" y="240"/>
                </a:cubicBezTo>
                <a:lnTo>
                  <a:pt x="169" y="373"/>
                </a:lnTo>
                <a:close/>
                <a:moveTo>
                  <a:pt x="356" y="187"/>
                </a:moveTo>
                <a:lnTo>
                  <a:pt x="356" y="187"/>
                </a:lnTo>
                <a:cubicBezTo>
                  <a:pt x="293" y="133"/>
                  <a:pt x="293" y="133"/>
                  <a:pt x="293" y="133"/>
                </a:cubicBezTo>
                <a:cubicBezTo>
                  <a:pt x="346" y="89"/>
                  <a:pt x="346" y="89"/>
                  <a:pt x="346" y="89"/>
                </a:cubicBezTo>
                <a:cubicBezTo>
                  <a:pt x="400" y="142"/>
                  <a:pt x="400" y="142"/>
                  <a:pt x="400" y="142"/>
                </a:cubicBezTo>
                <a:lnTo>
                  <a:pt x="356" y="1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381"/>
          <p:cNvSpPr>
            <a:spLocks noChangeArrowheads="1"/>
          </p:cNvSpPr>
          <p:nvPr/>
        </p:nvSpPr>
        <p:spPr bwMode="auto">
          <a:xfrm>
            <a:off x="11453171" y="7117510"/>
            <a:ext cx="672468" cy="875564"/>
          </a:xfrm>
          <a:custGeom>
            <a:avLst/>
            <a:gdLst>
              <a:gd name="T0" fmla="*/ 613 w 659"/>
              <a:gd name="T1" fmla="*/ 400 h 854"/>
              <a:gd name="T2" fmla="*/ 613 w 659"/>
              <a:gd name="T3" fmla="*/ 400 h 854"/>
              <a:gd name="T4" fmla="*/ 596 w 659"/>
              <a:gd name="T5" fmla="*/ 400 h 854"/>
              <a:gd name="T6" fmla="*/ 596 w 659"/>
              <a:gd name="T7" fmla="*/ 276 h 854"/>
              <a:gd name="T8" fmla="*/ 329 w 659"/>
              <a:gd name="T9" fmla="*/ 0 h 854"/>
              <a:gd name="T10" fmla="*/ 53 w 659"/>
              <a:gd name="T11" fmla="*/ 276 h 854"/>
              <a:gd name="T12" fmla="*/ 53 w 659"/>
              <a:gd name="T13" fmla="*/ 400 h 854"/>
              <a:gd name="T14" fmla="*/ 36 w 659"/>
              <a:gd name="T15" fmla="*/ 400 h 854"/>
              <a:gd name="T16" fmla="*/ 0 w 659"/>
              <a:gd name="T17" fmla="*/ 436 h 854"/>
              <a:gd name="T18" fmla="*/ 0 w 659"/>
              <a:gd name="T19" fmla="*/ 818 h 854"/>
              <a:gd name="T20" fmla="*/ 36 w 659"/>
              <a:gd name="T21" fmla="*/ 853 h 854"/>
              <a:gd name="T22" fmla="*/ 613 w 659"/>
              <a:gd name="T23" fmla="*/ 853 h 854"/>
              <a:gd name="T24" fmla="*/ 658 w 659"/>
              <a:gd name="T25" fmla="*/ 818 h 854"/>
              <a:gd name="T26" fmla="*/ 658 w 659"/>
              <a:gd name="T27" fmla="*/ 436 h 854"/>
              <a:gd name="T28" fmla="*/ 613 w 659"/>
              <a:gd name="T29" fmla="*/ 400 h 854"/>
              <a:gd name="T30" fmla="*/ 115 w 659"/>
              <a:gd name="T31" fmla="*/ 276 h 854"/>
              <a:gd name="T32" fmla="*/ 115 w 659"/>
              <a:gd name="T33" fmla="*/ 276 h 854"/>
              <a:gd name="T34" fmla="*/ 329 w 659"/>
              <a:gd name="T35" fmla="*/ 54 h 854"/>
              <a:gd name="T36" fmla="*/ 542 w 659"/>
              <a:gd name="T37" fmla="*/ 276 h 854"/>
              <a:gd name="T38" fmla="*/ 542 w 659"/>
              <a:gd name="T39" fmla="*/ 400 h 854"/>
              <a:gd name="T40" fmla="*/ 115 w 659"/>
              <a:gd name="T41" fmla="*/ 400 h 854"/>
              <a:gd name="T42" fmla="*/ 115 w 659"/>
              <a:gd name="T43" fmla="*/ 276 h 854"/>
              <a:gd name="T44" fmla="*/ 596 w 659"/>
              <a:gd name="T45" fmla="*/ 800 h 854"/>
              <a:gd name="T46" fmla="*/ 596 w 659"/>
              <a:gd name="T47" fmla="*/ 800 h 854"/>
              <a:gd name="T48" fmla="*/ 53 w 659"/>
              <a:gd name="T49" fmla="*/ 800 h 854"/>
              <a:gd name="T50" fmla="*/ 53 w 659"/>
              <a:gd name="T51" fmla="*/ 454 h 854"/>
              <a:gd name="T52" fmla="*/ 596 w 659"/>
              <a:gd name="T53" fmla="*/ 454 h 854"/>
              <a:gd name="T54" fmla="*/ 596 w 659"/>
              <a:gd name="T55" fmla="*/ 80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9" h="854">
                <a:moveTo>
                  <a:pt x="613" y="400"/>
                </a:moveTo>
                <a:lnTo>
                  <a:pt x="613" y="400"/>
                </a:lnTo>
                <a:cubicBezTo>
                  <a:pt x="596" y="400"/>
                  <a:pt x="596" y="400"/>
                  <a:pt x="596" y="400"/>
                </a:cubicBezTo>
                <a:cubicBezTo>
                  <a:pt x="596" y="276"/>
                  <a:pt x="596" y="276"/>
                  <a:pt x="596" y="276"/>
                </a:cubicBezTo>
                <a:cubicBezTo>
                  <a:pt x="596" y="125"/>
                  <a:pt x="480" y="0"/>
                  <a:pt x="329" y="0"/>
                </a:cubicBezTo>
                <a:cubicBezTo>
                  <a:pt x="178" y="0"/>
                  <a:pt x="53" y="125"/>
                  <a:pt x="53" y="276"/>
                </a:cubicBezTo>
                <a:cubicBezTo>
                  <a:pt x="53" y="400"/>
                  <a:pt x="53" y="400"/>
                  <a:pt x="53" y="400"/>
                </a:cubicBezTo>
                <a:cubicBezTo>
                  <a:pt x="36" y="400"/>
                  <a:pt x="36" y="400"/>
                  <a:pt x="36" y="400"/>
                </a:cubicBezTo>
                <a:cubicBezTo>
                  <a:pt x="18" y="400"/>
                  <a:pt x="0" y="418"/>
                  <a:pt x="0" y="436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36"/>
                  <a:pt x="18" y="853"/>
                  <a:pt x="36" y="853"/>
                </a:cubicBezTo>
                <a:cubicBezTo>
                  <a:pt x="613" y="853"/>
                  <a:pt x="613" y="853"/>
                  <a:pt x="613" y="853"/>
                </a:cubicBezTo>
                <a:cubicBezTo>
                  <a:pt x="640" y="853"/>
                  <a:pt x="658" y="836"/>
                  <a:pt x="658" y="818"/>
                </a:cubicBezTo>
                <a:cubicBezTo>
                  <a:pt x="658" y="436"/>
                  <a:pt x="658" y="436"/>
                  <a:pt x="658" y="436"/>
                </a:cubicBezTo>
                <a:cubicBezTo>
                  <a:pt x="658" y="418"/>
                  <a:pt x="640" y="400"/>
                  <a:pt x="613" y="400"/>
                </a:cubicBezTo>
                <a:close/>
                <a:moveTo>
                  <a:pt x="115" y="276"/>
                </a:moveTo>
                <a:lnTo>
                  <a:pt x="115" y="276"/>
                </a:lnTo>
                <a:cubicBezTo>
                  <a:pt x="115" y="151"/>
                  <a:pt x="205" y="54"/>
                  <a:pt x="329" y="54"/>
                </a:cubicBezTo>
                <a:cubicBezTo>
                  <a:pt x="445" y="54"/>
                  <a:pt x="542" y="151"/>
                  <a:pt x="542" y="276"/>
                </a:cubicBezTo>
                <a:cubicBezTo>
                  <a:pt x="542" y="400"/>
                  <a:pt x="542" y="400"/>
                  <a:pt x="542" y="400"/>
                </a:cubicBezTo>
                <a:cubicBezTo>
                  <a:pt x="115" y="400"/>
                  <a:pt x="115" y="400"/>
                  <a:pt x="115" y="400"/>
                </a:cubicBezTo>
                <a:lnTo>
                  <a:pt x="115" y="276"/>
                </a:lnTo>
                <a:close/>
                <a:moveTo>
                  <a:pt x="596" y="800"/>
                </a:moveTo>
                <a:lnTo>
                  <a:pt x="596" y="800"/>
                </a:lnTo>
                <a:cubicBezTo>
                  <a:pt x="53" y="800"/>
                  <a:pt x="53" y="800"/>
                  <a:pt x="53" y="800"/>
                </a:cubicBezTo>
                <a:cubicBezTo>
                  <a:pt x="53" y="454"/>
                  <a:pt x="53" y="454"/>
                  <a:pt x="53" y="454"/>
                </a:cubicBezTo>
                <a:cubicBezTo>
                  <a:pt x="596" y="454"/>
                  <a:pt x="596" y="454"/>
                  <a:pt x="596" y="454"/>
                </a:cubicBezTo>
                <a:lnTo>
                  <a:pt x="596" y="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382"/>
          <p:cNvSpPr>
            <a:spLocks noChangeArrowheads="1"/>
          </p:cNvSpPr>
          <p:nvPr/>
        </p:nvSpPr>
        <p:spPr bwMode="auto">
          <a:xfrm>
            <a:off x="11927058" y="7681663"/>
            <a:ext cx="54159" cy="166988"/>
          </a:xfrm>
          <a:custGeom>
            <a:avLst/>
            <a:gdLst>
              <a:gd name="T0" fmla="*/ 27 w 55"/>
              <a:gd name="T1" fmla="*/ 160 h 161"/>
              <a:gd name="T2" fmla="*/ 27 w 55"/>
              <a:gd name="T3" fmla="*/ 160 h 161"/>
              <a:gd name="T4" fmla="*/ 54 w 55"/>
              <a:gd name="T5" fmla="*/ 125 h 161"/>
              <a:gd name="T6" fmla="*/ 54 w 55"/>
              <a:gd name="T7" fmla="*/ 27 h 161"/>
              <a:gd name="T8" fmla="*/ 27 w 55"/>
              <a:gd name="T9" fmla="*/ 0 h 161"/>
              <a:gd name="T10" fmla="*/ 0 w 55"/>
              <a:gd name="T11" fmla="*/ 27 h 161"/>
              <a:gd name="T12" fmla="*/ 0 w 55"/>
              <a:gd name="T13" fmla="*/ 125 h 161"/>
              <a:gd name="T14" fmla="*/ 27 w 55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1">
                <a:moveTo>
                  <a:pt x="27" y="160"/>
                </a:moveTo>
                <a:lnTo>
                  <a:pt x="27" y="160"/>
                </a:lnTo>
                <a:cubicBezTo>
                  <a:pt x="45" y="160"/>
                  <a:pt x="54" y="143"/>
                  <a:pt x="54" y="125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43"/>
                  <a:pt x="9" y="160"/>
                  <a:pt x="27" y="1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CuadroTexto 657"/>
          <p:cNvSpPr txBox="1"/>
          <p:nvPr/>
        </p:nvSpPr>
        <p:spPr>
          <a:xfrm>
            <a:off x="16042869" y="3839964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659" name="CuadroTexto 658"/>
          <p:cNvSpPr txBox="1"/>
          <p:nvPr/>
        </p:nvSpPr>
        <p:spPr>
          <a:xfrm>
            <a:off x="16005197" y="6220940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61" name="CuadroTexto 660"/>
          <p:cNvSpPr txBox="1"/>
          <p:nvPr/>
        </p:nvSpPr>
        <p:spPr>
          <a:xfrm>
            <a:off x="2790986" y="109883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2" name="Rectángulo 661"/>
          <p:cNvSpPr/>
          <p:nvPr/>
        </p:nvSpPr>
        <p:spPr>
          <a:xfrm>
            <a:off x="2164975" y="1162602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3" name="CuadroTexto 662"/>
          <p:cNvSpPr txBox="1"/>
          <p:nvPr/>
        </p:nvSpPr>
        <p:spPr>
          <a:xfrm>
            <a:off x="6736599" y="109883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4" name="Rectángulo 663"/>
          <p:cNvSpPr/>
          <p:nvPr/>
        </p:nvSpPr>
        <p:spPr>
          <a:xfrm>
            <a:off x="6110588" y="1162602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5" name="CuadroTexto 664"/>
          <p:cNvSpPr txBox="1"/>
          <p:nvPr/>
        </p:nvSpPr>
        <p:spPr>
          <a:xfrm>
            <a:off x="10647216" y="109796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6" name="Rectángulo 665"/>
          <p:cNvSpPr/>
          <p:nvPr/>
        </p:nvSpPr>
        <p:spPr>
          <a:xfrm>
            <a:off x="10021205" y="1161740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7" name="CuadroTexto 666"/>
          <p:cNvSpPr txBox="1"/>
          <p:nvPr/>
        </p:nvSpPr>
        <p:spPr>
          <a:xfrm>
            <a:off x="8786012" y="10042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8" name="Rectángulo 667"/>
          <p:cNvSpPr/>
          <p:nvPr/>
        </p:nvSpPr>
        <p:spPr>
          <a:xfrm>
            <a:off x="8160001" y="164193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9" name="CuadroTexto 668"/>
          <p:cNvSpPr txBox="1"/>
          <p:nvPr/>
        </p:nvSpPr>
        <p:spPr>
          <a:xfrm>
            <a:off x="4785515" y="9937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70" name="Rectángulo 669"/>
          <p:cNvSpPr/>
          <p:nvPr/>
        </p:nvSpPr>
        <p:spPr>
          <a:xfrm>
            <a:off x="4159504" y="163146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39755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69"/>
          <p:cNvSpPr>
            <a:spLocks noChangeArrowheads="1"/>
          </p:cNvSpPr>
          <p:nvPr/>
        </p:nvSpPr>
        <p:spPr bwMode="auto">
          <a:xfrm>
            <a:off x="13663572" y="884958"/>
            <a:ext cx="8227991" cy="2206656"/>
          </a:xfrm>
          <a:custGeom>
            <a:avLst/>
            <a:gdLst>
              <a:gd name="T0" fmla="*/ 478 w 8305"/>
              <a:gd name="T1" fmla="*/ 1757 h 2227"/>
              <a:gd name="T2" fmla="*/ 478 w 8305"/>
              <a:gd name="T3" fmla="*/ 2226 h 2227"/>
              <a:gd name="T4" fmla="*/ 7843 w 8305"/>
              <a:gd name="T5" fmla="*/ 2226 h 2227"/>
              <a:gd name="T6" fmla="*/ 8304 w 8305"/>
              <a:gd name="T7" fmla="*/ 1113 h 2227"/>
              <a:gd name="T8" fmla="*/ 7843 w 8305"/>
              <a:gd name="T9" fmla="*/ 0 h 2227"/>
              <a:gd name="T10" fmla="*/ 0 w 8305"/>
              <a:gd name="T11" fmla="*/ 0 h 2227"/>
              <a:gd name="T12" fmla="*/ 0 w 8305"/>
              <a:gd name="T13" fmla="*/ 1757 h 2227"/>
              <a:gd name="T14" fmla="*/ 478 w 8305"/>
              <a:gd name="T15" fmla="*/ 1757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05" h="2227">
                <a:moveTo>
                  <a:pt x="478" y="1757"/>
                </a:moveTo>
                <a:lnTo>
                  <a:pt x="478" y="2226"/>
                </a:lnTo>
                <a:lnTo>
                  <a:pt x="7843" y="2226"/>
                </a:lnTo>
                <a:lnTo>
                  <a:pt x="8304" y="1113"/>
                </a:lnTo>
                <a:lnTo>
                  <a:pt x="7843" y="0"/>
                </a:lnTo>
                <a:lnTo>
                  <a:pt x="0" y="0"/>
                </a:lnTo>
                <a:lnTo>
                  <a:pt x="0" y="1757"/>
                </a:lnTo>
                <a:lnTo>
                  <a:pt x="478" y="17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0"/>
          <p:cNvSpPr>
            <a:spLocks noChangeArrowheads="1"/>
          </p:cNvSpPr>
          <p:nvPr/>
        </p:nvSpPr>
        <p:spPr bwMode="auto">
          <a:xfrm>
            <a:off x="13344589" y="3581012"/>
            <a:ext cx="139828" cy="8739"/>
          </a:xfrm>
          <a:custGeom>
            <a:avLst/>
            <a:gdLst>
              <a:gd name="T0" fmla="*/ 0 w 140"/>
              <a:gd name="T1" fmla="*/ 0 h 10"/>
              <a:gd name="T2" fmla="*/ 0 w 140"/>
              <a:gd name="T3" fmla="*/ 0 h 10"/>
              <a:gd name="T4" fmla="*/ 0 w 140"/>
              <a:gd name="T5" fmla="*/ 9 h 10"/>
              <a:gd name="T6" fmla="*/ 139 w 140"/>
              <a:gd name="T7" fmla="*/ 0 h 10"/>
              <a:gd name="T8" fmla="*/ 0 w 14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44" y="9"/>
                  <a:pt x="96" y="0"/>
                  <a:pt x="139" y="0"/>
                </a:cubicBezTo>
                <a:lnTo>
                  <a:pt x="0" y="0"/>
                </a:ln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1"/>
          <p:cNvSpPr>
            <a:spLocks noChangeArrowheads="1"/>
          </p:cNvSpPr>
          <p:nvPr/>
        </p:nvSpPr>
        <p:spPr bwMode="auto">
          <a:xfrm>
            <a:off x="13113000" y="3358163"/>
            <a:ext cx="8782934" cy="2197917"/>
          </a:xfrm>
          <a:custGeom>
            <a:avLst/>
            <a:gdLst>
              <a:gd name="T0" fmla="*/ 374 w 8862"/>
              <a:gd name="T1" fmla="*/ 0 h 2218"/>
              <a:gd name="T2" fmla="*/ 374 w 8862"/>
              <a:gd name="T3" fmla="*/ 0 h 2218"/>
              <a:gd name="T4" fmla="*/ 714 w 8862"/>
              <a:gd name="T5" fmla="*/ 43 h 2218"/>
              <a:gd name="T6" fmla="*/ 966 w 8862"/>
              <a:gd name="T7" fmla="*/ 182 h 2218"/>
              <a:gd name="T8" fmla="*/ 1122 w 8862"/>
              <a:gd name="T9" fmla="*/ 382 h 2218"/>
              <a:gd name="T10" fmla="*/ 1174 w 8862"/>
              <a:gd name="T11" fmla="*/ 652 h 2218"/>
              <a:gd name="T12" fmla="*/ 1131 w 8862"/>
              <a:gd name="T13" fmla="*/ 886 h 2218"/>
              <a:gd name="T14" fmla="*/ 1009 w 8862"/>
              <a:gd name="T15" fmla="*/ 1069 h 2218"/>
              <a:gd name="T16" fmla="*/ 844 w 8862"/>
              <a:gd name="T17" fmla="*/ 1208 h 2218"/>
              <a:gd name="T18" fmla="*/ 679 w 8862"/>
              <a:gd name="T19" fmla="*/ 1312 h 2218"/>
              <a:gd name="T20" fmla="*/ 522 w 8862"/>
              <a:gd name="T21" fmla="*/ 1399 h 2218"/>
              <a:gd name="T22" fmla="*/ 357 w 8862"/>
              <a:gd name="T23" fmla="*/ 1512 h 2218"/>
              <a:gd name="T24" fmla="*/ 0 w 8862"/>
              <a:gd name="T25" fmla="*/ 1617 h 2218"/>
              <a:gd name="T26" fmla="*/ 0 w 8862"/>
              <a:gd name="T27" fmla="*/ 1765 h 2218"/>
              <a:gd name="T28" fmla="*/ 1218 w 8862"/>
              <a:gd name="T29" fmla="*/ 1756 h 2218"/>
              <a:gd name="T30" fmla="*/ 1218 w 8862"/>
              <a:gd name="T31" fmla="*/ 2217 h 2218"/>
              <a:gd name="T32" fmla="*/ 8400 w 8862"/>
              <a:gd name="T33" fmla="*/ 2217 h 2218"/>
              <a:gd name="T34" fmla="*/ 8861 w 8862"/>
              <a:gd name="T35" fmla="*/ 1112 h 2218"/>
              <a:gd name="T36" fmla="*/ 8400 w 8862"/>
              <a:gd name="T37" fmla="*/ 0 h 2218"/>
              <a:gd name="T38" fmla="*/ 374 w 8862"/>
              <a:gd name="T39" fmla="*/ 0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62" h="2218">
                <a:moveTo>
                  <a:pt x="374" y="0"/>
                </a:moveTo>
                <a:lnTo>
                  <a:pt x="374" y="0"/>
                </a:lnTo>
                <a:cubicBezTo>
                  <a:pt x="505" y="0"/>
                  <a:pt x="618" y="17"/>
                  <a:pt x="714" y="43"/>
                </a:cubicBezTo>
                <a:cubicBezTo>
                  <a:pt x="818" y="78"/>
                  <a:pt x="896" y="121"/>
                  <a:pt x="966" y="182"/>
                </a:cubicBezTo>
                <a:cubicBezTo>
                  <a:pt x="1035" y="234"/>
                  <a:pt x="1088" y="304"/>
                  <a:pt x="1122" y="382"/>
                </a:cubicBezTo>
                <a:cubicBezTo>
                  <a:pt x="1157" y="469"/>
                  <a:pt x="1174" y="556"/>
                  <a:pt x="1174" y="652"/>
                </a:cubicBezTo>
                <a:cubicBezTo>
                  <a:pt x="1174" y="738"/>
                  <a:pt x="1166" y="817"/>
                  <a:pt x="1131" y="886"/>
                </a:cubicBezTo>
                <a:cubicBezTo>
                  <a:pt x="1096" y="956"/>
                  <a:pt x="1053" y="1017"/>
                  <a:pt x="1009" y="1069"/>
                </a:cubicBezTo>
                <a:cubicBezTo>
                  <a:pt x="957" y="1121"/>
                  <a:pt x="905" y="1164"/>
                  <a:pt x="844" y="1208"/>
                </a:cubicBezTo>
                <a:cubicBezTo>
                  <a:pt x="783" y="1243"/>
                  <a:pt x="731" y="1286"/>
                  <a:pt x="679" y="1312"/>
                </a:cubicBezTo>
                <a:cubicBezTo>
                  <a:pt x="635" y="1338"/>
                  <a:pt x="583" y="1365"/>
                  <a:pt x="522" y="1399"/>
                </a:cubicBezTo>
                <a:cubicBezTo>
                  <a:pt x="470" y="1434"/>
                  <a:pt x="409" y="1469"/>
                  <a:pt x="357" y="1512"/>
                </a:cubicBezTo>
                <a:cubicBezTo>
                  <a:pt x="313" y="1538"/>
                  <a:pt x="35" y="1582"/>
                  <a:pt x="0" y="1617"/>
                </a:cubicBezTo>
                <a:cubicBezTo>
                  <a:pt x="0" y="1765"/>
                  <a:pt x="0" y="1765"/>
                  <a:pt x="0" y="1765"/>
                </a:cubicBezTo>
                <a:cubicBezTo>
                  <a:pt x="1218" y="1756"/>
                  <a:pt x="1218" y="1756"/>
                  <a:pt x="1218" y="1756"/>
                </a:cubicBezTo>
                <a:cubicBezTo>
                  <a:pt x="1218" y="2217"/>
                  <a:pt x="1218" y="2217"/>
                  <a:pt x="1218" y="2217"/>
                </a:cubicBezTo>
                <a:cubicBezTo>
                  <a:pt x="8400" y="2217"/>
                  <a:pt x="8400" y="2217"/>
                  <a:pt x="8400" y="2217"/>
                </a:cubicBezTo>
                <a:cubicBezTo>
                  <a:pt x="8861" y="1112"/>
                  <a:pt x="8861" y="1112"/>
                  <a:pt x="8861" y="1112"/>
                </a:cubicBezTo>
                <a:cubicBezTo>
                  <a:pt x="8400" y="0"/>
                  <a:pt x="8400" y="0"/>
                  <a:pt x="8400" y="0"/>
                </a:cubicBezTo>
                <a:lnTo>
                  <a:pt x="37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2"/>
          <p:cNvSpPr>
            <a:spLocks noChangeArrowheads="1"/>
          </p:cNvSpPr>
          <p:nvPr/>
        </p:nvSpPr>
        <p:spPr bwMode="auto">
          <a:xfrm>
            <a:off x="13344589" y="6281436"/>
            <a:ext cx="78653" cy="8739"/>
          </a:xfrm>
          <a:custGeom>
            <a:avLst/>
            <a:gdLst>
              <a:gd name="T0" fmla="*/ 0 w 79"/>
              <a:gd name="T1" fmla="*/ 0 h 10"/>
              <a:gd name="T2" fmla="*/ 0 w 79"/>
              <a:gd name="T3" fmla="*/ 0 h 10"/>
              <a:gd name="T4" fmla="*/ 0 w 79"/>
              <a:gd name="T5" fmla="*/ 9 h 10"/>
              <a:gd name="T6" fmla="*/ 78 w 79"/>
              <a:gd name="T7" fmla="*/ 0 h 10"/>
              <a:gd name="T8" fmla="*/ 0 w 7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26" y="9"/>
                  <a:pt x="53" y="0"/>
                  <a:pt x="78" y="0"/>
                </a:cubicBezTo>
                <a:lnTo>
                  <a:pt x="0" y="0"/>
                </a:ln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3"/>
          <p:cNvSpPr>
            <a:spLocks noChangeArrowheads="1"/>
          </p:cNvSpPr>
          <p:nvPr/>
        </p:nvSpPr>
        <p:spPr bwMode="auto">
          <a:xfrm>
            <a:off x="13370806" y="5822628"/>
            <a:ext cx="8520757" cy="2206656"/>
          </a:xfrm>
          <a:custGeom>
            <a:avLst/>
            <a:gdLst>
              <a:gd name="T0" fmla="*/ 52 w 8601"/>
              <a:gd name="T1" fmla="*/ 0 h 2226"/>
              <a:gd name="T2" fmla="*/ 52 w 8601"/>
              <a:gd name="T3" fmla="*/ 0 h 2226"/>
              <a:gd name="T4" fmla="*/ 331 w 8601"/>
              <a:gd name="T5" fmla="*/ 44 h 2226"/>
              <a:gd name="T6" fmla="*/ 548 w 8601"/>
              <a:gd name="T7" fmla="*/ 148 h 2226"/>
              <a:gd name="T8" fmla="*/ 687 w 8601"/>
              <a:gd name="T9" fmla="*/ 322 h 2226"/>
              <a:gd name="T10" fmla="*/ 739 w 8601"/>
              <a:gd name="T11" fmla="*/ 548 h 2226"/>
              <a:gd name="T12" fmla="*/ 713 w 8601"/>
              <a:gd name="T13" fmla="*/ 722 h 2226"/>
              <a:gd name="T14" fmla="*/ 635 w 8601"/>
              <a:gd name="T15" fmla="*/ 870 h 2226"/>
              <a:gd name="T16" fmla="*/ 514 w 8601"/>
              <a:gd name="T17" fmla="*/ 983 h 2226"/>
              <a:gd name="T18" fmla="*/ 357 w 8601"/>
              <a:gd name="T19" fmla="*/ 1043 h 2226"/>
              <a:gd name="T20" fmla="*/ 661 w 8601"/>
              <a:gd name="T21" fmla="*/ 1226 h 2226"/>
              <a:gd name="T22" fmla="*/ 774 w 8601"/>
              <a:gd name="T23" fmla="*/ 1591 h 2226"/>
              <a:gd name="T24" fmla="*/ 722 w 8601"/>
              <a:gd name="T25" fmla="*/ 1851 h 2226"/>
              <a:gd name="T26" fmla="*/ 566 w 8601"/>
              <a:gd name="T27" fmla="*/ 2051 h 2226"/>
              <a:gd name="T28" fmla="*/ 322 w 8601"/>
              <a:gd name="T29" fmla="*/ 2182 h 2226"/>
              <a:gd name="T30" fmla="*/ 0 w 8601"/>
              <a:gd name="T31" fmla="*/ 2225 h 2226"/>
              <a:gd name="T32" fmla="*/ 8139 w 8601"/>
              <a:gd name="T33" fmla="*/ 2225 h 2226"/>
              <a:gd name="T34" fmla="*/ 8600 w 8601"/>
              <a:gd name="T35" fmla="*/ 1113 h 2226"/>
              <a:gd name="T36" fmla="*/ 8139 w 8601"/>
              <a:gd name="T37" fmla="*/ 0 h 2226"/>
              <a:gd name="T38" fmla="*/ 52 w 8601"/>
              <a:gd name="T39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01" h="2226">
                <a:moveTo>
                  <a:pt x="52" y="0"/>
                </a:moveTo>
                <a:lnTo>
                  <a:pt x="52" y="0"/>
                </a:lnTo>
                <a:cubicBezTo>
                  <a:pt x="157" y="0"/>
                  <a:pt x="253" y="18"/>
                  <a:pt x="331" y="44"/>
                </a:cubicBezTo>
                <a:cubicBezTo>
                  <a:pt x="418" y="70"/>
                  <a:pt x="487" y="104"/>
                  <a:pt x="548" y="148"/>
                </a:cubicBezTo>
                <a:cubicBezTo>
                  <a:pt x="609" y="200"/>
                  <a:pt x="661" y="252"/>
                  <a:pt x="687" y="322"/>
                </a:cubicBezTo>
                <a:cubicBezTo>
                  <a:pt x="722" y="392"/>
                  <a:pt x="739" y="461"/>
                  <a:pt x="739" y="548"/>
                </a:cubicBezTo>
                <a:cubicBezTo>
                  <a:pt x="739" y="609"/>
                  <a:pt x="731" y="661"/>
                  <a:pt x="713" y="722"/>
                </a:cubicBezTo>
                <a:cubicBezTo>
                  <a:pt x="696" y="774"/>
                  <a:pt x="670" y="826"/>
                  <a:pt x="635" y="870"/>
                </a:cubicBezTo>
                <a:cubicBezTo>
                  <a:pt x="600" y="913"/>
                  <a:pt x="566" y="957"/>
                  <a:pt x="514" y="983"/>
                </a:cubicBezTo>
                <a:cubicBezTo>
                  <a:pt x="470" y="1018"/>
                  <a:pt x="418" y="1035"/>
                  <a:pt x="357" y="1043"/>
                </a:cubicBezTo>
                <a:cubicBezTo>
                  <a:pt x="487" y="1070"/>
                  <a:pt x="583" y="1131"/>
                  <a:pt x="661" y="1226"/>
                </a:cubicBezTo>
                <a:cubicBezTo>
                  <a:pt x="739" y="1331"/>
                  <a:pt x="774" y="1452"/>
                  <a:pt x="774" y="1591"/>
                </a:cubicBezTo>
                <a:cubicBezTo>
                  <a:pt x="774" y="1686"/>
                  <a:pt x="757" y="1773"/>
                  <a:pt x="722" y="1851"/>
                </a:cubicBezTo>
                <a:cubicBezTo>
                  <a:pt x="687" y="1929"/>
                  <a:pt x="635" y="1999"/>
                  <a:pt x="566" y="2051"/>
                </a:cubicBezTo>
                <a:cubicBezTo>
                  <a:pt x="496" y="2103"/>
                  <a:pt x="418" y="2147"/>
                  <a:pt x="322" y="2182"/>
                </a:cubicBezTo>
                <a:cubicBezTo>
                  <a:pt x="226" y="2208"/>
                  <a:pt x="122" y="2225"/>
                  <a:pt x="0" y="2225"/>
                </a:cubicBezTo>
                <a:cubicBezTo>
                  <a:pt x="8139" y="2225"/>
                  <a:pt x="8139" y="2225"/>
                  <a:pt x="8139" y="2225"/>
                </a:cubicBezTo>
                <a:cubicBezTo>
                  <a:pt x="8600" y="1113"/>
                  <a:pt x="8600" y="1113"/>
                  <a:pt x="8600" y="1113"/>
                </a:cubicBezTo>
                <a:cubicBezTo>
                  <a:pt x="8139" y="0"/>
                  <a:pt x="8139" y="0"/>
                  <a:pt x="8139" y="0"/>
                </a:cubicBezTo>
                <a:lnTo>
                  <a:pt x="5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4"/>
          <p:cNvSpPr>
            <a:spLocks noChangeArrowheads="1"/>
          </p:cNvSpPr>
          <p:nvPr/>
        </p:nvSpPr>
        <p:spPr bwMode="auto">
          <a:xfrm>
            <a:off x="13344589" y="8483724"/>
            <a:ext cx="26218" cy="4371"/>
          </a:xfrm>
          <a:custGeom>
            <a:avLst/>
            <a:gdLst>
              <a:gd name="T0" fmla="*/ 0 w 27"/>
              <a:gd name="T1" fmla="*/ 0 h 1"/>
              <a:gd name="T2" fmla="*/ 0 w 27"/>
              <a:gd name="T3" fmla="*/ 0 h 1"/>
              <a:gd name="T4" fmla="*/ 26 w 27"/>
              <a:gd name="T5" fmla="*/ 0 h 1"/>
              <a:gd name="T6" fmla="*/ 0 w 27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">
                <a:moveTo>
                  <a:pt x="0" y="0"/>
                </a:moveTo>
                <a:lnTo>
                  <a:pt x="0" y="0"/>
                </a:ln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5"/>
          <p:cNvSpPr>
            <a:spLocks noChangeArrowheads="1"/>
          </p:cNvSpPr>
          <p:nvPr/>
        </p:nvSpPr>
        <p:spPr bwMode="auto">
          <a:xfrm>
            <a:off x="12645449" y="5796410"/>
            <a:ext cx="1524998" cy="2259092"/>
          </a:xfrm>
          <a:custGeom>
            <a:avLst/>
            <a:gdLst>
              <a:gd name="T0" fmla="*/ 730 w 1540"/>
              <a:gd name="T1" fmla="*/ 2277 h 2278"/>
              <a:gd name="T2" fmla="*/ 730 w 1540"/>
              <a:gd name="T3" fmla="*/ 2277 h 2278"/>
              <a:gd name="T4" fmla="*/ 713 w 1540"/>
              <a:gd name="T5" fmla="*/ 2277 h 2278"/>
              <a:gd name="T6" fmla="*/ 704 w 1540"/>
              <a:gd name="T7" fmla="*/ 2277 h 2278"/>
              <a:gd name="T8" fmla="*/ 313 w 1540"/>
              <a:gd name="T9" fmla="*/ 2199 h 2278"/>
              <a:gd name="T10" fmla="*/ 17 w 1540"/>
              <a:gd name="T11" fmla="*/ 1973 h 2278"/>
              <a:gd name="T12" fmla="*/ 0 w 1540"/>
              <a:gd name="T13" fmla="*/ 1955 h 2278"/>
              <a:gd name="T14" fmla="*/ 261 w 1540"/>
              <a:gd name="T15" fmla="*/ 1617 h 2278"/>
              <a:gd name="T16" fmla="*/ 287 w 1540"/>
              <a:gd name="T17" fmla="*/ 1642 h 2278"/>
              <a:gd name="T18" fmla="*/ 461 w 1540"/>
              <a:gd name="T19" fmla="*/ 1790 h 2278"/>
              <a:gd name="T20" fmla="*/ 704 w 1540"/>
              <a:gd name="T21" fmla="*/ 1842 h 2278"/>
              <a:gd name="T22" fmla="*/ 704 w 1540"/>
              <a:gd name="T23" fmla="*/ 1842 h 2278"/>
              <a:gd name="T24" fmla="*/ 713 w 1540"/>
              <a:gd name="T25" fmla="*/ 1842 h 2278"/>
              <a:gd name="T26" fmla="*/ 974 w 1540"/>
              <a:gd name="T27" fmla="*/ 1773 h 2278"/>
              <a:gd name="T28" fmla="*/ 1061 w 1540"/>
              <a:gd name="T29" fmla="*/ 1574 h 2278"/>
              <a:gd name="T30" fmla="*/ 965 w 1540"/>
              <a:gd name="T31" fmla="*/ 1348 h 2278"/>
              <a:gd name="T32" fmla="*/ 696 w 1540"/>
              <a:gd name="T33" fmla="*/ 1269 h 2278"/>
              <a:gd name="T34" fmla="*/ 643 w 1540"/>
              <a:gd name="T35" fmla="*/ 1269 h 2278"/>
              <a:gd name="T36" fmla="*/ 530 w 1540"/>
              <a:gd name="T37" fmla="*/ 1269 h 2278"/>
              <a:gd name="T38" fmla="*/ 530 w 1540"/>
              <a:gd name="T39" fmla="*/ 904 h 2278"/>
              <a:gd name="T40" fmla="*/ 652 w 1540"/>
              <a:gd name="T41" fmla="*/ 904 h 2278"/>
              <a:gd name="T42" fmla="*/ 696 w 1540"/>
              <a:gd name="T43" fmla="*/ 904 h 2278"/>
              <a:gd name="T44" fmla="*/ 922 w 1540"/>
              <a:gd name="T45" fmla="*/ 826 h 2278"/>
              <a:gd name="T46" fmla="*/ 1017 w 1540"/>
              <a:gd name="T47" fmla="*/ 635 h 2278"/>
              <a:gd name="T48" fmla="*/ 939 w 1540"/>
              <a:gd name="T49" fmla="*/ 470 h 2278"/>
              <a:gd name="T50" fmla="*/ 739 w 1540"/>
              <a:gd name="T51" fmla="*/ 409 h 2278"/>
              <a:gd name="T52" fmla="*/ 704 w 1540"/>
              <a:gd name="T53" fmla="*/ 418 h 2278"/>
              <a:gd name="T54" fmla="*/ 513 w 1540"/>
              <a:gd name="T55" fmla="*/ 470 h 2278"/>
              <a:gd name="T56" fmla="*/ 339 w 1540"/>
              <a:gd name="T57" fmla="*/ 643 h 2278"/>
              <a:gd name="T58" fmla="*/ 322 w 1540"/>
              <a:gd name="T59" fmla="*/ 678 h 2278"/>
              <a:gd name="T60" fmla="*/ 26 w 1540"/>
              <a:gd name="T61" fmla="*/ 339 h 2278"/>
              <a:gd name="T62" fmla="*/ 43 w 1540"/>
              <a:gd name="T63" fmla="*/ 322 h 2278"/>
              <a:gd name="T64" fmla="*/ 165 w 1540"/>
              <a:gd name="T65" fmla="*/ 191 h 2278"/>
              <a:gd name="T66" fmla="*/ 339 w 1540"/>
              <a:gd name="T67" fmla="*/ 87 h 2278"/>
              <a:gd name="T68" fmla="*/ 557 w 1540"/>
              <a:gd name="T69" fmla="*/ 17 h 2278"/>
              <a:gd name="T70" fmla="*/ 696 w 1540"/>
              <a:gd name="T71" fmla="*/ 0 h 2278"/>
              <a:gd name="T72" fmla="*/ 782 w 1540"/>
              <a:gd name="T73" fmla="*/ 0 h 2278"/>
              <a:gd name="T74" fmla="*/ 1070 w 1540"/>
              <a:gd name="T75" fmla="*/ 44 h 2278"/>
              <a:gd name="T76" fmla="*/ 1296 w 1540"/>
              <a:gd name="T77" fmla="*/ 157 h 2278"/>
              <a:gd name="T78" fmla="*/ 1443 w 1540"/>
              <a:gd name="T79" fmla="*/ 339 h 2278"/>
              <a:gd name="T80" fmla="*/ 1496 w 1540"/>
              <a:gd name="T81" fmla="*/ 574 h 2278"/>
              <a:gd name="T82" fmla="*/ 1469 w 1540"/>
              <a:gd name="T83" fmla="*/ 756 h 2278"/>
              <a:gd name="T84" fmla="*/ 1391 w 1540"/>
              <a:gd name="T85" fmla="*/ 913 h 2278"/>
              <a:gd name="T86" fmla="*/ 1261 w 1540"/>
              <a:gd name="T87" fmla="*/ 1035 h 2278"/>
              <a:gd name="T88" fmla="*/ 1191 w 1540"/>
              <a:gd name="T89" fmla="*/ 1069 h 2278"/>
              <a:gd name="T90" fmla="*/ 1417 w 1540"/>
              <a:gd name="T91" fmla="*/ 1235 h 2278"/>
              <a:gd name="T92" fmla="*/ 1539 w 1540"/>
              <a:gd name="T93" fmla="*/ 1617 h 2278"/>
              <a:gd name="T94" fmla="*/ 1478 w 1540"/>
              <a:gd name="T95" fmla="*/ 1895 h 2278"/>
              <a:gd name="T96" fmla="*/ 1313 w 1540"/>
              <a:gd name="T97" fmla="*/ 2103 h 2278"/>
              <a:gd name="T98" fmla="*/ 1061 w 1540"/>
              <a:gd name="T99" fmla="*/ 2234 h 2278"/>
              <a:gd name="T100" fmla="*/ 730 w 1540"/>
              <a:gd name="T101" fmla="*/ 227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40" h="2278">
                <a:moveTo>
                  <a:pt x="730" y="2277"/>
                </a:moveTo>
                <a:lnTo>
                  <a:pt x="730" y="2277"/>
                </a:lnTo>
                <a:cubicBezTo>
                  <a:pt x="722" y="2277"/>
                  <a:pt x="713" y="2277"/>
                  <a:pt x="713" y="2277"/>
                </a:cubicBezTo>
                <a:cubicBezTo>
                  <a:pt x="704" y="2277"/>
                  <a:pt x="704" y="2277"/>
                  <a:pt x="704" y="2277"/>
                </a:cubicBezTo>
                <a:cubicBezTo>
                  <a:pt x="557" y="2277"/>
                  <a:pt x="426" y="2251"/>
                  <a:pt x="313" y="2199"/>
                </a:cubicBezTo>
                <a:cubicBezTo>
                  <a:pt x="191" y="2147"/>
                  <a:pt x="96" y="2068"/>
                  <a:pt x="17" y="1973"/>
                </a:cubicBezTo>
                <a:cubicBezTo>
                  <a:pt x="0" y="1955"/>
                  <a:pt x="0" y="1955"/>
                  <a:pt x="0" y="1955"/>
                </a:cubicBezTo>
                <a:cubicBezTo>
                  <a:pt x="261" y="1617"/>
                  <a:pt x="261" y="1617"/>
                  <a:pt x="261" y="1617"/>
                </a:cubicBezTo>
                <a:cubicBezTo>
                  <a:pt x="287" y="1642"/>
                  <a:pt x="287" y="1642"/>
                  <a:pt x="287" y="1642"/>
                </a:cubicBezTo>
                <a:cubicBezTo>
                  <a:pt x="339" y="1703"/>
                  <a:pt x="391" y="1755"/>
                  <a:pt x="461" y="1790"/>
                </a:cubicBezTo>
                <a:cubicBezTo>
                  <a:pt x="522" y="1825"/>
                  <a:pt x="609" y="1842"/>
                  <a:pt x="704" y="1842"/>
                </a:cubicBezTo>
                <a:lnTo>
                  <a:pt x="704" y="1842"/>
                </a:lnTo>
                <a:cubicBezTo>
                  <a:pt x="713" y="1842"/>
                  <a:pt x="713" y="1842"/>
                  <a:pt x="713" y="1842"/>
                </a:cubicBezTo>
                <a:cubicBezTo>
                  <a:pt x="835" y="1842"/>
                  <a:pt x="922" y="1825"/>
                  <a:pt x="974" y="1773"/>
                </a:cubicBezTo>
                <a:cubicBezTo>
                  <a:pt x="1035" y="1729"/>
                  <a:pt x="1061" y="1669"/>
                  <a:pt x="1061" y="1574"/>
                </a:cubicBezTo>
                <a:cubicBezTo>
                  <a:pt x="1061" y="1478"/>
                  <a:pt x="1026" y="1400"/>
                  <a:pt x="965" y="1348"/>
                </a:cubicBezTo>
                <a:cubicBezTo>
                  <a:pt x="904" y="1304"/>
                  <a:pt x="817" y="1278"/>
                  <a:pt x="696" y="1269"/>
                </a:cubicBezTo>
                <a:cubicBezTo>
                  <a:pt x="678" y="1269"/>
                  <a:pt x="661" y="1269"/>
                  <a:pt x="643" y="1269"/>
                </a:cubicBezTo>
                <a:cubicBezTo>
                  <a:pt x="530" y="1269"/>
                  <a:pt x="530" y="1269"/>
                  <a:pt x="530" y="1269"/>
                </a:cubicBezTo>
                <a:cubicBezTo>
                  <a:pt x="530" y="904"/>
                  <a:pt x="530" y="904"/>
                  <a:pt x="530" y="904"/>
                </a:cubicBezTo>
                <a:cubicBezTo>
                  <a:pt x="652" y="904"/>
                  <a:pt x="652" y="904"/>
                  <a:pt x="652" y="904"/>
                </a:cubicBezTo>
                <a:cubicBezTo>
                  <a:pt x="670" y="904"/>
                  <a:pt x="687" y="904"/>
                  <a:pt x="696" y="904"/>
                </a:cubicBezTo>
                <a:cubicBezTo>
                  <a:pt x="791" y="896"/>
                  <a:pt x="870" y="870"/>
                  <a:pt x="922" y="826"/>
                </a:cubicBezTo>
                <a:cubicBezTo>
                  <a:pt x="983" y="774"/>
                  <a:pt x="1017" y="713"/>
                  <a:pt x="1017" y="635"/>
                </a:cubicBezTo>
                <a:cubicBezTo>
                  <a:pt x="1017" y="557"/>
                  <a:pt x="991" y="504"/>
                  <a:pt x="939" y="470"/>
                </a:cubicBezTo>
                <a:cubicBezTo>
                  <a:pt x="896" y="435"/>
                  <a:pt x="826" y="409"/>
                  <a:pt x="739" y="409"/>
                </a:cubicBezTo>
                <a:cubicBezTo>
                  <a:pt x="730" y="409"/>
                  <a:pt x="713" y="409"/>
                  <a:pt x="704" y="418"/>
                </a:cubicBezTo>
                <a:cubicBezTo>
                  <a:pt x="635" y="418"/>
                  <a:pt x="565" y="435"/>
                  <a:pt x="513" y="470"/>
                </a:cubicBezTo>
                <a:cubicBezTo>
                  <a:pt x="444" y="513"/>
                  <a:pt x="383" y="574"/>
                  <a:pt x="339" y="643"/>
                </a:cubicBezTo>
                <a:cubicBezTo>
                  <a:pt x="322" y="678"/>
                  <a:pt x="322" y="678"/>
                  <a:pt x="322" y="678"/>
                </a:cubicBezTo>
                <a:cubicBezTo>
                  <a:pt x="26" y="339"/>
                  <a:pt x="26" y="339"/>
                  <a:pt x="26" y="339"/>
                </a:cubicBezTo>
                <a:cubicBezTo>
                  <a:pt x="43" y="322"/>
                  <a:pt x="43" y="322"/>
                  <a:pt x="43" y="322"/>
                </a:cubicBezTo>
                <a:cubicBezTo>
                  <a:pt x="70" y="278"/>
                  <a:pt x="113" y="226"/>
                  <a:pt x="165" y="191"/>
                </a:cubicBezTo>
                <a:cubicBezTo>
                  <a:pt x="217" y="148"/>
                  <a:pt x="278" y="113"/>
                  <a:pt x="339" y="87"/>
                </a:cubicBezTo>
                <a:cubicBezTo>
                  <a:pt x="409" y="61"/>
                  <a:pt x="478" y="35"/>
                  <a:pt x="557" y="17"/>
                </a:cubicBezTo>
                <a:cubicBezTo>
                  <a:pt x="600" y="9"/>
                  <a:pt x="652" y="9"/>
                  <a:pt x="696" y="0"/>
                </a:cubicBezTo>
                <a:cubicBezTo>
                  <a:pt x="730" y="0"/>
                  <a:pt x="757" y="0"/>
                  <a:pt x="782" y="0"/>
                </a:cubicBezTo>
                <a:cubicBezTo>
                  <a:pt x="887" y="0"/>
                  <a:pt x="983" y="9"/>
                  <a:pt x="1070" y="44"/>
                </a:cubicBezTo>
                <a:cubicBezTo>
                  <a:pt x="1156" y="70"/>
                  <a:pt x="1235" y="105"/>
                  <a:pt x="1296" y="157"/>
                </a:cubicBezTo>
                <a:cubicBezTo>
                  <a:pt x="1365" y="200"/>
                  <a:pt x="1409" y="261"/>
                  <a:pt x="1443" y="339"/>
                </a:cubicBezTo>
                <a:cubicBezTo>
                  <a:pt x="1478" y="409"/>
                  <a:pt x="1496" y="487"/>
                  <a:pt x="1496" y="574"/>
                </a:cubicBezTo>
                <a:cubicBezTo>
                  <a:pt x="1496" y="635"/>
                  <a:pt x="1487" y="696"/>
                  <a:pt x="1469" y="756"/>
                </a:cubicBezTo>
                <a:cubicBezTo>
                  <a:pt x="1452" y="817"/>
                  <a:pt x="1426" y="870"/>
                  <a:pt x="1391" y="913"/>
                </a:cubicBezTo>
                <a:cubicBezTo>
                  <a:pt x="1356" y="965"/>
                  <a:pt x="1313" y="1000"/>
                  <a:pt x="1261" y="1035"/>
                </a:cubicBezTo>
                <a:cubicBezTo>
                  <a:pt x="1244" y="1052"/>
                  <a:pt x="1217" y="1061"/>
                  <a:pt x="1191" y="1069"/>
                </a:cubicBezTo>
                <a:cubicBezTo>
                  <a:pt x="1278" y="1104"/>
                  <a:pt x="1356" y="1157"/>
                  <a:pt x="1417" y="1235"/>
                </a:cubicBezTo>
                <a:cubicBezTo>
                  <a:pt x="1496" y="1339"/>
                  <a:pt x="1539" y="1470"/>
                  <a:pt x="1539" y="1617"/>
                </a:cubicBezTo>
                <a:cubicBezTo>
                  <a:pt x="1539" y="1721"/>
                  <a:pt x="1513" y="1808"/>
                  <a:pt x="1478" y="1895"/>
                </a:cubicBezTo>
                <a:cubicBezTo>
                  <a:pt x="1435" y="1973"/>
                  <a:pt x="1383" y="2042"/>
                  <a:pt x="1313" y="2103"/>
                </a:cubicBezTo>
                <a:cubicBezTo>
                  <a:pt x="1244" y="2155"/>
                  <a:pt x="1156" y="2199"/>
                  <a:pt x="1061" y="2234"/>
                </a:cubicBezTo>
                <a:cubicBezTo>
                  <a:pt x="965" y="2260"/>
                  <a:pt x="852" y="2277"/>
                  <a:pt x="730" y="22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6"/>
          <p:cNvSpPr>
            <a:spLocks noChangeArrowheads="1"/>
          </p:cNvSpPr>
          <p:nvPr/>
        </p:nvSpPr>
        <p:spPr bwMode="auto">
          <a:xfrm>
            <a:off x="12610493" y="5761453"/>
            <a:ext cx="1586173" cy="2315898"/>
          </a:xfrm>
          <a:custGeom>
            <a:avLst/>
            <a:gdLst>
              <a:gd name="T0" fmla="*/ 817 w 1601"/>
              <a:gd name="T1" fmla="*/ 61 h 2339"/>
              <a:gd name="T2" fmla="*/ 1313 w 1601"/>
              <a:gd name="T3" fmla="*/ 209 h 2339"/>
              <a:gd name="T4" fmla="*/ 1504 w 1601"/>
              <a:gd name="T5" fmla="*/ 609 h 2339"/>
              <a:gd name="T6" fmla="*/ 1400 w 1601"/>
              <a:gd name="T7" fmla="*/ 931 h 2339"/>
              <a:gd name="T8" fmla="*/ 1122 w 1601"/>
              <a:gd name="T9" fmla="*/ 1104 h 2339"/>
              <a:gd name="T10" fmla="*/ 1539 w 1601"/>
              <a:gd name="T11" fmla="*/ 1652 h 2339"/>
              <a:gd name="T12" fmla="*/ 1331 w 1601"/>
              <a:gd name="T13" fmla="*/ 2112 h 2339"/>
              <a:gd name="T14" fmla="*/ 765 w 1601"/>
              <a:gd name="T15" fmla="*/ 2286 h 2339"/>
              <a:gd name="T16" fmla="*/ 365 w 1601"/>
              <a:gd name="T17" fmla="*/ 2208 h 2339"/>
              <a:gd name="T18" fmla="*/ 296 w 1601"/>
              <a:gd name="T19" fmla="*/ 1695 h 2339"/>
              <a:gd name="T20" fmla="*/ 739 w 1601"/>
              <a:gd name="T21" fmla="*/ 1903 h 2339"/>
              <a:gd name="T22" fmla="*/ 1026 w 1601"/>
              <a:gd name="T23" fmla="*/ 1834 h 2339"/>
              <a:gd name="T24" fmla="*/ 1018 w 1601"/>
              <a:gd name="T25" fmla="*/ 1365 h 2339"/>
              <a:gd name="T26" fmla="*/ 678 w 1601"/>
              <a:gd name="T27" fmla="*/ 1278 h 2339"/>
              <a:gd name="T28" fmla="*/ 600 w 1601"/>
              <a:gd name="T29" fmla="*/ 965 h 2339"/>
              <a:gd name="T30" fmla="*/ 739 w 1601"/>
              <a:gd name="T31" fmla="*/ 965 h 2339"/>
              <a:gd name="T32" fmla="*/ 1078 w 1601"/>
              <a:gd name="T33" fmla="*/ 670 h 2339"/>
              <a:gd name="T34" fmla="*/ 774 w 1601"/>
              <a:gd name="T35" fmla="*/ 418 h 2339"/>
              <a:gd name="T36" fmla="*/ 531 w 1601"/>
              <a:gd name="T37" fmla="*/ 487 h 2339"/>
              <a:gd name="T38" fmla="*/ 105 w 1601"/>
              <a:gd name="T39" fmla="*/ 374 h 2339"/>
              <a:gd name="T40" fmla="*/ 392 w 1601"/>
              <a:gd name="T41" fmla="*/ 148 h 2339"/>
              <a:gd name="T42" fmla="*/ 739 w 1601"/>
              <a:gd name="T43" fmla="*/ 61 h 2339"/>
              <a:gd name="T44" fmla="*/ 817 w 1601"/>
              <a:gd name="T45" fmla="*/ 0 h 2339"/>
              <a:gd name="T46" fmla="*/ 731 w 1601"/>
              <a:gd name="T47" fmla="*/ 9 h 2339"/>
              <a:gd name="T48" fmla="*/ 365 w 1601"/>
              <a:gd name="T49" fmla="*/ 96 h 2339"/>
              <a:gd name="T50" fmla="*/ 52 w 1601"/>
              <a:gd name="T51" fmla="*/ 348 h 2339"/>
              <a:gd name="T52" fmla="*/ 61 w 1601"/>
              <a:gd name="T53" fmla="*/ 418 h 2339"/>
              <a:gd name="T54" fmla="*/ 357 w 1601"/>
              <a:gd name="T55" fmla="*/ 766 h 2339"/>
              <a:gd name="T56" fmla="*/ 557 w 1601"/>
              <a:gd name="T57" fmla="*/ 531 h 2339"/>
              <a:gd name="T58" fmla="*/ 774 w 1601"/>
              <a:gd name="T59" fmla="*/ 478 h 2339"/>
              <a:gd name="T60" fmla="*/ 1018 w 1601"/>
              <a:gd name="T61" fmla="*/ 670 h 2339"/>
              <a:gd name="T62" fmla="*/ 731 w 1601"/>
              <a:gd name="T63" fmla="*/ 913 h 2339"/>
              <a:gd name="T64" fmla="*/ 600 w 1601"/>
              <a:gd name="T65" fmla="*/ 913 h 2339"/>
              <a:gd name="T66" fmla="*/ 539 w 1601"/>
              <a:gd name="T67" fmla="*/ 965 h 2339"/>
              <a:gd name="T68" fmla="*/ 539 w 1601"/>
              <a:gd name="T69" fmla="*/ 1331 h 2339"/>
              <a:gd name="T70" fmla="*/ 678 w 1601"/>
              <a:gd name="T71" fmla="*/ 1331 h 2339"/>
              <a:gd name="T72" fmla="*/ 983 w 1601"/>
              <a:gd name="T73" fmla="*/ 1409 h 2339"/>
              <a:gd name="T74" fmla="*/ 991 w 1601"/>
              <a:gd name="T75" fmla="*/ 1790 h 2339"/>
              <a:gd name="T76" fmla="*/ 748 w 1601"/>
              <a:gd name="T77" fmla="*/ 1851 h 2339"/>
              <a:gd name="T78" fmla="*/ 513 w 1601"/>
              <a:gd name="T79" fmla="*/ 1799 h 2339"/>
              <a:gd name="T80" fmla="*/ 296 w 1601"/>
              <a:gd name="T81" fmla="*/ 1600 h 2339"/>
              <a:gd name="T82" fmla="*/ 26 w 1601"/>
              <a:gd name="T83" fmla="*/ 1956 h 2339"/>
              <a:gd name="T84" fmla="*/ 26 w 1601"/>
              <a:gd name="T85" fmla="*/ 2025 h 2339"/>
              <a:gd name="T86" fmla="*/ 731 w 1601"/>
              <a:gd name="T87" fmla="*/ 2338 h 2339"/>
              <a:gd name="T88" fmla="*/ 765 w 1601"/>
              <a:gd name="T89" fmla="*/ 2338 h 2339"/>
              <a:gd name="T90" fmla="*/ 1365 w 1601"/>
              <a:gd name="T91" fmla="*/ 2155 h 2339"/>
              <a:gd name="T92" fmla="*/ 1600 w 1601"/>
              <a:gd name="T93" fmla="*/ 1652 h 2339"/>
              <a:gd name="T94" fmla="*/ 1296 w 1601"/>
              <a:gd name="T95" fmla="*/ 1104 h 2339"/>
              <a:gd name="T96" fmla="*/ 1444 w 1601"/>
              <a:gd name="T97" fmla="*/ 965 h 2339"/>
              <a:gd name="T98" fmla="*/ 1565 w 1601"/>
              <a:gd name="T99" fmla="*/ 609 h 2339"/>
              <a:gd name="T100" fmla="*/ 1348 w 1601"/>
              <a:gd name="T101" fmla="*/ 165 h 2339"/>
              <a:gd name="T102" fmla="*/ 817 w 1601"/>
              <a:gd name="T103" fmla="*/ 0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01" h="2339">
                <a:moveTo>
                  <a:pt x="817" y="61"/>
                </a:moveTo>
                <a:lnTo>
                  <a:pt x="817" y="61"/>
                </a:lnTo>
                <a:cubicBezTo>
                  <a:pt x="922" y="61"/>
                  <a:pt x="1018" y="79"/>
                  <a:pt x="1096" y="105"/>
                </a:cubicBezTo>
                <a:cubicBezTo>
                  <a:pt x="1183" y="131"/>
                  <a:pt x="1252" y="165"/>
                  <a:pt x="1313" y="209"/>
                </a:cubicBezTo>
                <a:cubicBezTo>
                  <a:pt x="1374" y="261"/>
                  <a:pt x="1426" y="313"/>
                  <a:pt x="1452" y="383"/>
                </a:cubicBezTo>
                <a:cubicBezTo>
                  <a:pt x="1487" y="453"/>
                  <a:pt x="1504" y="522"/>
                  <a:pt x="1504" y="609"/>
                </a:cubicBezTo>
                <a:cubicBezTo>
                  <a:pt x="1504" y="670"/>
                  <a:pt x="1496" y="722"/>
                  <a:pt x="1478" y="783"/>
                </a:cubicBezTo>
                <a:cubicBezTo>
                  <a:pt x="1461" y="835"/>
                  <a:pt x="1435" y="887"/>
                  <a:pt x="1400" y="931"/>
                </a:cubicBezTo>
                <a:cubicBezTo>
                  <a:pt x="1365" y="974"/>
                  <a:pt x="1331" y="1018"/>
                  <a:pt x="1279" y="1044"/>
                </a:cubicBezTo>
                <a:cubicBezTo>
                  <a:pt x="1235" y="1079"/>
                  <a:pt x="1183" y="1096"/>
                  <a:pt x="1122" y="1104"/>
                </a:cubicBezTo>
                <a:cubicBezTo>
                  <a:pt x="1252" y="1131"/>
                  <a:pt x="1348" y="1192"/>
                  <a:pt x="1426" y="1287"/>
                </a:cubicBezTo>
                <a:cubicBezTo>
                  <a:pt x="1504" y="1392"/>
                  <a:pt x="1539" y="1513"/>
                  <a:pt x="1539" y="1652"/>
                </a:cubicBezTo>
                <a:cubicBezTo>
                  <a:pt x="1539" y="1747"/>
                  <a:pt x="1522" y="1834"/>
                  <a:pt x="1487" y="1912"/>
                </a:cubicBezTo>
                <a:cubicBezTo>
                  <a:pt x="1452" y="1990"/>
                  <a:pt x="1400" y="2060"/>
                  <a:pt x="1331" y="2112"/>
                </a:cubicBezTo>
                <a:cubicBezTo>
                  <a:pt x="1261" y="2164"/>
                  <a:pt x="1183" y="2208"/>
                  <a:pt x="1087" y="2243"/>
                </a:cubicBezTo>
                <a:cubicBezTo>
                  <a:pt x="991" y="2269"/>
                  <a:pt x="887" y="2286"/>
                  <a:pt x="765" y="2286"/>
                </a:cubicBezTo>
                <a:cubicBezTo>
                  <a:pt x="757" y="2286"/>
                  <a:pt x="748" y="2286"/>
                  <a:pt x="739" y="2286"/>
                </a:cubicBezTo>
                <a:cubicBezTo>
                  <a:pt x="600" y="2277"/>
                  <a:pt x="470" y="2251"/>
                  <a:pt x="365" y="2208"/>
                </a:cubicBezTo>
                <a:cubicBezTo>
                  <a:pt x="244" y="2155"/>
                  <a:pt x="148" y="2086"/>
                  <a:pt x="70" y="1990"/>
                </a:cubicBezTo>
                <a:cubicBezTo>
                  <a:pt x="296" y="1695"/>
                  <a:pt x="296" y="1695"/>
                  <a:pt x="296" y="1695"/>
                </a:cubicBezTo>
                <a:cubicBezTo>
                  <a:pt x="348" y="1764"/>
                  <a:pt x="409" y="1817"/>
                  <a:pt x="487" y="1851"/>
                </a:cubicBezTo>
                <a:cubicBezTo>
                  <a:pt x="548" y="1886"/>
                  <a:pt x="635" y="1903"/>
                  <a:pt x="739" y="1903"/>
                </a:cubicBezTo>
                <a:lnTo>
                  <a:pt x="748" y="1912"/>
                </a:lnTo>
                <a:cubicBezTo>
                  <a:pt x="870" y="1912"/>
                  <a:pt x="966" y="1886"/>
                  <a:pt x="1026" y="1834"/>
                </a:cubicBezTo>
                <a:cubicBezTo>
                  <a:pt x="1096" y="1782"/>
                  <a:pt x="1122" y="1712"/>
                  <a:pt x="1122" y="1609"/>
                </a:cubicBezTo>
                <a:cubicBezTo>
                  <a:pt x="1122" y="1505"/>
                  <a:pt x="1087" y="1417"/>
                  <a:pt x="1018" y="1365"/>
                </a:cubicBezTo>
                <a:cubicBezTo>
                  <a:pt x="948" y="1313"/>
                  <a:pt x="861" y="1287"/>
                  <a:pt x="739" y="1278"/>
                </a:cubicBezTo>
                <a:cubicBezTo>
                  <a:pt x="722" y="1278"/>
                  <a:pt x="696" y="1278"/>
                  <a:pt x="678" y="1278"/>
                </a:cubicBezTo>
                <a:cubicBezTo>
                  <a:pt x="600" y="1278"/>
                  <a:pt x="600" y="1278"/>
                  <a:pt x="600" y="1278"/>
                </a:cubicBezTo>
                <a:cubicBezTo>
                  <a:pt x="600" y="965"/>
                  <a:pt x="600" y="965"/>
                  <a:pt x="600" y="965"/>
                </a:cubicBezTo>
                <a:cubicBezTo>
                  <a:pt x="687" y="965"/>
                  <a:pt x="687" y="965"/>
                  <a:pt x="687" y="965"/>
                </a:cubicBezTo>
                <a:cubicBezTo>
                  <a:pt x="705" y="965"/>
                  <a:pt x="722" y="965"/>
                  <a:pt x="739" y="965"/>
                </a:cubicBezTo>
                <a:cubicBezTo>
                  <a:pt x="835" y="957"/>
                  <a:pt x="913" y="931"/>
                  <a:pt x="974" y="887"/>
                </a:cubicBezTo>
                <a:cubicBezTo>
                  <a:pt x="1044" y="826"/>
                  <a:pt x="1078" y="757"/>
                  <a:pt x="1078" y="670"/>
                </a:cubicBezTo>
                <a:cubicBezTo>
                  <a:pt x="1078" y="583"/>
                  <a:pt x="1052" y="522"/>
                  <a:pt x="991" y="478"/>
                </a:cubicBezTo>
                <a:cubicBezTo>
                  <a:pt x="939" y="435"/>
                  <a:pt x="870" y="418"/>
                  <a:pt x="774" y="418"/>
                </a:cubicBezTo>
                <a:cubicBezTo>
                  <a:pt x="765" y="418"/>
                  <a:pt x="748" y="418"/>
                  <a:pt x="739" y="418"/>
                </a:cubicBezTo>
                <a:cubicBezTo>
                  <a:pt x="661" y="426"/>
                  <a:pt x="592" y="444"/>
                  <a:pt x="531" y="487"/>
                </a:cubicBezTo>
                <a:cubicBezTo>
                  <a:pt x="461" y="522"/>
                  <a:pt x="400" y="583"/>
                  <a:pt x="348" y="661"/>
                </a:cubicBezTo>
                <a:cubicBezTo>
                  <a:pt x="105" y="374"/>
                  <a:pt x="105" y="374"/>
                  <a:pt x="105" y="374"/>
                </a:cubicBezTo>
                <a:cubicBezTo>
                  <a:pt x="131" y="331"/>
                  <a:pt x="174" y="287"/>
                  <a:pt x="218" y="244"/>
                </a:cubicBezTo>
                <a:cubicBezTo>
                  <a:pt x="270" y="209"/>
                  <a:pt x="331" y="174"/>
                  <a:pt x="392" y="148"/>
                </a:cubicBezTo>
                <a:cubicBezTo>
                  <a:pt x="452" y="122"/>
                  <a:pt x="522" y="105"/>
                  <a:pt x="592" y="87"/>
                </a:cubicBezTo>
                <a:cubicBezTo>
                  <a:pt x="644" y="79"/>
                  <a:pt x="687" y="70"/>
                  <a:pt x="739" y="61"/>
                </a:cubicBezTo>
                <a:cubicBezTo>
                  <a:pt x="765" y="61"/>
                  <a:pt x="792" y="61"/>
                  <a:pt x="817" y="61"/>
                </a:cubicBezTo>
                <a:lnTo>
                  <a:pt x="817" y="0"/>
                </a:lnTo>
                <a:lnTo>
                  <a:pt x="817" y="0"/>
                </a:lnTo>
                <a:cubicBezTo>
                  <a:pt x="792" y="0"/>
                  <a:pt x="765" y="9"/>
                  <a:pt x="731" y="9"/>
                </a:cubicBezTo>
                <a:cubicBezTo>
                  <a:pt x="678" y="9"/>
                  <a:pt x="635" y="18"/>
                  <a:pt x="583" y="26"/>
                </a:cubicBezTo>
                <a:cubicBezTo>
                  <a:pt x="504" y="44"/>
                  <a:pt x="435" y="70"/>
                  <a:pt x="365" y="96"/>
                </a:cubicBezTo>
                <a:cubicBezTo>
                  <a:pt x="296" y="122"/>
                  <a:pt x="235" y="165"/>
                  <a:pt x="183" y="200"/>
                </a:cubicBezTo>
                <a:cubicBezTo>
                  <a:pt x="131" y="244"/>
                  <a:pt x="87" y="296"/>
                  <a:pt x="52" y="348"/>
                </a:cubicBezTo>
                <a:cubicBezTo>
                  <a:pt x="26" y="383"/>
                  <a:pt x="26" y="383"/>
                  <a:pt x="26" y="383"/>
                </a:cubicBezTo>
                <a:cubicBezTo>
                  <a:pt x="61" y="418"/>
                  <a:pt x="61" y="418"/>
                  <a:pt x="61" y="418"/>
                </a:cubicBezTo>
                <a:cubicBezTo>
                  <a:pt x="305" y="705"/>
                  <a:pt x="305" y="705"/>
                  <a:pt x="305" y="705"/>
                </a:cubicBezTo>
                <a:cubicBezTo>
                  <a:pt x="357" y="766"/>
                  <a:pt x="357" y="766"/>
                  <a:pt x="357" y="766"/>
                </a:cubicBezTo>
                <a:cubicBezTo>
                  <a:pt x="400" y="696"/>
                  <a:pt x="400" y="696"/>
                  <a:pt x="400" y="696"/>
                </a:cubicBezTo>
                <a:cubicBezTo>
                  <a:pt x="444" y="626"/>
                  <a:pt x="496" y="574"/>
                  <a:pt x="557" y="531"/>
                </a:cubicBezTo>
                <a:cubicBezTo>
                  <a:pt x="609" y="505"/>
                  <a:pt x="670" y="478"/>
                  <a:pt x="739" y="478"/>
                </a:cubicBezTo>
                <a:cubicBezTo>
                  <a:pt x="757" y="478"/>
                  <a:pt x="765" y="478"/>
                  <a:pt x="774" y="478"/>
                </a:cubicBezTo>
                <a:cubicBezTo>
                  <a:pt x="852" y="478"/>
                  <a:pt x="913" y="496"/>
                  <a:pt x="957" y="531"/>
                </a:cubicBezTo>
                <a:cubicBezTo>
                  <a:pt x="1000" y="557"/>
                  <a:pt x="1018" y="600"/>
                  <a:pt x="1018" y="670"/>
                </a:cubicBezTo>
                <a:cubicBezTo>
                  <a:pt x="1018" y="739"/>
                  <a:pt x="991" y="791"/>
                  <a:pt x="939" y="844"/>
                </a:cubicBezTo>
                <a:cubicBezTo>
                  <a:pt x="887" y="879"/>
                  <a:pt x="817" y="905"/>
                  <a:pt x="731" y="913"/>
                </a:cubicBezTo>
                <a:cubicBezTo>
                  <a:pt x="722" y="913"/>
                  <a:pt x="705" y="913"/>
                  <a:pt x="687" y="913"/>
                </a:cubicBezTo>
                <a:cubicBezTo>
                  <a:pt x="600" y="913"/>
                  <a:pt x="600" y="913"/>
                  <a:pt x="600" y="913"/>
                </a:cubicBezTo>
                <a:cubicBezTo>
                  <a:pt x="539" y="913"/>
                  <a:pt x="539" y="913"/>
                  <a:pt x="539" y="913"/>
                </a:cubicBezTo>
                <a:cubicBezTo>
                  <a:pt x="539" y="965"/>
                  <a:pt x="539" y="965"/>
                  <a:pt x="539" y="965"/>
                </a:cubicBezTo>
                <a:cubicBezTo>
                  <a:pt x="539" y="1278"/>
                  <a:pt x="539" y="1278"/>
                  <a:pt x="539" y="1278"/>
                </a:cubicBezTo>
                <a:cubicBezTo>
                  <a:pt x="539" y="1331"/>
                  <a:pt x="539" y="1331"/>
                  <a:pt x="539" y="1331"/>
                </a:cubicBezTo>
                <a:cubicBezTo>
                  <a:pt x="600" y="1331"/>
                  <a:pt x="600" y="1331"/>
                  <a:pt x="600" y="1331"/>
                </a:cubicBezTo>
                <a:cubicBezTo>
                  <a:pt x="678" y="1331"/>
                  <a:pt x="678" y="1331"/>
                  <a:pt x="678" y="1331"/>
                </a:cubicBezTo>
                <a:cubicBezTo>
                  <a:pt x="696" y="1331"/>
                  <a:pt x="713" y="1331"/>
                  <a:pt x="731" y="1339"/>
                </a:cubicBezTo>
                <a:cubicBezTo>
                  <a:pt x="844" y="1339"/>
                  <a:pt x="922" y="1365"/>
                  <a:pt x="983" y="1409"/>
                </a:cubicBezTo>
                <a:cubicBezTo>
                  <a:pt x="1035" y="1452"/>
                  <a:pt x="1070" y="1522"/>
                  <a:pt x="1070" y="1609"/>
                </a:cubicBezTo>
                <a:cubicBezTo>
                  <a:pt x="1070" y="1695"/>
                  <a:pt x="1044" y="1747"/>
                  <a:pt x="991" y="1790"/>
                </a:cubicBezTo>
                <a:cubicBezTo>
                  <a:pt x="939" y="1825"/>
                  <a:pt x="861" y="1851"/>
                  <a:pt x="748" y="1851"/>
                </a:cubicBezTo>
                <a:lnTo>
                  <a:pt x="748" y="1851"/>
                </a:lnTo>
                <a:cubicBezTo>
                  <a:pt x="739" y="1851"/>
                  <a:pt x="739" y="1851"/>
                  <a:pt x="739" y="1851"/>
                </a:cubicBezTo>
                <a:cubicBezTo>
                  <a:pt x="644" y="1851"/>
                  <a:pt x="565" y="1834"/>
                  <a:pt x="513" y="1799"/>
                </a:cubicBezTo>
                <a:cubicBezTo>
                  <a:pt x="444" y="1764"/>
                  <a:pt x="392" y="1721"/>
                  <a:pt x="348" y="1661"/>
                </a:cubicBezTo>
                <a:cubicBezTo>
                  <a:pt x="296" y="1600"/>
                  <a:pt x="296" y="1600"/>
                  <a:pt x="296" y="1600"/>
                </a:cubicBezTo>
                <a:cubicBezTo>
                  <a:pt x="252" y="1661"/>
                  <a:pt x="252" y="1661"/>
                  <a:pt x="252" y="1661"/>
                </a:cubicBezTo>
                <a:cubicBezTo>
                  <a:pt x="26" y="1956"/>
                  <a:pt x="26" y="1956"/>
                  <a:pt x="26" y="1956"/>
                </a:cubicBezTo>
                <a:cubicBezTo>
                  <a:pt x="0" y="1990"/>
                  <a:pt x="0" y="1990"/>
                  <a:pt x="0" y="1990"/>
                </a:cubicBezTo>
                <a:cubicBezTo>
                  <a:pt x="26" y="2025"/>
                  <a:pt x="26" y="2025"/>
                  <a:pt x="26" y="2025"/>
                </a:cubicBezTo>
                <a:cubicBezTo>
                  <a:pt x="113" y="2130"/>
                  <a:pt x="218" y="2208"/>
                  <a:pt x="339" y="2260"/>
                </a:cubicBezTo>
                <a:cubicBezTo>
                  <a:pt x="452" y="2312"/>
                  <a:pt x="592" y="2338"/>
                  <a:pt x="731" y="2338"/>
                </a:cubicBezTo>
                <a:cubicBezTo>
                  <a:pt x="739" y="2338"/>
                  <a:pt x="739" y="2338"/>
                  <a:pt x="748" y="2338"/>
                </a:cubicBezTo>
                <a:cubicBezTo>
                  <a:pt x="748" y="2338"/>
                  <a:pt x="757" y="2338"/>
                  <a:pt x="765" y="2338"/>
                </a:cubicBezTo>
                <a:cubicBezTo>
                  <a:pt x="887" y="2338"/>
                  <a:pt x="1000" y="2321"/>
                  <a:pt x="1105" y="2295"/>
                </a:cubicBezTo>
                <a:cubicBezTo>
                  <a:pt x="1209" y="2260"/>
                  <a:pt x="1296" y="2216"/>
                  <a:pt x="1365" y="2155"/>
                </a:cubicBezTo>
                <a:cubicBezTo>
                  <a:pt x="1444" y="2095"/>
                  <a:pt x="1496" y="2025"/>
                  <a:pt x="1539" y="1938"/>
                </a:cubicBezTo>
                <a:cubicBezTo>
                  <a:pt x="1583" y="1851"/>
                  <a:pt x="1600" y="1756"/>
                  <a:pt x="1600" y="1652"/>
                </a:cubicBezTo>
                <a:cubicBezTo>
                  <a:pt x="1600" y="1496"/>
                  <a:pt x="1557" y="1365"/>
                  <a:pt x="1470" y="1252"/>
                </a:cubicBezTo>
                <a:cubicBezTo>
                  <a:pt x="1426" y="1192"/>
                  <a:pt x="1365" y="1139"/>
                  <a:pt x="1296" y="1104"/>
                </a:cubicBezTo>
                <a:cubicBezTo>
                  <a:pt x="1304" y="1104"/>
                  <a:pt x="1304" y="1096"/>
                  <a:pt x="1313" y="1096"/>
                </a:cubicBezTo>
                <a:cubicBezTo>
                  <a:pt x="1365" y="1061"/>
                  <a:pt x="1409" y="1018"/>
                  <a:pt x="1444" y="965"/>
                </a:cubicBezTo>
                <a:cubicBezTo>
                  <a:pt x="1487" y="913"/>
                  <a:pt x="1513" y="861"/>
                  <a:pt x="1531" y="800"/>
                </a:cubicBezTo>
                <a:cubicBezTo>
                  <a:pt x="1557" y="739"/>
                  <a:pt x="1565" y="670"/>
                  <a:pt x="1565" y="609"/>
                </a:cubicBezTo>
                <a:cubicBezTo>
                  <a:pt x="1565" y="513"/>
                  <a:pt x="1548" y="435"/>
                  <a:pt x="1504" y="357"/>
                </a:cubicBezTo>
                <a:cubicBezTo>
                  <a:pt x="1470" y="287"/>
                  <a:pt x="1418" y="218"/>
                  <a:pt x="1348" y="165"/>
                </a:cubicBezTo>
                <a:cubicBezTo>
                  <a:pt x="1287" y="113"/>
                  <a:pt x="1209" y="79"/>
                  <a:pt x="1113" y="44"/>
                </a:cubicBezTo>
                <a:cubicBezTo>
                  <a:pt x="1026" y="18"/>
                  <a:pt x="931" y="0"/>
                  <a:pt x="817" y="0"/>
                </a:cubicBezTo>
                <a:lnTo>
                  <a:pt x="817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7"/>
          <p:cNvSpPr>
            <a:spLocks noChangeArrowheads="1"/>
          </p:cNvSpPr>
          <p:nvPr/>
        </p:nvSpPr>
        <p:spPr bwMode="auto">
          <a:xfrm>
            <a:off x="13947596" y="8287093"/>
            <a:ext cx="7943967" cy="2206656"/>
          </a:xfrm>
          <a:custGeom>
            <a:avLst/>
            <a:gdLst>
              <a:gd name="T0" fmla="*/ 0 w 8018"/>
              <a:gd name="T1" fmla="*/ 0 h 2227"/>
              <a:gd name="T2" fmla="*/ 0 w 8018"/>
              <a:gd name="T3" fmla="*/ 1365 h 2227"/>
              <a:gd name="T4" fmla="*/ 269 w 8018"/>
              <a:gd name="T5" fmla="*/ 1365 h 2227"/>
              <a:gd name="T6" fmla="*/ 269 w 8018"/>
              <a:gd name="T7" fmla="*/ 1747 h 2227"/>
              <a:gd name="T8" fmla="*/ 0 w 8018"/>
              <a:gd name="T9" fmla="*/ 1747 h 2227"/>
              <a:gd name="T10" fmla="*/ 0 w 8018"/>
              <a:gd name="T11" fmla="*/ 2226 h 2227"/>
              <a:gd name="T12" fmla="*/ 7556 w 8018"/>
              <a:gd name="T13" fmla="*/ 2226 h 2227"/>
              <a:gd name="T14" fmla="*/ 8017 w 8018"/>
              <a:gd name="T15" fmla="*/ 1113 h 2227"/>
              <a:gd name="T16" fmla="*/ 7556 w 8018"/>
              <a:gd name="T17" fmla="*/ 0 h 2227"/>
              <a:gd name="T18" fmla="*/ 0 w 8018"/>
              <a:gd name="T19" fmla="*/ 0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18" h="2227">
                <a:moveTo>
                  <a:pt x="0" y="0"/>
                </a:moveTo>
                <a:lnTo>
                  <a:pt x="0" y="1365"/>
                </a:lnTo>
                <a:lnTo>
                  <a:pt x="269" y="1365"/>
                </a:lnTo>
                <a:lnTo>
                  <a:pt x="269" y="1747"/>
                </a:lnTo>
                <a:lnTo>
                  <a:pt x="0" y="1747"/>
                </a:lnTo>
                <a:lnTo>
                  <a:pt x="0" y="2226"/>
                </a:lnTo>
                <a:lnTo>
                  <a:pt x="7556" y="2226"/>
                </a:lnTo>
                <a:lnTo>
                  <a:pt x="8017" y="1113"/>
                </a:lnTo>
                <a:lnTo>
                  <a:pt x="755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8"/>
          <p:cNvSpPr>
            <a:spLocks noChangeArrowheads="1"/>
          </p:cNvSpPr>
          <p:nvPr/>
        </p:nvSpPr>
        <p:spPr bwMode="auto">
          <a:xfrm>
            <a:off x="13113000" y="10760297"/>
            <a:ext cx="8782934" cy="2197917"/>
          </a:xfrm>
          <a:custGeom>
            <a:avLst/>
            <a:gdLst>
              <a:gd name="T0" fmla="*/ 8400 w 8862"/>
              <a:gd name="T1" fmla="*/ 0 h 2218"/>
              <a:gd name="T2" fmla="*/ 8400 w 8862"/>
              <a:gd name="T3" fmla="*/ 0 h 2218"/>
              <a:gd name="T4" fmla="*/ 922 w 8862"/>
              <a:gd name="T5" fmla="*/ 0 h 2218"/>
              <a:gd name="T6" fmla="*/ 922 w 8862"/>
              <a:gd name="T7" fmla="*/ 374 h 2218"/>
              <a:gd name="T8" fmla="*/ 235 w 8862"/>
              <a:gd name="T9" fmla="*/ 374 h 2218"/>
              <a:gd name="T10" fmla="*/ 157 w 8862"/>
              <a:gd name="T11" fmla="*/ 374 h 2218"/>
              <a:gd name="T12" fmla="*/ 0 w 8862"/>
              <a:gd name="T13" fmla="*/ 374 h 2218"/>
              <a:gd name="T14" fmla="*/ 0 w 8862"/>
              <a:gd name="T15" fmla="*/ 905 h 2218"/>
              <a:gd name="T16" fmla="*/ 348 w 8862"/>
              <a:gd name="T17" fmla="*/ 774 h 2218"/>
              <a:gd name="T18" fmla="*/ 635 w 8862"/>
              <a:gd name="T19" fmla="*/ 826 h 2218"/>
              <a:gd name="T20" fmla="*/ 853 w 8862"/>
              <a:gd name="T21" fmla="*/ 974 h 2218"/>
              <a:gd name="T22" fmla="*/ 1000 w 8862"/>
              <a:gd name="T23" fmla="*/ 1192 h 2218"/>
              <a:gd name="T24" fmla="*/ 1053 w 8862"/>
              <a:gd name="T25" fmla="*/ 1478 h 2218"/>
              <a:gd name="T26" fmla="*/ 992 w 8862"/>
              <a:gd name="T27" fmla="*/ 1783 h 2218"/>
              <a:gd name="T28" fmla="*/ 827 w 8862"/>
              <a:gd name="T29" fmla="*/ 2018 h 2218"/>
              <a:gd name="T30" fmla="*/ 583 w 8862"/>
              <a:gd name="T31" fmla="*/ 2165 h 2218"/>
              <a:gd name="T32" fmla="*/ 270 w 8862"/>
              <a:gd name="T33" fmla="*/ 2217 h 2218"/>
              <a:gd name="T34" fmla="*/ 8400 w 8862"/>
              <a:gd name="T35" fmla="*/ 2217 h 2218"/>
              <a:gd name="T36" fmla="*/ 8861 w 8862"/>
              <a:gd name="T37" fmla="*/ 1113 h 2218"/>
              <a:gd name="T38" fmla="*/ 8400 w 8862"/>
              <a:gd name="T39" fmla="*/ 0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62" h="2218">
                <a:moveTo>
                  <a:pt x="8400" y="0"/>
                </a:moveTo>
                <a:lnTo>
                  <a:pt x="8400" y="0"/>
                </a:lnTo>
                <a:cubicBezTo>
                  <a:pt x="922" y="0"/>
                  <a:pt x="922" y="0"/>
                  <a:pt x="922" y="0"/>
                </a:cubicBezTo>
                <a:cubicBezTo>
                  <a:pt x="922" y="374"/>
                  <a:pt x="922" y="374"/>
                  <a:pt x="922" y="374"/>
                </a:cubicBezTo>
                <a:cubicBezTo>
                  <a:pt x="235" y="374"/>
                  <a:pt x="235" y="374"/>
                  <a:pt x="235" y="374"/>
                </a:cubicBezTo>
                <a:cubicBezTo>
                  <a:pt x="157" y="374"/>
                  <a:pt x="157" y="374"/>
                  <a:pt x="157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905"/>
                  <a:pt x="0" y="905"/>
                  <a:pt x="0" y="905"/>
                </a:cubicBezTo>
                <a:cubicBezTo>
                  <a:pt x="35" y="905"/>
                  <a:pt x="305" y="774"/>
                  <a:pt x="348" y="774"/>
                </a:cubicBezTo>
                <a:cubicBezTo>
                  <a:pt x="453" y="774"/>
                  <a:pt x="548" y="791"/>
                  <a:pt x="635" y="826"/>
                </a:cubicBezTo>
                <a:cubicBezTo>
                  <a:pt x="714" y="861"/>
                  <a:pt x="792" y="913"/>
                  <a:pt x="853" y="974"/>
                </a:cubicBezTo>
                <a:cubicBezTo>
                  <a:pt x="914" y="1035"/>
                  <a:pt x="966" y="1104"/>
                  <a:pt x="1000" y="1192"/>
                </a:cubicBezTo>
                <a:cubicBezTo>
                  <a:pt x="1035" y="1278"/>
                  <a:pt x="1053" y="1374"/>
                  <a:pt x="1053" y="1478"/>
                </a:cubicBezTo>
                <a:cubicBezTo>
                  <a:pt x="1053" y="1591"/>
                  <a:pt x="1035" y="1696"/>
                  <a:pt x="992" y="1783"/>
                </a:cubicBezTo>
                <a:cubicBezTo>
                  <a:pt x="957" y="1870"/>
                  <a:pt x="896" y="1948"/>
                  <a:pt x="827" y="2018"/>
                </a:cubicBezTo>
                <a:cubicBezTo>
                  <a:pt x="757" y="2078"/>
                  <a:pt x="679" y="2131"/>
                  <a:pt x="583" y="2165"/>
                </a:cubicBezTo>
                <a:cubicBezTo>
                  <a:pt x="487" y="2200"/>
                  <a:pt x="383" y="2217"/>
                  <a:pt x="270" y="2217"/>
                </a:cubicBezTo>
                <a:cubicBezTo>
                  <a:pt x="8400" y="2217"/>
                  <a:pt x="8400" y="2217"/>
                  <a:pt x="8400" y="2217"/>
                </a:cubicBezTo>
                <a:cubicBezTo>
                  <a:pt x="8861" y="1113"/>
                  <a:pt x="8861" y="1113"/>
                  <a:pt x="8861" y="1113"/>
                </a:cubicBezTo>
                <a:lnTo>
                  <a:pt x="840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9"/>
          <p:cNvSpPr>
            <a:spLocks noChangeArrowheads="1"/>
          </p:cNvSpPr>
          <p:nvPr/>
        </p:nvSpPr>
        <p:spPr bwMode="auto">
          <a:xfrm>
            <a:off x="2481716" y="13989444"/>
            <a:ext cx="34957" cy="4371"/>
          </a:xfrm>
          <a:custGeom>
            <a:avLst/>
            <a:gdLst>
              <a:gd name="T0" fmla="*/ 0 w 36"/>
              <a:gd name="T1" fmla="*/ 0 h 1"/>
              <a:gd name="T2" fmla="*/ 0 w 36"/>
              <a:gd name="T3" fmla="*/ 0 h 1"/>
              <a:gd name="T4" fmla="*/ 35 w 36"/>
              <a:gd name="T5" fmla="*/ 0 h 1"/>
              <a:gd name="T6" fmla="*/ 0 w 3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1">
                <a:moveTo>
                  <a:pt x="0" y="0"/>
                </a:moveTo>
                <a:lnTo>
                  <a:pt x="0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9" y="0"/>
                  <a:pt x="0" y="0"/>
                </a:cubicBezTo>
              </a:path>
            </a:pathLst>
          </a:custGeom>
          <a:solidFill>
            <a:srgbClr val="00A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0"/>
          <p:cNvSpPr>
            <a:spLocks noChangeArrowheads="1"/>
          </p:cNvSpPr>
          <p:nvPr/>
        </p:nvSpPr>
        <p:spPr bwMode="auto">
          <a:xfrm>
            <a:off x="12518732" y="858741"/>
            <a:ext cx="1656084" cy="2259092"/>
          </a:xfrm>
          <a:custGeom>
            <a:avLst/>
            <a:gdLst>
              <a:gd name="T0" fmla="*/ 69 w 1670"/>
              <a:gd name="T1" fmla="*/ 2278 h 2279"/>
              <a:gd name="T2" fmla="*/ 69 w 1670"/>
              <a:gd name="T3" fmla="*/ 2278 h 2279"/>
              <a:gd name="T4" fmla="*/ 69 w 1670"/>
              <a:gd name="T5" fmla="*/ 1748 h 2279"/>
              <a:gd name="T6" fmla="*/ 608 w 1670"/>
              <a:gd name="T7" fmla="*/ 1748 h 2279"/>
              <a:gd name="T8" fmla="*/ 608 w 1670"/>
              <a:gd name="T9" fmla="*/ 678 h 2279"/>
              <a:gd name="T10" fmla="*/ 547 w 1670"/>
              <a:gd name="T11" fmla="*/ 722 h 2279"/>
              <a:gd name="T12" fmla="*/ 382 w 1670"/>
              <a:gd name="T13" fmla="*/ 817 h 2279"/>
              <a:gd name="T14" fmla="*/ 200 w 1670"/>
              <a:gd name="T15" fmla="*/ 887 h 2279"/>
              <a:gd name="T16" fmla="*/ 26 w 1670"/>
              <a:gd name="T17" fmla="*/ 913 h 2279"/>
              <a:gd name="T18" fmla="*/ 0 w 1670"/>
              <a:gd name="T19" fmla="*/ 913 h 2279"/>
              <a:gd name="T20" fmla="*/ 0 w 1670"/>
              <a:gd name="T21" fmla="*/ 374 h 2279"/>
              <a:gd name="T22" fmla="*/ 26 w 1670"/>
              <a:gd name="T23" fmla="*/ 374 h 2279"/>
              <a:gd name="T24" fmla="*/ 182 w 1670"/>
              <a:gd name="T25" fmla="*/ 330 h 2279"/>
              <a:gd name="T26" fmla="*/ 374 w 1670"/>
              <a:gd name="T27" fmla="*/ 226 h 2279"/>
              <a:gd name="T28" fmla="*/ 530 w 1670"/>
              <a:gd name="T29" fmla="*/ 104 h 2279"/>
              <a:gd name="T30" fmla="*/ 617 w 1670"/>
              <a:gd name="T31" fmla="*/ 17 h 2279"/>
              <a:gd name="T32" fmla="*/ 626 w 1670"/>
              <a:gd name="T33" fmla="*/ 0 h 2279"/>
              <a:gd name="T34" fmla="*/ 1191 w 1670"/>
              <a:gd name="T35" fmla="*/ 0 h 2279"/>
              <a:gd name="T36" fmla="*/ 1191 w 1670"/>
              <a:gd name="T37" fmla="*/ 1748 h 2279"/>
              <a:gd name="T38" fmla="*/ 1669 w 1670"/>
              <a:gd name="T39" fmla="*/ 1748 h 2279"/>
              <a:gd name="T40" fmla="*/ 1669 w 1670"/>
              <a:gd name="T41" fmla="*/ 2278 h 2279"/>
              <a:gd name="T42" fmla="*/ 69 w 1670"/>
              <a:gd name="T43" fmla="*/ 2278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70" h="2279">
                <a:moveTo>
                  <a:pt x="69" y="2278"/>
                </a:moveTo>
                <a:lnTo>
                  <a:pt x="69" y="2278"/>
                </a:lnTo>
                <a:cubicBezTo>
                  <a:pt x="69" y="1748"/>
                  <a:pt x="69" y="1748"/>
                  <a:pt x="69" y="1748"/>
                </a:cubicBezTo>
                <a:cubicBezTo>
                  <a:pt x="608" y="1748"/>
                  <a:pt x="608" y="1748"/>
                  <a:pt x="608" y="1748"/>
                </a:cubicBezTo>
                <a:cubicBezTo>
                  <a:pt x="608" y="678"/>
                  <a:pt x="608" y="678"/>
                  <a:pt x="608" y="678"/>
                </a:cubicBezTo>
                <a:cubicBezTo>
                  <a:pt x="591" y="687"/>
                  <a:pt x="574" y="704"/>
                  <a:pt x="547" y="722"/>
                </a:cubicBezTo>
                <a:cubicBezTo>
                  <a:pt x="495" y="756"/>
                  <a:pt x="443" y="783"/>
                  <a:pt x="382" y="817"/>
                </a:cubicBezTo>
                <a:cubicBezTo>
                  <a:pt x="321" y="843"/>
                  <a:pt x="261" y="869"/>
                  <a:pt x="200" y="887"/>
                </a:cubicBezTo>
                <a:cubicBezTo>
                  <a:pt x="139" y="904"/>
                  <a:pt x="78" y="913"/>
                  <a:pt x="26" y="913"/>
                </a:cubicBezTo>
                <a:cubicBezTo>
                  <a:pt x="0" y="913"/>
                  <a:pt x="0" y="913"/>
                  <a:pt x="0" y="913"/>
                </a:cubicBezTo>
                <a:cubicBezTo>
                  <a:pt x="0" y="374"/>
                  <a:pt x="0" y="374"/>
                  <a:pt x="0" y="374"/>
                </a:cubicBezTo>
                <a:cubicBezTo>
                  <a:pt x="26" y="374"/>
                  <a:pt x="26" y="374"/>
                  <a:pt x="26" y="374"/>
                </a:cubicBezTo>
                <a:cubicBezTo>
                  <a:pt x="69" y="374"/>
                  <a:pt x="121" y="356"/>
                  <a:pt x="182" y="330"/>
                </a:cubicBezTo>
                <a:cubicBezTo>
                  <a:pt x="243" y="296"/>
                  <a:pt x="313" y="261"/>
                  <a:pt x="374" y="226"/>
                </a:cubicBezTo>
                <a:cubicBezTo>
                  <a:pt x="434" y="183"/>
                  <a:pt x="487" y="139"/>
                  <a:pt x="530" y="104"/>
                </a:cubicBezTo>
                <a:cubicBezTo>
                  <a:pt x="582" y="52"/>
                  <a:pt x="608" y="26"/>
                  <a:pt x="617" y="17"/>
                </a:cubicBezTo>
                <a:cubicBezTo>
                  <a:pt x="626" y="0"/>
                  <a:pt x="626" y="0"/>
                  <a:pt x="626" y="0"/>
                </a:cubicBezTo>
                <a:cubicBezTo>
                  <a:pt x="1191" y="0"/>
                  <a:pt x="1191" y="0"/>
                  <a:pt x="1191" y="0"/>
                </a:cubicBezTo>
                <a:cubicBezTo>
                  <a:pt x="1191" y="1748"/>
                  <a:pt x="1191" y="1748"/>
                  <a:pt x="1191" y="1748"/>
                </a:cubicBezTo>
                <a:cubicBezTo>
                  <a:pt x="1669" y="1748"/>
                  <a:pt x="1669" y="1748"/>
                  <a:pt x="1669" y="1748"/>
                </a:cubicBezTo>
                <a:cubicBezTo>
                  <a:pt x="1669" y="2278"/>
                  <a:pt x="1669" y="2278"/>
                  <a:pt x="1669" y="2278"/>
                </a:cubicBezTo>
                <a:lnTo>
                  <a:pt x="69" y="22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1"/>
          <p:cNvSpPr>
            <a:spLocks noChangeArrowheads="1"/>
          </p:cNvSpPr>
          <p:nvPr/>
        </p:nvSpPr>
        <p:spPr bwMode="auto">
          <a:xfrm>
            <a:off x="12483775" y="832523"/>
            <a:ext cx="1717259" cy="2320266"/>
          </a:xfrm>
          <a:custGeom>
            <a:avLst/>
            <a:gdLst>
              <a:gd name="T0" fmla="*/ 1191 w 1731"/>
              <a:gd name="T1" fmla="*/ 52 h 2340"/>
              <a:gd name="T2" fmla="*/ 1191 w 1731"/>
              <a:gd name="T3" fmla="*/ 52 h 2340"/>
              <a:gd name="T4" fmla="*/ 1191 w 1731"/>
              <a:gd name="T5" fmla="*/ 1809 h 2340"/>
              <a:gd name="T6" fmla="*/ 1669 w 1731"/>
              <a:gd name="T7" fmla="*/ 1809 h 2340"/>
              <a:gd name="T8" fmla="*/ 1669 w 1731"/>
              <a:gd name="T9" fmla="*/ 2278 h 2340"/>
              <a:gd name="T10" fmla="*/ 869 w 1731"/>
              <a:gd name="T11" fmla="*/ 2278 h 2340"/>
              <a:gd name="T12" fmla="*/ 139 w 1731"/>
              <a:gd name="T13" fmla="*/ 2278 h 2340"/>
              <a:gd name="T14" fmla="*/ 139 w 1731"/>
              <a:gd name="T15" fmla="*/ 1809 h 2340"/>
              <a:gd name="T16" fmla="*/ 678 w 1731"/>
              <a:gd name="T17" fmla="*/ 1809 h 2340"/>
              <a:gd name="T18" fmla="*/ 678 w 1731"/>
              <a:gd name="T19" fmla="*/ 626 h 2340"/>
              <a:gd name="T20" fmla="*/ 565 w 1731"/>
              <a:gd name="T21" fmla="*/ 721 h 2340"/>
              <a:gd name="T22" fmla="*/ 409 w 1731"/>
              <a:gd name="T23" fmla="*/ 817 h 2340"/>
              <a:gd name="T24" fmla="*/ 226 w 1731"/>
              <a:gd name="T25" fmla="*/ 887 h 2340"/>
              <a:gd name="T26" fmla="*/ 61 w 1731"/>
              <a:gd name="T27" fmla="*/ 913 h 2340"/>
              <a:gd name="T28" fmla="*/ 61 w 1731"/>
              <a:gd name="T29" fmla="*/ 426 h 2340"/>
              <a:gd name="T30" fmla="*/ 226 w 1731"/>
              <a:gd name="T31" fmla="*/ 382 h 2340"/>
              <a:gd name="T32" fmla="*/ 417 w 1731"/>
              <a:gd name="T33" fmla="*/ 269 h 2340"/>
              <a:gd name="T34" fmla="*/ 582 w 1731"/>
              <a:gd name="T35" fmla="*/ 148 h 2340"/>
              <a:gd name="T36" fmla="*/ 678 w 1731"/>
              <a:gd name="T37" fmla="*/ 52 h 2340"/>
              <a:gd name="T38" fmla="*/ 869 w 1731"/>
              <a:gd name="T39" fmla="*/ 52 h 2340"/>
              <a:gd name="T40" fmla="*/ 1191 w 1731"/>
              <a:gd name="T41" fmla="*/ 52 h 2340"/>
              <a:gd name="T42" fmla="*/ 1252 w 1731"/>
              <a:gd name="T43" fmla="*/ 0 h 2340"/>
              <a:gd name="T44" fmla="*/ 1252 w 1731"/>
              <a:gd name="T45" fmla="*/ 0 h 2340"/>
              <a:gd name="T46" fmla="*/ 1191 w 1731"/>
              <a:gd name="T47" fmla="*/ 0 h 2340"/>
              <a:gd name="T48" fmla="*/ 869 w 1731"/>
              <a:gd name="T49" fmla="*/ 0 h 2340"/>
              <a:gd name="T50" fmla="*/ 678 w 1731"/>
              <a:gd name="T51" fmla="*/ 0 h 2340"/>
              <a:gd name="T52" fmla="*/ 643 w 1731"/>
              <a:gd name="T53" fmla="*/ 0 h 2340"/>
              <a:gd name="T54" fmla="*/ 626 w 1731"/>
              <a:gd name="T55" fmla="*/ 26 h 2340"/>
              <a:gd name="T56" fmla="*/ 548 w 1731"/>
              <a:gd name="T57" fmla="*/ 104 h 2340"/>
              <a:gd name="T58" fmla="*/ 391 w 1731"/>
              <a:gd name="T59" fmla="*/ 226 h 2340"/>
              <a:gd name="T60" fmla="*/ 200 w 1731"/>
              <a:gd name="T61" fmla="*/ 330 h 2340"/>
              <a:gd name="T62" fmla="*/ 61 w 1731"/>
              <a:gd name="T63" fmla="*/ 365 h 2340"/>
              <a:gd name="T64" fmla="*/ 0 w 1731"/>
              <a:gd name="T65" fmla="*/ 365 h 2340"/>
              <a:gd name="T66" fmla="*/ 0 w 1731"/>
              <a:gd name="T67" fmla="*/ 426 h 2340"/>
              <a:gd name="T68" fmla="*/ 0 w 1731"/>
              <a:gd name="T69" fmla="*/ 913 h 2340"/>
              <a:gd name="T70" fmla="*/ 0 w 1731"/>
              <a:gd name="T71" fmla="*/ 974 h 2340"/>
              <a:gd name="T72" fmla="*/ 61 w 1731"/>
              <a:gd name="T73" fmla="*/ 974 h 2340"/>
              <a:gd name="T74" fmla="*/ 243 w 1731"/>
              <a:gd name="T75" fmla="*/ 939 h 2340"/>
              <a:gd name="T76" fmla="*/ 435 w 1731"/>
              <a:gd name="T77" fmla="*/ 869 h 2340"/>
              <a:gd name="T78" fmla="*/ 600 w 1731"/>
              <a:gd name="T79" fmla="*/ 774 h 2340"/>
              <a:gd name="T80" fmla="*/ 617 w 1731"/>
              <a:gd name="T81" fmla="*/ 756 h 2340"/>
              <a:gd name="T82" fmla="*/ 617 w 1731"/>
              <a:gd name="T83" fmla="*/ 1748 h 2340"/>
              <a:gd name="T84" fmla="*/ 139 w 1731"/>
              <a:gd name="T85" fmla="*/ 1748 h 2340"/>
              <a:gd name="T86" fmla="*/ 78 w 1731"/>
              <a:gd name="T87" fmla="*/ 1748 h 2340"/>
              <a:gd name="T88" fmla="*/ 78 w 1731"/>
              <a:gd name="T89" fmla="*/ 1809 h 2340"/>
              <a:gd name="T90" fmla="*/ 78 w 1731"/>
              <a:gd name="T91" fmla="*/ 2278 h 2340"/>
              <a:gd name="T92" fmla="*/ 78 w 1731"/>
              <a:gd name="T93" fmla="*/ 2339 h 2340"/>
              <a:gd name="T94" fmla="*/ 139 w 1731"/>
              <a:gd name="T95" fmla="*/ 2339 h 2340"/>
              <a:gd name="T96" fmla="*/ 869 w 1731"/>
              <a:gd name="T97" fmla="*/ 2339 h 2340"/>
              <a:gd name="T98" fmla="*/ 1669 w 1731"/>
              <a:gd name="T99" fmla="*/ 2339 h 2340"/>
              <a:gd name="T100" fmla="*/ 1730 w 1731"/>
              <a:gd name="T101" fmla="*/ 2339 h 2340"/>
              <a:gd name="T102" fmla="*/ 1730 w 1731"/>
              <a:gd name="T103" fmla="*/ 2278 h 2340"/>
              <a:gd name="T104" fmla="*/ 1730 w 1731"/>
              <a:gd name="T105" fmla="*/ 1809 h 2340"/>
              <a:gd name="T106" fmla="*/ 1730 w 1731"/>
              <a:gd name="T107" fmla="*/ 1748 h 2340"/>
              <a:gd name="T108" fmla="*/ 1669 w 1731"/>
              <a:gd name="T109" fmla="*/ 1748 h 2340"/>
              <a:gd name="T110" fmla="*/ 1252 w 1731"/>
              <a:gd name="T111" fmla="*/ 1748 h 2340"/>
              <a:gd name="T112" fmla="*/ 1252 w 1731"/>
              <a:gd name="T113" fmla="*/ 52 h 2340"/>
              <a:gd name="T114" fmla="*/ 1252 w 1731"/>
              <a:gd name="T115" fmla="*/ 0 h 2340"/>
              <a:gd name="T116" fmla="*/ 1191 w 1731"/>
              <a:gd name="T117" fmla="*/ 52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1" h="2340">
                <a:moveTo>
                  <a:pt x="1191" y="52"/>
                </a:moveTo>
                <a:lnTo>
                  <a:pt x="1191" y="52"/>
                </a:lnTo>
                <a:cubicBezTo>
                  <a:pt x="1191" y="1809"/>
                  <a:pt x="1191" y="1809"/>
                  <a:pt x="1191" y="1809"/>
                </a:cubicBezTo>
                <a:cubicBezTo>
                  <a:pt x="1669" y="1809"/>
                  <a:pt x="1669" y="1809"/>
                  <a:pt x="1669" y="1809"/>
                </a:cubicBezTo>
                <a:cubicBezTo>
                  <a:pt x="1669" y="2278"/>
                  <a:pt x="1669" y="2278"/>
                  <a:pt x="1669" y="2278"/>
                </a:cubicBezTo>
                <a:cubicBezTo>
                  <a:pt x="869" y="2278"/>
                  <a:pt x="869" y="2278"/>
                  <a:pt x="869" y="2278"/>
                </a:cubicBezTo>
                <a:cubicBezTo>
                  <a:pt x="139" y="2278"/>
                  <a:pt x="139" y="2278"/>
                  <a:pt x="139" y="2278"/>
                </a:cubicBezTo>
                <a:cubicBezTo>
                  <a:pt x="139" y="1809"/>
                  <a:pt x="139" y="1809"/>
                  <a:pt x="139" y="1809"/>
                </a:cubicBezTo>
                <a:cubicBezTo>
                  <a:pt x="678" y="1809"/>
                  <a:pt x="678" y="1809"/>
                  <a:pt x="678" y="1809"/>
                </a:cubicBezTo>
                <a:cubicBezTo>
                  <a:pt x="678" y="626"/>
                  <a:pt x="678" y="626"/>
                  <a:pt x="678" y="626"/>
                </a:cubicBezTo>
                <a:cubicBezTo>
                  <a:pt x="652" y="661"/>
                  <a:pt x="617" y="687"/>
                  <a:pt x="565" y="721"/>
                </a:cubicBezTo>
                <a:cubicBezTo>
                  <a:pt x="522" y="756"/>
                  <a:pt x="461" y="782"/>
                  <a:pt x="409" y="817"/>
                </a:cubicBezTo>
                <a:cubicBezTo>
                  <a:pt x="348" y="843"/>
                  <a:pt x="287" y="869"/>
                  <a:pt x="226" y="887"/>
                </a:cubicBezTo>
                <a:cubicBezTo>
                  <a:pt x="165" y="904"/>
                  <a:pt x="113" y="913"/>
                  <a:pt x="61" y="913"/>
                </a:cubicBezTo>
                <a:cubicBezTo>
                  <a:pt x="61" y="426"/>
                  <a:pt x="61" y="426"/>
                  <a:pt x="61" y="426"/>
                </a:cubicBezTo>
                <a:cubicBezTo>
                  <a:pt x="104" y="426"/>
                  <a:pt x="165" y="408"/>
                  <a:pt x="226" y="382"/>
                </a:cubicBezTo>
                <a:cubicBezTo>
                  <a:pt x="296" y="348"/>
                  <a:pt x="356" y="313"/>
                  <a:pt x="417" y="269"/>
                </a:cubicBezTo>
                <a:cubicBezTo>
                  <a:pt x="487" y="235"/>
                  <a:pt x="539" y="191"/>
                  <a:pt x="582" y="148"/>
                </a:cubicBezTo>
                <a:cubicBezTo>
                  <a:pt x="634" y="113"/>
                  <a:pt x="661" y="78"/>
                  <a:pt x="678" y="52"/>
                </a:cubicBezTo>
                <a:cubicBezTo>
                  <a:pt x="869" y="52"/>
                  <a:pt x="869" y="52"/>
                  <a:pt x="869" y="52"/>
                </a:cubicBezTo>
                <a:cubicBezTo>
                  <a:pt x="1191" y="52"/>
                  <a:pt x="1191" y="52"/>
                  <a:pt x="1191" y="52"/>
                </a:cubicBezTo>
                <a:lnTo>
                  <a:pt x="1252" y="0"/>
                </a:lnTo>
                <a:lnTo>
                  <a:pt x="1252" y="0"/>
                </a:lnTo>
                <a:cubicBezTo>
                  <a:pt x="1191" y="0"/>
                  <a:pt x="1191" y="0"/>
                  <a:pt x="1191" y="0"/>
                </a:cubicBezTo>
                <a:cubicBezTo>
                  <a:pt x="869" y="0"/>
                  <a:pt x="869" y="0"/>
                  <a:pt x="869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626" y="26"/>
                  <a:pt x="626" y="26"/>
                  <a:pt x="626" y="26"/>
                </a:cubicBezTo>
                <a:cubicBezTo>
                  <a:pt x="617" y="35"/>
                  <a:pt x="600" y="61"/>
                  <a:pt x="548" y="104"/>
                </a:cubicBezTo>
                <a:cubicBezTo>
                  <a:pt x="504" y="148"/>
                  <a:pt x="452" y="183"/>
                  <a:pt x="391" y="226"/>
                </a:cubicBezTo>
                <a:cubicBezTo>
                  <a:pt x="330" y="261"/>
                  <a:pt x="269" y="295"/>
                  <a:pt x="200" y="330"/>
                </a:cubicBezTo>
                <a:cubicBezTo>
                  <a:pt x="148" y="356"/>
                  <a:pt x="96" y="365"/>
                  <a:pt x="61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913"/>
                  <a:pt x="0" y="913"/>
                  <a:pt x="0" y="913"/>
                </a:cubicBezTo>
                <a:cubicBezTo>
                  <a:pt x="0" y="974"/>
                  <a:pt x="0" y="974"/>
                  <a:pt x="0" y="974"/>
                </a:cubicBezTo>
                <a:cubicBezTo>
                  <a:pt x="61" y="974"/>
                  <a:pt x="61" y="974"/>
                  <a:pt x="61" y="974"/>
                </a:cubicBezTo>
                <a:cubicBezTo>
                  <a:pt x="113" y="974"/>
                  <a:pt x="174" y="956"/>
                  <a:pt x="243" y="939"/>
                </a:cubicBezTo>
                <a:cubicBezTo>
                  <a:pt x="304" y="922"/>
                  <a:pt x="374" y="895"/>
                  <a:pt x="435" y="869"/>
                </a:cubicBezTo>
                <a:cubicBezTo>
                  <a:pt x="495" y="835"/>
                  <a:pt x="548" y="809"/>
                  <a:pt x="600" y="774"/>
                </a:cubicBezTo>
                <a:cubicBezTo>
                  <a:pt x="609" y="765"/>
                  <a:pt x="609" y="765"/>
                  <a:pt x="617" y="756"/>
                </a:cubicBezTo>
                <a:cubicBezTo>
                  <a:pt x="617" y="1748"/>
                  <a:pt x="617" y="1748"/>
                  <a:pt x="617" y="1748"/>
                </a:cubicBezTo>
                <a:cubicBezTo>
                  <a:pt x="139" y="1748"/>
                  <a:pt x="139" y="1748"/>
                  <a:pt x="139" y="1748"/>
                </a:cubicBezTo>
                <a:cubicBezTo>
                  <a:pt x="78" y="1748"/>
                  <a:pt x="78" y="1748"/>
                  <a:pt x="78" y="1748"/>
                </a:cubicBezTo>
                <a:cubicBezTo>
                  <a:pt x="78" y="1809"/>
                  <a:pt x="78" y="1809"/>
                  <a:pt x="78" y="1809"/>
                </a:cubicBezTo>
                <a:cubicBezTo>
                  <a:pt x="78" y="2278"/>
                  <a:pt x="78" y="2278"/>
                  <a:pt x="78" y="2278"/>
                </a:cubicBezTo>
                <a:cubicBezTo>
                  <a:pt x="78" y="2339"/>
                  <a:pt x="78" y="2339"/>
                  <a:pt x="78" y="2339"/>
                </a:cubicBezTo>
                <a:cubicBezTo>
                  <a:pt x="139" y="2339"/>
                  <a:pt x="139" y="2339"/>
                  <a:pt x="139" y="2339"/>
                </a:cubicBezTo>
                <a:cubicBezTo>
                  <a:pt x="869" y="2339"/>
                  <a:pt x="869" y="2339"/>
                  <a:pt x="869" y="2339"/>
                </a:cubicBezTo>
                <a:cubicBezTo>
                  <a:pt x="1669" y="2339"/>
                  <a:pt x="1669" y="2339"/>
                  <a:pt x="1669" y="2339"/>
                </a:cubicBezTo>
                <a:cubicBezTo>
                  <a:pt x="1730" y="2339"/>
                  <a:pt x="1730" y="2339"/>
                  <a:pt x="1730" y="2339"/>
                </a:cubicBezTo>
                <a:cubicBezTo>
                  <a:pt x="1730" y="2278"/>
                  <a:pt x="1730" y="2278"/>
                  <a:pt x="1730" y="2278"/>
                </a:cubicBezTo>
                <a:cubicBezTo>
                  <a:pt x="1730" y="1809"/>
                  <a:pt x="1730" y="1809"/>
                  <a:pt x="1730" y="1809"/>
                </a:cubicBezTo>
                <a:cubicBezTo>
                  <a:pt x="1730" y="1748"/>
                  <a:pt x="1730" y="1748"/>
                  <a:pt x="1730" y="1748"/>
                </a:cubicBezTo>
                <a:cubicBezTo>
                  <a:pt x="1669" y="1748"/>
                  <a:pt x="1669" y="1748"/>
                  <a:pt x="1669" y="1748"/>
                </a:cubicBezTo>
                <a:cubicBezTo>
                  <a:pt x="1252" y="1748"/>
                  <a:pt x="1252" y="1748"/>
                  <a:pt x="1252" y="1748"/>
                </a:cubicBezTo>
                <a:cubicBezTo>
                  <a:pt x="1252" y="52"/>
                  <a:pt x="1252" y="52"/>
                  <a:pt x="1252" y="52"/>
                </a:cubicBezTo>
                <a:cubicBezTo>
                  <a:pt x="1252" y="0"/>
                  <a:pt x="1252" y="0"/>
                  <a:pt x="1252" y="0"/>
                </a:cubicBezTo>
                <a:lnTo>
                  <a:pt x="1191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2"/>
          <p:cNvSpPr>
            <a:spLocks noChangeArrowheads="1"/>
          </p:cNvSpPr>
          <p:nvPr/>
        </p:nvSpPr>
        <p:spPr bwMode="auto">
          <a:xfrm>
            <a:off x="12518732" y="3323206"/>
            <a:ext cx="1826501" cy="2267831"/>
          </a:xfrm>
          <a:custGeom>
            <a:avLst/>
            <a:gdLst>
              <a:gd name="T0" fmla="*/ 0 w 1844"/>
              <a:gd name="T1" fmla="*/ 2287 h 2288"/>
              <a:gd name="T2" fmla="*/ 0 w 1844"/>
              <a:gd name="T3" fmla="*/ 2287 h 2288"/>
              <a:gd name="T4" fmla="*/ 0 w 1844"/>
              <a:gd name="T5" fmla="*/ 2252 h 2288"/>
              <a:gd name="T6" fmla="*/ 26 w 1844"/>
              <a:gd name="T7" fmla="*/ 1939 h 2288"/>
              <a:gd name="T8" fmla="*/ 113 w 1844"/>
              <a:gd name="T9" fmla="*/ 1669 h 2288"/>
              <a:gd name="T10" fmla="*/ 304 w 1844"/>
              <a:gd name="T11" fmla="*/ 1443 h 2288"/>
              <a:gd name="T12" fmla="*/ 591 w 1844"/>
              <a:gd name="T13" fmla="*/ 1234 h 2288"/>
              <a:gd name="T14" fmla="*/ 817 w 1844"/>
              <a:gd name="T15" fmla="*/ 1113 h 2288"/>
              <a:gd name="T16" fmla="*/ 869 w 1844"/>
              <a:gd name="T17" fmla="*/ 1087 h 2288"/>
              <a:gd name="T18" fmla="*/ 1061 w 1844"/>
              <a:gd name="T19" fmla="*/ 974 h 2288"/>
              <a:gd name="T20" fmla="*/ 1173 w 1844"/>
              <a:gd name="T21" fmla="*/ 869 h 2288"/>
              <a:gd name="T22" fmla="*/ 1208 w 1844"/>
              <a:gd name="T23" fmla="*/ 756 h 2288"/>
              <a:gd name="T24" fmla="*/ 1121 w 1844"/>
              <a:gd name="T25" fmla="*/ 582 h 2288"/>
              <a:gd name="T26" fmla="*/ 887 w 1844"/>
              <a:gd name="T27" fmla="*/ 513 h 2288"/>
              <a:gd name="T28" fmla="*/ 834 w 1844"/>
              <a:gd name="T29" fmla="*/ 513 h 2288"/>
              <a:gd name="T30" fmla="*/ 730 w 1844"/>
              <a:gd name="T31" fmla="*/ 530 h 2288"/>
              <a:gd name="T32" fmla="*/ 599 w 1844"/>
              <a:gd name="T33" fmla="*/ 600 h 2288"/>
              <a:gd name="T34" fmla="*/ 487 w 1844"/>
              <a:gd name="T35" fmla="*/ 687 h 2288"/>
              <a:gd name="T36" fmla="*/ 391 w 1844"/>
              <a:gd name="T37" fmla="*/ 791 h 2288"/>
              <a:gd name="T38" fmla="*/ 365 w 1844"/>
              <a:gd name="T39" fmla="*/ 817 h 2288"/>
              <a:gd name="T40" fmla="*/ 8 w 1844"/>
              <a:gd name="T41" fmla="*/ 391 h 2288"/>
              <a:gd name="T42" fmla="*/ 26 w 1844"/>
              <a:gd name="T43" fmla="*/ 374 h 2288"/>
              <a:gd name="T44" fmla="*/ 165 w 1844"/>
              <a:gd name="T45" fmla="*/ 252 h 2288"/>
              <a:gd name="T46" fmla="*/ 382 w 1844"/>
              <a:gd name="T47" fmla="*/ 130 h 2288"/>
              <a:gd name="T48" fmla="*/ 652 w 1844"/>
              <a:gd name="T49" fmla="*/ 43 h 2288"/>
              <a:gd name="T50" fmla="*/ 826 w 1844"/>
              <a:gd name="T51" fmla="*/ 8 h 2288"/>
              <a:gd name="T52" fmla="*/ 973 w 1844"/>
              <a:gd name="T53" fmla="*/ 0 h 2288"/>
              <a:gd name="T54" fmla="*/ 1321 w 1844"/>
              <a:gd name="T55" fmla="*/ 52 h 2288"/>
              <a:gd name="T56" fmla="*/ 1582 w 1844"/>
              <a:gd name="T57" fmla="*/ 191 h 2288"/>
              <a:gd name="T58" fmla="*/ 1747 w 1844"/>
              <a:gd name="T59" fmla="*/ 408 h 2288"/>
              <a:gd name="T60" fmla="*/ 1808 w 1844"/>
              <a:gd name="T61" fmla="*/ 687 h 2288"/>
              <a:gd name="T62" fmla="*/ 1756 w 1844"/>
              <a:gd name="T63" fmla="*/ 930 h 2288"/>
              <a:gd name="T64" fmla="*/ 1626 w 1844"/>
              <a:gd name="T65" fmla="*/ 1121 h 2288"/>
              <a:gd name="T66" fmla="*/ 1460 w 1844"/>
              <a:gd name="T67" fmla="*/ 1269 h 2288"/>
              <a:gd name="T68" fmla="*/ 1286 w 1844"/>
              <a:gd name="T69" fmla="*/ 1373 h 2288"/>
              <a:gd name="T70" fmla="*/ 1139 w 1844"/>
              <a:gd name="T71" fmla="*/ 1460 h 2288"/>
              <a:gd name="T72" fmla="*/ 973 w 1844"/>
              <a:gd name="T73" fmla="*/ 1565 h 2288"/>
              <a:gd name="T74" fmla="*/ 852 w 1844"/>
              <a:gd name="T75" fmla="*/ 1660 h 2288"/>
              <a:gd name="T76" fmla="*/ 817 w 1844"/>
              <a:gd name="T77" fmla="*/ 1686 h 2288"/>
              <a:gd name="T78" fmla="*/ 747 w 1844"/>
              <a:gd name="T79" fmla="*/ 1765 h 2288"/>
              <a:gd name="T80" fmla="*/ 1843 w 1844"/>
              <a:gd name="T81" fmla="*/ 1765 h 2288"/>
              <a:gd name="T82" fmla="*/ 1843 w 1844"/>
              <a:gd name="T83" fmla="*/ 2287 h 2288"/>
              <a:gd name="T84" fmla="*/ 0 w 1844"/>
              <a:gd name="T85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4" h="2288">
                <a:moveTo>
                  <a:pt x="0" y="2287"/>
                </a:moveTo>
                <a:lnTo>
                  <a:pt x="0" y="2287"/>
                </a:lnTo>
                <a:cubicBezTo>
                  <a:pt x="0" y="2252"/>
                  <a:pt x="0" y="2252"/>
                  <a:pt x="0" y="2252"/>
                </a:cubicBezTo>
                <a:cubicBezTo>
                  <a:pt x="0" y="2138"/>
                  <a:pt x="8" y="2034"/>
                  <a:pt x="26" y="1939"/>
                </a:cubicBezTo>
                <a:cubicBezTo>
                  <a:pt x="43" y="1843"/>
                  <a:pt x="69" y="1756"/>
                  <a:pt x="113" y="1669"/>
                </a:cubicBezTo>
                <a:cubicBezTo>
                  <a:pt x="165" y="1591"/>
                  <a:pt x="226" y="1512"/>
                  <a:pt x="304" y="1443"/>
                </a:cubicBezTo>
                <a:cubicBezTo>
                  <a:pt x="382" y="1373"/>
                  <a:pt x="478" y="1304"/>
                  <a:pt x="591" y="1234"/>
                </a:cubicBezTo>
                <a:cubicBezTo>
                  <a:pt x="678" y="1191"/>
                  <a:pt x="756" y="1147"/>
                  <a:pt x="817" y="1113"/>
                </a:cubicBezTo>
                <a:cubicBezTo>
                  <a:pt x="834" y="1104"/>
                  <a:pt x="852" y="1095"/>
                  <a:pt x="869" y="1087"/>
                </a:cubicBezTo>
                <a:cubicBezTo>
                  <a:pt x="939" y="1043"/>
                  <a:pt x="1008" y="1008"/>
                  <a:pt x="1061" y="974"/>
                </a:cubicBezTo>
                <a:cubicBezTo>
                  <a:pt x="1104" y="939"/>
                  <a:pt x="1147" y="904"/>
                  <a:pt x="1173" y="869"/>
                </a:cubicBezTo>
                <a:cubicBezTo>
                  <a:pt x="1191" y="834"/>
                  <a:pt x="1208" y="800"/>
                  <a:pt x="1208" y="756"/>
                </a:cubicBezTo>
                <a:cubicBezTo>
                  <a:pt x="1208" y="687"/>
                  <a:pt x="1182" y="634"/>
                  <a:pt x="1121" y="582"/>
                </a:cubicBezTo>
                <a:cubicBezTo>
                  <a:pt x="1069" y="530"/>
                  <a:pt x="991" y="513"/>
                  <a:pt x="887" y="513"/>
                </a:cubicBezTo>
                <a:cubicBezTo>
                  <a:pt x="869" y="513"/>
                  <a:pt x="852" y="513"/>
                  <a:pt x="834" y="513"/>
                </a:cubicBezTo>
                <a:cubicBezTo>
                  <a:pt x="800" y="513"/>
                  <a:pt x="765" y="521"/>
                  <a:pt x="730" y="530"/>
                </a:cubicBezTo>
                <a:cubicBezTo>
                  <a:pt x="687" y="548"/>
                  <a:pt x="643" y="565"/>
                  <a:pt x="599" y="600"/>
                </a:cubicBezTo>
                <a:cubicBezTo>
                  <a:pt x="556" y="626"/>
                  <a:pt x="521" y="652"/>
                  <a:pt x="487" y="687"/>
                </a:cubicBezTo>
                <a:cubicBezTo>
                  <a:pt x="452" y="721"/>
                  <a:pt x="417" y="756"/>
                  <a:pt x="391" y="791"/>
                </a:cubicBezTo>
                <a:cubicBezTo>
                  <a:pt x="365" y="817"/>
                  <a:pt x="365" y="817"/>
                  <a:pt x="365" y="817"/>
                </a:cubicBezTo>
                <a:cubicBezTo>
                  <a:pt x="8" y="391"/>
                  <a:pt x="8" y="391"/>
                  <a:pt x="8" y="391"/>
                </a:cubicBezTo>
                <a:cubicBezTo>
                  <a:pt x="26" y="374"/>
                  <a:pt x="26" y="374"/>
                  <a:pt x="26" y="374"/>
                </a:cubicBezTo>
                <a:cubicBezTo>
                  <a:pt x="61" y="339"/>
                  <a:pt x="104" y="295"/>
                  <a:pt x="165" y="252"/>
                </a:cubicBezTo>
                <a:cubicBezTo>
                  <a:pt x="226" y="208"/>
                  <a:pt x="304" y="174"/>
                  <a:pt x="382" y="130"/>
                </a:cubicBezTo>
                <a:cubicBezTo>
                  <a:pt x="460" y="95"/>
                  <a:pt x="556" y="61"/>
                  <a:pt x="652" y="43"/>
                </a:cubicBezTo>
                <a:cubicBezTo>
                  <a:pt x="713" y="26"/>
                  <a:pt x="765" y="17"/>
                  <a:pt x="826" y="8"/>
                </a:cubicBezTo>
                <a:cubicBezTo>
                  <a:pt x="878" y="8"/>
                  <a:pt x="930" y="0"/>
                  <a:pt x="973" y="0"/>
                </a:cubicBezTo>
                <a:cubicBezTo>
                  <a:pt x="1104" y="0"/>
                  <a:pt x="1226" y="17"/>
                  <a:pt x="1321" y="52"/>
                </a:cubicBezTo>
                <a:cubicBezTo>
                  <a:pt x="1426" y="87"/>
                  <a:pt x="1513" y="130"/>
                  <a:pt x="1582" y="191"/>
                </a:cubicBezTo>
                <a:cubicBezTo>
                  <a:pt x="1660" y="252"/>
                  <a:pt x="1712" y="321"/>
                  <a:pt x="1747" y="408"/>
                </a:cubicBezTo>
                <a:cubicBezTo>
                  <a:pt x="1791" y="495"/>
                  <a:pt x="1808" y="582"/>
                  <a:pt x="1808" y="687"/>
                </a:cubicBezTo>
                <a:cubicBezTo>
                  <a:pt x="1808" y="773"/>
                  <a:pt x="1791" y="860"/>
                  <a:pt x="1756" y="930"/>
                </a:cubicBezTo>
                <a:cubicBezTo>
                  <a:pt x="1721" y="1000"/>
                  <a:pt x="1678" y="1069"/>
                  <a:pt x="1626" y="1121"/>
                </a:cubicBezTo>
                <a:cubicBezTo>
                  <a:pt x="1573" y="1174"/>
                  <a:pt x="1521" y="1226"/>
                  <a:pt x="1460" y="1269"/>
                </a:cubicBezTo>
                <a:cubicBezTo>
                  <a:pt x="1399" y="1304"/>
                  <a:pt x="1347" y="1339"/>
                  <a:pt x="1286" y="1373"/>
                </a:cubicBezTo>
                <a:cubicBezTo>
                  <a:pt x="1243" y="1400"/>
                  <a:pt x="1191" y="1426"/>
                  <a:pt x="1139" y="1460"/>
                </a:cubicBezTo>
                <a:cubicBezTo>
                  <a:pt x="1078" y="1495"/>
                  <a:pt x="1026" y="1530"/>
                  <a:pt x="973" y="1565"/>
                </a:cubicBezTo>
                <a:cubicBezTo>
                  <a:pt x="930" y="1600"/>
                  <a:pt x="887" y="1626"/>
                  <a:pt x="852" y="1660"/>
                </a:cubicBezTo>
                <a:cubicBezTo>
                  <a:pt x="843" y="1669"/>
                  <a:pt x="826" y="1678"/>
                  <a:pt x="817" y="1686"/>
                </a:cubicBezTo>
                <a:cubicBezTo>
                  <a:pt x="791" y="1713"/>
                  <a:pt x="765" y="1739"/>
                  <a:pt x="747" y="1765"/>
                </a:cubicBezTo>
                <a:cubicBezTo>
                  <a:pt x="1843" y="1765"/>
                  <a:pt x="1843" y="1765"/>
                  <a:pt x="1843" y="1765"/>
                </a:cubicBezTo>
                <a:cubicBezTo>
                  <a:pt x="1843" y="2287"/>
                  <a:pt x="1843" y="2287"/>
                  <a:pt x="1843" y="2287"/>
                </a:cubicBezTo>
                <a:lnTo>
                  <a:pt x="0" y="22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3"/>
          <p:cNvSpPr>
            <a:spLocks noChangeArrowheads="1"/>
          </p:cNvSpPr>
          <p:nvPr/>
        </p:nvSpPr>
        <p:spPr bwMode="auto">
          <a:xfrm>
            <a:off x="12483775" y="3296988"/>
            <a:ext cx="1896415" cy="2315898"/>
          </a:xfrm>
          <a:custGeom>
            <a:avLst/>
            <a:gdLst>
              <a:gd name="T0" fmla="*/ 1008 w 1914"/>
              <a:gd name="T1" fmla="*/ 61 h 2339"/>
              <a:gd name="T2" fmla="*/ 1600 w 1914"/>
              <a:gd name="T3" fmla="*/ 243 h 2339"/>
              <a:gd name="T4" fmla="*/ 1808 w 1914"/>
              <a:gd name="T5" fmla="*/ 713 h 2339"/>
              <a:gd name="T6" fmla="*/ 1643 w 1914"/>
              <a:gd name="T7" fmla="*/ 1130 h 2339"/>
              <a:gd name="T8" fmla="*/ 1313 w 1914"/>
              <a:gd name="T9" fmla="*/ 1373 h 2339"/>
              <a:gd name="T10" fmla="*/ 991 w 1914"/>
              <a:gd name="T11" fmla="*/ 1573 h 2339"/>
              <a:gd name="T12" fmla="*/ 835 w 1914"/>
              <a:gd name="T13" fmla="*/ 1695 h 2339"/>
              <a:gd name="T14" fmla="*/ 869 w 1914"/>
              <a:gd name="T15" fmla="*/ 1817 h 2339"/>
              <a:gd name="T16" fmla="*/ 1852 w 1914"/>
              <a:gd name="T17" fmla="*/ 2278 h 2339"/>
              <a:gd name="T18" fmla="*/ 61 w 1914"/>
              <a:gd name="T19" fmla="*/ 2278 h 2339"/>
              <a:gd name="T20" fmla="*/ 174 w 1914"/>
              <a:gd name="T21" fmla="*/ 1712 h 2339"/>
              <a:gd name="T22" fmla="*/ 643 w 1914"/>
              <a:gd name="T23" fmla="*/ 1286 h 2339"/>
              <a:gd name="T24" fmla="*/ 913 w 1914"/>
              <a:gd name="T25" fmla="*/ 1139 h 2339"/>
              <a:gd name="T26" fmla="*/ 1226 w 1914"/>
              <a:gd name="T27" fmla="*/ 912 h 2339"/>
              <a:gd name="T28" fmla="*/ 1182 w 1914"/>
              <a:gd name="T29" fmla="*/ 591 h 2339"/>
              <a:gd name="T30" fmla="*/ 869 w 1914"/>
              <a:gd name="T31" fmla="*/ 513 h 2339"/>
              <a:gd name="T32" fmla="*/ 617 w 1914"/>
              <a:gd name="T33" fmla="*/ 599 h 2339"/>
              <a:gd name="T34" fmla="*/ 400 w 1914"/>
              <a:gd name="T35" fmla="*/ 799 h 2339"/>
              <a:gd name="T36" fmla="*/ 217 w 1914"/>
              <a:gd name="T37" fmla="*/ 304 h 2339"/>
              <a:gd name="T38" fmla="*/ 695 w 1914"/>
              <a:gd name="T39" fmla="*/ 95 h 2339"/>
              <a:gd name="T40" fmla="*/ 1008 w 1914"/>
              <a:gd name="T41" fmla="*/ 61 h 2339"/>
              <a:gd name="T42" fmla="*/ 1008 w 1914"/>
              <a:gd name="T43" fmla="*/ 0 h 2339"/>
              <a:gd name="T44" fmla="*/ 687 w 1914"/>
              <a:gd name="T45" fmla="*/ 34 h 2339"/>
              <a:gd name="T46" fmla="*/ 182 w 1914"/>
              <a:gd name="T47" fmla="*/ 261 h 2339"/>
              <a:gd name="T48" fmla="*/ 8 w 1914"/>
              <a:gd name="T49" fmla="*/ 417 h 2339"/>
              <a:gd name="T50" fmla="*/ 356 w 1914"/>
              <a:gd name="T51" fmla="*/ 834 h 2339"/>
              <a:gd name="T52" fmla="*/ 452 w 1914"/>
              <a:gd name="T53" fmla="*/ 834 h 2339"/>
              <a:gd name="T54" fmla="*/ 652 w 1914"/>
              <a:gd name="T55" fmla="*/ 643 h 2339"/>
              <a:gd name="T56" fmla="*/ 869 w 1914"/>
              <a:gd name="T57" fmla="*/ 565 h 2339"/>
              <a:gd name="T58" fmla="*/ 1139 w 1914"/>
              <a:gd name="T59" fmla="*/ 634 h 2339"/>
              <a:gd name="T60" fmla="*/ 1182 w 1914"/>
              <a:gd name="T61" fmla="*/ 878 h 2339"/>
              <a:gd name="T62" fmla="*/ 887 w 1914"/>
              <a:gd name="T63" fmla="*/ 1086 h 2339"/>
              <a:gd name="T64" fmla="*/ 617 w 1914"/>
              <a:gd name="T65" fmla="*/ 1234 h 2339"/>
              <a:gd name="T66" fmla="*/ 617 w 1914"/>
              <a:gd name="T67" fmla="*/ 1234 h 2339"/>
              <a:gd name="T68" fmla="*/ 130 w 1914"/>
              <a:gd name="T69" fmla="*/ 1686 h 2339"/>
              <a:gd name="T70" fmla="*/ 0 w 1914"/>
              <a:gd name="T71" fmla="*/ 2278 h 2339"/>
              <a:gd name="T72" fmla="*/ 61 w 1914"/>
              <a:gd name="T73" fmla="*/ 2338 h 2339"/>
              <a:gd name="T74" fmla="*/ 1852 w 1914"/>
              <a:gd name="T75" fmla="*/ 2338 h 2339"/>
              <a:gd name="T76" fmla="*/ 1913 w 1914"/>
              <a:gd name="T77" fmla="*/ 2278 h 2339"/>
              <a:gd name="T78" fmla="*/ 1913 w 1914"/>
              <a:gd name="T79" fmla="*/ 1756 h 2339"/>
              <a:gd name="T80" fmla="*/ 869 w 1914"/>
              <a:gd name="T81" fmla="*/ 1756 h 2339"/>
              <a:gd name="T82" fmla="*/ 869 w 1914"/>
              <a:gd name="T83" fmla="*/ 1739 h 2339"/>
              <a:gd name="T84" fmla="*/ 1017 w 1914"/>
              <a:gd name="T85" fmla="*/ 1617 h 2339"/>
              <a:gd name="T86" fmla="*/ 1339 w 1914"/>
              <a:gd name="T87" fmla="*/ 1426 h 2339"/>
              <a:gd name="T88" fmla="*/ 1687 w 1914"/>
              <a:gd name="T89" fmla="*/ 1165 h 2339"/>
              <a:gd name="T90" fmla="*/ 1869 w 1914"/>
              <a:gd name="T91" fmla="*/ 713 h 2339"/>
              <a:gd name="T92" fmla="*/ 1643 w 1914"/>
              <a:gd name="T93" fmla="*/ 200 h 2339"/>
              <a:gd name="T94" fmla="*/ 1008 w 1914"/>
              <a:gd name="T95" fmla="*/ 0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14" h="2339">
                <a:moveTo>
                  <a:pt x="1008" y="61"/>
                </a:moveTo>
                <a:lnTo>
                  <a:pt x="1008" y="61"/>
                </a:lnTo>
                <a:cubicBezTo>
                  <a:pt x="1139" y="61"/>
                  <a:pt x="1252" y="78"/>
                  <a:pt x="1348" y="104"/>
                </a:cubicBezTo>
                <a:cubicBezTo>
                  <a:pt x="1452" y="139"/>
                  <a:pt x="1530" y="182"/>
                  <a:pt x="1600" y="243"/>
                </a:cubicBezTo>
                <a:cubicBezTo>
                  <a:pt x="1669" y="295"/>
                  <a:pt x="1722" y="365"/>
                  <a:pt x="1756" y="443"/>
                </a:cubicBezTo>
                <a:cubicBezTo>
                  <a:pt x="1791" y="530"/>
                  <a:pt x="1808" y="617"/>
                  <a:pt x="1808" y="713"/>
                </a:cubicBezTo>
                <a:cubicBezTo>
                  <a:pt x="1808" y="799"/>
                  <a:pt x="1800" y="878"/>
                  <a:pt x="1765" y="947"/>
                </a:cubicBezTo>
                <a:cubicBezTo>
                  <a:pt x="1730" y="1017"/>
                  <a:pt x="1687" y="1078"/>
                  <a:pt x="1643" y="1130"/>
                </a:cubicBezTo>
                <a:cubicBezTo>
                  <a:pt x="1591" y="1182"/>
                  <a:pt x="1539" y="1225"/>
                  <a:pt x="1478" y="1269"/>
                </a:cubicBezTo>
                <a:cubicBezTo>
                  <a:pt x="1417" y="1304"/>
                  <a:pt x="1365" y="1347"/>
                  <a:pt x="1313" y="1373"/>
                </a:cubicBezTo>
                <a:cubicBezTo>
                  <a:pt x="1269" y="1399"/>
                  <a:pt x="1217" y="1426"/>
                  <a:pt x="1156" y="1460"/>
                </a:cubicBezTo>
                <a:cubicBezTo>
                  <a:pt x="1104" y="1495"/>
                  <a:pt x="1043" y="1530"/>
                  <a:pt x="991" y="1573"/>
                </a:cubicBezTo>
                <a:cubicBezTo>
                  <a:pt x="947" y="1599"/>
                  <a:pt x="904" y="1634"/>
                  <a:pt x="869" y="1669"/>
                </a:cubicBezTo>
                <a:cubicBezTo>
                  <a:pt x="852" y="1678"/>
                  <a:pt x="843" y="1686"/>
                  <a:pt x="835" y="1695"/>
                </a:cubicBezTo>
                <a:cubicBezTo>
                  <a:pt x="782" y="1739"/>
                  <a:pt x="748" y="1773"/>
                  <a:pt x="722" y="1817"/>
                </a:cubicBezTo>
                <a:cubicBezTo>
                  <a:pt x="869" y="1817"/>
                  <a:pt x="869" y="1817"/>
                  <a:pt x="869" y="1817"/>
                </a:cubicBezTo>
                <a:cubicBezTo>
                  <a:pt x="1852" y="1817"/>
                  <a:pt x="1852" y="1817"/>
                  <a:pt x="1852" y="1817"/>
                </a:cubicBezTo>
                <a:cubicBezTo>
                  <a:pt x="1852" y="2278"/>
                  <a:pt x="1852" y="2278"/>
                  <a:pt x="1852" y="2278"/>
                </a:cubicBezTo>
                <a:cubicBezTo>
                  <a:pt x="869" y="2278"/>
                  <a:pt x="869" y="2278"/>
                  <a:pt x="869" y="2278"/>
                </a:cubicBezTo>
                <a:cubicBezTo>
                  <a:pt x="61" y="2278"/>
                  <a:pt x="61" y="2278"/>
                  <a:pt x="61" y="2278"/>
                </a:cubicBezTo>
                <a:cubicBezTo>
                  <a:pt x="61" y="2164"/>
                  <a:pt x="69" y="2060"/>
                  <a:pt x="87" y="1965"/>
                </a:cubicBezTo>
                <a:cubicBezTo>
                  <a:pt x="104" y="1878"/>
                  <a:pt x="130" y="1791"/>
                  <a:pt x="174" y="1712"/>
                </a:cubicBezTo>
                <a:cubicBezTo>
                  <a:pt x="217" y="1634"/>
                  <a:pt x="278" y="1556"/>
                  <a:pt x="356" y="1486"/>
                </a:cubicBezTo>
                <a:cubicBezTo>
                  <a:pt x="435" y="1417"/>
                  <a:pt x="530" y="1356"/>
                  <a:pt x="643" y="1286"/>
                </a:cubicBezTo>
                <a:cubicBezTo>
                  <a:pt x="722" y="1243"/>
                  <a:pt x="800" y="1200"/>
                  <a:pt x="869" y="1165"/>
                </a:cubicBezTo>
                <a:cubicBezTo>
                  <a:pt x="878" y="1156"/>
                  <a:pt x="895" y="1147"/>
                  <a:pt x="913" y="1139"/>
                </a:cubicBezTo>
                <a:cubicBezTo>
                  <a:pt x="991" y="1095"/>
                  <a:pt x="1061" y="1060"/>
                  <a:pt x="1113" y="1026"/>
                </a:cubicBezTo>
                <a:cubicBezTo>
                  <a:pt x="1165" y="982"/>
                  <a:pt x="1200" y="947"/>
                  <a:pt x="1226" y="912"/>
                </a:cubicBezTo>
                <a:cubicBezTo>
                  <a:pt x="1252" y="878"/>
                  <a:pt x="1269" y="834"/>
                  <a:pt x="1269" y="782"/>
                </a:cubicBezTo>
                <a:cubicBezTo>
                  <a:pt x="1269" y="713"/>
                  <a:pt x="1243" y="643"/>
                  <a:pt x="1182" y="591"/>
                </a:cubicBezTo>
                <a:cubicBezTo>
                  <a:pt x="1121" y="530"/>
                  <a:pt x="1035" y="504"/>
                  <a:pt x="922" y="504"/>
                </a:cubicBezTo>
                <a:cubicBezTo>
                  <a:pt x="904" y="504"/>
                  <a:pt x="887" y="504"/>
                  <a:pt x="869" y="513"/>
                </a:cubicBezTo>
                <a:cubicBezTo>
                  <a:pt x="826" y="513"/>
                  <a:pt x="791" y="521"/>
                  <a:pt x="756" y="530"/>
                </a:cubicBezTo>
                <a:cubicBezTo>
                  <a:pt x="713" y="547"/>
                  <a:pt x="661" y="574"/>
                  <a:pt x="617" y="599"/>
                </a:cubicBezTo>
                <a:cubicBezTo>
                  <a:pt x="574" y="626"/>
                  <a:pt x="539" y="660"/>
                  <a:pt x="504" y="695"/>
                </a:cubicBezTo>
                <a:cubicBezTo>
                  <a:pt x="461" y="721"/>
                  <a:pt x="435" y="765"/>
                  <a:pt x="400" y="799"/>
                </a:cubicBezTo>
                <a:cubicBezTo>
                  <a:pt x="78" y="426"/>
                  <a:pt x="78" y="426"/>
                  <a:pt x="78" y="426"/>
                </a:cubicBezTo>
                <a:cubicBezTo>
                  <a:pt x="113" y="382"/>
                  <a:pt x="156" y="347"/>
                  <a:pt x="217" y="304"/>
                </a:cubicBezTo>
                <a:cubicBezTo>
                  <a:pt x="278" y="261"/>
                  <a:pt x="348" y="226"/>
                  <a:pt x="426" y="182"/>
                </a:cubicBezTo>
                <a:cubicBezTo>
                  <a:pt x="513" y="147"/>
                  <a:pt x="600" y="121"/>
                  <a:pt x="695" y="95"/>
                </a:cubicBezTo>
                <a:cubicBezTo>
                  <a:pt x="748" y="78"/>
                  <a:pt x="808" y="69"/>
                  <a:pt x="869" y="69"/>
                </a:cubicBezTo>
                <a:cubicBezTo>
                  <a:pt x="913" y="61"/>
                  <a:pt x="965" y="61"/>
                  <a:pt x="1008" y="61"/>
                </a:cubicBezTo>
                <a:lnTo>
                  <a:pt x="1008" y="0"/>
                </a:lnTo>
                <a:lnTo>
                  <a:pt x="1008" y="0"/>
                </a:lnTo>
                <a:cubicBezTo>
                  <a:pt x="965" y="0"/>
                  <a:pt x="913" y="0"/>
                  <a:pt x="861" y="8"/>
                </a:cubicBezTo>
                <a:cubicBezTo>
                  <a:pt x="800" y="17"/>
                  <a:pt x="739" y="26"/>
                  <a:pt x="687" y="34"/>
                </a:cubicBezTo>
                <a:cubicBezTo>
                  <a:pt x="582" y="61"/>
                  <a:pt x="487" y="95"/>
                  <a:pt x="409" y="130"/>
                </a:cubicBezTo>
                <a:cubicBezTo>
                  <a:pt x="321" y="173"/>
                  <a:pt x="252" y="217"/>
                  <a:pt x="182" y="261"/>
                </a:cubicBezTo>
                <a:cubicBezTo>
                  <a:pt x="122" y="304"/>
                  <a:pt x="78" y="347"/>
                  <a:pt x="43" y="382"/>
                </a:cubicBezTo>
                <a:cubicBezTo>
                  <a:pt x="8" y="417"/>
                  <a:pt x="8" y="417"/>
                  <a:pt x="8" y="417"/>
                </a:cubicBezTo>
                <a:cubicBezTo>
                  <a:pt x="35" y="460"/>
                  <a:pt x="35" y="460"/>
                  <a:pt x="35" y="460"/>
                </a:cubicBezTo>
                <a:cubicBezTo>
                  <a:pt x="356" y="834"/>
                  <a:pt x="356" y="834"/>
                  <a:pt x="356" y="834"/>
                </a:cubicBezTo>
                <a:cubicBezTo>
                  <a:pt x="400" y="895"/>
                  <a:pt x="400" y="895"/>
                  <a:pt x="400" y="895"/>
                </a:cubicBezTo>
                <a:cubicBezTo>
                  <a:pt x="452" y="834"/>
                  <a:pt x="452" y="834"/>
                  <a:pt x="452" y="834"/>
                </a:cubicBezTo>
                <a:cubicBezTo>
                  <a:pt x="478" y="799"/>
                  <a:pt x="504" y="765"/>
                  <a:pt x="539" y="730"/>
                </a:cubicBezTo>
                <a:cubicBezTo>
                  <a:pt x="574" y="704"/>
                  <a:pt x="609" y="669"/>
                  <a:pt x="652" y="643"/>
                </a:cubicBezTo>
                <a:cubicBezTo>
                  <a:pt x="687" y="617"/>
                  <a:pt x="730" y="599"/>
                  <a:pt x="774" y="582"/>
                </a:cubicBezTo>
                <a:cubicBezTo>
                  <a:pt x="808" y="574"/>
                  <a:pt x="835" y="574"/>
                  <a:pt x="869" y="565"/>
                </a:cubicBezTo>
                <a:cubicBezTo>
                  <a:pt x="887" y="565"/>
                  <a:pt x="904" y="565"/>
                  <a:pt x="922" y="565"/>
                </a:cubicBezTo>
                <a:cubicBezTo>
                  <a:pt x="1017" y="565"/>
                  <a:pt x="1096" y="582"/>
                  <a:pt x="1139" y="634"/>
                </a:cubicBezTo>
                <a:cubicBezTo>
                  <a:pt x="1191" y="678"/>
                  <a:pt x="1208" y="721"/>
                  <a:pt x="1208" y="782"/>
                </a:cubicBezTo>
                <a:cubicBezTo>
                  <a:pt x="1208" y="817"/>
                  <a:pt x="1200" y="852"/>
                  <a:pt x="1182" y="878"/>
                </a:cubicBezTo>
                <a:cubicBezTo>
                  <a:pt x="1156" y="912"/>
                  <a:pt x="1121" y="939"/>
                  <a:pt x="1078" y="973"/>
                </a:cubicBezTo>
                <a:cubicBezTo>
                  <a:pt x="1026" y="1008"/>
                  <a:pt x="965" y="1043"/>
                  <a:pt x="887" y="1086"/>
                </a:cubicBezTo>
                <a:cubicBezTo>
                  <a:pt x="869" y="1095"/>
                  <a:pt x="852" y="1104"/>
                  <a:pt x="835" y="1113"/>
                </a:cubicBezTo>
                <a:cubicBezTo>
                  <a:pt x="774" y="1147"/>
                  <a:pt x="695" y="1191"/>
                  <a:pt x="617" y="1234"/>
                </a:cubicBezTo>
                <a:lnTo>
                  <a:pt x="617" y="1234"/>
                </a:lnTo>
                <a:lnTo>
                  <a:pt x="617" y="1234"/>
                </a:lnTo>
                <a:cubicBezTo>
                  <a:pt x="495" y="1304"/>
                  <a:pt x="391" y="1373"/>
                  <a:pt x="313" y="1443"/>
                </a:cubicBezTo>
                <a:cubicBezTo>
                  <a:pt x="235" y="1521"/>
                  <a:pt x="174" y="1599"/>
                  <a:pt x="130" y="1686"/>
                </a:cubicBezTo>
                <a:cubicBezTo>
                  <a:pt x="78" y="1765"/>
                  <a:pt x="43" y="1860"/>
                  <a:pt x="26" y="1956"/>
                </a:cubicBezTo>
                <a:cubicBezTo>
                  <a:pt x="8" y="2052"/>
                  <a:pt x="0" y="2164"/>
                  <a:pt x="0" y="2278"/>
                </a:cubicBezTo>
                <a:cubicBezTo>
                  <a:pt x="0" y="2338"/>
                  <a:pt x="0" y="2338"/>
                  <a:pt x="0" y="2338"/>
                </a:cubicBezTo>
                <a:cubicBezTo>
                  <a:pt x="61" y="2338"/>
                  <a:pt x="61" y="2338"/>
                  <a:pt x="61" y="2338"/>
                </a:cubicBezTo>
                <a:cubicBezTo>
                  <a:pt x="869" y="2338"/>
                  <a:pt x="869" y="2338"/>
                  <a:pt x="869" y="2338"/>
                </a:cubicBezTo>
                <a:cubicBezTo>
                  <a:pt x="1852" y="2338"/>
                  <a:pt x="1852" y="2338"/>
                  <a:pt x="1852" y="2338"/>
                </a:cubicBezTo>
                <a:cubicBezTo>
                  <a:pt x="1913" y="2338"/>
                  <a:pt x="1913" y="2338"/>
                  <a:pt x="1913" y="2338"/>
                </a:cubicBezTo>
                <a:cubicBezTo>
                  <a:pt x="1913" y="2278"/>
                  <a:pt x="1913" y="2278"/>
                  <a:pt x="1913" y="2278"/>
                </a:cubicBezTo>
                <a:cubicBezTo>
                  <a:pt x="1913" y="1817"/>
                  <a:pt x="1913" y="1817"/>
                  <a:pt x="1913" y="1817"/>
                </a:cubicBezTo>
                <a:cubicBezTo>
                  <a:pt x="1913" y="1756"/>
                  <a:pt x="1913" y="1756"/>
                  <a:pt x="1913" y="1756"/>
                </a:cubicBezTo>
                <a:cubicBezTo>
                  <a:pt x="1852" y="1756"/>
                  <a:pt x="1852" y="1756"/>
                  <a:pt x="1852" y="1756"/>
                </a:cubicBezTo>
                <a:cubicBezTo>
                  <a:pt x="869" y="1756"/>
                  <a:pt x="869" y="1756"/>
                  <a:pt x="869" y="1756"/>
                </a:cubicBezTo>
                <a:cubicBezTo>
                  <a:pt x="843" y="1756"/>
                  <a:pt x="843" y="1756"/>
                  <a:pt x="843" y="1756"/>
                </a:cubicBezTo>
                <a:cubicBezTo>
                  <a:pt x="852" y="1756"/>
                  <a:pt x="861" y="1747"/>
                  <a:pt x="869" y="1739"/>
                </a:cubicBezTo>
                <a:cubicBezTo>
                  <a:pt x="878" y="1730"/>
                  <a:pt x="895" y="1721"/>
                  <a:pt x="904" y="1712"/>
                </a:cubicBezTo>
                <a:cubicBezTo>
                  <a:pt x="939" y="1678"/>
                  <a:pt x="982" y="1652"/>
                  <a:pt x="1017" y="1617"/>
                </a:cubicBezTo>
                <a:cubicBezTo>
                  <a:pt x="1078" y="1582"/>
                  <a:pt x="1130" y="1547"/>
                  <a:pt x="1182" y="1513"/>
                </a:cubicBezTo>
                <a:cubicBezTo>
                  <a:pt x="1243" y="1478"/>
                  <a:pt x="1295" y="1452"/>
                  <a:pt x="1339" y="1426"/>
                </a:cubicBezTo>
                <a:cubicBezTo>
                  <a:pt x="1391" y="1391"/>
                  <a:pt x="1452" y="1356"/>
                  <a:pt x="1513" y="1313"/>
                </a:cubicBezTo>
                <a:cubicBezTo>
                  <a:pt x="1574" y="1278"/>
                  <a:pt x="1634" y="1225"/>
                  <a:pt x="1687" y="1165"/>
                </a:cubicBezTo>
                <a:cubicBezTo>
                  <a:pt x="1739" y="1113"/>
                  <a:pt x="1782" y="1043"/>
                  <a:pt x="1817" y="973"/>
                </a:cubicBezTo>
                <a:cubicBezTo>
                  <a:pt x="1852" y="895"/>
                  <a:pt x="1869" y="808"/>
                  <a:pt x="1869" y="713"/>
                </a:cubicBezTo>
                <a:cubicBezTo>
                  <a:pt x="1869" y="608"/>
                  <a:pt x="1852" y="513"/>
                  <a:pt x="1808" y="426"/>
                </a:cubicBezTo>
                <a:cubicBezTo>
                  <a:pt x="1774" y="339"/>
                  <a:pt x="1713" y="261"/>
                  <a:pt x="1643" y="200"/>
                </a:cubicBezTo>
                <a:cubicBezTo>
                  <a:pt x="1565" y="130"/>
                  <a:pt x="1478" y="87"/>
                  <a:pt x="1365" y="52"/>
                </a:cubicBezTo>
                <a:cubicBezTo>
                  <a:pt x="1261" y="17"/>
                  <a:pt x="1148" y="0"/>
                  <a:pt x="1008" y="0"/>
                </a:cubicBezTo>
                <a:lnTo>
                  <a:pt x="1008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4"/>
          <p:cNvSpPr>
            <a:spLocks noChangeArrowheads="1"/>
          </p:cNvSpPr>
          <p:nvPr/>
        </p:nvSpPr>
        <p:spPr bwMode="auto">
          <a:xfrm>
            <a:off x="13654833" y="8960014"/>
            <a:ext cx="292763" cy="17478"/>
          </a:xfrm>
          <a:custGeom>
            <a:avLst/>
            <a:gdLst>
              <a:gd name="T0" fmla="*/ 296 w 297"/>
              <a:gd name="T1" fmla="*/ 0 h 18"/>
              <a:gd name="T2" fmla="*/ 9 w 297"/>
              <a:gd name="T3" fmla="*/ 0 h 18"/>
              <a:gd name="T4" fmla="*/ 0 w 297"/>
              <a:gd name="T5" fmla="*/ 17 h 18"/>
              <a:gd name="T6" fmla="*/ 296 w 297"/>
              <a:gd name="T7" fmla="*/ 17 h 18"/>
              <a:gd name="T8" fmla="*/ 296 w 29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18">
                <a:moveTo>
                  <a:pt x="296" y="0"/>
                </a:moveTo>
                <a:lnTo>
                  <a:pt x="9" y="0"/>
                </a:lnTo>
                <a:lnTo>
                  <a:pt x="0" y="17"/>
                </a:lnTo>
                <a:lnTo>
                  <a:pt x="296" y="17"/>
                </a:lnTo>
                <a:lnTo>
                  <a:pt x="296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5"/>
          <p:cNvSpPr>
            <a:spLocks noChangeArrowheads="1"/>
          </p:cNvSpPr>
          <p:nvPr/>
        </p:nvSpPr>
        <p:spPr bwMode="auto">
          <a:xfrm>
            <a:off x="12601753" y="8260875"/>
            <a:ext cx="1647348" cy="2259092"/>
          </a:xfrm>
          <a:custGeom>
            <a:avLst/>
            <a:gdLst>
              <a:gd name="T0" fmla="*/ 904 w 1661"/>
              <a:gd name="T1" fmla="*/ 2278 h 2279"/>
              <a:gd name="T2" fmla="*/ 904 w 1661"/>
              <a:gd name="T3" fmla="*/ 1800 h 2279"/>
              <a:gd name="T4" fmla="*/ 0 w 1661"/>
              <a:gd name="T5" fmla="*/ 1800 h 2279"/>
              <a:gd name="T6" fmla="*/ 0 w 1661"/>
              <a:gd name="T7" fmla="*/ 1382 h 2279"/>
              <a:gd name="T8" fmla="*/ 1043 w 1661"/>
              <a:gd name="T9" fmla="*/ 0 h 2279"/>
              <a:gd name="T10" fmla="*/ 1382 w 1661"/>
              <a:gd name="T11" fmla="*/ 0 h 2279"/>
              <a:gd name="T12" fmla="*/ 1382 w 1661"/>
              <a:gd name="T13" fmla="*/ 1356 h 2279"/>
              <a:gd name="T14" fmla="*/ 1660 w 1661"/>
              <a:gd name="T15" fmla="*/ 1356 h 2279"/>
              <a:gd name="T16" fmla="*/ 1660 w 1661"/>
              <a:gd name="T17" fmla="*/ 1800 h 2279"/>
              <a:gd name="T18" fmla="*/ 1382 w 1661"/>
              <a:gd name="T19" fmla="*/ 1800 h 2279"/>
              <a:gd name="T20" fmla="*/ 1382 w 1661"/>
              <a:gd name="T21" fmla="*/ 2278 h 2279"/>
              <a:gd name="T22" fmla="*/ 904 w 1661"/>
              <a:gd name="T23" fmla="*/ 2278 h 2279"/>
              <a:gd name="T24" fmla="*/ 956 w 1661"/>
              <a:gd name="T25" fmla="*/ 1356 h 2279"/>
              <a:gd name="T26" fmla="*/ 956 w 1661"/>
              <a:gd name="T27" fmla="*/ 748 h 2279"/>
              <a:gd name="T28" fmla="*/ 504 w 1661"/>
              <a:gd name="T29" fmla="*/ 1356 h 2279"/>
              <a:gd name="T30" fmla="*/ 956 w 1661"/>
              <a:gd name="T31" fmla="*/ 1356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1" h="2279">
                <a:moveTo>
                  <a:pt x="904" y="2278"/>
                </a:moveTo>
                <a:lnTo>
                  <a:pt x="904" y="1800"/>
                </a:lnTo>
                <a:lnTo>
                  <a:pt x="0" y="1800"/>
                </a:lnTo>
                <a:lnTo>
                  <a:pt x="0" y="1382"/>
                </a:lnTo>
                <a:lnTo>
                  <a:pt x="1043" y="0"/>
                </a:lnTo>
                <a:lnTo>
                  <a:pt x="1382" y="0"/>
                </a:lnTo>
                <a:lnTo>
                  <a:pt x="1382" y="1356"/>
                </a:lnTo>
                <a:lnTo>
                  <a:pt x="1660" y="1356"/>
                </a:lnTo>
                <a:lnTo>
                  <a:pt x="1660" y="1800"/>
                </a:lnTo>
                <a:lnTo>
                  <a:pt x="1382" y="1800"/>
                </a:lnTo>
                <a:lnTo>
                  <a:pt x="1382" y="2278"/>
                </a:lnTo>
                <a:lnTo>
                  <a:pt x="904" y="2278"/>
                </a:lnTo>
                <a:close/>
                <a:moveTo>
                  <a:pt x="956" y="1356"/>
                </a:moveTo>
                <a:lnTo>
                  <a:pt x="956" y="748"/>
                </a:lnTo>
                <a:lnTo>
                  <a:pt x="504" y="1356"/>
                </a:lnTo>
                <a:lnTo>
                  <a:pt x="956" y="1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6"/>
          <p:cNvSpPr>
            <a:spLocks noChangeArrowheads="1"/>
          </p:cNvSpPr>
          <p:nvPr/>
        </p:nvSpPr>
        <p:spPr bwMode="auto">
          <a:xfrm>
            <a:off x="12571167" y="8234657"/>
            <a:ext cx="1708520" cy="2320266"/>
          </a:xfrm>
          <a:custGeom>
            <a:avLst/>
            <a:gdLst>
              <a:gd name="T0" fmla="*/ 1391 w 1722"/>
              <a:gd name="T1" fmla="*/ 52 h 2340"/>
              <a:gd name="T2" fmla="*/ 1391 w 1722"/>
              <a:gd name="T3" fmla="*/ 1417 h 2340"/>
              <a:gd name="T4" fmla="*/ 1660 w 1722"/>
              <a:gd name="T5" fmla="*/ 1417 h 2340"/>
              <a:gd name="T6" fmla="*/ 1660 w 1722"/>
              <a:gd name="T7" fmla="*/ 1799 h 2340"/>
              <a:gd name="T8" fmla="*/ 1391 w 1722"/>
              <a:gd name="T9" fmla="*/ 1799 h 2340"/>
              <a:gd name="T10" fmla="*/ 1391 w 1722"/>
              <a:gd name="T11" fmla="*/ 2278 h 2340"/>
              <a:gd name="T12" fmla="*/ 974 w 1722"/>
              <a:gd name="T13" fmla="*/ 2278 h 2340"/>
              <a:gd name="T14" fmla="*/ 974 w 1722"/>
              <a:gd name="T15" fmla="*/ 1799 h 2340"/>
              <a:gd name="T16" fmla="*/ 782 w 1722"/>
              <a:gd name="T17" fmla="*/ 1799 h 2340"/>
              <a:gd name="T18" fmla="*/ 61 w 1722"/>
              <a:gd name="T19" fmla="*/ 1799 h 2340"/>
              <a:gd name="T20" fmla="*/ 61 w 1722"/>
              <a:gd name="T21" fmla="*/ 1417 h 2340"/>
              <a:gd name="T22" fmla="*/ 782 w 1722"/>
              <a:gd name="T23" fmla="*/ 469 h 2340"/>
              <a:gd name="T24" fmla="*/ 1095 w 1722"/>
              <a:gd name="T25" fmla="*/ 52 h 2340"/>
              <a:gd name="T26" fmla="*/ 1391 w 1722"/>
              <a:gd name="T27" fmla="*/ 52 h 2340"/>
              <a:gd name="T28" fmla="*/ 478 w 1722"/>
              <a:gd name="T29" fmla="*/ 1417 h 2340"/>
              <a:gd name="T30" fmla="*/ 782 w 1722"/>
              <a:gd name="T31" fmla="*/ 1417 h 2340"/>
              <a:gd name="T32" fmla="*/ 1017 w 1722"/>
              <a:gd name="T33" fmla="*/ 1417 h 2340"/>
              <a:gd name="T34" fmla="*/ 1017 w 1722"/>
              <a:gd name="T35" fmla="*/ 687 h 2340"/>
              <a:gd name="T36" fmla="*/ 782 w 1722"/>
              <a:gd name="T37" fmla="*/ 1008 h 2340"/>
              <a:gd name="T38" fmla="*/ 478 w 1722"/>
              <a:gd name="T39" fmla="*/ 1417 h 2340"/>
              <a:gd name="T40" fmla="*/ 1443 w 1722"/>
              <a:gd name="T41" fmla="*/ 0 h 2340"/>
              <a:gd name="T42" fmla="*/ 1391 w 1722"/>
              <a:gd name="T43" fmla="*/ 0 h 2340"/>
              <a:gd name="T44" fmla="*/ 1095 w 1722"/>
              <a:gd name="T45" fmla="*/ 0 h 2340"/>
              <a:gd name="T46" fmla="*/ 1061 w 1722"/>
              <a:gd name="T47" fmla="*/ 0 h 2340"/>
              <a:gd name="T48" fmla="*/ 1043 w 1722"/>
              <a:gd name="T49" fmla="*/ 17 h 2340"/>
              <a:gd name="T50" fmla="*/ 730 w 1722"/>
              <a:gd name="T51" fmla="*/ 434 h 2340"/>
              <a:gd name="T52" fmla="*/ 17 w 1722"/>
              <a:gd name="T53" fmla="*/ 1382 h 2340"/>
              <a:gd name="T54" fmla="*/ 0 w 1722"/>
              <a:gd name="T55" fmla="*/ 1400 h 2340"/>
              <a:gd name="T56" fmla="*/ 0 w 1722"/>
              <a:gd name="T57" fmla="*/ 1417 h 2340"/>
              <a:gd name="T58" fmla="*/ 0 w 1722"/>
              <a:gd name="T59" fmla="*/ 1799 h 2340"/>
              <a:gd name="T60" fmla="*/ 0 w 1722"/>
              <a:gd name="T61" fmla="*/ 1860 h 2340"/>
              <a:gd name="T62" fmla="*/ 61 w 1722"/>
              <a:gd name="T63" fmla="*/ 1860 h 2340"/>
              <a:gd name="T64" fmla="*/ 782 w 1722"/>
              <a:gd name="T65" fmla="*/ 1860 h 2340"/>
              <a:gd name="T66" fmla="*/ 913 w 1722"/>
              <a:gd name="T67" fmla="*/ 1860 h 2340"/>
              <a:gd name="T68" fmla="*/ 913 w 1722"/>
              <a:gd name="T69" fmla="*/ 2278 h 2340"/>
              <a:gd name="T70" fmla="*/ 913 w 1722"/>
              <a:gd name="T71" fmla="*/ 2339 h 2340"/>
              <a:gd name="T72" fmla="*/ 974 w 1722"/>
              <a:gd name="T73" fmla="*/ 2339 h 2340"/>
              <a:gd name="T74" fmla="*/ 1391 w 1722"/>
              <a:gd name="T75" fmla="*/ 2339 h 2340"/>
              <a:gd name="T76" fmla="*/ 1443 w 1722"/>
              <a:gd name="T77" fmla="*/ 2339 h 2340"/>
              <a:gd name="T78" fmla="*/ 1443 w 1722"/>
              <a:gd name="T79" fmla="*/ 2278 h 2340"/>
              <a:gd name="T80" fmla="*/ 1443 w 1722"/>
              <a:gd name="T81" fmla="*/ 1860 h 2340"/>
              <a:gd name="T82" fmla="*/ 1660 w 1722"/>
              <a:gd name="T83" fmla="*/ 1860 h 2340"/>
              <a:gd name="T84" fmla="*/ 1721 w 1722"/>
              <a:gd name="T85" fmla="*/ 1860 h 2340"/>
              <a:gd name="T86" fmla="*/ 1721 w 1722"/>
              <a:gd name="T87" fmla="*/ 1799 h 2340"/>
              <a:gd name="T88" fmla="*/ 1721 w 1722"/>
              <a:gd name="T89" fmla="*/ 1417 h 2340"/>
              <a:gd name="T90" fmla="*/ 1721 w 1722"/>
              <a:gd name="T91" fmla="*/ 1356 h 2340"/>
              <a:gd name="T92" fmla="*/ 1660 w 1722"/>
              <a:gd name="T93" fmla="*/ 1356 h 2340"/>
              <a:gd name="T94" fmla="*/ 1443 w 1722"/>
              <a:gd name="T95" fmla="*/ 1356 h 2340"/>
              <a:gd name="T96" fmla="*/ 1443 w 1722"/>
              <a:gd name="T97" fmla="*/ 52 h 2340"/>
              <a:gd name="T98" fmla="*/ 1443 w 1722"/>
              <a:gd name="T99" fmla="*/ 0 h 2340"/>
              <a:gd name="T100" fmla="*/ 591 w 1722"/>
              <a:gd name="T101" fmla="*/ 1356 h 2340"/>
              <a:gd name="T102" fmla="*/ 826 w 1722"/>
              <a:gd name="T103" fmla="*/ 1043 h 2340"/>
              <a:gd name="T104" fmla="*/ 956 w 1722"/>
              <a:gd name="T105" fmla="*/ 860 h 2340"/>
              <a:gd name="T106" fmla="*/ 956 w 1722"/>
              <a:gd name="T107" fmla="*/ 1356 h 2340"/>
              <a:gd name="T108" fmla="*/ 782 w 1722"/>
              <a:gd name="T109" fmla="*/ 1356 h 2340"/>
              <a:gd name="T110" fmla="*/ 591 w 1722"/>
              <a:gd name="T111" fmla="*/ 1356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22" h="2340">
                <a:moveTo>
                  <a:pt x="1391" y="52"/>
                </a:moveTo>
                <a:lnTo>
                  <a:pt x="1391" y="1417"/>
                </a:lnTo>
                <a:lnTo>
                  <a:pt x="1660" y="1417"/>
                </a:lnTo>
                <a:lnTo>
                  <a:pt x="1660" y="1799"/>
                </a:lnTo>
                <a:lnTo>
                  <a:pt x="1391" y="1799"/>
                </a:lnTo>
                <a:lnTo>
                  <a:pt x="1391" y="2278"/>
                </a:lnTo>
                <a:lnTo>
                  <a:pt x="974" y="2278"/>
                </a:lnTo>
                <a:lnTo>
                  <a:pt x="974" y="1799"/>
                </a:lnTo>
                <a:lnTo>
                  <a:pt x="782" y="1799"/>
                </a:lnTo>
                <a:lnTo>
                  <a:pt x="61" y="1799"/>
                </a:lnTo>
                <a:lnTo>
                  <a:pt x="61" y="1417"/>
                </a:lnTo>
                <a:lnTo>
                  <a:pt x="782" y="469"/>
                </a:lnTo>
                <a:lnTo>
                  <a:pt x="1095" y="52"/>
                </a:lnTo>
                <a:lnTo>
                  <a:pt x="1391" y="52"/>
                </a:lnTo>
                <a:close/>
                <a:moveTo>
                  <a:pt x="478" y="1417"/>
                </a:moveTo>
                <a:lnTo>
                  <a:pt x="782" y="1417"/>
                </a:lnTo>
                <a:lnTo>
                  <a:pt x="1017" y="1417"/>
                </a:lnTo>
                <a:lnTo>
                  <a:pt x="1017" y="687"/>
                </a:lnTo>
                <a:lnTo>
                  <a:pt x="782" y="1008"/>
                </a:lnTo>
                <a:lnTo>
                  <a:pt x="478" y="1417"/>
                </a:lnTo>
                <a:close/>
                <a:moveTo>
                  <a:pt x="1443" y="0"/>
                </a:moveTo>
                <a:lnTo>
                  <a:pt x="1391" y="0"/>
                </a:lnTo>
                <a:lnTo>
                  <a:pt x="1095" y="0"/>
                </a:lnTo>
                <a:lnTo>
                  <a:pt x="1061" y="0"/>
                </a:lnTo>
                <a:lnTo>
                  <a:pt x="1043" y="17"/>
                </a:lnTo>
                <a:lnTo>
                  <a:pt x="730" y="434"/>
                </a:lnTo>
                <a:lnTo>
                  <a:pt x="17" y="1382"/>
                </a:lnTo>
                <a:lnTo>
                  <a:pt x="0" y="1400"/>
                </a:lnTo>
                <a:lnTo>
                  <a:pt x="0" y="1417"/>
                </a:lnTo>
                <a:lnTo>
                  <a:pt x="0" y="1799"/>
                </a:lnTo>
                <a:lnTo>
                  <a:pt x="0" y="1860"/>
                </a:lnTo>
                <a:lnTo>
                  <a:pt x="61" y="1860"/>
                </a:lnTo>
                <a:lnTo>
                  <a:pt x="782" y="1860"/>
                </a:lnTo>
                <a:lnTo>
                  <a:pt x="913" y="1860"/>
                </a:lnTo>
                <a:lnTo>
                  <a:pt x="913" y="2278"/>
                </a:lnTo>
                <a:lnTo>
                  <a:pt x="913" y="2339"/>
                </a:lnTo>
                <a:lnTo>
                  <a:pt x="974" y="2339"/>
                </a:lnTo>
                <a:lnTo>
                  <a:pt x="1391" y="2339"/>
                </a:lnTo>
                <a:lnTo>
                  <a:pt x="1443" y="2339"/>
                </a:lnTo>
                <a:lnTo>
                  <a:pt x="1443" y="2278"/>
                </a:lnTo>
                <a:lnTo>
                  <a:pt x="1443" y="1860"/>
                </a:lnTo>
                <a:lnTo>
                  <a:pt x="1660" y="1860"/>
                </a:lnTo>
                <a:lnTo>
                  <a:pt x="1721" y="1860"/>
                </a:lnTo>
                <a:lnTo>
                  <a:pt x="1721" y="1799"/>
                </a:lnTo>
                <a:lnTo>
                  <a:pt x="1721" y="1417"/>
                </a:lnTo>
                <a:lnTo>
                  <a:pt x="1721" y="1356"/>
                </a:lnTo>
                <a:lnTo>
                  <a:pt x="1660" y="1356"/>
                </a:lnTo>
                <a:lnTo>
                  <a:pt x="1443" y="1356"/>
                </a:lnTo>
                <a:lnTo>
                  <a:pt x="1443" y="52"/>
                </a:lnTo>
                <a:lnTo>
                  <a:pt x="1443" y="0"/>
                </a:lnTo>
                <a:close/>
                <a:moveTo>
                  <a:pt x="591" y="1356"/>
                </a:moveTo>
                <a:lnTo>
                  <a:pt x="826" y="1043"/>
                </a:lnTo>
                <a:lnTo>
                  <a:pt x="956" y="860"/>
                </a:lnTo>
                <a:lnTo>
                  <a:pt x="956" y="1356"/>
                </a:lnTo>
                <a:lnTo>
                  <a:pt x="782" y="1356"/>
                </a:lnTo>
                <a:lnTo>
                  <a:pt x="591" y="13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1"/>
          <p:cNvSpPr>
            <a:spLocks noChangeArrowheads="1"/>
          </p:cNvSpPr>
          <p:nvPr/>
        </p:nvSpPr>
        <p:spPr bwMode="auto">
          <a:xfrm>
            <a:off x="12645449" y="10725340"/>
            <a:ext cx="1533738" cy="2267831"/>
          </a:xfrm>
          <a:custGeom>
            <a:avLst/>
            <a:gdLst>
              <a:gd name="T0" fmla="*/ 739 w 1549"/>
              <a:gd name="T1" fmla="*/ 2286 h 2287"/>
              <a:gd name="T2" fmla="*/ 739 w 1549"/>
              <a:gd name="T3" fmla="*/ 2286 h 2287"/>
              <a:gd name="T4" fmla="*/ 696 w 1549"/>
              <a:gd name="T5" fmla="*/ 2286 h 2287"/>
              <a:gd name="T6" fmla="*/ 304 w 1549"/>
              <a:gd name="T7" fmla="*/ 2182 h 2287"/>
              <a:gd name="T8" fmla="*/ 9 w 1549"/>
              <a:gd name="T9" fmla="*/ 1886 h 2287"/>
              <a:gd name="T10" fmla="*/ 0 w 1549"/>
              <a:gd name="T11" fmla="*/ 1869 h 2287"/>
              <a:gd name="T12" fmla="*/ 270 w 1549"/>
              <a:gd name="T13" fmla="*/ 1582 h 2287"/>
              <a:gd name="T14" fmla="*/ 296 w 1549"/>
              <a:gd name="T15" fmla="*/ 1608 h 2287"/>
              <a:gd name="T16" fmla="*/ 496 w 1549"/>
              <a:gd name="T17" fmla="*/ 1791 h 2287"/>
              <a:gd name="T18" fmla="*/ 704 w 1549"/>
              <a:gd name="T19" fmla="*/ 1860 h 2287"/>
              <a:gd name="T20" fmla="*/ 739 w 1549"/>
              <a:gd name="T21" fmla="*/ 1860 h 2287"/>
              <a:gd name="T22" fmla="*/ 983 w 1549"/>
              <a:gd name="T23" fmla="*/ 1773 h 2287"/>
              <a:gd name="T24" fmla="*/ 1078 w 1549"/>
              <a:gd name="T25" fmla="*/ 1521 h 2287"/>
              <a:gd name="T26" fmla="*/ 991 w 1549"/>
              <a:gd name="T27" fmla="*/ 1286 h 2287"/>
              <a:gd name="T28" fmla="*/ 765 w 1549"/>
              <a:gd name="T29" fmla="*/ 1191 h 2287"/>
              <a:gd name="T30" fmla="*/ 704 w 1549"/>
              <a:gd name="T31" fmla="*/ 1199 h 2287"/>
              <a:gd name="T32" fmla="*/ 591 w 1549"/>
              <a:gd name="T33" fmla="*/ 1234 h 2287"/>
              <a:gd name="T34" fmla="*/ 469 w 1549"/>
              <a:gd name="T35" fmla="*/ 1356 h 2287"/>
              <a:gd name="T36" fmla="*/ 461 w 1549"/>
              <a:gd name="T37" fmla="*/ 1365 h 2287"/>
              <a:gd name="T38" fmla="*/ 61 w 1549"/>
              <a:gd name="T39" fmla="*/ 1365 h 2287"/>
              <a:gd name="T40" fmla="*/ 61 w 1549"/>
              <a:gd name="T41" fmla="*/ 1338 h 2287"/>
              <a:gd name="T42" fmla="*/ 78 w 1549"/>
              <a:gd name="T43" fmla="*/ 1260 h 2287"/>
              <a:gd name="T44" fmla="*/ 104 w 1549"/>
              <a:gd name="T45" fmla="*/ 1113 h 2287"/>
              <a:gd name="T46" fmla="*/ 148 w 1549"/>
              <a:gd name="T47" fmla="*/ 895 h 2287"/>
              <a:gd name="T48" fmla="*/ 191 w 1549"/>
              <a:gd name="T49" fmla="*/ 660 h 2287"/>
              <a:gd name="T50" fmla="*/ 313 w 1549"/>
              <a:gd name="T51" fmla="*/ 25 h 2287"/>
              <a:gd name="T52" fmla="*/ 313 w 1549"/>
              <a:gd name="T53" fmla="*/ 0 h 2287"/>
              <a:gd name="T54" fmla="*/ 1417 w 1549"/>
              <a:gd name="T55" fmla="*/ 0 h 2287"/>
              <a:gd name="T56" fmla="*/ 1417 w 1549"/>
              <a:gd name="T57" fmla="*/ 434 h 2287"/>
              <a:gd name="T58" fmla="*/ 652 w 1549"/>
              <a:gd name="T59" fmla="*/ 434 h 2287"/>
              <a:gd name="T60" fmla="*/ 583 w 1549"/>
              <a:gd name="T61" fmla="*/ 834 h 2287"/>
              <a:gd name="T62" fmla="*/ 635 w 1549"/>
              <a:gd name="T63" fmla="*/ 808 h 2287"/>
              <a:gd name="T64" fmla="*/ 696 w 1549"/>
              <a:gd name="T65" fmla="*/ 791 h 2287"/>
              <a:gd name="T66" fmla="*/ 817 w 1549"/>
              <a:gd name="T67" fmla="*/ 782 h 2287"/>
              <a:gd name="T68" fmla="*/ 1113 w 1549"/>
              <a:gd name="T69" fmla="*/ 834 h 2287"/>
              <a:gd name="T70" fmla="*/ 1339 w 1549"/>
              <a:gd name="T71" fmla="*/ 982 h 2287"/>
              <a:gd name="T72" fmla="*/ 1496 w 1549"/>
              <a:gd name="T73" fmla="*/ 1217 h 2287"/>
              <a:gd name="T74" fmla="*/ 1548 w 1549"/>
              <a:gd name="T75" fmla="*/ 1512 h 2287"/>
              <a:gd name="T76" fmla="*/ 1487 w 1549"/>
              <a:gd name="T77" fmla="*/ 1825 h 2287"/>
              <a:gd name="T78" fmla="*/ 1322 w 1549"/>
              <a:gd name="T79" fmla="*/ 2069 h 2287"/>
              <a:gd name="T80" fmla="*/ 1061 w 1549"/>
              <a:gd name="T81" fmla="*/ 2225 h 2287"/>
              <a:gd name="T82" fmla="*/ 739 w 1549"/>
              <a:gd name="T83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9" h="2287">
                <a:moveTo>
                  <a:pt x="739" y="2286"/>
                </a:moveTo>
                <a:lnTo>
                  <a:pt x="739" y="2286"/>
                </a:lnTo>
                <a:cubicBezTo>
                  <a:pt x="722" y="2286"/>
                  <a:pt x="713" y="2286"/>
                  <a:pt x="696" y="2286"/>
                </a:cubicBezTo>
                <a:cubicBezTo>
                  <a:pt x="557" y="2278"/>
                  <a:pt x="417" y="2243"/>
                  <a:pt x="304" y="2182"/>
                </a:cubicBezTo>
                <a:cubicBezTo>
                  <a:pt x="174" y="2104"/>
                  <a:pt x="78" y="2008"/>
                  <a:pt x="9" y="1886"/>
                </a:cubicBezTo>
                <a:cubicBezTo>
                  <a:pt x="0" y="1869"/>
                  <a:pt x="0" y="1869"/>
                  <a:pt x="0" y="1869"/>
                </a:cubicBezTo>
                <a:cubicBezTo>
                  <a:pt x="270" y="1582"/>
                  <a:pt x="270" y="1582"/>
                  <a:pt x="270" y="1582"/>
                </a:cubicBezTo>
                <a:cubicBezTo>
                  <a:pt x="296" y="1608"/>
                  <a:pt x="296" y="1608"/>
                  <a:pt x="296" y="1608"/>
                </a:cubicBezTo>
                <a:cubicBezTo>
                  <a:pt x="348" y="1686"/>
                  <a:pt x="417" y="1747"/>
                  <a:pt x="496" y="1791"/>
                </a:cubicBezTo>
                <a:cubicBezTo>
                  <a:pt x="557" y="1834"/>
                  <a:pt x="635" y="1852"/>
                  <a:pt x="704" y="1860"/>
                </a:cubicBezTo>
                <a:cubicBezTo>
                  <a:pt x="713" y="1860"/>
                  <a:pt x="730" y="1860"/>
                  <a:pt x="739" y="1860"/>
                </a:cubicBezTo>
                <a:cubicBezTo>
                  <a:pt x="843" y="1860"/>
                  <a:pt x="922" y="1834"/>
                  <a:pt x="983" y="1773"/>
                </a:cubicBezTo>
                <a:cubicBezTo>
                  <a:pt x="1052" y="1704"/>
                  <a:pt x="1078" y="1625"/>
                  <a:pt x="1078" y="1521"/>
                </a:cubicBezTo>
                <a:cubicBezTo>
                  <a:pt x="1078" y="1426"/>
                  <a:pt x="1052" y="1347"/>
                  <a:pt x="991" y="1286"/>
                </a:cubicBezTo>
                <a:cubicBezTo>
                  <a:pt x="931" y="1226"/>
                  <a:pt x="861" y="1191"/>
                  <a:pt x="765" y="1191"/>
                </a:cubicBezTo>
                <a:cubicBezTo>
                  <a:pt x="748" y="1191"/>
                  <a:pt x="722" y="1199"/>
                  <a:pt x="704" y="1199"/>
                </a:cubicBezTo>
                <a:cubicBezTo>
                  <a:pt x="670" y="1208"/>
                  <a:pt x="626" y="1217"/>
                  <a:pt x="591" y="1234"/>
                </a:cubicBezTo>
                <a:cubicBezTo>
                  <a:pt x="539" y="1269"/>
                  <a:pt x="496" y="1304"/>
                  <a:pt x="469" y="1356"/>
                </a:cubicBezTo>
                <a:cubicBezTo>
                  <a:pt x="461" y="1365"/>
                  <a:pt x="461" y="1365"/>
                  <a:pt x="461" y="1365"/>
                </a:cubicBezTo>
                <a:cubicBezTo>
                  <a:pt x="61" y="1365"/>
                  <a:pt x="61" y="1365"/>
                  <a:pt x="61" y="1365"/>
                </a:cubicBezTo>
                <a:cubicBezTo>
                  <a:pt x="61" y="1338"/>
                  <a:pt x="61" y="1338"/>
                  <a:pt x="61" y="1338"/>
                </a:cubicBezTo>
                <a:cubicBezTo>
                  <a:pt x="61" y="1330"/>
                  <a:pt x="61" y="1330"/>
                  <a:pt x="78" y="1260"/>
                </a:cubicBezTo>
                <a:cubicBezTo>
                  <a:pt x="87" y="1226"/>
                  <a:pt x="96" y="1173"/>
                  <a:pt x="104" y="1113"/>
                </a:cubicBezTo>
                <a:cubicBezTo>
                  <a:pt x="113" y="1052"/>
                  <a:pt x="131" y="973"/>
                  <a:pt x="148" y="895"/>
                </a:cubicBezTo>
                <a:cubicBezTo>
                  <a:pt x="156" y="825"/>
                  <a:pt x="174" y="739"/>
                  <a:pt x="191" y="660"/>
                </a:cubicBezTo>
                <a:cubicBezTo>
                  <a:pt x="226" y="478"/>
                  <a:pt x="261" y="269"/>
                  <a:pt x="313" y="25"/>
                </a:cubicBezTo>
                <a:cubicBezTo>
                  <a:pt x="313" y="0"/>
                  <a:pt x="313" y="0"/>
                  <a:pt x="313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417" y="434"/>
                  <a:pt x="1417" y="434"/>
                  <a:pt x="1417" y="434"/>
                </a:cubicBezTo>
                <a:cubicBezTo>
                  <a:pt x="652" y="434"/>
                  <a:pt x="652" y="434"/>
                  <a:pt x="652" y="434"/>
                </a:cubicBezTo>
                <a:cubicBezTo>
                  <a:pt x="583" y="834"/>
                  <a:pt x="583" y="834"/>
                  <a:pt x="583" y="834"/>
                </a:cubicBezTo>
                <a:cubicBezTo>
                  <a:pt x="600" y="825"/>
                  <a:pt x="617" y="817"/>
                  <a:pt x="635" y="808"/>
                </a:cubicBezTo>
                <a:cubicBezTo>
                  <a:pt x="652" y="800"/>
                  <a:pt x="678" y="800"/>
                  <a:pt x="696" y="791"/>
                </a:cubicBezTo>
                <a:cubicBezTo>
                  <a:pt x="730" y="782"/>
                  <a:pt x="774" y="782"/>
                  <a:pt x="817" y="782"/>
                </a:cubicBezTo>
                <a:cubicBezTo>
                  <a:pt x="922" y="782"/>
                  <a:pt x="1026" y="800"/>
                  <a:pt x="1113" y="834"/>
                </a:cubicBezTo>
                <a:cubicBezTo>
                  <a:pt x="1200" y="869"/>
                  <a:pt x="1278" y="921"/>
                  <a:pt x="1339" y="982"/>
                </a:cubicBezTo>
                <a:cubicBezTo>
                  <a:pt x="1409" y="1052"/>
                  <a:pt x="1461" y="1130"/>
                  <a:pt x="1496" y="1217"/>
                </a:cubicBezTo>
                <a:cubicBezTo>
                  <a:pt x="1530" y="1304"/>
                  <a:pt x="1548" y="1408"/>
                  <a:pt x="1548" y="1512"/>
                </a:cubicBezTo>
                <a:cubicBezTo>
                  <a:pt x="1548" y="1625"/>
                  <a:pt x="1530" y="1730"/>
                  <a:pt x="1487" y="1825"/>
                </a:cubicBezTo>
                <a:cubicBezTo>
                  <a:pt x="1452" y="1921"/>
                  <a:pt x="1391" y="1999"/>
                  <a:pt x="1322" y="2069"/>
                </a:cubicBezTo>
                <a:cubicBezTo>
                  <a:pt x="1244" y="2138"/>
                  <a:pt x="1156" y="2191"/>
                  <a:pt x="1061" y="2225"/>
                </a:cubicBezTo>
                <a:cubicBezTo>
                  <a:pt x="956" y="2269"/>
                  <a:pt x="852" y="2286"/>
                  <a:pt x="739" y="2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2"/>
          <p:cNvSpPr>
            <a:spLocks noChangeArrowheads="1"/>
          </p:cNvSpPr>
          <p:nvPr/>
        </p:nvSpPr>
        <p:spPr bwMode="auto">
          <a:xfrm>
            <a:off x="12610493" y="10699122"/>
            <a:ext cx="1603652" cy="2320266"/>
          </a:xfrm>
          <a:custGeom>
            <a:avLst/>
            <a:gdLst>
              <a:gd name="T0" fmla="*/ 1426 w 1618"/>
              <a:gd name="T1" fmla="*/ 61 h 2340"/>
              <a:gd name="T2" fmla="*/ 739 w 1618"/>
              <a:gd name="T3" fmla="*/ 435 h 2340"/>
              <a:gd name="T4" fmla="*/ 574 w 1618"/>
              <a:gd name="T5" fmla="*/ 931 h 2340"/>
              <a:gd name="T6" fmla="*/ 739 w 1618"/>
              <a:gd name="T7" fmla="*/ 844 h 2340"/>
              <a:gd name="T8" fmla="*/ 1139 w 1618"/>
              <a:gd name="T9" fmla="*/ 887 h 2340"/>
              <a:gd name="T10" fmla="*/ 1504 w 1618"/>
              <a:gd name="T11" fmla="*/ 1253 h 2340"/>
              <a:gd name="T12" fmla="*/ 1496 w 1618"/>
              <a:gd name="T13" fmla="*/ 1844 h 2340"/>
              <a:gd name="T14" fmla="*/ 1087 w 1618"/>
              <a:gd name="T15" fmla="*/ 2226 h 2340"/>
              <a:gd name="T16" fmla="*/ 739 w 1618"/>
              <a:gd name="T17" fmla="*/ 2278 h 2340"/>
              <a:gd name="T18" fmla="*/ 70 w 1618"/>
              <a:gd name="T19" fmla="*/ 1905 h 2340"/>
              <a:gd name="T20" fmla="*/ 513 w 1618"/>
              <a:gd name="T21" fmla="*/ 1844 h 2340"/>
              <a:gd name="T22" fmla="*/ 774 w 1618"/>
              <a:gd name="T23" fmla="*/ 1913 h 2340"/>
              <a:gd name="T24" fmla="*/ 1148 w 1618"/>
              <a:gd name="T25" fmla="*/ 1548 h 2340"/>
              <a:gd name="T26" fmla="*/ 800 w 1618"/>
              <a:gd name="T27" fmla="*/ 1192 h 2340"/>
              <a:gd name="T28" fmla="*/ 618 w 1618"/>
              <a:gd name="T29" fmla="*/ 1235 h 2340"/>
              <a:gd name="T30" fmla="*/ 131 w 1618"/>
              <a:gd name="T31" fmla="*/ 1365 h 2340"/>
              <a:gd name="T32" fmla="*/ 166 w 1618"/>
              <a:gd name="T33" fmla="*/ 1140 h 2340"/>
              <a:gd name="T34" fmla="*/ 252 w 1618"/>
              <a:gd name="T35" fmla="*/ 696 h 2340"/>
              <a:gd name="T36" fmla="*/ 739 w 1618"/>
              <a:gd name="T37" fmla="*/ 61 h 2340"/>
              <a:gd name="T38" fmla="*/ 1478 w 1618"/>
              <a:gd name="T39" fmla="*/ 0 h 2340"/>
              <a:gd name="T40" fmla="*/ 1426 w 1618"/>
              <a:gd name="T41" fmla="*/ 0 h 2340"/>
              <a:gd name="T42" fmla="*/ 374 w 1618"/>
              <a:gd name="T43" fmla="*/ 0 h 2340"/>
              <a:gd name="T44" fmla="*/ 313 w 1618"/>
              <a:gd name="T45" fmla="*/ 52 h 2340"/>
              <a:gd name="T46" fmla="*/ 148 w 1618"/>
              <a:gd name="T47" fmla="*/ 922 h 2340"/>
              <a:gd name="T48" fmla="*/ 78 w 1618"/>
              <a:gd name="T49" fmla="*/ 1287 h 2340"/>
              <a:gd name="T50" fmla="*/ 70 w 1618"/>
              <a:gd name="T51" fmla="*/ 1426 h 2340"/>
              <a:gd name="T52" fmla="*/ 479 w 1618"/>
              <a:gd name="T53" fmla="*/ 1426 h 2340"/>
              <a:gd name="T54" fmla="*/ 531 w 1618"/>
              <a:gd name="T55" fmla="*/ 1400 h 2340"/>
              <a:gd name="T56" fmla="*/ 748 w 1618"/>
              <a:gd name="T57" fmla="*/ 1253 h 2340"/>
              <a:gd name="T58" fmla="*/ 1009 w 1618"/>
              <a:gd name="T59" fmla="*/ 1331 h 2340"/>
              <a:gd name="T60" fmla="*/ 1000 w 1618"/>
              <a:gd name="T61" fmla="*/ 1774 h 2340"/>
              <a:gd name="T62" fmla="*/ 739 w 1618"/>
              <a:gd name="T63" fmla="*/ 1861 h 2340"/>
              <a:gd name="T64" fmla="*/ 348 w 1618"/>
              <a:gd name="T65" fmla="*/ 1618 h 2340"/>
              <a:gd name="T66" fmla="*/ 261 w 1618"/>
              <a:gd name="T67" fmla="*/ 1618 h 2340"/>
              <a:gd name="T68" fmla="*/ 0 w 1618"/>
              <a:gd name="T69" fmla="*/ 1896 h 2340"/>
              <a:gd name="T70" fmla="*/ 322 w 1618"/>
              <a:gd name="T71" fmla="*/ 2226 h 2340"/>
              <a:gd name="T72" fmla="*/ 774 w 1618"/>
              <a:gd name="T73" fmla="*/ 2339 h 2340"/>
              <a:gd name="T74" fmla="*/ 1374 w 1618"/>
              <a:gd name="T75" fmla="*/ 2122 h 2340"/>
              <a:gd name="T76" fmla="*/ 1617 w 1618"/>
              <a:gd name="T77" fmla="*/ 1539 h 2340"/>
              <a:gd name="T78" fmla="*/ 1400 w 1618"/>
              <a:gd name="T79" fmla="*/ 992 h 2340"/>
              <a:gd name="T80" fmla="*/ 852 w 1618"/>
              <a:gd name="T81" fmla="*/ 783 h 2340"/>
              <a:gd name="T82" fmla="*/ 661 w 1618"/>
              <a:gd name="T83" fmla="*/ 809 h 2340"/>
              <a:gd name="T84" fmla="*/ 713 w 1618"/>
              <a:gd name="T85" fmla="*/ 496 h 2340"/>
              <a:gd name="T86" fmla="*/ 1426 w 1618"/>
              <a:gd name="T87" fmla="*/ 496 h 2340"/>
              <a:gd name="T88" fmla="*/ 1478 w 1618"/>
              <a:gd name="T89" fmla="*/ 435 h 2340"/>
              <a:gd name="T90" fmla="*/ 1478 w 1618"/>
              <a:gd name="T91" fmla="*/ 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18" h="2340">
                <a:moveTo>
                  <a:pt x="1426" y="61"/>
                </a:moveTo>
                <a:lnTo>
                  <a:pt x="1426" y="61"/>
                </a:lnTo>
                <a:cubicBezTo>
                  <a:pt x="1426" y="435"/>
                  <a:pt x="1426" y="435"/>
                  <a:pt x="1426" y="435"/>
                </a:cubicBezTo>
                <a:cubicBezTo>
                  <a:pt x="739" y="435"/>
                  <a:pt x="739" y="435"/>
                  <a:pt x="739" y="435"/>
                </a:cubicBezTo>
                <a:cubicBezTo>
                  <a:pt x="661" y="435"/>
                  <a:pt x="661" y="435"/>
                  <a:pt x="661" y="435"/>
                </a:cubicBezTo>
                <a:cubicBezTo>
                  <a:pt x="574" y="931"/>
                  <a:pt x="574" y="931"/>
                  <a:pt x="574" y="931"/>
                </a:cubicBezTo>
                <a:cubicBezTo>
                  <a:pt x="600" y="896"/>
                  <a:pt x="635" y="879"/>
                  <a:pt x="687" y="861"/>
                </a:cubicBezTo>
                <a:cubicBezTo>
                  <a:pt x="696" y="852"/>
                  <a:pt x="713" y="852"/>
                  <a:pt x="739" y="844"/>
                </a:cubicBezTo>
                <a:cubicBezTo>
                  <a:pt x="774" y="844"/>
                  <a:pt x="809" y="835"/>
                  <a:pt x="852" y="835"/>
                </a:cubicBezTo>
                <a:cubicBezTo>
                  <a:pt x="957" y="835"/>
                  <a:pt x="1052" y="852"/>
                  <a:pt x="1139" y="887"/>
                </a:cubicBezTo>
                <a:cubicBezTo>
                  <a:pt x="1218" y="922"/>
                  <a:pt x="1296" y="974"/>
                  <a:pt x="1357" y="1035"/>
                </a:cubicBezTo>
                <a:cubicBezTo>
                  <a:pt x="1418" y="1096"/>
                  <a:pt x="1470" y="1165"/>
                  <a:pt x="1504" y="1253"/>
                </a:cubicBezTo>
                <a:cubicBezTo>
                  <a:pt x="1539" y="1339"/>
                  <a:pt x="1557" y="1435"/>
                  <a:pt x="1557" y="1539"/>
                </a:cubicBezTo>
                <a:cubicBezTo>
                  <a:pt x="1557" y="1652"/>
                  <a:pt x="1539" y="1757"/>
                  <a:pt x="1496" y="1844"/>
                </a:cubicBezTo>
                <a:cubicBezTo>
                  <a:pt x="1461" y="1931"/>
                  <a:pt x="1400" y="2009"/>
                  <a:pt x="1331" y="2079"/>
                </a:cubicBezTo>
                <a:cubicBezTo>
                  <a:pt x="1261" y="2139"/>
                  <a:pt x="1183" y="2192"/>
                  <a:pt x="1087" y="2226"/>
                </a:cubicBezTo>
                <a:cubicBezTo>
                  <a:pt x="991" y="2261"/>
                  <a:pt x="887" y="2278"/>
                  <a:pt x="774" y="2278"/>
                </a:cubicBezTo>
                <a:cubicBezTo>
                  <a:pt x="757" y="2278"/>
                  <a:pt x="748" y="2278"/>
                  <a:pt x="739" y="2278"/>
                </a:cubicBezTo>
                <a:cubicBezTo>
                  <a:pt x="592" y="2278"/>
                  <a:pt x="470" y="2244"/>
                  <a:pt x="357" y="2183"/>
                </a:cubicBezTo>
                <a:cubicBezTo>
                  <a:pt x="226" y="2113"/>
                  <a:pt x="139" y="2018"/>
                  <a:pt x="70" y="1905"/>
                </a:cubicBezTo>
                <a:cubicBezTo>
                  <a:pt x="305" y="1652"/>
                  <a:pt x="305" y="1652"/>
                  <a:pt x="305" y="1652"/>
                </a:cubicBezTo>
                <a:cubicBezTo>
                  <a:pt x="357" y="1739"/>
                  <a:pt x="426" y="1800"/>
                  <a:pt x="513" y="1844"/>
                </a:cubicBezTo>
                <a:cubicBezTo>
                  <a:pt x="583" y="1887"/>
                  <a:pt x="661" y="1913"/>
                  <a:pt x="739" y="1913"/>
                </a:cubicBezTo>
                <a:cubicBezTo>
                  <a:pt x="748" y="1913"/>
                  <a:pt x="765" y="1913"/>
                  <a:pt x="774" y="1913"/>
                </a:cubicBezTo>
                <a:cubicBezTo>
                  <a:pt x="887" y="1913"/>
                  <a:pt x="974" y="1887"/>
                  <a:pt x="1044" y="1818"/>
                </a:cubicBezTo>
                <a:cubicBezTo>
                  <a:pt x="1113" y="1748"/>
                  <a:pt x="1148" y="1661"/>
                  <a:pt x="1148" y="1548"/>
                </a:cubicBezTo>
                <a:cubicBezTo>
                  <a:pt x="1148" y="1444"/>
                  <a:pt x="1113" y="1357"/>
                  <a:pt x="1044" y="1287"/>
                </a:cubicBezTo>
                <a:cubicBezTo>
                  <a:pt x="983" y="1226"/>
                  <a:pt x="896" y="1192"/>
                  <a:pt x="800" y="1192"/>
                </a:cubicBezTo>
                <a:cubicBezTo>
                  <a:pt x="774" y="1192"/>
                  <a:pt x="757" y="1192"/>
                  <a:pt x="739" y="1200"/>
                </a:cubicBezTo>
                <a:cubicBezTo>
                  <a:pt x="696" y="1200"/>
                  <a:pt x="652" y="1218"/>
                  <a:pt x="618" y="1235"/>
                </a:cubicBezTo>
                <a:cubicBezTo>
                  <a:pt x="557" y="1270"/>
                  <a:pt x="513" y="1313"/>
                  <a:pt x="479" y="1365"/>
                </a:cubicBezTo>
                <a:cubicBezTo>
                  <a:pt x="131" y="1365"/>
                  <a:pt x="131" y="1365"/>
                  <a:pt x="131" y="1365"/>
                </a:cubicBezTo>
                <a:cubicBezTo>
                  <a:pt x="131" y="1357"/>
                  <a:pt x="131" y="1339"/>
                  <a:pt x="139" y="1296"/>
                </a:cubicBezTo>
                <a:cubicBezTo>
                  <a:pt x="148" y="1253"/>
                  <a:pt x="157" y="1200"/>
                  <a:pt x="166" y="1140"/>
                </a:cubicBezTo>
                <a:cubicBezTo>
                  <a:pt x="183" y="1079"/>
                  <a:pt x="191" y="1009"/>
                  <a:pt x="209" y="931"/>
                </a:cubicBezTo>
                <a:cubicBezTo>
                  <a:pt x="218" y="852"/>
                  <a:pt x="235" y="774"/>
                  <a:pt x="252" y="696"/>
                </a:cubicBezTo>
                <a:cubicBezTo>
                  <a:pt x="287" y="505"/>
                  <a:pt x="331" y="296"/>
                  <a:pt x="374" y="61"/>
                </a:cubicBezTo>
                <a:cubicBezTo>
                  <a:pt x="739" y="61"/>
                  <a:pt x="739" y="61"/>
                  <a:pt x="739" y="61"/>
                </a:cubicBezTo>
                <a:cubicBezTo>
                  <a:pt x="1426" y="61"/>
                  <a:pt x="1426" y="61"/>
                  <a:pt x="1426" y="61"/>
                </a:cubicBezTo>
                <a:lnTo>
                  <a:pt x="1478" y="0"/>
                </a:lnTo>
                <a:lnTo>
                  <a:pt x="1478" y="0"/>
                </a:lnTo>
                <a:cubicBezTo>
                  <a:pt x="1426" y="0"/>
                  <a:pt x="1426" y="0"/>
                  <a:pt x="1426" y="0"/>
                </a:cubicBezTo>
                <a:cubicBezTo>
                  <a:pt x="739" y="0"/>
                  <a:pt x="739" y="0"/>
                  <a:pt x="73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13" y="52"/>
                  <a:pt x="313" y="52"/>
                  <a:pt x="313" y="52"/>
                </a:cubicBezTo>
                <a:cubicBezTo>
                  <a:pt x="270" y="296"/>
                  <a:pt x="235" y="505"/>
                  <a:pt x="200" y="687"/>
                </a:cubicBezTo>
                <a:cubicBezTo>
                  <a:pt x="183" y="766"/>
                  <a:pt x="166" y="844"/>
                  <a:pt x="148" y="922"/>
                </a:cubicBezTo>
                <a:cubicBezTo>
                  <a:pt x="139" y="1000"/>
                  <a:pt x="122" y="1070"/>
                  <a:pt x="113" y="1131"/>
                </a:cubicBezTo>
                <a:cubicBezTo>
                  <a:pt x="105" y="1183"/>
                  <a:pt x="87" y="1235"/>
                  <a:pt x="78" y="1287"/>
                </a:cubicBezTo>
                <a:cubicBezTo>
                  <a:pt x="70" y="1348"/>
                  <a:pt x="70" y="1357"/>
                  <a:pt x="70" y="1365"/>
                </a:cubicBezTo>
                <a:cubicBezTo>
                  <a:pt x="70" y="1426"/>
                  <a:pt x="70" y="1426"/>
                  <a:pt x="70" y="1426"/>
                </a:cubicBezTo>
                <a:cubicBezTo>
                  <a:pt x="131" y="1426"/>
                  <a:pt x="131" y="1426"/>
                  <a:pt x="131" y="1426"/>
                </a:cubicBezTo>
                <a:cubicBezTo>
                  <a:pt x="479" y="1426"/>
                  <a:pt x="479" y="1426"/>
                  <a:pt x="479" y="1426"/>
                </a:cubicBezTo>
                <a:cubicBezTo>
                  <a:pt x="513" y="1426"/>
                  <a:pt x="513" y="1426"/>
                  <a:pt x="513" y="1426"/>
                </a:cubicBezTo>
                <a:cubicBezTo>
                  <a:pt x="531" y="1400"/>
                  <a:pt x="531" y="1400"/>
                  <a:pt x="531" y="1400"/>
                </a:cubicBezTo>
                <a:cubicBezTo>
                  <a:pt x="557" y="1348"/>
                  <a:pt x="592" y="1313"/>
                  <a:pt x="644" y="1287"/>
                </a:cubicBezTo>
                <a:cubicBezTo>
                  <a:pt x="678" y="1270"/>
                  <a:pt x="713" y="1261"/>
                  <a:pt x="748" y="1253"/>
                </a:cubicBezTo>
                <a:cubicBezTo>
                  <a:pt x="765" y="1253"/>
                  <a:pt x="783" y="1253"/>
                  <a:pt x="800" y="1253"/>
                </a:cubicBezTo>
                <a:cubicBezTo>
                  <a:pt x="887" y="1253"/>
                  <a:pt x="948" y="1279"/>
                  <a:pt x="1009" y="1331"/>
                </a:cubicBezTo>
                <a:cubicBezTo>
                  <a:pt x="1061" y="1383"/>
                  <a:pt x="1087" y="1461"/>
                  <a:pt x="1087" y="1548"/>
                </a:cubicBezTo>
                <a:cubicBezTo>
                  <a:pt x="1087" y="1644"/>
                  <a:pt x="1061" y="1722"/>
                  <a:pt x="1000" y="1774"/>
                </a:cubicBezTo>
                <a:cubicBezTo>
                  <a:pt x="939" y="1835"/>
                  <a:pt x="870" y="1861"/>
                  <a:pt x="774" y="1861"/>
                </a:cubicBezTo>
                <a:cubicBezTo>
                  <a:pt x="765" y="1861"/>
                  <a:pt x="757" y="1861"/>
                  <a:pt x="739" y="1861"/>
                </a:cubicBezTo>
                <a:cubicBezTo>
                  <a:pt x="670" y="1852"/>
                  <a:pt x="609" y="1835"/>
                  <a:pt x="539" y="1791"/>
                </a:cubicBezTo>
                <a:cubicBezTo>
                  <a:pt x="470" y="1757"/>
                  <a:pt x="400" y="1696"/>
                  <a:pt x="348" y="1618"/>
                </a:cubicBezTo>
                <a:cubicBezTo>
                  <a:pt x="313" y="1566"/>
                  <a:pt x="313" y="1566"/>
                  <a:pt x="313" y="1566"/>
                </a:cubicBezTo>
                <a:cubicBezTo>
                  <a:pt x="261" y="1618"/>
                  <a:pt x="261" y="1618"/>
                  <a:pt x="261" y="1618"/>
                </a:cubicBezTo>
                <a:cubicBezTo>
                  <a:pt x="26" y="1861"/>
                  <a:pt x="26" y="1861"/>
                  <a:pt x="26" y="1861"/>
                </a:cubicBezTo>
                <a:cubicBezTo>
                  <a:pt x="0" y="1896"/>
                  <a:pt x="0" y="1896"/>
                  <a:pt x="0" y="1896"/>
                </a:cubicBezTo>
                <a:cubicBezTo>
                  <a:pt x="18" y="1931"/>
                  <a:pt x="18" y="1931"/>
                  <a:pt x="18" y="1931"/>
                </a:cubicBezTo>
                <a:cubicBezTo>
                  <a:pt x="87" y="2052"/>
                  <a:pt x="191" y="2157"/>
                  <a:pt x="322" y="2226"/>
                </a:cubicBezTo>
                <a:cubicBezTo>
                  <a:pt x="444" y="2296"/>
                  <a:pt x="583" y="2331"/>
                  <a:pt x="731" y="2339"/>
                </a:cubicBezTo>
                <a:cubicBezTo>
                  <a:pt x="748" y="2339"/>
                  <a:pt x="757" y="2339"/>
                  <a:pt x="774" y="2339"/>
                </a:cubicBezTo>
                <a:cubicBezTo>
                  <a:pt x="887" y="2339"/>
                  <a:pt x="1000" y="2322"/>
                  <a:pt x="1105" y="2278"/>
                </a:cubicBezTo>
                <a:cubicBezTo>
                  <a:pt x="1209" y="2244"/>
                  <a:pt x="1296" y="2192"/>
                  <a:pt x="1374" y="2122"/>
                </a:cubicBezTo>
                <a:cubicBezTo>
                  <a:pt x="1452" y="2052"/>
                  <a:pt x="1504" y="1965"/>
                  <a:pt x="1548" y="1870"/>
                </a:cubicBezTo>
                <a:cubicBezTo>
                  <a:pt x="1592" y="1766"/>
                  <a:pt x="1617" y="1661"/>
                  <a:pt x="1617" y="1539"/>
                </a:cubicBezTo>
                <a:cubicBezTo>
                  <a:pt x="1617" y="1426"/>
                  <a:pt x="1592" y="1322"/>
                  <a:pt x="1557" y="1235"/>
                </a:cubicBezTo>
                <a:cubicBezTo>
                  <a:pt x="1522" y="1140"/>
                  <a:pt x="1470" y="1061"/>
                  <a:pt x="1400" y="992"/>
                </a:cubicBezTo>
                <a:cubicBezTo>
                  <a:pt x="1331" y="922"/>
                  <a:pt x="1252" y="870"/>
                  <a:pt x="1157" y="835"/>
                </a:cubicBezTo>
                <a:cubicBezTo>
                  <a:pt x="1061" y="800"/>
                  <a:pt x="966" y="783"/>
                  <a:pt x="852" y="783"/>
                </a:cubicBezTo>
                <a:cubicBezTo>
                  <a:pt x="809" y="783"/>
                  <a:pt x="765" y="783"/>
                  <a:pt x="722" y="792"/>
                </a:cubicBezTo>
                <a:cubicBezTo>
                  <a:pt x="705" y="792"/>
                  <a:pt x="678" y="800"/>
                  <a:pt x="661" y="809"/>
                </a:cubicBezTo>
                <a:cubicBezTo>
                  <a:pt x="661" y="809"/>
                  <a:pt x="661" y="809"/>
                  <a:pt x="652" y="809"/>
                </a:cubicBezTo>
                <a:cubicBezTo>
                  <a:pt x="713" y="496"/>
                  <a:pt x="713" y="496"/>
                  <a:pt x="713" y="496"/>
                </a:cubicBezTo>
                <a:cubicBezTo>
                  <a:pt x="739" y="496"/>
                  <a:pt x="739" y="496"/>
                  <a:pt x="739" y="496"/>
                </a:cubicBezTo>
                <a:cubicBezTo>
                  <a:pt x="1426" y="496"/>
                  <a:pt x="1426" y="496"/>
                  <a:pt x="1426" y="496"/>
                </a:cubicBezTo>
                <a:cubicBezTo>
                  <a:pt x="1478" y="496"/>
                  <a:pt x="1478" y="496"/>
                  <a:pt x="1478" y="496"/>
                </a:cubicBezTo>
                <a:cubicBezTo>
                  <a:pt x="1478" y="435"/>
                  <a:pt x="1478" y="435"/>
                  <a:pt x="1478" y="435"/>
                </a:cubicBezTo>
                <a:cubicBezTo>
                  <a:pt x="1478" y="61"/>
                  <a:pt x="1478" y="61"/>
                  <a:pt x="1478" y="61"/>
                </a:cubicBezTo>
                <a:cubicBezTo>
                  <a:pt x="1478" y="0"/>
                  <a:pt x="1478" y="0"/>
                  <a:pt x="1478" y="0"/>
                </a:cubicBezTo>
                <a:lnTo>
                  <a:pt x="1426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84"/>
          <p:cNvSpPr>
            <a:spLocks noChangeArrowheads="1"/>
          </p:cNvSpPr>
          <p:nvPr/>
        </p:nvSpPr>
        <p:spPr bwMode="auto">
          <a:xfrm>
            <a:off x="15385202" y="1575358"/>
            <a:ext cx="406373" cy="406373"/>
          </a:xfrm>
          <a:custGeom>
            <a:avLst/>
            <a:gdLst>
              <a:gd name="T0" fmla="*/ 200 w 410"/>
              <a:gd name="T1" fmla="*/ 408 h 409"/>
              <a:gd name="T2" fmla="*/ 200 w 410"/>
              <a:gd name="T3" fmla="*/ 408 h 409"/>
              <a:gd name="T4" fmla="*/ 0 w 410"/>
              <a:gd name="T5" fmla="*/ 200 h 409"/>
              <a:gd name="T6" fmla="*/ 200 w 410"/>
              <a:gd name="T7" fmla="*/ 0 h 409"/>
              <a:gd name="T8" fmla="*/ 409 w 410"/>
              <a:gd name="T9" fmla="*/ 200 h 409"/>
              <a:gd name="T10" fmla="*/ 200 w 410"/>
              <a:gd name="T11" fmla="*/ 408 h 409"/>
              <a:gd name="T12" fmla="*/ 200 w 410"/>
              <a:gd name="T13" fmla="*/ 69 h 409"/>
              <a:gd name="T14" fmla="*/ 200 w 410"/>
              <a:gd name="T15" fmla="*/ 69 h 409"/>
              <a:gd name="T16" fmla="*/ 70 w 410"/>
              <a:gd name="T17" fmla="*/ 200 h 409"/>
              <a:gd name="T18" fmla="*/ 200 w 410"/>
              <a:gd name="T19" fmla="*/ 339 h 409"/>
              <a:gd name="T20" fmla="*/ 339 w 410"/>
              <a:gd name="T21" fmla="*/ 200 h 409"/>
              <a:gd name="T22" fmla="*/ 200 w 410"/>
              <a:gd name="T23" fmla="*/ 6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409">
                <a:moveTo>
                  <a:pt x="200" y="408"/>
                </a:moveTo>
                <a:lnTo>
                  <a:pt x="200" y="408"/>
                </a:lnTo>
                <a:cubicBezTo>
                  <a:pt x="87" y="408"/>
                  <a:pt x="0" y="321"/>
                  <a:pt x="0" y="200"/>
                </a:cubicBezTo>
                <a:cubicBezTo>
                  <a:pt x="0" y="87"/>
                  <a:pt x="87" y="0"/>
                  <a:pt x="200" y="0"/>
                </a:cubicBezTo>
                <a:cubicBezTo>
                  <a:pt x="313" y="0"/>
                  <a:pt x="409" y="87"/>
                  <a:pt x="409" y="200"/>
                </a:cubicBezTo>
                <a:cubicBezTo>
                  <a:pt x="409" y="321"/>
                  <a:pt x="313" y="408"/>
                  <a:pt x="200" y="408"/>
                </a:cubicBezTo>
                <a:close/>
                <a:moveTo>
                  <a:pt x="200" y="69"/>
                </a:moveTo>
                <a:lnTo>
                  <a:pt x="200" y="69"/>
                </a:lnTo>
                <a:cubicBezTo>
                  <a:pt x="130" y="69"/>
                  <a:pt x="70" y="130"/>
                  <a:pt x="70" y="200"/>
                </a:cubicBezTo>
                <a:cubicBezTo>
                  <a:pt x="70" y="278"/>
                  <a:pt x="130" y="339"/>
                  <a:pt x="200" y="339"/>
                </a:cubicBezTo>
                <a:cubicBezTo>
                  <a:pt x="278" y="339"/>
                  <a:pt x="339" y="278"/>
                  <a:pt x="339" y="200"/>
                </a:cubicBezTo>
                <a:cubicBezTo>
                  <a:pt x="339" y="130"/>
                  <a:pt x="278" y="69"/>
                  <a:pt x="200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85"/>
          <p:cNvSpPr>
            <a:spLocks noChangeArrowheads="1"/>
          </p:cNvSpPr>
          <p:nvPr/>
        </p:nvSpPr>
        <p:spPr bwMode="auto">
          <a:xfrm>
            <a:off x="15241003" y="2025428"/>
            <a:ext cx="699139" cy="380158"/>
          </a:xfrm>
          <a:custGeom>
            <a:avLst/>
            <a:gdLst>
              <a:gd name="T0" fmla="*/ 661 w 705"/>
              <a:gd name="T1" fmla="*/ 382 h 383"/>
              <a:gd name="T2" fmla="*/ 661 w 705"/>
              <a:gd name="T3" fmla="*/ 382 h 383"/>
              <a:gd name="T4" fmla="*/ 44 w 705"/>
              <a:gd name="T5" fmla="*/ 382 h 383"/>
              <a:gd name="T6" fmla="*/ 0 w 705"/>
              <a:gd name="T7" fmla="*/ 348 h 383"/>
              <a:gd name="T8" fmla="*/ 0 w 705"/>
              <a:gd name="T9" fmla="*/ 208 h 383"/>
              <a:gd name="T10" fmla="*/ 70 w 705"/>
              <a:gd name="T11" fmla="*/ 78 h 383"/>
              <a:gd name="T12" fmla="*/ 348 w 705"/>
              <a:gd name="T13" fmla="*/ 0 h 383"/>
              <a:gd name="T14" fmla="*/ 635 w 705"/>
              <a:gd name="T15" fmla="*/ 87 h 383"/>
              <a:gd name="T16" fmla="*/ 696 w 705"/>
              <a:gd name="T17" fmla="*/ 208 h 383"/>
              <a:gd name="T18" fmla="*/ 704 w 705"/>
              <a:gd name="T19" fmla="*/ 348 h 383"/>
              <a:gd name="T20" fmla="*/ 661 w 705"/>
              <a:gd name="T21" fmla="*/ 382 h 383"/>
              <a:gd name="T22" fmla="*/ 78 w 705"/>
              <a:gd name="T23" fmla="*/ 313 h 383"/>
              <a:gd name="T24" fmla="*/ 78 w 705"/>
              <a:gd name="T25" fmla="*/ 313 h 383"/>
              <a:gd name="T26" fmla="*/ 626 w 705"/>
              <a:gd name="T27" fmla="*/ 313 h 383"/>
              <a:gd name="T28" fmla="*/ 626 w 705"/>
              <a:gd name="T29" fmla="*/ 208 h 383"/>
              <a:gd name="T30" fmla="*/ 591 w 705"/>
              <a:gd name="T31" fmla="*/ 139 h 383"/>
              <a:gd name="T32" fmla="*/ 348 w 705"/>
              <a:gd name="T33" fmla="*/ 69 h 383"/>
              <a:gd name="T34" fmla="*/ 113 w 705"/>
              <a:gd name="T35" fmla="*/ 139 h 383"/>
              <a:gd name="T36" fmla="*/ 78 w 705"/>
              <a:gd name="T37" fmla="*/ 208 h 383"/>
              <a:gd name="T38" fmla="*/ 78 w 705"/>
              <a:gd name="T39" fmla="*/ 31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5" h="383">
                <a:moveTo>
                  <a:pt x="661" y="382"/>
                </a:moveTo>
                <a:lnTo>
                  <a:pt x="661" y="382"/>
                </a:lnTo>
                <a:cubicBezTo>
                  <a:pt x="44" y="382"/>
                  <a:pt x="44" y="382"/>
                  <a:pt x="44" y="382"/>
                </a:cubicBezTo>
                <a:cubicBezTo>
                  <a:pt x="18" y="382"/>
                  <a:pt x="0" y="374"/>
                  <a:pt x="0" y="34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56"/>
                  <a:pt x="26" y="113"/>
                  <a:pt x="70" y="78"/>
                </a:cubicBezTo>
                <a:cubicBezTo>
                  <a:pt x="148" y="26"/>
                  <a:pt x="252" y="0"/>
                  <a:pt x="348" y="0"/>
                </a:cubicBezTo>
                <a:cubicBezTo>
                  <a:pt x="452" y="0"/>
                  <a:pt x="557" y="26"/>
                  <a:pt x="635" y="87"/>
                </a:cubicBezTo>
                <a:cubicBezTo>
                  <a:pt x="679" y="113"/>
                  <a:pt x="696" y="156"/>
                  <a:pt x="696" y="208"/>
                </a:cubicBezTo>
                <a:cubicBezTo>
                  <a:pt x="704" y="243"/>
                  <a:pt x="704" y="304"/>
                  <a:pt x="704" y="348"/>
                </a:cubicBezTo>
                <a:cubicBezTo>
                  <a:pt x="704" y="374"/>
                  <a:pt x="687" y="382"/>
                  <a:pt x="661" y="382"/>
                </a:cubicBezTo>
                <a:close/>
                <a:moveTo>
                  <a:pt x="78" y="313"/>
                </a:moveTo>
                <a:lnTo>
                  <a:pt x="78" y="313"/>
                </a:lnTo>
                <a:cubicBezTo>
                  <a:pt x="626" y="313"/>
                  <a:pt x="626" y="313"/>
                  <a:pt x="626" y="313"/>
                </a:cubicBezTo>
                <a:cubicBezTo>
                  <a:pt x="626" y="278"/>
                  <a:pt x="626" y="235"/>
                  <a:pt x="626" y="208"/>
                </a:cubicBezTo>
                <a:cubicBezTo>
                  <a:pt x="626" y="182"/>
                  <a:pt x="618" y="156"/>
                  <a:pt x="591" y="139"/>
                </a:cubicBezTo>
                <a:cubicBezTo>
                  <a:pt x="531" y="95"/>
                  <a:pt x="444" y="69"/>
                  <a:pt x="348" y="69"/>
                </a:cubicBezTo>
                <a:cubicBezTo>
                  <a:pt x="261" y="69"/>
                  <a:pt x="174" y="95"/>
                  <a:pt x="113" y="139"/>
                </a:cubicBezTo>
                <a:cubicBezTo>
                  <a:pt x="87" y="156"/>
                  <a:pt x="78" y="182"/>
                  <a:pt x="78" y="208"/>
                </a:cubicBezTo>
                <a:lnTo>
                  <a:pt x="78" y="3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86"/>
          <p:cNvSpPr>
            <a:spLocks noChangeArrowheads="1"/>
          </p:cNvSpPr>
          <p:nvPr/>
        </p:nvSpPr>
        <p:spPr bwMode="auto">
          <a:xfrm>
            <a:off x="15852750" y="1645272"/>
            <a:ext cx="345201" cy="345199"/>
          </a:xfrm>
          <a:custGeom>
            <a:avLst/>
            <a:gdLst>
              <a:gd name="T0" fmla="*/ 174 w 348"/>
              <a:gd name="T1" fmla="*/ 348 h 349"/>
              <a:gd name="T2" fmla="*/ 174 w 348"/>
              <a:gd name="T3" fmla="*/ 348 h 349"/>
              <a:gd name="T4" fmla="*/ 0 w 348"/>
              <a:gd name="T5" fmla="*/ 174 h 349"/>
              <a:gd name="T6" fmla="*/ 174 w 348"/>
              <a:gd name="T7" fmla="*/ 0 h 349"/>
              <a:gd name="T8" fmla="*/ 347 w 348"/>
              <a:gd name="T9" fmla="*/ 174 h 349"/>
              <a:gd name="T10" fmla="*/ 174 w 348"/>
              <a:gd name="T11" fmla="*/ 348 h 349"/>
              <a:gd name="T12" fmla="*/ 174 w 348"/>
              <a:gd name="T13" fmla="*/ 78 h 349"/>
              <a:gd name="T14" fmla="*/ 174 w 348"/>
              <a:gd name="T15" fmla="*/ 78 h 349"/>
              <a:gd name="T16" fmla="*/ 78 w 348"/>
              <a:gd name="T17" fmla="*/ 174 h 349"/>
              <a:gd name="T18" fmla="*/ 174 w 348"/>
              <a:gd name="T19" fmla="*/ 278 h 349"/>
              <a:gd name="T20" fmla="*/ 278 w 348"/>
              <a:gd name="T21" fmla="*/ 174 h 349"/>
              <a:gd name="T22" fmla="*/ 174 w 348"/>
              <a:gd name="T23" fmla="*/ 7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8" h="349">
                <a:moveTo>
                  <a:pt x="174" y="348"/>
                </a:moveTo>
                <a:lnTo>
                  <a:pt x="174" y="348"/>
                </a:lnTo>
                <a:cubicBezTo>
                  <a:pt x="78" y="348"/>
                  <a:pt x="0" y="270"/>
                  <a:pt x="0" y="174"/>
                </a:cubicBezTo>
                <a:cubicBezTo>
                  <a:pt x="0" y="78"/>
                  <a:pt x="78" y="0"/>
                  <a:pt x="174" y="0"/>
                </a:cubicBezTo>
                <a:cubicBezTo>
                  <a:pt x="269" y="0"/>
                  <a:pt x="347" y="78"/>
                  <a:pt x="347" y="174"/>
                </a:cubicBezTo>
                <a:cubicBezTo>
                  <a:pt x="347" y="270"/>
                  <a:pt x="269" y="348"/>
                  <a:pt x="174" y="348"/>
                </a:cubicBezTo>
                <a:close/>
                <a:moveTo>
                  <a:pt x="174" y="78"/>
                </a:moveTo>
                <a:lnTo>
                  <a:pt x="174" y="78"/>
                </a:lnTo>
                <a:cubicBezTo>
                  <a:pt x="121" y="78"/>
                  <a:pt x="78" y="122"/>
                  <a:pt x="78" y="174"/>
                </a:cubicBezTo>
                <a:cubicBezTo>
                  <a:pt x="78" y="226"/>
                  <a:pt x="121" y="278"/>
                  <a:pt x="174" y="278"/>
                </a:cubicBezTo>
                <a:cubicBezTo>
                  <a:pt x="226" y="278"/>
                  <a:pt x="278" y="226"/>
                  <a:pt x="278" y="174"/>
                </a:cubicBezTo>
                <a:cubicBezTo>
                  <a:pt x="278" y="122"/>
                  <a:pt x="226" y="78"/>
                  <a:pt x="174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87"/>
          <p:cNvSpPr>
            <a:spLocks noChangeArrowheads="1"/>
          </p:cNvSpPr>
          <p:nvPr/>
        </p:nvSpPr>
        <p:spPr bwMode="auto">
          <a:xfrm>
            <a:off x="15905185" y="2038538"/>
            <a:ext cx="441333" cy="345199"/>
          </a:xfrm>
          <a:custGeom>
            <a:avLst/>
            <a:gdLst>
              <a:gd name="T0" fmla="*/ 408 w 444"/>
              <a:gd name="T1" fmla="*/ 348 h 349"/>
              <a:gd name="T2" fmla="*/ 408 w 444"/>
              <a:gd name="T3" fmla="*/ 348 h 349"/>
              <a:gd name="T4" fmla="*/ 130 w 444"/>
              <a:gd name="T5" fmla="*/ 348 h 349"/>
              <a:gd name="T6" fmla="*/ 95 w 444"/>
              <a:gd name="T7" fmla="*/ 313 h 349"/>
              <a:gd name="T8" fmla="*/ 130 w 444"/>
              <a:gd name="T9" fmla="*/ 279 h 349"/>
              <a:gd name="T10" fmla="*/ 374 w 444"/>
              <a:gd name="T11" fmla="*/ 279 h 349"/>
              <a:gd name="T12" fmla="*/ 374 w 444"/>
              <a:gd name="T13" fmla="*/ 191 h 349"/>
              <a:gd name="T14" fmla="*/ 339 w 444"/>
              <a:gd name="T15" fmla="*/ 130 h 349"/>
              <a:gd name="T16" fmla="*/ 130 w 444"/>
              <a:gd name="T17" fmla="*/ 70 h 349"/>
              <a:gd name="T18" fmla="*/ 43 w 444"/>
              <a:gd name="T19" fmla="*/ 78 h 349"/>
              <a:gd name="T20" fmla="*/ 0 w 444"/>
              <a:gd name="T21" fmla="*/ 52 h 349"/>
              <a:gd name="T22" fmla="*/ 34 w 444"/>
              <a:gd name="T23" fmla="*/ 9 h 349"/>
              <a:gd name="T24" fmla="*/ 130 w 444"/>
              <a:gd name="T25" fmla="*/ 0 h 349"/>
              <a:gd name="T26" fmla="*/ 382 w 444"/>
              <a:gd name="T27" fmla="*/ 78 h 349"/>
              <a:gd name="T28" fmla="*/ 443 w 444"/>
              <a:gd name="T29" fmla="*/ 183 h 349"/>
              <a:gd name="T30" fmla="*/ 443 w 444"/>
              <a:gd name="T31" fmla="*/ 313 h 349"/>
              <a:gd name="T32" fmla="*/ 408 w 444"/>
              <a:gd name="T33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4" h="349">
                <a:moveTo>
                  <a:pt x="408" y="348"/>
                </a:moveTo>
                <a:lnTo>
                  <a:pt x="408" y="348"/>
                </a:lnTo>
                <a:cubicBezTo>
                  <a:pt x="130" y="348"/>
                  <a:pt x="130" y="348"/>
                  <a:pt x="130" y="348"/>
                </a:cubicBezTo>
                <a:cubicBezTo>
                  <a:pt x="113" y="348"/>
                  <a:pt x="95" y="339"/>
                  <a:pt x="95" y="313"/>
                </a:cubicBezTo>
                <a:cubicBezTo>
                  <a:pt x="95" y="296"/>
                  <a:pt x="113" y="279"/>
                  <a:pt x="130" y="279"/>
                </a:cubicBezTo>
                <a:cubicBezTo>
                  <a:pt x="374" y="279"/>
                  <a:pt x="374" y="279"/>
                  <a:pt x="374" y="279"/>
                </a:cubicBezTo>
                <a:cubicBezTo>
                  <a:pt x="374" y="244"/>
                  <a:pt x="374" y="209"/>
                  <a:pt x="374" y="191"/>
                </a:cubicBezTo>
                <a:cubicBezTo>
                  <a:pt x="374" y="165"/>
                  <a:pt x="356" y="148"/>
                  <a:pt x="339" y="130"/>
                </a:cubicBezTo>
                <a:cubicBezTo>
                  <a:pt x="287" y="96"/>
                  <a:pt x="208" y="70"/>
                  <a:pt x="130" y="70"/>
                </a:cubicBezTo>
                <a:cubicBezTo>
                  <a:pt x="104" y="70"/>
                  <a:pt x="69" y="70"/>
                  <a:pt x="43" y="78"/>
                </a:cubicBezTo>
                <a:cubicBezTo>
                  <a:pt x="26" y="78"/>
                  <a:pt x="9" y="70"/>
                  <a:pt x="0" y="52"/>
                </a:cubicBezTo>
                <a:cubicBezTo>
                  <a:pt x="0" y="26"/>
                  <a:pt x="9" y="9"/>
                  <a:pt x="34" y="9"/>
                </a:cubicBezTo>
                <a:cubicBezTo>
                  <a:pt x="61" y="0"/>
                  <a:pt x="95" y="0"/>
                  <a:pt x="130" y="0"/>
                </a:cubicBezTo>
                <a:cubicBezTo>
                  <a:pt x="217" y="0"/>
                  <a:pt x="313" y="26"/>
                  <a:pt x="382" y="78"/>
                </a:cubicBezTo>
                <a:cubicBezTo>
                  <a:pt x="417" y="96"/>
                  <a:pt x="443" y="139"/>
                  <a:pt x="443" y="183"/>
                </a:cubicBezTo>
                <a:cubicBezTo>
                  <a:pt x="443" y="226"/>
                  <a:pt x="443" y="270"/>
                  <a:pt x="443" y="313"/>
                </a:cubicBezTo>
                <a:cubicBezTo>
                  <a:pt x="443" y="339"/>
                  <a:pt x="426" y="348"/>
                  <a:pt x="408" y="3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8"/>
          <p:cNvSpPr>
            <a:spLocks noChangeArrowheads="1"/>
          </p:cNvSpPr>
          <p:nvPr/>
        </p:nvSpPr>
        <p:spPr bwMode="auto">
          <a:xfrm>
            <a:off x="15455116" y="3996127"/>
            <a:ext cx="672921" cy="921988"/>
          </a:xfrm>
          <a:custGeom>
            <a:avLst/>
            <a:gdLst>
              <a:gd name="T0" fmla="*/ 643 w 679"/>
              <a:gd name="T1" fmla="*/ 95 h 931"/>
              <a:gd name="T2" fmla="*/ 643 w 679"/>
              <a:gd name="T3" fmla="*/ 95 h 931"/>
              <a:gd name="T4" fmla="*/ 504 w 679"/>
              <a:gd name="T5" fmla="*/ 95 h 931"/>
              <a:gd name="T6" fmla="*/ 443 w 679"/>
              <a:gd name="T7" fmla="*/ 26 h 931"/>
              <a:gd name="T8" fmla="*/ 339 w 679"/>
              <a:gd name="T9" fmla="*/ 0 h 931"/>
              <a:gd name="T10" fmla="*/ 234 w 679"/>
              <a:gd name="T11" fmla="*/ 26 h 931"/>
              <a:gd name="T12" fmla="*/ 173 w 679"/>
              <a:gd name="T13" fmla="*/ 95 h 931"/>
              <a:gd name="T14" fmla="*/ 34 w 679"/>
              <a:gd name="T15" fmla="*/ 95 h 931"/>
              <a:gd name="T16" fmla="*/ 0 w 679"/>
              <a:gd name="T17" fmla="*/ 148 h 931"/>
              <a:gd name="T18" fmla="*/ 0 w 679"/>
              <a:gd name="T19" fmla="*/ 904 h 931"/>
              <a:gd name="T20" fmla="*/ 26 w 679"/>
              <a:gd name="T21" fmla="*/ 930 h 931"/>
              <a:gd name="T22" fmla="*/ 652 w 679"/>
              <a:gd name="T23" fmla="*/ 930 h 931"/>
              <a:gd name="T24" fmla="*/ 678 w 679"/>
              <a:gd name="T25" fmla="*/ 904 h 931"/>
              <a:gd name="T26" fmla="*/ 678 w 679"/>
              <a:gd name="T27" fmla="*/ 148 h 931"/>
              <a:gd name="T28" fmla="*/ 643 w 679"/>
              <a:gd name="T29" fmla="*/ 95 h 931"/>
              <a:gd name="T30" fmla="*/ 226 w 679"/>
              <a:gd name="T31" fmla="*/ 130 h 931"/>
              <a:gd name="T32" fmla="*/ 226 w 679"/>
              <a:gd name="T33" fmla="*/ 130 h 931"/>
              <a:gd name="T34" fmla="*/ 269 w 679"/>
              <a:gd name="T35" fmla="*/ 78 h 931"/>
              <a:gd name="T36" fmla="*/ 339 w 679"/>
              <a:gd name="T37" fmla="*/ 52 h 931"/>
              <a:gd name="T38" fmla="*/ 417 w 679"/>
              <a:gd name="T39" fmla="*/ 78 h 931"/>
              <a:gd name="T40" fmla="*/ 461 w 679"/>
              <a:gd name="T41" fmla="*/ 130 h 931"/>
              <a:gd name="T42" fmla="*/ 461 w 679"/>
              <a:gd name="T43" fmla="*/ 174 h 931"/>
              <a:gd name="T44" fmla="*/ 226 w 679"/>
              <a:gd name="T45" fmla="*/ 174 h 931"/>
              <a:gd name="T46" fmla="*/ 226 w 679"/>
              <a:gd name="T47" fmla="*/ 130 h 931"/>
              <a:gd name="T48" fmla="*/ 139 w 679"/>
              <a:gd name="T49" fmla="*/ 148 h 931"/>
              <a:gd name="T50" fmla="*/ 139 w 679"/>
              <a:gd name="T51" fmla="*/ 148 h 931"/>
              <a:gd name="T52" fmla="*/ 165 w 679"/>
              <a:gd name="T53" fmla="*/ 148 h 931"/>
              <a:gd name="T54" fmla="*/ 165 w 679"/>
              <a:gd name="T55" fmla="*/ 200 h 931"/>
              <a:gd name="T56" fmla="*/ 200 w 679"/>
              <a:gd name="T57" fmla="*/ 235 h 931"/>
              <a:gd name="T58" fmla="*/ 478 w 679"/>
              <a:gd name="T59" fmla="*/ 235 h 931"/>
              <a:gd name="T60" fmla="*/ 513 w 679"/>
              <a:gd name="T61" fmla="*/ 200 h 931"/>
              <a:gd name="T62" fmla="*/ 513 w 679"/>
              <a:gd name="T63" fmla="*/ 148 h 931"/>
              <a:gd name="T64" fmla="*/ 539 w 679"/>
              <a:gd name="T65" fmla="*/ 148 h 931"/>
              <a:gd name="T66" fmla="*/ 539 w 679"/>
              <a:gd name="T67" fmla="*/ 782 h 931"/>
              <a:gd name="T68" fmla="*/ 139 w 679"/>
              <a:gd name="T69" fmla="*/ 782 h 931"/>
              <a:gd name="T70" fmla="*/ 139 w 679"/>
              <a:gd name="T71" fmla="*/ 148 h 931"/>
              <a:gd name="T72" fmla="*/ 626 w 679"/>
              <a:gd name="T73" fmla="*/ 878 h 931"/>
              <a:gd name="T74" fmla="*/ 626 w 679"/>
              <a:gd name="T75" fmla="*/ 878 h 931"/>
              <a:gd name="T76" fmla="*/ 52 w 679"/>
              <a:gd name="T77" fmla="*/ 878 h 931"/>
              <a:gd name="T78" fmla="*/ 52 w 679"/>
              <a:gd name="T79" fmla="*/ 148 h 931"/>
              <a:gd name="T80" fmla="*/ 87 w 679"/>
              <a:gd name="T81" fmla="*/ 148 h 931"/>
              <a:gd name="T82" fmla="*/ 87 w 679"/>
              <a:gd name="T83" fmla="*/ 809 h 931"/>
              <a:gd name="T84" fmla="*/ 113 w 679"/>
              <a:gd name="T85" fmla="*/ 843 h 931"/>
              <a:gd name="T86" fmla="*/ 574 w 679"/>
              <a:gd name="T87" fmla="*/ 843 h 931"/>
              <a:gd name="T88" fmla="*/ 600 w 679"/>
              <a:gd name="T89" fmla="*/ 809 h 931"/>
              <a:gd name="T90" fmla="*/ 600 w 679"/>
              <a:gd name="T91" fmla="*/ 148 h 931"/>
              <a:gd name="T92" fmla="*/ 626 w 679"/>
              <a:gd name="T93" fmla="*/ 148 h 931"/>
              <a:gd name="T94" fmla="*/ 626 w 679"/>
              <a:gd name="T95" fmla="*/ 878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931">
                <a:moveTo>
                  <a:pt x="643" y="95"/>
                </a:moveTo>
                <a:lnTo>
                  <a:pt x="643" y="95"/>
                </a:lnTo>
                <a:cubicBezTo>
                  <a:pt x="504" y="95"/>
                  <a:pt x="504" y="95"/>
                  <a:pt x="504" y="95"/>
                </a:cubicBezTo>
                <a:cubicBezTo>
                  <a:pt x="486" y="69"/>
                  <a:pt x="469" y="43"/>
                  <a:pt x="443" y="26"/>
                </a:cubicBezTo>
                <a:cubicBezTo>
                  <a:pt x="417" y="9"/>
                  <a:pt x="373" y="0"/>
                  <a:pt x="339" y="0"/>
                </a:cubicBezTo>
                <a:cubicBezTo>
                  <a:pt x="304" y="0"/>
                  <a:pt x="269" y="9"/>
                  <a:pt x="234" y="26"/>
                </a:cubicBezTo>
                <a:cubicBezTo>
                  <a:pt x="208" y="43"/>
                  <a:pt x="191" y="69"/>
                  <a:pt x="17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17" y="95"/>
                  <a:pt x="0" y="113"/>
                  <a:pt x="0" y="148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22"/>
                  <a:pt x="8" y="930"/>
                  <a:pt x="26" y="930"/>
                </a:cubicBezTo>
                <a:cubicBezTo>
                  <a:pt x="652" y="930"/>
                  <a:pt x="652" y="930"/>
                  <a:pt x="652" y="930"/>
                </a:cubicBezTo>
                <a:cubicBezTo>
                  <a:pt x="669" y="930"/>
                  <a:pt x="678" y="922"/>
                  <a:pt x="678" y="904"/>
                </a:cubicBezTo>
                <a:cubicBezTo>
                  <a:pt x="678" y="148"/>
                  <a:pt x="678" y="148"/>
                  <a:pt x="678" y="148"/>
                </a:cubicBezTo>
                <a:cubicBezTo>
                  <a:pt x="678" y="113"/>
                  <a:pt x="669" y="95"/>
                  <a:pt x="643" y="95"/>
                </a:cubicBezTo>
                <a:close/>
                <a:moveTo>
                  <a:pt x="226" y="130"/>
                </a:moveTo>
                <a:lnTo>
                  <a:pt x="226" y="130"/>
                </a:lnTo>
                <a:cubicBezTo>
                  <a:pt x="234" y="104"/>
                  <a:pt x="243" y="87"/>
                  <a:pt x="269" y="78"/>
                </a:cubicBezTo>
                <a:cubicBezTo>
                  <a:pt x="287" y="61"/>
                  <a:pt x="313" y="52"/>
                  <a:pt x="339" y="52"/>
                </a:cubicBezTo>
                <a:cubicBezTo>
                  <a:pt x="365" y="52"/>
                  <a:pt x="391" y="61"/>
                  <a:pt x="417" y="78"/>
                </a:cubicBezTo>
                <a:cubicBezTo>
                  <a:pt x="434" y="87"/>
                  <a:pt x="452" y="104"/>
                  <a:pt x="461" y="130"/>
                </a:cubicBezTo>
                <a:cubicBezTo>
                  <a:pt x="461" y="174"/>
                  <a:pt x="461" y="174"/>
                  <a:pt x="461" y="174"/>
                </a:cubicBezTo>
                <a:cubicBezTo>
                  <a:pt x="226" y="174"/>
                  <a:pt x="226" y="174"/>
                  <a:pt x="226" y="174"/>
                </a:cubicBezTo>
                <a:lnTo>
                  <a:pt x="226" y="130"/>
                </a:lnTo>
                <a:close/>
                <a:moveTo>
                  <a:pt x="139" y="148"/>
                </a:moveTo>
                <a:lnTo>
                  <a:pt x="139" y="148"/>
                </a:lnTo>
                <a:cubicBezTo>
                  <a:pt x="165" y="148"/>
                  <a:pt x="165" y="148"/>
                  <a:pt x="165" y="148"/>
                </a:cubicBezTo>
                <a:cubicBezTo>
                  <a:pt x="165" y="200"/>
                  <a:pt x="165" y="200"/>
                  <a:pt x="165" y="200"/>
                </a:cubicBezTo>
                <a:cubicBezTo>
                  <a:pt x="165" y="217"/>
                  <a:pt x="182" y="235"/>
                  <a:pt x="200" y="235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95" y="235"/>
                  <a:pt x="513" y="217"/>
                  <a:pt x="513" y="200"/>
                </a:cubicBezTo>
                <a:cubicBezTo>
                  <a:pt x="513" y="148"/>
                  <a:pt x="513" y="148"/>
                  <a:pt x="513" y="148"/>
                </a:cubicBezTo>
                <a:cubicBezTo>
                  <a:pt x="539" y="148"/>
                  <a:pt x="539" y="148"/>
                  <a:pt x="539" y="148"/>
                </a:cubicBezTo>
                <a:cubicBezTo>
                  <a:pt x="539" y="782"/>
                  <a:pt x="539" y="782"/>
                  <a:pt x="539" y="782"/>
                </a:cubicBezTo>
                <a:cubicBezTo>
                  <a:pt x="139" y="782"/>
                  <a:pt x="139" y="782"/>
                  <a:pt x="139" y="782"/>
                </a:cubicBezTo>
                <a:lnTo>
                  <a:pt x="139" y="148"/>
                </a:lnTo>
                <a:close/>
                <a:moveTo>
                  <a:pt x="626" y="878"/>
                </a:moveTo>
                <a:lnTo>
                  <a:pt x="626" y="878"/>
                </a:lnTo>
                <a:cubicBezTo>
                  <a:pt x="52" y="878"/>
                  <a:pt x="52" y="878"/>
                  <a:pt x="52" y="878"/>
                </a:cubicBezTo>
                <a:cubicBezTo>
                  <a:pt x="52" y="148"/>
                  <a:pt x="52" y="148"/>
                  <a:pt x="52" y="148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809"/>
                  <a:pt x="87" y="809"/>
                  <a:pt x="87" y="809"/>
                </a:cubicBezTo>
                <a:cubicBezTo>
                  <a:pt x="87" y="826"/>
                  <a:pt x="95" y="843"/>
                  <a:pt x="113" y="843"/>
                </a:cubicBezTo>
                <a:cubicBezTo>
                  <a:pt x="574" y="843"/>
                  <a:pt x="574" y="843"/>
                  <a:pt x="574" y="843"/>
                </a:cubicBezTo>
                <a:cubicBezTo>
                  <a:pt x="582" y="843"/>
                  <a:pt x="600" y="826"/>
                  <a:pt x="600" y="809"/>
                </a:cubicBezTo>
                <a:cubicBezTo>
                  <a:pt x="600" y="148"/>
                  <a:pt x="600" y="148"/>
                  <a:pt x="600" y="148"/>
                </a:cubicBezTo>
                <a:cubicBezTo>
                  <a:pt x="626" y="148"/>
                  <a:pt x="626" y="148"/>
                  <a:pt x="626" y="148"/>
                </a:cubicBezTo>
                <a:lnTo>
                  <a:pt x="626" y="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89"/>
          <p:cNvSpPr>
            <a:spLocks noChangeArrowheads="1"/>
          </p:cNvSpPr>
          <p:nvPr/>
        </p:nvSpPr>
        <p:spPr bwMode="auto">
          <a:xfrm>
            <a:off x="15669226" y="4288890"/>
            <a:ext cx="249070" cy="52435"/>
          </a:xfrm>
          <a:custGeom>
            <a:avLst/>
            <a:gdLst>
              <a:gd name="T0" fmla="*/ 26 w 253"/>
              <a:gd name="T1" fmla="*/ 52 h 53"/>
              <a:gd name="T2" fmla="*/ 26 w 253"/>
              <a:gd name="T3" fmla="*/ 52 h 53"/>
              <a:gd name="T4" fmla="*/ 217 w 253"/>
              <a:gd name="T5" fmla="*/ 52 h 53"/>
              <a:gd name="T6" fmla="*/ 252 w 253"/>
              <a:gd name="T7" fmla="*/ 26 h 53"/>
              <a:gd name="T8" fmla="*/ 217 w 253"/>
              <a:gd name="T9" fmla="*/ 0 h 53"/>
              <a:gd name="T10" fmla="*/ 26 w 253"/>
              <a:gd name="T11" fmla="*/ 0 h 53"/>
              <a:gd name="T12" fmla="*/ 0 w 253"/>
              <a:gd name="T13" fmla="*/ 26 h 53"/>
              <a:gd name="T14" fmla="*/ 26 w 2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3">
                <a:moveTo>
                  <a:pt x="26" y="52"/>
                </a:moveTo>
                <a:lnTo>
                  <a:pt x="26" y="52"/>
                </a:lnTo>
                <a:cubicBezTo>
                  <a:pt x="217" y="52"/>
                  <a:pt x="217" y="52"/>
                  <a:pt x="217" y="52"/>
                </a:cubicBezTo>
                <a:cubicBezTo>
                  <a:pt x="235" y="52"/>
                  <a:pt x="252" y="43"/>
                  <a:pt x="252" y="26"/>
                </a:cubicBezTo>
                <a:cubicBezTo>
                  <a:pt x="252" y="17"/>
                  <a:pt x="235" y="0"/>
                  <a:pt x="2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7"/>
                  <a:pt x="0" y="26"/>
                </a:cubicBezTo>
                <a:cubicBezTo>
                  <a:pt x="0" y="43"/>
                  <a:pt x="9" y="52"/>
                  <a:pt x="2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90"/>
          <p:cNvSpPr>
            <a:spLocks noChangeArrowheads="1"/>
          </p:cNvSpPr>
          <p:nvPr/>
        </p:nvSpPr>
        <p:spPr bwMode="auto">
          <a:xfrm>
            <a:off x="15669226" y="4437457"/>
            <a:ext cx="249070" cy="52435"/>
          </a:xfrm>
          <a:custGeom>
            <a:avLst/>
            <a:gdLst>
              <a:gd name="T0" fmla="*/ 26 w 253"/>
              <a:gd name="T1" fmla="*/ 53 h 54"/>
              <a:gd name="T2" fmla="*/ 26 w 253"/>
              <a:gd name="T3" fmla="*/ 53 h 54"/>
              <a:gd name="T4" fmla="*/ 217 w 253"/>
              <a:gd name="T5" fmla="*/ 53 h 54"/>
              <a:gd name="T6" fmla="*/ 252 w 253"/>
              <a:gd name="T7" fmla="*/ 26 h 54"/>
              <a:gd name="T8" fmla="*/ 217 w 253"/>
              <a:gd name="T9" fmla="*/ 0 h 54"/>
              <a:gd name="T10" fmla="*/ 26 w 253"/>
              <a:gd name="T11" fmla="*/ 0 h 54"/>
              <a:gd name="T12" fmla="*/ 0 w 253"/>
              <a:gd name="T13" fmla="*/ 26 h 54"/>
              <a:gd name="T14" fmla="*/ 26 w 25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4">
                <a:moveTo>
                  <a:pt x="26" y="53"/>
                </a:moveTo>
                <a:lnTo>
                  <a:pt x="26" y="53"/>
                </a:lnTo>
                <a:cubicBezTo>
                  <a:pt x="217" y="53"/>
                  <a:pt x="217" y="53"/>
                  <a:pt x="217" y="53"/>
                </a:cubicBezTo>
                <a:cubicBezTo>
                  <a:pt x="235" y="53"/>
                  <a:pt x="252" y="44"/>
                  <a:pt x="252" y="26"/>
                </a:cubicBezTo>
                <a:cubicBezTo>
                  <a:pt x="252" y="18"/>
                  <a:pt x="235" y="0"/>
                  <a:pt x="2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6"/>
                </a:cubicBezTo>
                <a:cubicBezTo>
                  <a:pt x="0" y="44"/>
                  <a:pt x="9" y="53"/>
                  <a:pt x="2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91"/>
          <p:cNvSpPr>
            <a:spLocks noChangeArrowheads="1"/>
          </p:cNvSpPr>
          <p:nvPr/>
        </p:nvSpPr>
        <p:spPr bwMode="auto">
          <a:xfrm>
            <a:off x="15669226" y="4581656"/>
            <a:ext cx="249070" cy="52435"/>
          </a:xfrm>
          <a:custGeom>
            <a:avLst/>
            <a:gdLst>
              <a:gd name="T0" fmla="*/ 26 w 253"/>
              <a:gd name="T1" fmla="*/ 52 h 53"/>
              <a:gd name="T2" fmla="*/ 26 w 253"/>
              <a:gd name="T3" fmla="*/ 52 h 53"/>
              <a:gd name="T4" fmla="*/ 217 w 253"/>
              <a:gd name="T5" fmla="*/ 52 h 53"/>
              <a:gd name="T6" fmla="*/ 252 w 253"/>
              <a:gd name="T7" fmla="*/ 26 h 53"/>
              <a:gd name="T8" fmla="*/ 217 w 253"/>
              <a:gd name="T9" fmla="*/ 0 h 53"/>
              <a:gd name="T10" fmla="*/ 26 w 253"/>
              <a:gd name="T11" fmla="*/ 0 h 53"/>
              <a:gd name="T12" fmla="*/ 0 w 253"/>
              <a:gd name="T13" fmla="*/ 26 h 53"/>
              <a:gd name="T14" fmla="*/ 26 w 2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3">
                <a:moveTo>
                  <a:pt x="26" y="52"/>
                </a:moveTo>
                <a:lnTo>
                  <a:pt x="26" y="52"/>
                </a:lnTo>
                <a:cubicBezTo>
                  <a:pt x="217" y="52"/>
                  <a:pt x="217" y="52"/>
                  <a:pt x="217" y="52"/>
                </a:cubicBezTo>
                <a:cubicBezTo>
                  <a:pt x="235" y="52"/>
                  <a:pt x="252" y="44"/>
                  <a:pt x="252" y="26"/>
                </a:cubicBezTo>
                <a:cubicBezTo>
                  <a:pt x="252" y="18"/>
                  <a:pt x="235" y="0"/>
                  <a:pt x="21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6"/>
                </a:cubicBezTo>
                <a:cubicBezTo>
                  <a:pt x="0" y="44"/>
                  <a:pt x="9" y="52"/>
                  <a:pt x="2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92"/>
          <p:cNvSpPr>
            <a:spLocks noChangeArrowheads="1"/>
          </p:cNvSpPr>
          <p:nvPr/>
        </p:nvSpPr>
        <p:spPr bwMode="auto">
          <a:xfrm>
            <a:off x="15358984" y="6451853"/>
            <a:ext cx="865185" cy="939467"/>
          </a:xfrm>
          <a:custGeom>
            <a:avLst/>
            <a:gdLst>
              <a:gd name="T0" fmla="*/ 670 w 871"/>
              <a:gd name="T1" fmla="*/ 948 h 949"/>
              <a:gd name="T2" fmla="*/ 548 w 871"/>
              <a:gd name="T3" fmla="*/ 930 h 949"/>
              <a:gd name="T4" fmla="*/ 504 w 871"/>
              <a:gd name="T5" fmla="*/ 922 h 949"/>
              <a:gd name="T6" fmla="*/ 217 w 871"/>
              <a:gd name="T7" fmla="*/ 861 h 949"/>
              <a:gd name="T8" fmla="*/ 52 w 871"/>
              <a:gd name="T9" fmla="*/ 826 h 949"/>
              <a:gd name="T10" fmla="*/ 61 w 871"/>
              <a:gd name="T11" fmla="*/ 435 h 949"/>
              <a:gd name="T12" fmla="*/ 235 w 871"/>
              <a:gd name="T13" fmla="*/ 417 h 949"/>
              <a:gd name="T14" fmla="*/ 365 w 871"/>
              <a:gd name="T15" fmla="*/ 252 h 949"/>
              <a:gd name="T16" fmla="*/ 339 w 871"/>
              <a:gd name="T17" fmla="*/ 95 h 949"/>
              <a:gd name="T18" fmla="*/ 487 w 871"/>
              <a:gd name="T19" fmla="*/ 26 h 949"/>
              <a:gd name="T20" fmla="*/ 582 w 871"/>
              <a:gd name="T21" fmla="*/ 261 h 949"/>
              <a:gd name="T22" fmla="*/ 574 w 871"/>
              <a:gd name="T23" fmla="*/ 339 h 949"/>
              <a:gd name="T24" fmla="*/ 791 w 871"/>
              <a:gd name="T25" fmla="*/ 374 h 949"/>
              <a:gd name="T26" fmla="*/ 843 w 871"/>
              <a:gd name="T27" fmla="*/ 539 h 949"/>
              <a:gd name="T28" fmla="*/ 835 w 871"/>
              <a:gd name="T29" fmla="*/ 687 h 949"/>
              <a:gd name="T30" fmla="*/ 791 w 871"/>
              <a:gd name="T31" fmla="*/ 817 h 949"/>
              <a:gd name="T32" fmla="*/ 756 w 871"/>
              <a:gd name="T33" fmla="*/ 922 h 949"/>
              <a:gd name="T34" fmla="*/ 522 w 871"/>
              <a:gd name="T35" fmla="*/ 861 h 949"/>
              <a:gd name="T36" fmla="*/ 565 w 871"/>
              <a:gd name="T37" fmla="*/ 869 h 949"/>
              <a:gd name="T38" fmla="*/ 722 w 871"/>
              <a:gd name="T39" fmla="*/ 878 h 949"/>
              <a:gd name="T40" fmla="*/ 722 w 871"/>
              <a:gd name="T41" fmla="*/ 817 h 949"/>
              <a:gd name="T42" fmla="*/ 739 w 871"/>
              <a:gd name="T43" fmla="*/ 774 h 949"/>
              <a:gd name="T44" fmla="*/ 765 w 871"/>
              <a:gd name="T45" fmla="*/ 696 h 949"/>
              <a:gd name="T46" fmla="*/ 782 w 871"/>
              <a:gd name="T47" fmla="*/ 643 h 949"/>
              <a:gd name="T48" fmla="*/ 809 w 871"/>
              <a:gd name="T49" fmla="*/ 608 h 949"/>
              <a:gd name="T50" fmla="*/ 756 w 871"/>
              <a:gd name="T51" fmla="*/ 539 h 949"/>
              <a:gd name="T52" fmla="*/ 809 w 871"/>
              <a:gd name="T53" fmla="*/ 478 h 949"/>
              <a:gd name="T54" fmla="*/ 696 w 871"/>
              <a:gd name="T55" fmla="*/ 426 h 949"/>
              <a:gd name="T56" fmla="*/ 522 w 871"/>
              <a:gd name="T57" fmla="*/ 252 h 949"/>
              <a:gd name="T58" fmla="*/ 426 w 871"/>
              <a:gd name="T59" fmla="*/ 70 h 949"/>
              <a:gd name="T60" fmla="*/ 409 w 871"/>
              <a:gd name="T61" fmla="*/ 104 h 949"/>
              <a:gd name="T62" fmla="*/ 339 w 871"/>
              <a:gd name="T63" fmla="*/ 383 h 949"/>
              <a:gd name="T64" fmla="*/ 244 w 871"/>
              <a:gd name="T65" fmla="*/ 478 h 949"/>
              <a:gd name="T66" fmla="*/ 122 w 871"/>
              <a:gd name="T67" fmla="*/ 469 h 949"/>
              <a:gd name="T68" fmla="*/ 61 w 871"/>
              <a:gd name="T69" fmla="*/ 643 h 949"/>
              <a:gd name="T70" fmla="*/ 165 w 871"/>
              <a:gd name="T71" fmla="*/ 809 h 949"/>
              <a:gd name="T72" fmla="*/ 261 w 871"/>
              <a:gd name="T73" fmla="*/ 791 h 949"/>
              <a:gd name="T74" fmla="*/ 322 w 871"/>
              <a:gd name="T75" fmla="*/ 791 h 949"/>
              <a:gd name="T76" fmla="*/ 504 w 871"/>
              <a:gd name="T77" fmla="*/ 861 h 949"/>
              <a:gd name="T78" fmla="*/ 400 w 871"/>
              <a:gd name="T79" fmla="*/ 8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1" h="949">
                <a:moveTo>
                  <a:pt x="670" y="948"/>
                </a:moveTo>
                <a:lnTo>
                  <a:pt x="670" y="948"/>
                </a:lnTo>
                <a:cubicBezTo>
                  <a:pt x="661" y="948"/>
                  <a:pt x="661" y="948"/>
                  <a:pt x="652" y="948"/>
                </a:cubicBezTo>
                <a:cubicBezTo>
                  <a:pt x="609" y="939"/>
                  <a:pt x="574" y="930"/>
                  <a:pt x="548" y="930"/>
                </a:cubicBezTo>
                <a:cubicBezTo>
                  <a:pt x="539" y="922"/>
                  <a:pt x="522" y="922"/>
                  <a:pt x="513" y="922"/>
                </a:cubicBezTo>
                <a:lnTo>
                  <a:pt x="504" y="922"/>
                </a:lnTo>
                <a:cubicBezTo>
                  <a:pt x="452" y="922"/>
                  <a:pt x="365" y="904"/>
                  <a:pt x="296" y="843"/>
                </a:cubicBezTo>
                <a:cubicBezTo>
                  <a:pt x="269" y="843"/>
                  <a:pt x="235" y="852"/>
                  <a:pt x="217" y="861"/>
                </a:cubicBezTo>
                <a:cubicBezTo>
                  <a:pt x="200" y="861"/>
                  <a:pt x="191" y="869"/>
                  <a:pt x="183" y="869"/>
                </a:cubicBezTo>
                <a:cubicBezTo>
                  <a:pt x="139" y="878"/>
                  <a:pt x="87" y="869"/>
                  <a:pt x="52" y="826"/>
                </a:cubicBezTo>
                <a:cubicBezTo>
                  <a:pt x="17" y="782"/>
                  <a:pt x="0" y="721"/>
                  <a:pt x="0" y="643"/>
                </a:cubicBezTo>
                <a:cubicBezTo>
                  <a:pt x="0" y="522"/>
                  <a:pt x="35" y="461"/>
                  <a:pt x="61" y="435"/>
                </a:cubicBezTo>
                <a:cubicBezTo>
                  <a:pt x="78" y="417"/>
                  <a:pt x="96" y="408"/>
                  <a:pt x="122" y="408"/>
                </a:cubicBezTo>
                <a:cubicBezTo>
                  <a:pt x="235" y="417"/>
                  <a:pt x="235" y="417"/>
                  <a:pt x="235" y="417"/>
                </a:cubicBezTo>
                <a:cubicBezTo>
                  <a:pt x="252" y="400"/>
                  <a:pt x="269" y="374"/>
                  <a:pt x="296" y="348"/>
                </a:cubicBezTo>
                <a:cubicBezTo>
                  <a:pt x="356" y="269"/>
                  <a:pt x="365" y="252"/>
                  <a:pt x="365" y="252"/>
                </a:cubicBezTo>
                <a:cubicBezTo>
                  <a:pt x="365" y="156"/>
                  <a:pt x="356" y="139"/>
                  <a:pt x="348" y="122"/>
                </a:cubicBezTo>
                <a:cubicBezTo>
                  <a:pt x="348" y="113"/>
                  <a:pt x="339" y="104"/>
                  <a:pt x="339" y="95"/>
                </a:cubicBezTo>
                <a:cubicBezTo>
                  <a:pt x="330" y="61"/>
                  <a:pt x="356" y="26"/>
                  <a:pt x="400" y="17"/>
                </a:cubicBezTo>
                <a:cubicBezTo>
                  <a:pt x="426" y="0"/>
                  <a:pt x="461" y="9"/>
                  <a:pt x="487" y="26"/>
                </a:cubicBezTo>
                <a:cubicBezTo>
                  <a:pt x="522" y="43"/>
                  <a:pt x="548" y="78"/>
                  <a:pt x="574" y="130"/>
                </a:cubicBezTo>
                <a:cubicBezTo>
                  <a:pt x="591" y="165"/>
                  <a:pt x="582" y="209"/>
                  <a:pt x="582" y="261"/>
                </a:cubicBezTo>
                <a:cubicBezTo>
                  <a:pt x="574" y="278"/>
                  <a:pt x="574" y="295"/>
                  <a:pt x="574" y="313"/>
                </a:cubicBezTo>
                <a:cubicBezTo>
                  <a:pt x="574" y="330"/>
                  <a:pt x="574" y="339"/>
                  <a:pt x="574" y="339"/>
                </a:cubicBezTo>
                <a:cubicBezTo>
                  <a:pt x="609" y="365"/>
                  <a:pt x="652" y="365"/>
                  <a:pt x="704" y="365"/>
                </a:cubicBezTo>
                <a:cubicBezTo>
                  <a:pt x="730" y="365"/>
                  <a:pt x="756" y="365"/>
                  <a:pt x="791" y="374"/>
                </a:cubicBezTo>
                <a:cubicBezTo>
                  <a:pt x="843" y="383"/>
                  <a:pt x="870" y="417"/>
                  <a:pt x="870" y="487"/>
                </a:cubicBezTo>
                <a:cubicBezTo>
                  <a:pt x="861" y="504"/>
                  <a:pt x="852" y="522"/>
                  <a:pt x="843" y="539"/>
                </a:cubicBezTo>
                <a:cubicBezTo>
                  <a:pt x="861" y="556"/>
                  <a:pt x="870" y="582"/>
                  <a:pt x="870" y="608"/>
                </a:cubicBezTo>
                <a:cubicBezTo>
                  <a:pt x="870" y="643"/>
                  <a:pt x="852" y="669"/>
                  <a:pt x="835" y="687"/>
                </a:cubicBezTo>
                <a:cubicBezTo>
                  <a:pt x="843" y="704"/>
                  <a:pt x="852" y="730"/>
                  <a:pt x="843" y="765"/>
                </a:cubicBezTo>
                <a:cubicBezTo>
                  <a:pt x="835" y="782"/>
                  <a:pt x="817" y="809"/>
                  <a:pt x="791" y="817"/>
                </a:cubicBezTo>
                <a:cubicBezTo>
                  <a:pt x="791" y="826"/>
                  <a:pt x="791" y="826"/>
                  <a:pt x="791" y="826"/>
                </a:cubicBezTo>
                <a:cubicBezTo>
                  <a:pt x="800" y="861"/>
                  <a:pt x="791" y="895"/>
                  <a:pt x="756" y="922"/>
                </a:cubicBezTo>
                <a:cubicBezTo>
                  <a:pt x="739" y="939"/>
                  <a:pt x="713" y="948"/>
                  <a:pt x="670" y="948"/>
                </a:cubicBezTo>
                <a:close/>
                <a:moveTo>
                  <a:pt x="522" y="861"/>
                </a:moveTo>
                <a:lnTo>
                  <a:pt x="522" y="861"/>
                </a:lnTo>
                <a:cubicBezTo>
                  <a:pt x="539" y="861"/>
                  <a:pt x="548" y="869"/>
                  <a:pt x="565" y="869"/>
                </a:cubicBezTo>
                <a:cubicBezTo>
                  <a:pt x="582" y="878"/>
                  <a:pt x="617" y="878"/>
                  <a:pt x="652" y="887"/>
                </a:cubicBezTo>
                <a:cubicBezTo>
                  <a:pt x="704" y="887"/>
                  <a:pt x="713" y="878"/>
                  <a:pt x="722" y="878"/>
                </a:cubicBezTo>
                <a:cubicBezTo>
                  <a:pt x="730" y="861"/>
                  <a:pt x="739" y="852"/>
                  <a:pt x="730" y="843"/>
                </a:cubicBezTo>
                <a:cubicBezTo>
                  <a:pt x="730" y="826"/>
                  <a:pt x="722" y="817"/>
                  <a:pt x="722" y="817"/>
                </a:cubicBezTo>
                <a:cubicBezTo>
                  <a:pt x="722" y="809"/>
                  <a:pt x="713" y="800"/>
                  <a:pt x="722" y="791"/>
                </a:cubicBezTo>
                <a:cubicBezTo>
                  <a:pt x="722" y="782"/>
                  <a:pt x="730" y="774"/>
                  <a:pt x="739" y="774"/>
                </a:cubicBezTo>
                <a:cubicBezTo>
                  <a:pt x="765" y="765"/>
                  <a:pt x="782" y="756"/>
                  <a:pt x="782" y="748"/>
                </a:cubicBezTo>
                <a:cubicBezTo>
                  <a:pt x="791" y="730"/>
                  <a:pt x="774" y="704"/>
                  <a:pt x="765" y="696"/>
                </a:cubicBezTo>
                <a:cubicBezTo>
                  <a:pt x="756" y="687"/>
                  <a:pt x="756" y="678"/>
                  <a:pt x="756" y="669"/>
                </a:cubicBezTo>
                <a:cubicBezTo>
                  <a:pt x="756" y="652"/>
                  <a:pt x="765" y="652"/>
                  <a:pt x="782" y="643"/>
                </a:cubicBezTo>
                <a:cubicBezTo>
                  <a:pt x="782" y="643"/>
                  <a:pt x="791" y="643"/>
                  <a:pt x="800" y="635"/>
                </a:cubicBezTo>
                <a:cubicBezTo>
                  <a:pt x="809" y="626"/>
                  <a:pt x="809" y="617"/>
                  <a:pt x="809" y="608"/>
                </a:cubicBezTo>
                <a:cubicBezTo>
                  <a:pt x="809" y="600"/>
                  <a:pt x="809" y="582"/>
                  <a:pt x="774" y="565"/>
                </a:cubicBezTo>
                <a:cubicBezTo>
                  <a:pt x="765" y="556"/>
                  <a:pt x="756" y="548"/>
                  <a:pt x="756" y="539"/>
                </a:cubicBezTo>
                <a:cubicBezTo>
                  <a:pt x="756" y="530"/>
                  <a:pt x="765" y="522"/>
                  <a:pt x="774" y="513"/>
                </a:cubicBezTo>
                <a:cubicBezTo>
                  <a:pt x="791" y="504"/>
                  <a:pt x="800" y="487"/>
                  <a:pt x="809" y="478"/>
                </a:cubicBezTo>
                <a:cubicBezTo>
                  <a:pt x="809" y="435"/>
                  <a:pt x="791" y="435"/>
                  <a:pt x="782" y="435"/>
                </a:cubicBezTo>
                <a:cubicBezTo>
                  <a:pt x="748" y="426"/>
                  <a:pt x="722" y="426"/>
                  <a:pt x="696" y="426"/>
                </a:cubicBezTo>
                <a:cubicBezTo>
                  <a:pt x="643" y="426"/>
                  <a:pt x="591" y="426"/>
                  <a:pt x="539" y="383"/>
                </a:cubicBezTo>
                <a:cubicBezTo>
                  <a:pt x="504" y="356"/>
                  <a:pt x="513" y="304"/>
                  <a:pt x="522" y="252"/>
                </a:cubicBezTo>
                <a:cubicBezTo>
                  <a:pt x="522" y="217"/>
                  <a:pt x="530" y="174"/>
                  <a:pt x="522" y="156"/>
                </a:cubicBezTo>
                <a:cubicBezTo>
                  <a:pt x="487" y="95"/>
                  <a:pt x="452" y="61"/>
                  <a:pt x="426" y="70"/>
                </a:cubicBezTo>
                <a:cubicBezTo>
                  <a:pt x="409" y="70"/>
                  <a:pt x="400" y="78"/>
                  <a:pt x="400" y="87"/>
                </a:cubicBezTo>
                <a:cubicBezTo>
                  <a:pt x="400" y="87"/>
                  <a:pt x="400" y="95"/>
                  <a:pt x="409" y="104"/>
                </a:cubicBezTo>
                <a:cubicBezTo>
                  <a:pt x="417" y="122"/>
                  <a:pt x="426" y="148"/>
                  <a:pt x="426" y="252"/>
                </a:cubicBezTo>
                <a:cubicBezTo>
                  <a:pt x="426" y="269"/>
                  <a:pt x="417" y="304"/>
                  <a:pt x="339" y="383"/>
                </a:cubicBezTo>
                <a:cubicBezTo>
                  <a:pt x="304" y="426"/>
                  <a:pt x="269" y="469"/>
                  <a:pt x="269" y="469"/>
                </a:cubicBezTo>
                <a:cubicBezTo>
                  <a:pt x="261" y="478"/>
                  <a:pt x="252" y="478"/>
                  <a:pt x="244" y="478"/>
                </a:cubicBezTo>
                <a:cubicBezTo>
                  <a:pt x="122" y="469"/>
                  <a:pt x="122" y="469"/>
                  <a:pt x="122" y="469"/>
                </a:cubicBezTo>
                <a:lnTo>
                  <a:pt x="122" y="469"/>
                </a:lnTo>
                <a:cubicBezTo>
                  <a:pt x="113" y="469"/>
                  <a:pt x="104" y="469"/>
                  <a:pt x="104" y="469"/>
                </a:cubicBezTo>
                <a:cubicBezTo>
                  <a:pt x="87" y="487"/>
                  <a:pt x="61" y="539"/>
                  <a:pt x="61" y="643"/>
                </a:cubicBezTo>
                <a:cubicBezTo>
                  <a:pt x="61" y="704"/>
                  <a:pt x="78" y="756"/>
                  <a:pt x="104" y="791"/>
                </a:cubicBezTo>
                <a:cubicBezTo>
                  <a:pt x="113" y="809"/>
                  <a:pt x="139" y="817"/>
                  <a:pt x="165" y="809"/>
                </a:cubicBezTo>
                <a:cubicBezTo>
                  <a:pt x="174" y="809"/>
                  <a:pt x="183" y="809"/>
                  <a:pt x="200" y="800"/>
                </a:cubicBezTo>
                <a:cubicBezTo>
                  <a:pt x="209" y="800"/>
                  <a:pt x="235" y="791"/>
                  <a:pt x="261" y="791"/>
                </a:cubicBezTo>
                <a:cubicBezTo>
                  <a:pt x="269" y="782"/>
                  <a:pt x="278" y="782"/>
                  <a:pt x="287" y="782"/>
                </a:cubicBezTo>
                <a:cubicBezTo>
                  <a:pt x="296" y="782"/>
                  <a:pt x="313" y="782"/>
                  <a:pt x="322" y="791"/>
                </a:cubicBezTo>
                <a:cubicBezTo>
                  <a:pt x="356" y="826"/>
                  <a:pt x="400" y="843"/>
                  <a:pt x="426" y="852"/>
                </a:cubicBezTo>
                <a:cubicBezTo>
                  <a:pt x="461" y="861"/>
                  <a:pt x="496" y="869"/>
                  <a:pt x="504" y="861"/>
                </a:cubicBezTo>
                <a:cubicBezTo>
                  <a:pt x="513" y="861"/>
                  <a:pt x="522" y="861"/>
                  <a:pt x="522" y="861"/>
                </a:cubicBezTo>
                <a:close/>
                <a:moveTo>
                  <a:pt x="400" y="87"/>
                </a:moveTo>
                <a:lnTo>
                  <a:pt x="400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3"/>
          <p:cNvSpPr>
            <a:spLocks noChangeArrowheads="1"/>
          </p:cNvSpPr>
          <p:nvPr/>
        </p:nvSpPr>
        <p:spPr bwMode="auto">
          <a:xfrm>
            <a:off x="15324027" y="9016818"/>
            <a:ext cx="843335" cy="843338"/>
          </a:xfrm>
          <a:custGeom>
            <a:avLst/>
            <a:gdLst>
              <a:gd name="T0" fmla="*/ 809 w 853"/>
              <a:gd name="T1" fmla="*/ 391 h 853"/>
              <a:gd name="T2" fmla="*/ 809 w 853"/>
              <a:gd name="T3" fmla="*/ 391 h 853"/>
              <a:gd name="T4" fmla="*/ 774 w 853"/>
              <a:gd name="T5" fmla="*/ 426 h 853"/>
              <a:gd name="T6" fmla="*/ 774 w 853"/>
              <a:gd name="T7" fmla="*/ 774 h 853"/>
              <a:gd name="T8" fmla="*/ 70 w 853"/>
              <a:gd name="T9" fmla="*/ 774 h 853"/>
              <a:gd name="T10" fmla="*/ 70 w 853"/>
              <a:gd name="T11" fmla="*/ 69 h 853"/>
              <a:gd name="T12" fmla="*/ 426 w 853"/>
              <a:gd name="T13" fmla="*/ 69 h 853"/>
              <a:gd name="T14" fmla="*/ 461 w 853"/>
              <a:gd name="T15" fmla="*/ 35 h 853"/>
              <a:gd name="T16" fmla="*/ 426 w 853"/>
              <a:gd name="T17" fmla="*/ 0 h 853"/>
              <a:gd name="T18" fmla="*/ 52 w 853"/>
              <a:gd name="T19" fmla="*/ 0 h 853"/>
              <a:gd name="T20" fmla="*/ 0 w 853"/>
              <a:gd name="T21" fmla="*/ 52 h 853"/>
              <a:gd name="T22" fmla="*/ 0 w 853"/>
              <a:gd name="T23" fmla="*/ 800 h 853"/>
              <a:gd name="T24" fmla="*/ 52 w 853"/>
              <a:gd name="T25" fmla="*/ 852 h 853"/>
              <a:gd name="T26" fmla="*/ 800 w 853"/>
              <a:gd name="T27" fmla="*/ 852 h 853"/>
              <a:gd name="T28" fmla="*/ 852 w 853"/>
              <a:gd name="T29" fmla="*/ 800 h 853"/>
              <a:gd name="T30" fmla="*/ 852 w 853"/>
              <a:gd name="T31" fmla="*/ 426 h 853"/>
              <a:gd name="T32" fmla="*/ 809 w 853"/>
              <a:gd name="T33" fmla="*/ 391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3" h="853">
                <a:moveTo>
                  <a:pt x="809" y="391"/>
                </a:moveTo>
                <a:lnTo>
                  <a:pt x="809" y="391"/>
                </a:lnTo>
                <a:cubicBezTo>
                  <a:pt x="791" y="391"/>
                  <a:pt x="774" y="400"/>
                  <a:pt x="774" y="426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70" y="774"/>
                  <a:pt x="70" y="774"/>
                  <a:pt x="70" y="774"/>
                </a:cubicBezTo>
                <a:cubicBezTo>
                  <a:pt x="70" y="69"/>
                  <a:pt x="70" y="69"/>
                  <a:pt x="70" y="69"/>
                </a:cubicBezTo>
                <a:cubicBezTo>
                  <a:pt x="426" y="69"/>
                  <a:pt x="426" y="69"/>
                  <a:pt x="426" y="69"/>
                </a:cubicBezTo>
                <a:cubicBezTo>
                  <a:pt x="444" y="69"/>
                  <a:pt x="461" y="52"/>
                  <a:pt x="461" y="35"/>
                </a:cubicBezTo>
                <a:cubicBezTo>
                  <a:pt x="461" y="17"/>
                  <a:pt x="444" y="0"/>
                  <a:pt x="42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8" y="0"/>
                  <a:pt x="0" y="17"/>
                  <a:pt x="0" y="52"/>
                </a:cubicBezTo>
                <a:cubicBezTo>
                  <a:pt x="0" y="800"/>
                  <a:pt x="0" y="800"/>
                  <a:pt x="0" y="800"/>
                </a:cubicBezTo>
                <a:cubicBezTo>
                  <a:pt x="0" y="826"/>
                  <a:pt x="18" y="852"/>
                  <a:pt x="52" y="852"/>
                </a:cubicBezTo>
                <a:cubicBezTo>
                  <a:pt x="800" y="852"/>
                  <a:pt x="800" y="852"/>
                  <a:pt x="800" y="852"/>
                </a:cubicBezTo>
                <a:cubicBezTo>
                  <a:pt x="826" y="852"/>
                  <a:pt x="852" y="826"/>
                  <a:pt x="852" y="800"/>
                </a:cubicBezTo>
                <a:cubicBezTo>
                  <a:pt x="852" y="426"/>
                  <a:pt x="852" y="426"/>
                  <a:pt x="852" y="426"/>
                </a:cubicBezTo>
                <a:cubicBezTo>
                  <a:pt x="852" y="400"/>
                  <a:pt x="835" y="391"/>
                  <a:pt x="809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94"/>
          <p:cNvSpPr>
            <a:spLocks noChangeArrowheads="1"/>
          </p:cNvSpPr>
          <p:nvPr/>
        </p:nvSpPr>
        <p:spPr bwMode="auto">
          <a:xfrm>
            <a:off x="15791575" y="8925057"/>
            <a:ext cx="476290" cy="467548"/>
          </a:xfrm>
          <a:custGeom>
            <a:avLst/>
            <a:gdLst>
              <a:gd name="T0" fmla="*/ 460 w 479"/>
              <a:gd name="T1" fmla="*/ 113 h 471"/>
              <a:gd name="T2" fmla="*/ 460 w 479"/>
              <a:gd name="T3" fmla="*/ 113 h 471"/>
              <a:gd name="T4" fmla="*/ 365 w 479"/>
              <a:gd name="T5" fmla="*/ 9 h 471"/>
              <a:gd name="T6" fmla="*/ 339 w 479"/>
              <a:gd name="T7" fmla="*/ 0 h 471"/>
              <a:gd name="T8" fmla="*/ 313 w 479"/>
              <a:gd name="T9" fmla="*/ 9 h 471"/>
              <a:gd name="T10" fmla="*/ 52 w 479"/>
              <a:gd name="T11" fmla="*/ 270 h 471"/>
              <a:gd name="T12" fmla="*/ 43 w 479"/>
              <a:gd name="T13" fmla="*/ 287 h 471"/>
              <a:gd name="T14" fmla="*/ 0 w 479"/>
              <a:gd name="T15" fmla="*/ 426 h 471"/>
              <a:gd name="T16" fmla="*/ 8 w 479"/>
              <a:gd name="T17" fmla="*/ 452 h 471"/>
              <a:gd name="T18" fmla="*/ 34 w 479"/>
              <a:gd name="T19" fmla="*/ 470 h 471"/>
              <a:gd name="T20" fmla="*/ 43 w 479"/>
              <a:gd name="T21" fmla="*/ 470 h 471"/>
              <a:gd name="T22" fmla="*/ 191 w 479"/>
              <a:gd name="T23" fmla="*/ 435 h 471"/>
              <a:gd name="T24" fmla="*/ 208 w 479"/>
              <a:gd name="T25" fmla="*/ 426 h 471"/>
              <a:gd name="T26" fmla="*/ 460 w 479"/>
              <a:gd name="T27" fmla="*/ 165 h 471"/>
              <a:gd name="T28" fmla="*/ 460 w 479"/>
              <a:gd name="T29" fmla="*/ 113 h 471"/>
              <a:gd name="T30" fmla="*/ 165 w 479"/>
              <a:gd name="T31" fmla="*/ 366 h 471"/>
              <a:gd name="T32" fmla="*/ 165 w 479"/>
              <a:gd name="T33" fmla="*/ 366 h 471"/>
              <a:gd name="T34" fmla="*/ 87 w 479"/>
              <a:gd name="T35" fmla="*/ 383 h 471"/>
              <a:gd name="T36" fmla="*/ 104 w 479"/>
              <a:gd name="T37" fmla="*/ 313 h 471"/>
              <a:gd name="T38" fmla="*/ 243 w 479"/>
              <a:gd name="T39" fmla="*/ 183 h 471"/>
              <a:gd name="T40" fmla="*/ 295 w 479"/>
              <a:gd name="T41" fmla="*/ 235 h 471"/>
              <a:gd name="T42" fmla="*/ 165 w 479"/>
              <a:gd name="T43" fmla="*/ 366 h 471"/>
              <a:gd name="T44" fmla="*/ 339 w 479"/>
              <a:gd name="T45" fmla="*/ 183 h 471"/>
              <a:gd name="T46" fmla="*/ 339 w 479"/>
              <a:gd name="T47" fmla="*/ 183 h 471"/>
              <a:gd name="T48" fmla="*/ 287 w 479"/>
              <a:gd name="T49" fmla="*/ 131 h 471"/>
              <a:gd name="T50" fmla="*/ 339 w 479"/>
              <a:gd name="T51" fmla="*/ 87 h 471"/>
              <a:gd name="T52" fmla="*/ 391 w 479"/>
              <a:gd name="T53" fmla="*/ 139 h 471"/>
              <a:gd name="T54" fmla="*/ 339 w 479"/>
              <a:gd name="T55" fmla="*/ 18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9" h="471">
                <a:moveTo>
                  <a:pt x="460" y="113"/>
                </a:moveTo>
                <a:lnTo>
                  <a:pt x="460" y="113"/>
                </a:lnTo>
                <a:cubicBezTo>
                  <a:pt x="365" y="9"/>
                  <a:pt x="365" y="9"/>
                  <a:pt x="365" y="9"/>
                </a:cubicBezTo>
                <a:cubicBezTo>
                  <a:pt x="356" y="0"/>
                  <a:pt x="347" y="0"/>
                  <a:pt x="339" y="0"/>
                </a:cubicBezTo>
                <a:cubicBezTo>
                  <a:pt x="330" y="0"/>
                  <a:pt x="321" y="0"/>
                  <a:pt x="313" y="9"/>
                </a:cubicBezTo>
                <a:cubicBezTo>
                  <a:pt x="52" y="270"/>
                  <a:pt x="52" y="270"/>
                  <a:pt x="52" y="270"/>
                </a:cubicBezTo>
                <a:cubicBezTo>
                  <a:pt x="43" y="278"/>
                  <a:pt x="43" y="278"/>
                  <a:pt x="43" y="2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5"/>
                  <a:pt x="0" y="444"/>
                  <a:pt x="8" y="452"/>
                </a:cubicBezTo>
                <a:cubicBezTo>
                  <a:pt x="17" y="461"/>
                  <a:pt x="26" y="470"/>
                  <a:pt x="34" y="470"/>
                </a:cubicBezTo>
                <a:cubicBezTo>
                  <a:pt x="43" y="470"/>
                  <a:pt x="43" y="470"/>
                  <a:pt x="43" y="470"/>
                </a:cubicBezTo>
                <a:cubicBezTo>
                  <a:pt x="191" y="435"/>
                  <a:pt x="191" y="435"/>
                  <a:pt x="191" y="435"/>
                </a:cubicBezTo>
                <a:cubicBezTo>
                  <a:pt x="191" y="435"/>
                  <a:pt x="200" y="435"/>
                  <a:pt x="208" y="426"/>
                </a:cubicBezTo>
                <a:cubicBezTo>
                  <a:pt x="460" y="165"/>
                  <a:pt x="460" y="165"/>
                  <a:pt x="460" y="165"/>
                </a:cubicBezTo>
                <a:cubicBezTo>
                  <a:pt x="478" y="157"/>
                  <a:pt x="478" y="131"/>
                  <a:pt x="460" y="113"/>
                </a:cubicBezTo>
                <a:close/>
                <a:moveTo>
                  <a:pt x="165" y="366"/>
                </a:moveTo>
                <a:lnTo>
                  <a:pt x="165" y="366"/>
                </a:lnTo>
                <a:cubicBezTo>
                  <a:pt x="87" y="383"/>
                  <a:pt x="87" y="383"/>
                  <a:pt x="87" y="383"/>
                </a:cubicBezTo>
                <a:cubicBezTo>
                  <a:pt x="104" y="313"/>
                  <a:pt x="104" y="313"/>
                  <a:pt x="104" y="313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95" y="235"/>
                  <a:pt x="295" y="235"/>
                  <a:pt x="295" y="235"/>
                </a:cubicBezTo>
                <a:lnTo>
                  <a:pt x="165" y="366"/>
                </a:lnTo>
                <a:close/>
                <a:moveTo>
                  <a:pt x="339" y="183"/>
                </a:moveTo>
                <a:lnTo>
                  <a:pt x="339" y="183"/>
                </a:lnTo>
                <a:cubicBezTo>
                  <a:pt x="287" y="131"/>
                  <a:pt x="287" y="131"/>
                  <a:pt x="287" y="131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91" y="139"/>
                  <a:pt x="391" y="139"/>
                  <a:pt x="391" y="139"/>
                </a:cubicBezTo>
                <a:lnTo>
                  <a:pt x="33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95"/>
          <p:cNvSpPr>
            <a:spLocks noChangeArrowheads="1"/>
          </p:cNvSpPr>
          <p:nvPr/>
        </p:nvSpPr>
        <p:spPr bwMode="auto">
          <a:xfrm>
            <a:off x="15437637" y="11389522"/>
            <a:ext cx="707878" cy="939467"/>
          </a:xfrm>
          <a:custGeom>
            <a:avLst/>
            <a:gdLst>
              <a:gd name="T0" fmla="*/ 678 w 714"/>
              <a:gd name="T1" fmla="*/ 444 h 949"/>
              <a:gd name="T2" fmla="*/ 678 w 714"/>
              <a:gd name="T3" fmla="*/ 444 h 949"/>
              <a:gd name="T4" fmla="*/ 652 w 714"/>
              <a:gd name="T5" fmla="*/ 444 h 949"/>
              <a:gd name="T6" fmla="*/ 652 w 714"/>
              <a:gd name="T7" fmla="*/ 304 h 949"/>
              <a:gd name="T8" fmla="*/ 357 w 714"/>
              <a:gd name="T9" fmla="*/ 0 h 949"/>
              <a:gd name="T10" fmla="*/ 61 w 714"/>
              <a:gd name="T11" fmla="*/ 304 h 949"/>
              <a:gd name="T12" fmla="*/ 61 w 714"/>
              <a:gd name="T13" fmla="*/ 444 h 949"/>
              <a:gd name="T14" fmla="*/ 44 w 714"/>
              <a:gd name="T15" fmla="*/ 444 h 949"/>
              <a:gd name="T16" fmla="*/ 0 w 714"/>
              <a:gd name="T17" fmla="*/ 487 h 949"/>
              <a:gd name="T18" fmla="*/ 0 w 714"/>
              <a:gd name="T19" fmla="*/ 904 h 949"/>
              <a:gd name="T20" fmla="*/ 44 w 714"/>
              <a:gd name="T21" fmla="*/ 948 h 949"/>
              <a:gd name="T22" fmla="*/ 678 w 714"/>
              <a:gd name="T23" fmla="*/ 948 h 949"/>
              <a:gd name="T24" fmla="*/ 713 w 714"/>
              <a:gd name="T25" fmla="*/ 904 h 949"/>
              <a:gd name="T26" fmla="*/ 713 w 714"/>
              <a:gd name="T27" fmla="*/ 487 h 949"/>
              <a:gd name="T28" fmla="*/ 678 w 714"/>
              <a:gd name="T29" fmla="*/ 444 h 949"/>
              <a:gd name="T30" fmla="*/ 122 w 714"/>
              <a:gd name="T31" fmla="*/ 304 h 949"/>
              <a:gd name="T32" fmla="*/ 122 w 714"/>
              <a:gd name="T33" fmla="*/ 304 h 949"/>
              <a:gd name="T34" fmla="*/ 357 w 714"/>
              <a:gd name="T35" fmla="*/ 61 h 949"/>
              <a:gd name="T36" fmla="*/ 592 w 714"/>
              <a:gd name="T37" fmla="*/ 304 h 949"/>
              <a:gd name="T38" fmla="*/ 592 w 714"/>
              <a:gd name="T39" fmla="*/ 444 h 949"/>
              <a:gd name="T40" fmla="*/ 122 w 714"/>
              <a:gd name="T41" fmla="*/ 444 h 949"/>
              <a:gd name="T42" fmla="*/ 122 w 714"/>
              <a:gd name="T43" fmla="*/ 304 h 949"/>
              <a:gd name="T44" fmla="*/ 652 w 714"/>
              <a:gd name="T45" fmla="*/ 887 h 949"/>
              <a:gd name="T46" fmla="*/ 652 w 714"/>
              <a:gd name="T47" fmla="*/ 887 h 949"/>
              <a:gd name="T48" fmla="*/ 61 w 714"/>
              <a:gd name="T49" fmla="*/ 887 h 949"/>
              <a:gd name="T50" fmla="*/ 61 w 714"/>
              <a:gd name="T51" fmla="*/ 504 h 949"/>
              <a:gd name="T52" fmla="*/ 652 w 714"/>
              <a:gd name="T53" fmla="*/ 504 h 949"/>
              <a:gd name="T54" fmla="*/ 652 w 714"/>
              <a:gd name="T55" fmla="*/ 88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4" h="949">
                <a:moveTo>
                  <a:pt x="678" y="444"/>
                </a:moveTo>
                <a:lnTo>
                  <a:pt x="678" y="444"/>
                </a:lnTo>
                <a:cubicBezTo>
                  <a:pt x="652" y="444"/>
                  <a:pt x="652" y="444"/>
                  <a:pt x="652" y="444"/>
                </a:cubicBezTo>
                <a:cubicBezTo>
                  <a:pt x="652" y="304"/>
                  <a:pt x="652" y="304"/>
                  <a:pt x="652" y="304"/>
                </a:cubicBezTo>
                <a:cubicBezTo>
                  <a:pt x="652" y="139"/>
                  <a:pt x="522" y="0"/>
                  <a:pt x="357" y="0"/>
                </a:cubicBezTo>
                <a:cubicBezTo>
                  <a:pt x="191" y="0"/>
                  <a:pt x="61" y="139"/>
                  <a:pt x="61" y="304"/>
                </a:cubicBezTo>
                <a:cubicBezTo>
                  <a:pt x="61" y="444"/>
                  <a:pt x="61" y="444"/>
                  <a:pt x="61" y="444"/>
                </a:cubicBezTo>
                <a:cubicBezTo>
                  <a:pt x="44" y="444"/>
                  <a:pt x="44" y="444"/>
                  <a:pt x="44" y="444"/>
                </a:cubicBezTo>
                <a:cubicBezTo>
                  <a:pt x="18" y="444"/>
                  <a:pt x="0" y="461"/>
                  <a:pt x="0" y="487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30"/>
                  <a:pt x="18" y="948"/>
                  <a:pt x="44" y="948"/>
                </a:cubicBezTo>
                <a:cubicBezTo>
                  <a:pt x="678" y="948"/>
                  <a:pt x="678" y="948"/>
                  <a:pt x="678" y="948"/>
                </a:cubicBezTo>
                <a:cubicBezTo>
                  <a:pt x="696" y="948"/>
                  <a:pt x="713" y="930"/>
                  <a:pt x="713" y="904"/>
                </a:cubicBezTo>
                <a:cubicBezTo>
                  <a:pt x="713" y="487"/>
                  <a:pt x="713" y="487"/>
                  <a:pt x="713" y="487"/>
                </a:cubicBezTo>
                <a:cubicBezTo>
                  <a:pt x="713" y="461"/>
                  <a:pt x="696" y="444"/>
                  <a:pt x="678" y="444"/>
                </a:cubicBezTo>
                <a:close/>
                <a:moveTo>
                  <a:pt x="122" y="304"/>
                </a:moveTo>
                <a:lnTo>
                  <a:pt x="122" y="304"/>
                </a:lnTo>
                <a:cubicBezTo>
                  <a:pt x="122" y="174"/>
                  <a:pt x="226" y="61"/>
                  <a:pt x="357" y="61"/>
                </a:cubicBezTo>
                <a:cubicBezTo>
                  <a:pt x="487" y="61"/>
                  <a:pt x="592" y="174"/>
                  <a:pt x="592" y="304"/>
                </a:cubicBezTo>
                <a:cubicBezTo>
                  <a:pt x="592" y="444"/>
                  <a:pt x="592" y="444"/>
                  <a:pt x="592" y="444"/>
                </a:cubicBezTo>
                <a:cubicBezTo>
                  <a:pt x="122" y="444"/>
                  <a:pt x="122" y="444"/>
                  <a:pt x="122" y="444"/>
                </a:cubicBezTo>
                <a:lnTo>
                  <a:pt x="122" y="304"/>
                </a:lnTo>
                <a:close/>
                <a:moveTo>
                  <a:pt x="652" y="887"/>
                </a:moveTo>
                <a:lnTo>
                  <a:pt x="652" y="887"/>
                </a:lnTo>
                <a:cubicBezTo>
                  <a:pt x="61" y="887"/>
                  <a:pt x="61" y="887"/>
                  <a:pt x="61" y="887"/>
                </a:cubicBezTo>
                <a:cubicBezTo>
                  <a:pt x="61" y="504"/>
                  <a:pt x="61" y="504"/>
                  <a:pt x="61" y="504"/>
                </a:cubicBezTo>
                <a:cubicBezTo>
                  <a:pt x="652" y="504"/>
                  <a:pt x="652" y="504"/>
                  <a:pt x="652" y="504"/>
                </a:cubicBezTo>
                <a:lnTo>
                  <a:pt x="652" y="8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96"/>
          <p:cNvSpPr>
            <a:spLocks noChangeArrowheads="1"/>
          </p:cNvSpPr>
          <p:nvPr/>
        </p:nvSpPr>
        <p:spPr bwMode="auto">
          <a:xfrm>
            <a:off x="15935774" y="11992530"/>
            <a:ext cx="61175" cy="170414"/>
          </a:xfrm>
          <a:custGeom>
            <a:avLst/>
            <a:gdLst>
              <a:gd name="T0" fmla="*/ 35 w 62"/>
              <a:gd name="T1" fmla="*/ 173 h 174"/>
              <a:gd name="T2" fmla="*/ 35 w 62"/>
              <a:gd name="T3" fmla="*/ 173 h 174"/>
              <a:gd name="T4" fmla="*/ 61 w 62"/>
              <a:gd name="T5" fmla="*/ 139 h 174"/>
              <a:gd name="T6" fmla="*/ 61 w 62"/>
              <a:gd name="T7" fmla="*/ 34 h 174"/>
              <a:gd name="T8" fmla="*/ 35 w 62"/>
              <a:gd name="T9" fmla="*/ 0 h 174"/>
              <a:gd name="T10" fmla="*/ 0 w 62"/>
              <a:gd name="T11" fmla="*/ 34 h 174"/>
              <a:gd name="T12" fmla="*/ 0 w 62"/>
              <a:gd name="T13" fmla="*/ 139 h 174"/>
              <a:gd name="T14" fmla="*/ 35 w 62"/>
              <a:gd name="T15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74">
                <a:moveTo>
                  <a:pt x="35" y="173"/>
                </a:moveTo>
                <a:lnTo>
                  <a:pt x="35" y="173"/>
                </a:lnTo>
                <a:cubicBezTo>
                  <a:pt x="53" y="173"/>
                  <a:pt x="61" y="156"/>
                  <a:pt x="61" y="139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17"/>
                  <a:pt x="53" y="0"/>
                  <a:pt x="35" y="0"/>
                </a:cubicBezTo>
                <a:cubicBezTo>
                  <a:pt x="18" y="0"/>
                  <a:pt x="0" y="17"/>
                  <a:pt x="0" y="34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56"/>
                  <a:pt x="18" y="173"/>
                  <a:pt x="35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CuadroTexto 443"/>
          <p:cNvSpPr txBox="1"/>
          <p:nvPr/>
        </p:nvSpPr>
        <p:spPr>
          <a:xfrm>
            <a:off x="17849667" y="1325860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5" name="Rectángulo 444"/>
          <p:cNvSpPr/>
          <p:nvPr/>
        </p:nvSpPr>
        <p:spPr>
          <a:xfrm>
            <a:off x="17828717" y="1853170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7869237" y="3734978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7848287" y="4262288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7849667" y="6245892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9" name="Rectángulo 448"/>
          <p:cNvSpPr/>
          <p:nvPr/>
        </p:nvSpPr>
        <p:spPr>
          <a:xfrm>
            <a:off x="17828717" y="6773202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7849396" y="8650048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1" name="Rectángulo 450"/>
          <p:cNvSpPr/>
          <p:nvPr/>
        </p:nvSpPr>
        <p:spPr>
          <a:xfrm>
            <a:off x="17828446" y="9177358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7849396" y="11220135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17828446" y="11747445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3210996" y="3806859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173324" y="6187835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011986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Freeform 360"/>
          <p:cNvSpPr>
            <a:spLocks noChangeArrowheads="1"/>
          </p:cNvSpPr>
          <p:nvPr/>
        </p:nvSpPr>
        <p:spPr bwMode="auto">
          <a:xfrm>
            <a:off x="5564524" y="5167524"/>
            <a:ext cx="1120431" cy="3380949"/>
          </a:xfrm>
          <a:custGeom>
            <a:avLst/>
            <a:gdLst>
              <a:gd name="T0" fmla="*/ 0 w 1005"/>
              <a:gd name="T1" fmla="*/ 2794 h 3034"/>
              <a:gd name="T2" fmla="*/ 0 w 1005"/>
              <a:gd name="T3" fmla="*/ 2794 h 3034"/>
              <a:gd name="T4" fmla="*/ 16 w 1005"/>
              <a:gd name="T5" fmla="*/ 2738 h 3034"/>
              <a:gd name="T6" fmla="*/ 207 w 1005"/>
              <a:gd name="T7" fmla="*/ 1520 h 3034"/>
              <a:gd name="T8" fmla="*/ 16 w 1005"/>
              <a:gd name="T9" fmla="*/ 294 h 3034"/>
              <a:gd name="T10" fmla="*/ 0 w 1005"/>
              <a:gd name="T11" fmla="*/ 247 h 3034"/>
              <a:gd name="T12" fmla="*/ 757 w 1005"/>
              <a:gd name="T13" fmla="*/ 0 h 3034"/>
              <a:gd name="T14" fmla="*/ 773 w 1005"/>
              <a:gd name="T15" fmla="*/ 48 h 3034"/>
              <a:gd name="T16" fmla="*/ 1004 w 1005"/>
              <a:gd name="T17" fmla="*/ 1520 h 3034"/>
              <a:gd name="T18" fmla="*/ 773 w 1005"/>
              <a:gd name="T19" fmla="*/ 2985 h 3034"/>
              <a:gd name="T20" fmla="*/ 757 w 1005"/>
              <a:gd name="T21" fmla="*/ 3033 h 3034"/>
              <a:gd name="T22" fmla="*/ 0 w 1005"/>
              <a:gd name="T23" fmla="*/ 2794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5" h="3034">
                <a:moveTo>
                  <a:pt x="0" y="2794"/>
                </a:moveTo>
                <a:lnTo>
                  <a:pt x="0" y="2794"/>
                </a:lnTo>
                <a:cubicBezTo>
                  <a:pt x="16" y="2738"/>
                  <a:pt x="16" y="2738"/>
                  <a:pt x="16" y="2738"/>
                </a:cubicBezTo>
                <a:cubicBezTo>
                  <a:pt x="144" y="2348"/>
                  <a:pt x="207" y="1934"/>
                  <a:pt x="207" y="1520"/>
                </a:cubicBezTo>
                <a:cubicBezTo>
                  <a:pt x="207" y="1099"/>
                  <a:pt x="144" y="693"/>
                  <a:pt x="16" y="294"/>
                </a:cubicBezTo>
                <a:cubicBezTo>
                  <a:pt x="0" y="247"/>
                  <a:pt x="0" y="247"/>
                  <a:pt x="0" y="247"/>
                </a:cubicBezTo>
                <a:cubicBezTo>
                  <a:pt x="757" y="0"/>
                  <a:pt x="757" y="0"/>
                  <a:pt x="757" y="0"/>
                </a:cubicBezTo>
                <a:cubicBezTo>
                  <a:pt x="773" y="48"/>
                  <a:pt x="773" y="48"/>
                  <a:pt x="773" y="48"/>
                </a:cubicBezTo>
                <a:cubicBezTo>
                  <a:pt x="932" y="526"/>
                  <a:pt x="1004" y="1019"/>
                  <a:pt x="1004" y="1520"/>
                </a:cubicBezTo>
                <a:cubicBezTo>
                  <a:pt x="1004" y="2022"/>
                  <a:pt x="932" y="2515"/>
                  <a:pt x="773" y="2985"/>
                </a:cubicBezTo>
                <a:cubicBezTo>
                  <a:pt x="757" y="3033"/>
                  <a:pt x="757" y="3033"/>
                  <a:pt x="757" y="3033"/>
                </a:cubicBezTo>
                <a:lnTo>
                  <a:pt x="0" y="27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62"/>
          <p:cNvSpPr>
            <a:spLocks noChangeArrowheads="1"/>
          </p:cNvSpPr>
          <p:nvPr/>
        </p:nvSpPr>
        <p:spPr bwMode="auto">
          <a:xfrm>
            <a:off x="1333421" y="1575267"/>
            <a:ext cx="3223696" cy="1759273"/>
          </a:xfrm>
          <a:custGeom>
            <a:avLst/>
            <a:gdLst>
              <a:gd name="T0" fmla="*/ 2381 w 2891"/>
              <a:gd name="T1" fmla="*/ 1545 h 1577"/>
              <a:gd name="T2" fmla="*/ 2381 w 2891"/>
              <a:gd name="T3" fmla="*/ 1545 h 1577"/>
              <a:gd name="T4" fmla="*/ 55 w 2891"/>
              <a:gd name="T5" fmla="*/ 796 h 1577"/>
              <a:gd name="T6" fmla="*/ 0 w 2891"/>
              <a:gd name="T7" fmla="*/ 796 h 1577"/>
              <a:gd name="T8" fmla="*/ 0 w 2891"/>
              <a:gd name="T9" fmla="*/ 0 h 1577"/>
              <a:gd name="T10" fmla="*/ 55 w 2891"/>
              <a:gd name="T11" fmla="*/ 0 h 1577"/>
              <a:gd name="T12" fmla="*/ 2851 w 2891"/>
              <a:gd name="T13" fmla="*/ 900 h 1577"/>
              <a:gd name="T14" fmla="*/ 2890 w 2891"/>
              <a:gd name="T15" fmla="*/ 931 h 1577"/>
              <a:gd name="T16" fmla="*/ 2420 w 2891"/>
              <a:gd name="T17" fmla="*/ 1576 h 1577"/>
              <a:gd name="T18" fmla="*/ 2381 w 2891"/>
              <a:gd name="T19" fmla="*/ 1545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1" h="1577">
                <a:moveTo>
                  <a:pt x="2381" y="1545"/>
                </a:moveTo>
                <a:lnTo>
                  <a:pt x="2381" y="1545"/>
                </a:lnTo>
                <a:cubicBezTo>
                  <a:pt x="1704" y="1051"/>
                  <a:pt x="900" y="796"/>
                  <a:pt x="55" y="796"/>
                </a:cubicBezTo>
                <a:cubicBezTo>
                  <a:pt x="0" y="796"/>
                  <a:pt x="0" y="796"/>
                  <a:pt x="0" y="796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1067" y="0"/>
                  <a:pt x="2030" y="311"/>
                  <a:pt x="2851" y="900"/>
                </a:cubicBezTo>
                <a:cubicBezTo>
                  <a:pt x="2890" y="931"/>
                  <a:pt x="2890" y="931"/>
                  <a:pt x="2890" y="931"/>
                </a:cubicBezTo>
                <a:cubicBezTo>
                  <a:pt x="2420" y="1576"/>
                  <a:pt x="2420" y="1576"/>
                  <a:pt x="2420" y="1576"/>
                </a:cubicBezTo>
                <a:lnTo>
                  <a:pt x="2381" y="15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64"/>
          <p:cNvSpPr>
            <a:spLocks noChangeArrowheads="1"/>
          </p:cNvSpPr>
          <p:nvPr/>
        </p:nvSpPr>
        <p:spPr bwMode="auto">
          <a:xfrm>
            <a:off x="3933019" y="2543357"/>
            <a:ext cx="2511140" cy="3017301"/>
          </a:xfrm>
          <a:custGeom>
            <a:avLst/>
            <a:gdLst>
              <a:gd name="T0" fmla="*/ 1481 w 2255"/>
              <a:gd name="T1" fmla="*/ 2651 h 2708"/>
              <a:gd name="T2" fmla="*/ 1481 w 2255"/>
              <a:gd name="T3" fmla="*/ 2651 h 2708"/>
              <a:gd name="T4" fmla="*/ 916 w 2255"/>
              <a:gd name="T5" fmla="*/ 1553 h 2708"/>
              <a:gd name="T6" fmla="*/ 48 w 2255"/>
              <a:gd name="T7" fmla="*/ 677 h 2708"/>
              <a:gd name="T8" fmla="*/ 0 w 2255"/>
              <a:gd name="T9" fmla="*/ 645 h 2708"/>
              <a:gd name="T10" fmla="*/ 470 w 2255"/>
              <a:gd name="T11" fmla="*/ 0 h 2708"/>
              <a:gd name="T12" fmla="*/ 518 w 2255"/>
              <a:gd name="T13" fmla="*/ 32 h 2708"/>
              <a:gd name="T14" fmla="*/ 1561 w 2255"/>
              <a:gd name="T15" fmla="*/ 1083 h 2708"/>
              <a:gd name="T16" fmla="*/ 2238 w 2255"/>
              <a:gd name="T17" fmla="*/ 2405 h 2708"/>
              <a:gd name="T18" fmla="*/ 2254 w 2255"/>
              <a:gd name="T19" fmla="*/ 2460 h 2708"/>
              <a:gd name="T20" fmla="*/ 1497 w 2255"/>
              <a:gd name="T21" fmla="*/ 2707 h 2708"/>
              <a:gd name="T22" fmla="*/ 1481 w 2255"/>
              <a:gd name="T23" fmla="*/ 2651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55" h="2708">
                <a:moveTo>
                  <a:pt x="1481" y="2651"/>
                </a:moveTo>
                <a:lnTo>
                  <a:pt x="1481" y="2651"/>
                </a:lnTo>
                <a:cubicBezTo>
                  <a:pt x="1354" y="2261"/>
                  <a:pt x="1163" y="1887"/>
                  <a:pt x="916" y="1553"/>
                </a:cubicBezTo>
                <a:cubicBezTo>
                  <a:pt x="669" y="1218"/>
                  <a:pt x="382" y="923"/>
                  <a:pt x="48" y="677"/>
                </a:cubicBezTo>
                <a:cubicBezTo>
                  <a:pt x="0" y="645"/>
                  <a:pt x="0" y="645"/>
                  <a:pt x="0" y="645"/>
                </a:cubicBezTo>
                <a:cubicBezTo>
                  <a:pt x="470" y="0"/>
                  <a:pt x="470" y="0"/>
                  <a:pt x="470" y="0"/>
                </a:cubicBezTo>
                <a:cubicBezTo>
                  <a:pt x="518" y="32"/>
                  <a:pt x="518" y="32"/>
                  <a:pt x="518" y="32"/>
                </a:cubicBezTo>
                <a:cubicBezTo>
                  <a:pt x="916" y="326"/>
                  <a:pt x="1266" y="677"/>
                  <a:pt x="1561" y="1083"/>
                </a:cubicBezTo>
                <a:cubicBezTo>
                  <a:pt x="1855" y="1489"/>
                  <a:pt x="2086" y="1935"/>
                  <a:pt x="2238" y="2405"/>
                </a:cubicBezTo>
                <a:cubicBezTo>
                  <a:pt x="2254" y="2460"/>
                  <a:pt x="2254" y="2460"/>
                  <a:pt x="2254" y="2460"/>
                </a:cubicBezTo>
                <a:cubicBezTo>
                  <a:pt x="1497" y="2707"/>
                  <a:pt x="1497" y="2707"/>
                  <a:pt x="1497" y="2707"/>
                </a:cubicBezTo>
                <a:lnTo>
                  <a:pt x="1481" y="26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66"/>
          <p:cNvSpPr>
            <a:spLocks noChangeArrowheads="1"/>
          </p:cNvSpPr>
          <p:nvPr/>
        </p:nvSpPr>
        <p:spPr bwMode="auto">
          <a:xfrm>
            <a:off x="1333421" y="10386373"/>
            <a:ext cx="3223696" cy="1769101"/>
          </a:xfrm>
          <a:custGeom>
            <a:avLst/>
            <a:gdLst>
              <a:gd name="T0" fmla="*/ 0 w 2891"/>
              <a:gd name="T1" fmla="*/ 1585 h 1586"/>
              <a:gd name="T2" fmla="*/ 0 w 2891"/>
              <a:gd name="T3" fmla="*/ 1585 h 1586"/>
              <a:gd name="T4" fmla="*/ 0 w 2891"/>
              <a:gd name="T5" fmla="*/ 788 h 1586"/>
              <a:gd name="T6" fmla="*/ 55 w 2891"/>
              <a:gd name="T7" fmla="*/ 788 h 1586"/>
              <a:gd name="T8" fmla="*/ 2381 w 2891"/>
              <a:gd name="T9" fmla="*/ 32 h 1586"/>
              <a:gd name="T10" fmla="*/ 2420 w 2891"/>
              <a:gd name="T11" fmla="*/ 0 h 1586"/>
              <a:gd name="T12" fmla="*/ 2890 w 2891"/>
              <a:gd name="T13" fmla="*/ 645 h 1586"/>
              <a:gd name="T14" fmla="*/ 2851 w 2891"/>
              <a:gd name="T15" fmla="*/ 677 h 1586"/>
              <a:gd name="T16" fmla="*/ 55 w 2891"/>
              <a:gd name="T17" fmla="*/ 1585 h 1586"/>
              <a:gd name="T18" fmla="*/ 0 w 2891"/>
              <a:gd name="T19" fmla="*/ 1585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1" h="1586">
                <a:moveTo>
                  <a:pt x="0" y="1585"/>
                </a:moveTo>
                <a:lnTo>
                  <a:pt x="0" y="1585"/>
                </a:lnTo>
                <a:cubicBezTo>
                  <a:pt x="0" y="788"/>
                  <a:pt x="0" y="788"/>
                  <a:pt x="0" y="788"/>
                </a:cubicBezTo>
                <a:cubicBezTo>
                  <a:pt x="55" y="788"/>
                  <a:pt x="55" y="788"/>
                  <a:pt x="55" y="788"/>
                </a:cubicBezTo>
                <a:cubicBezTo>
                  <a:pt x="900" y="788"/>
                  <a:pt x="1704" y="526"/>
                  <a:pt x="2381" y="32"/>
                </a:cubicBezTo>
                <a:cubicBezTo>
                  <a:pt x="2420" y="0"/>
                  <a:pt x="2420" y="0"/>
                  <a:pt x="2420" y="0"/>
                </a:cubicBezTo>
                <a:cubicBezTo>
                  <a:pt x="2890" y="645"/>
                  <a:pt x="2890" y="645"/>
                  <a:pt x="2890" y="645"/>
                </a:cubicBezTo>
                <a:cubicBezTo>
                  <a:pt x="2851" y="677"/>
                  <a:pt x="2851" y="677"/>
                  <a:pt x="2851" y="677"/>
                </a:cubicBezTo>
                <a:cubicBezTo>
                  <a:pt x="2030" y="1274"/>
                  <a:pt x="1067" y="1585"/>
                  <a:pt x="55" y="1585"/>
                </a:cubicBezTo>
                <a:lnTo>
                  <a:pt x="0" y="15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68"/>
          <p:cNvSpPr>
            <a:spLocks noChangeArrowheads="1"/>
          </p:cNvSpPr>
          <p:nvPr/>
        </p:nvSpPr>
        <p:spPr bwMode="auto">
          <a:xfrm>
            <a:off x="3933019" y="8165168"/>
            <a:ext cx="2511140" cy="3012388"/>
          </a:xfrm>
          <a:custGeom>
            <a:avLst/>
            <a:gdLst>
              <a:gd name="T0" fmla="*/ 0 w 2255"/>
              <a:gd name="T1" fmla="*/ 2055 h 2701"/>
              <a:gd name="T2" fmla="*/ 0 w 2255"/>
              <a:gd name="T3" fmla="*/ 2055 h 2701"/>
              <a:gd name="T4" fmla="*/ 48 w 2255"/>
              <a:gd name="T5" fmla="*/ 2023 h 2701"/>
              <a:gd name="T6" fmla="*/ 916 w 2255"/>
              <a:gd name="T7" fmla="*/ 1155 h 2701"/>
              <a:gd name="T8" fmla="*/ 1481 w 2255"/>
              <a:gd name="T9" fmla="*/ 48 h 2701"/>
              <a:gd name="T10" fmla="*/ 1497 w 2255"/>
              <a:gd name="T11" fmla="*/ 0 h 2701"/>
              <a:gd name="T12" fmla="*/ 2254 w 2255"/>
              <a:gd name="T13" fmla="*/ 247 h 2701"/>
              <a:gd name="T14" fmla="*/ 2238 w 2255"/>
              <a:gd name="T15" fmla="*/ 295 h 2701"/>
              <a:gd name="T16" fmla="*/ 1561 w 2255"/>
              <a:gd name="T17" fmla="*/ 1625 h 2701"/>
              <a:gd name="T18" fmla="*/ 518 w 2255"/>
              <a:gd name="T19" fmla="*/ 2668 h 2701"/>
              <a:gd name="T20" fmla="*/ 470 w 2255"/>
              <a:gd name="T21" fmla="*/ 2700 h 2701"/>
              <a:gd name="T22" fmla="*/ 0 w 2255"/>
              <a:gd name="T23" fmla="*/ 2055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55" h="2701">
                <a:moveTo>
                  <a:pt x="0" y="2055"/>
                </a:moveTo>
                <a:lnTo>
                  <a:pt x="0" y="2055"/>
                </a:lnTo>
                <a:cubicBezTo>
                  <a:pt x="48" y="2023"/>
                  <a:pt x="48" y="2023"/>
                  <a:pt x="48" y="2023"/>
                </a:cubicBezTo>
                <a:cubicBezTo>
                  <a:pt x="382" y="1784"/>
                  <a:pt x="669" y="1489"/>
                  <a:pt x="916" y="1155"/>
                </a:cubicBezTo>
                <a:cubicBezTo>
                  <a:pt x="1163" y="820"/>
                  <a:pt x="1354" y="446"/>
                  <a:pt x="1481" y="48"/>
                </a:cubicBezTo>
                <a:cubicBezTo>
                  <a:pt x="1497" y="0"/>
                  <a:pt x="1497" y="0"/>
                  <a:pt x="1497" y="0"/>
                </a:cubicBezTo>
                <a:cubicBezTo>
                  <a:pt x="2254" y="247"/>
                  <a:pt x="2254" y="247"/>
                  <a:pt x="2254" y="247"/>
                </a:cubicBezTo>
                <a:cubicBezTo>
                  <a:pt x="2238" y="295"/>
                  <a:pt x="2238" y="295"/>
                  <a:pt x="2238" y="295"/>
                </a:cubicBezTo>
                <a:cubicBezTo>
                  <a:pt x="2086" y="773"/>
                  <a:pt x="1855" y="1219"/>
                  <a:pt x="1561" y="1625"/>
                </a:cubicBezTo>
                <a:cubicBezTo>
                  <a:pt x="1266" y="2023"/>
                  <a:pt x="916" y="2381"/>
                  <a:pt x="518" y="2668"/>
                </a:cubicBezTo>
                <a:cubicBezTo>
                  <a:pt x="470" y="2700"/>
                  <a:pt x="470" y="2700"/>
                  <a:pt x="470" y="2700"/>
                </a:cubicBezTo>
                <a:lnTo>
                  <a:pt x="0" y="20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Line 370"/>
          <p:cNvSpPr>
            <a:spLocks noChangeShapeType="1"/>
          </p:cNvSpPr>
          <p:nvPr/>
        </p:nvSpPr>
        <p:spPr bwMode="auto">
          <a:xfrm flipH="1">
            <a:off x="6134567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Line 371"/>
          <p:cNvSpPr>
            <a:spLocks noChangeShapeType="1"/>
          </p:cNvSpPr>
          <p:nvPr/>
        </p:nvSpPr>
        <p:spPr bwMode="auto">
          <a:xfrm flipH="1">
            <a:off x="5854458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72"/>
          <p:cNvSpPr>
            <a:spLocks noChangeShapeType="1"/>
          </p:cNvSpPr>
          <p:nvPr/>
        </p:nvSpPr>
        <p:spPr bwMode="auto">
          <a:xfrm flipH="1">
            <a:off x="5569436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73"/>
          <p:cNvSpPr>
            <a:spLocks noChangeShapeType="1"/>
          </p:cNvSpPr>
          <p:nvPr/>
        </p:nvSpPr>
        <p:spPr bwMode="auto">
          <a:xfrm flipH="1">
            <a:off x="5284414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374"/>
          <p:cNvSpPr>
            <a:spLocks noChangeShapeType="1"/>
          </p:cNvSpPr>
          <p:nvPr/>
        </p:nvSpPr>
        <p:spPr bwMode="auto">
          <a:xfrm flipH="1">
            <a:off x="4999393" y="1678463"/>
            <a:ext cx="152341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375"/>
          <p:cNvSpPr>
            <a:spLocks noChangeShapeType="1"/>
          </p:cNvSpPr>
          <p:nvPr/>
        </p:nvSpPr>
        <p:spPr bwMode="auto">
          <a:xfrm flipH="1">
            <a:off x="4719286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76"/>
          <p:cNvSpPr>
            <a:spLocks noChangeShapeType="1"/>
          </p:cNvSpPr>
          <p:nvPr/>
        </p:nvSpPr>
        <p:spPr bwMode="auto">
          <a:xfrm flipH="1">
            <a:off x="4434264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377"/>
          <p:cNvSpPr>
            <a:spLocks noChangeShapeType="1"/>
          </p:cNvSpPr>
          <p:nvPr/>
        </p:nvSpPr>
        <p:spPr bwMode="auto">
          <a:xfrm flipH="1">
            <a:off x="4149243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378"/>
          <p:cNvSpPr>
            <a:spLocks noChangeShapeType="1"/>
          </p:cNvSpPr>
          <p:nvPr/>
        </p:nvSpPr>
        <p:spPr bwMode="auto">
          <a:xfrm flipH="1">
            <a:off x="3864221" y="1678463"/>
            <a:ext cx="152338" cy="4916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379"/>
          <p:cNvSpPr>
            <a:spLocks noChangeArrowheads="1"/>
          </p:cNvSpPr>
          <p:nvPr/>
        </p:nvSpPr>
        <p:spPr bwMode="auto">
          <a:xfrm>
            <a:off x="3603768" y="1678463"/>
            <a:ext cx="127768" cy="44229"/>
          </a:xfrm>
          <a:custGeom>
            <a:avLst/>
            <a:gdLst>
              <a:gd name="T0" fmla="*/ 112 w 113"/>
              <a:gd name="T1" fmla="*/ 0 h 41"/>
              <a:gd name="T2" fmla="*/ 40 w 113"/>
              <a:gd name="T3" fmla="*/ 0 h 41"/>
              <a:gd name="T4" fmla="*/ 0 w 113"/>
              <a:gd name="T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41">
                <a:moveTo>
                  <a:pt x="112" y="0"/>
                </a:moveTo>
                <a:lnTo>
                  <a:pt x="40" y="0"/>
                </a:lnTo>
                <a:lnTo>
                  <a:pt x="0" y="40"/>
                </a:lnTo>
              </a:path>
            </a:pathLst>
          </a:cu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380"/>
          <p:cNvSpPr>
            <a:spLocks noChangeShapeType="1"/>
          </p:cNvSpPr>
          <p:nvPr/>
        </p:nvSpPr>
        <p:spPr bwMode="auto">
          <a:xfrm flipH="1">
            <a:off x="3412117" y="1830804"/>
            <a:ext cx="98283" cy="108112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381"/>
          <p:cNvSpPr>
            <a:spLocks noChangeShapeType="1"/>
          </p:cNvSpPr>
          <p:nvPr/>
        </p:nvSpPr>
        <p:spPr bwMode="auto">
          <a:xfrm>
            <a:off x="5716861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382"/>
          <p:cNvSpPr>
            <a:spLocks noChangeShapeType="1"/>
          </p:cNvSpPr>
          <p:nvPr/>
        </p:nvSpPr>
        <p:spPr bwMode="auto">
          <a:xfrm>
            <a:off x="6001883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383"/>
          <p:cNvSpPr>
            <a:spLocks noChangeShapeType="1"/>
          </p:cNvSpPr>
          <p:nvPr/>
        </p:nvSpPr>
        <p:spPr bwMode="auto">
          <a:xfrm>
            <a:off x="6281993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384"/>
          <p:cNvSpPr>
            <a:spLocks noChangeShapeType="1"/>
          </p:cNvSpPr>
          <p:nvPr/>
        </p:nvSpPr>
        <p:spPr bwMode="auto">
          <a:xfrm>
            <a:off x="6567014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385"/>
          <p:cNvSpPr>
            <a:spLocks noChangeShapeType="1"/>
          </p:cNvSpPr>
          <p:nvPr/>
        </p:nvSpPr>
        <p:spPr bwMode="auto">
          <a:xfrm>
            <a:off x="6852036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386"/>
          <p:cNvSpPr>
            <a:spLocks noChangeShapeType="1"/>
          </p:cNvSpPr>
          <p:nvPr/>
        </p:nvSpPr>
        <p:spPr bwMode="auto">
          <a:xfrm>
            <a:off x="7137058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387"/>
          <p:cNvSpPr>
            <a:spLocks noChangeShapeType="1"/>
          </p:cNvSpPr>
          <p:nvPr/>
        </p:nvSpPr>
        <p:spPr bwMode="auto">
          <a:xfrm>
            <a:off x="7422080" y="3924240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388"/>
          <p:cNvSpPr>
            <a:spLocks noChangeShapeType="1"/>
          </p:cNvSpPr>
          <p:nvPr/>
        </p:nvSpPr>
        <p:spPr bwMode="auto">
          <a:xfrm>
            <a:off x="7702186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389"/>
          <p:cNvSpPr>
            <a:spLocks noChangeShapeType="1"/>
          </p:cNvSpPr>
          <p:nvPr/>
        </p:nvSpPr>
        <p:spPr bwMode="auto">
          <a:xfrm>
            <a:off x="7987208" y="3924240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390"/>
          <p:cNvSpPr>
            <a:spLocks noChangeShapeType="1"/>
          </p:cNvSpPr>
          <p:nvPr/>
        </p:nvSpPr>
        <p:spPr bwMode="auto">
          <a:xfrm>
            <a:off x="8272230" y="3924240"/>
            <a:ext cx="78627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391"/>
          <p:cNvSpPr>
            <a:spLocks noChangeShapeType="1"/>
          </p:cNvSpPr>
          <p:nvPr/>
        </p:nvSpPr>
        <p:spPr bwMode="auto">
          <a:xfrm>
            <a:off x="6630897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392"/>
          <p:cNvSpPr>
            <a:spLocks noChangeShapeType="1"/>
          </p:cNvSpPr>
          <p:nvPr/>
        </p:nvSpPr>
        <p:spPr bwMode="auto">
          <a:xfrm>
            <a:off x="6915919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393"/>
          <p:cNvSpPr>
            <a:spLocks noChangeShapeType="1"/>
          </p:cNvSpPr>
          <p:nvPr/>
        </p:nvSpPr>
        <p:spPr bwMode="auto">
          <a:xfrm>
            <a:off x="7200941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394"/>
          <p:cNvSpPr>
            <a:spLocks noChangeShapeType="1"/>
          </p:cNvSpPr>
          <p:nvPr/>
        </p:nvSpPr>
        <p:spPr bwMode="auto">
          <a:xfrm>
            <a:off x="7481050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395"/>
          <p:cNvSpPr>
            <a:spLocks noChangeShapeType="1"/>
          </p:cNvSpPr>
          <p:nvPr/>
        </p:nvSpPr>
        <p:spPr bwMode="auto">
          <a:xfrm>
            <a:off x="7766072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396"/>
          <p:cNvSpPr>
            <a:spLocks noChangeShapeType="1"/>
          </p:cNvSpPr>
          <p:nvPr/>
        </p:nvSpPr>
        <p:spPr bwMode="auto">
          <a:xfrm>
            <a:off x="8051094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Line 397"/>
          <p:cNvSpPr>
            <a:spLocks noChangeShapeType="1"/>
          </p:cNvSpPr>
          <p:nvPr/>
        </p:nvSpPr>
        <p:spPr bwMode="auto">
          <a:xfrm>
            <a:off x="8336116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Line 398"/>
          <p:cNvSpPr>
            <a:spLocks noChangeShapeType="1"/>
          </p:cNvSpPr>
          <p:nvPr/>
        </p:nvSpPr>
        <p:spPr bwMode="auto">
          <a:xfrm>
            <a:off x="8621138" y="6862914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" name="Line 399"/>
          <p:cNvSpPr>
            <a:spLocks noChangeShapeType="1"/>
          </p:cNvSpPr>
          <p:nvPr/>
        </p:nvSpPr>
        <p:spPr bwMode="auto">
          <a:xfrm>
            <a:off x="8901244" y="6862914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Line 400"/>
          <p:cNvSpPr>
            <a:spLocks noChangeShapeType="1"/>
          </p:cNvSpPr>
          <p:nvPr/>
        </p:nvSpPr>
        <p:spPr bwMode="auto">
          <a:xfrm>
            <a:off x="9186266" y="6862914"/>
            <a:ext cx="73714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" name="Line 401"/>
          <p:cNvSpPr>
            <a:spLocks noChangeShapeType="1"/>
          </p:cNvSpPr>
          <p:nvPr/>
        </p:nvSpPr>
        <p:spPr bwMode="auto">
          <a:xfrm>
            <a:off x="5716861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Line 402"/>
          <p:cNvSpPr>
            <a:spLocks noChangeShapeType="1"/>
          </p:cNvSpPr>
          <p:nvPr/>
        </p:nvSpPr>
        <p:spPr bwMode="auto">
          <a:xfrm>
            <a:off x="6001883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Line 403"/>
          <p:cNvSpPr>
            <a:spLocks noChangeShapeType="1"/>
          </p:cNvSpPr>
          <p:nvPr/>
        </p:nvSpPr>
        <p:spPr bwMode="auto">
          <a:xfrm>
            <a:off x="6281993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Line 404"/>
          <p:cNvSpPr>
            <a:spLocks noChangeShapeType="1"/>
          </p:cNvSpPr>
          <p:nvPr/>
        </p:nvSpPr>
        <p:spPr bwMode="auto">
          <a:xfrm>
            <a:off x="6567014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Line 405"/>
          <p:cNvSpPr>
            <a:spLocks noChangeShapeType="1"/>
          </p:cNvSpPr>
          <p:nvPr/>
        </p:nvSpPr>
        <p:spPr bwMode="auto">
          <a:xfrm>
            <a:off x="6852036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Line 406"/>
          <p:cNvSpPr>
            <a:spLocks noChangeShapeType="1"/>
          </p:cNvSpPr>
          <p:nvPr/>
        </p:nvSpPr>
        <p:spPr bwMode="auto">
          <a:xfrm>
            <a:off x="7137058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" name="Line 407"/>
          <p:cNvSpPr>
            <a:spLocks noChangeShapeType="1"/>
          </p:cNvSpPr>
          <p:nvPr/>
        </p:nvSpPr>
        <p:spPr bwMode="auto">
          <a:xfrm>
            <a:off x="7422080" y="9663991"/>
            <a:ext cx="142509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Line 408"/>
          <p:cNvSpPr>
            <a:spLocks noChangeShapeType="1"/>
          </p:cNvSpPr>
          <p:nvPr/>
        </p:nvSpPr>
        <p:spPr bwMode="auto">
          <a:xfrm>
            <a:off x="7702186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" name="Line 409"/>
          <p:cNvSpPr>
            <a:spLocks noChangeShapeType="1"/>
          </p:cNvSpPr>
          <p:nvPr/>
        </p:nvSpPr>
        <p:spPr bwMode="auto">
          <a:xfrm>
            <a:off x="7987208" y="9663991"/>
            <a:ext cx="142512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Line 410"/>
          <p:cNvSpPr>
            <a:spLocks noChangeShapeType="1"/>
          </p:cNvSpPr>
          <p:nvPr/>
        </p:nvSpPr>
        <p:spPr bwMode="auto">
          <a:xfrm>
            <a:off x="8272230" y="9663991"/>
            <a:ext cx="78627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" name="Line 411"/>
          <p:cNvSpPr>
            <a:spLocks noChangeShapeType="1"/>
          </p:cNvSpPr>
          <p:nvPr/>
        </p:nvSpPr>
        <p:spPr bwMode="auto">
          <a:xfrm flipH="1">
            <a:off x="6109995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Line 412"/>
          <p:cNvSpPr>
            <a:spLocks noChangeShapeType="1"/>
          </p:cNvSpPr>
          <p:nvPr/>
        </p:nvSpPr>
        <p:spPr bwMode="auto">
          <a:xfrm flipH="1">
            <a:off x="5824973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" name="Line 413"/>
          <p:cNvSpPr>
            <a:spLocks noChangeShapeType="1"/>
          </p:cNvSpPr>
          <p:nvPr/>
        </p:nvSpPr>
        <p:spPr bwMode="auto">
          <a:xfrm flipH="1">
            <a:off x="5544867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" name="Line 414"/>
          <p:cNvSpPr>
            <a:spLocks noChangeShapeType="1"/>
          </p:cNvSpPr>
          <p:nvPr/>
        </p:nvSpPr>
        <p:spPr bwMode="auto">
          <a:xfrm flipH="1">
            <a:off x="5259845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" name="Line 415"/>
          <p:cNvSpPr>
            <a:spLocks noChangeShapeType="1"/>
          </p:cNvSpPr>
          <p:nvPr/>
        </p:nvSpPr>
        <p:spPr bwMode="auto">
          <a:xfrm flipH="1">
            <a:off x="4974823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Line 416"/>
          <p:cNvSpPr>
            <a:spLocks noChangeShapeType="1"/>
          </p:cNvSpPr>
          <p:nvPr/>
        </p:nvSpPr>
        <p:spPr bwMode="auto">
          <a:xfrm flipH="1">
            <a:off x="4689801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" name="Line 417"/>
          <p:cNvSpPr>
            <a:spLocks noChangeShapeType="1"/>
          </p:cNvSpPr>
          <p:nvPr/>
        </p:nvSpPr>
        <p:spPr bwMode="auto">
          <a:xfrm flipH="1">
            <a:off x="4404779" y="12042450"/>
            <a:ext cx="152338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418"/>
          <p:cNvSpPr>
            <a:spLocks noChangeShapeType="1"/>
          </p:cNvSpPr>
          <p:nvPr/>
        </p:nvSpPr>
        <p:spPr bwMode="auto">
          <a:xfrm flipH="1">
            <a:off x="4124670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Line 419"/>
          <p:cNvSpPr>
            <a:spLocks noChangeShapeType="1"/>
          </p:cNvSpPr>
          <p:nvPr/>
        </p:nvSpPr>
        <p:spPr bwMode="auto">
          <a:xfrm flipH="1">
            <a:off x="3839648" y="12042450"/>
            <a:ext cx="152341" cy="4913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20"/>
          <p:cNvSpPr>
            <a:spLocks noChangeArrowheads="1"/>
          </p:cNvSpPr>
          <p:nvPr/>
        </p:nvSpPr>
        <p:spPr bwMode="auto">
          <a:xfrm>
            <a:off x="3593940" y="11988392"/>
            <a:ext cx="108112" cy="54057"/>
          </a:xfrm>
          <a:custGeom>
            <a:avLst/>
            <a:gdLst>
              <a:gd name="T0" fmla="*/ 96 w 97"/>
              <a:gd name="T1" fmla="*/ 48 h 49"/>
              <a:gd name="T2" fmla="*/ 32 w 97"/>
              <a:gd name="T3" fmla="*/ 48 h 49"/>
              <a:gd name="T4" fmla="*/ 0 w 97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49">
                <a:moveTo>
                  <a:pt x="96" y="48"/>
                </a:moveTo>
                <a:lnTo>
                  <a:pt x="32" y="48"/>
                </a:lnTo>
                <a:lnTo>
                  <a:pt x="0" y="0"/>
                </a:lnTo>
              </a:path>
            </a:pathLst>
          </a:cu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Line 421"/>
          <p:cNvSpPr>
            <a:spLocks noChangeShapeType="1"/>
          </p:cNvSpPr>
          <p:nvPr/>
        </p:nvSpPr>
        <p:spPr bwMode="auto">
          <a:xfrm flipH="1" flipV="1">
            <a:off x="3441602" y="11737771"/>
            <a:ext cx="88455" cy="132681"/>
          </a:xfrm>
          <a:prstGeom prst="line">
            <a:avLst/>
          </a:prstGeom>
          <a:noFill/>
          <a:ln w="144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422"/>
          <p:cNvSpPr>
            <a:spLocks noChangeArrowheads="1"/>
          </p:cNvSpPr>
          <p:nvPr/>
        </p:nvSpPr>
        <p:spPr bwMode="auto">
          <a:xfrm>
            <a:off x="6532614" y="828313"/>
            <a:ext cx="1955840" cy="1695387"/>
          </a:xfrm>
          <a:custGeom>
            <a:avLst/>
            <a:gdLst>
              <a:gd name="T0" fmla="*/ 1314 w 1753"/>
              <a:gd name="T1" fmla="*/ 0 h 1522"/>
              <a:gd name="T2" fmla="*/ 438 w 1753"/>
              <a:gd name="T3" fmla="*/ 0 h 1522"/>
              <a:gd name="T4" fmla="*/ 0 w 1753"/>
              <a:gd name="T5" fmla="*/ 764 h 1522"/>
              <a:gd name="T6" fmla="*/ 438 w 1753"/>
              <a:gd name="T7" fmla="*/ 1521 h 1522"/>
              <a:gd name="T8" fmla="*/ 1314 w 1753"/>
              <a:gd name="T9" fmla="*/ 1521 h 1522"/>
              <a:gd name="T10" fmla="*/ 1752 w 1753"/>
              <a:gd name="T11" fmla="*/ 764 h 1522"/>
              <a:gd name="T12" fmla="*/ 1314 w 1753"/>
              <a:gd name="T13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22">
                <a:moveTo>
                  <a:pt x="1314" y="0"/>
                </a:moveTo>
                <a:lnTo>
                  <a:pt x="438" y="0"/>
                </a:lnTo>
                <a:lnTo>
                  <a:pt x="0" y="764"/>
                </a:lnTo>
                <a:lnTo>
                  <a:pt x="438" y="1521"/>
                </a:lnTo>
                <a:lnTo>
                  <a:pt x="1314" y="1521"/>
                </a:lnTo>
                <a:lnTo>
                  <a:pt x="1752" y="764"/>
                </a:lnTo>
                <a:lnTo>
                  <a:pt x="13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23"/>
          <p:cNvSpPr>
            <a:spLocks noChangeArrowheads="1"/>
          </p:cNvSpPr>
          <p:nvPr/>
        </p:nvSpPr>
        <p:spPr bwMode="auto">
          <a:xfrm>
            <a:off x="6532614" y="11192297"/>
            <a:ext cx="1955840" cy="1695390"/>
          </a:xfrm>
          <a:custGeom>
            <a:avLst/>
            <a:gdLst>
              <a:gd name="T0" fmla="*/ 1314 w 1753"/>
              <a:gd name="T1" fmla="*/ 0 h 1522"/>
              <a:gd name="T2" fmla="*/ 438 w 1753"/>
              <a:gd name="T3" fmla="*/ 0 h 1522"/>
              <a:gd name="T4" fmla="*/ 0 w 1753"/>
              <a:gd name="T5" fmla="*/ 764 h 1522"/>
              <a:gd name="T6" fmla="*/ 438 w 1753"/>
              <a:gd name="T7" fmla="*/ 1521 h 1522"/>
              <a:gd name="T8" fmla="*/ 1314 w 1753"/>
              <a:gd name="T9" fmla="*/ 1521 h 1522"/>
              <a:gd name="T10" fmla="*/ 1752 w 1753"/>
              <a:gd name="T11" fmla="*/ 764 h 1522"/>
              <a:gd name="T12" fmla="*/ 1314 w 1753"/>
              <a:gd name="T13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22">
                <a:moveTo>
                  <a:pt x="1314" y="0"/>
                </a:moveTo>
                <a:lnTo>
                  <a:pt x="438" y="0"/>
                </a:lnTo>
                <a:lnTo>
                  <a:pt x="0" y="764"/>
                </a:lnTo>
                <a:lnTo>
                  <a:pt x="438" y="1521"/>
                </a:lnTo>
                <a:lnTo>
                  <a:pt x="1314" y="1521"/>
                </a:lnTo>
                <a:lnTo>
                  <a:pt x="1752" y="764"/>
                </a:lnTo>
                <a:lnTo>
                  <a:pt x="131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24"/>
          <p:cNvSpPr>
            <a:spLocks noChangeArrowheads="1"/>
          </p:cNvSpPr>
          <p:nvPr/>
        </p:nvSpPr>
        <p:spPr bwMode="auto">
          <a:xfrm>
            <a:off x="8567080" y="3083916"/>
            <a:ext cx="1955840" cy="1695390"/>
          </a:xfrm>
          <a:custGeom>
            <a:avLst/>
            <a:gdLst>
              <a:gd name="T0" fmla="*/ 1314 w 1753"/>
              <a:gd name="T1" fmla="*/ 0 h 1522"/>
              <a:gd name="T2" fmla="*/ 438 w 1753"/>
              <a:gd name="T3" fmla="*/ 0 h 1522"/>
              <a:gd name="T4" fmla="*/ 0 w 1753"/>
              <a:gd name="T5" fmla="*/ 757 h 1522"/>
              <a:gd name="T6" fmla="*/ 438 w 1753"/>
              <a:gd name="T7" fmla="*/ 1521 h 1522"/>
              <a:gd name="T8" fmla="*/ 1314 w 1753"/>
              <a:gd name="T9" fmla="*/ 1521 h 1522"/>
              <a:gd name="T10" fmla="*/ 1752 w 1753"/>
              <a:gd name="T11" fmla="*/ 757 h 1522"/>
              <a:gd name="T12" fmla="*/ 1314 w 1753"/>
              <a:gd name="T13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22">
                <a:moveTo>
                  <a:pt x="1314" y="0"/>
                </a:moveTo>
                <a:lnTo>
                  <a:pt x="438" y="0"/>
                </a:lnTo>
                <a:lnTo>
                  <a:pt x="0" y="757"/>
                </a:lnTo>
                <a:lnTo>
                  <a:pt x="438" y="1521"/>
                </a:lnTo>
                <a:lnTo>
                  <a:pt x="1314" y="1521"/>
                </a:lnTo>
                <a:lnTo>
                  <a:pt x="1752" y="757"/>
                </a:lnTo>
                <a:lnTo>
                  <a:pt x="13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25"/>
          <p:cNvSpPr>
            <a:spLocks noChangeArrowheads="1"/>
          </p:cNvSpPr>
          <p:nvPr/>
        </p:nvSpPr>
        <p:spPr bwMode="auto">
          <a:xfrm>
            <a:off x="8567080" y="8823667"/>
            <a:ext cx="1955840" cy="1685562"/>
          </a:xfrm>
          <a:custGeom>
            <a:avLst/>
            <a:gdLst>
              <a:gd name="T0" fmla="*/ 1314 w 1753"/>
              <a:gd name="T1" fmla="*/ 0 h 1514"/>
              <a:gd name="T2" fmla="*/ 438 w 1753"/>
              <a:gd name="T3" fmla="*/ 0 h 1514"/>
              <a:gd name="T4" fmla="*/ 0 w 1753"/>
              <a:gd name="T5" fmla="*/ 756 h 1514"/>
              <a:gd name="T6" fmla="*/ 438 w 1753"/>
              <a:gd name="T7" fmla="*/ 1513 h 1514"/>
              <a:gd name="T8" fmla="*/ 1314 w 1753"/>
              <a:gd name="T9" fmla="*/ 1513 h 1514"/>
              <a:gd name="T10" fmla="*/ 1752 w 1753"/>
              <a:gd name="T11" fmla="*/ 756 h 1514"/>
              <a:gd name="T12" fmla="*/ 1314 w 1753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514">
                <a:moveTo>
                  <a:pt x="1314" y="0"/>
                </a:moveTo>
                <a:lnTo>
                  <a:pt x="438" y="0"/>
                </a:lnTo>
                <a:lnTo>
                  <a:pt x="0" y="756"/>
                </a:lnTo>
                <a:lnTo>
                  <a:pt x="438" y="1513"/>
                </a:lnTo>
                <a:lnTo>
                  <a:pt x="1314" y="1513"/>
                </a:lnTo>
                <a:lnTo>
                  <a:pt x="1752" y="756"/>
                </a:lnTo>
                <a:lnTo>
                  <a:pt x="131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26"/>
          <p:cNvSpPr>
            <a:spLocks noChangeArrowheads="1"/>
          </p:cNvSpPr>
          <p:nvPr/>
        </p:nvSpPr>
        <p:spPr bwMode="auto">
          <a:xfrm>
            <a:off x="9441803" y="6012761"/>
            <a:ext cx="1960756" cy="1695390"/>
          </a:xfrm>
          <a:custGeom>
            <a:avLst/>
            <a:gdLst>
              <a:gd name="T0" fmla="*/ 1322 w 1761"/>
              <a:gd name="T1" fmla="*/ 0 h 1521"/>
              <a:gd name="T2" fmla="*/ 438 w 1761"/>
              <a:gd name="T3" fmla="*/ 0 h 1521"/>
              <a:gd name="T4" fmla="*/ 0 w 1761"/>
              <a:gd name="T5" fmla="*/ 764 h 1521"/>
              <a:gd name="T6" fmla="*/ 438 w 1761"/>
              <a:gd name="T7" fmla="*/ 1520 h 1521"/>
              <a:gd name="T8" fmla="*/ 1322 w 1761"/>
              <a:gd name="T9" fmla="*/ 1520 h 1521"/>
              <a:gd name="T10" fmla="*/ 1760 w 1761"/>
              <a:gd name="T11" fmla="*/ 764 h 1521"/>
              <a:gd name="T12" fmla="*/ 1322 w 1761"/>
              <a:gd name="T13" fmla="*/ 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1" h="1521">
                <a:moveTo>
                  <a:pt x="1322" y="0"/>
                </a:moveTo>
                <a:lnTo>
                  <a:pt x="438" y="0"/>
                </a:lnTo>
                <a:lnTo>
                  <a:pt x="0" y="764"/>
                </a:lnTo>
                <a:lnTo>
                  <a:pt x="438" y="1520"/>
                </a:lnTo>
                <a:lnTo>
                  <a:pt x="1322" y="1520"/>
                </a:lnTo>
                <a:lnTo>
                  <a:pt x="1760" y="764"/>
                </a:lnTo>
                <a:lnTo>
                  <a:pt x="13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27"/>
          <p:cNvSpPr>
            <a:spLocks noChangeArrowheads="1"/>
          </p:cNvSpPr>
          <p:nvPr/>
        </p:nvSpPr>
        <p:spPr bwMode="auto">
          <a:xfrm>
            <a:off x="7171456" y="1334471"/>
            <a:ext cx="339079" cy="339079"/>
          </a:xfrm>
          <a:custGeom>
            <a:avLst/>
            <a:gdLst>
              <a:gd name="T0" fmla="*/ 151 w 303"/>
              <a:gd name="T1" fmla="*/ 303 h 304"/>
              <a:gd name="T2" fmla="*/ 151 w 303"/>
              <a:gd name="T3" fmla="*/ 303 h 304"/>
              <a:gd name="T4" fmla="*/ 0 w 303"/>
              <a:gd name="T5" fmla="*/ 151 h 304"/>
              <a:gd name="T6" fmla="*/ 151 w 303"/>
              <a:gd name="T7" fmla="*/ 0 h 304"/>
              <a:gd name="T8" fmla="*/ 302 w 303"/>
              <a:gd name="T9" fmla="*/ 151 h 304"/>
              <a:gd name="T10" fmla="*/ 151 w 303"/>
              <a:gd name="T11" fmla="*/ 303 h 304"/>
              <a:gd name="T12" fmla="*/ 151 w 303"/>
              <a:gd name="T13" fmla="*/ 56 h 304"/>
              <a:gd name="T14" fmla="*/ 151 w 303"/>
              <a:gd name="T15" fmla="*/ 56 h 304"/>
              <a:gd name="T16" fmla="*/ 47 w 303"/>
              <a:gd name="T17" fmla="*/ 151 h 304"/>
              <a:gd name="T18" fmla="*/ 151 w 303"/>
              <a:gd name="T19" fmla="*/ 247 h 304"/>
              <a:gd name="T20" fmla="*/ 247 w 303"/>
              <a:gd name="T21" fmla="*/ 151 h 304"/>
              <a:gd name="T22" fmla="*/ 151 w 303"/>
              <a:gd name="T23" fmla="*/ 5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" h="304">
                <a:moveTo>
                  <a:pt x="151" y="303"/>
                </a:moveTo>
                <a:lnTo>
                  <a:pt x="151" y="303"/>
                </a:lnTo>
                <a:cubicBezTo>
                  <a:pt x="63" y="303"/>
                  <a:pt x="0" y="239"/>
                  <a:pt x="0" y="151"/>
                </a:cubicBezTo>
                <a:cubicBezTo>
                  <a:pt x="0" y="71"/>
                  <a:pt x="63" y="0"/>
                  <a:pt x="151" y="0"/>
                </a:cubicBezTo>
                <a:cubicBezTo>
                  <a:pt x="231" y="0"/>
                  <a:pt x="302" y="71"/>
                  <a:pt x="302" y="151"/>
                </a:cubicBezTo>
                <a:cubicBezTo>
                  <a:pt x="302" y="239"/>
                  <a:pt x="231" y="303"/>
                  <a:pt x="151" y="303"/>
                </a:cubicBezTo>
                <a:close/>
                <a:moveTo>
                  <a:pt x="151" y="56"/>
                </a:moveTo>
                <a:lnTo>
                  <a:pt x="151" y="56"/>
                </a:lnTo>
                <a:cubicBezTo>
                  <a:pt x="95" y="56"/>
                  <a:pt x="47" y="95"/>
                  <a:pt x="47" y="151"/>
                </a:cubicBezTo>
                <a:cubicBezTo>
                  <a:pt x="47" y="207"/>
                  <a:pt x="95" y="247"/>
                  <a:pt x="151" y="247"/>
                </a:cubicBezTo>
                <a:cubicBezTo>
                  <a:pt x="207" y="247"/>
                  <a:pt x="247" y="207"/>
                  <a:pt x="247" y="151"/>
                </a:cubicBezTo>
                <a:cubicBezTo>
                  <a:pt x="247" y="95"/>
                  <a:pt x="207" y="56"/>
                  <a:pt x="15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28"/>
          <p:cNvSpPr>
            <a:spLocks noChangeArrowheads="1"/>
          </p:cNvSpPr>
          <p:nvPr/>
        </p:nvSpPr>
        <p:spPr bwMode="auto">
          <a:xfrm>
            <a:off x="7058432" y="1707948"/>
            <a:ext cx="570044" cy="319423"/>
          </a:xfrm>
          <a:custGeom>
            <a:avLst/>
            <a:gdLst>
              <a:gd name="T0" fmla="*/ 486 w 511"/>
              <a:gd name="T1" fmla="*/ 287 h 288"/>
              <a:gd name="T2" fmla="*/ 486 w 511"/>
              <a:gd name="T3" fmla="*/ 287 h 288"/>
              <a:gd name="T4" fmla="*/ 24 w 511"/>
              <a:gd name="T5" fmla="*/ 287 h 288"/>
              <a:gd name="T6" fmla="*/ 0 w 511"/>
              <a:gd name="T7" fmla="*/ 255 h 288"/>
              <a:gd name="T8" fmla="*/ 0 w 511"/>
              <a:gd name="T9" fmla="*/ 152 h 288"/>
              <a:gd name="T10" fmla="*/ 48 w 511"/>
              <a:gd name="T11" fmla="*/ 56 h 288"/>
              <a:gd name="T12" fmla="*/ 255 w 511"/>
              <a:gd name="T13" fmla="*/ 0 h 288"/>
              <a:gd name="T14" fmla="*/ 462 w 511"/>
              <a:gd name="T15" fmla="*/ 64 h 288"/>
              <a:gd name="T16" fmla="*/ 510 w 511"/>
              <a:gd name="T17" fmla="*/ 152 h 288"/>
              <a:gd name="T18" fmla="*/ 510 w 511"/>
              <a:gd name="T19" fmla="*/ 255 h 288"/>
              <a:gd name="T20" fmla="*/ 486 w 511"/>
              <a:gd name="T21" fmla="*/ 287 h 288"/>
              <a:gd name="T22" fmla="*/ 48 w 511"/>
              <a:gd name="T23" fmla="*/ 231 h 288"/>
              <a:gd name="T24" fmla="*/ 48 w 511"/>
              <a:gd name="T25" fmla="*/ 231 h 288"/>
              <a:gd name="T26" fmla="*/ 454 w 511"/>
              <a:gd name="T27" fmla="*/ 231 h 288"/>
              <a:gd name="T28" fmla="*/ 454 w 511"/>
              <a:gd name="T29" fmla="*/ 152 h 288"/>
              <a:gd name="T30" fmla="*/ 430 w 511"/>
              <a:gd name="T31" fmla="*/ 104 h 288"/>
              <a:gd name="T32" fmla="*/ 255 w 511"/>
              <a:gd name="T33" fmla="*/ 48 h 288"/>
              <a:gd name="T34" fmla="*/ 80 w 511"/>
              <a:gd name="T35" fmla="*/ 104 h 288"/>
              <a:gd name="T36" fmla="*/ 48 w 511"/>
              <a:gd name="T37" fmla="*/ 152 h 288"/>
              <a:gd name="T38" fmla="*/ 48 w 511"/>
              <a:gd name="T39" fmla="*/ 23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1" h="288">
                <a:moveTo>
                  <a:pt x="486" y="287"/>
                </a:moveTo>
                <a:lnTo>
                  <a:pt x="486" y="287"/>
                </a:lnTo>
                <a:cubicBezTo>
                  <a:pt x="24" y="287"/>
                  <a:pt x="24" y="287"/>
                  <a:pt x="24" y="287"/>
                </a:cubicBezTo>
                <a:cubicBezTo>
                  <a:pt x="8" y="287"/>
                  <a:pt x="0" y="271"/>
                  <a:pt x="0" y="255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12"/>
                  <a:pt x="16" y="80"/>
                  <a:pt x="48" y="56"/>
                </a:cubicBezTo>
                <a:cubicBezTo>
                  <a:pt x="104" y="16"/>
                  <a:pt x="175" y="0"/>
                  <a:pt x="255" y="0"/>
                </a:cubicBezTo>
                <a:cubicBezTo>
                  <a:pt x="327" y="0"/>
                  <a:pt x="406" y="16"/>
                  <a:pt x="462" y="64"/>
                </a:cubicBezTo>
                <a:cubicBezTo>
                  <a:pt x="494" y="80"/>
                  <a:pt x="510" y="112"/>
                  <a:pt x="510" y="152"/>
                </a:cubicBezTo>
                <a:cubicBezTo>
                  <a:pt x="510" y="183"/>
                  <a:pt x="510" y="223"/>
                  <a:pt x="510" y="255"/>
                </a:cubicBezTo>
                <a:cubicBezTo>
                  <a:pt x="510" y="271"/>
                  <a:pt x="494" y="287"/>
                  <a:pt x="486" y="287"/>
                </a:cubicBezTo>
                <a:close/>
                <a:moveTo>
                  <a:pt x="48" y="231"/>
                </a:moveTo>
                <a:lnTo>
                  <a:pt x="48" y="231"/>
                </a:lnTo>
                <a:cubicBezTo>
                  <a:pt x="454" y="231"/>
                  <a:pt x="454" y="231"/>
                  <a:pt x="454" y="231"/>
                </a:cubicBezTo>
                <a:cubicBezTo>
                  <a:pt x="454" y="199"/>
                  <a:pt x="454" y="175"/>
                  <a:pt x="454" y="152"/>
                </a:cubicBezTo>
                <a:cubicBezTo>
                  <a:pt x="454" y="136"/>
                  <a:pt x="446" y="112"/>
                  <a:pt x="430" y="104"/>
                </a:cubicBezTo>
                <a:cubicBezTo>
                  <a:pt x="382" y="72"/>
                  <a:pt x="319" y="48"/>
                  <a:pt x="255" y="48"/>
                </a:cubicBezTo>
                <a:cubicBezTo>
                  <a:pt x="191" y="48"/>
                  <a:pt x="128" y="72"/>
                  <a:pt x="80" y="104"/>
                </a:cubicBezTo>
                <a:cubicBezTo>
                  <a:pt x="64" y="112"/>
                  <a:pt x="48" y="136"/>
                  <a:pt x="48" y="152"/>
                </a:cubicBezTo>
                <a:lnTo>
                  <a:pt x="48" y="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29"/>
          <p:cNvSpPr>
            <a:spLocks noChangeArrowheads="1"/>
          </p:cNvSpPr>
          <p:nvPr/>
        </p:nvSpPr>
        <p:spPr bwMode="auto">
          <a:xfrm>
            <a:off x="7554761" y="1398357"/>
            <a:ext cx="285022" cy="285022"/>
          </a:xfrm>
          <a:custGeom>
            <a:avLst/>
            <a:gdLst>
              <a:gd name="T0" fmla="*/ 128 w 256"/>
              <a:gd name="T1" fmla="*/ 254 h 255"/>
              <a:gd name="T2" fmla="*/ 128 w 256"/>
              <a:gd name="T3" fmla="*/ 254 h 255"/>
              <a:gd name="T4" fmla="*/ 0 w 256"/>
              <a:gd name="T5" fmla="*/ 127 h 255"/>
              <a:gd name="T6" fmla="*/ 128 w 256"/>
              <a:gd name="T7" fmla="*/ 0 h 255"/>
              <a:gd name="T8" fmla="*/ 255 w 256"/>
              <a:gd name="T9" fmla="*/ 127 h 255"/>
              <a:gd name="T10" fmla="*/ 128 w 256"/>
              <a:gd name="T11" fmla="*/ 254 h 255"/>
              <a:gd name="T12" fmla="*/ 128 w 256"/>
              <a:gd name="T13" fmla="*/ 55 h 255"/>
              <a:gd name="T14" fmla="*/ 128 w 256"/>
              <a:gd name="T15" fmla="*/ 55 h 255"/>
              <a:gd name="T16" fmla="*/ 56 w 256"/>
              <a:gd name="T17" fmla="*/ 127 h 255"/>
              <a:gd name="T18" fmla="*/ 128 w 256"/>
              <a:gd name="T19" fmla="*/ 199 h 255"/>
              <a:gd name="T20" fmla="*/ 207 w 256"/>
              <a:gd name="T21" fmla="*/ 127 h 255"/>
              <a:gd name="T22" fmla="*/ 128 w 256"/>
              <a:gd name="T23" fmla="*/ 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" h="255">
                <a:moveTo>
                  <a:pt x="128" y="254"/>
                </a:moveTo>
                <a:lnTo>
                  <a:pt x="128" y="254"/>
                </a:lnTo>
                <a:cubicBezTo>
                  <a:pt x="64" y="254"/>
                  <a:pt x="0" y="199"/>
                  <a:pt x="0" y="127"/>
                </a:cubicBezTo>
                <a:cubicBezTo>
                  <a:pt x="0" y="55"/>
                  <a:pt x="64" y="0"/>
                  <a:pt x="128" y="0"/>
                </a:cubicBezTo>
                <a:cubicBezTo>
                  <a:pt x="199" y="0"/>
                  <a:pt x="255" y="55"/>
                  <a:pt x="255" y="127"/>
                </a:cubicBezTo>
                <a:cubicBezTo>
                  <a:pt x="255" y="199"/>
                  <a:pt x="199" y="254"/>
                  <a:pt x="128" y="254"/>
                </a:cubicBezTo>
                <a:close/>
                <a:moveTo>
                  <a:pt x="128" y="55"/>
                </a:moveTo>
                <a:lnTo>
                  <a:pt x="128" y="55"/>
                </a:lnTo>
                <a:cubicBezTo>
                  <a:pt x="88" y="55"/>
                  <a:pt x="56" y="87"/>
                  <a:pt x="56" y="127"/>
                </a:cubicBezTo>
                <a:cubicBezTo>
                  <a:pt x="56" y="167"/>
                  <a:pt x="88" y="199"/>
                  <a:pt x="128" y="199"/>
                </a:cubicBezTo>
                <a:cubicBezTo>
                  <a:pt x="167" y="199"/>
                  <a:pt x="207" y="167"/>
                  <a:pt x="207" y="127"/>
                </a:cubicBezTo>
                <a:cubicBezTo>
                  <a:pt x="207" y="87"/>
                  <a:pt x="167" y="55"/>
                  <a:pt x="128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30"/>
          <p:cNvSpPr>
            <a:spLocks noChangeArrowheads="1"/>
          </p:cNvSpPr>
          <p:nvPr/>
        </p:nvSpPr>
        <p:spPr bwMode="auto">
          <a:xfrm>
            <a:off x="7598990" y="1717776"/>
            <a:ext cx="363649" cy="294850"/>
          </a:xfrm>
          <a:custGeom>
            <a:avLst/>
            <a:gdLst>
              <a:gd name="T0" fmla="*/ 294 w 327"/>
              <a:gd name="T1" fmla="*/ 263 h 264"/>
              <a:gd name="T2" fmla="*/ 294 w 327"/>
              <a:gd name="T3" fmla="*/ 263 h 264"/>
              <a:gd name="T4" fmla="*/ 95 w 327"/>
              <a:gd name="T5" fmla="*/ 263 h 264"/>
              <a:gd name="T6" fmla="*/ 71 w 327"/>
              <a:gd name="T7" fmla="*/ 239 h 264"/>
              <a:gd name="T8" fmla="*/ 95 w 327"/>
              <a:gd name="T9" fmla="*/ 207 h 264"/>
              <a:gd name="T10" fmla="*/ 271 w 327"/>
              <a:gd name="T11" fmla="*/ 207 h 264"/>
              <a:gd name="T12" fmla="*/ 271 w 327"/>
              <a:gd name="T13" fmla="*/ 144 h 264"/>
              <a:gd name="T14" fmla="*/ 247 w 327"/>
              <a:gd name="T15" fmla="*/ 104 h 264"/>
              <a:gd name="T16" fmla="*/ 95 w 327"/>
              <a:gd name="T17" fmla="*/ 56 h 264"/>
              <a:gd name="T18" fmla="*/ 32 w 327"/>
              <a:gd name="T19" fmla="*/ 64 h 264"/>
              <a:gd name="T20" fmla="*/ 0 w 327"/>
              <a:gd name="T21" fmla="*/ 40 h 264"/>
              <a:gd name="T22" fmla="*/ 24 w 327"/>
              <a:gd name="T23" fmla="*/ 8 h 264"/>
              <a:gd name="T24" fmla="*/ 95 w 327"/>
              <a:gd name="T25" fmla="*/ 0 h 264"/>
              <a:gd name="T26" fmla="*/ 279 w 327"/>
              <a:gd name="T27" fmla="*/ 56 h 264"/>
              <a:gd name="T28" fmla="*/ 326 w 327"/>
              <a:gd name="T29" fmla="*/ 144 h 264"/>
              <a:gd name="T30" fmla="*/ 326 w 327"/>
              <a:gd name="T31" fmla="*/ 239 h 264"/>
              <a:gd name="T32" fmla="*/ 294 w 327"/>
              <a:gd name="T33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7" h="264">
                <a:moveTo>
                  <a:pt x="294" y="263"/>
                </a:moveTo>
                <a:lnTo>
                  <a:pt x="294" y="263"/>
                </a:lnTo>
                <a:cubicBezTo>
                  <a:pt x="95" y="263"/>
                  <a:pt x="95" y="263"/>
                  <a:pt x="95" y="263"/>
                </a:cubicBezTo>
                <a:cubicBezTo>
                  <a:pt x="79" y="263"/>
                  <a:pt x="71" y="247"/>
                  <a:pt x="71" y="239"/>
                </a:cubicBezTo>
                <a:cubicBezTo>
                  <a:pt x="71" y="223"/>
                  <a:pt x="79" y="207"/>
                  <a:pt x="95" y="207"/>
                </a:cubicBezTo>
                <a:cubicBezTo>
                  <a:pt x="271" y="207"/>
                  <a:pt x="271" y="207"/>
                  <a:pt x="271" y="207"/>
                </a:cubicBezTo>
                <a:cubicBezTo>
                  <a:pt x="271" y="184"/>
                  <a:pt x="271" y="160"/>
                  <a:pt x="271" y="144"/>
                </a:cubicBezTo>
                <a:cubicBezTo>
                  <a:pt x="271" y="128"/>
                  <a:pt x="263" y="112"/>
                  <a:pt x="247" y="104"/>
                </a:cubicBezTo>
                <a:cubicBezTo>
                  <a:pt x="207" y="72"/>
                  <a:pt x="151" y="56"/>
                  <a:pt x="95" y="56"/>
                </a:cubicBezTo>
                <a:cubicBezTo>
                  <a:pt x="71" y="56"/>
                  <a:pt x="56" y="56"/>
                  <a:pt x="32" y="64"/>
                </a:cubicBezTo>
                <a:cubicBezTo>
                  <a:pt x="16" y="64"/>
                  <a:pt x="8" y="56"/>
                  <a:pt x="0" y="40"/>
                </a:cubicBezTo>
                <a:cubicBezTo>
                  <a:pt x="0" y="24"/>
                  <a:pt x="8" y="16"/>
                  <a:pt x="24" y="8"/>
                </a:cubicBezTo>
                <a:cubicBezTo>
                  <a:pt x="48" y="8"/>
                  <a:pt x="71" y="0"/>
                  <a:pt x="95" y="0"/>
                </a:cubicBezTo>
                <a:cubicBezTo>
                  <a:pt x="159" y="0"/>
                  <a:pt x="231" y="24"/>
                  <a:pt x="279" y="56"/>
                </a:cubicBezTo>
                <a:cubicBezTo>
                  <a:pt x="311" y="80"/>
                  <a:pt x="326" y="112"/>
                  <a:pt x="326" y="144"/>
                </a:cubicBezTo>
                <a:cubicBezTo>
                  <a:pt x="326" y="167"/>
                  <a:pt x="326" y="207"/>
                  <a:pt x="326" y="239"/>
                </a:cubicBezTo>
                <a:cubicBezTo>
                  <a:pt x="326" y="247"/>
                  <a:pt x="311" y="263"/>
                  <a:pt x="294" y="2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31"/>
          <p:cNvSpPr>
            <a:spLocks noChangeArrowheads="1"/>
          </p:cNvSpPr>
          <p:nvPr/>
        </p:nvSpPr>
        <p:spPr bwMode="auto">
          <a:xfrm>
            <a:off x="9196094" y="3457393"/>
            <a:ext cx="702728" cy="948436"/>
          </a:xfrm>
          <a:custGeom>
            <a:avLst/>
            <a:gdLst>
              <a:gd name="T0" fmla="*/ 589 w 630"/>
              <a:gd name="T1" fmla="*/ 88 h 853"/>
              <a:gd name="T2" fmla="*/ 589 w 630"/>
              <a:gd name="T3" fmla="*/ 88 h 853"/>
              <a:gd name="T4" fmla="*/ 462 w 630"/>
              <a:gd name="T5" fmla="*/ 88 h 853"/>
              <a:gd name="T6" fmla="*/ 406 w 630"/>
              <a:gd name="T7" fmla="*/ 24 h 853"/>
              <a:gd name="T8" fmla="*/ 311 w 630"/>
              <a:gd name="T9" fmla="*/ 0 h 853"/>
              <a:gd name="T10" fmla="*/ 215 w 630"/>
              <a:gd name="T11" fmla="*/ 24 h 853"/>
              <a:gd name="T12" fmla="*/ 167 w 630"/>
              <a:gd name="T13" fmla="*/ 88 h 853"/>
              <a:gd name="T14" fmla="*/ 32 w 630"/>
              <a:gd name="T15" fmla="*/ 88 h 853"/>
              <a:gd name="T16" fmla="*/ 0 w 630"/>
              <a:gd name="T17" fmla="*/ 135 h 853"/>
              <a:gd name="T18" fmla="*/ 0 w 630"/>
              <a:gd name="T19" fmla="*/ 828 h 853"/>
              <a:gd name="T20" fmla="*/ 24 w 630"/>
              <a:gd name="T21" fmla="*/ 852 h 853"/>
              <a:gd name="T22" fmla="*/ 598 w 630"/>
              <a:gd name="T23" fmla="*/ 852 h 853"/>
              <a:gd name="T24" fmla="*/ 629 w 630"/>
              <a:gd name="T25" fmla="*/ 828 h 853"/>
              <a:gd name="T26" fmla="*/ 629 w 630"/>
              <a:gd name="T27" fmla="*/ 135 h 853"/>
              <a:gd name="T28" fmla="*/ 589 w 630"/>
              <a:gd name="T29" fmla="*/ 88 h 853"/>
              <a:gd name="T30" fmla="*/ 207 w 630"/>
              <a:gd name="T31" fmla="*/ 120 h 853"/>
              <a:gd name="T32" fmla="*/ 207 w 630"/>
              <a:gd name="T33" fmla="*/ 120 h 853"/>
              <a:gd name="T34" fmla="*/ 247 w 630"/>
              <a:gd name="T35" fmla="*/ 72 h 853"/>
              <a:gd name="T36" fmla="*/ 311 w 630"/>
              <a:gd name="T37" fmla="*/ 48 h 853"/>
              <a:gd name="T38" fmla="*/ 383 w 630"/>
              <a:gd name="T39" fmla="*/ 72 h 853"/>
              <a:gd name="T40" fmla="*/ 422 w 630"/>
              <a:gd name="T41" fmla="*/ 120 h 853"/>
              <a:gd name="T42" fmla="*/ 422 w 630"/>
              <a:gd name="T43" fmla="*/ 159 h 853"/>
              <a:gd name="T44" fmla="*/ 207 w 630"/>
              <a:gd name="T45" fmla="*/ 159 h 853"/>
              <a:gd name="T46" fmla="*/ 207 w 630"/>
              <a:gd name="T47" fmla="*/ 120 h 853"/>
              <a:gd name="T48" fmla="*/ 128 w 630"/>
              <a:gd name="T49" fmla="*/ 135 h 853"/>
              <a:gd name="T50" fmla="*/ 128 w 630"/>
              <a:gd name="T51" fmla="*/ 135 h 853"/>
              <a:gd name="T52" fmla="*/ 152 w 630"/>
              <a:gd name="T53" fmla="*/ 135 h 853"/>
              <a:gd name="T54" fmla="*/ 152 w 630"/>
              <a:gd name="T55" fmla="*/ 183 h 853"/>
              <a:gd name="T56" fmla="*/ 183 w 630"/>
              <a:gd name="T57" fmla="*/ 215 h 853"/>
              <a:gd name="T58" fmla="*/ 438 w 630"/>
              <a:gd name="T59" fmla="*/ 215 h 853"/>
              <a:gd name="T60" fmla="*/ 470 w 630"/>
              <a:gd name="T61" fmla="*/ 183 h 853"/>
              <a:gd name="T62" fmla="*/ 470 w 630"/>
              <a:gd name="T63" fmla="*/ 135 h 853"/>
              <a:gd name="T64" fmla="*/ 502 w 630"/>
              <a:gd name="T65" fmla="*/ 135 h 853"/>
              <a:gd name="T66" fmla="*/ 502 w 630"/>
              <a:gd name="T67" fmla="*/ 717 h 853"/>
              <a:gd name="T68" fmla="*/ 128 w 630"/>
              <a:gd name="T69" fmla="*/ 717 h 853"/>
              <a:gd name="T70" fmla="*/ 128 w 630"/>
              <a:gd name="T71" fmla="*/ 135 h 853"/>
              <a:gd name="T72" fmla="*/ 574 w 630"/>
              <a:gd name="T73" fmla="*/ 804 h 853"/>
              <a:gd name="T74" fmla="*/ 574 w 630"/>
              <a:gd name="T75" fmla="*/ 804 h 853"/>
              <a:gd name="T76" fmla="*/ 48 w 630"/>
              <a:gd name="T77" fmla="*/ 804 h 853"/>
              <a:gd name="T78" fmla="*/ 48 w 630"/>
              <a:gd name="T79" fmla="*/ 135 h 853"/>
              <a:gd name="T80" fmla="*/ 80 w 630"/>
              <a:gd name="T81" fmla="*/ 135 h 853"/>
              <a:gd name="T82" fmla="*/ 80 w 630"/>
              <a:gd name="T83" fmla="*/ 741 h 853"/>
              <a:gd name="T84" fmla="*/ 104 w 630"/>
              <a:gd name="T85" fmla="*/ 764 h 853"/>
              <a:gd name="T86" fmla="*/ 526 w 630"/>
              <a:gd name="T87" fmla="*/ 764 h 853"/>
              <a:gd name="T88" fmla="*/ 550 w 630"/>
              <a:gd name="T89" fmla="*/ 741 h 853"/>
              <a:gd name="T90" fmla="*/ 550 w 630"/>
              <a:gd name="T91" fmla="*/ 135 h 853"/>
              <a:gd name="T92" fmla="*/ 574 w 630"/>
              <a:gd name="T93" fmla="*/ 135 h 853"/>
              <a:gd name="T94" fmla="*/ 574 w 630"/>
              <a:gd name="T95" fmla="*/ 804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0" h="853">
                <a:moveTo>
                  <a:pt x="589" y="88"/>
                </a:moveTo>
                <a:lnTo>
                  <a:pt x="589" y="88"/>
                </a:lnTo>
                <a:cubicBezTo>
                  <a:pt x="462" y="88"/>
                  <a:pt x="462" y="88"/>
                  <a:pt x="462" y="88"/>
                </a:cubicBezTo>
                <a:cubicBezTo>
                  <a:pt x="446" y="64"/>
                  <a:pt x="430" y="40"/>
                  <a:pt x="406" y="24"/>
                </a:cubicBezTo>
                <a:cubicBezTo>
                  <a:pt x="383" y="8"/>
                  <a:pt x="351" y="0"/>
                  <a:pt x="311" y="0"/>
                </a:cubicBezTo>
                <a:cubicBezTo>
                  <a:pt x="279" y="0"/>
                  <a:pt x="247" y="8"/>
                  <a:pt x="215" y="24"/>
                </a:cubicBezTo>
                <a:cubicBezTo>
                  <a:pt x="191" y="40"/>
                  <a:pt x="175" y="64"/>
                  <a:pt x="167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16" y="88"/>
                  <a:pt x="0" y="103"/>
                  <a:pt x="0" y="135"/>
                </a:cubicBezTo>
                <a:cubicBezTo>
                  <a:pt x="0" y="828"/>
                  <a:pt x="0" y="828"/>
                  <a:pt x="0" y="828"/>
                </a:cubicBezTo>
                <a:cubicBezTo>
                  <a:pt x="0" y="844"/>
                  <a:pt x="8" y="852"/>
                  <a:pt x="24" y="852"/>
                </a:cubicBezTo>
                <a:cubicBezTo>
                  <a:pt x="598" y="852"/>
                  <a:pt x="598" y="852"/>
                  <a:pt x="598" y="852"/>
                </a:cubicBezTo>
                <a:cubicBezTo>
                  <a:pt x="613" y="852"/>
                  <a:pt x="629" y="844"/>
                  <a:pt x="629" y="828"/>
                </a:cubicBezTo>
                <a:cubicBezTo>
                  <a:pt x="629" y="135"/>
                  <a:pt x="629" y="135"/>
                  <a:pt x="629" y="135"/>
                </a:cubicBezTo>
                <a:cubicBezTo>
                  <a:pt x="629" y="103"/>
                  <a:pt x="613" y="88"/>
                  <a:pt x="589" y="88"/>
                </a:cubicBezTo>
                <a:close/>
                <a:moveTo>
                  <a:pt x="207" y="120"/>
                </a:moveTo>
                <a:lnTo>
                  <a:pt x="207" y="120"/>
                </a:lnTo>
                <a:cubicBezTo>
                  <a:pt x="215" y="96"/>
                  <a:pt x="231" y="80"/>
                  <a:pt x="247" y="72"/>
                </a:cubicBezTo>
                <a:cubicBezTo>
                  <a:pt x="263" y="56"/>
                  <a:pt x="287" y="48"/>
                  <a:pt x="311" y="48"/>
                </a:cubicBezTo>
                <a:cubicBezTo>
                  <a:pt x="335" y="48"/>
                  <a:pt x="359" y="56"/>
                  <a:pt x="383" y="72"/>
                </a:cubicBezTo>
                <a:cubicBezTo>
                  <a:pt x="398" y="80"/>
                  <a:pt x="414" y="96"/>
                  <a:pt x="422" y="120"/>
                </a:cubicBezTo>
                <a:cubicBezTo>
                  <a:pt x="422" y="159"/>
                  <a:pt x="422" y="159"/>
                  <a:pt x="422" y="159"/>
                </a:cubicBezTo>
                <a:cubicBezTo>
                  <a:pt x="207" y="159"/>
                  <a:pt x="207" y="159"/>
                  <a:pt x="207" y="159"/>
                </a:cubicBezTo>
                <a:lnTo>
                  <a:pt x="207" y="120"/>
                </a:lnTo>
                <a:close/>
                <a:moveTo>
                  <a:pt x="128" y="135"/>
                </a:moveTo>
                <a:lnTo>
                  <a:pt x="128" y="135"/>
                </a:lnTo>
                <a:cubicBezTo>
                  <a:pt x="152" y="135"/>
                  <a:pt x="152" y="135"/>
                  <a:pt x="152" y="135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52" y="199"/>
                  <a:pt x="167" y="215"/>
                  <a:pt x="183" y="215"/>
                </a:cubicBezTo>
                <a:cubicBezTo>
                  <a:pt x="438" y="215"/>
                  <a:pt x="438" y="215"/>
                  <a:pt x="438" y="215"/>
                </a:cubicBezTo>
                <a:cubicBezTo>
                  <a:pt x="462" y="215"/>
                  <a:pt x="470" y="199"/>
                  <a:pt x="470" y="183"/>
                </a:cubicBezTo>
                <a:cubicBezTo>
                  <a:pt x="470" y="135"/>
                  <a:pt x="470" y="135"/>
                  <a:pt x="470" y="135"/>
                </a:cubicBezTo>
                <a:cubicBezTo>
                  <a:pt x="502" y="135"/>
                  <a:pt x="502" y="135"/>
                  <a:pt x="502" y="135"/>
                </a:cubicBezTo>
                <a:cubicBezTo>
                  <a:pt x="502" y="717"/>
                  <a:pt x="502" y="717"/>
                  <a:pt x="502" y="717"/>
                </a:cubicBezTo>
                <a:cubicBezTo>
                  <a:pt x="128" y="717"/>
                  <a:pt x="128" y="717"/>
                  <a:pt x="128" y="717"/>
                </a:cubicBezTo>
                <a:lnTo>
                  <a:pt x="128" y="135"/>
                </a:lnTo>
                <a:close/>
                <a:moveTo>
                  <a:pt x="574" y="804"/>
                </a:moveTo>
                <a:lnTo>
                  <a:pt x="574" y="804"/>
                </a:lnTo>
                <a:cubicBezTo>
                  <a:pt x="48" y="804"/>
                  <a:pt x="48" y="804"/>
                  <a:pt x="48" y="804"/>
                </a:cubicBezTo>
                <a:cubicBezTo>
                  <a:pt x="48" y="135"/>
                  <a:pt x="48" y="135"/>
                  <a:pt x="48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741"/>
                  <a:pt x="80" y="741"/>
                  <a:pt x="80" y="741"/>
                </a:cubicBezTo>
                <a:cubicBezTo>
                  <a:pt x="80" y="757"/>
                  <a:pt x="88" y="764"/>
                  <a:pt x="104" y="764"/>
                </a:cubicBezTo>
                <a:cubicBezTo>
                  <a:pt x="526" y="764"/>
                  <a:pt x="526" y="764"/>
                  <a:pt x="526" y="764"/>
                </a:cubicBezTo>
                <a:cubicBezTo>
                  <a:pt x="534" y="764"/>
                  <a:pt x="550" y="757"/>
                  <a:pt x="550" y="741"/>
                </a:cubicBezTo>
                <a:cubicBezTo>
                  <a:pt x="550" y="135"/>
                  <a:pt x="550" y="135"/>
                  <a:pt x="550" y="135"/>
                </a:cubicBezTo>
                <a:cubicBezTo>
                  <a:pt x="574" y="135"/>
                  <a:pt x="574" y="135"/>
                  <a:pt x="574" y="135"/>
                </a:cubicBezTo>
                <a:lnTo>
                  <a:pt x="574" y="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32"/>
          <p:cNvSpPr>
            <a:spLocks noChangeArrowheads="1"/>
          </p:cNvSpPr>
          <p:nvPr/>
        </p:nvSpPr>
        <p:spPr bwMode="auto">
          <a:xfrm>
            <a:off x="9417233" y="3757159"/>
            <a:ext cx="260449" cy="54054"/>
          </a:xfrm>
          <a:custGeom>
            <a:avLst/>
            <a:gdLst>
              <a:gd name="T0" fmla="*/ 24 w 232"/>
              <a:gd name="T1" fmla="*/ 48 h 49"/>
              <a:gd name="T2" fmla="*/ 24 w 232"/>
              <a:gd name="T3" fmla="*/ 48 h 49"/>
              <a:gd name="T4" fmla="*/ 207 w 232"/>
              <a:gd name="T5" fmla="*/ 48 h 49"/>
              <a:gd name="T6" fmla="*/ 231 w 232"/>
              <a:gd name="T7" fmla="*/ 24 h 49"/>
              <a:gd name="T8" fmla="*/ 207 w 232"/>
              <a:gd name="T9" fmla="*/ 0 h 49"/>
              <a:gd name="T10" fmla="*/ 24 w 232"/>
              <a:gd name="T11" fmla="*/ 0 h 49"/>
              <a:gd name="T12" fmla="*/ 0 w 232"/>
              <a:gd name="T13" fmla="*/ 24 h 49"/>
              <a:gd name="T14" fmla="*/ 24 w 23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49">
                <a:moveTo>
                  <a:pt x="24" y="48"/>
                </a:moveTo>
                <a:lnTo>
                  <a:pt x="24" y="48"/>
                </a:lnTo>
                <a:cubicBezTo>
                  <a:pt x="207" y="48"/>
                  <a:pt x="207" y="48"/>
                  <a:pt x="207" y="48"/>
                </a:cubicBezTo>
                <a:cubicBezTo>
                  <a:pt x="215" y="48"/>
                  <a:pt x="231" y="40"/>
                  <a:pt x="231" y="24"/>
                </a:cubicBezTo>
                <a:cubicBezTo>
                  <a:pt x="231" y="8"/>
                  <a:pt x="215" y="0"/>
                  <a:pt x="20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33"/>
          <p:cNvSpPr>
            <a:spLocks noChangeArrowheads="1"/>
          </p:cNvSpPr>
          <p:nvPr/>
        </p:nvSpPr>
        <p:spPr bwMode="auto">
          <a:xfrm>
            <a:off x="9417233" y="3909496"/>
            <a:ext cx="260449" cy="54057"/>
          </a:xfrm>
          <a:custGeom>
            <a:avLst/>
            <a:gdLst>
              <a:gd name="T0" fmla="*/ 24 w 232"/>
              <a:gd name="T1" fmla="*/ 48 h 49"/>
              <a:gd name="T2" fmla="*/ 24 w 232"/>
              <a:gd name="T3" fmla="*/ 48 h 49"/>
              <a:gd name="T4" fmla="*/ 207 w 232"/>
              <a:gd name="T5" fmla="*/ 48 h 49"/>
              <a:gd name="T6" fmla="*/ 231 w 232"/>
              <a:gd name="T7" fmla="*/ 24 h 49"/>
              <a:gd name="T8" fmla="*/ 207 w 232"/>
              <a:gd name="T9" fmla="*/ 0 h 49"/>
              <a:gd name="T10" fmla="*/ 24 w 232"/>
              <a:gd name="T11" fmla="*/ 0 h 49"/>
              <a:gd name="T12" fmla="*/ 0 w 232"/>
              <a:gd name="T13" fmla="*/ 24 h 49"/>
              <a:gd name="T14" fmla="*/ 24 w 23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49">
                <a:moveTo>
                  <a:pt x="24" y="48"/>
                </a:moveTo>
                <a:lnTo>
                  <a:pt x="24" y="48"/>
                </a:lnTo>
                <a:cubicBezTo>
                  <a:pt x="207" y="48"/>
                  <a:pt x="207" y="48"/>
                  <a:pt x="207" y="48"/>
                </a:cubicBezTo>
                <a:cubicBezTo>
                  <a:pt x="215" y="48"/>
                  <a:pt x="231" y="40"/>
                  <a:pt x="231" y="24"/>
                </a:cubicBezTo>
                <a:cubicBezTo>
                  <a:pt x="231" y="16"/>
                  <a:pt x="215" y="0"/>
                  <a:pt x="20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6"/>
                  <a:pt x="0" y="24"/>
                </a:cubicBezTo>
                <a:cubicBezTo>
                  <a:pt x="0" y="40"/>
                  <a:pt x="8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4"/>
          <p:cNvSpPr>
            <a:spLocks noChangeArrowheads="1"/>
          </p:cNvSpPr>
          <p:nvPr/>
        </p:nvSpPr>
        <p:spPr bwMode="auto">
          <a:xfrm>
            <a:off x="9417233" y="4056921"/>
            <a:ext cx="260449" cy="54057"/>
          </a:xfrm>
          <a:custGeom>
            <a:avLst/>
            <a:gdLst>
              <a:gd name="T0" fmla="*/ 24 w 232"/>
              <a:gd name="T1" fmla="*/ 47 h 48"/>
              <a:gd name="T2" fmla="*/ 24 w 232"/>
              <a:gd name="T3" fmla="*/ 47 h 48"/>
              <a:gd name="T4" fmla="*/ 207 w 232"/>
              <a:gd name="T5" fmla="*/ 47 h 48"/>
              <a:gd name="T6" fmla="*/ 231 w 232"/>
              <a:gd name="T7" fmla="*/ 23 h 48"/>
              <a:gd name="T8" fmla="*/ 207 w 232"/>
              <a:gd name="T9" fmla="*/ 0 h 48"/>
              <a:gd name="T10" fmla="*/ 24 w 232"/>
              <a:gd name="T11" fmla="*/ 0 h 48"/>
              <a:gd name="T12" fmla="*/ 0 w 232"/>
              <a:gd name="T13" fmla="*/ 23 h 48"/>
              <a:gd name="T14" fmla="*/ 24 w 232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48">
                <a:moveTo>
                  <a:pt x="24" y="47"/>
                </a:moveTo>
                <a:lnTo>
                  <a:pt x="24" y="47"/>
                </a:lnTo>
                <a:cubicBezTo>
                  <a:pt x="207" y="47"/>
                  <a:pt x="207" y="47"/>
                  <a:pt x="207" y="47"/>
                </a:cubicBezTo>
                <a:cubicBezTo>
                  <a:pt x="215" y="47"/>
                  <a:pt x="231" y="39"/>
                  <a:pt x="231" y="23"/>
                </a:cubicBezTo>
                <a:cubicBezTo>
                  <a:pt x="231" y="15"/>
                  <a:pt x="215" y="0"/>
                  <a:pt x="20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39"/>
                  <a:pt x="8" y="47"/>
                  <a:pt x="2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35"/>
          <p:cNvSpPr>
            <a:spLocks noChangeArrowheads="1"/>
          </p:cNvSpPr>
          <p:nvPr/>
        </p:nvSpPr>
        <p:spPr bwMode="auto">
          <a:xfrm>
            <a:off x="9977449" y="6376410"/>
            <a:ext cx="899292" cy="968093"/>
          </a:xfrm>
          <a:custGeom>
            <a:avLst/>
            <a:gdLst>
              <a:gd name="T0" fmla="*/ 621 w 805"/>
              <a:gd name="T1" fmla="*/ 867 h 868"/>
              <a:gd name="T2" fmla="*/ 502 w 805"/>
              <a:gd name="T3" fmla="*/ 851 h 868"/>
              <a:gd name="T4" fmla="*/ 462 w 805"/>
              <a:gd name="T5" fmla="*/ 843 h 868"/>
              <a:gd name="T6" fmla="*/ 199 w 805"/>
              <a:gd name="T7" fmla="*/ 787 h 868"/>
              <a:gd name="T8" fmla="*/ 48 w 805"/>
              <a:gd name="T9" fmla="*/ 755 h 868"/>
              <a:gd name="T10" fmla="*/ 56 w 805"/>
              <a:gd name="T11" fmla="*/ 398 h 868"/>
              <a:gd name="T12" fmla="*/ 215 w 805"/>
              <a:gd name="T13" fmla="*/ 382 h 868"/>
              <a:gd name="T14" fmla="*/ 334 w 805"/>
              <a:gd name="T15" fmla="*/ 231 h 868"/>
              <a:gd name="T16" fmla="*/ 319 w 805"/>
              <a:gd name="T17" fmla="*/ 87 h 868"/>
              <a:gd name="T18" fmla="*/ 446 w 805"/>
              <a:gd name="T19" fmla="*/ 24 h 868"/>
              <a:gd name="T20" fmla="*/ 534 w 805"/>
              <a:gd name="T21" fmla="*/ 239 h 868"/>
              <a:gd name="T22" fmla="*/ 525 w 805"/>
              <a:gd name="T23" fmla="*/ 310 h 868"/>
              <a:gd name="T24" fmla="*/ 725 w 805"/>
              <a:gd name="T25" fmla="*/ 342 h 868"/>
              <a:gd name="T26" fmla="*/ 772 w 805"/>
              <a:gd name="T27" fmla="*/ 493 h 868"/>
              <a:gd name="T28" fmla="*/ 765 w 805"/>
              <a:gd name="T29" fmla="*/ 628 h 868"/>
              <a:gd name="T30" fmla="*/ 725 w 805"/>
              <a:gd name="T31" fmla="*/ 747 h 868"/>
              <a:gd name="T32" fmla="*/ 701 w 805"/>
              <a:gd name="T33" fmla="*/ 843 h 868"/>
              <a:gd name="T34" fmla="*/ 478 w 805"/>
              <a:gd name="T35" fmla="*/ 787 h 868"/>
              <a:gd name="T36" fmla="*/ 518 w 805"/>
              <a:gd name="T37" fmla="*/ 795 h 868"/>
              <a:gd name="T38" fmla="*/ 661 w 805"/>
              <a:gd name="T39" fmla="*/ 803 h 868"/>
              <a:gd name="T40" fmla="*/ 669 w 805"/>
              <a:gd name="T41" fmla="*/ 747 h 868"/>
              <a:gd name="T42" fmla="*/ 685 w 805"/>
              <a:gd name="T43" fmla="*/ 707 h 868"/>
              <a:gd name="T44" fmla="*/ 701 w 805"/>
              <a:gd name="T45" fmla="*/ 636 h 868"/>
              <a:gd name="T46" fmla="*/ 717 w 805"/>
              <a:gd name="T47" fmla="*/ 588 h 868"/>
              <a:gd name="T48" fmla="*/ 748 w 805"/>
              <a:gd name="T49" fmla="*/ 548 h 868"/>
              <a:gd name="T50" fmla="*/ 701 w 805"/>
              <a:gd name="T51" fmla="*/ 493 h 868"/>
              <a:gd name="T52" fmla="*/ 741 w 805"/>
              <a:gd name="T53" fmla="*/ 437 h 868"/>
              <a:gd name="T54" fmla="*/ 645 w 805"/>
              <a:gd name="T55" fmla="*/ 390 h 868"/>
              <a:gd name="T56" fmla="*/ 478 w 805"/>
              <a:gd name="T57" fmla="*/ 231 h 868"/>
              <a:gd name="T58" fmla="*/ 390 w 805"/>
              <a:gd name="T59" fmla="*/ 63 h 868"/>
              <a:gd name="T60" fmla="*/ 374 w 805"/>
              <a:gd name="T61" fmla="*/ 95 h 868"/>
              <a:gd name="T62" fmla="*/ 319 w 805"/>
              <a:gd name="T63" fmla="*/ 350 h 868"/>
              <a:gd name="T64" fmla="*/ 231 w 805"/>
              <a:gd name="T65" fmla="*/ 437 h 868"/>
              <a:gd name="T66" fmla="*/ 111 w 805"/>
              <a:gd name="T67" fmla="*/ 430 h 868"/>
              <a:gd name="T68" fmla="*/ 56 w 805"/>
              <a:gd name="T69" fmla="*/ 588 h 868"/>
              <a:gd name="T70" fmla="*/ 151 w 805"/>
              <a:gd name="T71" fmla="*/ 739 h 868"/>
              <a:gd name="T72" fmla="*/ 239 w 805"/>
              <a:gd name="T73" fmla="*/ 723 h 868"/>
              <a:gd name="T74" fmla="*/ 303 w 805"/>
              <a:gd name="T75" fmla="*/ 723 h 868"/>
              <a:gd name="T76" fmla="*/ 470 w 805"/>
              <a:gd name="T77" fmla="*/ 787 h 868"/>
              <a:gd name="T78" fmla="*/ 366 w 805"/>
              <a:gd name="T79" fmla="*/ 8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5" h="868">
                <a:moveTo>
                  <a:pt x="621" y="867"/>
                </a:moveTo>
                <a:lnTo>
                  <a:pt x="621" y="867"/>
                </a:lnTo>
                <a:cubicBezTo>
                  <a:pt x="613" y="867"/>
                  <a:pt x="605" y="867"/>
                  <a:pt x="597" y="867"/>
                </a:cubicBezTo>
                <a:cubicBezTo>
                  <a:pt x="566" y="859"/>
                  <a:pt x="525" y="851"/>
                  <a:pt x="502" y="851"/>
                </a:cubicBezTo>
                <a:cubicBezTo>
                  <a:pt x="494" y="843"/>
                  <a:pt x="486" y="843"/>
                  <a:pt x="470" y="843"/>
                </a:cubicBezTo>
                <a:cubicBezTo>
                  <a:pt x="470" y="843"/>
                  <a:pt x="470" y="843"/>
                  <a:pt x="462" y="843"/>
                </a:cubicBezTo>
                <a:cubicBezTo>
                  <a:pt x="414" y="843"/>
                  <a:pt x="334" y="827"/>
                  <a:pt x="271" y="771"/>
                </a:cubicBezTo>
                <a:cubicBezTo>
                  <a:pt x="255" y="771"/>
                  <a:pt x="215" y="779"/>
                  <a:pt x="199" y="787"/>
                </a:cubicBezTo>
                <a:cubicBezTo>
                  <a:pt x="191" y="787"/>
                  <a:pt x="175" y="795"/>
                  <a:pt x="167" y="795"/>
                </a:cubicBezTo>
                <a:cubicBezTo>
                  <a:pt x="127" y="803"/>
                  <a:pt x="80" y="795"/>
                  <a:pt x="48" y="755"/>
                </a:cubicBezTo>
                <a:cubicBezTo>
                  <a:pt x="16" y="716"/>
                  <a:pt x="0" y="660"/>
                  <a:pt x="0" y="588"/>
                </a:cubicBezTo>
                <a:cubicBezTo>
                  <a:pt x="0" y="477"/>
                  <a:pt x="32" y="422"/>
                  <a:pt x="56" y="398"/>
                </a:cubicBezTo>
                <a:cubicBezTo>
                  <a:pt x="72" y="382"/>
                  <a:pt x="96" y="374"/>
                  <a:pt x="120" y="374"/>
                </a:cubicBezTo>
                <a:cubicBezTo>
                  <a:pt x="215" y="382"/>
                  <a:pt x="215" y="382"/>
                  <a:pt x="215" y="382"/>
                </a:cubicBezTo>
                <a:cubicBezTo>
                  <a:pt x="231" y="366"/>
                  <a:pt x="255" y="342"/>
                  <a:pt x="271" y="318"/>
                </a:cubicBezTo>
                <a:cubicBezTo>
                  <a:pt x="334" y="247"/>
                  <a:pt x="334" y="231"/>
                  <a:pt x="334" y="231"/>
                </a:cubicBezTo>
                <a:cubicBezTo>
                  <a:pt x="334" y="143"/>
                  <a:pt x="326" y="127"/>
                  <a:pt x="319" y="111"/>
                </a:cubicBezTo>
                <a:cubicBezTo>
                  <a:pt x="319" y="103"/>
                  <a:pt x="319" y="95"/>
                  <a:pt x="319" y="87"/>
                </a:cubicBezTo>
                <a:cubicBezTo>
                  <a:pt x="311" y="56"/>
                  <a:pt x="334" y="24"/>
                  <a:pt x="366" y="16"/>
                </a:cubicBezTo>
                <a:cubicBezTo>
                  <a:pt x="390" y="0"/>
                  <a:pt x="422" y="8"/>
                  <a:pt x="446" y="24"/>
                </a:cubicBezTo>
                <a:cubicBezTo>
                  <a:pt x="478" y="40"/>
                  <a:pt x="510" y="71"/>
                  <a:pt x="525" y="119"/>
                </a:cubicBezTo>
                <a:cubicBezTo>
                  <a:pt x="542" y="151"/>
                  <a:pt x="542" y="191"/>
                  <a:pt x="534" y="239"/>
                </a:cubicBezTo>
                <a:cubicBezTo>
                  <a:pt x="534" y="255"/>
                  <a:pt x="525" y="271"/>
                  <a:pt x="525" y="286"/>
                </a:cubicBezTo>
                <a:cubicBezTo>
                  <a:pt x="525" y="303"/>
                  <a:pt x="525" y="303"/>
                  <a:pt x="525" y="310"/>
                </a:cubicBezTo>
                <a:cubicBezTo>
                  <a:pt x="566" y="334"/>
                  <a:pt x="597" y="334"/>
                  <a:pt x="645" y="334"/>
                </a:cubicBezTo>
                <a:cubicBezTo>
                  <a:pt x="669" y="334"/>
                  <a:pt x="693" y="334"/>
                  <a:pt x="725" y="342"/>
                </a:cubicBezTo>
                <a:cubicBezTo>
                  <a:pt x="780" y="350"/>
                  <a:pt x="804" y="382"/>
                  <a:pt x="796" y="445"/>
                </a:cubicBezTo>
                <a:cubicBezTo>
                  <a:pt x="796" y="461"/>
                  <a:pt x="780" y="477"/>
                  <a:pt x="772" y="493"/>
                </a:cubicBezTo>
                <a:cubicBezTo>
                  <a:pt x="788" y="508"/>
                  <a:pt x="804" y="532"/>
                  <a:pt x="804" y="548"/>
                </a:cubicBezTo>
                <a:cubicBezTo>
                  <a:pt x="804" y="588"/>
                  <a:pt x="780" y="612"/>
                  <a:pt x="765" y="628"/>
                </a:cubicBezTo>
                <a:cubicBezTo>
                  <a:pt x="772" y="644"/>
                  <a:pt x="780" y="668"/>
                  <a:pt x="772" y="692"/>
                </a:cubicBezTo>
                <a:cubicBezTo>
                  <a:pt x="772" y="716"/>
                  <a:pt x="757" y="739"/>
                  <a:pt x="725" y="747"/>
                </a:cubicBezTo>
                <a:lnTo>
                  <a:pt x="725" y="755"/>
                </a:lnTo>
                <a:cubicBezTo>
                  <a:pt x="733" y="787"/>
                  <a:pt x="725" y="819"/>
                  <a:pt x="701" y="843"/>
                </a:cubicBezTo>
                <a:cubicBezTo>
                  <a:pt x="685" y="859"/>
                  <a:pt x="653" y="867"/>
                  <a:pt x="621" y="867"/>
                </a:cubicBezTo>
                <a:close/>
                <a:moveTo>
                  <a:pt x="478" y="787"/>
                </a:moveTo>
                <a:lnTo>
                  <a:pt x="478" y="787"/>
                </a:lnTo>
                <a:cubicBezTo>
                  <a:pt x="494" y="787"/>
                  <a:pt x="510" y="787"/>
                  <a:pt x="518" y="795"/>
                </a:cubicBezTo>
                <a:cubicBezTo>
                  <a:pt x="542" y="803"/>
                  <a:pt x="573" y="803"/>
                  <a:pt x="597" y="811"/>
                </a:cubicBezTo>
                <a:cubicBezTo>
                  <a:pt x="645" y="811"/>
                  <a:pt x="661" y="803"/>
                  <a:pt x="661" y="803"/>
                </a:cubicBezTo>
                <a:cubicBezTo>
                  <a:pt x="669" y="787"/>
                  <a:pt x="677" y="779"/>
                  <a:pt x="677" y="771"/>
                </a:cubicBezTo>
                <a:cubicBezTo>
                  <a:pt x="669" y="755"/>
                  <a:pt x="669" y="747"/>
                  <a:pt x="669" y="747"/>
                </a:cubicBezTo>
                <a:cubicBezTo>
                  <a:pt x="661" y="739"/>
                  <a:pt x="661" y="731"/>
                  <a:pt x="661" y="723"/>
                </a:cubicBezTo>
                <a:cubicBezTo>
                  <a:pt x="669" y="716"/>
                  <a:pt x="669" y="707"/>
                  <a:pt x="685" y="707"/>
                </a:cubicBezTo>
                <a:cubicBezTo>
                  <a:pt x="701" y="700"/>
                  <a:pt x="717" y="692"/>
                  <a:pt x="725" y="684"/>
                </a:cubicBezTo>
                <a:cubicBezTo>
                  <a:pt x="725" y="668"/>
                  <a:pt x="709" y="644"/>
                  <a:pt x="701" y="636"/>
                </a:cubicBezTo>
                <a:cubicBezTo>
                  <a:pt x="693" y="628"/>
                  <a:pt x="693" y="620"/>
                  <a:pt x="693" y="612"/>
                </a:cubicBezTo>
                <a:cubicBezTo>
                  <a:pt x="701" y="596"/>
                  <a:pt x="709" y="588"/>
                  <a:pt x="717" y="588"/>
                </a:cubicBezTo>
                <a:cubicBezTo>
                  <a:pt x="717" y="588"/>
                  <a:pt x="725" y="588"/>
                  <a:pt x="733" y="580"/>
                </a:cubicBezTo>
                <a:cubicBezTo>
                  <a:pt x="741" y="572"/>
                  <a:pt x="748" y="564"/>
                  <a:pt x="748" y="548"/>
                </a:cubicBezTo>
                <a:cubicBezTo>
                  <a:pt x="748" y="548"/>
                  <a:pt x="748" y="532"/>
                  <a:pt x="717" y="516"/>
                </a:cubicBezTo>
                <a:cubicBezTo>
                  <a:pt x="701" y="508"/>
                  <a:pt x="701" y="501"/>
                  <a:pt x="701" y="493"/>
                </a:cubicBezTo>
                <a:cubicBezTo>
                  <a:pt x="701" y="484"/>
                  <a:pt x="701" y="469"/>
                  <a:pt x="717" y="469"/>
                </a:cubicBezTo>
                <a:cubicBezTo>
                  <a:pt x="725" y="461"/>
                  <a:pt x="741" y="445"/>
                  <a:pt x="741" y="437"/>
                </a:cubicBezTo>
                <a:cubicBezTo>
                  <a:pt x="741" y="398"/>
                  <a:pt x="733" y="398"/>
                  <a:pt x="717" y="398"/>
                </a:cubicBezTo>
                <a:cubicBezTo>
                  <a:pt x="693" y="390"/>
                  <a:pt x="669" y="390"/>
                  <a:pt x="645" y="390"/>
                </a:cubicBezTo>
                <a:cubicBezTo>
                  <a:pt x="597" y="390"/>
                  <a:pt x="542" y="390"/>
                  <a:pt x="494" y="350"/>
                </a:cubicBezTo>
                <a:cubicBezTo>
                  <a:pt x="462" y="326"/>
                  <a:pt x="470" y="279"/>
                  <a:pt x="478" y="231"/>
                </a:cubicBezTo>
                <a:cubicBezTo>
                  <a:pt x="478" y="199"/>
                  <a:pt x="486" y="159"/>
                  <a:pt x="478" y="143"/>
                </a:cubicBezTo>
                <a:cubicBezTo>
                  <a:pt x="454" y="87"/>
                  <a:pt x="422" y="56"/>
                  <a:pt x="390" y="63"/>
                </a:cubicBezTo>
                <a:cubicBezTo>
                  <a:pt x="374" y="63"/>
                  <a:pt x="374" y="71"/>
                  <a:pt x="366" y="80"/>
                </a:cubicBezTo>
                <a:cubicBezTo>
                  <a:pt x="374" y="80"/>
                  <a:pt x="374" y="87"/>
                  <a:pt x="374" y="95"/>
                </a:cubicBezTo>
                <a:cubicBezTo>
                  <a:pt x="382" y="111"/>
                  <a:pt x="390" y="135"/>
                  <a:pt x="390" y="231"/>
                </a:cubicBezTo>
                <a:cubicBezTo>
                  <a:pt x="390" y="247"/>
                  <a:pt x="382" y="279"/>
                  <a:pt x="319" y="350"/>
                </a:cubicBezTo>
                <a:cubicBezTo>
                  <a:pt x="287" y="390"/>
                  <a:pt x="255" y="430"/>
                  <a:pt x="247" y="430"/>
                </a:cubicBezTo>
                <a:cubicBezTo>
                  <a:pt x="247" y="437"/>
                  <a:pt x="239" y="437"/>
                  <a:pt x="231" y="437"/>
                </a:cubicBezTo>
                <a:cubicBezTo>
                  <a:pt x="111" y="430"/>
                  <a:pt x="111" y="430"/>
                  <a:pt x="111" y="430"/>
                </a:cubicBezTo>
                <a:lnTo>
                  <a:pt x="111" y="430"/>
                </a:lnTo>
                <a:cubicBezTo>
                  <a:pt x="104" y="430"/>
                  <a:pt x="104" y="430"/>
                  <a:pt x="96" y="430"/>
                </a:cubicBezTo>
                <a:cubicBezTo>
                  <a:pt x="88" y="445"/>
                  <a:pt x="56" y="493"/>
                  <a:pt x="56" y="588"/>
                </a:cubicBezTo>
                <a:cubicBezTo>
                  <a:pt x="56" y="644"/>
                  <a:pt x="72" y="692"/>
                  <a:pt x="96" y="723"/>
                </a:cubicBezTo>
                <a:cubicBezTo>
                  <a:pt x="111" y="739"/>
                  <a:pt x="135" y="747"/>
                  <a:pt x="151" y="739"/>
                </a:cubicBezTo>
                <a:cubicBezTo>
                  <a:pt x="167" y="739"/>
                  <a:pt x="175" y="731"/>
                  <a:pt x="183" y="731"/>
                </a:cubicBezTo>
                <a:cubicBezTo>
                  <a:pt x="199" y="731"/>
                  <a:pt x="223" y="723"/>
                  <a:pt x="239" y="723"/>
                </a:cubicBezTo>
                <a:cubicBezTo>
                  <a:pt x="247" y="716"/>
                  <a:pt x="255" y="716"/>
                  <a:pt x="263" y="716"/>
                </a:cubicBezTo>
                <a:cubicBezTo>
                  <a:pt x="279" y="716"/>
                  <a:pt x="287" y="716"/>
                  <a:pt x="303" y="723"/>
                </a:cubicBezTo>
                <a:cubicBezTo>
                  <a:pt x="334" y="747"/>
                  <a:pt x="366" y="771"/>
                  <a:pt x="398" y="779"/>
                </a:cubicBezTo>
                <a:cubicBezTo>
                  <a:pt x="430" y="787"/>
                  <a:pt x="454" y="795"/>
                  <a:pt x="470" y="787"/>
                </a:cubicBezTo>
                <a:lnTo>
                  <a:pt x="478" y="787"/>
                </a:lnTo>
                <a:close/>
                <a:moveTo>
                  <a:pt x="366" y="80"/>
                </a:moveTo>
                <a:lnTo>
                  <a:pt x="366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6"/>
          <p:cNvSpPr>
            <a:spLocks noChangeArrowheads="1"/>
          </p:cNvSpPr>
          <p:nvPr/>
        </p:nvSpPr>
        <p:spPr bwMode="auto">
          <a:xfrm>
            <a:off x="9205922" y="9398626"/>
            <a:ext cx="614273" cy="604441"/>
          </a:xfrm>
          <a:custGeom>
            <a:avLst/>
            <a:gdLst>
              <a:gd name="T0" fmla="*/ 526 w 551"/>
              <a:gd name="T1" fmla="*/ 247 h 543"/>
              <a:gd name="T2" fmla="*/ 526 w 551"/>
              <a:gd name="T3" fmla="*/ 247 h 543"/>
              <a:gd name="T4" fmla="*/ 502 w 551"/>
              <a:gd name="T5" fmla="*/ 271 h 543"/>
              <a:gd name="T6" fmla="*/ 502 w 551"/>
              <a:gd name="T7" fmla="*/ 494 h 543"/>
              <a:gd name="T8" fmla="*/ 48 w 551"/>
              <a:gd name="T9" fmla="*/ 494 h 543"/>
              <a:gd name="T10" fmla="*/ 48 w 551"/>
              <a:gd name="T11" fmla="*/ 40 h 543"/>
              <a:gd name="T12" fmla="*/ 271 w 551"/>
              <a:gd name="T13" fmla="*/ 40 h 543"/>
              <a:gd name="T14" fmla="*/ 295 w 551"/>
              <a:gd name="T15" fmla="*/ 24 h 543"/>
              <a:gd name="T16" fmla="*/ 271 w 551"/>
              <a:gd name="T17" fmla="*/ 0 h 543"/>
              <a:gd name="T18" fmla="*/ 32 w 551"/>
              <a:gd name="T19" fmla="*/ 0 h 543"/>
              <a:gd name="T20" fmla="*/ 0 w 551"/>
              <a:gd name="T21" fmla="*/ 32 h 543"/>
              <a:gd name="T22" fmla="*/ 0 w 551"/>
              <a:gd name="T23" fmla="*/ 510 h 543"/>
              <a:gd name="T24" fmla="*/ 32 w 551"/>
              <a:gd name="T25" fmla="*/ 542 h 543"/>
              <a:gd name="T26" fmla="*/ 518 w 551"/>
              <a:gd name="T27" fmla="*/ 542 h 543"/>
              <a:gd name="T28" fmla="*/ 550 w 551"/>
              <a:gd name="T29" fmla="*/ 510 h 543"/>
              <a:gd name="T30" fmla="*/ 550 w 551"/>
              <a:gd name="T31" fmla="*/ 271 h 543"/>
              <a:gd name="T32" fmla="*/ 526 w 551"/>
              <a:gd name="T33" fmla="*/ 247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1" h="543">
                <a:moveTo>
                  <a:pt x="526" y="247"/>
                </a:moveTo>
                <a:lnTo>
                  <a:pt x="526" y="247"/>
                </a:lnTo>
                <a:cubicBezTo>
                  <a:pt x="510" y="247"/>
                  <a:pt x="502" y="255"/>
                  <a:pt x="502" y="271"/>
                </a:cubicBezTo>
                <a:cubicBezTo>
                  <a:pt x="502" y="494"/>
                  <a:pt x="502" y="494"/>
                  <a:pt x="502" y="494"/>
                </a:cubicBezTo>
                <a:cubicBezTo>
                  <a:pt x="48" y="494"/>
                  <a:pt x="48" y="494"/>
                  <a:pt x="48" y="494"/>
                </a:cubicBezTo>
                <a:cubicBezTo>
                  <a:pt x="48" y="40"/>
                  <a:pt x="48" y="40"/>
                  <a:pt x="48" y="40"/>
                </a:cubicBezTo>
                <a:cubicBezTo>
                  <a:pt x="271" y="40"/>
                  <a:pt x="271" y="40"/>
                  <a:pt x="271" y="40"/>
                </a:cubicBezTo>
                <a:cubicBezTo>
                  <a:pt x="287" y="40"/>
                  <a:pt x="295" y="32"/>
                  <a:pt x="295" y="24"/>
                </a:cubicBezTo>
                <a:cubicBezTo>
                  <a:pt x="295" y="8"/>
                  <a:pt x="287" y="0"/>
                  <a:pt x="27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26"/>
                  <a:pt x="16" y="542"/>
                  <a:pt x="32" y="542"/>
                </a:cubicBezTo>
                <a:cubicBezTo>
                  <a:pt x="518" y="542"/>
                  <a:pt x="518" y="542"/>
                  <a:pt x="518" y="542"/>
                </a:cubicBezTo>
                <a:cubicBezTo>
                  <a:pt x="534" y="542"/>
                  <a:pt x="550" y="526"/>
                  <a:pt x="550" y="510"/>
                </a:cubicBezTo>
                <a:cubicBezTo>
                  <a:pt x="550" y="271"/>
                  <a:pt x="550" y="271"/>
                  <a:pt x="550" y="271"/>
                </a:cubicBezTo>
                <a:cubicBezTo>
                  <a:pt x="550" y="255"/>
                  <a:pt x="534" y="247"/>
                  <a:pt x="526" y="2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37"/>
          <p:cNvSpPr>
            <a:spLocks noChangeArrowheads="1"/>
          </p:cNvSpPr>
          <p:nvPr/>
        </p:nvSpPr>
        <p:spPr bwMode="auto">
          <a:xfrm>
            <a:off x="9540086" y="9329828"/>
            <a:ext cx="348908" cy="339076"/>
          </a:xfrm>
          <a:custGeom>
            <a:avLst/>
            <a:gdLst>
              <a:gd name="T0" fmla="*/ 302 w 311"/>
              <a:gd name="T1" fmla="*/ 72 h 304"/>
              <a:gd name="T2" fmla="*/ 302 w 311"/>
              <a:gd name="T3" fmla="*/ 72 h 304"/>
              <a:gd name="T4" fmla="*/ 231 w 311"/>
              <a:gd name="T5" fmla="*/ 9 h 304"/>
              <a:gd name="T6" fmla="*/ 215 w 311"/>
              <a:gd name="T7" fmla="*/ 0 h 304"/>
              <a:gd name="T8" fmla="*/ 199 w 311"/>
              <a:gd name="T9" fmla="*/ 9 h 304"/>
              <a:gd name="T10" fmla="*/ 32 w 311"/>
              <a:gd name="T11" fmla="*/ 176 h 304"/>
              <a:gd name="T12" fmla="*/ 24 w 311"/>
              <a:gd name="T13" fmla="*/ 184 h 304"/>
              <a:gd name="T14" fmla="*/ 0 w 311"/>
              <a:gd name="T15" fmla="*/ 271 h 304"/>
              <a:gd name="T16" fmla="*/ 8 w 311"/>
              <a:gd name="T17" fmla="*/ 295 h 304"/>
              <a:gd name="T18" fmla="*/ 24 w 311"/>
              <a:gd name="T19" fmla="*/ 303 h 304"/>
              <a:gd name="T20" fmla="*/ 32 w 311"/>
              <a:gd name="T21" fmla="*/ 303 h 304"/>
              <a:gd name="T22" fmla="*/ 119 w 311"/>
              <a:gd name="T23" fmla="*/ 279 h 304"/>
              <a:gd name="T24" fmla="*/ 135 w 311"/>
              <a:gd name="T25" fmla="*/ 271 h 304"/>
              <a:gd name="T26" fmla="*/ 302 w 311"/>
              <a:gd name="T27" fmla="*/ 104 h 304"/>
              <a:gd name="T28" fmla="*/ 302 w 311"/>
              <a:gd name="T29" fmla="*/ 72 h 304"/>
              <a:gd name="T30" fmla="*/ 103 w 311"/>
              <a:gd name="T31" fmla="*/ 239 h 304"/>
              <a:gd name="T32" fmla="*/ 103 w 311"/>
              <a:gd name="T33" fmla="*/ 239 h 304"/>
              <a:gd name="T34" fmla="*/ 55 w 311"/>
              <a:gd name="T35" fmla="*/ 247 h 304"/>
              <a:gd name="T36" fmla="*/ 72 w 311"/>
              <a:gd name="T37" fmla="*/ 200 h 304"/>
              <a:gd name="T38" fmla="*/ 151 w 311"/>
              <a:gd name="T39" fmla="*/ 120 h 304"/>
              <a:gd name="T40" fmla="*/ 191 w 311"/>
              <a:gd name="T41" fmla="*/ 152 h 304"/>
              <a:gd name="T42" fmla="*/ 103 w 311"/>
              <a:gd name="T43" fmla="*/ 239 h 304"/>
              <a:gd name="T44" fmla="*/ 223 w 311"/>
              <a:gd name="T45" fmla="*/ 120 h 304"/>
              <a:gd name="T46" fmla="*/ 223 w 311"/>
              <a:gd name="T47" fmla="*/ 120 h 304"/>
              <a:gd name="T48" fmla="*/ 191 w 311"/>
              <a:gd name="T49" fmla="*/ 88 h 304"/>
              <a:gd name="T50" fmla="*/ 215 w 311"/>
              <a:gd name="T51" fmla="*/ 56 h 304"/>
              <a:gd name="T52" fmla="*/ 247 w 311"/>
              <a:gd name="T53" fmla="*/ 88 h 304"/>
              <a:gd name="T54" fmla="*/ 223 w 311"/>
              <a:gd name="T55" fmla="*/ 12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1" h="304">
                <a:moveTo>
                  <a:pt x="302" y="72"/>
                </a:moveTo>
                <a:lnTo>
                  <a:pt x="302" y="72"/>
                </a:lnTo>
                <a:cubicBezTo>
                  <a:pt x="231" y="9"/>
                  <a:pt x="231" y="9"/>
                  <a:pt x="231" y="9"/>
                </a:cubicBezTo>
                <a:cubicBezTo>
                  <a:pt x="231" y="0"/>
                  <a:pt x="223" y="0"/>
                  <a:pt x="215" y="0"/>
                </a:cubicBezTo>
                <a:cubicBezTo>
                  <a:pt x="215" y="0"/>
                  <a:pt x="207" y="0"/>
                  <a:pt x="199" y="9"/>
                </a:cubicBezTo>
                <a:cubicBezTo>
                  <a:pt x="32" y="176"/>
                  <a:pt x="32" y="176"/>
                  <a:pt x="32" y="176"/>
                </a:cubicBezTo>
                <a:lnTo>
                  <a:pt x="24" y="184"/>
                </a:lnTo>
                <a:cubicBezTo>
                  <a:pt x="0" y="271"/>
                  <a:pt x="0" y="271"/>
                  <a:pt x="0" y="271"/>
                </a:cubicBezTo>
                <a:cubicBezTo>
                  <a:pt x="0" y="279"/>
                  <a:pt x="0" y="287"/>
                  <a:pt x="8" y="295"/>
                </a:cubicBezTo>
                <a:cubicBezTo>
                  <a:pt x="16" y="295"/>
                  <a:pt x="16" y="303"/>
                  <a:pt x="24" y="303"/>
                </a:cubicBezTo>
                <a:lnTo>
                  <a:pt x="32" y="303"/>
                </a:lnTo>
                <a:cubicBezTo>
                  <a:pt x="119" y="279"/>
                  <a:pt x="119" y="279"/>
                  <a:pt x="119" y="279"/>
                </a:cubicBezTo>
                <a:cubicBezTo>
                  <a:pt x="127" y="279"/>
                  <a:pt x="127" y="279"/>
                  <a:pt x="135" y="271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310" y="96"/>
                  <a:pt x="310" y="88"/>
                  <a:pt x="302" y="72"/>
                </a:cubicBezTo>
                <a:close/>
                <a:moveTo>
                  <a:pt x="103" y="239"/>
                </a:moveTo>
                <a:lnTo>
                  <a:pt x="103" y="239"/>
                </a:lnTo>
                <a:cubicBezTo>
                  <a:pt x="55" y="247"/>
                  <a:pt x="55" y="247"/>
                  <a:pt x="55" y="247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151" y="120"/>
                  <a:pt x="151" y="120"/>
                  <a:pt x="151" y="120"/>
                </a:cubicBezTo>
                <a:cubicBezTo>
                  <a:pt x="191" y="152"/>
                  <a:pt x="191" y="152"/>
                  <a:pt x="191" y="152"/>
                </a:cubicBezTo>
                <a:lnTo>
                  <a:pt x="103" y="239"/>
                </a:lnTo>
                <a:close/>
                <a:moveTo>
                  <a:pt x="223" y="120"/>
                </a:moveTo>
                <a:lnTo>
                  <a:pt x="223" y="120"/>
                </a:lnTo>
                <a:cubicBezTo>
                  <a:pt x="191" y="88"/>
                  <a:pt x="191" y="88"/>
                  <a:pt x="191" y="88"/>
                </a:cubicBezTo>
                <a:cubicBezTo>
                  <a:pt x="215" y="56"/>
                  <a:pt x="215" y="56"/>
                  <a:pt x="215" y="56"/>
                </a:cubicBezTo>
                <a:cubicBezTo>
                  <a:pt x="247" y="88"/>
                  <a:pt x="247" y="88"/>
                  <a:pt x="247" y="88"/>
                </a:cubicBezTo>
                <a:lnTo>
                  <a:pt x="223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8"/>
          <p:cNvSpPr>
            <a:spLocks noChangeArrowheads="1"/>
          </p:cNvSpPr>
          <p:nvPr/>
        </p:nvSpPr>
        <p:spPr bwMode="auto">
          <a:xfrm>
            <a:off x="7137058" y="11565774"/>
            <a:ext cx="737126" cy="958265"/>
          </a:xfrm>
          <a:custGeom>
            <a:avLst/>
            <a:gdLst>
              <a:gd name="T0" fmla="*/ 621 w 662"/>
              <a:gd name="T1" fmla="*/ 398 h 861"/>
              <a:gd name="T2" fmla="*/ 621 w 662"/>
              <a:gd name="T3" fmla="*/ 398 h 861"/>
              <a:gd name="T4" fmla="*/ 605 w 662"/>
              <a:gd name="T5" fmla="*/ 398 h 861"/>
              <a:gd name="T6" fmla="*/ 605 w 662"/>
              <a:gd name="T7" fmla="*/ 271 h 861"/>
              <a:gd name="T8" fmla="*/ 334 w 662"/>
              <a:gd name="T9" fmla="*/ 0 h 861"/>
              <a:gd name="T10" fmla="*/ 56 w 662"/>
              <a:gd name="T11" fmla="*/ 271 h 861"/>
              <a:gd name="T12" fmla="*/ 56 w 662"/>
              <a:gd name="T13" fmla="*/ 398 h 861"/>
              <a:gd name="T14" fmla="*/ 40 w 662"/>
              <a:gd name="T15" fmla="*/ 398 h 861"/>
              <a:gd name="T16" fmla="*/ 0 w 662"/>
              <a:gd name="T17" fmla="*/ 438 h 861"/>
              <a:gd name="T18" fmla="*/ 0 w 662"/>
              <a:gd name="T19" fmla="*/ 820 h 861"/>
              <a:gd name="T20" fmla="*/ 40 w 662"/>
              <a:gd name="T21" fmla="*/ 860 h 861"/>
              <a:gd name="T22" fmla="*/ 621 w 662"/>
              <a:gd name="T23" fmla="*/ 860 h 861"/>
              <a:gd name="T24" fmla="*/ 661 w 662"/>
              <a:gd name="T25" fmla="*/ 820 h 861"/>
              <a:gd name="T26" fmla="*/ 661 w 662"/>
              <a:gd name="T27" fmla="*/ 438 h 861"/>
              <a:gd name="T28" fmla="*/ 621 w 662"/>
              <a:gd name="T29" fmla="*/ 398 h 861"/>
              <a:gd name="T30" fmla="*/ 111 w 662"/>
              <a:gd name="T31" fmla="*/ 271 h 861"/>
              <a:gd name="T32" fmla="*/ 111 w 662"/>
              <a:gd name="T33" fmla="*/ 271 h 861"/>
              <a:gd name="T34" fmla="*/ 334 w 662"/>
              <a:gd name="T35" fmla="*/ 56 h 861"/>
              <a:gd name="T36" fmla="*/ 549 w 662"/>
              <a:gd name="T37" fmla="*/ 271 h 861"/>
              <a:gd name="T38" fmla="*/ 549 w 662"/>
              <a:gd name="T39" fmla="*/ 398 h 861"/>
              <a:gd name="T40" fmla="*/ 111 w 662"/>
              <a:gd name="T41" fmla="*/ 398 h 861"/>
              <a:gd name="T42" fmla="*/ 111 w 662"/>
              <a:gd name="T43" fmla="*/ 271 h 861"/>
              <a:gd name="T44" fmla="*/ 605 w 662"/>
              <a:gd name="T45" fmla="*/ 805 h 861"/>
              <a:gd name="T46" fmla="*/ 605 w 662"/>
              <a:gd name="T47" fmla="*/ 805 h 861"/>
              <a:gd name="T48" fmla="*/ 56 w 662"/>
              <a:gd name="T49" fmla="*/ 805 h 861"/>
              <a:gd name="T50" fmla="*/ 56 w 662"/>
              <a:gd name="T51" fmla="*/ 454 h 861"/>
              <a:gd name="T52" fmla="*/ 605 w 662"/>
              <a:gd name="T53" fmla="*/ 454 h 861"/>
              <a:gd name="T54" fmla="*/ 605 w 662"/>
              <a:gd name="T55" fmla="*/ 805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2" h="861">
                <a:moveTo>
                  <a:pt x="621" y="398"/>
                </a:moveTo>
                <a:lnTo>
                  <a:pt x="621" y="398"/>
                </a:lnTo>
                <a:cubicBezTo>
                  <a:pt x="605" y="398"/>
                  <a:pt x="605" y="398"/>
                  <a:pt x="605" y="398"/>
                </a:cubicBezTo>
                <a:cubicBezTo>
                  <a:pt x="605" y="271"/>
                  <a:pt x="605" y="271"/>
                  <a:pt x="605" y="271"/>
                </a:cubicBezTo>
                <a:cubicBezTo>
                  <a:pt x="605" y="120"/>
                  <a:pt x="485" y="0"/>
                  <a:pt x="334" y="0"/>
                </a:cubicBezTo>
                <a:cubicBezTo>
                  <a:pt x="183" y="0"/>
                  <a:pt x="56" y="120"/>
                  <a:pt x="56" y="271"/>
                </a:cubicBezTo>
                <a:cubicBezTo>
                  <a:pt x="56" y="398"/>
                  <a:pt x="56" y="398"/>
                  <a:pt x="56" y="398"/>
                </a:cubicBezTo>
                <a:cubicBezTo>
                  <a:pt x="40" y="398"/>
                  <a:pt x="40" y="398"/>
                  <a:pt x="40" y="398"/>
                </a:cubicBezTo>
                <a:cubicBezTo>
                  <a:pt x="24" y="398"/>
                  <a:pt x="0" y="414"/>
                  <a:pt x="0" y="438"/>
                </a:cubicBezTo>
                <a:cubicBezTo>
                  <a:pt x="0" y="820"/>
                  <a:pt x="0" y="820"/>
                  <a:pt x="0" y="820"/>
                </a:cubicBezTo>
                <a:cubicBezTo>
                  <a:pt x="0" y="844"/>
                  <a:pt x="24" y="860"/>
                  <a:pt x="40" y="860"/>
                </a:cubicBezTo>
                <a:cubicBezTo>
                  <a:pt x="621" y="860"/>
                  <a:pt x="621" y="860"/>
                  <a:pt x="621" y="860"/>
                </a:cubicBezTo>
                <a:cubicBezTo>
                  <a:pt x="645" y="860"/>
                  <a:pt x="661" y="844"/>
                  <a:pt x="661" y="820"/>
                </a:cubicBezTo>
                <a:cubicBezTo>
                  <a:pt x="661" y="438"/>
                  <a:pt x="661" y="438"/>
                  <a:pt x="661" y="438"/>
                </a:cubicBezTo>
                <a:cubicBezTo>
                  <a:pt x="661" y="414"/>
                  <a:pt x="645" y="398"/>
                  <a:pt x="621" y="398"/>
                </a:cubicBezTo>
                <a:close/>
                <a:moveTo>
                  <a:pt x="111" y="271"/>
                </a:moveTo>
                <a:lnTo>
                  <a:pt x="111" y="271"/>
                </a:lnTo>
                <a:cubicBezTo>
                  <a:pt x="111" y="151"/>
                  <a:pt x="215" y="56"/>
                  <a:pt x="334" y="56"/>
                </a:cubicBezTo>
                <a:cubicBezTo>
                  <a:pt x="454" y="56"/>
                  <a:pt x="549" y="151"/>
                  <a:pt x="549" y="271"/>
                </a:cubicBezTo>
                <a:cubicBezTo>
                  <a:pt x="549" y="398"/>
                  <a:pt x="549" y="398"/>
                  <a:pt x="549" y="398"/>
                </a:cubicBezTo>
                <a:cubicBezTo>
                  <a:pt x="111" y="398"/>
                  <a:pt x="111" y="398"/>
                  <a:pt x="111" y="398"/>
                </a:cubicBezTo>
                <a:lnTo>
                  <a:pt x="111" y="271"/>
                </a:lnTo>
                <a:close/>
                <a:moveTo>
                  <a:pt x="605" y="805"/>
                </a:moveTo>
                <a:lnTo>
                  <a:pt x="605" y="805"/>
                </a:lnTo>
                <a:cubicBezTo>
                  <a:pt x="56" y="805"/>
                  <a:pt x="56" y="805"/>
                  <a:pt x="56" y="805"/>
                </a:cubicBezTo>
                <a:cubicBezTo>
                  <a:pt x="56" y="454"/>
                  <a:pt x="56" y="454"/>
                  <a:pt x="56" y="454"/>
                </a:cubicBezTo>
                <a:cubicBezTo>
                  <a:pt x="605" y="454"/>
                  <a:pt x="605" y="454"/>
                  <a:pt x="605" y="454"/>
                </a:cubicBezTo>
                <a:lnTo>
                  <a:pt x="605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39"/>
          <p:cNvSpPr>
            <a:spLocks noChangeArrowheads="1"/>
          </p:cNvSpPr>
          <p:nvPr/>
        </p:nvSpPr>
        <p:spPr bwMode="auto">
          <a:xfrm>
            <a:off x="7662873" y="12175131"/>
            <a:ext cx="63886" cy="176910"/>
          </a:xfrm>
          <a:custGeom>
            <a:avLst/>
            <a:gdLst>
              <a:gd name="T0" fmla="*/ 23 w 56"/>
              <a:gd name="T1" fmla="*/ 159 h 160"/>
              <a:gd name="T2" fmla="*/ 23 w 56"/>
              <a:gd name="T3" fmla="*/ 159 h 160"/>
              <a:gd name="T4" fmla="*/ 55 w 56"/>
              <a:gd name="T5" fmla="*/ 127 h 160"/>
              <a:gd name="T6" fmla="*/ 55 w 56"/>
              <a:gd name="T7" fmla="*/ 32 h 160"/>
              <a:gd name="T8" fmla="*/ 23 w 56"/>
              <a:gd name="T9" fmla="*/ 0 h 160"/>
              <a:gd name="T10" fmla="*/ 0 w 56"/>
              <a:gd name="T11" fmla="*/ 32 h 160"/>
              <a:gd name="T12" fmla="*/ 0 w 56"/>
              <a:gd name="T13" fmla="*/ 127 h 160"/>
              <a:gd name="T14" fmla="*/ 23 w 56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60">
                <a:moveTo>
                  <a:pt x="23" y="159"/>
                </a:moveTo>
                <a:lnTo>
                  <a:pt x="23" y="159"/>
                </a:lnTo>
                <a:cubicBezTo>
                  <a:pt x="39" y="159"/>
                  <a:pt x="55" y="143"/>
                  <a:pt x="55" y="127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16"/>
                  <a:pt x="39" y="0"/>
                  <a:pt x="23" y="0"/>
                </a:cubicBezTo>
                <a:cubicBezTo>
                  <a:pt x="8" y="0"/>
                  <a:pt x="0" y="16"/>
                  <a:pt x="0" y="3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43"/>
                  <a:pt x="8" y="159"/>
                  <a:pt x="23" y="1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16713636" y="4056409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6675964" y="6437385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9148246" y="849782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9127296" y="1377092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0897691" y="3187319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0" name="Rectángulo 539"/>
          <p:cNvSpPr/>
          <p:nvPr/>
        </p:nvSpPr>
        <p:spPr>
          <a:xfrm>
            <a:off x="10876741" y="3714629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1785360" y="6090720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11764410" y="6618030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0981230" y="8918906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0960280" y="9446216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8900929" y="11310328"/>
            <a:ext cx="197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46" name="Rectángulo 545"/>
          <p:cNvSpPr/>
          <p:nvPr/>
        </p:nvSpPr>
        <p:spPr>
          <a:xfrm>
            <a:off x="8879979" y="11837638"/>
            <a:ext cx="3093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35177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reeform 169"/>
          <p:cNvSpPr>
            <a:spLocks noChangeArrowheads="1"/>
          </p:cNvSpPr>
          <p:nvPr/>
        </p:nvSpPr>
        <p:spPr bwMode="auto">
          <a:xfrm>
            <a:off x="2227956" y="6115574"/>
            <a:ext cx="4340713" cy="4350612"/>
          </a:xfrm>
          <a:custGeom>
            <a:avLst/>
            <a:gdLst>
              <a:gd name="T0" fmla="*/ 3867 w 3868"/>
              <a:gd name="T1" fmla="*/ 1932 h 3876"/>
              <a:gd name="T2" fmla="*/ 3867 w 3868"/>
              <a:gd name="T3" fmla="*/ 1932 h 3876"/>
              <a:gd name="T4" fmla="*/ 1933 w 3868"/>
              <a:gd name="T5" fmla="*/ 3875 h 3876"/>
              <a:gd name="T6" fmla="*/ 0 w 3868"/>
              <a:gd name="T7" fmla="*/ 1932 h 3876"/>
              <a:gd name="T8" fmla="*/ 1933 w 3868"/>
              <a:gd name="T9" fmla="*/ 0 h 3876"/>
              <a:gd name="T10" fmla="*/ 3867 w 3868"/>
              <a:gd name="T11" fmla="*/ 1932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8" h="3876">
                <a:moveTo>
                  <a:pt x="3867" y="1932"/>
                </a:moveTo>
                <a:lnTo>
                  <a:pt x="3867" y="1932"/>
                </a:lnTo>
                <a:cubicBezTo>
                  <a:pt x="3867" y="3007"/>
                  <a:pt x="3000" y="3875"/>
                  <a:pt x="1933" y="3875"/>
                </a:cubicBezTo>
                <a:cubicBezTo>
                  <a:pt x="867" y="3875"/>
                  <a:pt x="0" y="3007"/>
                  <a:pt x="0" y="1932"/>
                </a:cubicBezTo>
                <a:cubicBezTo>
                  <a:pt x="0" y="866"/>
                  <a:pt x="867" y="0"/>
                  <a:pt x="1933" y="0"/>
                </a:cubicBezTo>
                <a:cubicBezTo>
                  <a:pt x="3000" y="0"/>
                  <a:pt x="3867" y="866"/>
                  <a:pt x="3867" y="193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70"/>
          <p:cNvSpPr>
            <a:spLocks noChangeArrowheads="1"/>
          </p:cNvSpPr>
          <p:nvPr/>
        </p:nvSpPr>
        <p:spPr bwMode="auto">
          <a:xfrm>
            <a:off x="11661703" y="7352949"/>
            <a:ext cx="4969298" cy="4969298"/>
          </a:xfrm>
          <a:custGeom>
            <a:avLst/>
            <a:gdLst>
              <a:gd name="T0" fmla="*/ 4427 w 4428"/>
              <a:gd name="T1" fmla="*/ 2213 h 4428"/>
              <a:gd name="T2" fmla="*/ 4427 w 4428"/>
              <a:gd name="T3" fmla="*/ 2213 h 4428"/>
              <a:gd name="T4" fmla="*/ 2213 w 4428"/>
              <a:gd name="T5" fmla="*/ 4427 h 4428"/>
              <a:gd name="T6" fmla="*/ 0 w 4428"/>
              <a:gd name="T7" fmla="*/ 2213 h 4428"/>
              <a:gd name="T8" fmla="*/ 2213 w 4428"/>
              <a:gd name="T9" fmla="*/ 0 h 4428"/>
              <a:gd name="T10" fmla="*/ 4427 w 4428"/>
              <a:gd name="T11" fmla="*/ 2213 h 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8" h="4428">
                <a:moveTo>
                  <a:pt x="4427" y="2213"/>
                </a:moveTo>
                <a:lnTo>
                  <a:pt x="4427" y="2213"/>
                </a:lnTo>
                <a:cubicBezTo>
                  <a:pt x="4427" y="3433"/>
                  <a:pt x="3433" y="4427"/>
                  <a:pt x="2213" y="4427"/>
                </a:cubicBezTo>
                <a:cubicBezTo>
                  <a:pt x="984" y="4427"/>
                  <a:pt x="0" y="3433"/>
                  <a:pt x="0" y="2213"/>
                </a:cubicBezTo>
                <a:cubicBezTo>
                  <a:pt x="0" y="985"/>
                  <a:pt x="984" y="0"/>
                  <a:pt x="2213" y="0"/>
                </a:cubicBezTo>
                <a:cubicBezTo>
                  <a:pt x="3433" y="0"/>
                  <a:pt x="4427" y="985"/>
                  <a:pt x="4427" y="221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71"/>
          <p:cNvSpPr>
            <a:spLocks noChangeArrowheads="1"/>
          </p:cNvSpPr>
          <p:nvPr/>
        </p:nvSpPr>
        <p:spPr bwMode="auto">
          <a:xfrm>
            <a:off x="6093517" y="7941941"/>
            <a:ext cx="4860409" cy="4860409"/>
          </a:xfrm>
          <a:custGeom>
            <a:avLst/>
            <a:gdLst>
              <a:gd name="T0" fmla="*/ 4329 w 4330"/>
              <a:gd name="T1" fmla="*/ 2168 h 4329"/>
              <a:gd name="T2" fmla="*/ 4329 w 4330"/>
              <a:gd name="T3" fmla="*/ 2168 h 4329"/>
              <a:gd name="T4" fmla="*/ 2169 w 4330"/>
              <a:gd name="T5" fmla="*/ 4328 h 4329"/>
              <a:gd name="T6" fmla="*/ 0 w 4330"/>
              <a:gd name="T7" fmla="*/ 2168 h 4329"/>
              <a:gd name="T8" fmla="*/ 2169 w 4330"/>
              <a:gd name="T9" fmla="*/ 0 h 4329"/>
              <a:gd name="T10" fmla="*/ 4329 w 4330"/>
              <a:gd name="T11" fmla="*/ 2168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0" h="4329">
                <a:moveTo>
                  <a:pt x="4329" y="2168"/>
                </a:moveTo>
                <a:lnTo>
                  <a:pt x="4329" y="2168"/>
                </a:lnTo>
                <a:cubicBezTo>
                  <a:pt x="4329" y="3361"/>
                  <a:pt x="3362" y="4328"/>
                  <a:pt x="2169" y="4328"/>
                </a:cubicBezTo>
                <a:cubicBezTo>
                  <a:pt x="967" y="4328"/>
                  <a:pt x="0" y="3361"/>
                  <a:pt x="0" y="2168"/>
                </a:cubicBezTo>
                <a:cubicBezTo>
                  <a:pt x="0" y="976"/>
                  <a:pt x="967" y="0"/>
                  <a:pt x="2169" y="0"/>
                </a:cubicBezTo>
                <a:cubicBezTo>
                  <a:pt x="3362" y="0"/>
                  <a:pt x="4329" y="976"/>
                  <a:pt x="4329" y="216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72"/>
          <p:cNvSpPr>
            <a:spLocks noChangeArrowheads="1"/>
          </p:cNvSpPr>
          <p:nvPr/>
        </p:nvSpPr>
        <p:spPr bwMode="auto">
          <a:xfrm>
            <a:off x="15938071" y="4838603"/>
            <a:ext cx="5652329" cy="5647381"/>
          </a:xfrm>
          <a:custGeom>
            <a:avLst/>
            <a:gdLst>
              <a:gd name="T0" fmla="*/ 5033 w 5034"/>
              <a:gd name="T1" fmla="*/ 2511 h 5033"/>
              <a:gd name="T2" fmla="*/ 5033 w 5034"/>
              <a:gd name="T3" fmla="*/ 2511 h 5033"/>
              <a:gd name="T4" fmla="*/ 2521 w 5034"/>
              <a:gd name="T5" fmla="*/ 5032 h 5033"/>
              <a:gd name="T6" fmla="*/ 0 w 5034"/>
              <a:gd name="T7" fmla="*/ 2511 h 5033"/>
              <a:gd name="T8" fmla="*/ 2521 w 5034"/>
              <a:gd name="T9" fmla="*/ 0 h 5033"/>
              <a:gd name="T10" fmla="*/ 5033 w 5034"/>
              <a:gd name="T11" fmla="*/ 2511 h 5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4" h="5033">
                <a:moveTo>
                  <a:pt x="5033" y="2511"/>
                </a:moveTo>
                <a:lnTo>
                  <a:pt x="5033" y="2511"/>
                </a:lnTo>
                <a:cubicBezTo>
                  <a:pt x="5033" y="3902"/>
                  <a:pt x="3904" y="5032"/>
                  <a:pt x="2521" y="5032"/>
                </a:cubicBezTo>
                <a:cubicBezTo>
                  <a:pt x="1130" y="5032"/>
                  <a:pt x="0" y="3902"/>
                  <a:pt x="0" y="2511"/>
                </a:cubicBezTo>
                <a:cubicBezTo>
                  <a:pt x="0" y="1120"/>
                  <a:pt x="1130" y="0"/>
                  <a:pt x="2521" y="0"/>
                </a:cubicBezTo>
                <a:cubicBezTo>
                  <a:pt x="3904" y="0"/>
                  <a:pt x="5033" y="1120"/>
                  <a:pt x="5033" y="251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73"/>
          <p:cNvSpPr>
            <a:spLocks noChangeArrowheads="1"/>
          </p:cNvSpPr>
          <p:nvPr/>
        </p:nvSpPr>
        <p:spPr bwMode="auto">
          <a:xfrm>
            <a:off x="8929579" y="4759411"/>
            <a:ext cx="4167479" cy="4157580"/>
          </a:xfrm>
          <a:custGeom>
            <a:avLst/>
            <a:gdLst>
              <a:gd name="T0" fmla="*/ 3713 w 3714"/>
              <a:gd name="T1" fmla="*/ 1851 h 3704"/>
              <a:gd name="T2" fmla="*/ 3713 w 3714"/>
              <a:gd name="T3" fmla="*/ 1851 h 3704"/>
              <a:gd name="T4" fmla="*/ 1862 w 3714"/>
              <a:gd name="T5" fmla="*/ 3703 h 3704"/>
              <a:gd name="T6" fmla="*/ 0 w 3714"/>
              <a:gd name="T7" fmla="*/ 1851 h 3704"/>
              <a:gd name="T8" fmla="*/ 1862 w 3714"/>
              <a:gd name="T9" fmla="*/ 0 h 3704"/>
              <a:gd name="T10" fmla="*/ 3713 w 3714"/>
              <a:gd name="T11" fmla="*/ 1851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4" h="3704">
                <a:moveTo>
                  <a:pt x="3713" y="1851"/>
                </a:moveTo>
                <a:lnTo>
                  <a:pt x="3713" y="1851"/>
                </a:lnTo>
                <a:cubicBezTo>
                  <a:pt x="3713" y="2872"/>
                  <a:pt x="2883" y="3703"/>
                  <a:pt x="1862" y="3703"/>
                </a:cubicBezTo>
                <a:cubicBezTo>
                  <a:pt x="832" y="3703"/>
                  <a:pt x="0" y="2872"/>
                  <a:pt x="0" y="1851"/>
                </a:cubicBezTo>
                <a:cubicBezTo>
                  <a:pt x="0" y="831"/>
                  <a:pt x="832" y="0"/>
                  <a:pt x="1862" y="0"/>
                </a:cubicBezTo>
                <a:cubicBezTo>
                  <a:pt x="2883" y="0"/>
                  <a:pt x="3713" y="831"/>
                  <a:pt x="3713" y="185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74"/>
          <p:cNvSpPr>
            <a:spLocks noChangeArrowheads="1"/>
          </p:cNvSpPr>
          <p:nvPr/>
        </p:nvSpPr>
        <p:spPr bwMode="auto">
          <a:xfrm>
            <a:off x="1648866" y="8486386"/>
            <a:ext cx="1663032" cy="1663032"/>
          </a:xfrm>
          <a:custGeom>
            <a:avLst/>
            <a:gdLst>
              <a:gd name="T0" fmla="*/ 1482 w 1483"/>
              <a:gd name="T1" fmla="*/ 740 h 1482"/>
              <a:gd name="T2" fmla="*/ 1482 w 1483"/>
              <a:gd name="T3" fmla="*/ 740 h 1482"/>
              <a:gd name="T4" fmla="*/ 741 w 1483"/>
              <a:gd name="T5" fmla="*/ 1481 h 1482"/>
              <a:gd name="T6" fmla="*/ 0 w 1483"/>
              <a:gd name="T7" fmla="*/ 740 h 1482"/>
              <a:gd name="T8" fmla="*/ 741 w 1483"/>
              <a:gd name="T9" fmla="*/ 0 h 1482"/>
              <a:gd name="T10" fmla="*/ 1482 w 1483"/>
              <a:gd name="T11" fmla="*/ 74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1482">
                <a:moveTo>
                  <a:pt x="1482" y="740"/>
                </a:moveTo>
                <a:lnTo>
                  <a:pt x="1482" y="740"/>
                </a:lnTo>
                <a:cubicBezTo>
                  <a:pt x="1482" y="1147"/>
                  <a:pt x="1147" y="1481"/>
                  <a:pt x="741" y="1481"/>
                </a:cubicBezTo>
                <a:cubicBezTo>
                  <a:pt x="334" y="1481"/>
                  <a:pt x="0" y="1147"/>
                  <a:pt x="0" y="740"/>
                </a:cubicBezTo>
                <a:cubicBezTo>
                  <a:pt x="0" y="334"/>
                  <a:pt x="334" y="0"/>
                  <a:pt x="741" y="0"/>
                </a:cubicBezTo>
                <a:cubicBezTo>
                  <a:pt x="1147" y="0"/>
                  <a:pt x="1482" y="334"/>
                  <a:pt x="1482" y="74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5"/>
          <p:cNvSpPr>
            <a:spLocks noChangeArrowheads="1"/>
          </p:cNvSpPr>
          <p:nvPr/>
        </p:nvSpPr>
        <p:spPr bwMode="auto">
          <a:xfrm>
            <a:off x="9662105" y="11055175"/>
            <a:ext cx="1663032" cy="1663032"/>
          </a:xfrm>
          <a:custGeom>
            <a:avLst/>
            <a:gdLst>
              <a:gd name="T0" fmla="*/ 1482 w 1483"/>
              <a:gd name="T1" fmla="*/ 741 h 1482"/>
              <a:gd name="T2" fmla="*/ 1482 w 1483"/>
              <a:gd name="T3" fmla="*/ 741 h 1482"/>
              <a:gd name="T4" fmla="*/ 741 w 1483"/>
              <a:gd name="T5" fmla="*/ 1481 h 1482"/>
              <a:gd name="T6" fmla="*/ 0 w 1483"/>
              <a:gd name="T7" fmla="*/ 741 h 1482"/>
              <a:gd name="T8" fmla="*/ 741 w 1483"/>
              <a:gd name="T9" fmla="*/ 0 h 1482"/>
              <a:gd name="T10" fmla="*/ 1482 w 1483"/>
              <a:gd name="T11" fmla="*/ 74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1482">
                <a:moveTo>
                  <a:pt x="1482" y="741"/>
                </a:moveTo>
                <a:lnTo>
                  <a:pt x="1482" y="741"/>
                </a:lnTo>
                <a:cubicBezTo>
                  <a:pt x="1482" y="1147"/>
                  <a:pt x="1148" y="1481"/>
                  <a:pt x="741" y="1481"/>
                </a:cubicBezTo>
                <a:cubicBezTo>
                  <a:pt x="334" y="1481"/>
                  <a:pt x="0" y="1147"/>
                  <a:pt x="0" y="741"/>
                </a:cubicBezTo>
                <a:cubicBezTo>
                  <a:pt x="0" y="334"/>
                  <a:pt x="334" y="0"/>
                  <a:pt x="741" y="0"/>
                </a:cubicBezTo>
                <a:cubicBezTo>
                  <a:pt x="1148" y="0"/>
                  <a:pt x="1482" y="334"/>
                  <a:pt x="1482" y="74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76"/>
          <p:cNvSpPr>
            <a:spLocks noChangeArrowheads="1"/>
          </p:cNvSpPr>
          <p:nvPr/>
        </p:nvSpPr>
        <p:spPr bwMode="auto">
          <a:xfrm>
            <a:off x="8830589" y="4432744"/>
            <a:ext cx="1663032" cy="1653133"/>
          </a:xfrm>
          <a:custGeom>
            <a:avLst/>
            <a:gdLst>
              <a:gd name="T0" fmla="*/ 1482 w 1483"/>
              <a:gd name="T1" fmla="*/ 731 h 1473"/>
              <a:gd name="T2" fmla="*/ 1482 w 1483"/>
              <a:gd name="T3" fmla="*/ 731 h 1473"/>
              <a:gd name="T4" fmla="*/ 741 w 1483"/>
              <a:gd name="T5" fmla="*/ 1472 h 1473"/>
              <a:gd name="T6" fmla="*/ 0 w 1483"/>
              <a:gd name="T7" fmla="*/ 731 h 1473"/>
              <a:gd name="T8" fmla="*/ 741 w 1483"/>
              <a:gd name="T9" fmla="*/ 0 h 1473"/>
              <a:gd name="T10" fmla="*/ 1482 w 1483"/>
              <a:gd name="T11" fmla="*/ 731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3" h="1473">
                <a:moveTo>
                  <a:pt x="1482" y="731"/>
                </a:moveTo>
                <a:lnTo>
                  <a:pt x="1482" y="731"/>
                </a:lnTo>
                <a:cubicBezTo>
                  <a:pt x="1482" y="1147"/>
                  <a:pt x="1148" y="1472"/>
                  <a:pt x="741" y="1472"/>
                </a:cubicBezTo>
                <a:cubicBezTo>
                  <a:pt x="334" y="1472"/>
                  <a:pt x="0" y="1147"/>
                  <a:pt x="0" y="731"/>
                </a:cubicBezTo>
                <a:cubicBezTo>
                  <a:pt x="0" y="325"/>
                  <a:pt x="334" y="0"/>
                  <a:pt x="741" y="0"/>
                </a:cubicBezTo>
                <a:cubicBezTo>
                  <a:pt x="1148" y="0"/>
                  <a:pt x="1482" y="325"/>
                  <a:pt x="1482" y="73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177"/>
          <p:cNvSpPr>
            <a:spLocks noChangeArrowheads="1"/>
          </p:cNvSpPr>
          <p:nvPr/>
        </p:nvSpPr>
        <p:spPr bwMode="auto">
          <a:xfrm>
            <a:off x="14146352" y="6655071"/>
            <a:ext cx="1653133" cy="1653133"/>
          </a:xfrm>
          <a:custGeom>
            <a:avLst/>
            <a:gdLst>
              <a:gd name="T0" fmla="*/ 1473 w 1474"/>
              <a:gd name="T1" fmla="*/ 740 h 1473"/>
              <a:gd name="T2" fmla="*/ 1473 w 1474"/>
              <a:gd name="T3" fmla="*/ 740 h 1473"/>
              <a:gd name="T4" fmla="*/ 741 w 1474"/>
              <a:gd name="T5" fmla="*/ 1472 h 1473"/>
              <a:gd name="T6" fmla="*/ 0 w 1474"/>
              <a:gd name="T7" fmla="*/ 740 h 1473"/>
              <a:gd name="T8" fmla="*/ 741 w 1474"/>
              <a:gd name="T9" fmla="*/ 0 h 1473"/>
              <a:gd name="T10" fmla="*/ 1473 w 1474"/>
              <a:gd name="T11" fmla="*/ 740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3">
                <a:moveTo>
                  <a:pt x="1473" y="740"/>
                </a:moveTo>
                <a:lnTo>
                  <a:pt x="1473" y="740"/>
                </a:lnTo>
                <a:cubicBezTo>
                  <a:pt x="1473" y="1147"/>
                  <a:pt x="1147" y="1472"/>
                  <a:pt x="741" y="1472"/>
                </a:cubicBezTo>
                <a:cubicBezTo>
                  <a:pt x="325" y="1472"/>
                  <a:pt x="0" y="1147"/>
                  <a:pt x="0" y="740"/>
                </a:cubicBezTo>
                <a:cubicBezTo>
                  <a:pt x="0" y="325"/>
                  <a:pt x="325" y="0"/>
                  <a:pt x="741" y="0"/>
                </a:cubicBezTo>
                <a:cubicBezTo>
                  <a:pt x="1147" y="0"/>
                  <a:pt x="1473" y="325"/>
                  <a:pt x="1473" y="74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78"/>
          <p:cNvSpPr>
            <a:spLocks noChangeArrowheads="1"/>
          </p:cNvSpPr>
          <p:nvPr/>
        </p:nvSpPr>
        <p:spPr bwMode="auto">
          <a:xfrm>
            <a:off x="20016459" y="4992039"/>
            <a:ext cx="1653133" cy="1663032"/>
          </a:xfrm>
          <a:custGeom>
            <a:avLst/>
            <a:gdLst>
              <a:gd name="T0" fmla="*/ 1473 w 1474"/>
              <a:gd name="T1" fmla="*/ 740 h 1482"/>
              <a:gd name="T2" fmla="*/ 1473 w 1474"/>
              <a:gd name="T3" fmla="*/ 740 h 1482"/>
              <a:gd name="T4" fmla="*/ 733 w 1474"/>
              <a:gd name="T5" fmla="*/ 1481 h 1482"/>
              <a:gd name="T6" fmla="*/ 0 w 1474"/>
              <a:gd name="T7" fmla="*/ 740 h 1482"/>
              <a:gd name="T8" fmla="*/ 733 w 1474"/>
              <a:gd name="T9" fmla="*/ 0 h 1482"/>
              <a:gd name="T10" fmla="*/ 1473 w 1474"/>
              <a:gd name="T11" fmla="*/ 74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82">
                <a:moveTo>
                  <a:pt x="1473" y="740"/>
                </a:moveTo>
                <a:lnTo>
                  <a:pt x="1473" y="740"/>
                </a:lnTo>
                <a:cubicBezTo>
                  <a:pt x="1473" y="1147"/>
                  <a:pt x="1148" y="1481"/>
                  <a:pt x="733" y="1481"/>
                </a:cubicBezTo>
                <a:cubicBezTo>
                  <a:pt x="326" y="1481"/>
                  <a:pt x="0" y="1147"/>
                  <a:pt x="0" y="740"/>
                </a:cubicBezTo>
                <a:cubicBezTo>
                  <a:pt x="0" y="334"/>
                  <a:pt x="326" y="0"/>
                  <a:pt x="733" y="0"/>
                </a:cubicBezTo>
                <a:cubicBezTo>
                  <a:pt x="1148" y="0"/>
                  <a:pt x="1473" y="334"/>
                  <a:pt x="1473" y="74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375"/>
          <p:cNvSpPr>
            <a:spLocks noChangeArrowheads="1"/>
          </p:cNvSpPr>
          <p:nvPr/>
        </p:nvSpPr>
        <p:spPr bwMode="auto">
          <a:xfrm>
            <a:off x="4014727" y="8793255"/>
            <a:ext cx="386061" cy="386061"/>
          </a:xfrm>
          <a:custGeom>
            <a:avLst/>
            <a:gdLst>
              <a:gd name="T0" fmla="*/ 172 w 344"/>
              <a:gd name="T1" fmla="*/ 343 h 344"/>
              <a:gd name="T2" fmla="*/ 172 w 344"/>
              <a:gd name="T3" fmla="*/ 343 h 344"/>
              <a:gd name="T4" fmla="*/ 0 w 344"/>
              <a:gd name="T5" fmla="*/ 171 h 344"/>
              <a:gd name="T6" fmla="*/ 172 w 344"/>
              <a:gd name="T7" fmla="*/ 0 h 344"/>
              <a:gd name="T8" fmla="*/ 343 w 344"/>
              <a:gd name="T9" fmla="*/ 171 h 344"/>
              <a:gd name="T10" fmla="*/ 172 w 344"/>
              <a:gd name="T11" fmla="*/ 343 h 344"/>
              <a:gd name="T12" fmla="*/ 172 w 344"/>
              <a:gd name="T13" fmla="*/ 63 h 344"/>
              <a:gd name="T14" fmla="*/ 172 w 344"/>
              <a:gd name="T15" fmla="*/ 63 h 344"/>
              <a:gd name="T16" fmla="*/ 63 w 344"/>
              <a:gd name="T17" fmla="*/ 171 h 344"/>
              <a:gd name="T18" fmla="*/ 172 w 344"/>
              <a:gd name="T19" fmla="*/ 280 h 344"/>
              <a:gd name="T20" fmla="*/ 280 w 344"/>
              <a:gd name="T21" fmla="*/ 171 h 344"/>
              <a:gd name="T22" fmla="*/ 172 w 344"/>
              <a:gd name="T23" fmla="*/ 6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344">
                <a:moveTo>
                  <a:pt x="172" y="343"/>
                </a:moveTo>
                <a:lnTo>
                  <a:pt x="172" y="343"/>
                </a:lnTo>
                <a:cubicBezTo>
                  <a:pt x="81" y="343"/>
                  <a:pt x="0" y="262"/>
                  <a:pt x="0" y="171"/>
                </a:cubicBezTo>
                <a:cubicBezTo>
                  <a:pt x="0" y="72"/>
                  <a:pt x="81" y="0"/>
                  <a:pt x="172" y="0"/>
                </a:cubicBezTo>
                <a:cubicBezTo>
                  <a:pt x="262" y="0"/>
                  <a:pt x="343" y="72"/>
                  <a:pt x="343" y="171"/>
                </a:cubicBezTo>
                <a:cubicBezTo>
                  <a:pt x="343" y="262"/>
                  <a:pt x="262" y="343"/>
                  <a:pt x="172" y="343"/>
                </a:cubicBezTo>
                <a:close/>
                <a:moveTo>
                  <a:pt x="172" y="63"/>
                </a:moveTo>
                <a:lnTo>
                  <a:pt x="172" y="63"/>
                </a:lnTo>
                <a:cubicBezTo>
                  <a:pt x="109" y="63"/>
                  <a:pt x="63" y="108"/>
                  <a:pt x="63" y="171"/>
                </a:cubicBezTo>
                <a:cubicBezTo>
                  <a:pt x="63" y="235"/>
                  <a:pt x="109" y="280"/>
                  <a:pt x="172" y="280"/>
                </a:cubicBezTo>
                <a:cubicBezTo>
                  <a:pt x="235" y="280"/>
                  <a:pt x="280" y="235"/>
                  <a:pt x="280" y="171"/>
                </a:cubicBezTo>
                <a:cubicBezTo>
                  <a:pt x="280" y="108"/>
                  <a:pt x="235" y="63"/>
                  <a:pt x="17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376"/>
          <p:cNvSpPr>
            <a:spLocks noChangeArrowheads="1"/>
          </p:cNvSpPr>
          <p:nvPr/>
        </p:nvSpPr>
        <p:spPr bwMode="auto">
          <a:xfrm>
            <a:off x="3881089" y="9209013"/>
            <a:ext cx="648386" cy="366263"/>
          </a:xfrm>
          <a:custGeom>
            <a:avLst/>
            <a:gdLst>
              <a:gd name="T0" fmla="*/ 551 w 579"/>
              <a:gd name="T1" fmla="*/ 326 h 327"/>
              <a:gd name="T2" fmla="*/ 551 w 579"/>
              <a:gd name="T3" fmla="*/ 326 h 327"/>
              <a:gd name="T4" fmla="*/ 27 w 579"/>
              <a:gd name="T5" fmla="*/ 326 h 327"/>
              <a:gd name="T6" fmla="*/ 0 w 579"/>
              <a:gd name="T7" fmla="*/ 298 h 327"/>
              <a:gd name="T8" fmla="*/ 0 w 579"/>
              <a:gd name="T9" fmla="*/ 181 h 327"/>
              <a:gd name="T10" fmla="*/ 54 w 579"/>
              <a:gd name="T11" fmla="*/ 73 h 327"/>
              <a:gd name="T12" fmla="*/ 289 w 579"/>
              <a:gd name="T13" fmla="*/ 0 h 327"/>
              <a:gd name="T14" fmla="*/ 524 w 579"/>
              <a:gd name="T15" fmla="*/ 73 h 327"/>
              <a:gd name="T16" fmla="*/ 578 w 579"/>
              <a:gd name="T17" fmla="*/ 172 h 327"/>
              <a:gd name="T18" fmla="*/ 578 w 579"/>
              <a:gd name="T19" fmla="*/ 298 h 327"/>
              <a:gd name="T20" fmla="*/ 551 w 579"/>
              <a:gd name="T21" fmla="*/ 326 h 327"/>
              <a:gd name="T22" fmla="*/ 63 w 579"/>
              <a:gd name="T23" fmla="*/ 271 h 327"/>
              <a:gd name="T24" fmla="*/ 63 w 579"/>
              <a:gd name="T25" fmla="*/ 271 h 327"/>
              <a:gd name="T26" fmla="*/ 515 w 579"/>
              <a:gd name="T27" fmla="*/ 271 h 327"/>
              <a:gd name="T28" fmla="*/ 515 w 579"/>
              <a:gd name="T29" fmla="*/ 181 h 327"/>
              <a:gd name="T30" fmla="*/ 487 w 579"/>
              <a:gd name="T31" fmla="*/ 127 h 327"/>
              <a:gd name="T32" fmla="*/ 289 w 579"/>
              <a:gd name="T33" fmla="*/ 64 h 327"/>
              <a:gd name="T34" fmla="*/ 90 w 579"/>
              <a:gd name="T35" fmla="*/ 127 h 327"/>
              <a:gd name="T36" fmla="*/ 63 w 579"/>
              <a:gd name="T37" fmla="*/ 181 h 327"/>
              <a:gd name="T38" fmla="*/ 63 w 579"/>
              <a:gd name="T39" fmla="*/ 27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9" h="327">
                <a:moveTo>
                  <a:pt x="551" y="326"/>
                </a:moveTo>
                <a:lnTo>
                  <a:pt x="551" y="326"/>
                </a:lnTo>
                <a:cubicBezTo>
                  <a:pt x="27" y="326"/>
                  <a:pt x="27" y="326"/>
                  <a:pt x="27" y="326"/>
                </a:cubicBezTo>
                <a:cubicBezTo>
                  <a:pt x="9" y="326"/>
                  <a:pt x="0" y="317"/>
                  <a:pt x="0" y="298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36"/>
                  <a:pt x="18" y="99"/>
                  <a:pt x="54" y="73"/>
                </a:cubicBezTo>
                <a:cubicBezTo>
                  <a:pt x="117" y="27"/>
                  <a:pt x="198" y="0"/>
                  <a:pt x="289" y="0"/>
                </a:cubicBezTo>
                <a:cubicBezTo>
                  <a:pt x="379" y="0"/>
                  <a:pt x="460" y="27"/>
                  <a:pt x="524" y="73"/>
                </a:cubicBezTo>
                <a:cubicBezTo>
                  <a:pt x="560" y="99"/>
                  <a:pt x="578" y="136"/>
                  <a:pt x="578" y="172"/>
                </a:cubicBezTo>
                <a:cubicBezTo>
                  <a:pt x="578" y="208"/>
                  <a:pt x="578" y="253"/>
                  <a:pt x="578" y="298"/>
                </a:cubicBezTo>
                <a:cubicBezTo>
                  <a:pt x="578" y="317"/>
                  <a:pt x="569" y="326"/>
                  <a:pt x="551" y="326"/>
                </a:cubicBezTo>
                <a:close/>
                <a:moveTo>
                  <a:pt x="63" y="271"/>
                </a:moveTo>
                <a:lnTo>
                  <a:pt x="63" y="271"/>
                </a:lnTo>
                <a:cubicBezTo>
                  <a:pt x="515" y="271"/>
                  <a:pt x="515" y="271"/>
                  <a:pt x="515" y="271"/>
                </a:cubicBezTo>
                <a:cubicBezTo>
                  <a:pt x="515" y="235"/>
                  <a:pt x="515" y="199"/>
                  <a:pt x="515" y="181"/>
                </a:cubicBezTo>
                <a:cubicBezTo>
                  <a:pt x="515" y="154"/>
                  <a:pt x="506" y="136"/>
                  <a:pt x="487" y="127"/>
                </a:cubicBezTo>
                <a:cubicBezTo>
                  <a:pt x="433" y="82"/>
                  <a:pt x="361" y="64"/>
                  <a:pt x="289" y="64"/>
                </a:cubicBezTo>
                <a:cubicBezTo>
                  <a:pt x="217" y="64"/>
                  <a:pt x="144" y="82"/>
                  <a:pt x="90" y="127"/>
                </a:cubicBezTo>
                <a:cubicBezTo>
                  <a:pt x="72" y="136"/>
                  <a:pt x="63" y="154"/>
                  <a:pt x="63" y="181"/>
                </a:cubicBezTo>
                <a:lnTo>
                  <a:pt x="63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377"/>
          <p:cNvSpPr>
            <a:spLocks noChangeArrowheads="1"/>
          </p:cNvSpPr>
          <p:nvPr/>
        </p:nvSpPr>
        <p:spPr bwMode="auto">
          <a:xfrm>
            <a:off x="4460182" y="8862548"/>
            <a:ext cx="316768" cy="316768"/>
          </a:xfrm>
          <a:custGeom>
            <a:avLst/>
            <a:gdLst>
              <a:gd name="T0" fmla="*/ 144 w 281"/>
              <a:gd name="T1" fmla="*/ 280 h 281"/>
              <a:gd name="T2" fmla="*/ 144 w 281"/>
              <a:gd name="T3" fmla="*/ 280 h 281"/>
              <a:gd name="T4" fmla="*/ 0 w 281"/>
              <a:gd name="T5" fmla="*/ 136 h 281"/>
              <a:gd name="T6" fmla="*/ 144 w 281"/>
              <a:gd name="T7" fmla="*/ 0 h 281"/>
              <a:gd name="T8" fmla="*/ 280 w 281"/>
              <a:gd name="T9" fmla="*/ 136 h 281"/>
              <a:gd name="T10" fmla="*/ 144 w 281"/>
              <a:gd name="T11" fmla="*/ 280 h 281"/>
              <a:gd name="T12" fmla="*/ 144 w 281"/>
              <a:gd name="T13" fmla="*/ 54 h 281"/>
              <a:gd name="T14" fmla="*/ 144 w 281"/>
              <a:gd name="T15" fmla="*/ 54 h 281"/>
              <a:gd name="T16" fmla="*/ 54 w 281"/>
              <a:gd name="T17" fmla="*/ 136 h 281"/>
              <a:gd name="T18" fmla="*/ 144 w 281"/>
              <a:gd name="T19" fmla="*/ 226 h 281"/>
              <a:gd name="T20" fmla="*/ 225 w 281"/>
              <a:gd name="T21" fmla="*/ 136 h 281"/>
              <a:gd name="T22" fmla="*/ 144 w 281"/>
              <a:gd name="T23" fmla="*/ 5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44" y="280"/>
                </a:moveTo>
                <a:lnTo>
                  <a:pt x="144" y="280"/>
                </a:lnTo>
                <a:cubicBezTo>
                  <a:pt x="63" y="280"/>
                  <a:pt x="0" y="217"/>
                  <a:pt x="0" y="136"/>
                </a:cubicBezTo>
                <a:cubicBezTo>
                  <a:pt x="0" y="63"/>
                  <a:pt x="63" y="0"/>
                  <a:pt x="144" y="0"/>
                </a:cubicBezTo>
                <a:cubicBezTo>
                  <a:pt x="217" y="0"/>
                  <a:pt x="280" y="63"/>
                  <a:pt x="280" y="136"/>
                </a:cubicBezTo>
                <a:cubicBezTo>
                  <a:pt x="280" y="217"/>
                  <a:pt x="217" y="280"/>
                  <a:pt x="144" y="280"/>
                </a:cubicBezTo>
                <a:close/>
                <a:moveTo>
                  <a:pt x="144" y="54"/>
                </a:moveTo>
                <a:lnTo>
                  <a:pt x="144" y="54"/>
                </a:lnTo>
                <a:cubicBezTo>
                  <a:pt x="90" y="54"/>
                  <a:pt x="54" y="90"/>
                  <a:pt x="54" y="136"/>
                </a:cubicBezTo>
                <a:cubicBezTo>
                  <a:pt x="54" y="181"/>
                  <a:pt x="90" y="226"/>
                  <a:pt x="144" y="226"/>
                </a:cubicBezTo>
                <a:cubicBezTo>
                  <a:pt x="189" y="226"/>
                  <a:pt x="225" y="181"/>
                  <a:pt x="225" y="136"/>
                </a:cubicBezTo>
                <a:cubicBezTo>
                  <a:pt x="225" y="90"/>
                  <a:pt x="189" y="54"/>
                  <a:pt x="144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378"/>
          <p:cNvSpPr>
            <a:spLocks noChangeArrowheads="1"/>
          </p:cNvSpPr>
          <p:nvPr/>
        </p:nvSpPr>
        <p:spPr bwMode="auto">
          <a:xfrm>
            <a:off x="4499778" y="9228811"/>
            <a:ext cx="415758" cy="336566"/>
          </a:xfrm>
          <a:custGeom>
            <a:avLst/>
            <a:gdLst>
              <a:gd name="T0" fmla="*/ 343 w 371"/>
              <a:gd name="T1" fmla="*/ 299 h 300"/>
              <a:gd name="T2" fmla="*/ 343 w 371"/>
              <a:gd name="T3" fmla="*/ 299 h 300"/>
              <a:gd name="T4" fmla="*/ 108 w 371"/>
              <a:gd name="T5" fmla="*/ 299 h 300"/>
              <a:gd name="T6" fmla="*/ 81 w 371"/>
              <a:gd name="T7" fmla="*/ 262 h 300"/>
              <a:gd name="T8" fmla="*/ 108 w 371"/>
              <a:gd name="T9" fmla="*/ 235 h 300"/>
              <a:gd name="T10" fmla="*/ 307 w 371"/>
              <a:gd name="T11" fmla="*/ 235 h 300"/>
              <a:gd name="T12" fmla="*/ 307 w 371"/>
              <a:gd name="T13" fmla="*/ 154 h 300"/>
              <a:gd name="T14" fmla="*/ 289 w 371"/>
              <a:gd name="T15" fmla="*/ 109 h 300"/>
              <a:gd name="T16" fmla="*/ 108 w 371"/>
              <a:gd name="T17" fmla="*/ 55 h 300"/>
              <a:gd name="T18" fmla="*/ 36 w 371"/>
              <a:gd name="T19" fmla="*/ 64 h 300"/>
              <a:gd name="T20" fmla="*/ 0 w 371"/>
              <a:gd name="T21" fmla="*/ 46 h 300"/>
              <a:gd name="T22" fmla="*/ 27 w 371"/>
              <a:gd name="T23" fmla="*/ 9 h 300"/>
              <a:gd name="T24" fmla="*/ 108 w 371"/>
              <a:gd name="T25" fmla="*/ 0 h 300"/>
              <a:gd name="T26" fmla="*/ 325 w 371"/>
              <a:gd name="T27" fmla="*/ 64 h 300"/>
              <a:gd name="T28" fmla="*/ 370 w 371"/>
              <a:gd name="T29" fmla="*/ 154 h 300"/>
              <a:gd name="T30" fmla="*/ 370 w 371"/>
              <a:gd name="T31" fmla="*/ 262 h 300"/>
              <a:gd name="T32" fmla="*/ 343 w 371"/>
              <a:gd name="T33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1" h="300">
                <a:moveTo>
                  <a:pt x="343" y="299"/>
                </a:moveTo>
                <a:lnTo>
                  <a:pt x="343" y="299"/>
                </a:lnTo>
                <a:cubicBezTo>
                  <a:pt x="108" y="299"/>
                  <a:pt x="108" y="299"/>
                  <a:pt x="108" y="299"/>
                </a:cubicBezTo>
                <a:cubicBezTo>
                  <a:pt x="90" y="299"/>
                  <a:pt x="81" y="280"/>
                  <a:pt x="81" y="262"/>
                </a:cubicBezTo>
                <a:cubicBezTo>
                  <a:pt x="81" y="244"/>
                  <a:pt x="90" y="235"/>
                  <a:pt x="108" y="235"/>
                </a:cubicBezTo>
                <a:cubicBezTo>
                  <a:pt x="307" y="235"/>
                  <a:pt x="307" y="235"/>
                  <a:pt x="307" y="235"/>
                </a:cubicBezTo>
                <a:cubicBezTo>
                  <a:pt x="307" y="208"/>
                  <a:pt x="307" y="181"/>
                  <a:pt x="307" y="154"/>
                </a:cubicBezTo>
                <a:cubicBezTo>
                  <a:pt x="307" y="136"/>
                  <a:pt x="298" y="127"/>
                  <a:pt x="289" y="109"/>
                </a:cubicBezTo>
                <a:cubicBezTo>
                  <a:pt x="235" y="81"/>
                  <a:pt x="172" y="55"/>
                  <a:pt x="108" y="55"/>
                </a:cubicBezTo>
                <a:cubicBezTo>
                  <a:pt x="81" y="55"/>
                  <a:pt x="63" y="64"/>
                  <a:pt x="36" y="64"/>
                </a:cubicBezTo>
                <a:cubicBezTo>
                  <a:pt x="27" y="72"/>
                  <a:pt x="9" y="55"/>
                  <a:pt x="0" y="4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0"/>
                  <a:pt x="81" y="0"/>
                  <a:pt x="108" y="0"/>
                </a:cubicBezTo>
                <a:cubicBezTo>
                  <a:pt x="189" y="0"/>
                  <a:pt x="262" y="18"/>
                  <a:pt x="325" y="64"/>
                </a:cubicBezTo>
                <a:cubicBezTo>
                  <a:pt x="352" y="81"/>
                  <a:pt x="370" y="118"/>
                  <a:pt x="370" y="154"/>
                </a:cubicBezTo>
                <a:cubicBezTo>
                  <a:pt x="370" y="190"/>
                  <a:pt x="370" y="226"/>
                  <a:pt x="370" y="262"/>
                </a:cubicBezTo>
                <a:cubicBezTo>
                  <a:pt x="370" y="280"/>
                  <a:pt x="352" y="299"/>
                  <a:pt x="343" y="2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379"/>
          <p:cNvSpPr>
            <a:spLocks noChangeArrowheads="1"/>
          </p:cNvSpPr>
          <p:nvPr/>
        </p:nvSpPr>
        <p:spPr bwMode="auto">
          <a:xfrm>
            <a:off x="8122812" y="11055175"/>
            <a:ext cx="801819" cy="1083942"/>
          </a:xfrm>
          <a:custGeom>
            <a:avLst/>
            <a:gdLst>
              <a:gd name="T0" fmla="*/ 668 w 714"/>
              <a:gd name="T1" fmla="*/ 99 h 967"/>
              <a:gd name="T2" fmla="*/ 668 w 714"/>
              <a:gd name="T3" fmla="*/ 99 h 967"/>
              <a:gd name="T4" fmla="*/ 524 w 714"/>
              <a:gd name="T5" fmla="*/ 99 h 967"/>
              <a:gd name="T6" fmla="*/ 469 w 714"/>
              <a:gd name="T7" fmla="*/ 36 h 967"/>
              <a:gd name="T8" fmla="*/ 361 w 714"/>
              <a:gd name="T9" fmla="*/ 0 h 967"/>
              <a:gd name="T10" fmla="*/ 253 w 714"/>
              <a:gd name="T11" fmla="*/ 36 h 967"/>
              <a:gd name="T12" fmla="*/ 189 w 714"/>
              <a:gd name="T13" fmla="*/ 99 h 967"/>
              <a:gd name="T14" fmla="*/ 45 w 714"/>
              <a:gd name="T15" fmla="*/ 99 h 967"/>
              <a:gd name="T16" fmla="*/ 0 w 714"/>
              <a:gd name="T17" fmla="*/ 153 h 967"/>
              <a:gd name="T18" fmla="*/ 0 w 714"/>
              <a:gd name="T19" fmla="*/ 939 h 967"/>
              <a:gd name="T20" fmla="*/ 27 w 714"/>
              <a:gd name="T21" fmla="*/ 966 h 967"/>
              <a:gd name="T22" fmla="*/ 686 w 714"/>
              <a:gd name="T23" fmla="*/ 966 h 967"/>
              <a:gd name="T24" fmla="*/ 713 w 714"/>
              <a:gd name="T25" fmla="*/ 939 h 967"/>
              <a:gd name="T26" fmla="*/ 713 w 714"/>
              <a:gd name="T27" fmla="*/ 153 h 967"/>
              <a:gd name="T28" fmla="*/ 668 w 714"/>
              <a:gd name="T29" fmla="*/ 99 h 967"/>
              <a:gd name="T30" fmla="*/ 235 w 714"/>
              <a:gd name="T31" fmla="*/ 135 h 967"/>
              <a:gd name="T32" fmla="*/ 235 w 714"/>
              <a:gd name="T33" fmla="*/ 135 h 967"/>
              <a:gd name="T34" fmla="*/ 280 w 714"/>
              <a:gd name="T35" fmla="*/ 81 h 967"/>
              <a:gd name="T36" fmla="*/ 361 w 714"/>
              <a:gd name="T37" fmla="*/ 54 h 967"/>
              <a:gd name="T38" fmla="*/ 433 w 714"/>
              <a:gd name="T39" fmla="*/ 81 h 967"/>
              <a:gd name="T40" fmla="*/ 478 w 714"/>
              <a:gd name="T41" fmla="*/ 135 h 967"/>
              <a:gd name="T42" fmla="*/ 478 w 714"/>
              <a:gd name="T43" fmla="*/ 189 h 967"/>
              <a:gd name="T44" fmla="*/ 235 w 714"/>
              <a:gd name="T45" fmla="*/ 189 h 967"/>
              <a:gd name="T46" fmla="*/ 235 w 714"/>
              <a:gd name="T47" fmla="*/ 135 h 967"/>
              <a:gd name="T48" fmla="*/ 144 w 714"/>
              <a:gd name="T49" fmla="*/ 153 h 967"/>
              <a:gd name="T50" fmla="*/ 144 w 714"/>
              <a:gd name="T51" fmla="*/ 153 h 967"/>
              <a:gd name="T52" fmla="*/ 180 w 714"/>
              <a:gd name="T53" fmla="*/ 153 h 967"/>
              <a:gd name="T54" fmla="*/ 180 w 714"/>
              <a:gd name="T55" fmla="*/ 207 h 967"/>
              <a:gd name="T56" fmla="*/ 207 w 714"/>
              <a:gd name="T57" fmla="*/ 244 h 967"/>
              <a:gd name="T58" fmla="*/ 506 w 714"/>
              <a:gd name="T59" fmla="*/ 244 h 967"/>
              <a:gd name="T60" fmla="*/ 533 w 714"/>
              <a:gd name="T61" fmla="*/ 207 h 967"/>
              <a:gd name="T62" fmla="*/ 533 w 714"/>
              <a:gd name="T63" fmla="*/ 153 h 967"/>
              <a:gd name="T64" fmla="*/ 569 w 714"/>
              <a:gd name="T65" fmla="*/ 153 h 967"/>
              <a:gd name="T66" fmla="*/ 569 w 714"/>
              <a:gd name="T67" fmla="*/ 813 h 967"/>
              <a:gd name="T68" fmla="*/ 144 w 714"/>
              <a:gd name="T69" fmla="*/ 813 h 967"/>
              <a:gd name="T70" fmla="*/ 144 w 714"/>
              <a:gd name="T71" fmla="*/ 153 h 967"/>
              <a:gd name="T72" fmla="*/ 659 w 714"/>
              <a:gd name="T73" fmla="*/ 912 h 967"/>
              <a:gd name="T74" fmla="*/ 659 w 714"/>
              <a:gd name="T75" fmla="*/ 912 h 967"/>
              <a:gd name="T76" fmla="*/ 63 w 714"/>
              <a:gd name="T77" fmla="*/ 912 h 967"/>
              <a:gd name="T78" fmla="*/ 63 w 714"/>
              <a:gd name="T79" fmla="*/ 153 h 967"/>
              <a:gd name="T80" fmla="*/ 90 w 714"/>
              <a:gd name="T81" fmla="*/ 153 h 967"/>
              <a:gd name="T82" fmla="*/ 90 w 714"/>
              <a:gd name="T83" fmla="*/ 849 h 967"/>
              <a:gd name="T84" fmla="*/ 117 w 714"/>
              <a:gd name="T85" fmla="*/ 876 h 967"/>
              <a:gd name="T86" fmla="*/ 596 w 714"/>
              <a:gd name="T87" fmla="*/ 876 h 967"/>
              <a:gd name="T88" fmla="*/ 623 w 714"/>
              <a:gd name="T89" fmla="*/ 849 h 967"/>
              <a:gd name="T90" fmla="*/ 623 w 714"/>
              <a:gd name="T91" fmla="*/ 153 h 967"/>
              <a:gd name="T92" fmla="*/ 659 w 714"/>
              <a:gd name="T93" fmla="*/ 153 h 967"/>
              <a:gd name="T94" fmla="*/ 659 w 714"/>
              <a:gd name="T95" fmla="*/ 912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4" h="967">
                <a:moveTo>
                  <a:pt x="668" y="99"/>
                </a:moveTo>
                <a:lnTo>
                  <a:pt x="668" y="99"/>
                </a:lnTo>
                <a:cubicBezTo>
                  <a:pt x="524" y="99"/>
                  <a:pt x="524" y="99"/>
                  <a:pt x="524" y="99"/>
                </a:cubicBezTo>
                <a:cubicBezTo>
                  <a:pt x="514" y="72"/>
                  <a:pt x="488" y="54"/>
                  <a:pt x="469" y="36"/>
                </a:cubicBezTo>
                <a:cubicBezTo>
                  <a:pt x="433" y="9"/>
                  <a:pt x="397" y="0"/>
                  <a:pt x="361" y="0"/>
                </a:cubicBezTo>
                <a:cubicBezTo>
                  <a:pt x="316" y="0"/>
                  <a:pt x="280" y="9"/>
                  <a:pt x="253" y="36"/>
                </a:cubicBezTo>
                <a:cubicBezTo>
                  <a:pt x="225" y="54"/>
                  <a:pt x="198" y="72"/>
                  <a:pt x="189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126"/>
                  <a:pt x="0" y="153"/>
                </a:cubicBezTo>
                <a:cubicBezTo>
                  <a:pt x="0" y="939"/>
                  <a:pt x="0" y="939"/>
                  <a:pt x="0" y="939"/>
                </a:cubicBezTo>
                <a:cubicBezTo>
                  <a:pt x="0" y="957"/>
                  <a:pt x="18" y="966"/>
                  <a:pt x="27" y="966"/>
                </a:cubicBezTo>
                <a:cubicBezTo>
                  <a:pt x="686" y="966"/>
                  <a:pt x="686" y="966"/>
                  <a:pt x="686" y="966"/>
                </a:cubicBezTo>
                <a:cubicBezTo>
                  <a:pt x="695" y="966"/>
                  <a:pt x="713" y="957"/>
                  <a:pt x="713" y="939"/>
                </a:cubicBezTo>
                <a:cubicBezTo>
                  <a:pt x="713" y="153"/>
                  <a:pt x="713" y="153"/>
                  <a:pt x="713" y="153"/>
                </a:cubicBezTo>
                <a:cubicBezTo>
                  <a:pt x="713" y="126"/>
                  <a:pt x="695" y="99"/>
                  <a:pt x="668" y="99"/>
                </a:cubicBezTo>
                <a:close/>
                <a:moveTo>
                  <a:pt x="235" y="135"/>
                </a:moveTo>
                <a:lnTo>
                  <a:pt x="235" y="135"/>
                </a:lnTo>
                <a:cubicBezTo>
                  <a:pt x="244" y="108"/>
                  <a:pt x="261" y="90"/>
                  <a:pt x="280" y="81"/>
                </a:cubicBezTo>
                <a:cubicBezTo>
                  <a:pt x="307" y="63"/>
                  <a:pt x="325" y="54"/>
                  <a:pt x="361" y="54"/>
                </a:cubicBezTo>
                <a:cubicBezTo>
                  <a:pt x="388" y="54"/>
                  <a:pt x="415" y="63"/>
                  <a:pt x="433" y="81"/>
                </a:cubicBezTo>
                <a:cubicBezTo>
                  <a:pt x="451" y="90"/>
                  <a:pt x="469" y="108"/>
                  <a:pt x="478" y="135"/>
                </a:cubicBezTo>
                <a:cubicBezTo>
                  <a:pt x="478" y="189"/>
                  <a:pt x="478" y="189"/>
                  <a:pt x="478" y="189"/>
                </a:cubicBezTo>
                <a:cubicBezTo>
                  <a:pt x="235" y="189"/>
                  <a:pt x="235" y="189"/>
                  <a:pt x="235" y="189"/>
                </a:cubicBezTo>
                <a:lnTo>
                  <a:pt x="235" y="135"/>
                </a:lnTo>
                <a:close/>
                <a:moveTo>
                  <a:pt x="144" y="153"/>
                </a:moveTo>
                <a:lnTo>
                  <a:pt x="144" y="153"/>
                </a:lnTo>
                <a:cubicBezTo>
                  <a:pt x="180" y="153"/>
                  <a:pt x="180" y="153"/>
                  <a:pt x="180" y="153"/>
                </a:cubicBezTo>
                <a:cubicBezTo>
                  <a:pt x="180" y="207"/>
                  <a:pt x="180" y="207"/>
                  <a:pt x="180" y="207"/>
                </a:cubicBezTo>
                <a:cubicBezTo>
                  <a:pt x="180" y="226"/>
                  <a:pt x="189" y="244"/>
                  <a:pt x="207" y="244"/>
                </a:cubicBezTo>
                <a:cubicBezTo>
                  <a:pt x="506" y="244"/>
                  <a:pt x="506" y="244"/>
                  <a:pt x="506" y="244"/>
                </a:cubicBezTo>
                <a:cubicBezTo>
                  <a:pt x="524" y="244"/>
                  <a:pt x="533" y="226"/>
                  <a:pt x="533" y="207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569" y="153"/>
                  <a:pt x="569" y="153"/>
                  <a:pt x="569" y="153"/>
                </a:cubicBezTo>
                <a:cubicBezTo>
                  <a:pt x="569" y="813"/>
                  <a:pt x="569" y="813"/>
                  <a:pt x="569" y="813"/>
                </a:cubicBezTo>
                <a:cubicBezTo>
                  <a:pt x="144" y="813"/>
                  <a:pt x="144" y="813"/>
                  <a:pt x="144" y="813"/>
                </a:cubicBezTo>
                <a:lnTo>
                  <a:pt x="144" y="153"/>
                </a:lnTo>
                <a:close/>
                <a:moveTo>
                  <a:pt x="659" y="912"/>
                </a:moveTo>
                <a:lnTo>
                  <a:pt x="659" y="912"/>
                </a:lnTo>
                <a:cubicBezTo>
                  <a:pt x="63" y="912"/>
                  <a:pt x="63" y="912"/>
                  <a:pt x="63" y="912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90" y="849"/>
                  <a:pt x="90" y="849"/>
                  <a:pt x="90" y="849"/>
                </a:cubicBezTo>
                <a:cubicBezTo>
                  <a:pt x="90" y="858"/>
                  <a:pt x="108" y="876"/>
                  <a:pt x="117" y="876"/>
                </a:cubicBezTo>
                <a:cubicBezTo>
                  <a:pt x="596" y="876"/>
                  <a:pt x="596" y="876"/>
                  <a:pt x="596" y="876"/>
                </a:cubicBezTo>
                <a:cubicBezTo>
                  <a:pt x="614" y="876"/>
                  <a:pt x="623" y="858"/>
                  <a:pt x="623" y="849"/>
                </a:cubicBezTo>
                <a:cubicBezTo>
                  <a:pt x="623" y="153"/>
                  <a:pt x="623" y="153"/>
                  <a:pt x="623" y="153"/>
                </a:cubicBezTo>
                <a:cubicBezTo>
                  <a:pt x="659" y="153"/>
                  <a:pt x="659" y="153"/>
                  <a:pt x="659" y="153"/>
                </a:cubicBezTo>
                <a:lnTo>
                  <a:pt x="659" y="9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380"/>
          <p:cNvSpPr>
            <a:spLocks noChangeArrowheads="1"/>
          </p:cNvSpPr>
          <p:nvPr/>
        </p:nvSpPr>
        <p:spPr bwMode="auto">
          <a:xfrm>
            <a:off x="8375235" y="11396692"/>
            <a:ext cx="296970" cy="74241"/>
          </a:xfrm>
          <a:custGeom>
            <a:avLst/>
            <a:gdLst>
              <a:gd name="T0" fmla="*/ 28 w 264"/>
              <a:gd name="T1" fmla="*/ 63 h 64"/>
              <a:gd name="T2" fmla="*/ 28 w 264"/>
              <a:gd name="T3" fmla="*/ 63 h 64"/>
              <a:gd name="T4" fmla="*/ 235 w 264"/>
              <a:gd name="T5" fmla="*/ 63 h 64"/>
              <a:gd name="T6" fmla="*/ 263 w 264"/>
              <a:gd name="T7" fmla="*/ 27 h 64"/>
              <a:gd name="T8" fmla="*/ 235 w 264"/>
              <a:gd name="T9" fmla="*/ 0 h 64"/>
              <a:gd name="T10" fmla="*/ 28 w 264"/>
              <a:gd name="T11" fmla="*/ 0 h 64"/>
              <a:gd name="T12" fmla="*/ 0 w 264"/>
              <a:gd name="T13" fmla="*/ 27 h 64"/>
              <a:gd name="T14" fmla="*/ 28 w 2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64">
                <a:moveTo>
                  <a:pt x="28" y="63"/>
                </a:moveTo>
                <a:lnTo>
                  <a:pt x="28" y="63"/>
                </a:lnTo>
                <a:cubicBezTo>
                  <a:pt x="235" y="63"/>
                  <a:pt x="235" y="63"/>
                  <a:pt x="235" y="63"/>
                </a:cubicBezTo>
                <a:cubicBezTo>
                  <a:pt x="253" y="63"/>
                  <a:pt x="263" y="45"/>
                  <a:pt x="263" y="27"/>
                </a:cubicBezTo>
                <a:cubicBezTo>
                  <a:pt x="263" y="18"/>
                  <a:pt x="253" y="0"/>
                  <a:pt x="23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8"/>
                  <a:pt x="0" y="27"/>
                </a:cubicBezTo>
                <a:cubicBezTo>
                  <a:pt x="0" y="45"/>
                  <a:pt x="19" y="63"/>
                  <a:pt x="2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381"/>
          <p:cNvSpPr>
            <a:spLocks noChangeArrowheads="1"/>
          </p:cNvSpPr>
          <p:nvPr/>
        </p:nvSpPr>
        <p:spPr bwMode="auto">
          <a:xfrm>
            <a:off x="8375235" y="11569923"/>
            <a:ext cx="296970" cy="74244"/>
          </a:xfrm>
          <a:custGeom>
            <a:avLst/>
            <a:gdLst>
              <a:gd name="T0" fmla="*/ 28 w 264"/>
              <a:gd name="T1" fmla="*/ 64 h 65"/>
              <a:gd name="T2" fmla="*/ 28 w 264"/>
              <a:gd name="T3" fmla="*/ 64 h 65"/>
              <a:gd name="T4" fmla="*/ 235 w 264"/>
              <a:gd name="T5" fmla="*/ 64 h 65"/>
              <a:gd name="T6" fmla="*/ 263 w 264"/>
              <a:gd name="T7" fmla="*/ 28 h 65"/>
              <a:gd name="T8" fmla="*/ 235 w 264"/>
              <a:gd name="T9" fmla="*/ 0 h 65"/>
              <a:gd name="T10" fmla="*/ 28 w 264"/>
              <a:gd name="T11" fmla="*/ 0 h 65"/>
              <a:gd name="T12" fmla="*/ 0 w 264"/>
              <a:gd name="T13" fmla="*/ 28 h 65"/>
              <a:gd name="T14" fmla="*/ 28 w 264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65">
                <a:moveTo>
                  <a:pt x="28" y="64"/>
                </a:moveTo>
                <a:lnTo>
                  <a:pt x="28" y="64"/>
                </a:lnTo>
                <a:cubicBezTo>
                  <a:pt x="235" y="64"/>
                  <a:pt x="235" y="64"/>
                  <a:pt x="235" y="64"/>
                </a:cubicBezTo>
                <a:cubicBezTo>
                  <a:pt x="253" y="64"/>
                  <a:pt x="263" y="45"/>
                  <a:pt x="263" y="28"/>
                </a:cubicBezTo>
                <a:cubicBezTo>
                  <a:pt x="263" y="19"/>
                  <a:pt x="253" y="0"/>
                  <a:pt x="23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9"/>
                  <a:pt x="0" y="28"/>
                </a:cubicBezTo>
                <a:cubicBezTo>
                  <a:pt x="0" y="45"/>
                  <a:pt x="19" y="64"/>
                  <a:pt x="2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382"/>
          <p:cNvSpPr>
            <a:spLocks noChangeArrowheads="1"/>
          </p:cNvSpPr>
          <p:nvPr/>
        </p:nvSpPr>
        <p:spPr bwMode="auto">
          <a:xfrm>
            <a:off x="8375235" y="11743157"/>
            <a:ext cx="296970" cy="74241"/>
          </a:xfrm>
          <a:custGeom>
            <a:avLst/>
            <a:gdLst>
              <a:gd name="T0" fmla="*/ 28 w 264"/>
              <a:gd name="T1" fmla="*/ 63 h 64"/>
              <a:gd name="T2" fmla="*/ 28 w 264"/>
              <a:gd name="T3" fmla="*/ 63 h 64"/>
              <a:gd name="T4" fmla="*/ 235 w 264"/>
              <a:gd name="T5" fmla="*/ 63 h 64"/>
              <a:gd name="T6" fmla="*/ 263 w 264"/>
              <a:gd name="T7" fmla="*/ 36 h 64"/>
              <a:gd name="T8" fmla="*/ 235 w 264"/>
              <a:gd name="T9" fmla="*/ 0 h 64"/>
              <a:gd name="T10" fmla="*/ 28 w 264"/>
              <a:gd name="T11" fmla="*/ 0 h 64"/>
              <a:gd name="T12" fmla="*/ 0 w 264"/>
              <a:gd name="T13" fmla="*/ 36 h 64"/>
              <a:gd name="T14" fmla="*/ 28 w 2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64">
                <a:moveTo>
                  <a:pt x="28" y="63"/>
                </a:moveTo>
                <a:lnTo>
                  <a:pt x="28" y="63"/>
                </a:lnTo>
                <a:cubicBezTo>
                  <a:pt x="235" y="63"/>
                  <a:pt x="235" y="63"/>
                  <a:pt x="235" y="63"/>
                </a:cubicBezTo>
                <a:cubicBezTo>
                  <a:pt x="253" y="63"/>
                  <a:pt x="263" y="45"/>
                  <a:pt x="263" y="36"/>
                </a:cubicBezTo>
                <a:cubicBezTo>
                  <a:pt x="263" y="18"/>
                  <a:pt x="253" y="0"/>
                  <a:pt x="23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45"/>
                  <a:pt x="19" y="63"/>
                  <a:pt x="2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383"/>
          <p:cNvSpPr>
            <a:spLocks noChangeArrowheads="1"/>
          </p:cNvSpPr>
          <p:nvPr/>
        </p:nvSpPr>
        <p:spPr bwMode="auto">
          <a:xfrm>
            <a:off x="10637158" y="7674668"/>
            <a:ext cx="762223" cy="811718"/>
          </a:xfrm>
          <a:custGeom>
            <a:avLst/>
            <a:gdLst>
              <a:gd name="T0" fmla="*/ 525 w 679"/>
              <a:gd name="T1" fmla="*/ 723 h 724"/>
              <a:gd name="T2" fmla="*/ 425 w 679"/>
              <a:gd name="T3" fmla="*/ 714 h 724"/>
              <a:gd name="T4" fmla="*/ 389 w 679"/>
              <a:gd name="T5" fmla="*/ 714 h 724"/>
              <a:gd name="T6" fmla="*/ 163 w 679"/>
              <a:gd name="T7" fmla="*/ 659 h 724"/>
              <a:gd name="T8" fmla="*/ 46 w 679"/>
              <a:gd name="T9" fmla="*/ 632 h 724"/>
              <a:gd name="T10" fmla="*/ 46 w 679"/>
              <a:gd name="T11" fmla="*/ 325 h 724"/>
              <a:gd name="T12" fmla="*/ 181 w 679"/>
              <a:gd name="T13" fmla="*/ 316 h 724"/>
              <a:gd name="T14" fmla="*/ 281 w 679"/>
              <a:gd name="T15" fmla="*/ 190 h 724"/>
              <a:gd name="T16" fmla="*/ 262 w 679"/>
              <a:gd name="T17" fmla="*/ 72 h 724"/>
              <a:gd name="T18" fmla="*/ 380 w 679"/>
              <a:gd name="T19" fmla="*/ 18 h 724"/>
              <a:gd name="T20" fmla="*/ 452 w 679"/>
              <a:gd name="T21" fmla="*/ 199 h 724"/>
              <a:gd name="T22" fmla="*/ 443 w 679"/>
              <a:gd name="T23" fmla="*/ 253 h 724"/>
              <a:gd name="T24" fmla="*/ 615 w 679"/>
              <a:gd name="T25" fmla="*/ 280 h 724"/>
              <a:gd name="T26" fmla="*/ 651 w 679"/>
              <a:gd name="T27" fmla="*/ 406 h 724"/>
              <a:gd name="T28" fmla="*/ 642 w 679"/>
              <a:gd name="T29" fmla="*/ 524 h 724"/>
              <a:gd name="T30" fmla="*/ 615 w 679"/>
              <a:gd name="T31" fmla="*/ 632 h 724"/>
              <a:gd name="T32" fmla="*/ 588 w 679"/>
              <a:gd name="T33" fmla="*/ 705 h 724"/>
              <a:gd name="T34" fmla="*/ 407 w 679"/>
              <a:gd name="T35" fmla="*/ 659 h 724"/>
              <a:gd name="T36" fmla="*/ 434 w 679"/>
              <a:gd name="T37" fmla="*/ 669 h 724"/>
              <a:gd name="T38" fmla="*/ 561 w 679"/>
              <a:gd name="T39" fmla="*/ 669 h 724"/>
              <a:gd name="T40" fmla="*/ 561 w 679"/>
              <a:gd name="T41" fmla="*/ 632 h 724"/>
              <a:gd name="T42" fmla="*/ 579 w 679"/>
              <a:gd name="T43" fmla="*/ 596 h 724"/>
              <a:gd name="T44" fmla="*/ 588 w 679"/>
              <a:gd name="T45" fmla="*/ 533 h 724"/>
              <a:gd name="T46" fmla="*/ 606 w 679"/>
              <a:gd name="T47" fmla="*/ 497 h 724"/>
              <a:gd name="T48" fmla="*/ 633 w 679"/>
              <a:gd name="T49" fmla="*/ 461 h 724"/>
              <a:gd name="T50" fmla="*/ 588 w 679"/>
              <a:gd name="T51" fmla="*/ 416 h 724"/>
              <a:gd name="T52" fmla="*/ 624 w 679"/>
              <a:gd name="T53" fmla="*/ 370 h 724"/>
              <a:gd name="T54" fmla="*/ 543 w 679"/>
              <a:gd name="T55" fmla="*/ 325 h 724"/>
              <a:gd name="T56" fmla="*/ 407 w 679"/>
              <a:gd name="T57" fmla="*/ 190 h 724"/>
              <a:gd name="T58" fmla="*/ 335 w 679"/>
              <a:gd name="T59" fmla="*/ 54 h 724"/>
              <a:gd name="T60" fmla="*/ 317 w 679"/>
              <a:gd name="T61" fmla="*/ 72 h 724"/>
              <a:gd name="T62" fmla="*/ 272 w 679"/>
              <a:gd name="T63" fmla="*/ 298 h 724"/>
              <a:gd name="T64" fmla="*/ 190 w 679"/>
              <a:gd name="T65" fmla="*/ 361 h 724"/>
              <a:gd name="T66" fmla="*/ 91 w 679"/>
              <a:gd name="T67" fmla="*/ 352 h 724"/>
              <a:gd name="T68" fmla="*/ 55 w 679"/>
              <a:gd name="T69" fmla="*/ 488 h 724"/>
              <a:gd name="T70" fmla="*/ 136 w 679"/>
              <a:gd name="T71" fmla="*/ 623 h 724"/>
              <a:gd name="T72" fmla="*/ 199 w 679"/>
              <a:gd name="T73" fmla="*/ 605 h 724"/>
              <a:gd name="T74" fmla="*/ 253 w 679"/>
              <a:gd name="T75" fmla="*/ 605 h 724"/>
              <a:gd name="T76" fmla="*/ 398 w 679"/>
              <a:gd name="T77" fmla="*/ 659 h 724"/>
              <a:gd name="T78" fmla="*/ 317 w 679"/>
              <a:gd name="T79" fmla="*/ 6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9" h="724">
                <a:moveTo>
                  <a:pt x="525" y="723"/>
                </a:moveTo>
                <a:lnTo>
                  <a:pt x="525" y="723"/>
                </a:lnTo>
                <a:cubicBezTo>
                  <a:pt x="515" y="723"/>
                  <a:pt x="506" y="723"/>
                  <a:pt x="506" y="723"/>
                </a:cubicBezTo>
                <a:cubicBezTo>
                  <a:pt x="470" y="723"/>
                  <a:pt x="443" y="714"/>
                  <a:pt x="425" y="714"/>
                </a:cubicBezTo>
                <a:cubicBezTo>
                  <a:pt x="416" y="714"/>
                  <a:pt x="407" y="705"/>
                  <a:pt x="398" y="714"/>
                </a:cubicBezTo>
                <a:cubicBezTo>
                  <a:pt x="398" y="714"/>
                  <a:pt x="398" y="714"/>
                  <a:pt x="389" y="714"/>
                </a:cubicBezTo>
                <a:cubicBezTo>
                  <a:pt x="353" y="714"/>
                  <a:pt x="281" y="696"/>
                  <a:pt x="226" y="650"/>
                </a:cubicBezTo>
                <a:cubicBezTo>
                  <a:pt x="217" y="650"/>
                  <a:pt x="181" y="659"/>
                  <a:pt x="163" y="659"/>
                </a:cubicBezTo>
                <a:cubicBezTo>
                  <a:pt x="163" y="659"/>
                  <a:pt x="154" y="659"/>
                  <a:pt x="145" y="669"/>
                </a:cubicBezTo>
                <a:cubicBezTo>
                  <a:pt x="109" y="678"/>
                  <a:pt x="73" y="669"/>
                  <a:pt x="46" y="632"/>
                </a:cubicBezTo>
                <a:cubicBezTo>
                  <a:pt x="19" y="605"/>
                  <a:pt x="0" y="551"/>
                  <a:pt x="0" y="488"/>
                </a:cubicBezTo>
                <a:cubicBezTo>
                  <a:pt x="0" y="397"/>
                  <a:pt x="28" y="352"/>
                  <a:pt x="46" y="325"/>
                </a:cubicBezTo>
                <a:cubicBezTo>
                  <a:pt x="64" y="316"/>
                  <a:pt x="82" y="307"/>
                  <a:pt x="100" y="307"/>
                </a:cubicBezTo>
                <a:cubicBezTo>
                  <a:pt x="181" y="316"/>
                  <a:pt x="181" y="316"/>
                  <a:pt x="181" y="316"/>
                </a:cubicBezTo>
                <a:cubicBezTo>
                  <a:pt x="199" y="307"/>
                  <a:pt x="217" y="289"/>
                  <a:pt x="235" y="262"/>
                </a:cubicBezTo>
                <a:cubicBezTo>
                  <a:pt x="281" y="208"/>
                  <a:pt x="281" y="190"/>
                  <a:pt x="281" y="190"/>
                </a:cubicBezTo>
                <a:cubicBezTo>
                  <a:pt x="281" y="117"/>
                  <a:pt x="281" y="108"/>
                  <a:pt x="272" y="90"/>
                </a:cubicBezTo>
                <a:cubicBezTo>
                  <a:pt x="272" y="81"/>
                  <a:pt x="272" y="81"/>
                  <a:pt x="262" y="72"/>
                </a:cubicBezTo>
                <a:cubicBezTo>
                  <a:pt x="262" y="45"/>
                  <a:pt x="281" y="18"/>
                  <a:pt x="308" y="9"/>
                </a:cubicBezTo>
                <a:cubicBezTo>
                  <a:pt x="335" y="0"/>
                  <a:pt x="353" y="0"/>
                  <a:pt x="380" y="18"/>
                </a:cubicBezTo>
                <a:cubicBezTo>
                  <a:pt x="407" y="27"/>
                  <a:pt x="425" y="54"/>
                  <a:pt x="443" y="99"/>
                </a:cubicBezTo>
                <a:cubicBezTo>
                  <a:pt x="461" y="117"/>
                  <a:pt x="452" y="163"/>
                  <a:pt x="452" y="199"/>
                </a:cubicBezTo>
                <a:cubicBezTo>
                  <a:pt x="443" y="208"/>
                  <a:pt x="443" y="226"/>
                  <a:pt x="443" y="235"/>
                </a:cubicBezTo>
                <a:cubicBezTo>
                  <a:pt x="443" y="253"/>
                  <a:pt x="443" y="253"/>
                  <a:pt x="443" y="253"/>
                </a:cubicBezTo>
                <a:cubicBezTo>
                  <a:pt x="479" y="280"/>
                  <a:pt x="506" y="280"/>
                  <a:pt x="543" y="280"/>
                </a:cubicBezTo>
                <a:cubicBezTo>
                  <a:pt x="561" y="280"/>
                  <a:pt x="588" y="280"/>
                  <a:pt x="615" y="280"/>
                </a:cubicBezTo>
                <a:cubicBezTo>
                  <a:pt x="651" y="289"/>
                  <a:pt x="678" y="325"/>
                  <a:pt x="669" y="370"/>
                </a:cubicBezTo>
                <a:cubicBezTo>
                  <a:pt x="669" y="388"/>
                  <a:pt x="660" y="397"/>
                  <a:pt x="651" y="406"/>
                </a:cubicBezTo>
                <a:cubicBezTo>
                  <a:pt x="669" y="425"/>
                  <a:pt x="678" y="443"/>
                  <a:pt x="678" y="461"/>
                </a:cubicBezTo>
                <a:cubicBezTo>
                  <a:pt x="678" y="497"/>
                  <a:pt x="660" y="515"/>
                  <a:pt x="642" y="524"/>
                </a:cubicBezTo>
                <a:cubicBezTo>
                  <a:pt x="651" y="542"/>
                  <a:pt x="660" y="560"/>
                  <a:pt x="651" y="587"/>
                </a:cubicBezTo>
                <a:cubicBezTo>
                  <a:pt x="651" y="605"/>
                  <a:pt x="633" y="614"/>
                  <a:pt x="615" y="632"/>
                </a:cubicBezTo>
                <a:lnTo>
                  <a:pt x="615" y="632"/>
                </a:lnTo>
                <a:cubicBezTo>
                  <a:pt x="615" y="659"/>
                  <a:pt x="615" y="687"/>
                  <a:pt x="588" y="705"/>
                </a:cubicBezTo>
                <a:cubicBezTo>
                  <a:pt x="579" y="723"/>
                  <a:pt x="552" y="723"/>
                  <a:pt x="525" y="723"/>
                </a:cubicBezTo>
                <a:close/>
                <a:moveTo>
                  <a:pt x="407" y="659"/>
                </a:moveTo>
                <a:lnTo>
                  <a:pt x="407" y="659"/>
                </a:lnTo>
                <a:cubicBezTo>
                  <a:pt x="416" y="659"/>
                  <a:pt x="425" y="659"/>
                  <a:pt x="434" y="669"/>
                </a:cubicBezTo>
                <a:cubicBezTo>
                  <a:pt x="452" y="669"/>
                  <a:pt x="479" y="678"/>
                  <a:pt x="506" y="678"/>
                </a:cubicBezTo>
                <a:cubicBezTo>
                  <a:pt x="543" y="678"/>
                  <a:pt x="552" y="678"/>
                  <a:pt x="561" y="669"/>
                </a:cubicBezTo>
                <a:cubicBezTo>
                  <a:pt x="570" y="659"/>
                  <a:pt x="570" y="650"/>
                  <a:pt x="570" y="641"/>
                </a:cubicBezTo>
                <a:cubicBezTo>
                  <a:pt x="570" y="632"/>
                  <a:pt x="561" y="632"/>
                  <a:pt x="561" y="632"/>
                </a:cubicBezTo>
                <a:cubicBezTo>
                  <a:pt x="561" y="623"/>
                  <a:pt x="552" y="614"/>
                  <a:pt x="561" y="605"/>
                </a:cubicBezTo>
                <a:cubicBezTo>
                  <a:pt x="561" y="596"/>
                  <a:pt x="570" y="596"/>
                  <a:pt x="579" y="596"/>
                </a:cubicBezTo>
                <a:cubicBezTo>
                  <a:pt x="597" y="587"/>
                  <a:pt x="606" y="578"/>
                  <a:pt x="606" y="569"/>
                </a:cubicBezTo>
                <a:cubicBezTo>
                  <a:pt x="615" y="560"/>
                  <a:pt x="597" y="542"/>
                  <a:pt x="588" y="533"/>
                </a:cubicBezTo>
                <a:cubicBezTo>
                  <a:pt x="588" y="524"/>
                  <a:pt x="588" y="515"/>
                  <a:pt x="588" y="506"/>
                </a:cubicBezTo>
                <a:cubicBezTo>
                  <a:pt x="588" y="506"/>
                  <a:pt x="597" y="497"/>
                  <a:pt x="606" y="497"/>
                </a:cubicBezTo>
                <a:lnTo>
                  <a:pt x="615" y="488"/>
                </a:lnTo>
                <a:cubicBezTo>
                  <a:pt x="624" y="479"/>
                  <a:pt x="633" y="470"/>
                  <a:pt x="633" y="461"/>
                </a:cubicBezTo>
                <a:cubicBezTo>
                  <a:pt x="633" y="461"/>
                  <a:pt x="633" y="451"/>
                  <a:pt x="597" y="434"/>
                </a:cubicBezTo>
                <a:cubicBezTo>
                  <a:pt x="597" y="425"/>
                  <a:pt x="588" y="425"/>
                  <a:pt x="588" y="416"/>
                </a:cubicBezTo>
                <a:cubicBezTo>
                  <a:pt x="588" y="406"/>
                  <a:pt x="597" y="397"/>
                  <a:pt x="597" y="388"/>
                </a:cubicBezTo>
                <a:cubicBezTo>
                  <a:pt x="606" y="388"/>
                  <a:pt x="624" y="370"/>
                  <a:pt x="624" y="370"/>
                </a:cubicBezTo>
                <a:cubicBezTo>
                  <a:pt x="624" y="334"/>
                  <a:pt x="615" y="334"/>
                  <a:pt x="606" y="325"/>
                </a:cubicBezTo>
                <a:cubicBezTo>
                  <a:pt x="579" y="325"/>
                  <a:pt x="561" y="325"/>
                  <a:pt x="543" y="325"/>
                </a:cubicBezTo>
                <a:cubicBezTo>
                  <a:pt x="497" y="325"/>
                  <a:pt x="461" y="325"/>
                  <a:pt x="416" y="289"/>
                </a:cubicBezTo>
                <a:cubicBezTo>
                  <a:pt x="389" y="271"/>
                  <a:pt x="398" y="235"/>
                  <a:pt x="407" y="190"/>
                </a:cubicBezTo>
                <a:cubicBezTo>
                  <a:pt x="407" y="163"/>
                  <a:pt x="407" y="126"/>
                  <a:pt x="407" y="117"/>
                </a:cubicBezTo>
                <a:cubicBezTo>
                  <a:pt x="380" y="72"/>
                  <a:pt x="353" y="45"/>
                  <a:pt x="335" y="54"/>
                </a:cubicBezTo>
                <a:cubicBezTo>
                  <a:pt x="317" y="54"/>
                  <a:pt x="317" y="63"/>
                  <a:pt x="317" y="63"/>
                </a:cubicBezTo>
                <a:lnTo>
                  <a:pt x="317" y="72"/>
                </a:lnTo>
                <a:cubicBezTo>
                  <a:pt x="326" y="90"/>
                  <a:pt x="326" y="108"/>
                  <a:pt x="326" y="190"/>
                </a:cubicBezTo>
                <a:cubicBezTo>
                  <a:pt x="326" y="208"/>
                  <a:pt x="326" y="226"/>
                  <a:pt x="272" y="298"/>
                </a:cubicBezTo>
                <a:cubicBezTo>
                  <a:pt x="244" y="325"/>
                  <a:pt x="208" y="352"/>
                  <a:pt x="208" y="361"/>
                </a:cubicBezTo>
                <a:cubicBezTo>
                  <a:pt x="208" y="361"/>
                  <a:pt x="199" y="361"/>
                  <a:pt x="190" y="361"/>
                </a:cubicBezTo>
                <a:cubicBezTo>
                  <a:pt x="91" y="352"/>
                  <a:pt x="91" y="352"/>
                  <a:pt x="91" y="352"/>
                </a:cubicBezTo>
                <a:lnTo>
                  <a:pt x="91" y="352"/>
                </a:lnTo>
                <a:cubicBezTo>
                  <a:pt x="91" y="352"/>
                  <a:pt x="91" y="361"/>
                  <a:pt x="82" y="361"/>
                </a:cubicBezTo>
                <a:cubicBezTo>
                  <a:pt x="73" y="370"/>
                  <a:pt x="55" y="406"/>
                  <a:pt x="55" y="488"/>
                </a:cubicBezTo>
                <a:cubicBezTo>
                  <a:pt x="55" y="542"/>
                  <a:pt x="64" y="578"/>
                  <a:pt x="82" y="605"/>
                </a:cubicBezTo>
                <a:cubicBezTo>
                  <a:pt x="91" y="623"/>
                  <a:pt x="109" y="623"/>
                  <a:pt x="136" y="623"/>
                </a:cubicBezTo>
                <a:cubicBezTo>
                  <a:pt x="136" y="614"/>
                  <a:pt x="145" y="614"/>
                  <a:pt x="154" y="614"/>
                </a:cubicBezTo>
                <a:cubicBezTo>
                  <a:pt x="163" y="614"/>
                  <a:pt x="190" y="605"/>
                  <a:pt x="199" y="605"/>
                </a:cubicBezTo>
                <a:cubicBezTo>
                  <a:pt x="208" y="605"/>
                  <a:pt x="217" y="605"/>
                  <a:pt x="226" y="596"/>
                </a:cubicBezTo>
                <a:cubicBezTo>
                  <a:pt x="235" y="596"/>
                  <a:pt x="244" y="596"/>
                  <a:pt x="253" y="605"/>
                </a:cubicBezTo>
                <a:cubicBezTo>
                  <a:pt x="281" y="632"/>
                  <a:pt x="308" y="641"/>
                  <a:pt x="335" y="650"/>
                </a:cubicBezTo>
                <a:cubicBezTo>
                  <a:pt x="362" y="659"/>
                  <a:pt x="380" y="659"/>
                  <a:pt x="398" y="659"/>
                </a:cubicBezTo>
                <a:lnTo>
                  <a:pt x="407" y="659"/>
                </a:lnTo>
                <a:close/>
                <a:moveTo>
                  <a:pt x="317" y="63"/>
                </a:moveTo>
                <a:lnTo>
                  <a:pt x="317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384"/>
          <p:cNvSpPr>
            <a:spLocks noChangeArrowheads="1"/>
          </p:cNvSpPr>
          <p:nvPr/>
        </p:nvSpPr>
        <p:spPr bwMode="auto">
          <a:xfrm>
            <a:off x="13750392" y="10545378"/>
            <a:ext cx="702829" cy="702829"/>
          </a:xfrm>
          <a:custGeom>
            <a:avLst/>
            <a:gdLst>
              <a:gd name="T0" fmla="*/ 597 w 625"/>
              <a:gd name="T1" fmla="*/ 280 h 624"/>
              <a:gd name="T2" fmla="*/ 597 w 625"/>
              <a:gd name="T3" fmla="*/ 280 h 624"/>
              <a:gd name="T4" fmla="*/ 570 w 625"/>
              <a:gd name="T5" fmla="*/ 307 h 624"/>
              <a:gd name="T6" fmla="*/ 570 w 625"/>
              <a:gd name="T7" fmla="*/ 569 h 624"/>
              <a:gd name="T8" fmla="*/ 55 w 625"/>
              <a:gd name="T9" fmla="*/ 569 h 624"/>
              <a:gd name="T10" fmla="*/ 55 w 625"/>
              <a:gd name="T11" fmla="*/ 54 h 624"/>
              <a:gd name="T12" fmla="*/ 308 w 625"/>
              <a:gd name="T13" fmla="*/ 54 h 624"/>
              <a:gd name="T14" fmla="*/ 335 w 625"/>
              <a:gd name="T15" fmla="*/ 27 h 624"/>
              <a:gd name="T16" fmla="*/ 308 w 625"/>
              <a:gd name="T17" fmla="*/ 0 h 624"/>
              <a:gd name="T18" fmla="*/ 37 w 625"/>
              <a:gd name="T19" fmla="*/ 0 h 624"/>
              <a:gd name="T20" fmla="*/ 0 w 625"/>
              <a:gd name="T21" fmla="*/ 36 h 624"/>
              <a:gd name="T22" fmla="*/ 0 w 625"/>
              <a:gd name="T23" fmla="*/ 587 h 624"/>
              <a:gd name="T24" fmla="*/ 37 w 625"/>
              <a:gd name="T25" fmla="*/ 623 h 624"/>
              <a:gd name="T26" fmla="*/ 588 w 625"/>
              <a:gd name="T27" fmla="*/ 623 h 624"/>
              <a:gd name="T28" fmla="*/ 624 w 625"/>
              <a:gd name="T29" fmla="*/ 587 h 624"/>
              <a:gd name="T30" fmla="*/ 624 w 625"/>
              <a:gd name="T31" fmla="*/ 307 h 624"/>
              <a:gd name="T32" fmla="*/ 597 w 625"/>
              <a:gd name="T33" fmla="*/ 28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5" h="624">
                <a:moveTo>
                  <a:pt x="597" y="280"/>
                </a:moveTo>
                <a:lnTo>
                  <a:pt x="597" y="280"/>
                </a:lnTo>
                <a:cubicBezTo>
                  <a:pt x="579" y="280"/>
                  <a:pt x="570" y="298"/>
                  <a:pt x="570" y="307"/>
                </a:cubicBezTo>
                <a:cubicBezTo>
                  <a:pt x="570" y="569"/>
                  <a:pt x="570" y="569"/>
                  <a:pt x="570" y="569"/>
                </a:cubicBezTo>
                <a:cubicBezTo>
                  <a:pt x="55" y="569"/>
                  <a:pt x="55" y="569"/>
                  <a:pt x="55" y="569"/>
                </a:cubicBezTo>
                <a:cubicBezTo>
                  <a:pt x="55" y="54"/>
                  <a:pt x="55" y="54"/>
                  <a:pt x="55" y="54"/>
                </a:cubicBezTo>
                <a:cubicBezTo>
                  <a:pt x="308" y="54"/>
                  <a:pt x="308" y="54"/>
                  <a:pt x="308" y="54"/>
                </a:cubicBezTo>
                <a:cubicBezTo>
                  <a:pt x="326" y="54"/>
                  <a:pt x="335" y="45"/>
                  <a:pt x="335" y="27"/>
                </a:cubicBezTo>
                <a:cubicBezTo>
                  <a:pt x="335" y="9"/>
                  <a:pt x="326" y="0"/>
                  <a:pt x="30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87"/>
                  <a:pt x="0" y="587"/>
                  <a:pt x="0" y="587"/>
                </a:cubicBezTo>
                <a:cubicBezTo>
                  <a:pt x="0" y="605"/>
                  <a:pt x="18" y="623"/>
                  <a:pt x="37" y="623"/>
                </a:cubicBezTo>
                <a:cubicBezTo>
                  <a:pt x="588" y="623"/>
                  <a:pt x="588" y="623"/>
                  <a:pt x="588" y="623"/>
                </a:cubicBezTo>
                <a:cubicBezTo>
                  <a:pt x="606" y="623"/>
                  <a:pt x="624" y="605"/>
                  <a:pt x="624" y="587"/>
                </a:cubicBezTo>
                <a:cubicBezTo>
                  <a:pt x="624" y="307"/>
                  <a:pt x="624" y="307"/>
                  <a:pt x="624" y="307"/>
                </a:cubicBezTo>
                <a:cubicBezTo>
                  <a:pt x="624" y="298"/>
                  <a:pt x="606" y="280"/>
                  <a:pt x="597" y="2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385"/>
          <p:cNvSpPr>
            <a:spLocks noChangeArrowheads="1"/>
          </p:cNvSpPr>
          <p:nvPr/>
        </p:nvSpPr>
        <p:spPr bwMode="auto">
          <a:xfrm>
            <a:off x="14136453" y="10466186"/>
            <a:ext cx="395960" cy="386061"/>
          </a:xfrm>
          <a:custGeom>
            <a:avLst/>
            <a:gdLst>
              <a:gd name="T0" fmla="*/ 334 w 353"/>
              <a:gd name="T1" fmla="*/ 90 h 344"/>
              <a:gd name="T2" fmla="*/ 334 w 353"/>
              <a:gd name="T3" fmla="*/ 90 h 344"/>
              <a:gd name="T4" fmla="*/ 262 w 353"/>
              <a:gd name="T5" fmla="*/ 9 h 344"/>
              <a:gd name="T6" fmla="*/ 244 w 353"/>
              <a:gd name="T7" fmla="*/ 0 h 344"/>
              <a:gd name="T8" fmla="*/ 226 w 353"/>
              <a:gd name="T9" fmla="*/ 9 h 344"/>
              <a:gd name="T10" fmla="*/ 36 w 353"/>
              <a:gd name="T11" fmla="*/ 198 h 344"/>
              <a:gd name="T12" fmla="*/ 27 w 353"/>
              <a:gd name="T13" fmla="*/ 216 h 344"/>
              <a:gd name="T14" fmla="*/ 0 w 353"/>
              <a:gd name="T15" fmla="*/ 316 h 344"/>
              <a:gd name="T16" fmla="*/ 9 w 353"/>
              <a:gd name="T17" fmla="*/ 334 h 344"/>
              <a:gd name="T18" fmla="*/ 27 w 353"/>
              <a:gd name="T19" fmla="*/ 343 h 344"/>
              <a:gd name="T20" fmla="*/ 36 w 353"/>
              <a:gd name="T21" fmla="*/ 343 h 344"/>
              <a:gd name="T22" fmla="*/ 135 w 353"/>
              <a:gd name="T23" fmla="*/ 325 h 344"/>
              <a:gd name="T24" fmla="*/ 154 w 353"/>
              <a:gd name="T25" fmla="*/ 316 h 344"/>
              <a:gd name="T26" fmla="*/ 334 w 353"/>
              <a:gd name="T27" fmla="*/ 126 h 344"/>
              <a:gd name="T28" fmla="*/ 334 w 353"/>
              <a:gd name="T29" fmla="*/ 90 h 344"/>
              <a:gd name="T30" fmla="*/ 117 w 353"/>
              <a:gd name="T31" fmla="*/ 271 h 344"/>
              <a:gd name="T32" fmla="*/ 117 w 353"/>
              <a:gd name="T33" fmla="*/ 271 h 344"/>
              <a:gd name="T34" fmla="*/ 63 w 353"/>
              <a:gd name="T35" fmla="*/ 280 h 344"/>
              <a:gd name="T36" fmla="*/ 81 w 353"/>
              <a:gd name="T37" fmla="*/ 234 h 344"/>
              <a:gd name="T38" fmla="*/ 171 w 353"/>
              <a:gd name="T39" fmla="*/ 135 h 344"/>
              <a:gd name="T40" fmla="*/ 217 w 353"/>
              <a:gd name="T41" fmla="*/ 180 h 344"/>
              <a:gd name="T42" fmla="*/ 117 w 353"/>
              <a:gd name="T43" fmla="*/ 271 h 344"/>
              <a:gd name="T44" fmla="*/ 253 w 353"/>
              <a:gd name="T45" fmla="*/ 135 h 344"/>
              <a:gd name="T46" fmla="*/ 253 w 353"/>
              <a:gd name="T47" fmla="*/ 135 h 344"/>
              <a:gd name="T48" fmla="*/ 217 w 353"/>
              <a:gd name="T49" fmla="*/ 99 h 344"/>
              <a:gd name="T50" fmla="*/ 244 w 353"/>
              <a:gd name="T51" fmla="*/ 72 h 344"/>
              <a:gd name="T52" fmla="*/ 280 w 353"/>
              <a:gd name="T53" fmla="*/ 108 h 344"/>
              <a:gd name="T54" fmla="*/ 253 w 353"/>
              <a:gd name="T55" fmla="*/ 13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3" h="344">
                <a:moveTo>
                  <a:pt x="334" y="90"/>
                </a:moveTo>
                <a:lnTo>
                  <a:pt x="334" y="90"/>
                </a:lnTo>
                <a:cubicBezTo>
                  <a:pt x="262" y="9"/>
                  <a:pt x="262" y="9"/>
                  <a:pt x="262" y="9"/>
                </a:cubicBezTo>
                <a:cubicBezTo>
                  <a:pt x="262" y="9"/>
                  <a:pt x="253" y="0"/>
                  <a:pt x="244" y="0"/>
                </a:cubicBezTo>
                <a:cubicBezTo>
                  <a:pt x="244" y="0"/>
                  <a:pt x="235" y="9"/>
                  <a:pt x="226" y="9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36" y="208"/>
                  <a:pt x="27" y="208"/>
                  <a:pt x="27" y="21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25"/>
                  <a:pt x="0" y="334"/>
                  <a:pt x="9" y="334"/>
                </a:cubicBezTo>
                <a:cubicBezTo>
                  <a:pt x="18" y="343"/>
                  <a:pt x="18" y="343"/>
                  <a:pt x="27" y="343"/>
                </a:cubicBezTo>
                <a:lnTo>
                  <a:pt x="36" y="343"/>
                </a:lnTo>
                <a:cubicBezTo>
                  <a:pt x="135" y="325"/>
                  <a:pt x="135" y="325"/>
                  <a:pt x="135" y="325"/>
                </a:cubicBezTo>
                <a:cubicBezTo>
                  <a:pt x="144" y="325"/>
                  <a:pt x="144" y="316"/>
                  <a:pt x="154" y="316"/>
                </a:cubicBezTo>
                <a:cubicBezTo>
                  <a:pt x="334" y="126"/>
                  <a:pt x="334" y="126"/>
                  <a:pt x="334" y="126"/>
                </a:cubicBezTo>
                <a:cubicBezTo>
                  <a:pt x="352" y="117"/>
                  <a:pt x="352" y="99"/>
                  <a:pt x="334" y="90"/>
                </a:cubicBezTo>
                <a:close/>
                <a:moveTo>
                  <a:pt x="117" y="271"/>
                </a:moveTo>
                <a:lnTo>
                  <a:pt x="117" y="271"/>
                </a:lnTo>
                <a:cubicBezTo>
                  <a:pt x="63" y="280"/>
                  <a:pt x="63" y="280"/>
                  <a:pt x="63" y="280"/>
                </a:cubicBezTo>
                <a:cubicBezTo>
                  <a:pt x="81" y="234"/>
                  <a:pt x="81" y="234"/>
                  <a:pt x="81" y="234"/>
                </a:cubicBezTo>
                <a:cubicBezTo>
                  <a:pt x="171" y="135"/>
                  <a:pt x="171" y="135"/>
                  <a:pt x="171" y="135"/>
                </a:cubicBezTo>
                <a:cubicBezTo>
                  <a:pt x="217" y="180"/>
                  <a:pt x="217" y="180"/>
                  <a:pt x="217" y="180"/>
                </a:cubicBezTo>
                <a:lnTo>
                  <a:pt x="117" y="271"/>
                </a:lnTo>
                <a:close/>
                <a:moveTo>
                  <a:pt x="253" y="135"/>
                </a:moveTo>
                <a:lnTo>
                  <a:pt x="253" y="135"/>
                </a:lnTo>
                <a:cubicBezTo>
                  <a:pt x="217" y="99"/>
                  <a:pt x="217" y="99"/>
                  <a:pt x="217" y="99"/>
                </a:cubicBezTo>
                <a:cubicBezTo>
                  <a:pt x="244" y="72"/>
                  <a:pt x="244" y="72"/>
                  <a:pt x="244" y="72"/>
                </a:cubicBezTo>
                <a:cubicBezTo>
                  <a:pt x="280" y="108"/>
                  <a:pt x="280" y="108"/>
                  <a:pt x="280" y="108"/>
                </a:cubicBezTo>
                <a:lnTo>
                  <a:pt x="253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386"/>
          <p:cNvSpPr>
            <a:spLocks noChangeArrowheads="1"/>
          </p:cNvSpPr>
          <p:nvPr/>
        </p:nvSpPr>
        <p:spPr bwMode="auto">
          <a:xfrm>
            <a:off x="18343528" y="8303253"/>
            <a:ext cx="841415" cy="1098789"/>
          </a:xfrm>
          <a:custGeom>
            <a:avLst/>
            <a:gdLst>
              <a:gd name="T0" fmla="*/ 705 w 751"/>
              <a:gd name="T1" fmla="*/ 452 h 977"/>
              <a:gd name="T2" fmla="*/ 705 w 751"/>
              <a:gd name="T3" fmla="*/ 452 h 977"/>
              <a:gd name="T4" fmla="*/ 686 w 751"/>
              <a:gd name="T5" fmla="*/ 452 h 977"/>
              <a:gd name="T6" fmla="*/ 686 w 751"/>
              <a:gd name="T7" fmla="*/ 307 h 977"/>
              <a:gd name="T8" fmla="*/ 370 w 751"/>
              <a:gd name="T9" fmla="*/ 0 h 977"/>
              <a:gd name="T10" fmla="*/ 63 w 751"/>
              <a:gd name="T11" fmla="*/ 307 h 977"/>
              <a:gd name="T12" fmla="*/ 63 w 751"/>
              <a:gd name="T13" fmla="*/ 452 h 977"/>
              <a:gd name="T14" fmla="*/ 45 w 751"/>
              <a:gd name="T15" fmla="*/ 452 h 977"/>
              <a:gd name="T16" fmla="*/ 0 w 751"/>
              <a:gd name="T17" fmla="*/ 497 h 977"/>
              <a:gd name="T18" fmla="*/ 0 w 751"/>
              <a:gd name="T19" fmla="*/ 931 h 977"/>
              <a:gd name="T20" fmla="*/ 45 w 751"/>
              <a:gd name="T21" fmla="*/ 976 h 977"/>
              <a:gd name="T22" fmla="*/ 705 w 751"/>
              <a:gd name="T23" fmla="*/ 976 h 977"/>
              <a:gd name="T24" fmla="*/ 750 w 751"/>
              <a:gd name="T25" fmla="*/ 931 h 977"/>
              <a:gd name="T26" fmla="*/ 750 w 751"/>
              <a:gd name="T27" fmla="*/ 497 h 977"/>
              <a:gd name="T28" fmla="*/ 705 w 751"/>
              <a:gd name="T29" fmla="*/ 452 h 977"/>
              <a:gd name="T30" fmla="*/ 126 w 751"/>
              <a:gd name="T31" fmla="*/ 307 h 977"/>
              <a:gd name="T32" fmla="*/ 126 w 751"/>
              <a:gd name="T33" fmla="*/ 307 h 977"/>
              <a:gd name="T34" fmla="*/ 370 w 751"/>
              <a:gd name="T35" fmla="*/ 63 h 977"/>
              <a:gd name="T36" fmla="*/ 623 w 751"/>
              <a:gd name="T37" fmla="*/ 307 h 977"/>
              <a:gd name="T38" fmla="*/ 623 w 751"/>
              <a:gd name="T39" fmla="*/ 452 h 977"/>
              <a:gd name="T40" fmla="*/ 126 w 751"/>
              <a:gd name="T41" fmla="*/ 452 h 977"/>
              <a:gd name="T42" fmla="*/ 126 w 751"/>
              <a:gd name="T43" fmla="*/ 307 h 977"/>
              <a:gd name="T44" fmla="*/ 686 w 751"/>
              <a:gd name="T45" fmla="*/ 913 h 977"/>
              <a:gd name="T46" fmla="*/ 686 w 751"/>
              <a:gd name="T47" fmla="*/ 913 h 977"/>
              <a:gd name="T48" fmla="*/ 63 w 751"/>
              <a:gd name="T49" fmla="*/ 913 h 977"/>
              <a:gd name="T50" fmla="*/ 63 w 751"/>
              <a:gd name="T51" fmla="*/ 515 h 977"/>
              <a:gd name="T52" fmla="*/ 686 w 751"/>
              <a:gd name="T53" fmla="*/ 515 h 977"/>
              <a:gd name="T54" fmla="*/ 686 w 751"/>
              <a:gd name="T55" fmla="*/ 913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1" h="977">
                <a:moveTo>
                  <a:pt x="705" y="452"/>
                </a:moveTo>
                <a:lnTo>
                  <a:pt x="705" y="452"/>
                </a:lnTo>
                <a:cubicBezTo>
                  <a:pt x="686" y="452"/>
                  <a:pt x="686" y="452"/>
                  <a:pt x="686" y="452"/>
                </a:cubicBezTo>
                <a:cubicBezTo>
                  <a:pt x="686" y="307"/>
                  <a:pt x="686" y="307"/>
                  <a:pt x="686" y="307"/>
                </a:cubicBezTo>
                <a:cubicBezTo>
                  <a:pt x="686" y="136"/>
                  <a:pt x="542" y="0"/>
                  <a:pt x="370" y="0"/>
                </a:cubicBezTo>
                <a:cubicBezTo>
                  <a:pt x="208" y="0"/>
                  <a:pt x="63" y="136"/>
                  <a:pt x="63" y="307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45" y="452"/>
                  <a:pt x="45" y="452"/>
                  <a:pt x="45" y="452"/>
                </a:cubicBezTo>
                <a:cubicBezTo>
                  <a:pt x="18" y="452"/>
                  <a:pt x="0" y="479"/>
                  <a:pt x="0" y="497"/>
                </a:cubicBezTo>
                <a:cubicBezTo>
                  <a:pt x="0" y="931"/>
                  <a:pt x="0" y="931"/>
                  <a:pt x="0" y="931"/>
                </a:cubicBezTo>
                <a:cubicBezTo>
                  <a:pt x="0" y="958"/>
                  <a:pt x="18" y="976"/>
                  <a:pt x="45" y="976"/>
                </a:cubicBezTo>
                <a:cubicBezTo>
                  <a:pt x="705" y="976"/>
                  <a:pt x="705" y="976"/>
                  <a:pt x="705" y="976"/>
                </a:cubicBezTo>
                <a:cubicBezTo>
                  <a:pt x="731" y="976"/>
                  <a:pt x="750" y="958"/>
                  <a:pt x="750" y="931"/>
                </a:cubicBezTo>
                <a:cubicBezTo>
                  <a:pt x="750" y="497"/>
                  <a:pt x="750" y="497"/>
                  <a:pt x="750" y="497"/>
                </a:cubicBezTo>
                <a:cubicBezTo>
                  <a:pt x="750" y="479"/>
                  <a:pt x="731" y="452"/>
                  <a:pt x="705" y="452"/>
                </a:cubicBezTo>
                <a:close/>
                <a:moveTo>
                  <a:pt x="126" y="307"/>
                </a:moveTo>
                <a:lnTo>
                  <a:pt x="126" y="307"/>
                </a:lnTo>
                <a:cubicBezTo>
                  <a:pt x="126" y="172"/>
                  <a:pt x="235" y="63"/>
                  <a:pt x="370" y="63"/>
                </a:cubicBezTo>
                <a:cubicBezTo>
                  <a:pt x="506" y="63"/>
                  <a:pt x="623" y="172"/>
                  <a:pt x="623" y="307"/>
                </a:cubicBezTo>
                <a:cubicBezTo>
                  <a:pt x="623" y="452"/>
                  <a:pt x="623" y="452"/>
                  <a:pt x="623" y="452"/>
                </a:cubicBezTo>
                <a:cubicBezTo>
                  <a:pt x="126" y="452"/>
                  <a:pt x="126" y="452"/>
                  <a:pt x="126" y="452"/>
                </a:cubicBezTo>
                <a:lnTo>
                  <a:pt x="126" y="307"/>
                </a:lnTo>
                <a:close/>
                <a:moveTo>
                  <a:pt x="686" y="913"/>
                </a:moveTo>
                <a:lnTo>
                  <a:pt x="686" y="913"/>
                </a:lnTo>
                <a:cubicBezTo>
                  <a:pt x="63" y="913"/>
                  <a:pt x="63" y="913"/>
                  <a:pt x="63" y="913"/>
                </a:cubicBezTo>
                <a:cubicBezTo>
                  <a:pt x="63" y="515"/>
                  <a:pt x="63" y="515"/>
                  <a:pt x="63" y="515"/>
                </a:cubicBezTo>
                <a:cubicBezTo>
                  <a:pt x="686" y="515"/>
                  <a:pt x="686" y="515"/>
                  <a:pt x="686" y="515"/>
                </a:cubicBezTo>
                <a:lnTo>
                  <a:pt x="686" y="9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387"/>
          <p:cNvSpPr>
            <a:spLocks noChangeArrowheads="1"/>
          </p:cNvSpPr>
          <p:nvPr/>
        </p:nvSpPr>
        <p:spPr bwMode="auto">
          <a:xfrm>
            <a:off x="18942419" y="9006082"/>
            <a:ext cx="74241" cy="202931"/>
          </a:xfrm>
          <a:custGeom>
            <a:avLst/>
            <a:gdLst>
              <a:gd name="T0" fmla="*/ 27 w 64"/>
              <a:gd name="T1" fmla="*/ 180 h 181"/>
              <a:gd name="T2" fmla="*/ 27 w 64"/>
              <a:gd name="T3" fmla="*/ 180 h 181"/>
              <a:gd name="T4" fmla="*/ 63 w 64"/>
              <a:gd name="T5" fmla="*/ 153 h 181"/>
              <a:gd name="T6" fmla="*/ 63 w 64"/>
              <a:gd name="T7" fmla="*/ 36 h 181"/>
              <a:gd name="T8" fmla="*/ 27 w 64"/>
              <a:gd name="T9" fmla="*/ 0 h 181"/>
              <a:gd name="T10" fmla="*/ 0 w 64"/>
              <a:gd name="T11" fmla="*/ 36 h 181"/>
              <a:gd name="T12" fmla="*/ 0 w 64"/>
              <a:gd name="T13" fmla="*/ 153 h 181"/>
              <a:gd name="T14" fmla="*/ 27 w 64"/>
              <a:gd name="T1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1">
                <a:moveTo>
                  <a:pt x="27" y="180"/>
                </a:moveTo>
                <a:lnTo>
                  <a:pt x="27" y="180"/>
                </a:lnTo>
                <a:cubicBezTo>
                  <a:pt x="45" y="180"/>
                  <a:pt x="63" y="162"/>
                  <a:pt x="63" y="153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7"/>
                  <a:pt x="45" y="0"/>
                  <a:pt x="27" y="0"/>
                </a:cubicBezTo>
                <a:cubicBezTo>
                  <a:pt x="9" y="0"/>
                  <a:pt x="0" y="17"/>
                  <a:pt x="0" y="3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2"/>
                  <a:pt x="9" y="180"/>
                  <a:pt x="27" y="1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CuadroTexto 572"/>
          <p:cNvSpPr txBox="1"/>
          <p:nvPr/>
        </p:nvSpPr>
        <p:spPr>
          <a:xfrm>
            <a:off x="3225011" y="67830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4" name="Rectángulo 573"/>
          <p:cNvSpPr/>
          <p:nvPr/>
        </p:nvSpPr>
        <p:spPr>
          <a:xfrm>
            <a:off x="2599000" y="742073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7290312" y="88382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6" name="Rectángulo 575"/>
          <p:cNvSpPr/>
          <p:nvPr/>
        </p:nvSpPr>
        <p:spPr>
          <a:xfrm>
            <a:off x="6664301" y="947591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9833189" y="57445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8" name="Rectángulo 577"/>
          <p:cNvSpPr/>
          <p:nvPr/>
        </p:nvSpPr>
        <p:spPr>
          <a:xfrm>
            <a:off x="9207178" y="638227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12940168" y="82485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0" name="Rectángulo 579"/>
          <p:cNvSpPr/>
          <p:nvPr/>
        </p:nvSpPr>
        <p:spPr>
          <a:xfrm>
            <a:off x="12314157" y="888630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1" name="CuadroTexto 580"/>
          <p:cNvSpPr txBox="1"/>
          <p:nvPr/>
        </p:nvSpPr>
        <p:spPr>
          <a:xfrm>
            <a:off x="17544926" y="60173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82" name="Rectángulo 581"/>
          <p:cNvSpPr/>
          <p:nvPr/>
        </p:nvSpPr>
        <p:spPr>
          <a:xfrm>
            <a:off x="16918915" y="665507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83" name="CuadroTexto 582"/>
          <p:cNvSpPr txBox="1"/>
          <p:nvPr/>
        </p:nvSpPr>
        <p:spPr>
          <a:xfrm>
            <a:off x="2069788" y="865618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84" name="CuadroTexto 583"/>
          <p:cNvSpPr txBox="1"/>
          <p:nvPr/>
        </p:nvSpPr>
        <p:spPr>
          <a:xfrm>
            <a:off x="10181662" y="112432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85" name="CuadroTexto 584"/>
          <p:cNvSpPr txBox="1"/>
          <p:nvPr/>
        </p:nvSpPr>
        <p:spPr>
          <a:xfrm>
            <a:off x="9235838" y="452391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86" name="CuadroTexto 585"/>
          <p:cNvSpPr txBox="1"/>
          <p:nvPr/>
        </p:nvSpPr>
        <p:spPr>
          <a:xfrm>
            <a:off x="14601263" y="670951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87" name="CuadroTexto 586"/>
          <p:cNvSpPr txBox="1"/>
          <p:nvPr/>
        </p:nvSpPr>
        <p:spPr>
          <a:xfrm>
            <a:off x="20553878" y="508511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88" name="CuadroTexto 587"/>
          <p:cNvSpPr txBox="1"/>
          <p:nvPr/>
        </p:nvSpPr>
        <p:spPr>
          <a:xfrm>
            <a:off x="7268250" y="105481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89" name="CuadroTexto 588"/>
          <p:cNvSpPr txBox="1"/>
          <p:nvPr/>
        </p:nvSpPr>
        <p:spPr>
          <a:xfrm>
            <a:off x="2451398" y="257024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428979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6247844" y="2137612"/>
            <a:ext cx="17292284" cy="9915978"/>
            <a:chOff x="4368905" y="4043207"/>
            <a:chExt cx="15770704" cy="9043453"/>
          </a:xfrm>
        </p:grpSpPr>
        <p:sp>
          <p:nvSpPr>
            <p:cNvPr id="231" name="Freeform 360"/>
            <p:cNvSpPr>
              <a:spLocks noChangeArrowheads="1"/>
            </p:cNvSpPr>
            <p:nvPr/>
          </p:nvSpPr>
          <p:spPr bwMode="auto">
            <a:xfrm>
              <a:off x="8046215" y="5987588"/>
              <a:ext cx="8187121" cy="7090154"/>
            </a:xfrm>
            <a:custGeom>
              <a:avLst/>
              <a:gdLst>
                <a:gd name="T0" fmla="*/ 3515 w 8096"/>
                <a:gd name="T1" fmla="*/ 407 h 7012"/>
                <a:gd name="T2" fmla="*/ 3515 w 8096"/>
                <a:gd name="T3" fmla="*/ 407 h 7012"/>
                <a:gd name="T4" fmla="*/ 235 w 8096"/>
                <a:gd name="T5" fmla="*/ 6098 h 7012"/>
                <a:gd name="T6" fmla="*/ 759 w 8096"/>
                <a:gd name="T7" fmla="*/ 7011 h 7012"/>
                <a:gd name="T8" fmla="*/ 7328 w 8096"/>
                <a:gd name="T9" fmla="*/ 7011 h 7012"/>
                <a:gd name="T10" fmla="*/ 7861 w 8096"/>
                <a:gd name="T11" fmla="*/ 6098 h 7012"/>
                <a:gd name="T12" fmla="*/ 4572 w 8096"/>
                <a:gd name="T13" fmla="*/ 407 h 7012"/>
                <a:gd name="T14" fmla="*/ 3515 w 8096"/>
                <a:gd name="T15" fmla="*/ 407 h 7012"/>
                <a:gd name="T16" fmla="*/ 235 w 8096"/>
                <a:gd name="T17" fmla="*/ 6098 h 7012"/>
                <a:gd name="T18" fmla="*/ 759 w 8096"/>
                <a:gd name="T19" fmla="*/ 7011 h 7012"/>
                <a:gd name="T20" fmla="*/ 7328 w 8096"/>
                <a:gd name="T21" fmla="*/ 7011 h 7012"/>
                <a:gd name="T22" fmla="*/ 7861 w 8096"/>
                <a:gd name="T23" fmla="*/ 6098 h 7012"/>
                <a:gd name="T24" fmla="*/ 4572 w 8096"/>
                <a:gd name="T25" fmla="*/ 407 h 7012"/>
                <a:gd name="T26" fmla="*/ 3515 w 8096"/>
                <a:gd name="T27" fmla="*/ 407 h 7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96" h="7012">
                  <a:moveTo>
                    <a:pt x="3515" y="407"/>
                  </a:moveTo>
                  <a:lnTo>
                    <a:pt x="3515" y="407"/>
                  </a:lnTo>
                  <a:cubicBezTo>
                    <a:pt x="235" y="6098"/>
                    <a:pt x="235" y="6098"/>
                    <a:pt x="235" y="6098"/>
                  </a:cubicBezTo>
                  <a:cubicBezTo>
                    <a:pt x="0" y="6505"/>
                    <a:pt x="290" y="7011"/>
                    <a:pt x="759" y="7011"/>
                  </a:cubicBezTo>
                  <a:cubicBezTo>
                    <a:pt x="7328" y="7011"/>
                    <a:pt x="7328" y="7011"/>
                    <a:pt x="7328" y="7011"/>
                  </a:cubicBezTo>
                  <a:cubicBezTo>
                    <a:pt x="7797" y="7011"/>
                    <a:pt x="8095" y="6505"/>
                    <a:pt x="7861" y="6098"/>
                  </a:cubicBezTo>
                  <a:cubicBezTo>
                    <a:pt x="4572" y="407"/>
                    <a:pt x="4572" y="407"/>
                    <a:pt x="4572" y="407"/>
                  </a:cubicBezTo>
                  <a:cubicBezTo>
                    <a:pt x="4337" y="0"/>
                    <a:pt x="3750" y="0"/>
                    <a:pt x="3515" y="407"/>
                  </a:cubicBezTo>
                  <a:cubicBezTo>
                    <a:pt x="235" y="6098"/>
                    <a:pt x="235" y="6098"/>
                    <a:pt x="235" y="6098"/>
                  </a:cubicBezTo>
                  <a:cubicBezTo>
                    <a:pt x="0" y="6505"/>
                    <a:pt x="290" y="7011"/>
                    <a:pt x="759" y="7011"/>
                  </a:cubicBezTo>
                  <a:cubicBezTo>
                    <a:pt x="7328" y="7011"/>
                    <a:pt x="7328" y="7011"/>
                    <a:pt x="7328" y="7011"/>
                  </a:cubicBezTo>
                  <a:cubicBezTo>
                    <a:pt x="7797" y="7011"/>
                    <a:pt x="8095" y="6505"/>
                    <a:pt x="7861" y="6098"/>
                  </a:cubicBezTo>
                  <a:cubicBezTo>
                    <a:pt x="4572" y="407"/>
                    <a:pt x="4572" y="407"/>
                    <a:pt x="4572" y="407"/>
                  </a:cubicBezTo>
                  <a:cubicBezTo>
                    <a:pt x="4337" y="0"/>
                    <a:pt x="3750" y="0"/>
                    <a:pt x="3515" y="407"/>
                  </a:cubicBezTo>
                </a:path>
              </a:pathLst>
            </a:custGeom>
            <a:solidFill>
              <a:srgbClr val="CFD1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61"/>
            <p:cNvSpPr>
              <a:spLocks noChangeArrowheads="1"/>
            </p:cNvSpPr>
            <p:nvPr/>
          </p:nvSpPr>
          <p:spPr bwMode="auto">
            <a:xfrm>
              <a:off x="12924598" y="7722221"/>
              <a:ext cx="2733498" cy="2724583"/>
            </a:xfrm>
            <a:custGeom>
              <a:avLst/>
              <a:gdLst>
                <a:gd name="T0" fmla="*/ 2701 w 2702"/>
                <a:gd name="T1" fmla="*/ 1346 h 2693"/>
                <a:gd name="T2" fmla="*/ 2701 w 2702"/>
                <a:gd name="T3" fmla="*/ 1346 h 2693"/>
                <a:gd name="T4" fmla="*/ 1355 w 2702"/>
                <a:gd name="T5" fmla="*/ 2692 h 2693"/>
                <a:gd name="T6" fmla="*/ 0 w 2702"/>
                <a:gd name="T7" fmla="*/ 1346 h 2693"/>
                <a:gd name="T8" fmla="*/ 1355 w 2702"/>
                <a:gd name="T9" fmla="*/ 0 h 2693"/>
                <a:gd name="T10" fmla="*/ 2701 w 2702"/>
                <a:gd name="T11" fmla="*/ 1346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2" h="2693">
                  <a:moveTo>
                    <a:pt x="2701" y="1346"/>
                  </a:moveTo>
                  <a:lnTo>
                    <a:pt x="2701" y="1346"/>
                  </a:lnTo>
                  <a:cubicBezTo>
                    <a:pt x="2701" y="2096"/>
                    <a:pt x="2096" y="2692"/>
                    <a:pt x="1355" y="2692"/>
                  </a:cubicBezTo>
                  <a:cubicBezTo>
                    <a:pt x="605" y="2692"/>
                    <a:pt x="0" y="2096"/>
                    <a:pt x="0" y="1346"/>
                  </a:cubicBezTo>
                  <a:cubicBezTo>
                    <a:pt x="0" y="596"/>
                    <a:pt x="605" y="0"/>
                    <a:pt x="1355" y="0"/>
                  </a:cubicBezTo>
                  <a:cubicBezTo>
                    <a:pt x="2096" y="0"/>
                    <a:pt x="2701" y="596"/>
                    <a:pt x="2701" y="134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362"/>
            <p:cNvSpPr>
              <a:spLocks noChangeArrowheads="1"/>
            </p:cNvSpPr>
            <p:nvPr/>
          </p:nvSpPr>
          <p:spPr bwMode="auto">
            <a:xfrm>
              <a:off x="8795363" y="7722221"/>
              <a:ext cx="2733498" cy="2724583"/>
            </a:xfrm>
            <a:custGeom>
              <a:avLst/>
              <a:gdLst>
                <a:gd name="T0" fmla="*/ 2702 w 2703"/>
                <a:gd name="T1" fmla="*/ 1346 h 2693"/>
                <a:gd name="T2" fmla="*/ 2702 w 2703"/>
                <a:gd name="T3" fmla="*/ 1346 h 2693"/>
                <a:gd name="T4" fmla="*/ 1356 w 2703"/>
                <a:gd name="T5" fmla="*/ 2692 h 2693"/>
                <a:gd name="T6" fmla="*/ 0 w 2703"/>
                <a:gd name="T7" fmla="*/ 1346 h 2693"/>
                <a:gd name="T8" fmla="*/ 1356 w 2703"/>
                <a:gd name="T9" fmla="*/ 0 h 2693"/>
                <a:gd name="T10" fmla="*/ 2702 w 2703"/>
                <a:gd name="T11" fmla="*/ 1346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3" h="2693">
                  <a:moveTo>
                    <a:pt x="2702" y="1346"/>
                  </a:moveTo>
                  <a:lnTo>
                    <a:pt x="2702" y="1346"/>
                  </a:lnTo>
                  <a:cubicBezTo>
                    <a:pt x="2702" y="2096"/>
                    <a:pt x="2097" y="2692"/>
                    <a:pt x="1356" y="2692"/>
                  </a:cubicBezTo>
                  <a:cubicBezTo>
                    <a:pt x="606" y="2692"/>
                    <a:pt x="0" y="2096"/>
                    <a:pt x="0" y="1346"/>
                  </a:cubicBezTo>
                  <a:cubicBezTo>
                    <a:pt x="0" y="596"/>
                    <a:pt x="606" y="0"/>
                    <a:pt x="1356" y="0"/>
                  </a:cubicBezTo>
                  <a:cubicBezTo>
                    <a:pt x="2097" y="0"/>
                    <a:pt x="2702" y="596"/>
                    <a:pt x="2702" y="13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63"/>
            <p:cNvSpPr>
              <a:spLocks noChangeArrowheads="1"/>
            </p:cNvSpPr>
            <p:nvPr/>
          </p:nvSpPr>
          <p:spPr bwMode="auto">
            <a:xfrm>
              <a:off x="10877816" y="5283032"/>
              <a:ext cx="2733501" cy="2733498"/>
            </a:xfrm>
            <a:custGeom>
              <a:avLst/>
              <a:gdLst>
                <a:gd name="T0" fmla="*/ 2700 w 2701"/>
                <a:gd name="T1" fmla="*/ 1356 h 2702"/>
                <a:gd name="T2" fmla="*/ 2700 w 2701"/>
                <a:gd name="T3" fmla="*/ 1356 h 2702"/>
                <a:gd name="T4" fmla="*/ 1346 w 2701"/>
                <a:gd name="T5" fmla="*/ 2701 h 2702"/>
                <a:gd name="T6" fmla="*/ 0 w 2701"/>
                <a:gd name="T7" fmla="*/ 1356 h 2702"/>
                <a:gd name="T8" fmla="*/ 1346 w 2701"/>
                <a:gd name="T9" fmla="*/ 0 h 2702"/>
                <a:gd name="T10" fmla="*/ 2700 w 2701"/>
                <a:gd name="T11" fmla="*/ 1356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1" h="2702">
                  <a:moveTo>
                    <a:pt x="2700" y="1356"/>
                  </a:moveTo>
                  <a:lnTo>
                    <a:pt x="2700" y="1356"/>
                  </a:lnTo>
                  <a:cubicBezTo>
                    <a:pt x="2700" y="2105"/>
                    <a:pt x="2095" y="2701"/>
                    <a:pt x="1346" y="2701"/>
                  </a:cubicBezTo>
                  <a:cubicBezTo>
                    <a:pt x="596" y="2701"/>
                    <a:pt x="0" y="2105"/>
                    <a:pt x="0" y="1356"/>
                  </a:cubicBezTo>
                  <a:cubicBezTo>
                    <a:pt x="0" y="605"/>
                    <a:pt x="596" y="0"/>
                    <a:pt x="1346" y="0"/>
                  </a:cubicBezTo>
                  <a:cubicBezTo>
                    <a:pt x="2095" y="0"/>
                    <a:pt x="2700" y="605"/>
                    <a:pt x="2700" y="13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364"/>
            <p:cNvSpPr>
              <a:spLocks noChangeArrowheads="1"/>
            </p:cNvSpPr>
            <p:nvPr/>
          </p:nvSpPr>
          <p:spPr bwMode="auto">
            <a:xfrm>
              <a:off x="14467486" y="10353159"/>
              <a:ext cx="2733498" cy="2733501"/>
            </a:xfrm>
            <a:custGeom>
              <a:avLst/>
              <a:gdLst>
                <a:gd name="T0" fmla="*/ 2701 w 2702"/>
                <a:gd name="T1" fmla="*/ 1346 h 2703"/>
                <a:gd name="T2" fmla="*/ 2701 w 2702"/>
                <a:gd name="T3" fmla="*/ 1346 h 2703"/>
                <a:gd name="T4" fmla="*/ 1346 w 2702"/>
                <a:gd name="T5" fmla="*/ 2702 h 2703"/>
                <a:gd name="T6" fmla="*/ 0 w 2702"/>
                <a:gd name="T7" fmla="*/ 1346 h 2703"/>
                <a:gd name="T8" fmla="*/ 1346 w 2702"/>
                <a:gd name="T9" fmla="*/ 0 h 2703"/>
                <a:gd name="T10" fmla="*/ 2701 w 2702"/>
                <a:gd name="T11" fmla="*/ 1346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2" h="2703">
                  <a:moveTo>
                    <a:pt x="2701" y="1346"/>
                  </a:moveTo>
                  <a:lnTo>
                    <a:pt x="2701" y="1346"/>
                  </a:lnTo>
                  <a:cubicBezTo>
                    <a:pt x="2701" y="2096"/>
                    <a:pt x="2096" y="2702"/>
                    <a:pt x="1346" y="2702"/>
                  </a:cubicBezTo>
                  <a:cubicBezTo>
                    <a:pt x="596" y="2702"/>
                    <a:pt x="0" y="2096"/>
                    <a:pt x="0" y="1346"/>
                  </a:cubicBezTo>
                  <a:cubicBezTo>
                    <a:pt x="0" y="605"/>
                    <a:pt x="596" y="0"/>
                    <a:pt x="1346" y="0"/>
                  </a:cubicBezTo>
                  <a:cubicBezTo>
                    <a:pt x="2096" y="0"/>
                    <a:pt x="2701" y="605"/>
                    <a:pt x="2701" y="13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65"/>
            <p:cNvSpPr>
              <a:spLocks noChangeArrowheads="1"/>
            </p:cNvSpPr>
            <p:nvPr/>
          </p:nvSpPr>
          <p:spPr bwMode="auto">
            <a:xfrm>
              <a:off x="7421925" y="10335322"/>
              <a:ext cx="2733498" cy="2733501"/>
            </a:xfrm>
            <a:custGeom>
              <a:avLst/>
              <a:gdLst>
                <a:gd name="T0" fmla="*/ 2702 w 2703"/>
                <a:gd name="T1" fmla="*/ 1355 h 2703"/>
                <a:gd name="T2" fmla="*/ 2702 w 2703"/>
                <a:gd name="T3" fmla="*/ 1355 h 2703"/>
                <a:gd name="T4" fmla="*/ 1346 w 2703"/>
                <a:gd name="T5" fmla="*/ 2702 h 2703"/>
                <a:gd name="T6" fmla="*/ 0 w 2703"/>
                <a:gd name="T7" fmla="*/ 1355 h 2703"/>
                <a:gd name="T8" fmla="*/ 1346 w 2703"/>
                <a:gd name="T9" fmla="*/ 0 h 2703"/>
                <a:gd name="T10" fmla="*/ 2702 w 2703"/>
                <a:gd name="T11" fmla="*/ 1355 h 2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3" h="2703">
                  <a:moveTo>
                    <a:pt x="2702" y="1355"/>
                  </a:moveTo>
                  <a:lnTo>
                    <a:pt x="2702" y="1355"/>
                  </a:lnTo>
                  <a:cubicBezTo>
                    <a:pt x="2702" y="2096"/>
                    <a:pt x="2096" y="2702"/>
                    <a:pt x="1346" y="2702"/>
                  </a:cubicBezTo>
                  <a:cubicBezTo>
                    <a:pt x="605" y="2702"/>
                    <a:pt x="0" y="2096"/>
                    <a:pt x="0" y="1355"/>
                  </a:cubicBezTo>
                  <a:cubicBezTo>
                    <a:pt x="0" y="605"/>
                    <a:pt x="605" y="0"/>
                    <a:pt x="1346" y="0"/>
                  </a:cubicBezTo>
                  <a:cubicBezTo>
                    <a:pt x="2096" y="0"/>
                    <a:pt x="2702" y="605"/>
                    <a:pt x="2702" y="13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366"/>
            <p:cNvSpPr>
              <a:spLocks noChangeArrowheads="1"/>
            </p:cNvSpPr>
            <p:nvPr/>
          </p:nvSpPr>
          <p:spPr bwMode="auto">
            <a:xfrm>
              <a:off x="15408380" y="11285137"/>
              <a:ext cx="423627" cy="419166"/>
            </a:xfrm>
            <a:custGeom>
              <a:avLst/>
              <a:gdLst>
                <a:gd name="T0" fmla="*/ 208 w 417"/>
                <a:gd name="T1" fmla="*/ 415 h 416"/>
                <a:gd name="T2" fmla="*/ 208 w 417"/>
                <a:gd name="T3" fmla="*/ 415 h 416"/>
                <a:gd name="T4" fmla="*/ 0 w 417"/>
                <a:gd name="T5" fmla="*/ 208 h 416"/>
                <a:gd name="T6" fmla="*/ 208 w 417"/>
                <a:gd name="T7" fmla="*/ 0 h 416"/>
                <a:gd name="T8" fmla="*/ 416 w 417"/>
                <a:gd name="T9" fmla="*/ 208 h 416"/>
                <a:gd name="T10" fmla="*/ 208 w 417"/>
                <a:gd name="T11" fmla="*/ 415 h 416"/>
                <a:gd name="T12" fmla="*/ 208 w 417"/>
                <a:gd name="T13" fmla="*/ 72 h 416"/>
                <a:gd name="T14" fmla="*/ 208 w 417"/>
                <a:gd name="T15" fmla="*/ 72 h 416"/>
                <a:gd name="T16" fmla="*/ 73 w 417"/>
                <a:gd name="T17" fmla="*/ 208 h 416"/>
                <a:gd name="T18" fmla="*/ 208 w 417"/>
                <a:gd name="T19" fmla="*/ 343 h 416"/>
                <a:gd name="T20" fmla="*/ 344 w 417"/>
                <a:gd name="T21" fmla="*/ 208 h 416"/>
                <a:gd name="T22" fmla="*/ 208 w 417"/>
                <a:gd name="T23" fmla="*/ 7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7" h="416">
                  <a:moveTo>
                    <a:pt x="208" y="415"/>
                  </a:moveTo>
                  <a:lnTo>
                    <a:pt x="208" y="415"/>
                  </a:lnTo>
                  <a:cubicBezTo>
                    <a:pt x="91" y="415"/>
                    <a:pt x="0" y="325"/>
                    <a:pt x="0" y="208"/>
                  </a:cubicBezTo>
                  <a:cubicBezTo>
                    <a:pt x="0" y="90"/>
                    <a:pt x="91" y="0"/>
                    <a:pt x="208" y="0"/>
                  </a:cubicBezTo>
                  <a:cubicBezTo>
                    <a:pt x="326" y="0"/>
                    <a:pt x="416" y="90"/>
                    <a:pt x="416" y="208"/>
                  </a:cubicBezTo>
                  <a:cubicBezTo>
                    <a:pt x="416" y="325"/>
                    <a:pt x="326" y="415"/>
                    <a:pt x="208" y="415"/>
                  </a:cubicBezTo>
                  <a:close/>
                  <a:moveTo>
                    <a:pt x="208" y="72"/>
                  </a:moveTo>
                  <a:lnTo>
                    <a:pt x="208" y="72"/>
                  </a:lnTo>
                  <a:cubicBezTo>
                    <a:pt x="127" y="72"/>
                    <a:pt x="73" y="135"/>
                    <a:pt x="73" y="208"/>
                  </a:cubicBezTo>
                  <a:cubicBezTo>
                    <a:pt x="73" y="289"/>
                    <a:pt x="127" y="343"/>
                    <a:pt x="208" y="343"/>
                  </a:cubicBezTo>
                  <a:cubicBezTo>
                    <a:pt x="280" y="343"/>
                    <a:pt x="344" y="289"/>
                    <a:pt x="344" y="208"/>
                  </a:cubicBezTo>
                  <a:cubicBezTo>
                    <a:pt x="344" y="135"/>
                    <a:pt x="280" y="72"/>
                    <a:pt x="208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67"/>
            <p:cNvSpPr>
              <a:spLocks noChangeArrowheads="1"/>
            </p:cNvSpPr>
            <p:nvPr/>
          </p:nvSpPr>
          <p:spPr bwMode="auto">
            <a:xfrm>
              <a:off x="15261227" y="11753353"/>
              <a:ext cx="713475" cy="401329"/>
            </a:xfrm>
            <a:custGeom>
              <a:avLst/>
              <a:gdLst>
                <a:gd name="T0" fmla="*/ 668 w 705"/>
                <a:gd name="T1" fmla="*/ 397 h 398"/>
                <a:gd name="T2" fmla="*/ 668 w 705"/>
                <a:gd name="T3" fmla="*/ 397 h 398"/>
                <a:gd name="T4" fmla="*/ 36 w 705"/>
                <a:gd name="T5" fmla="*/ 397 h 398"/>
                <a:gd name="T6" fmla="*/ 0 w 705"/>
                <a:gd name="T7" fmla="*/ 361 h 398"/>
                <a:gd name="T8" fmla="*/ 0 w 705"/>
                <a:gd name="T9" fmla="*/ 207 h 398"/>
                <a:gd name="T10" fmla="*/ 63 w 705"/>
                <a:gd name="T11" fmla="*/ 81 h 398"/>
                <a:gd name="T12" fmla="*/ 352 w 705"/>
                <a:gd name="T13" fmla="*/ 0 h 398"/>
                <a:gd name="T14" fmla="*/ 641 w 705"/>
                <a:gd name="T15" fmla="*/ 81 h 398"/>
                <a:gd name="T16" fmla="*/ 704 w 705"/>
                <a:gd name="T17" fmla="*/ 207 h 398"/>
                <a:gd name="T18" fmla="*/ 704 w 705"/>
                <a:gd name="T19" fmla="*/ 361 h 398"/>
                <a:gd name="T20" fmla="*/ 668 w 705"/>
                <a:gd name="T21" fmla="*/ 397 h 398"/>
                <a:gd name="T22" fmla="*/ 72 w 705"/>
                <a:gd name="T23" fmla="*/ 325 h 398"/>
                <a:gd name="T24" fmla="*/ 72 w 705"/>
                <a:gd name="T25" fmla="*/ 325 h 398"/>
                <a:gd name="T26" fmla="*/ 632 w 705"/>
                <a:gd name="T27" fmla="*/ 325 h 398"/>
                <a:gd name="T28" fmla="*/ 632 w 705"/>
                <a:gd name="T29" fmla="*/ 207 h 398"/>
                <a:gd name="T30" fmla="*/ 596 w 705"/>
                <a:gd name="T31" fmla="*/ 144 h 398"/>
                <a:gd name="T32" fmla="*/ 352 w 705"/>
                <a:gd name="T33" fmla="*/ 72 h 398"/>
                <a:gd name="T34" fmla="*/ 108 w 705"/>
                <a:gd name="T35" fmla="*/ 144 h 398"/>
                <a:gd name="T36" fmla="*/ 72 w 705"/>
                <a:gd name="T37" fmla="*/ 207 h 398"/>
                <a:gd name="T38" fmla="*/ 72 w 705"/>
                <a:gd name="T39" fmla="*/ 32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5" h="398">
                  <a:moveTo>
                    <a:pt x="668" y="397"/>
                  </a:moveTo>
                  <a:lnTo>
                    <a:pt x="668" y="397"/>
                  </a:lnTo>
                  <a:cubicBezTo>
                    <a:pt x="36" y="397"/>
                    <a:pt x="36" y="397"/>
                    <a:pt x="36" y="397"/>
                  </a:cubicBezTo>
                  <a:cubicBezTo>
                    <a:pt x="9" y="397"/>
                    <a:pt x="0" y="379"/>
                    <a:pt x="0" y="36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62"/>
                    <a:pt x="18" y="117"/>
                    <a:pt x="63" y="81"/>
                  </a:cubicBezTo>
                  <a:cubicBezTo>
                    <a:pt x="144" y="27"/>
                    <a:pt x="244" y="0"/>
                    <a:pt x="352" y="0"/>
                  </a:cubicBezTo>
                  <a:cubicBezTo>
                    <a:pt x="451" y="0"/>
                    <a:pt x="560" y="27"/>
                    <a:pt x="641" y="81"/>
                  </a:cubicBezTo>
                  <a:cubicBezTo>
                    <a:pt x="677" y="117"/>
                    <a:pt x="704" y="162"/>
                    <a:pt x="704" y="207"/>
                  </a:cubicBezTo>
                  <a:cubicBezTo>
                    <a:pt x="704" y="253"/>
                    <a:pt x="704" y="307"/>
                    <a:pt x="704" y="361"/>
                  </a:cubicBezTo>
                  <a:cubicBezTo>
                    <a:pt x="704" y="379"/>
                    <a:pt x="687" y="397"/>
                    <a:pt x="668" y="397"/>
                  </a:cubicBezTo>
                  <a:close/>
                  <a:moveTo>
                    <a:pt x="72" y="325"/>
                  </a:moveTo>
                  <a:lnTo>
                    <a:pt x="72" y="325"/>
                  </a:lnTo>
                  <a:cubicBezTo>
                    <a:pt x="632" y="325"/>
                    <a:pt x="632" y="325"/>
                    <a:pt x="632" y="325"/>
                  </a:cubicBezTo>
                  <a:cubicBezTo>
                    <a:pt x="632" y="280"/>
                    <a:pt x="632" y="243"/>
                    <a:pt x="632" y="207"/>
                  </a:cubicBezTo>
                  <a:cubicBezTo>
                    <a:pt x="632" y="180"/>
                    <a:pt x="614" y="162"/>
                    <a:pt x="596" y="144"/>
                  </a:cubicBezTo>
                  <a:cubicBezTo>
                    <a:pt x="533" y="99"/>
                    <a:pt x="443" y="72"/>
                    <a:pt x="352" y="72"/>
                  </a:cubicBezTo>
                  <a:cubicBezTo>
                    <a:pt x="262" y="72"/>
                    <a:pt x="171" y="99"/>
                    <a:pt x="108" y="144"/>
                  </a:cubicBezTo>
                  <a:cubicBezTo>
                    <a:pt x="81" y="162"/>
                    <a:pt x="72" y="180"/>
                    <a:pt x="72" y="207"/>
                  </a:cubicBezTo>
                  <a:lnTo>
                    <a:pt x="72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368"/>
            <p:cNvSpPr>
              <a:spLocks noChangeArrowheads="1"/>
            </p:cNvSpPr>
            <p:nvPr/>
          </p:nvSpPr>
          <p:spPr bwMode="auto">
            <a:xfrm>
              <a:off x="15894436" y="11360942"/>
              <a:ext cx="356737" cy="356737"/>
            </a:xfrm>
            <a:custGeom>
              <a:avLst/>
              <a:gdLst>
                <a:gd name="T0" fmla="*/ 172 w 354"/>
                <a:gd name="T1" fmla="*/ 352 h 353"/>
                <a:gd name="T2" fmla="*/ 172 w 354"/>
                <a:gd name="T3" fmla="*/ 352 h 353"/>
                <a:gd name="T4" fmla="*/ 0 w 354"/>
                <a:gd name="T5" fmla="*/ 181 h 353"/>
                <a:gd name="T6" fmla="*/ 172 w 354"/>
                <a:gd name="T7" fmla="*/ 0 h 353"/>
                <a:gd name="T8" fmla="*/ 353 w 354"/>
                <a:gd name="T9" fmla="*/ 181 h 353"/>
                <a:gd name="T10" fmla="*/ 172 w 354"/>
                <a:gd name="T11" fmla="*/ 352 h 353"/>
                <a:gd name="T12" fmla="*/ 172 w 354"/>
                <a:gd name="T13" fmla="*/ 72 h 353"/>
                <a:gd name="T14" fmla="*/ 172 w 354"/>
                <a:gd name="T15" fmla="*/ 72 h 353"/>
                <a:gd name="T16" fmla="*/ 73 w 354"/>
                <a:gd name="T17" fmla="*/ 181 h 353"/>
                <a:gd name="T18" fmla="*/ 172 w 354"/>
                <a:gd name="T19" fmla="*/ 280 h 353"/>
                <a:gd name="T20" fmla="*/ 280 w 354"/>
                <a:gd name="T21" fmla="*/ 181 h 353"/>
                <a:gd name="T22" fmla="*/ 172 w 354"/>
                <a:gd name="T23" fmla="*/ 7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353">
                  <a:moveTo>
                    <a:pt x="172" y="352"/>
                  </a:moveTo>
                  <a:lnTo>
                    <a:pt x="172" y="352"/>
                  </a:lnTo>
                  <a:cubicBezTo>
                    <a:pt x="81" y="352"/>
                    <a:pt x="0" y="271"/>
                    <a:pt x="0" y="181"/>
                  </a:cubicBezTo>
                  <a:cubicBezTo>
                    <a:pt x="0" y="81"/>
                    <a:pt x="81" y="0"/>
                    <a:pt x="172" y="0"/>
                  </a:cubicBezTo>
                  <a:cubicBezTo>
                    <a:pt x="271" y="0"/>
                    <a:pt x="353" y="81"/>
                    <a:pt x="353" y="181"/>
                  </a:cubicBezTo>
                  <a:cubicBezTo>
                    <a:pt x="353" y="271"/>
                    <a:pt x="271" y="352"/>
                    <a:pt x="172" y="352"/>
                  </a:cubicBezTo>
                  <a:close/>
                  <a:moveTo>
                    <a:pt x="172" y="72"/>
                  </a:moveTo>
                  <a:lnTo>
                    <a:pt x="172" y="72"/>
                  </a:lnTo>
                  <a:cubicBezTo>
                    <a:pt x="118" y="72"/>
                    <a:pt x="73" y="117"/>
                    <a:pt x="73" y="181"/>
                  </a:cubicBezTo>
                  <a:cubicBezTo>
                    <a:pt x="73" y="235"/>
                    <a:pt x="118" y="280"/>
                    <a:pt x="172" y="280"/>
                  </a:cubicBezTo>
                  <a:cubicBezTo>
                    <a:pt x="235" y="280"/>
                    <a:pt x="280" y="235"/>
                    <a:pt x="280" y="181"/>
                  </a:cubicBezTo>
                  <a:cubicBezTo>
                    <a:pt x="280" y="117"/>
                    <a:pt x="235" y="72"/>
                    <a:pt x="172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369"/>
            <p:cNvSpPr>
              <a:spLocks noChangeArrowheads="1"/>
            </p:cNvSpPr>
            <p:nvPr/>
          </p:nvSpPr>
          <p:spPr bwMode="auto">
            <a:xfrm>
              <a:off x="15939028" y="11771190"/>
              <a:ext cx="459298" cy="365656"/>
            </a:xfrm>
            <a:custGeom>
              <a:avLst/>
              <a:gdLst>
                <a:gd name="T0" fmla="*/ 416 w 453"/>
                <a:gd name="T1" fmla="*/ 361 h 362"/>
                <a:gd name="T2" fmla="*/ 416 w 453"/>
                <a:gd name="T3" fmla="*/ 361 h 362"/>
                <a:gd name="T4" fmla="*/ 136 w 453"/>
                <a:gd name="T5" fmla="*/ 361 h 362"/>
                <a:gd name="T6" fmla="*/ 100 w 453"/>
                <a:gd name="T7" fmla="*/ 325 h 362"/>
                <a:gd name="T8" fmla="*/ 136 w 453"/>
                <a:gd name="T9" fmla="*/ 289 h 362"/>
                <a:gd name="T10" fmla="*/ 380 w 453"/>
                <a:gd name="T11" fmla="*/ 289 h 362"/>
                <a:gd name="T12" fmla="*/ 380 w 453"/>
                <a:gd name="T13" fmla="*/ 189 h 362"/>
                <a:gd name="T14" fmla="*/ 353 w 453"/>
                <a:gd name="T15" fmla="*/ 135 h 362"/>
                <a:gd name="T16" fmla="*/ 136 w 453"/>
                <a:gd name="T17" fmla="*/ 72 h 362"/>
                <a:gd name="T18" fmla="*/ 55 w 453"/>
                <a:gd name="T19" fmla="*/ 81 h 362"/>
                <a:gd name="T20" fmla="*/ 9 w 453"/>
                <a:gd name="T21" fmla="*/ 54 h 362"/>
                <a:gd name="T22" fmla="*/ 36 w 453"/>
                <a:gd name="T23" fmla="*/ 9 h 362"/>
                <a:gd name="T24" fmla="*/ 136 w 453"/>
                <a:gd name="T25" fmla="*/ 0 h 362"/>
                <a:gd name="T26" fmla="*/ 398 w 453"/>
                <a:gd name="T27" fmla="*/ 72 h 362"/>
                <a:gd name="T28" fmla="*/ 452 w 453"/>
                <a:gd name="T29" fmla="*/ 189 h 362"/>
                <a:gd name="T30" fmla="*/ 452 w 453"/>
                <a:gd name="T31" fmla="*/ 325 h 362"/>
                <a:gd name="T32" fmla="*/ 416 w 453"/>
                <a:gd name="T33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3" h="362">
                  <a:moveTo>
                    <a:pt x="416" y="361"/>
                  </a:moveTo>
                  <a:lnTo>
                    <a:pt x="416" y="361"/>
                  </a:lnTo>
                  <a:cubicBezTo>
                    <a:pt x="136" y="361"/>
                    <a:pt x="136" y="361"/>
                    <a:pt x="136" y="361"/>
                  </a:cubicBezTo>
                  <a:cubicBezTo>
                    <a:pt x="118" y="361"/>
                    <a:pt x="100" y="343"/>
                    <a:pt x="100" y="325"/>
                  </a:cubicBezTo>
                  <a:cubicBezTo>
                    <a:pt x="100" y="298"/>
                    <a:pt x="118" y="289"/>
                    <a:pt x="136" y="289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80" y="253"/>
                    <a:pt x="380" y="216"/>
                    <a:pt x="380" y="189"/>
                  </a:cubicBezTo>
                  <a:cubicBezTo>
                    <a:pt x="380" y="171"/>
                    <a:pt x="371" y="144"/>
                    <a:pt x="353" y="135"/>
                  </a:cubicBezTo>
                  <a:cubicBezTo>
                    <a:pt x="289" y="90"/>
                    <a:pt x="217" y="72"/>
                    <a:pt x="136" y="72"/>
                  </a:cubicBezTo>
                  <a:cubicBezTo>
                    <a:pt x="109" y="72"/>
                    <a:pt x="82" y="72"/>
                    <a:pt x="55" y="81"/>
                  </a:cubicBezTo>
                  <a:cubicBezTo>
                    <a:pt x="36" y="81"/>
                    <a:pt x="9" y="72"/>
                    <a:pt x="9" y="54"/>
                  </a:cubicBezTo>
                  <a:cubicBezTo>
                    <a:pt x="0" y="27"/>
                    <a:pt x="19" y="9"/>
                    <a:pt x="36" y="9"/>
                  </a:cubicBezTo>
                  <a:cubicBezTo>
                    <a:pt x="73" y="0"/>
                    <a:pt x="100" y="0"/>
                    <a:pt x="136" y="0"/>
                  </a:cubicBezTo>
                  <a:cubicBezTo>
                    <a:pt x="235" y="0"/>
                    <a:pt x="326" y="27"/>
                    <a:pt x="398" y="72"/>
                  </a:cubicBezTo>
                  <a:cubicBezTo>
                    <a:pt x="434" y="99"/>
                    <a:pt x="452" y="144"/>
                    <a:pt x="452" y="189"/>
                  </a:cubicBezTo>
                  <a:cubicBezTo>
                    <a:pt x="452" y="225"/>
                    <a:pt x="452" y="280"/>
                    <a:pt x="452" y="325"/>
                  </a:cubicBezTo>
                  <a:cubicBezTo>
                    <a:pt x="452" y="343"/>
                    <a:pt x="443" y="361"/>
                    <a:pt x="416" y="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370"/>
            <p:cNvSpPr>
              <a:spLocks noChangeArrowheads="1"/>
            </p:cNvSpPr>
            <p:nvPr/>
          </p:nvSpPr>
          <p:spPr bwMode="auto">
            <a:xfrm>
              <a:off x="8420789" y="11195952"/>
              <a:ext cx="740230" cy="1016701"/>
            </a:xfrm>
            <a:custGeom>
              <a:avLst/>
              <a:gdLst>
                <a:gd name="T0" fmla="*/ 686 w 733"/>
                <a:gd name="T1" fmla="*/ 100 h 1004"/>
                <a:gd name="T2" fmla="*/ 686 w 733"/>
                <a:gd name="T3" fmla="*/ 100 h 1004"/>
                <a:gd name="T4" fmla="*/ 542 w 733"/>
                <a:gd name="T5" fmla="*/ 100 h 1004"/>
                <a:gd name="T6" fmla="*/ 479 w 733"/>
                <a:gd name="T7" fmla="*/ 36 h 1004"/>
                <a:gd name="T8" fmla="*/ 361 w 733"/>
                <a:gd name="T9" fmla="*/ 0 h 1004"/>
                <a:gd name="T10" fmla="*/ 253 w 733"/>
                <a:gd name="T11" fmla="*/ 36 h 1004"/>
                <a:gd name="T12" fmla="*/ 190 w 733"/>
                <a:gd name="T13" fmla="*/ 100 h 1004"/>
                <a:gd name="T14" fmla="*/ 36 w 733"/>
                <a:gd name="T15" fmla="*/ 100 h 1004"/>
                <a:gd name="T16" fmla="*/ 0 w 733"/>
                <a:gd name="T17" fmla="*/ 154 h 1004"/>
                <a:gd name="T18" fmla="*/ 0 w 733"/>
                <a:gd name="T19" fmla="*/ 976 h 1004"/>
                <a:gd name="T20" fmla="*/ 27 w 733"/>
                <a:gd name="T21" fmla="*/ 1003 h 1004"/>
                <a:gd name="T22" fmla="*/ 705 w 733"/>
                <a:gd name="T23" fmla="*/ 1003 h 1004"/>
                <a:gd name="T24" fmla="*/ 732 w 733"/>
                <a:gd name="T25" fmla="*/ 976 h 1004"/>
                <a:gd name="T26" fmla="*/ 732 w 733"/>
                <a:gd name="T27" fmla="*/ 154 h 1004"/>
                <a:gd name="T28" fmla="*/ 686 w 733"/>
                <a:gd name="T29" fmla="*/ 100 h 1004"/>
                <a:gd name="T30" fmla="*/ 235 w 733"/>
                <a:gd name="T31" fmla="*/ 136 h 1004"/>
                <a:gd name="T32" fmla="*/ 235 w 733"/>
                <a:gd name="T33" fmla="*/ 136 h 1004"/>
                <a:gd name="T34" fmla="*/ 289 w 733"/>
                <a:gd name="T35" fmla="*/ 82 h 1004"/>
                <a:gd name="T36" fmla="*/ 361 w 733"/>
                <a:gd name="T37" fmla="*/ 55 h 1004"/>
                <a:gd name="T38" fmla="*/ 443 w 733"/>
                <a:gd name="T39" fmla="*/ 82 h 1004"/>
                <a:gd name="T40" fmla="*/ 488 w 733"/>
                <a:gd name="T41" fmla="*/ 136 h 1004"/>
                <a:gd name="T42" fmla="*/ 488 w 733"/>
                <a:gd name="T43" fmla="*/ 190 h 1004"/>
                <a:gd name="T44" fmla="*/ 235 w 733"/>
                <a:gd name="T45" fmla="*/ 190 h 1004"/>
                <a:gd name="T46" fmla="*/ 235 w 733"/>
                <a:gd name="T47" fmla="*/ 136 h 1004"/>
                <a:gd name="T48" fmla="*/ 144 w 733"/>
                <a:gd name="T49" fmla="*/ 163 h 1004"/>
                <a:gd name="T50" fmla="*/ 144 w 733"/>
                <a:gd name="T51" fmla="*/ 163 h 1004"/>
                <a:gd name="T52" fmla="*/ 180 w 733"/>
                <a:gd name="T53" fmla="*/ 163 h 1004"/>
                <a:gd name="T54" fmla="*/ 180 w 733"/>
                <a:gd name="T55" fmla="*/ 217 h 1004"/>
                <a:gd name="T56" fmla="*/ 217 w 733"/>
                <a:gd name="T57" fmla="*/ 253 h 1004"/>
                <a:gd name="T58" fmla="*/ 515 w 733"/>
                <a:gd name="T59" fmla="*/ 253 h 1004"/>
                <a:gd name="T60" fmla="*/ 551 w 733"/>
                <a:gd name="T61" fmla="*/ 217 h 1004"/>
                <a:gd name="T62" fmla="*/ 551 w 733"/>
                <a:gd name="T63" fmla="*/ 163 h 1004"/>
                <a:gd name="T64" fmla="*/ 578 w 733"/>
                <a:gd name="T65" fmla="*/ 163 h 1004"/>
                <a:gd name="T66" fmla="*/ 578 w 733"/>
                <a:gd name="T67" fmla="*/ 850 h 1004"/>
                <a:gd name="T68" fmla="*/ 144 w 733"/>
                <a:gd name="T69" fmla="*/ 850 h 1004"/>
                <a:gd name="T70" fmla="*/ 144 w 733"/>
                <a:gd name="T71" fmla="*/ 163 h 1004"/>
                <a:gd name="T72" fmla="*/ 678 w 733"/>
                <a:gd name="T73" fmla="*/ 949 h 1004"/>
                <a:gd name="T74" fmla="*/ 678 w 733"/>
                <a:gd name="T75" fmla="*/ 949 h 1004"/>
                <a:gd name="T76" fmla="*/ 54 w 733"/>
                <a:gd name="T77" fmla="*/ 949 h 1004"/>
                <a:gd name="T78" fmla="*/ 54 w 733"/>
                <a:gd name="T79" fmla="*/ 163 h 1004"/>
                <a:gd name="T80" fmla="*/ 90 w 733"/>
                <a:gd name="T81" fmla="*/ 163 h 1004"/>
                <a:gd name="T82" fmla="*/ 90 w 733"/>
                <a:gd name="T83" fmla="*/ 877 h 1004"/>
                <a:gd name="T84" fmla="*/ 117 w 733"/>
                <a:gd name="T85" fmla="*/ 904 h 1004"/>
                <a:gd name="T86" fmla="*/ 614 w 733"/>
                <a:gd name="T87" fmla="*/ 904 h 1004"/>
                <a:gd name="T88" fmla="*/ 641 w 733"/>
                <a:gd name="T89" fmla="*/ 877 h 1004"/>
                <a:gd name="T90" fmla="*/ 641 w 733"/>
                <a:gd name="T91" fmla="*/ 163 h 1004"/>
                <a:gd name="T92" fmla="*/ 678 w 733"/>
                <a:gd name="T93" fmla="*/ 163 h 1004"/>
                <a:gd name="T94" fmla="*/ 678 w 733"/>
                <a:gd name="T95" fmla="*/ 949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3" h="1004">
                  <a:moveTo>
                    <a:pt x="686" y="100"/>
                  </a:moveTo>
                  <a:lnTo>
                    <a:pt x="686" y="100"/>
                  </a:lnTo>
                  <a:cubicBezTo>
                    <a:pt x="542" y="100"/>
                    <a:pt x="542" y="100"/>
                    <a:pt x="542" y="100"/>
                  </a:cubicBezTo>
                  <a:cubicBezTo>
                    <a:pt x="524" y="73"/>
                    <a:pt x="506" y="55"/>
                    <a:pt x="479" y="36"/>
                  </a:cubicBezTo>
                  <a:cubicBezTo>
                    <a:pt x="443" y="9"/>
                    <a:pt x="407" y="0"/>
                    <a:pt x="361" y="0"/>
                  </a:cubicBezTo>
                  <a:cubicBezTo>
                    <a:pt x="325" y="0"/>
                    <a:pt x="289" y="9"/>
                    <a:pt x="253" y="36"/>
                  </a:cubicBezTo>
                  <a:cubicBezTo>
                    <a:pt x="226" y="55"/>
                    <a:pt x="208" y="73"/>
                    <a:pt x="190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18" y="100"/>
                    <a:pt x="0" y="127"/>
                    <a:pt x="0" y="154"/>
                  </a:cubicBezTo>
                  <a:cubicBezTo>
                    <a:pt x="0" y="976"/>
                    <a:pt x="0" y="976"/>
                    <a:pt x="0" y="976"/>
                  </a:cubicBezTo>
                  <a:cubicBezTo>
                    <a:pt x="0" y="994"/>
                    <a:pt x="9" y="1003"/>
                    <a:pt x="27" y="1003"/>
                  </a:cubicBezTo>
                  <a:cubicBezTo>
                    <a:pt x="705" y="1003"/>
                    <a:pt x="705" y="1003"/>
                    <a:pt x="705" y="1003"/>
                  </a:cubicBezTo>
                  <a:cubicBezTo>
                    <a:pt x="723" y="1003"/>
                    <a:pt x="732" y="994"/>
                    <a:pt x="732" y="976"/>
                  </a:cubicBezTo>
                  <a:cubicBezTo>
                    <a:pt x="732" y="154"/>
                    <a:pt x="732" y="154"/>
                    <a:pt x="732" y="154"/>
                  </a:cubicBezTo>
                  <a:cubicBezTo>
                    <a:pt x="732" y="127"/>
                    <a:pt x="714" y="100"/>
                    <a:pt x="686" y="100"/>
                  </a:cubicBezTo>
                  <a:close/>
                  <a:moveTo>
                    <a:pt x="235" y="136"/>
                  </a:moveTo>
                  <a:lnTo>
                    <a:pt x="235" y="136"/>
                  </a:lnTo>
                  <a:cubicBezTo>
                    <a:pt x="244" y="118"/>
                    <a:pt x="262" y="100"/>
                    <a:pt x="289" y="82"/>
                  </a:cubicBezTo>
                  <a:cubicBezTo>
                    <a:pt x="307" y="64"/>
                    <a:pt x="334" y="55"/>
                    <a:pt x="361" y="55"/>
                  </a:cubicBezTo>
                  <a:cubicBezTo>
                    <a:pt x="397" y="55"/>
                    <a:pt x="425" y="64"/>
                    <a:pt x="443" y="82"/>
                  </a:cubicBezTo>
                  <a:cubicBezTo>
                    <a:pt x="461" y="100"/>
                    <a:pt x="479" y="118"/>
                    <a:pt x="488" y="136"/>
                  </a:cubicBezTo>
                  <a:cubicBezTo>
                    <a:pt x="488" y="190"/>
                    <a:pt x="488" y="190"/>
                    <a:pt x="488" y="190"/>
                  </a:cubicBezTo>
                  <a:cubicBezTo>
                    <a:pt x="235" y="190"/>
                    <a:pt x="235" y="190"/>
                    <a:pt x="235" y="190"/>
                  </a:cubicBezTo>
                  <a:lnTo>
                    <a:pt x="235" y="136"/>
                  </a:lnTo>
                  <a:close/>
                  <a:moveTo>
                    <a:pt x="144" y="163"/>
                  </a:moveTo>
                  <a:lnTo>
                    <a:pt x="144" y="163"/>
                  </a:lnTo>
                  <a:cubicBezTo>
                    <a:pt x="180" y="163"/>
                    <a:pt x="180" y="163"/>
                    <a:pt x="180" y="163"/>
                  </a:cubicBezTo>
                  <a:cubicBezTo>
                    <a:pt x="180" y="217"/>
                    <a:pt x="180" y="217"/>
                    <a:pt x="180" y="217"/>
                  </a:cubicBezTo>
                  <a:cubicBezTo>
                    <a:pt x="180" y="235"/>
                    <a:pt x="190" y="253"/>
                    <a:pt x="217" y="253"/>
                  </a:cubicBezTo>
                  <a:cubicBezTo>
                    <a:pt x="515" y="253"/>
                    <a:pt x="515" y="253"/>
                    <a:pt x="515" y="253"/>
                  </a:cubicBezTo>
                  <a:cubicBezTo>
                    <a:pt x="533" y="253"/>
                    <a:pt x="551" y="235"/>
                    <a:pt x="551" y="217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8" y="163"/>
                    <a:pt x="578" y="163"/>
                    <a:pt x="578" y="163"/>
                  </a:cubicBezTo>
                  <a:cubicBezTo>
                    <a:pt x="578" y="850"/>
                    <a:pt x="578" y="850"/>
                    <a:pt x="578" y="850"/>
                  </a:cubicBezTo>
                  <a:cubicBezTo>
                    <a:pt x="144" y="850"/>
                    <a:pt x="144" y="850"/>
                    <a:pt x="144" y="850"/>
                  </a:cubicBezTo>
                  <a:lnTo>
                    <a:pt x="144" y="163"/>
                  </a:lnTo>
                  <a:close/>
                  <a:moveTo>
                    <a:pt x="678" y="949"/>
                  </a:moveTo>
                  <a:lnTo>
                    <a:pt x="678" y="949"/>
                  </a:lnTo>
                  <a:cubicBezTo>
                    <a:pt x="54" y="949"/>
                    <a:pt x="54" y="949"/>
                    <a:pt x="54" y="949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877"/>
                    <a:pt x="90" y="877"/>
                    <a:pt x="90" y="877"/>
                  </a:cubicBezTo>
                  <a:cubicBezTo>
                    <a:pt x="90" y="895"/>
                    <a:pt x="99" y="904"/>
                    <a:pt x="117" y="904"/>
                  </a:cubicBezTo>
                  <a:cubicBezTo>
                    <a:pt x="614" y="904"/>
                    <a:pt x="614" y="904"/>
                    <a:pt x="614" y="904"/>
                  </a:cubicBezTo>
                  <a:cubicBezTo>
                    <a:pt x="632" y="904"/>
                    <a:pt x="641" y="895"/>
                    <a:pt x="641" y="877"/>
                  </a:cubicBezTo>
                  <a:cubicBezTo>
                    <a:pt x="641" y="163"/>
                    <a:pt x="641" y="163"/>
                    <a:pt x="641" y="163"/>
                  </a:cubicBezTo>
                  <a:cubicBezTo>
                    <a:pt x="678" y="163"/>
                    <a:pt x="678" y="163"/>
                    <a:pt x="678" y="163"/>
                  </a:cubicBezTo>
                  <a:lnTo>
                    <a:pt x="678" y="9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371"/>
            <p:cNvSpPr>
              <a:spLocks noChangeArrowheads="1"/>
            </p:cNvSpPr>
            <p:nvPr/>
          </p:nvSpPr>
          <p:spPr bwMode="auto">
            <a:xfrm>
              <a:off x="8648208" y="11525934"/>
              <a:ext cx="276471" cy="53511"/>
            </a:xfrm>
            <a:custGeom>
              <a:avLst/>
              <a:gdLst>
                <a:gd name="T0" fmla="*/ 36 w 272"/>
                <a:gd name="T1" fmla="*/ 54 h 55"/>
                <a:gd name="T2" fmla="*/ 36 w 272"/>
                <a:gd name="T3" fmla="*/ 54 h 55"/>
                <a:gd name="T4" fmla="*/ 244 w 272"/>
                <a:gd name="T5" fmla="*/ 54 h 55"/>
                <a:gd name="T6" fmla="*/ 271 w 272"/>
                <a:gd name="T7" fmla="*/ 27 h 55"/>
                <a:gd name="T8" fmla="*/ 244 w 272"/>
                <a:gd name="T9" fmla="*/ 0 h 55"/>
                <a:gd name="T10" fmla="*/ 36 w 272"/>
                <a:gd name="T11" fmla="*/ 0 h 55"/>
                <a:gd name="T12" fmla="*/ 0 w 272"/>
                <a:gd name="T13" fmla="*/ 27 h 55"/>
                <a:gd name="T14" fmla="*/ 36 w 27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5">
                  <a:moveTo>
                    <a:pt x="36" y="54"/>
                  </a:moveTo>
                  <a:lnTo>
                    <a:pt x="36" y="54"/>
                  </a:lnTo>
                  <a:cubicBezTo>
                    <a:pt x="244" y="54"/>
                    <a:pt x="244" y="54"/>
                    <a:pt x="244" y="54"/>
                  </a:cubicBezTo>
                  <a:cubicBezTo>
                    <a:pt x="262" y="54"/>
                    <a:pt x="271" y="45"/>
                    <a:pt x="271" y="27"/>
                  </a:cubicBezTo>
                  <a:cubicBezTo>
                    <a:pt x="271" y="9"/>
                    <a:pt x="262" y="0"/>
                    <a:pt x="2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54"/>
                    <a:pt x="36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372"/>
            <p:cNvSpPr>
              <a:spLocks noChangeArrowheads="1"/>
            </p:cNvSpPr>
            <p:nvPr/>
          </p:nvSpPr>
          <p:spPr bwMode="auto">
            <a:xfrm>
              <a:off x="8648208" y="11677548"/>
              <a:ext cx="276471" cy="66887"/>
            </a:xfrm>
            <a:custGeom>
              <a:avLst/>
              <a:gdLst>
                <a:gd name="T0" fmla="*/ 36 w 272"/>
                <a:gd name="T1" fmla="*/ 63 h 64"/>
                <a:gd name="T2" fmla="*/ 36 w 272"/>
                <a:gd name="T3" fmla="*/ 63 h 64"/>
                <a:gd name="T4" fmla="*/ 244 w 272"/>
                <a:gd name="T5" fmla="*/ 63 h 64"/>
                <a:gd name="T6" fmla="*/ 271 w 272"/>
                <a:gd name="T7" fmla="*/ 27 h 64"/>
                <a:gd name="T8" fmla="*/ 244 w 272"/>
                <a:gd name="T9" fmla="*/ 0 h 64"/>
                <a:gd name="T10" fmla="*/ 36 w 272"/>
                <a:gd name="T11" fmla="*/ 0 h 64"/>
                <a:gd name="T12" fmla="*/ 0 w 272"/>
                <a:gd name="T13" fmla="*/ 27 h 64"/>
                <a:gd name="T14" fmla="*/ 36 w 272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4">
                  <a:moveTo>
                    <a:pt x="36" y="63"/>
                  </a:moveTo>
                  <a:lnTo>
                    <a:pt x="36" y="63"/>
                  </a:lnTo>
                  <a:cubicBezTo>
                    <a:pt x="244" y="63"/>
                    <a:pt x="244" y="63"/>
                    <a:pt x="244" y="63"/>
                  </a:cubicBezTo>
                  <a:cubicBezTo>
                    <a:pt x="262" y="63"/>
                    <a:pt x="271" y="45"/>
                    <a:pt x="271" y="27"/>
                  </a:cubicBezTo>
                  <a:cubicBezTo>
                    <a:pt x="271" y="18"/>
                    <a:pt x="262" y="0"/>
                    <a:pt x="2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27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 noChangeArrowheads="1"/>
            </p:cNvSpPr>
            <p:nvPr/>
          </p:nvSpPr>
          <p:spPr bwMode="auto">
            <a:xfrm>
              <a:off x="8648208" y="11842537"/>
              <a:ext cx="276471" cy="53511"/>
            </a:xfrm>
            <a:custGeom>
              <a:avLst/>
              <a:gdLst>
                <a:gd name="T0" fmla="*/ 36 w 272"/>
                <a:gd name="T1" fmla="*/ 54 h 55"/>
                <a:gd name="T2" fmla="*/ 36 w 272"/>
                <a:gd name="T3" fmla="*/ 54 h 55"/>
                <a:gd name="T4" fmla="*/ 244 w 272"/>
                <a:gd name="T5" fmla="*/ 54 h 55"/>
                <a:gd name="T6" fmla="*/ 271 w 272"/>
                <a:gd name="T7" fmla="*/ 27 h 55"/>
                <a:gd name="T8" fmla="*/ 244 w 272"/>
                <a:gd name="T9" fmla="*/ 0 h 55"/>
                <a:gd name="T10" fmla="*/ 36 w 272"/>
                <a:gd name="T11" fmla="*/ 0 h 55"/>
                <a:gd name="T12" fmla="*/ 0 w 272"/>
                <a:gd name="T13" fmla="*/ 27 h 55"/>
                <a:gd name="T14" fmla="*/ 36 w 27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5">
                  <a:moveTo>
                    <a:pt x="36" y="54"/>
                  </a:moveTo>
                  <a:lnTo>
                    <a:pt x="36" y="54"/>
                  </a:lnTo>
                  <a:cubicBezTo>
                    <a:pt x="244" y="54"/>
                    <a:pt x="244" y="54"/>
                    <a:pt x="244" y="54"/>
                  </a:cubicBezTo>
                  <a:cubicBezTo>
                    <a:pt x="262" y="54"/>
                    <a:pt x="271" y="45"/>
                    <a:pt x="271" y="27"/>
                  </a:cubicBezTo>
                  <a:cubicBezTo>
                    <a:pt x="271" y="9"/>
                    <a:pt x="262" y="0"/>
                    <a:pt x="2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54"/>
                    <a:pt x="36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374"/>
            <p:cNvSpPr>
              <a:spLocks noChangeArrowheads="1"/>
            </p:cNvSpPr>
            <p:nvPr/>
          </p:nvSpPr>
          <p:spPr bwMode="auto">
            <a:xfrm>
              <a:off x="9700583" y="8582852"/>
              <a:ext cx="923059" cy="998864"/>
            </a:xfrm>
            <a:custGeom>
              <a:avLst/>
              <a:gdLst>
                <a:gd name="T0" fmla="*/ 705 w 914"/>
                <a:gd name="T1" fmla="*/ 985 h 986"/>
                <a:gd name="T2" fmla="*/ 578 w 914"/>
                <a:gd name="T3" fmla="*/ 967 h 986"/>
                <a:gd name="T4" fmla="*/ 524 w 914"/>
                <a:gd name="T5" fmla="*/ 967 h 986"/>
                <a:gd name="T6" fmla="*/ 226 w 914"/>
                <a:gd name="T7" fmla="*/ 895 h 986"/>
                <a:gd name="T8" fmla="*/ 63 w 914"/>
                <a:gd name="T9" fmla="*/ 868 h 986"/>
                <a:gd name="T10" fmla="*/ 63 w 914"/>
                <a:gd name="T11" fmla="*/ 452 h 986"/>
                <a:gd name="T12" fmla="*/ 253 w 914"/>
                <a:gd name="T13" fmla="*/ 434 h 986"/>
                <a:gd name="T14" fmla="*/ 379 w 914"/>
                <a:gd name="T15" fmla="*/ 262 h 986"/>
                <a:gd name="T16" fmla="*/ 361 w 914"/>
                <a:gd name="T17" fmla="*/ 100 h 986"/>
                <a:gd name="T18" fmla="*/ 515 w 914"/>
                <a:gd name="T19" fmla="*/ 27 h 986"/>
                <a:gd name="T20" fmla="*/ 605 w 914"/>
                <a:gd name="T21" fmla="*/ 271 h 986"/>
                <a:gd name="T22" fmla="*/ 605 w 914"/>
                <a:gd name="T23" fmla="*/ 353 h 986"/>
                <a:gd name="T24" fmla="*/ 831 w 914"/>
                <a:gd name="T25" fmla="*/ 389 h 986"/>
                <a:gd name="T26" fmla="*/ 885 w 914"/>
                <a:gd name="T27" fmla="*/ 560 h 986"/>
                <a:gd name="T28" fmla="*/ 867 w 914"/>
                <a:gd name="T29" fmla="*/ 714 h 986"/>
                <a:gd name="T30" fmla="*/ 831 w 914"/>
                <a:gd name="T31" fmla="*/ 859 h 986"/>
                <a:gd name="T32" fmla="*/ 795 w 914"/>
                <a:gd name="T33" fmla="*/ 958 h 986"/>
                <a:gd name="T34" fmla="*/ 551 w 914"/>
                <a:gd name="T35" fmla="*/ 904 h 986"/>
                <a:gd name="T36" fmla="*/ 587 w 914"/>
                <a:gd name="T37" fmla="*/ 904 h 986"/>
                <a:gd name="T38" fmla="*/ 750 w 914"/>
                <a:gd name="T39" fmla="*/ 913 h 986"/>
                <a:gd name="T40" fmla="*/ 759 w 914"/>
                <a:gd name="T41" fmla="*/ 859 h 986"/>
                <a:gd name="T42" fmla="*/ 777 w 914"/>
                <a:gd name="T43" fmla="*/ 804 h 986"/>
                <a:gd name="T44" fmla="*/ 804 w 914"/>
                <a:gd name="T45" fmla="*/ 723 h 986"/>
                <a:gd name="T46" fmla="*/ 813 w 914"/>
                <a:gd name="T47" fmla="*/ 669 h 986"/>
                <a:gd name="T48" fmla="*/ 849 w 914"/>
                <a:gd name="T49" fmla="*/ 633 h 986"/>
                <a:gd name="T50" fmla="*/ 795 w 914"/>
                <a:gd name="T51" fmla="*/ 560 h 986"/>
                <a:gd name="T52" fmla="*/ 840 w 914"/>
                <a:gd name="T53" fmla="*/ 497 h 986"/>
                <a:gd name="T54" fmla="*/ 732 w 914"/>
                <a:gd name="T55" fmla="*/ 443 h 986"/>
                <a:gd name="T56" fmla="*/ 542 w 914"/>
                <a:gd name="T57" fmla="*/ 262 h 986"/>
                <a:gd name="T58" fmla="*/ 443 w 914"/>
                <a:gd name="T59" fmla="*/ 72 h 986"/>
                <a:gd name="T60" fmla="*/ 425 w 914"/>
                <a:gd name="T61" fmla="*/ 109 h 986"/>
                <a:gd name="T62" fmla="*/ 361 w 914"/>
                <a:gd name="T63" fmla="*/ 407 h 986"/>
                <a:gd name="T64" fmla="*/ 262 w 914"/>
                <a:gd name="T65" fmla="*/ 497 h 986"/>
                <a:gd name="T66" fmla="*/ 126 w 914"/>
                <a:gd name="T67" fmla="*/ 488 h 986"/>
                <a:gd name="T68" fmla="*/ 63 w 914"/>
                <a:gd name="T69" fmla="*/ 669 h 986"/>
                <a:gd name="T70" fmla="*/ 180 w 914"/>
                <a:gd name="T71" fmla="*/ 840 h 986"/>
                <a:gd name="T72" fmla="*/ 271 w 914"/>
                <a:gd name="T73" fmla="*/ 822 h 986"/>
                <a:gd name="T74" fmla="*/ 343 w 914"/>
                <a:gd name="T75" fmla="*/ 822 h 986"/>
                <a:gd name="T76" fmla="*/ 533 w 914"/>
                <a:gd name="T77" fmla="*/ 904 h 986"/>
                <a:gd name="T78" fmla="*/ 425 w 914"/>
                <a:gd name="T79" fmla="*/ 9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4" h="986">
                  <a:moveTo>
                    <a:pt x="705" y="985"/>
                  </a:moveTo>
                  <a:lnTo>
                    <a:pt x="705" y="985"/>
                  </a:lnTo>
                  <a:cubicBezTo>
                    <a:pt x="696" y="985"/>
                    <a:pt x="687" y="985"/>
                    <a:pt x="678" y="985"/>
                  </a:cubicBezTo>
                  <a:cubicBezTo>
                    <a:pt x="641" y="985"/>
                    <a:pt x="605" y="976"/>
                    <a:pt x="578" y="967"/>
                  </a:cubicBezTo>
                  <a:cubicBezTo>
                    <a:pt x="560" y="967"/>
                    <a:pt x="551" y="967"/>
                    <a:pt x="542" y="967"/>
                  </a:cubicBezTo>
                  <a:cubicBezTo>
                    <a:pt x="533" y="967"/>
                    <a:pt x="533" y="967"/>
                    <a:pt x="524" y="967"/>
                  </a:cubicBezTo>
                  <a:cubicBezTo>
                    <a:pt x="479" y="967"/>
                    <a:pt x="379" y="940"/>
                    <a:pt x="307" y="877"/>
                  </a:cubicBezTo>
                  <a:cubicBezTo>
                    <a:pt x="289" y="886"/>
                    <a:pt x="244" y="895"/>
                    <a:pt x="226" y="895"/>
                  </a:cubicBezTo>
                  <a:cubicBezTo>
                    <a:pt x="217" y="904"/>
                    <a:pt x="208" y="904"/>
                    <a:pt x="199" y="904"/>
                  </a:cubicBezTo>
                  <a:cubicBezTo>
                    <a:pt x="144" y="922"/>
                    <a:pt x="90" y="904"/>
                    <a:pt x="63" y="868"/>
                  </a:cubicBezTo>
                  <a:cubicBezTo>
                    <a:pt x="18" y="822"/>
                    <a:pt x="0" y="750"/>
                    <a:pt x="0" y="669"/>
                  </a:cubicBezTo>
                  <a:cubicBezTo>
                    <a:pt x="0" y="542"/>
                    <a:pt x="36" y="479"/>
                    <a:pt x="63" y="452"/>
                  </a:cubicBezTo>
                  <a:cubicBezTo>
                    <a:pt x="81" y="434"/>
                    <a:pt x="108" y="425"/>
                    <a:pt x="135" y="425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62" y="416"/>
                    <a:pt x="289" y="389"/>
                    <a:pt x="316" y="362"/>
                  </a:cubicBezTo>
                  <a:cubicBezTo>
                    <a:pt x="379" y="280"/>
                    <a:pt x="379" y="262"/>
                    <a:pt x="379" y="262"/>
                  </a:cubicBezTo>
                  <a:cubicBezTo>
                    <a:pt x="379" y="163"/>
                    <a:pt x="370" y="145"/>
                    <a:pt x="370" y="127"/>
                  </a:cubicBezTo>
                  <a:cubicBezTo>
                    <a:pt x="361" y="118"/>
                    <a:pt x="361" y="109"/>
                    <a:pt x="361" y="100"/>
                  </a:cubicBezTo>
                  <a:cubicBezTo>
                    <a:pt x="352" y="63"/>
                    <a:pt x="379" y="27"/>
                    <a:pt x="416" y="9"/>
                  </a:cubicBezTo>
                  <a:cubicBezTo>
                    <a:pt x="452" y="0"/>
                    <a:pt x="479" y="9"/>
                    <a:pt x="515" y="27"/>
                  </a:cubicBezTo>
                  <a:cubicBezTo>
                    <a:pt x="551" y="45"/>
                    <a:pt x="578" y="81"/>
                    <a:pt x="605" y="136"/>
                  </a:cubicBezTo>
                  <a:cubicBezTo>
                    <a:pt x="623" y="172"/>
                    <a:pt x="614" y="217"/>
                    <a:pt x="605" y="271"/>
                  </a:cubicBezTo>
                  <a:cubicBezTo>
                    <a:pt x="605" y="289"/>
                    <a:pt x="605" y="307"/>
                    <a:pt x="605" y="325"/>
                  </a:cubicBezTo>
                  <a:cubicBezTo>
                    <a:pt x="605" y="343"/>
                    <a:pt x="605" y="353"/>
                    <a:pt x="605" y="353"/>
                  </a:cubicBezTo>
                  <a:cubicBezTo>
                    <a:pt x="641" y="380"/>
                    <a:pt x="687" y="380"/>
                    <a:pt x="732" y="380"/>
                  </a:cubicBezTo>
                  <a:cubicBezTo>
                    <a:pt x="759" y="380"/>
                    <a:pt x="795" y="380"/>
                    <a:pt x="831" y="389"/>
                  </a:cubicBezTo>
                  <a:cubicBezTo>
                    <a:pt x="885" y="398"/>
                    <a:pt x="913" y="443"/>
                    <a:pt x="903" y="506"/>
                  </a:cubicBezTo>
                  <a:cubicBezTo>
                    <a:pt x="903" y="524"/>
                    <a:pt x="894" y="542"/>
                    <a:pt x="885" y="560"/>
                  </a:cubicBezTo>
                  <a:cubicBezTo>
                    <a:pt x="903" y="578"/>
                    <a:pt x="913" y="606"/>
                    <a:pt x="913" y="633"/>
                  </a:cubicBezTo>
                  <a:cubicBezTo>
                    <a:pt x="913" y="669"/>
                    <a:pt x="894" y="696"/>
                    <a:pt x="867" y="714"/>
                  </a:cubicBezTo>
                  <a:cubicBezTo>
                    <a:pt x="885" y="741"/>
                    <a:pt x="894" y="768"/>
                    <a:pt x="885" y="795"/>
                  </a:cubicBezTo>
                  <a:cubicBezTo>
                    <a:pt x="876" y="822"/>
                    <a:pt x="858" y="840"/>
                    <a:pt x="831" y="859"/>
                  </a:cubicBezTo>
                  <a:cubicBezTo>
                    <a:pt x="831" y="859"/>
                    <a:pt x="831" y="859"/>
                    <a:pt x="831" y="868"/>
                  </a:cubicBezTo>
                  <a:cubicBezTo>
                    <a:pt x="840" y="904"/>
                    <a:pt x="822" y="931"/>
                    <a:pt x="795" y="958"/>
                  </a:cubicBezTo>
                  <a:cubicBezTo>
                    <a:pt x="777" y="976"/>
                    <a:pt x="750" y="985"/>
                    <a:pt x="705" y="985"/>
                  </a:cubicBezTo>
                  <a:close/>
                  <a:moveTo>
                    <a:pt x="551" y="904"/>
                  </a:moveTo>
                  <a:lnTo>
                    <a:pt x="551" y="904"/>
                  </a:lnTo>
                  <a:cubicBezTo>
                    <a:pt x="560" y="904"/>
                    <a:pt x="578" y="904"/>
                    <a:pt x="587" y="904"/>
                  </a:cubicBezTo>
                  <a:cubicBezTo>
                    <a:pt x="614" y="913"/>
                    <a:pt x="650" y="922"/>
                    <a:pt x="687" y="922"/>
                  </a:cubicBezTo>
                  <a:cubicBezTo>
                    <a:pt x="732" y="922"/>
                    <a:pt x="750" y="913"/>
                    <a:pt x="750" y="913"/>
                  </a:cubicBezTo>
                  <a:cubicBezTo>
                    <a:pt x="768" y="904"/>
                    <a:pt x="768" y="886"/>
                    <a:pt x="768" y="877"/>
                  </a:cubicBezTo>
                  <a:cubicBezTo>
                    <a:pt x="768" y="868"/>
                    <a:pt x="759" y="859"/>
                    <a:pt x="759" y="859"/>
                  </a:cubicBezTo>
                  <a:cubicBezTo>
                    <a:pt x="750" y="849"/>
                    <a:pt x="750" y="840"/>
                    <a:pt x="759" y="822"/>
                  </a:cubicBezTo>
                  <a:cubicBezTo>
                    <a:pt x="759" y="813"/>
                    <a:pt x="768" y="804"/>
                    <a:pt x="777" y="804"/>
                  </a:cubicBezTo>
                  <a:cubicBezTo>
                    <a:pt x="804" y="795"/>
                    <a:pt x="822" y="786"/>
                    <a:pt x="822" y="777"/>
                  </a:cubicBezTo>
                  <a:cubicBezTo>
                    <a:pt x="831" y="759"/>
                    <a:pt x="813" y="732"/>
                    <a:pt x="804" y="723"/>
                  </a:cubicBezTo>
                  <a:cubicBezTo>
                    <a:pt x="795" y="714"/>
                    <a:pt x="786" y="705"/>
                    <a:pt x="795" y="696"/>
                  </a:cubicBezTo>
                  <a:cubicBezTo>
                    <a:pt x="795" y="687"/>
                    <a:pt x="804" y="678"/>
                    <a:pt x="813" y="669"/>
                  </a:cubicBezTo>
                  <a:cubicBezTo>
                    <a:pt x="822" y="669"/>
                    <a:pt x="831" y="669"/>
                    <a:pt x="831" y="660"/>
                  </a:cubicBezTo>
                  <a:cubicBezTo>
                    <a:pt x="849" y="651"/>
                    <a:pt x="849" y="642"/>
                    <a:pt x="849" y="633"/>
                  </a:cubicBezTo>
                  <a:cubicBezTo>
                    <a:pt x="849" y="624"/>
                    <a:pt x="849" y="615"/>
                    <a:pt x="813" y="587"/>
                  </a:cubicBezTo>
                  <a:cubicBezTo>
                    <a:pt x="804" y="587"/>
                    <a:pt x="795" y="569"/>
                    <a:pt x="795" y="560"/>
                  </a:cubicBezTo>
                  <a:cubicBezTo>
                    <a:pt x="795" y="551"/>
                    <a:pt x="804" y="542"/>
                    <a:pt x="813" y="533"/>
                  </a:cubicBezTo>
                  <a:cubicBezTo>
                    <a:pt x="822" y="524"/>
                    <a:pt x="840" y="515"/>
                    <a:pt x="840" y="497"/>
                  </a:cubicBezTo>
                  <a:cubicBezTo>
                    <a:pt x="849" y="452"/>
                    <a:pt x="831" y="452"/>
                    <a:pt x="813" y="452"/>
                  </a:cubicBezTo>
                  <a:cubicBezTo>
                    <a:pt x="786" y="443"/>
                    <a:pt x="759" y="443"/>
                    <a:pt x="732" y="443"/>
                  </a:cubicBezTo>
                  <a:cubicBezTo>
                    <a:pt x="678" y="443"/>
                    <a:pt x="623" y="443"/>
                    <a:pt x="569" y="398"/>
                  </a:cubicBezTo>
                  <a:cubicBezTo>
                    <a:pt x="533" y="371"/>
                    <a:pt x="533" y="316"/>
                    <a:pt x="542" y="262"/>
                  </a:cubicBezTo>
                  <a:cubicBezTo>
                    <a:pt x="551" y="226"/>
                    <a:pt x="551" y="181"/>
                    <a:pt x="542" y="163"/>
                  </a:cubicBezTo>
                  <a:cubicBezTo>
                    <a:pt x="515" y="100"/>
                    <a:pt x="479" y="63"/>
                    <a:pt x="443" y="72"/>
                  </a:cubicBezTo>
                  <a:cubicBezTo>
                    <a:pt x="434" y="72"/>
                    <a:pt x="425" y="81"/>
                    <a:pt x="425" y="90"/>
                  </a:cubicBezTo>
                  <a:cubicBezTo>
                    <a:pt x="425" y="90"/>
                    <a:pt x="425" y="100"/>
                    <a:pt x="425" y="109"/>
                  </a:cubicBezTo>
                  <a:cubicBezTo>
                    <a:pt x="434" y="127"/>
                    <a:pt x="443" y="154"/>
                    <a:pt x="443" y="262"/>
                  </a:cubicBezTo>
                  <a:cubicBezTo>
                    <a:pt x="443" y="280"/>
                    <a:pt x="434" y="316"/>
                    <a:pt x="361" y="407"/>
                  </a:cubicBezTo>
                  <a:cubicBezTo>
                    <a:pt x="325" y="452"/>
                    <a:pt x="289" y="488"/>
                    <a:pt x="289" y="488"/>
                  </a:cubicBezTo>
                  <a:cubicBezTo>
                    <a:pt x="280" y="497"/>
                    <a:pt x="271" y="497"/>
                    <a:pt x="262" y="497"/>
                  </a:cubicBezTo>
                  <a:cubicBezTo>
                    <a:pt x="126" y="488"/>
                    <a:pt x="126" y="488"/>
                    <a:pt x="126" y="488"/>
                  </a:cubicBezTo>
                  <a:lnTo>
                    <a:pt x="126" y="488"/>
                  </a:lnTo>
                  <a:lnTo>
                    <a:pt x="117" y="488"/>
                  </a:lnTo>
                  <a:cubicBezTo>
                    <a:pt x="99" y="515"/>
                    <a:pt x="63" y="560"/>
                    <a:pt x="63" y="669"/>
                  </a:cubicBezTo>
                  <a:cubicBezTo>
                    <a:pt x="63" y="732"/>
                    <a:pt x="81" y="786"/>
                    <a:pt x="108" y="822"/>
                  </a:cubicBezTo>
                  <a:cubicBezTo>
                    <a:pt x="126" y="840"/>
                    <a:pt x="154" y="849"/>
                    <a:pt x="180" y="840"/>
                  </a:cubicBezTo>
                  <a:cubicBezTo>
                    <a:pt x="190" y="840"/>
                    <a:pt x="199" y="840"/>
                    <a:pt x="208" y="831"/>
                  </a:cubicBezTo>
                  <a:cubicBezTo>
                    <a:pt x="226" y="831"/>
                    <a:pt x="253" y="822"/>
                    <a:pt x="271" y="822"/>
                  </a:cubicBezTo>
                  <a:cubicBezTo>
                    <a:pt x="280" y="822"/>
                    <a:pt x="298" y="813"/>
                    <a:pt x="298" y="813"/>
                  </a:cubicBezTo>
                  <a:cubicBezTo>
                    <a:pt x="316" y="813"/>
                    <a:pt x="325" y="813"/>
                    <a:pt x="343" y="822"/>
                  </a:cubicBezTo>
                  <a:cubicBezTo>
                    <a:pt x="379" y="859"/>
                    <a:pt x="425" y="877"/>
                    <a:pt x="452" y="886"/>
                  </a:cubicBezTo>
                  <a:cubicBezTo>
                    <a:pt x="488" y="895"/>
                    <a:pt x="515" y="904"/>
                    <a:pt x="533" y="904"/>
                  </a:cubicBezTo>
                  <a:cubicBezTo>
                    <a:pt x="542" y="904"/>
                    <a:pt x="542" y="904"/>
                    <a:pt x="551" y="904"/>
                  </a:cubicBezTo>
                  <a:close/>
                  <a:moveTo>
                    <a:pt x="425" y="90"/>
                  </a:moveTo>
                  <a:lnTo>
                    <a:pt x="425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75"/>
            <p:cNvSpPr>
              <a:spLocks noChangeArrowheads="1"/>
            </p:cNvSpPr>
            <p:nvPr/>
          </p:nvSpPr>
          <p:spPr bwMode="auto">
            <a:xfrm>
              <a:off x="13901165" y="8774596"/>
              <a:ext cx="695638" cy="695638"/>
            </a:xfrm>
            <a:custGeom>
              <a:avLst/>
              <a:gdLst>
                <a:gd name="T0" fmla="*/ 660 w 688"/>
                <a:gd name="T1" fmla="*/ 316 h 688"/>
                <a:gd name="T2" fmla="*/ 660 w 688"/>
                <a:gd name="T3" fmla="*/ 316 h 688"/>
                <a:gd name="T4" fmla="*/ 633 w 688"/>
                <a:gd name="T5" fmla="*/ 343 h 688"/>
                <a:gd name="T6" fmla="*/ 633 w 688"/>
                <a:gd name="T7" fmla="*/ 632 h 688"/>
                <a:gd name="T8" fmla="*/ 64 w 688"/>
                <a:gd name="T9" fmla="*/ 632 h 688"/>
                <a:gd name="T10" fmla="*/ 64 w 688"/>
                <a:gd name="T11" fmla="*/ 63 h 688"/>
                <a:gd name="T12" fmla="*/ 344 w 688"/>
                <a:gd name="T13" fmla="*/ 63 h 688"/>
                <a:gd name="T14" fmla="*/ 380 w 688"/>
                <a:gd name="T15" fmla="*/ 27 h 688"/>
                <a:gd name="T16" fmla="*/ 344 w 688"/>
                <a:gd name="T17" fmla="*/ 0 h 688"/>
                <a:gd name="T18" fmla="*/ 46 w 688"/>
                <a:gd name="T19" fmla="*/ 0 h 688"/>
                <a:gd name="T20" fmla="*/ 0 w 688"/>
                <a:gd name="T21" fmla="*/ 45 h 688"/>
                <a:gd name="T22" fmla="*/ 0 w 688"/>
                <a:gd name="T23" fmla="*/ 650 h 688"/>
                <a:gd name="T24" fmla="*/ 46 w 688"/>
                <a:gd name="T25" fmla="*/ 687 h 688"/>
                <a:gd name="T26" fmla="*/ 651 w 688"/>
                <a:gd name="T27" fmla="*/ 687 h 688"/>
                <a:gd name="T28" fmla="*/ 687 w 688"/>
                <a:gd name="T29" fmla="*/ 650 h 688"/>
                <a:gd name="T30" fmla="*/ 687 w 688"/>
                <a:gd name="T31" fmla="*/ 343 h 688"/>
                <a:gd name="T32" fmla="*/ 660 w 688"/>
                <a:gd name="T33" fmla="*/ 31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8" h="688">
                  <a:moveTo>
                    <a:pt x="660" y="316"/>
                  </a:moveTo>
                  <a:lnTo>
                    <a:pt x="660" y="316"/>
                  </a:lnTo>
                  <a:cubicBezTo>
                    <a:pt x="642" y="316"/>
                    <a:pt x="633" y="325"/>
                    <a:pt x="633" y="343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4" y="632"/>
                    <a:pt x="64" y="632"/>
                    <a:pt x="64" y="632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62" y="63"/>
                    <a:pt x="380" y="45"/>
                    <a:pt x="380" y="27"/>
                  </a:cubicBezTo>
                  <a:cubicBezTo>
                    <a:pt x="380" y="18"/>
                    <a:pt x="362" y="0"/>
                    <a:pt x="34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8" y="0"/>
                    <a:pt x="0" y="18"/>
                    <a:pt x="0" y="45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669"/>
                    <a:pt x="18" y="687"/>
                    <a:pt x="46" y="687"/>
                  </a:cubicBezTo>
                  <a:cubicBezTo>
                    <a:pt x="651" y="687"/>
                    <a:pt x="651" y="687"/>
                    <a:pt x="651" y="687"/>
                  </a:cubicBezTo>
                  <a:cubicBezTo>
                    <a:pt x="669" y="687"/>
                    <a:pt x="687" y="669"/>
                    <a:pt x="687" y="650"/>
                  </a:cubicBezTo>
                  <a:cubicBezTo>
                    <a:pt x="687" y="343"/>
                    <a:pt x="687" y="343"/>
                    <a:pt x="687" y="343"/>
                  </a:cubicBezTo>
                  <a:cubicBezTo>
                    <a:pt x="687" y="325"/>
                    <a:pt x="678" y="316"/>
                    <a:pt x="660" y="3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376"/>
            <p:cNvSpPr>
              <a:spLocks noChangeArrowheads="1"/>
            </p:cNvSpPr>
            <p:nvPr/>
          </p:nvSpPr>
          <p:spPr bwMode="auto">
            <a:xfrm>
              <a:off x="14293576" y="8698791"/>
              <a:ext cx="383493" cy="383493"/>
            </a:xfrm>
            <a:custGeom>
              <a:avLst/>
              <a:gdLst>
                <a:gd name="T0" fmla="*/ 370 w 380"/>
                <a:gd name="T1" fmla="*/ 90 h 380"/>
                <a:gd name="T2" fmla="*/ 370 w 380"/>
                <a:gd name="T3" fmla="*/ 90 h 380"/>
                <a:gd name="T4" fmla="*/ 289 w 380"/>
                <a:gd name="T5" fmla="*/ 9 h 380"/>
                <a:gd name="T6" fmla="*/ 271 w 380"/>
                <a:gd name="T7" fmla="*/ 0 h 380"/>
                <a:gd name="T8" fmla="*/ 244 w 380"/>
                <a:gd name="T9" fmla="*/ 9 h 380"/>
                <a:gd name="T10" fmla="*/ 36 w 380"/>
                <a:gd name="T11" fmla="*/ 216 h 380"/>
                <a:gd name="T12" fmla="*/ 27 w 380"/>
                <a:gd name="T13" fmla="*/ 235 h 380"/>
                <a:gd name="T14" fmla="*/ 0 w 380"/>
                <a:gd name="T15" fmla="*/ 343 h 380"/>
                <a:gd name="T16" fmla="*/ 9 w 380"/>
                <a:gd name="T17" fmla="*/ 370 h 380"/>
                <a:gd name="T18" fmla="*/ 27 w 380"/>
                <a:gd name="T19" fmla="*/ 379 h 380"/>
                <a:gd name="T20" fmla="*/ 36 w 380"/>
                <a:gd name="T21" fmla="*/ 379 h 380"/>
                <a:gd name="T22" fmla="*/ 144 w 380"/>
                <a:gd name="T23" fmla="*/ 352 h 380"/>
                <a:gd name="T24" fmla="*/ 163 w 380"/>
                <a:gd name="T25" fmla="*/ 343 h 380"/>
                <a:gd name="T26" fmla="*/ 370 w 380"/>
                <a:gd name="T27" fmla="*/ 135 h 380"/>
                <a:gd name="T28" fmla="*/ 370 w 380"/>
                <a:gd name="T29" fmla="*/ 90 h 380"/>
                <a:gd name="T30" fmla="*/ 127 w 380"/>
                <a:gd name="T31" fmla="*/ 298 h 380"/>
                <a:gd name="T32" fmla="*/ 127 w 380"/>
                <a:gd name="T33" fmla="*/ 298 h 380"/>
                <a:gd name="T34" fmla="*/ 63 w 380"/>
                <a:gd name="T35" fmla="*/ 307 h 380"/>
                <a:gd name="T36" fmla="*/ 81 w 380"/>
                <a:gd name="T37" fmla="*/ 253 h 380"/>
                <a:gd name="T38" fmla="*/ 190 w 380"/>
                <a:gd name="T39" fmla="*/ 144 h 380"/>
                <a:gd name="T40" fmla="*/ 235 w 380"/>
                <a:gd name="T41" fmla="*/ 189 h 380"/>
                <a:gd name="T42" fmla="*/ 127 w 380"/>
                <a:gd name="T43" fmla="*/ 298 h 380"/>
                <a:gd name="T44" fmla="*/ 271 w 380"/>
                <a:gd name="T45" fmla="*/ 144 h 380"/>
                <a:gd name="T46" fmla="*/ 271 w 380"/>
                <a:gd name="T47" fmla="*/ 144 h 380"/>
                <a:gd name="T48" fmla="*/ 235 w 380"/>
                <a:gd name="T49" fmla="*/ 108 h 380"/>
                <a:gd name="T50" fmla="*/ 271 w 380"/>
                <a:gd name="T51" fmla="*/ 72 h 380"/>
                <a:gd name="T52" fmla="*/ 307 w 380"/>
                <a:gd name="T53" fmla="*/ 108 h 380"/>
                <a:gd name="T54" fmla="*/ 271 w 380"/>
                <a:gd name="T55" fmla="*/ 14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0" h="380">
                  <a:moveTo>
                    <a:pt x="370" y="90"/>
                  </a:moveTo>
                  <a:lnTo>
                    <a:pt x="370" y="90"/>
                  </a:lnTo>
                  <a:cubicBezTo>
                    <a:pt x="289" y="9"/>
                    <a:pt x="289" y="9"/>
                    <a:pt x="289" y="9"/>
                  </a:cubicBezTo>
                  <a:cubicBezTo>
                    <a:pt x="280" y="0"/>
                    <a:pt x="280" y="0"/>
                    <a:pt x="271" y="0"/>
                  </a:cubicBezTo>
                  <a:cubicBezTo>
                    <a:pt x="262" y="0"/>
                    <a:pt x="253" y="0"/>
                    <a:pt x="244" y="9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216"/>
                    <a:pt x="27" y="225"/>
                    <a:pt x="27" y="23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52"/>
                    <a:pt x="0" y="361"/>
                    <a:pt x="9" y="370"/>
                  </a:cubicBezTo>
                  <a:cubicBezTo>
                    <a:pt x="9" y="370"/>
                    <a:pt x="18" y="379"/>
                    <a:pt x="27" y="379"/>
                  </a:cubicBezTo>
                  <a:cubicBezTo>
                    <a:pt x="27" y="379"/>
                    <a:pt x="27" y="379"/>
                    <a:pt x="36" y="379"/>
                  </a:cubicBezTo>
                  <a:cubicBezTo>
                    <a:pt x="144" y="352"/>
                    <a:pt x="144" y="352"/>
                    <a:pt x="144" y="352"/>
                  </a:cubicBezTo>
                  <a:cubicBezTo>
                    <a:pt x="153" y="352"/>
                    <a:pt x="153" y="343"/>
                    <a:pt x="163" y="343"/>
                  </a:cubicBezTo>
                  <a:cubicBezTo>
                    <a:pt x="370" y="135"/>
                    <a:pt x="370" y="135"/>
                    <a:pt x="370" y="135"/>
                  </a:cubicBezTo>
                  <a:cubicBezTo>
                    <a:pt x="379" y="117"/>
                    <a:pt x="379" y="99"/>
                    <a:pt x="370" y="90"/>
                  </a:cubicBezTo>
                  <a:close/>
                  <a:moveTo>
                    <a:pt x="127" y="298"/>
                  </a:moveTo>
                  <a:lnTo>
                    <a:pt x="127" y="298"/>
                  </a:lnTo>
                  <a:cubicBezTo>
                    <a:pt x="63" y="307"/>
                    <a:pt x="63" y="307"/>
                    <a:pt x="63" y="307"/>
                  </a:cubicBezTo>
                  <a:cubicBezTo>
                    <a:pt x="81" y="253"/>
                    <a:pt x="81" y="253"/>
                    <a:pt x="81" y="253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235" y="189"/>
                    <a:pt x="235" y="189"/>
                    <a:pt x="235" y="189"/>
                  </a:cubicBezTo>
                  <a:lnTo>
                    <a:pt x="127" y="298"/>
                  </a:lnTo>
                  <a:close/>
                  <a:moveTo>
                    <a:pt x="271" y="144"/>
                  </a:moveTo>
                  <a:lnTo>
                    <a:pt x="271" y="144"/>
                  </a:lnTo>
                  <a:cubicBezTo>
                    <a:pt x="235" y="108"/>
                    <a:pt x="235" y="108"/>
                    <a:pt x="235" y="108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307" y="108"/>
                    <a:pt x="307" y="108"/>
                    <a:pt x="307" y="108"/>
                  </a:cubicBezTo>
                  <a:lnTo>
                    <a:pt x="271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377"/>
            <p:cNvSpPr>
              <a:spLocks noChangeArrowheads="1"/>
            </p:cNvSpPr>
            <p:nvPr/>
          </p:nvSpPr>
          <p:spPr bwMode="auto">
            <a:xfrm>
              <a:off x="11921273" y="6232843"/>
              <a:ext cx="637669" cy="838333"/>
            </a:xfrm>
            <a:custGeom>
              <a:avLst/>
              <a:gdLst>
                <a:gd name="T0" fmla="*/ 595 w 632"/>
                <a:gd name="T1" fmla="*/ 388 h 831"/>
                <a:gd name="T2" fmla="*/ 595 w 632"/>
                <a:gd name="T3" fmla="*/ 388 h 831"/>
                <a:gd name="T4" fmla="*/ 577 w 632"/>
                <a:gd name="T5" fmla="*/ 388 h 831"/>
                <a:gd name="T6" fmla="*/ 577 w 632"/>
                <a:gd name="T7" fmla="*/ 262 h 831"/>
                <a:gd name="T8" fmla="*/ 316 w 632"/>
                <a:gd name="T9" fmla="*/ 0 h 831"/>
                <a:gd name="T10" fmla="*/ 54 w 632"/>
                <a:gd name="T11" fmla="*/ 262 h 831"/>
                <a:gd name="T12" fmla="*/ 54 w 632"/>
                <a:gd name="T13" fmla="*/ 388 h 831"/>
                <a:gd name="T14" fmla="*/ 36 w 632"/>
                <a:gd name="T15" fmla="*/ 388 h 831"/>
                <a:gd name="T16" fmla="*/ 0 w 632"/>
                <a:gd name="T17" fmla="*/ 424 h 831"/>
                <a:gd name="T18" fmla="*/ 0 w 632"/>
                <a:gd name="T19" fmla="*/ 794 h 831"/>
                <a:gd name="T20" fmla="*/ 36 w 632"/>
                <a:gd name="T21" fmla="*/ 830 h 831"/>
                <a:gd name="T22" fmla="*/ 595 w 632"/>
                <a:gd name="T23" fmla="*/ 830 h 831"/>
                <a:gd name="T24" fmla="*/ 631 w 632"/>
                <a:gd name="T25" fmla="*/ 794 h 831"/>
                <a:gd name="T26" fmla="*/ 631 w 632"/>
                <a:gd name="T27" fmla="*/ 424 h 831"/>
                <a:gd name="T28" fmla="*/ 595 w 632"/>
                <a:gd name="T29" fmla="*/ 388 h 831"/>
                <a:gd name="T30" fmla="*/ 108 w 632"/>
                <a:gd name="T31" fmla="*/ 262 h 831"/>
                <a:gd name="T32" fmla="*/ 108 w 632"/>
                <a:gd name="T33" fmla="*/ 262 h 831"/>
                <a:gd name="T34" fmla="*/ 316 w 632"/>
                <a:gd name="T35" fmla="*/ 54 h 831"/>
                <a:gd name="T36" fmla="*/ 523 w 632"/>
                <a:gd name="T37" fmla="*/ 262 h 831"/>
                <a:gd name="T38" fmla="*/ 523 w 632"/>
                <a:gd name="T39" fmla="*/ 388 h 831"/>
                <a:gd name="T40" fmla="*/ 108 w 632"/>
                <a:gd name="T41" fmla="*/ 388 h 831"/>
                <a:gd name="T42" fmla="*/ 108 w 632"/>
                <a:gd name="T43" fmla="*/ 262 h 831"/>
                <a:gd name="T44" fmla="*/ 577 w 632"/>
                <a:gd name="T45" fmla="*/ 776 h 831"/>
                <a:gd name="T46" fmla="*/ 577 w 632"/>
                <a:gd name="T47" fmla="*/ 776 h 831"/>
                <a:gd name="T48" fmla="*/ 54 w 632"/>
                <a:gd name="T49" fmla="*/ 776 h 831"/>
                <a:gd name="T50" fmla="*/ 54 w 632"/>
                <a:gd name="T51" fmla="*/ 443 h 831"/>
                <a:gd name="T52" fmla="*/ 577 w 632"/>
                <a:gd name="T53" fmla="*/ 443 h 831"/>
                <a:gd name="T54" fmla="*/ 577 w 632"/>
                <a:gd name="T55" fmla="*/ 77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2" h="831">
                  <a:moveTo>
                    <a:pt x="595" y="388"/>
                  </a:moveTo>
                  <a:lnTo>
                    <a:pt x="595" y="388"/>
                  </a:lnTo>
                  <a:cubicBezTo>
                    <a:pt x="577" y="388"/>
                    <a:pt x="577" y="388"/>
                    <a:pt x="577" y="388"/>
                  </a:cubicBezTo>
                  <a:cubicBezTo>
                    <a:pt x="577" y="262"/>
                    <a:pt x="577" y="262"/>
                    <a:pt x="577" y="262"/>
                  </a:cubicBezTo>
                  <a:cubicBezTo>
                    <a:pt x="577" y="117"/>
                    <a:pt x="459" y="0"/>
                    <a:pt x="316" y="0"/>
                  </a:cubicBezTo>
                  <a:cubicBezTo>
                    <a:pt x="171" y="0"/>
                    <a:pt x="54" y="117"/>
                    <a:pt x="54" y="262"/>
                  </a:cubicBezTo>
                  <a:cubicBezTo>
                    <a:pt x="54" y="388"/>
                    <a:pt x="54" y="388"/>
                    <a:pt x="54" y="388"/>
                  </a:cubicBezTo>
                  <a:cubicBezTo>
                    <a:pt x="36" y="388"/>
                    <a:pt x="36" y="388"/>
                    <a:pt x="36" y="388"/>
                  </a:cubicBezTo>
                  <a:cubicBezTo>
                    <a:pt x="18" y="388"/>
                    <a:pt x="0" y="407"/>
                    <a:pt x="0" y="424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0" y="812"/>
                    <a:pt x="18" y="830"/>
                    <a:pt x="36" y="830"/>
                  </a:cubicBezTo>
                  <a:cubicBezTo>
                    <a:pt x="595" y="830"/>
                    <a:pt x="595" y="830"/>
                    <a:pt x="595" y="830"/>
                  </a:cubicBezTo>
                  <a:cubicBezTo>
                    <a:pt x="622" y="830"/>
                    <a:pt x="631" y="812"/>
                    <a:pt x="631" y="794"/>
                  </a:cubicBezTo>
                  <a:cubicBezTo>
                    <a:pt x="631" y="424"/>
                    <a:pt x="631" y="424"/>
                    <a:pt x="631" y="424"/>
                  </a:cubicBezTo>
                  <a:cubicBezTo>
                    <a:pt x="631" y="407"/>
                    <a:pt x="622" y="388"/>
                    <a:pt x="595" y="388"/>
                  </a:cubicBezTo>
                  <a:close/>
                  <a:moveTo>
                    <a:pt x="108" y="262"/>
                  </a:moveTo>
                  <a:lnTo>
                    <a:pt x="108" y="262"/>
                  </a:lnTo>
                  <a:cubicBezTo>
                    <a:pt x="108" y="145"/>
                    <a:pt x="198" y="54"/>
                    <a:pt x="316" y="54"/>
                  </a:cubicBezTo>
                  <a:cubicBezTo>
                    <a:pt x="432" y="54"/>
                    <a:pt x="523" y="145"/>
                    <a:pt x="523" y="262"/>
                  </a:cubicBezTo>
                  <a:cubicBezTo>
                    <a:pt x="523" y="388"/>
                    <a:pt x="523" y="388"/>
                    <a:pt x="523" y="388"/>
                  </a:cubicBezTo>
                  <a:cubicBezTo>
                    <a:pt x="108" y="388"/>
                    <a:pt x="108" y="388"/>
                    <a:pt x="108" y="388"/>
                  </a:cubicBezTo>
                  <a:lnTo>
                    <a:pt x="108" y="262"/>
                  </a:lnTo>
                  <a:close/>
                  <a:moveTo>
                    <a:pt x="577" y="776"/>
                  </a:moveTo>
                  <a:lnTo>
                    <a:pt x="577" y="776"/>
                  </a:lnTo>
                  <a:cubicBezTo>
                    <a:pt x="54" y="776"/>
                    <a:pt x="54" y="776"/>
                    <a:pt x="54" y="776"/>
                  </a:cubicBezTo>
                  <a:cubicBezTo>
                    <a:pt x="54" y="443"/>
                    <a:pt x="54" y="443"/>
                    <a:pt x="54" y="443"/>
                  </a:cubicBezTo>
                  <a:cubicBezTo>
                    <a:pt x="577" y="443"/>
                    <a:pt x="577" y="443"/>
                    <a:pt x="577" y="443"/>
                  </a:cubicBezTo>
                  <a:lnTo>
                    <a:pt x="577" y="7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378"/>
            <p:cNvSpPr>
              <a:spLocks noChangeArrowheads="1"/>
            </p:cNvSpPr>
            <p:nvPr/>
          </p:nvSpPr>
          <p:spPr bwMode="auto">
            <a:xfrm>
              <a:off x="12376113" y="6772410"/>
              <a:ext cx="53511" cy="156071"/>
            </a:xfrm>
            <a:custGeom>
              <a:avLst/>
              <a:gdLst>
                <a:gd name="T0" fmla="*/ 26 w 55"/>
                <a:gd name="T1" fmla="*/ 153 h 154"/>
                <a:gd name="T2" fmla="*/ 26 w 55"/>
                <a:gd name="T3" fmla="*/ 153 h 154"/>
                <a:gd name="T4" fmla="*/ 54 w 55"/>
                <a:gd name="T5" fmla="*/ 126 h 154"/>
                <a:gd name="T6" fmla="*/ 54 w 55"/>
                <a:gd name="T7" fmla="*/ 27 h 154"/>
                <a:gd name="T8" fmla="*/ 26 w 55"/>
                <a:gd name="T9" fmla="*/ 0 h 154"/>
                <a:gd name="T10" fmla="*/ 0 w 55"/>
                <a:gd name="T11" fmla="*/ 27 h 154"/>
                <a:gd name="T12" fmla="*/ 0 w 55"/>
                <a:gd name="T13" fmla="*/ 126 h 154"/>
                <a:gd name="T14" fmla="*/ 26 w 55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4">
                  <a:moveTo>
                    <a:pt x="26" y="153"/>
                  </a:moveTo>
                  <a:lnTo>
                    <a:pt x="26" y="153"/>
                  </a:lnTo>
                  <a:cubicBezTo>
                    <a:pt x="36" y="153"/>
                    <a:pt x="54" y="143"/>
                    <a:pt x="54" y="1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8"/>
                    <a:pt x="36" y="0"/>
                    <a:pt x="26" y="0"/>
                  </a:cubicBezTo>
                  <a:cubicBezTo>
                    <a:pt x="8" y="0"/>
                    <a:pt x="0" y="18"/>
                    <a:pt x="0" y="2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3"/>
                    <a:pt x="8" y="153"/>
                    <a:pt x="26" y="1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CuadroTexto 252"/>
            <p:cNvSpPr txBox="1"/>
            <p:nvPr/>
          </p:nvSpPr>
          <p:spPr>
            <a:xfrm>
              <a:off x="11414558" y="4043207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4" name="Rectángulo 253"/>
            <p:cNvSpPr/>
            <p:nvPr/>
          </p:nvSpPr>
          <p:spPr>
            <a:xfrm>
              <a:off x="10907824" y="4463229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55" name="CuadroTexto 254"/>
            <p:cNvSpPr txBox="1"/>
            <p:nvPr/>
          </p:nvSpPr>
          <p:spPr>
            <a:xfrm>
              <a:off x="16046047" y="8499179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16021625" y="8919201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57" name="CuadroTexto 256"/>
            <p:cNvSpPr txBox="1"/>
            <p:nvPr/>
          </p:nvSpPr>
          <p:spPr>
            <a:xfrm>
              <a:off x="17611388" y="11083961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17586966" y="11503983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59" name="CuadroTexto 258"/>
            <p:cNvSpPr txBox="1"/>
            <p:nvPr/>
          </p:nvSpPr>
          <p:spPr>
            <a:xfrm>
              <a:off x="6834047" y="8478144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60" name="Rectángulo 259"/>
            <p:cNvSpPr/>
            <p:nvPr/>
          </p:nvSpPr>
          <p:spPr>
            <a:xfrm>
              <a:off x="5808730" y="8898166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261" name="CuadroTexto 260"/>
            <p:cNvSpPr txBox="1"/>
            <p:nvPr/>
          </p:nvSpPr>
          <p:spPr>
            <a:xfrm>
              <a:off x="5394222" y="11106873"/>
              <a:ext cx="153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72" name="Rectángulo 271"/>
            <p:cNvSpPr/>
            <p:nvPr/>
          </p:nvSpPr>
          <p:spPr>
            <a:xfrm>
              <a:off x="4368905" y="11526895"/>
              <a:ext cx="255264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9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273" name="CuadroTexto 272"/>
          <p:cNvSpPr txBox="1"/>
          <p:nvPr/>
        </p:nvSpPr>
        <p:spPr>
          <a:xfrm>
            <a:off x="2030941" y="1470185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1993269" y="3851161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81786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7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A1FBAF"/>
      </a:accent1>
      <a:accent2>
        <a:srgbClr val="00A9E1"/>
      </a:accent2>
      <a:accent3>
        <a:srgbClr val="0080A7"/>
      </a:accent3>
      <a:accent4>
        <a:srgbClr val="005693"/>
      </a:accent4>
      <a:accent5>
        <a:srgbClr val="00283A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90389</TotalTime>
  <Words>711</Words>
  <Application>Microsoft Macintosh PowerPoint</Application>
  <PresentationFormat>Personalizado</PresentationFormat>
  <Paragraphs>164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15801</cp:revision>
  <dcterms:created xsi:type="dcterms:W3CDTF">2014-11-12T21:47:38Z</dcterms:created>
  <dcterms:modified xsi:type="dcterms:W3CDTF">2019-07-08T20:14:21Z</dcterms:modified>
  <cp:category/>
</cp:coreProperties>
</file>