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5918" autoAdjust="0"/>
  </p:normalViewPr>
  <p:slideViewPr>
    <p:cSldViewPr snapToGrid="0" snapToObjects="1">
      <p:cViewPr>
        <p:scale>
          <a:sx n="21" d="100"/>
          <a:sy n="21" d="100"/>
        </p:scale>
        <p:origin x="2560" y="20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95FEF-D504-6F4C-A911-DEE6D31C0ADB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031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1520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8A38AE-E21F-FB48-BF72-8820F4233B71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7391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59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4630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9076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9442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6094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0" y="921896"/>
            <a:ext cx="24377650" cy="12023887"/>
          </a:xfrm>
          <a:custGeom>
            <a:avLst/>
            <a:gdLst>
              <a:gd name="T0" fmla="*/ 0 w 19552"/>
              <a:gd name="T1" fmla="*/ 0 h 9642"/>
              <a:gd name="T2" fmla="*/ 4884 w 19552"/>
              <a:gd name="T3" fmla="*/ 0 h 9642"/>
              <a:gd name="T4" fmla="*/ 4884 w 19552"/>
              <a:gd name="T5" fmla="*/ 3315 h 9642"/>
              <a:gd name="T6" fmla="*/ 9796 w 19552"/>
              <a:gd name="T7" fmla="*/ 3315 h 9642"/>
              <a:gd name="T8" fmla="*/ 9796 w 19552"/>
              <a:gd name="T9" fmla="*/ 6629 h 9642"/>
              <a:gd name="T10" fmla="*/ 14599 w 19552"/>
              <a:gd name="T11" fmla="*/ 6629 h 9642"/>
              <a:gd name="T12" fmla="*/ 14599 w 19552"/>
              <a:gd name="T13" fmla="*/ 9641 h 9642"/>
              <a:gd name="T14" fmla="*/ 19551 w 19552"/>
              <a:gd name="T15" fmla="*/ 9641 h 9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52" h="9642">
                <a:moveTo>
                  <a:pt x="0" y="0"/>
                </a:moveTo>
                <a:lnTo>
                  <a:pt x="4884" y="0"/>
                </a:lnTo>
                <a:lnTo>
                  <a:pt x="4884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9" y="6629"/>
                </a:lnTo>
                <a:lnTo>
                  <a:pt x="14599" y="9641"/>
                </a:lnTo>
                <a:lnTo>
                  <a:pt x="19551" y="9641"/>
                </a:lnTo>
              </a:path>
            </a:pathLst>
          </a:custGeom>
          <a:noFill/>
          <a:ln w="1016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0" y="910900"/>
            <a:ext cx="24377650" cy="12023887"/>
          </a:xfrm>
          <a:custGeom>
            <a:avLst/>
            <a:gdLst>
              <a:gd name="T0" fmla="*/ 0 w 19552"/>
              <a:gd name="T1" fmla="*/ 0 h 9642"/>
              <a:gd name="T2" fmla="*/ 4883 w 19552"/>
              <a:gd name="T3" fmla="*/ 0 h 9642"/>
              <a:gd name="T4" fmla="*/ 4883 w 19552"/>
              <a:gd name="T5" fmla="*/ 3315 h 9642"/>
              <a:gd name="T6" fmla="*/ 9796 w 19552"/>
              <a:gd name="T7" fmla="*/ 3315 h 9642"/>
              <a:gd name="T8" fmla="*/ 9796 w 19552"/>
              <a:gd name="T9" fmla="*/ 6629 h 9642"/>
              <a:gd name="T10" fmla="*/ 14598 w 19552"/>
              <a:gd name="T11" fmla="*/ 6629 h 9642"/>
              <a:gd name="T12" fmla="*/ 14598 w 19552"/>
              <a:gd name="T13" fmla="*/ 9641 h 9642"/>
              <a:gd name="T14" fmla="*/ 19551 w 19552"/>
              <a:gd name="T15" fmla="*/ 9641 h 9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52" h="9642">
                <a:moveTo>
                  <a:pt x="0" y="0"/>
                </a:moveTo>
                <a:lnTo>
                  <a:pt x="4883" y="0"/>
                </a:lnTo>
                <a:lnTo>
                  <a:pt x="4883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8" y="6629"/>
                </a:lnTo>
                <a:lnTo>
                  <a:pt x="14598" y="9641"/>
                </a:lnTo>
                <a:lnTo>
                  <a:pt x="19551" y="9641"/>
                </a:lnTo>
              </a:path>
            </a:pathLst>
          </a:custGeom>
          <a:noFill/>
          <a:ln w="666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7883976" y="1482681"/>
            <a:ext cx="3133798" cy="3139294"/>
          </a:xfrm>
          <a:custGeom>
            <a:avLst/>
            <a:gdLst>
              <a:gd name="T0" fmla="*/ 0 w 2515"/>
              <a:gd name="T1" fmla="*/ 1258 h 2516"/>
              <a:gd name="T2" fmla="*/ 0 w 2515"/>
              <a:gd name="T3" fmla="*/ 1258 h 2516"/>
              <a:gd name="T4" fmla="*/ 1257 w 2515"/>
              <a:gd name="T5" fmla="*/ 2515 h 2516"/>
              <a:gd name="T6" fmla="*/ 1257 w 2515"/>
              <a:gd name="T7" fmla="*/ 2515 h 2516"/>
              <a:gd name="T8" fmla="*/ 2514 w 2515"/>
              <a:gd name="T9" fmla="*/ 1258 h 2516"/>
              <a:gd name="T10" fmla="*/ 2514 w 2515"/>
              <a:gd name="T11" fmla="*/ 1258 h 2516"/>
              <a:gd name="T12" fmla="*/ 1257 w 2515"/>
              <a:gd name="T13" fmla="*/ 0 h 2516"/>
              <a:gd name="T14" fmla="*/ 1257 w 2515"/>
              <a:gd name="T15" fmla="*/ 0 h 2516"/>
              <a:gd name="T16" fmla="*/ 0 w 2515"/>
              <a:gd name="T17" fmla="*/ 125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5" h="2516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2" y="2515"/>
                  <a:pt x="1257" y="2515"/>
                </a:cubicBezTo>
                <a:lnTo>
                  <a:pt x="1257" y="2515"/>
                </a:lnTo>
                <a:cubicBezTo>
                  <a:pt x="1951" y="2515"/>
                  <a:pt x="2514" y="1952"/>
                  <a:pt x="2514" y="1258"/>
                </a:cubicBezTo>
                <a:lnTo>
                  <a:pt x="2514" y="1258"/>
                </a:lnTo>
                <a:cubicBezTo>
                  <a:pt x="2514" y="563"/>
                  <a:pt x="1951" y="0"/>
                  <a:pt x="1257" y="0"/>
                </a:cubicBezTo>
                <a:lnTo>
                  <a:pt x="1257" y="0"/>
                </a:lnTo>
                <a:cubicBezTo>
                  <a:pt x="562" y="0"/>
                  <a:pt x="0" y="563"/>
                  <a:pt x="0" y="12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3904169" y="5655579"/>
            <a:ext cx="3139294" cy="3133798"/>
          </a:xfrm>
          <a:custGeom>
            <a:avLst/>
            <a:gdLst>
              <a:gd name="T0" fmla="*/ 0 w 2516"/>
              <a:gd name="T1" fmla="*/ 1257 h 2515"/>
              <a:gd name="T2" fmla="*/ 0 w 2516"/>
              <a:gd name="T3" fmla="*/ 1257 h 2515"/>
              <a:gd name="T4" fmla="*/ 1258 w 2516"/>
              <a:gd name="T5" fmla="*/ 2514 h 2515"/>
              <a:gd name="T6" fmla="*/ 1258 w 2516"/>
              <a:gd name="T7" fmla="*/ 2514 h 2515"/>
              <a:gd name="T8" fmla="*/ 2515 w 2516"/>
              <a:gd name="T9" fmla="*/ 1257 h 2515"/>
              <a:gd name="T10" fmla="*/ 2515 w 2516"/>
              <a:gd name="T11" fmla="*/ 1257 h 2515"/>
              <a:gd name="T12" fmla="*/ 1258 w 2516"/>
              <a:gd name="T13" fmla="*/ 0 h 2515"/>
              <a:gd name="T14" fmla="*/ 1258 w 2516"/>
              <a:gd name="T15" fmla="*/ 0 h 2515"/>
              <a:gd name="T16" fmla="*/ 0 w 2516"/>
              <a:gd name="T17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5">
                <a:moveTo>
                  <a:pt x="0" y="1257"/>
                </a:moveTo>
                <a:lnTo>
                  <a:pt x="0" y="1257"/>
                </a:lnTo>
                <a:cubicBezTo>
                  <a:pt x="0" y="1951"/>
                  <a:pt x="563" y="2514"/>
                  <a:pt x="1258" y="2514"/>
                </a:cubicBezTo>
                <a:lnTo>
                  <a:pt x="1258" y="2514"/>
                </a:lnTo>
                <a:cubicBezTo>
                  <a:pt x="1952" y="2514"/>
                  <a:pt x="2515" y="1951"/>
                  <a:pt x="2515" y="1257"/>
                </a:cubicBezTo>
                <a:lnTo>
                  <a:pt x="2515" y="1257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9924358" y="9421636"/>
            <a:ext cx="3139298" cy="3139294"/>
          </a:xfrm>
          <a:custGeom>
            <a:avLst/>
            <a:gdLst>
              <a:gd name="T0" fmla="*/ 0 w 2516"/>
              <a:gd name="T1" fmla="*/ 1258 h 2516"/>
              <a:gd name="T2" fmla="*/ 0 w 2516"/>
              <a:gd name="T3" fmla="*/ 1258 h 2516"/>
              <a:gd name="T4" fmla="*/ 1258 w 2516"/>
              <a:gd name="T5" fmla="*/ 2515 h 2516"/>
              <a:gd name="T6" fmla="*/ 1258 w 2516"/>
              <a:gd name="T7" fmla="*/ 2515 h 2516"/>
              <a:gd name="T8" fmla="*/ 2515 w 2516"/>
              <a:gd name="T9" fmla="*/ 1258 h 2516"/>
              <a:gd name="T10" fmla="*/ 2515 w 2516"/>
              <a:gd name="T11" fmla="*/ 1258 h 2516"/>
              <a:gd name="T12" fmla="*/ 1258 w 2516"/>
              <a:gd name="T13" fmla="*/ 0 h 2516"/>
              <a:gd name="T14" fmla="*/ 1258 w 2516"/>
              <a:gd name="T15" fmla="*/ 0 h 2516"/>
              <a:gd name="T16" fmla="*/ 0 w 2516"/>
              <a:gd name="T17" fmla="*/ 125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3" y="2515"/>
                  <a:pt x="1258" y="2515"/>
                </a:cubicBezTo>
                <a:lnTo>
                  <a:pt x="1258" y="2515"/>
                </a:lnTo>
                <a:cubicBezTo>
                  <a:pt x="1952" y="2515"/>
                  <a:pt x="2515" y="1952"/>
                  <a:pt x="2515" y="1258"/>
                </a:cubicBezTo>
                <a:lnTo>
                  <a:pt x="2515" y="1258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CuadroTexto 185"/>
          <p:cNvSpPr txBox="1"/>
          <p:nvPr/>
        </p:nvSpPr>
        <p:spPr>
          <a:xfrm>
            <a:off x="8279824" y="564665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14244268" y="4767934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20031909" y="840465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287736" y="1850149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0" name="CuadroTexto 189"/>
          <p:cNvSpPr txBox="1"/>
          <p:nvPr/>
        </p:nvSpPr>
        <p:spPr>
          <a:xfrm>
            <a:off x="14323218" y="6007091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20345428" y="9778650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228340" y="2452163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6240888" y="6561088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2175914" y="10479609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77624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11348081" y="2996317"/>
            <a:ext cx="10036719" cy="7352602"/>
          </a:xfrm>
          <a:custGeom>
            <a:avLst/>
            <a:gdLst>
              <a:gd name="T0" fmla="*/ 8475 w 8476"/>
              <a:gd name="T1" fmla="*/ 6206 h 6207"/>
              <a:gd name="T2" fmla="*/ 448 w 8476"/>
              <a:gd name="T3" fmla="*/ 6206 h 6207"/>
              <a:gd name="T4" fmla="*/ 448 w 8476"/>
              <a:gd name="T5" fmla="*/ 3114 h 6207"/>
              <a:gd name="T6" fmla="*/ 8026 w 8476"/>
              <a:gd name="T7" fmla="*/ 3114 h 6207"/>
              <a:gd name="T8" fmla="*/ 8026 w 8476"/>
              <a:gd name="T9" fmla="*/ 0 h 6207"/>
              <a:gd name="T10" fmla="*/ 0 w 8476"/>
              <a:gd name="T11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6" h="6207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w="762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1426412" y="2996317"/>
            <a:ext cx="10036719" cy="7352602"/>
          </a:xfrm>
          <a:custGeom>
            <a:avLst/>
            <a:gdLst>
              <a:gd name="T0" fmla="*/ 8475 w 8476"/>
              <a:gd name="T1" fmla="*/ 6206 h 6207"/>
              <a:gd name="T2" fmla="*/ 448 w 8476"/>
              <a:gd name="T3" fmla="*/ 6206 h 6207"/>
              <a:gd name="T4" fmla="*/ 448 w 8476"/>
              <a:gd name="T5" fmla="*/ 3114 h 6207"/>
              <a:gd name="T6" fmla="*/ 8026 w 8476"/>
              <a:gd name="T7" fmla="*/ 3114 h 6207"/>
              <a:gd name="T8" fmla="*/ 8026 w 8476"/>
              <a:gd name="T9" fmla="*/ 0 h 6207"/>
              <a:gd name="T10" fmla="*/ 0 w 8476"/>
              <a:gd name="T11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6" h="6207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0293233" y="1941469"/>
            <a:ext cx="2114919" cy="2114919"/>
          </a:xfrm>
          <a:custGeom>
            <a:avLst/>
            <a:gdLst>
              <a:gd name="T0" fmla="*/ 0 w 1785"/>
              <a:gd name="T1" fmla="*/ 893 h 1787"/>
              <a:gd name="T2" fmla="*/ 0 w 1785"/>
              <a:gd name="T3" fmla="*/ 893 h 1787"/>
              <a:gd name="T4" fmla="*/ 892 w 1785"/>
              <a:gd name="T5" fmla="*/ 1786 h 1787"/>
              <a:gd name="T6" fmla="*/ 892 w 1785"/>
              <a:gd name="T7" fmla="*/ 1786 h 1787"/>
              <a:gd name="T8" fmla="*/ 1784 w 1785"/>
              <a:gd name="T9" fmla="*/ 893 h 1787"/>
              <a:gd name="T10" fmla="*/ 1784 w 1785"/>
              <a:gd name="T11" fmla="*/ 893 h 1787"/>
              <a:gd name="T12" fmla="*/ 892 w 1785"/>
              <a:gd name="T13" fmla="*/ 0 h 1787"/>
              <a:gd name="T14" fmla="*/ 892 w 1785"/>
              <a:gd name="T15" fmla="*/ 0 h 1787"/>
              <a:gd name="T16" fmla="*/ 0 w 1785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5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4" y="1786"/>
                  <a:pt x="1784" y="1386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5311594" y="1941469"/>
            <a:ext cx="2114916" cy="2114919"/>
          </a:xfrm>
          <a:custGeom>
            <a:avLst/>
            <a:gdLst>
              <a:gd name="T0" fmla="*/ 0 w 1786"/>
              <a:gd name="T1" fmla="*/ 893 h 1787"/>
              <a:gd name="T2" fmla="*/ 0 w 1786"/>
              <a:gd name="T3" fmla="*/ 893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3 h 1787"/>
              <a:gd name="T10" fmla="*/ 1785 w 1786"/>
              <a:gd name="T11" fmla="*/ 893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/>
          <p:cNvSpPr>
            <a:spLocks noChangeArrowheads="1"/>
          </p:cNvSpPr>
          <p:nvPr/>
        </p:nvSpPr>
        <p:spPr bwMode="auto">
          <a:xfrm>
            <a:off x="20329952" y="1941469"/>
            <a:ext cx="2114919" cy="2114919"/>
          </a:xfrm>
          <a:custGeom>
            <a:avLst/>
            <a:gdLst>
              <a:gd name="T0" fmla="*/ 0 w 1787"/>
              <a:gd name="T1" fmla="*/ 893 h 1787"/>
              <a:gd name="T2" fmla="*/ 0 w 1787"/>
              <a:gd name="T3" fmla="*/ 893 h 1787"/>
              <a:gd name="T4" fmla="*/ 893 w 1787"/>
              <a:gd name="T5" fmla="*/ 1786 h 1787"/>
              <a:gd name="T6" fmla="*/ 893 w 1787"/>
              <a:gd name="T7" fmla="*/ 1786 h 1787"/>
              <a:gd name="T8" fmla="*/ 1786 w 1787"/>
              <a:gd name="T9" fmla="*/ 893 h 1787"/>
              <a:gd name="T10" fmla="*/ 1786 w 1787"/>
              <a:gd name="T11" fmla="*/ 893 h 1787"/>
              <a:gd name="T12" fmla="*/ 893 w 1787"/>
              <a:gd name="T13" fmla="*/ 0 h 1787"/>
              <a:gd name="T14" fmla="*/ 893 w 1787"/>
              <a:gd name="T15" fmla="*/ 0 h 1787"/>
              <a:gd name="T16" fmla="*/ 0 w 1787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6" y="1786"/>
                  <a:pt x="1786" y="1386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7"/>
          <p:cNvSpPr>
            <a:spLocks noChangeArrowheads="1"/>
          </p:cNvSpPr>
          <p:nvPr/>
        </p:nvSpPr>
        <p:spPr bwMode="auto">
          <a:xfrm>
            <a:off x="17901715" y="5617770"/>
            <a:ext cx="2114916" cy="2114919"/>
          </a:xfrm>
          <a:custGeom>
            <a:avLst/>
            <a:gdLst>
              <a:gd name="T0" fmla="*/ 0 w 1787"/>
              <a:gd name="T1" fmla="*/ 892 h 1785"/>
              <a:gd name="T2" fmla="*/ 0 w 1787"/>
              <a:gd name="T3" fmla="*/ 892 h 1785"/>
              <a:gd name="T4" fmla="*/ 893 w 1787"/>
              <a:gd name="T5" fmla="*/ 1784 h 1785"/>
              <a:gd name="T6" fmla="*/ 893 w 1787"/>
              <a:gd name="T7" fmla="*/ 1784 h 1785"/>
              <a:gd name="T8" fmla="*/ 1786 w 1787"/>
              <a:gd name="T9" fmla="*/ 892 h 1785"/>
              <a:gd name="T10" fmla="*/ 1786 w 1787"/>
              <a:gd name="T11" fmla="*/ 892 h 1785"/>
              <a:gd name="T12" fmla="*/ 893 w 1787"/>
              <a:gd name="T13" fmla="*/ 0 h 1785"/>
              <a:gd name="T14" fmla="*/ 893 w 1787"/>
              <a:gd name="T15" fmla="*/ 0 h 1785"/>
              <a:gd name="T16" fmla="*/ 0 w 1787"/>
              <a:gd name="T17" fmla="*/ 892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5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6" y="1384"/>
                  <a:pt x="1786" y="892"/>
                </a:cubicBezTo>
                <a:lnTo>
                  <a:pt x="1786" y="892"/>
                </a:lnTo>
                <a:cubicBezTo>
                  <a:pt x="1786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8"/>
          <p:cNvSpPr>
            <a:spLocks noChangeArrowheads="1"/>
          </p:cNvSpPr>
          <p:nvPr/>
        </p:nvSpPr>
        <p:spPr bwMode="auto">
          <a:xfrm>
            <a:off x="12784137" y="5617770"/>
            <a:ext cx="2114916" cy="2114919"/>
          </a:xfrm>
          <a:custGeom>
            <a:avLst/>
            <a:gdLst>
              <a:gd name="T0" fmla="*/ 0 w 1786"/>
              <a:gd name="T1" fmla="*/ 892 h 1785"/>
              <a:gd name="T2" fmla="*/ 0 w 1786"/>
              <a:gd name="T3" fmla="*/ 892 h 1785"/>
              <a:gd name="T4" fmla="*/ 893 w 1786"/>
              <a:gd name="T5" fmla="*/ 1784 h 1785"/>
              <a:gd name="T6" fmla="*/ 893 w 1786"/>
              <a:gd name="T7" fmla="*/ 1784 h 1785"/>
              <a:gd name="T8" fmla="*/ 1785 w 1786"/>
              <a:gd name="T9" fmla="*/ 892 h 1785"/>
              <a:gd name="T10" fmla="*/ 1785 w 1786"/>
              <a:gd name="T11" fmla="*/ 892 h 1785"/>
              <a:gd name="T12" fmla="*/ 893 w 1786"/>
              <a:gd name="T13" fmla="*/ 0 h 1785"/>
              <a:gd name="T14" fmla="*/ 893 w 1786"/>
              <a:gd name="T15" fmla="*/ 0 h 1785"/>
              <a:gd name="T16" fmla="*/ 0 w 1786"/>
              <a:gd name="T17" fmla="*/ 892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5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5" y="1384"/>
                  <a:pt x="1785" y="892"/>
                </a:cubicBezTo>
                <a:lnTo>
                  <a:pt x="1785" y="892"/>
                </a:lnTo>
                <a:cubicBezTo>
                  <a:pt x="1785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"/>
          <p:cNvSpPr>
            <a:spLocks noChangeArrowheads="1"/>
          </p:cNvSpPr>
          <p:nvPr/>
        </p:nvSpPr>
        <p:spPr bwMode="auto">
          <a:xfrm>
            <a:off x="10293233" y="9288851"/>
            <a:ext cx="2114919" cy="2114916"/>
          </a:xfrm>
          <a:custGeom>
            <a:avLst/>
            <a:gdLst>
              <a:gd name="T0" fmla="*/ 0 w 1785"/>
              <a:gd name="T1" fmla="*/ 893 h 1786"/>
              <a:gd name="T2" fmla="*/ 0 w 1785"/>
              <a:gd name="T3" fmla="*/ 893 h 1786"/>
              <a:gd name="T4" fmla="*/ 892 w 1785"/>
              <a:gd name="T5" fmla="*/ 1785 h 1786"/>
              <a:gd name="T6" fmla="*/ 892 w 1785"/>
              <a:gd name="T7" fmla="*/ 1785 h 1786"/>
              <a:gd name="T8" fmla="*/ 1784 w 1785"/>
              <a:gd name="T9" fmla="*/ 893 h 1786"/>
              <a:gd name="T10" fmla="*/ 1784 w 1785"/>
              <a:gd name="T11" fmla="*/ 893 h 1786"/>
              <a:gd name="T12" fmla="*/ 892 w 1785"/>
              <a:gd name="T13" fmla="*/ 0 h 1786"/>
              <a:gd name="T14" fmla="*/ 892 w 1785"/>
              <a:gd name="T15" fmla="*/ 0 h 1786"/>
              <a:gd name="T16" fmla="*/ 0 w 1785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5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4" y="1785"/>
                  <a:pt x="1784" y="1385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0"/>
          <p:cNvSpPr>
            <a:spLocks noChangeArrowheads="1"/>
          </p:cNvSpPr>
          <p:nvPr/>
        </p:nvSpPr>
        <p:spPr bwMode="auto">
          <a:xfrm>
            <a:off x="15311594" y="9288851"/>
            <a:ext cx="2114916" cy="2114916"/>
          </a:xfrm>
          <a:custGeom>
            <a:avLst/>
            <a:gdLst>
              <a:gd name="T0" fmla="*/ 0 w 1786"/>
              <a:gd name="T1" fmla="*/ 893 h 1786"/>
              <a:gd name="T2" fmla="*/ 0 w 1786"/>
              <a:gd name="T3" fmla="*/ 893 h 1786"/>
              <a:gd name="T4" fmla="*/ 892 w 1786"/>
              <a:gd name="T5" fmla="*/ 1785 h 1786"/>
              <a:gd name="T6" fmla="*/ 892 w 1786"/>
              <a:gd name="T7" fmla="*/ 1785 h 1786"/>
              <a:gd name="T8" fmla="*/ 1785 w 1786"/>
              <a:gd name="T9" fmla="*/ 893 h 1786"/>
              <a:gd name="T10" fmla="*/ 1785 w 1786"/>
              <a:gd name="T11" fmla="*/ 893 h 1786"/>
              <a:gd name="T12" fmla="*/ 892 w 1786"/>
              <a:gd name="T13" fmla="*/ 0 h 1786"/>
              <a:gd name="T14" fmla="*/ 892 w 1786"/>
              <a:gd name="T15" fmla="*/ 0 h 1786"/>
              <a:gd name="T16" fmla="*/ 0 w 1786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5" y="1785"/>
                  <a:pt x="1785" y="1385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/>
          <p:cNvSpPr>
            <a:spLocks noChangeArrowheads="1"/>
          </p:cNvSpPr>
          <p:nvPr/>
        </p:nvSpPr>
        <p:spPr bwMode="auto">
          <a:xfrm>
            <a:off x="20329952" y="9288851"/>
            <a:ext cx="2114919" cy="2114916"/>
          </a:xfrm>
          <a:custGeom>
            <a:avLst/>
            <a:gdLst>
              <a:gd name="T0" fmla="*/ 0 w 1787"/>
              <a:gd name="T1" fmla="*/ 893 h 1786"/>
              <a:gd name="T2" fmla="*/ 0 w 1787"/>
              <a:gd name="T3" fmla="*/ 893 h 1786"/>
              <a:gd name="T4" fmla="*/ 893 w 1787"/>
              <a:gd name="T5" fmla="*/ 1785 h 1786"/>
              <a:gd name="T6" fmla="*/ 893 w 1787"/>
              <a:gd name="T7" fmla="*/ 1785 h 1786"/>
              <a:gd name="T8" fmla="*/ 1786 w 1787"/>
              <a:gd name="T9" fmla="*/ 893 h 1786"/>
              <a:gd name="T10" fmla="*/ 1786 w 1787"/>
              <a:gd name="T11" fmla="*/ 893 h 1786"/>
              <a:gd name="T12" fmla="*/ 893 w 1787"/>
              <a:gd name="T13" fmla="*/ 0 h 1786"/>
              <a:gd name="T14" fmla="*/ 893 w 1787"/>
              <a:gd name="T15" fmla="*/ 0 h 1786"/>
              <a:gd name="T16" fmla="*/ 0 w 1787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400" y="1785"/>
                  <a:pt x="893" y="1785"/>
                </a:cubicBezTo>
                <a:lnTo>
                  <a:pt x="893" y="1785"/>
                </a:lnTo>
                <a:cubicBezTo>
                  <a:pt x="1386" y="1785"/>
                  <a:pt x="1786" y="1385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1105831" y="3538849"/>
            <a:ext cx="7127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006044" y="1218194"/>
            <a:ext cx="64267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Roadmaps</a:t>
            </a:r>
            <a:endParaRPr lang="en-US" sz="8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527" name="CuadroTexto 526"/>
          <p:cNvSpPr txBox="1"/>
          <p:nvPr/>
        </p:nvSpPr>
        <p:spPr>
          <a:xfrm>
            <a:off x="10556405" y="211871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8" name="CuadroTexto 527"/>
          <p:cNvSpPr txBox="1"/>
          <p:nvPr/>
        </p:nvSpPr>
        <p:spPr>
          <a:xfrm>
            <a:off x="15551354" y="213698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20580005" y="218898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0" name="CuadroTexto 529"/>
          <p:cNvSpPr txBox="1"/>
          <p:nvPr/>
        </p:nvSpPr>
        <p:spPr>
          <a:xfrm>
            <a:off x="13011726" y="586320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8185635" y="584543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0513310" y="9487558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3" name="CuadroTexto 532"/>
          <p:cNvSpPr txBox="1"/>
          <p:nvPr/>
        </p:nvSpPr>
        <p:spPr>
          <a:xfrm>
            <a:off x="15543897" y="950525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07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20607485" y="952177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08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5" name="CuadroTexto 534"/>
          <p:cNvSpPr txBox="1"/>
          <p:nvPr/>
        </p:nvSpPr>
        <p:spPr>
          <a:xfrm>
            <a:off x="9533558" y="4265269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4523323" y="4285764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 rot="5400000">
            <a:off x="20284932" y="5558608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 rot="16200000">
            <a:off x="8661931" y="6871822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2183859" y="7949095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7173581" y="7952752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9531111" y="11478976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4591082" y="11480876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327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"/>
          <p:cNvSpPr>
            <a:spLocks noChangeShapeType="1"/>
          </p:cNvSpPr>
          <p:nvPr/>
        </p:nvSpPr>
        <p:spPr bwMode="auto">
          <a:xfrm>
            <a:off x="16243219" y="10457284"/>
            <a:ext cx="2774705" cy="489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5276535" y="2505093"/>
            <a:ext cx="2774702" cy="489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5276535" y="10457284"/>
            <a:ext cx="2774702" cy="489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6243219" y="2505093"/>
            <a:ext cx="2774705" cy="489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7762513" y="1888492"/>
            <a:ext cx="8872199" cy="9023904"/>
          </a:xfrm>
          <a:custGeom>
            <a:avLst/>
            <a:gdLst>
              <a:gd name="T0" fmla="*/ 0 w 7996"/>
              <a:gd name="T1" fmla="*/ 8116 h 8131"/>
              <a:gd name="T2" fmla="*/ 1251 w 7996"/>
              <a:gd name="T3" fmla="*/ 8130 h 8131"/>
              <a:gd name="T4" fmla="*/ 1332 w 7996"/>
              <a:gd name="T5" fmla="*/ 1715 h 8131"/>
              <a:gd name="T6" fmla="*/ 6241 w 7996"/>
              <a:gd name="T7" fmla="*/ 8130 h 8131"/>
              <a:gd name="T8" fmla="*/ 7995 w 7996"/>
              <a:gd name="T9" fmla="*/ 8130 h 8131"/>
              <a:gd name="T10" fmla="*/ 7995 w 7996"/>
              <a:gd name="T11" fmla="*/ 29 h 8131"/>
              <a:gd name="T12" fmla="*/ 6601 w 7996"/>
              <a:gd name="T13" fmla="*/ 29 h 8131"/>
              <a:gd name="T14" fmla="*/ 6601 w 7996"/>
              <a:gd name="T15" fmla="*/ 6876 h 8131"/>
              <a:gd name="T16" fmla="*/ 7373 w 7996"/>
              <a:gd name="T17" fmla="*/ 6876 h 8131"/>
              <a:gd name="T18" fmla="*/ 1871 w 7996"/>
              <a:gd name="T19" fmla="*/ 29 h 8131"/>
              <a:gd name="T20" fmla="*/ 0 w 7996"/>
              <a:gd name="T21" fmla="*/ 0 h 8131"/>
              <a:gd name="T22" fmla="*/ 0 w 7996"/>
              <a:gd name="T23" fmla="*/ 8116 h 8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96" h="8131">
                <a:moveTo>
                  <a:pt x="0" y="8116"/>
                </a:moveTo>
                <a:lnTo>
                  <a:pt x="1251" y="8130"/>
                </a:lnTo>
                <a:lnTo>
                  <a:pt x="1332" y="1715"/>
                </a:lnTo>
                <a:lnTo>
                  <a:pt x="6241" y="8130"/>
                </a:lnTo>
                <a:lnTo>
                  <a:pt x="7995" y="8130"/>
                </a:lnTo>
                <a:lnTo>
                  <a:pt x="7995" y="29"/>
                </a:lnTo>
                <a:lnTo>
                  <a:pt x="6601" y="29"/>
                </a:lnTo>
                <a:lnTo>
                  <a:pt x="6601" y="6876"/>
                </a:lnTo>
                <a:lnTo>
                  <a:pt x="7373" y="6876"/>
                </a:lnTo>
                <a:lnTo>
                  <a:pt x="1871" y="29"/>
                </a:lnTo>
                <a:lnTo>
                  <a:pt x="0" y="0"/>
                </a:lnTo>
                <a:lnTo>
                  <a:pt x="0" y="8116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7121442" y="9077273"/>
            <a:ext cx="2764918" cy="2764918"/>
          </a:xfrm>
          <a:custGeom>
            <a:avLst/>
            <a:gdLst>
              <a:gd name="T0" fmla="*/ 0 w 2491"/>
              <a:gd name="T1" fmla="*/ 1245 h 2490"/>
              <a:gd name="T2" fmla="*/ 0 w 2491"/>
              <a:gd name="T3" fmla="*/ 1245 h 2490"/>
              <a:gd name="T4" fmla="*/ 1246 w 2491"/>
              <a:gd name="T5" fmla="*/ 2489 h 2490"/>
              <a:gd name="T6" fmla="*/ 1246 w 2491"/>
              <a:gd name="T7" fmla="*/ 2489 h 2490"/>
              <a:gd name="T8" fmla="*/ 2490 w 2491"/>
              <a:gd name="T9" fmla="*/ 1245 h 2490"/>
              <a:gd name="T10" fmla="*/ 2490 w 2491"/>
              <a:gd name="T11" fmla="*/ 1245 h 2490"/>
              <a:gd name="T12" fmla="*/ 1246 w 2491"/>
              <a:gd name="T13" fmla="*/ 0 h 2490"/>
              <a:gd name="T14" fmla="*/ 1246 w 2491"/>
              <a:gd name="T15" fmla="*/ 0 h 2490"/>
              <a:gd name="T16" fmla="*/ 0 w 2491"/>
              <a:gd name="T17" fmla="*/ 1245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8" y="2489"/>
                  <a:pt x="1246" y="2489"/>
                </a:cubicBezTo>
                <a:lnTo>
                  <a:pt x="1246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8506349" y="1722107"/>
            <a:ext cx="7467721" cy="8896669"/>
          </a:xfrm>
          <a:custGeom>
            <a:avLst/>
            <a:gdLst>
              <a:gd name="T0" fmla="*/ 0 w 6728"/>
              <a:gd name="T1" fmla="*/ 6624 h 8017"/>
              <a:gd name="T2" fmla="*/ 0 w 6728"/>
              <a:gd name="T3" fmla="*/ 0 h 8017"/>
              <a:gd name="T4" fmla="*/ 6538 w 6728"/>
              <a:gd name="T5" fmla="*/ 8016 h 8017"/>
              <a:gd name="T6" fmla="*/ 6727 w 6728"/>
              <a:gd name="T7" fmla="*/ 72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8" h="8017">
                <a:moveTo>
                  <a:pt x="0" y="6624"/>
                </a:moveTo>
                <a:lnTo>
                  <a:pt x="0" y="0"/>
                </a:lnTo>
                <a:lnTo>
                  <a:pt x="6538" y="8016"/>
                </a:lnTo>
                <a:lnTo>
                  <a:pt x="6727" y="72"/>
                </a:ln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7336763" y="1125081"/>
            <a:ext cx="2764918" cy="2764915"/>
          </a:xfrm>
          <a:custGeom>
            <a:avLst/>
            <a:gdLst>
              <a:gd name="T0" fmla="*/ 0 w 2491"/>
              <a:gd name="T1" fmla="*/ 1245 h 2491"/>
              <a:gd name="T2" fmla="*/ 0 w 2491"/>
              <a:gd name="T3" fmla="*/ 1245 h 2491"/>
              <a:gd name="T4" fmla="*/ 1246 w 2491"/>
              <a:gd name="T5" fmla="*/ 2490 h 2491"/>
              <a:gd name="T6" fmla="*/ 1246 w 2491"/>
              <a:gd name="T7" fmla="*/ 2490 h 2491"/>
              <a:gd name="T8" fmla="*/ 2490 w 2491"/>
              <a:gd name="T9" fmla="*/ 1245 h 2491"/>
              <a:gd name="T10" fmla="*/ 2490 w 2491"/>
              <a:gd name="T11" fmla="*/ 1245 h 2491"/>
              <a:gd name="T12" fmla="*/ 1246 w 2491"/>
              <a:gd name="T13" fmla="*/ 0 h 2491"/>
              <a:gd name="T14" fmla="*/ 1246 w 2491"/>
              <a:gd name="T15" fmla="*/ 0 h 2491"/>
              <a:gd name="T16" fmla="*/ 0 w 2491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6" y="2490"/>
                </a:cubicBezTo>
                <a:lnTo>
                  <a:pt x="1246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6"/>
          <p:cNvSpPr>
            <a:spLocks noChangeArrowheads="1"/>
          </p:cNvSpPr>
          <p:nvPr/>
        </p:nvSpPr>
        <p:spPr bwMode="auto">
          <a:xfrm>
            <a:off x="14559801" y="1125081"/>
            <a:ext cx="2764918" cy="2764915"/>
          </a:xfrm>
          <a:custGeom>
            <a:avLst/>
            <a:gdLst>
              <a:gd name="T0" fmla="*/ 0 w 2491"/>
              <a:gd name="T1" fmla="*/ 1245 h 2491"/>
              <a:gd name="T2" fmla="*/ 0 w 2491"/>
              <a:gd name="T3" fmla="*/ 1245 h 2491"/>
              <a:gd name="T4" fmla="*/ 1245 w 2491"/>
              <a:gd name="T5" fmla="*/ 2490 h 2491"/>
              <a:gd name="T6" fmla="*/ 1245 w 2491"/>
              <a:gd name="T7" fmla="*/ 2490 h 2491"/>
              <a:gd name="T8" fmla="*/ 2490 w 2491"/>
              <a:gd name="T9" fmla="*/ 1245 h 2491"/>
              <a:gd name="T10" fmla="*/ 2490 w 2491"/>
              <a:gd name="T11" fmla="*/ 1245 h 2491"/>
              <a:gd name="T12" fmla="*/ 1245 w 2491"/>
              <a:gd name="T13" fmla="*/ 0 h 2491"/>
              <a:gd name="T14" fmla="*/ 1245 w 2491"/>
              <a:gd name="T15" fmla="*/ 0 h 2491"/>
              <a:gd name="T16" fmla="*/ 0 w 2491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5" y="2490"/>
                </a:cubicBezTo>
                <a:lnTo>
                  <a:pt x="1245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0"/>
          <p:cNvSpPr>
            <a:spLocks noChangeArrowheads="1"/>
          </p:cNvSpPr>
          <p:nvPr/>
        </p:nvSpPr>
        <p:spPr bwMode="auto">
          <a:xfrm>
            <a:off x="14545122" y="9077273"/>
            <a:ext cx="2764915" cy="2764918"/>
          </a:xfrm>
          <a:custGeom>
            <a:avLst/>
            <a:gdLst>
              <a:gd name="T0" fmla="*/ 0 w 2491"/>
              <a:gd name="T1" fmla="*/ 1245 h 2490"/>
              <a:gd name="T2" fmla="*/ 0 w 2491"/>
              <a:gd name="T3" fmla="*/ 1245 h 2490"/>
              <a:gd name="T4" fmla="*/ 1245 w 2491"/>
              <a:gd name="T5" fmla="*/ 2489 h 2490"/>
              <a:gd name="T6" fmla="*/ 1245 w 2491"/>
              <a:gd name="T7" fmla="*/ 2489 h 2490"/>
              <a:gd name="T8" fmla="*/ 2490 w 2491"/>
              <a:gd name="T9" fmla="*/ 1245 h 2490"/>
              <a:gd name="T10" fmla="*/ 2490 w 2491"/>
              <a:gd name="T11" fmla="*/ 1245 h 2490"/>
              <a:gd name="T12" fmla="*/ 1245 w 2491"/>
              <a:gd name="T13" fmla="*/ 0 h 2490"/>
              <a:gd name="T14" fmla="*/ 1245 w 2491"/>
              <a:gd name="T15" fmla="*/ 0 h 2490"/>
              <a:gd name="T16" fmla="*/ 0 w 2491"/>
              <a:gd name="T17" fmla="*/ 1245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7" y="2489"/>
                  <a:pt x="1245" y="2489"/>
                </a:cubicBezTo>
                <a:lnTo>
                  <a:pt x="1245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7"/>
                  <a:pt x="0" y="1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CuadroTexto 222"/>
          <p:cNvSpPr txBox="1"/>
          <p:nvPr/>
        </p:nvSpPr>
        <p:spPr>
          <a:xfrm>
            <a:off x="2477163" y="141870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1904731" y="2128317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2542747" y="9243623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1900279" y="9953239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9402258" y="1418701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9414165" y="2128317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9441151" y="9124330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9453058" y="9833946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7528279" y="9378474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7722198" y="1412654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14963902" y="9387670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14920185" y="1428487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3080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9856357" y="0"/>
            <a:ext cx="4964822" cy="13755998"/>
          </a:xfrm>
          <a:custGeom>
            <a:avLst/>
            <a:gdLst>
              <a:gd name="T0" fmla="*/ 0 w 3944"/>
              <a:gd name="T1" fmla="*/ 10921 h 10922"/>
              <a:gd name="T2" fmla="*/ 3943 w 3944"/>
              <a:gd name="T3" fmla="*/ 10921 h 10922"/>
              <a:gd name="T4" fmla="*/ 3943 w 3944"/>
              <a:gd name="T5" fmla="*/ 0 h 10922"/>
              <a:gd name="T6" fmla="*/ 0 w 3944"/>
              <a:gd name="T7" fmla="*/ 0 h 10922"/>
              <a:gd name="T8" fmla="*/ 0 w 3944"/>
              <a:gd name="T9" fmla="*/ 10921 h 10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4" h="10922">
                <a:moveTo>
                  <a:pt x="0" y="10921"/>
                </a:moveTo>
                <a:lnTo>
                  <a:pt x="3943" y="10921"/>
                </a:lnTo>
                <a:lnTo>
                  <a:pt x="3943" y="0"/>
                </a:lnTo>
                <a:lnTo>
                  <a:pt x="0" y="0"/>
                </a:lnTo>
                <a:lnTo>
                  <a:pt x="0" y="10921"/>
                </a:lnTo>
              </a:path>
            </a:pathLst>
          </a:custGeom>
          <a:solidFill>
            <a:srgbClr val="797979">
              <a:alpha val="25000"/>
            </a:srgb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12338770" y="122177"/>
            <a:ext cx="5552" cy="13955924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3"/>
          <p:cNvSpPr>
            <a:spLocks noChangeArrowheads="1"/>
          </p:cNvSpPr>
          <p:nvPr/>
        </p:nvSpPr>
        <p:spPr bwMode="auto">
          <a:xfrm>
            <a:off x="9856357" y="366530"/>
            <a:ext cx="11456856" cy="2254718"/>
          </a:xfrm>
          <a:custGeom>
            <a:avLst/>
            <a:gdLst>
              <a:gd name="T0" fmla="*/ 8525 w 9099"/>
              <a:gd name="T1" fmla="*/ 1788 h 1789"/>
              <a:gd name="T2" fmla="*/ 0 w 9099"/>
              <a:gd name="T3" fmla="*/ 1788 h 1789"/>
              <a:gd name="T4" fmla="*/ 0 w 9099"/>
              <a:gd name="T5" fmla="*/ 0 h 1789"/>
              <a:gd name="T6" fmla="*/ 8525 w 9099"/>
              <a:gd name="T7" fmla="*/ 0 h 1789"/>
              <a:gd name="T8" fmla="*/ 9098 w 9099"/>
              <a:gd name="T9" fmla="*/ 894 h 1789"/>
              <a:gd name="T10" fmla="*/ 8525 w 9099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9" h="178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4"/>
          <p:cNvSpPr>
            <a:spLocks noChangeArrowheads="1"/>
          </p:cNvSpPr>
          <p:nvPr/>
        </p:nvSpPr>
        <p:spPr bwMode="auto">
          <a:xfrm>
            <a:off x="3064438" y="3854124"/>
            <a:ext cx="11762296" cy="2254718"/>
          </a:xfrm>
          <a:custGeom>
            <a:avLst/>
            <a:gdLst>
              <a:gd name="T0" fmla="*/ 589 w 9340"/>
              <a:gd name="T1" fmla="*/ 1788 h 1789"/>
              <a:gd name="T2" fmla="*/ 9339 w 9340"/>
              <a:gd name="T3" fmla="*/ 1788 h 1789"/>
              <a:gd name="T4" fmla="*/ 9339 w 9340"/>
              <a:gd name="T5" fmla="*/ 0 h 1789"/>
              <a:gd name="T6" fmla="*/ 589 w 9340"/>
              <a:gd name="T7" fmla="*/ 0 h 1789"/>
              <a:gd name="T8" fmla="*/ 0 w 9340"/>
              <a:gd name="T9" fmla="*/ 894 h 1789"/>
              <a:gd name="T10" fmla="*/ 589 w 9340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40" h="1789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9856357" y="7402803"/>
            <a:ext cx="11456856" cy="2254718"/>
          </a:xfrm>
          <a:custGeom>
            <a:avLst/>
            <a:gdLst>
              <a:gd name="T0" fmla="*/ 8525 w 9099"/>
              <a:gd name="T1" fmla="*/ 1788 h 1789"/>
              <a:gd name="T2" fmla="*/ 0 w 9099"/>
              <a:gd name="T3" fmla="*/ 1788 h 1789"/>
              <a:gd name="T4" fmla="*/ 0 w 9099"/>
              <a:gd name="T5" fmla="*/ 0 h 1789"/>
              <a:gd name="T6" fmla="*/ 8525 w 9099"/>
              <a:gd name="T7" fmla="*/ 0 h 1789"/>
              <a:gd name="T8" fmla="*/ 9098 w 9099"/>
              <a:gd name="T9" fmla="*/ 894 h 1789"/>
              <a:gd name="T10" fmla="*/ 8525 w 9099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9" h="178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6"/>
          <p:cNvSpPr>
            <a:spLocks noChangeArrowheads="1"/>
          </p:cNvSpPr>
          <p:nvPr/>
        </p:nvSpPr>
        <p:spPr bwMode="auto">
          <a:xfrm>
            <a:off x="3064438" y="11012573"/>
            <a:ext cx="11762296" cy="2254718"/>
          </a:xfrm>
          <a:custGeom>
            <a:avLst/>
            <a:gdLst>
              <a:gd name="T0" fmla="*/ 589 w 9340"/>
              <a:gd name="T1" fmla="*/ 1788 h 1789"/>
              <a:gd name="T2" fmla="*/ 9339 w 9340"/>
              <a:gd name="T3" fmla="*/ 1788 h 1789"/>
              <a:gd name="T4" fmla="*/ 9339 w 9340"/>
              <a:gd name="T5" fmla="*/ 0 h 1789"/>
              <a:gd name="T6" fmla="*/ 589 w 9340"/>
              <a:gd name="T7" fmla="*/ 0 h 1789"/>
              <a:gd name="T8" fmla="*/ 0 w 9340"/>
              <a:gd name="T9" fmla="*/ 894 h 1789"/>
              <a:gd name="T10" fmla="*/ 589 w 9340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40" h="1789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 noChangeArrowheads="1"/>
          </p:cNvSpPr>
          <p:nvPr/>
        </p:nvSpPr>
        <p:spPr bwMode="auto">
          <a:xfrm>
            <a:off x="10345064" y="7552749"/>
            <a:ext cx="1960384" cy="1960381"/>
          </a:xfrm>
          <a:custGeom>
            <a:avLst/>
            <a:gdLst>
              <a:gd name="T0" fmla="*/ 778 w 1555"/>
              <a:gd name="T1" fmla="*/ 1495 h 1556"/>
              <a:gd name="T2" fmla="*/ 778 w 1555"/>
              <a:gd name="T3" fmla="*/ 1495 h 1556"/>
              <a:gd name="T4" fmla="*/ 60 w 1555"/>
              <a:gd name="T5" fmla="*/ 777 h 1556"/>
              <a:gd name="T6" fmla="*/ 60 w 1555"/>
              <a:gd name="T7" fmla="*/ 777 h 1556"/>
              <a:gd name="T8" fmla="*/ 778 w 1555"/>
              <a:gd name="T9" fmla="*/ 60 h 1556"/>
              <a:gd name="T10" fmla="*/ 778 w 1555"/>
              <a:gd name="T11" fmla="*/ 60 h 1556"/>
              <a:gd name="T12" fmla="*/ 1495 w 1555"/>
              <a:gd name="T13" fmla="*/ 777 h 1556"/>
              <a:gd name="T14" fmla="*/ 1495 w 1555"/>
              <a:gd name="T15" fmla="*/ 777 h 1556"/>
              <a:gd name="T16" fmla="*/ 778 w 1555"/>
              <a:gd name="T17" fmla="*/ 1495 h 1556"/>
              <a:gd name="T18" fmla="*/ 778 w 1555"/>
              <a:gd name="T19" fmla="*/ 0 h 1556"/>
              <a:gd name="T20" fmla="*/ 778 w 1555"/>
              <a:gd name="T21" fmla="*/ 0 h 1556"/>
              <a:gd name="T22" fmla="*/ 0 w 1555"/>
              <a:gd name="T23" fmla="*/ 777 h 1556"/>
              <a:gd name="T24" fmla="*/ 0 w 1555"/>
              <a:gd name="T25" fmla="*/ 777 h 1556"/>
              <a:gd name="T26" fmla="*/ 778 w 1555"/>
              <a:gd name="T27" fmla="*/ 1555 h 1556"/>
              <a:gd name="T28" fmla="*/ 778 w 1555"/>
              <a:gd name="T29" fmla="*/ 1555 h 1556"/>
              <a:gd name="T30" fmla="*/ 1554 w 1555"/>
              <a:gd name="T31" fmla="*/ 777 h 1556"/>
              <a:gd name="T32" fmla="*/ 1554 w 1555"/>
              <a:gd name="T33" fmla="*/ 777 h 1556"/>
              <a:gd name="T34" fmla="*/ 778 w 1555"/>
              <a:gd name="T35" fmla="*/ 0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55" h="1556">
                <a:moveTo>
                  <a:pt x="778" y="1495"/>
                </a:moveTo>
                <a:lnTo>
                  <a:pt x="778" y="1495"/>
                </a:lnTo>
                <a:cubicBezTo>
                  <a:pt x="383" y="1495"/>
                  <a:pt x="60" y="1173"/>
                  <a:pt x="60" y="777"/>
                </a:cubicBezTo>
                <a:lnTo>
                  <a:pt x="60" y="777"/>
                </a:lnTo>
                <a:cubicBezTo>
                  <a:pt x="60" y="382"/>
                  <a:pt x="383" y="60"/>
                  <a:pt x="778" y="60"/>
                </a:cubicBezTo>
                <a:lnTo>
                  <a:pt x="778" y="60"/>
                </a:lnTo>
                <a:cubicBezTo>
                  <a:pt x="1174" y="60"/>
                  <a:pt x="1495" y="382"/>
                  <a:pt x="1495" y="777"/>
                </a:cubicBezTo>
                <a:lnTo>
                  <a:pt x="1495" y="777"/>
                </a:lnTo>
                <a:cubicBezTo>
                  <a:pt x="1495" y="1173"/>
                  <a:pt x="1174" y="1495"/>
                  <a:pt x="778" y="1495"/>
                </a:cubicBezTo>
                <a:close/>
                <a:moveTo>
                  <a:pt x="778" y="0"/>
                </a:moveTo>
                <a:lnTo>
                  <a:pt x="778" y="0"/>
                </a:lnTo>
                <a:cubicBezTo>
                  <a:pt x="349" y="0"/>
                  <a:pt x="0" y="349"/>
                  <a:pt x="0" y="777"/>
                </a:cubicBezTo>
                <a:lnTo>
                  <a:pt x="0" y="777"/>
                </a:lnTo>
                <a:cubicBezTo>
                  <a:pt x="0" y="1206"/>
                  <a:pt x="349" y="1555"/>
                  <a:pt x="778" y="1555"/>
                </a:cubicBezTo>
                <a:lnTo>
                  <a:pt x="778" y="1555"/>
                </a:lnTo>
                <a:cubicBezTo>
                  <a:pt x="1207" y="1555"/>
                  <a:pt x="1554" y="1206"/>
                  <a:pt x="1554" y="777"/>
                </a:cubicBezTo>
                <a:lnTo>
                  <a:pt x="1554" y="777"/>
                </a:lnTo>
                <a:cubicBezTo>
                  <a:pt x="1554" y="349"/>
                  <a:pt x="1207" y="0"/>
                  <a:pt x="7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8"/>
          <p:cNvSpPr>
            <a:spLocks noChangeArrowheads="1"/>
          </p:cNvSpPr>
          <p:nvPr/>
        </p:nvSpPr>
        <p:spPr bwMode="auto">
          <a:xfrm>
            <a:off x="10794899" y="8108099"/>
            <a:ext cx="1066270" cy="760827"/>
          </a:xfrm>
          <a:custGeom>
            <a:avLst/>
            <a:gdLst>
              <a:gd name="T0" fmla="*/ 788 w 845"/>
              <a:gd name="T1" fmla="*/ 14 h 602"/>
              <a:gd name="T2" fmla="*/ 328 w 845"/>
              <a:gd name="T3" fmla="*/ 530 h 602"/>
              <a:gd name="T4" fmla="*/ 52 w 845"/>
              <a:gd name="T5" fmla="*/ 309 h 602"/>
              <a:gd name="T6" fmla="*/ 52 w 845"/>
              <a:gd name="T7" fmla="*/ 309 h 602"/>
              <a:gd name="T8" fmla="*/ 10 w 845"/>
              <a:gd name="T9" fmla="*/ 314 h 602"/>
              <a:gd name="T10" fmla="*/ 10 w 845"/>
              <a:gd name="T11" fmla="*/ 314 h 602"/>
              <a:gd name="T12" fmla="*/ 14 w 845"/>
              <a:gd name="T13" fmla="*/ 356 h 602"/>
              <a:gd name="T14" fmla="*/ 313 w 845"/>
              <a:gd name="T15" fmla="*/ 595 h 602"/>
              <a:gd name="T16" fmla="*/ 313 w 845"/>
              <a:gd name="T17" fmla="*/ 595 h 602"/>
              <a:gd name="T18" fmla="*/ 332 w 845"/>
              <a:gd name="T19" fmla="*/ 601 h 602"/>
              <a:gd name="T20" fmla="*/ 332 w 845"/>
              <a:gd name="T21" fmla="*/ 601 h 602"/>
              <a:gd name="T22" fmla="*/ 355 w 845"/>
              <a:gd name="T23" fmla="*/ 592 h 602"/>
              <a:gd name="T24" fmla="*/ 833 w 845"/>
              <a:gd name="T25" fmla="*/ 53 h 602"/>
              <a:gd name="T26" fmla="*/ 833 w 845"/>
              <a:gd name="T27" fmla="*/ 53 h 602"/>
              <a:gd name="T28" fmla="*/ 831 w 845"/>
              <a:gd name="T29" fmla="*/ 11 h 602"/>
              <a:gd name="T30" fmla="*/ 831 w 845"/>
              <a:gd name="T31" fmla="*/ 11 h 602"/>
              <a:gd name="T32" fmla="*/ 788 w 845"/>
              <a:gd name="T33" fmla="*/ 1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5" h="602">
                <a:moveTo>
                  <a:pt x="788" y="14"/>
                </a:moveTo>
                <a:lnTo>
                  <a:pt x="328" y="530"/>
                </a:lnTo>
                <a:lnTo>
                  <a:pt x="52" y="309"/>
                </a:lnTo>
                <a:lnTo>
                  <a:pt x="52" y="309"/>
                </a:lnTo>
                <a:cubicBezTo>
                  <a:pt x="39" y="299"/>
                  <a:pt x="20" y="301"/>
                  <a:pt x="10" y="314"/>
                </a:cubicBezTo>
                <a:lnTo>
                  <a:pt x="10" y="314"/>
                </a:lnTo>
                <a:cubicBezTo>
                  <a:pt x="0" y="327"/>
                  <a:pt x="2" y="345"/>
                  <a:pt x="14" y="356"/>
                </a:cubicBezTo>
                <a:lnTo>
                  <a:pt x="313" y="595"/>
                </a:lnTo>
                <a:lnTo>
                  <a:pt x="313" y="595"/>
                </a:lnTo>
                <a:cubicBezTo>
                  <a:pt x="320" y="599"/>
                  <a:pt x="326" y="601"/>
                  <a:pt x="332" y="601"/>
                </a:cubicBezTo>
                <a:lnTo>
                  <a:pt x="332" y="601"/>
                </a:lnTo>
                <a:cubicBezTo>
                  <a:pt x="341" y="601"/>
                  <a:pt x="349" y="598"/>
                  <a:pt x="355" y="592"/>
                </a:cubicBezTo>
                <a:lnTo>
                  <a:pt x="833" y="53"/>
                </a:lnTo>
                <a:lnTo>
                  <a:pt x="833" y="53"/>
                </a:lnTo>
                <a:cubicBezTo>
                  <a:pt x="844" y="41"/>
                  <a:pt x="843" y="22"/>
                  <a:pt x="831" y="11"/>
                </a:cubicBezTo>
                <a:lnTo>
                  <a:pt x="831" y="11"/>
                </a:lnTo>
                <a:cubicBezTo>
                  <a:pt x="819" y="0"/>
                  <a:pt x="799" y="1"/>
                  <a:pt x="788" y="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9"/>
          <p:cNvSpPr>
            <a:spLocks noChangeArrowheads="1"/>
          </p:cNvSpPr>
          <p:nvPr/>
        </p:nvSpPr>
        <p:spPr bwMode="auto">
          <a:xfrm>
            <a:off x="4075174" y="4009621"/>
            <a:ext cx="1688262" cy="1915953"/>
          </a:xfrm>
          <a:custGeom>
            <a:avLst/>
            <a:gdLst>
              <a:gd name="T0" fmla="*/ 1043 w 1340"/>
              <a:gd name="T1" fmla="*/ 1289 h 1520"/>
              <a:gd name="T2" fmla="*/ 895 w 1340"/>
              <a:gd name="T3" fmla="*/ 1311 h 1520"/>
              <a:gd name="T4" fmla="*/ 836 w 1340"/>
              <a:gd name="T5" fmla="*/ 1318 h 1520"/>
              <a:gd name="T6" fmla="*/ 835 w 1340"/>
              <a:gd name="T7" fmla="*/ 1318 h 1520"/>
              <a:gd name="T8" fmla="*/ 783 w 1340"/>
              <a:gd name="T9" fmla="*/ 1322 h 1520"/>
              <a:gd name="T10" fmla="*/ 774 w 1340"/>
              <a:gd name="T11" fmla="*/ 1323 h 1520"/>
              <a:gd name="T12" fmla="*/ 730 w 1340"/>
              <a:gd name="T13" fmla="*/ 1325 h 1520"/>
              <a:gd name="T14" fmla="*/ 721 w 1340"/>
              <a:gd name="T15" fmla="*/ 1326 h 1520"/>
              <a:gd name="T16" fmla="*/ 618 w 1340"/>
              <a:gd name="T17" fmla="*/ 1326 h 1520"/>
              <a:gd name="T18" fmla="*/ 609 w 1340"/>
              <a:gd name="T19" fmla="*/ 1325 h 1520"/>
              <a:gd name="T20" fmla="*/ 566 w 1340"/>
              <a:gd name="T21" fmla="*/ 1323 h 1520"/>
              <a:gd name="T22" fmla="*/ 556 w 1340"/>
              <a:gd name="T23" fmla="*/ 1322 h 1520"/>
              <a:gd name="T24" fmla="*/ 505 w 1340"/>
              <a:gd name="T25" fmla="*/ 1318 h 1520"/>
              <a:gd name="T26" fmla="*/ 503 w 1340"/>
              <a:gd name="T27" fmla="*/ 1318 h 1520"/>
              <a:gd name="T28" fmla="*/ 445 w 1340"/>
              <a:gd name="T29" fmla="*/ 1311 h 1520"/>
              <a:gd name="T30" fmla="*/ 297 w 1340"/>
              <a:gd name="T31" fmla="*/ 1289 h 1520"/>
              <a:gd name="T32" fmla="*/ 85 w 1340"/>
              <a:gd name="T33" fmla="*/ 1252 h 1520"/>
              <a:gd name="T34" fmla="*/ 251 w 1340"/>
              <a:gd name="T35" fmla="*/ 553 h 1520"/>
              <a:gd name="T36" fmla="*/ 463 w 1340"/>
              <a:gd name="T37" fmla="*/ 238 h 1520"/>
              <a:gd name="T38" fmla="*/ 560 w 1340"/>
              <a:gd name="T39" fmla="*/ 206 h 1520"/>
              <a:gd name="T40" fmla="*/ 561 w 1340"/>
              <a:gd name="T41" fmla="*/ 206 h 1520"/>
              <a:gd name="T42" fmla="*/ 770 w 1340"/>
              <a:gd name="T43" fmla="*/ 204 h 1520"/>
              <a:gd name="T44" fmla="*/ 771 w 1340"/>
              <a:gd name="T45" fmla="*/ 204 h 1520"/>
              <a:gd name="T46" fmla="*/ 877 w 1340"/>
              <a:gd name="T47" fmla="*/ 238 h 1520"/>
              <a:gd name="T48" fmla="*/ 1080 w 1340"/>
              <a:gd name="T49" fmla="*/ 553 h 1520"/>
              <a:gd name="T50" fmla="*/ 1080 w 1340"/>
              <a:gd name="T51" fmla="*/ 801 h 1520"/>
              <a:gd name="T52" fmla="*/ 1043 w 1340"/>
              <a:gd name="T53" fmla="*/ 1289 h 1520"/>
              <a:gd name="T54" fmla="*/ 670 w 1340"/>
              <a:gd name="T55" fmla="*/ 1464 h 1520"/>
              <a:gd name="T56" fmla="*/ 493 w 1340"/>
              <a:gd name="T57" fmla="*/ 1372 h 1520"/>
              <a:gd name="T58" fmla="*/ 670 w 1340"/>
              <a:gd name="T59" fmla="*/ 1381 h 1520"/>
              <a:gd name="T60" fmla="*/ 847 w 1340"/>
              <a:gd name="T61" fmla="*/ 1372 h 1520"/>
              <a:gd name="T62" fmla="*/ 582 w 1340"/>
              <a:gd name="T63" fmla="*/ 138 h 1520"/>
              <a:gd name="T64" fmla="*/ 665 w 1340"/>
              <a:gd name="T65" fmla="*/ 56 h 1520"/>
              <a:gd name="T66" fmla="*/ 748 w 1340"/>
              <a:gd name="T67" fmla="*/ 138 h 1520"/>
              <a:gd name="T68" fmla="*/ 748 w 1340"/>
              <a:gd name="T69" fmla="*/ 143 h 1520"/>
              <a:gd name="T70" fmla="*/ 582 w 1340"/>
              <a:gd name="T71" fmla="*/ 138 h 1520"/>
              <a:gd name="T72" fmla="*/ 1329 w 1340"/>
              <a:gd name="T73" fmla="*/ 1251 h 1520"/>
              <a:gd name="T74" fmla="*/ 1135 w 1340"/>
              <a:gd name="T75" fmla="*/ 553 h 1520"/>
              <a:gd name="T76" fmla="*/ 900 w 1340"/>
              <a:gd name="T77" fmla="*/ 188 h 1520"/>
              <a:gd name="T78" fmla="*/ 803 w 1340"/>
              <a:gd name="T79" fmla="*/ 154 h 1520"/>
              <a:gd name="T80" fmla="*/ 803 w 1340"/>
              <a:gd name="T81" fmla="*/ 138 h 1520"/>
              <a:gd name="T82" fmla="*/ 665 w 1340"/>
              <a:gd name="T83" fmla="*/ 0 h 1520"/>
              <a:gd name="T84" fmla="*/ 527 w 1340"/>
              <a:gd name="T85" fmla="*/ 157 h 1520"/>
              <a:gd name="T86" fmla="*/ 440 w 1340"/>
              <a:gd name="T87" fmla="*/ 188 h 1520"/>
              <a:gd name="T88" fmla="*/ 196 w 1340"/>
              <a:gd name="T89" fmla="*/ 553 h 1520"/>
              <a:gd name="T90" fmla="*/ 196 w 1340"/>
              <a:gd name="T91" fmla="*/ 801 h 1520"/>
              <a:gd name="T92" fmla="*/ 11 w 1340"/>
              <a:gd name="T93" fmla="*/ 1251 h 1520"/>
              <a:gd name="T94" fmla="*/ 4 w 1340"/>
              <a:gd name="T95" fmla="*/ 1279 h 1520"/>
              <a:gd name="T96" fmla="*/ 287 w 1340"/>
              <a:gd name="T97" fmla="*/ 1343 h 1520"/>
              <a:gd name="T98" fmla="*/ 424 w 1340"/>
              <a:gd name="T99" fmla="*/ 1364 h 1520"/>
              <a:gd name="T100" fmla="*/ 670 w 1340"/>
              <a:gd name="T101" fmla="*/ 1519 h 1520"/>
              <a:gd name="T102" fmla="*/ 916 w 1340"/>
              <a:gd name="T103" fmla="*/ 1364 h 1520"/>
              <a:gd name="T104" fmla="*/ 1052 w 1340"/>
              <a:gd name="T105" fmla="*/ 1343 h 1520"/>
              <a:gd name="T106" fmla="*/ 1314 w 1340"/>
              <a:gd name="T107" fmla="*/ 1298 h 1520"/>
              <a:gd name="T108" fmla="*/ 1336 w 1340"/>
              <a:gd name="T109" fmla="*/ 127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40" h="1520">
                <a:moveTo>
                  <a:pt x="1043" y="1289"/>
                </a:moveTo>
                <a:lnTo>
                  <a:pt x="1043" y="1289"/>
                </a:lnTo>
                <a:cubicBezTo>
                  <a:pt x="989" y="1298"/>
                  <a:pt x="941" y="1305"/>
                  <a:pt x="895" y="1311"/>
                </a:cubicBezTo>
                <a:lnTo>
                  <a:pt x="895" y="1311"/>
                </a:lnTo>
                <a:lnTo>
                  <a:pt x="895" y="1311"/>
                </a:lnTo>
                <a:cubicBezTo>
                  <a:pt x="874" y="1314"/>
                  <a:pt x="855" y="1316"/>
                  <a:pt x="836" y="1318"/>
                </a:cubicBezTo>
                <a:lnTo>
                  <a:pt x="835" y="1318"/>
                </a:lnTo>
                <a:lnTo>
                  <a:pt x="835" y="1318"/>
                </a:lnTo>
                <a:cubicBezTo>
                  <a:pt x="818" y="1320"/>
                  <a:pt x="801" y="1321"/>
                  <a:pt x="783" y="1322"/>
                </a:cubicBezTo>
                <a:lnTo>
                  <a:pt x="783" y="1322"/>
                </a:lnTo>
                <a:cubicBezTo>
                  <a:pt x="780" y="1322"/>
                  <a:pt x="777" y="1323"/>
                  <a:pt x="774" y="1323"/>
                </a:cubicBezTo>
                <a:lnTo>
                  <a:pt x="774" y="1323"/>
                </a:lnTo>
                <a:cubicBezTo>
                  <a:pt x="759" y="1324"/>
                  <a:pt x="745" y="1325"/>
                  <a:pt x="730" y="1325"/>
                </a:cubicBezTo>
                <a:lnTo>
                  <a:pt x="730" y="1325"/>
                </a:lnTo>
                <a:cubicBezTo>
                  <a:pt x="727" y="1325"/>
                  <a:pt x="724" y="1325"/>
                  <a:pt x="721" y="1326"/>
                </a:cubicBezTo>
                <a:lnTo>
                  <a:pt x="721" y="1326"/>
                </a:lnTo>
                <a:cubicBezTo>
                  <a:pt x="687" y="1327"/>
                  <a:pt x="653" y="1327"/>
                  <a:pt x="618" y="1326"/>
                </a:cubicBezTo>
                <a:lnTo>
                  <a:pt x="618" y="1326"/>
                </a:lnTo>
                <a:cubicBezTo>
                  <a:pt x="616" y="1325"/>
                  <a:pt x="612" y="1325"/>
                  <a:pt x="609" y="1325"/>
                </a:cubicBezTo>
                <a:lnTo>
                  <a:pt x="609" y="1325"/>
                </a:lnTo>
                <a:cubicBezTo>
                  <a:pt x="595" y="1325"/>
                  <a:pt x="580" y="1324"/>
                  <a:pt x="566" y="1323"/>
                </a:cubicBezTo>
                <a:lnTo>
                  <a:pt x="566" y="1323"/>
                </a:lnTo>
                <a:cubicBezTo>
                  <a:pt x="563" y="1323"/>
                  <a:pt x="560" y="1322"/>
                  <a:pt x="556" y="1322"/>
                </a:cubicBezTo>
                <a:lnTo>
                  <a:pt x="556" y="1322"/>
                </a:lnTo>
                <a:cubicBezTo>
                  <a:pt x="539" y="1321"/>
                  <a:pt x="522" y="1320"/>
                  <a:pt x="505" y="1318"/>
                </a:cubicBezTo>
                <a:lnTo>
                  <a:pt x="505" y="1318"/>
                </a:lnTo>
                <a:cubicBezTo>
                  <a:pt x="505" y="1318"/>
                  <a:pt x="504" y="1318"/>
                  <a:pt x="503" y="1318"/>
                </a:cubicBezTo>
                <a:lnTo>
                  <a:pt x="503" y="1318"/>
                </a:lnTo>
                <a:cubicBezTo>
                  <a:pt x="484" y="1316"/>
                  <a:pt x="465" y="1314"/>
                  <a:pt x="445" y="1311"/>
                </a:cubicBezTo>
                <a:lnTo>
                  <a:pt x="445" y="1311"/>
                </a:lnTo>
                <a:lnTo>
                  <a:pt x="445" y="1311"/>
                </a:lnTo>
                <a:cubicBezTo>
                  <a:pt x="399" y="1305"/>
                  <a:pt x="350" y="1298"/>
                  <a:pt x="297" y="1289"/>
                </a:cubicBezTo>
                <a:lnTo>
                  <a:pt x="85" y="1252"/>
                </a:lnTo>
                <a:lnTo>
                  <a:pt x="85" y="1252"/>
                </a:lnTo>
                <a:cubicBezTo>
                  <a:pt x="195" y="1127"/>
                  <a:pt x="251" y="975"/>
                  <a:pt x="251" y="801"/>
                </a:cubicBezTo>
                <a:lnTo>
                  <a:pt x="251" y="553"/>
                </a:lnTo>
                <a:lnTo>
                  <a:pt x="251" y="553"/>
                </a:lnTo>
                <a:cubicBezTo>
                  <a:pt x="252" y="402"/>
                  <a:pt x="358" y="287"/>
                  <a:pt x="463" y="238"/>
                </a:cubicBezTo>
                <a:lnTo>
                  <a:pt x="463" y="238"/>
                </a:lnTo>
                <a:cubicBezTo>
                  <a:pt x="494" y="224"/>
                  <a:pt x="527" y="213"/>
                  <a:pt x="560" y="206"/>
                </a:cubicBezTo>
                <a:lnTo>
                  <a:pt x="560" y="206"/>
                </a:lnTo>
                <a:cubicBezTo>
                  <a:pt x="560" y="206"/>
                  <a:pt x="560" y="206"/>
                  <a:pt x="561" y="206"/>
                </a:cubicBezTo>
                <a:lnTo>
                  <a:pt x="561" y="206"/>
                </a:lnTo>
                <a:cubicBezTo>
                  <a:pt x="629" y="190"/>
                  <a:pt x="701" y="190"/>
                  <a:pt x="770" y="204"/>
                </a:cubicBezTo>
                <a:lnTo>
                  <a:pt x="770" y="204"/>
                </a:lnTo>
                <a:lnTo>
                  <a:pt x="771" y="204"/>
                </a:lnTo>
                <a:lnTo>
                  <a:pt x="771" y="204"/>
                </a:lnTo>
                <a:cubicBezTo>
                  <a:pt x="807" y="211"/>
                  <a:pt x="842" y="223"/>
                  <a:pt x="877" y="238"/>
                </a:cubicBezTo>
                <a:lnTo>
                  <a:pt x="877" y="238"/>
                </a:lnTo>
                <a:cubicBezTo>
                  <a:pt x="979" y="284"/>
                  <a:pt x="1081" y="400"/>
                  <a:pt x="1080" y="553"/>
                </a:cubicBezTo>
                <a:lnTo>
                  <a:pt x="1080" y="801"/>
                </a:lnTo>
                <a:lnTo>
                  <a:pt x="1080" y="801"/>
                </a:lnTo>
                <a:cubicBezTo>
                  <a:pt x="1080" y="967"/>
                  <a:pt x="1140" y="1123"/>
                  <a:pt x="1254" y="1252"/>
                </a:cubicBezTo>
                <a:lnTo>
                  <a:pt x="1043" y="1289"/>
                </a:lnTo>
                <a:close/>
                <a:moveTo>
                  <a:pt x="670" y="1464"/>
                </a:moveTo>
                <a:lnTo>
                  <a:pt x="670" y="1464"/>
                </a:lnTo>
                <a:cubicBezTo>
                  <a:pt x="600" y="1464"/>
                  <a:pt x="535" y="1429"/>
                  <a:pt x="493" y="1372"/>
                </a:cubicBezTo>
                <a:lnTo>
                  <a:pt x="493" y="1372"/>
                </a:lnTo>
                <a:cubicBezTo>
                  <a:pt x="555" y="1379"/>
                  <a:pt x="612" y="1381"/>
                  <a:pt x="670" y="1381"/>
                </a:cubicBezTo>
                <a:lnTo>
                  <a:pt x="670" y="1381"/>
                </a:lnTo>
                <a:cubicBezTo>
                  <a:pt x="728" y="1381"/>
                  <a:pt x="785" y="1379"/>
                  <a:pt x="847" y="1372"/>
                </a:cubicBezTo>
                <a:lnTo>
                  <a:pt x="847" y="1372"/>
                </a:lnTo>
                <a:cubicBezTo>
                  <a:pt x="805" y="1429"/>
                  <a:pt x="740" y="1464"/>
                  <a:pt x="670" y="1464"/>
                </a:cubicBezTo>
                <a:close/>
                <a:moveTo>
                  <a:pt x="582" y="138"/>
                </a:moveTo>
                <a:lnTo>
                  <a:pt x="582" y="138"/>
                </a:lnTo>
                <a:cubicBezTo>
                  <a:pt x="582" y="92"/>
                  <a:pt x="619" y="56"/>
                  <a:pt x="665" y="56"/>
                </a:cubicBezTo>
                <a:lnTo>
                  <a:pt x="665" y="56"/>
                </a:lnTo>
                <a:cubicBezTo>
                  <a:pt x="711" y="56"/>
                  <a:pt x="748" y="92"/>
                  <a:pt x="748" y="138"/>
                </a:cubicBezTo>
                <a:lnTo>
                  <a:pt x="748" y="143"/>
                </a:lnTo>
                <a:lnTo>
                  <a:pt x="748" y="143"/>
                </a:lnTo>
                <a:cubicBezTo>
                  <a:pt x="693" y="136"/>
                  <a:pt x="637" y="136"/>
                  <a:pt x="582" y="145"/>
                </a:cubicBezTo>
                <a:lnTo>
                  <a:pt x="582" y="138"/>
                </a:lnTo>
                <a:close/>
                <a:moveTo>
                  <a:pt x="1329" y="1251"/>
                </a:moveTo>
                <a:lnTo>
                  <a:pt x="1329" y="1251"/>
                </a:lnTo>
                <a:cubicBezTo>
                  <a:pt x="1201" y="1123"/>
                  <a:pt x="1135" y="972"/>
                  <a:pt x="1135" y="801"/>
                </a:cubicBezTo>
                <a:lnTo>
                  <a:pt x="1135" y="553"/>
                </a:lnTo>
                <a:lnTo>
                  <a:pt x="1135" y="553"/>
                </a:lnTo>
                <a:cubicBezTo>
                  <a:pt x="1136" y="363"/>
                  <a:pt x="1009" y="238"/>
                  <a:pt x="900" y="188"/>
                </a:cubicBezTo>
                <a:lnTo>
                  <a:pt x="900" y="188"/>
                </a:lnTo>
                <a:cubicBezTo>
                  <a:pt x="868" y="174"/>
                  <a:pt x="836" y="162"/>
                  <a:pt x="803" y="154"/>
                </a:cubicBezTo>
                <a:lnTo>
                  <a:pt x="803" y="138"/>
                </a:lnTo>
                <a:lnTo>
                  <a:pt x="803" y="138"/>
                </a:lnTo>
                <a:cubicBezTo>
                  <a:pt x="803" y="63"/>
                  <a:pt x="741" y="0"/>
                  <a:pt x="665" y="0"/>
                </a:cubicBezTo>
                <a:lnTo>
                  <a:pt x="665" y="0"/>
                </a:lnTo>
                <a:cubicBezTo>
                  <a:pt x="589" y="0"/>
                  <a:pt x="527" y="63"/>
                  <a:pt x="527" y="138"/>
                </a:cubicBezTo>
                <a:lnTo>
                  <a:pt x="527" y="157"/>
                </a:lnTo>
                <a:lnTo>
                  <a:pt x="527" y="157"/>
                </a:lnTo>
                <a:cubicBezTo>
                  <a:pt x="497" y="164"/>
                  <a:pt x="469" y="175"/>
                  <a:pt x="440" y="188"/>
                </a:cubicBezTo>
                <a:lnTo>
                  <a:pt x="440" y="188"/>
                </a:lnTo>
                <a:cubicBezTo>
                  <a:pt x="319" y="244"/>
                  <a:pt x="196" y="378"/>
                  <a:pt x="196" y="553"/>
                </a:cubicBezTo>
                <a:lnTo>
                  <a:pt x="196" y="801"/>
                </a:lnTo>
                <a:lnTo>
                  <a:pt x="196" y="801"/>
                </a:lnTo>
                <a:cubicBezTo>
                  <a:pt x="196" y="977"/>
                  <a:pt x="133" y="1129"/>
                  <a:pt x="11" y="1251"/>
                </a:cubicBezTo>
                <a:lnTo>
                  <a:pt x="11" y="1251"/>
                </a:lnTo>
                <a:cubicBezTo>
                  <a:pt x="3" y="1259"/>
                  <a:pt x="0" y="1269"/>
                  <a:pt x="4" y="1279"/>
                </a:cubicBezTo>
                <a:lnTo>
                  <a:pt x="4" y="1279"/>
                </a:lnTo>
                <a:cubicBezTo>
                  <a:pt x="7" y="1289"/>
                  <a:pt x="15" y="1296"/>
                  <a:pt x="25" y="1298"/>
                </a:cubicBezTo>
                <a:lnTo>
                  <a:pt x="287" y="1343"/>
                </a:lnTo>
                <a:lnTo>
                  <a:pt x="287" y="1343"/>
                </a:lnTo>
                <a:cubicBezTo>
                  <a:pt x="336" y="1352"/>
                  <a:pt x="381" y="1358"/>
                  <a:pt x="424" y="1364"/>
                </a:cubicBezTo>
                <a:lnTo>
                  <a:pt x="424" y="1364"/>
                </a:lnTo>
                <a:cubicBezTo>
                  <a:pt x="472" y="1459"/>
                  <a:pt x="567" y="1519"/>
                  <a:pt x="670" y="1519"/>
                </a:cubicBezTo>
                <a:lnTo>
                  <a:pt x="670" y="1519"/>
                </a:lnTo>
                <a:cubicBezTo>
                  <a:pt x="774" y="1519"/>
                  <a:pt x="868" y="1459"/>
                  <a:pt x="916" y="1364"/>
                </a:cubicBezTo>
                <a:lnTo>
                  <a:pt x="916" y="1364"/>
                </a:lnTo>
                <a:cubicBezTo>
                  <a:pt x="959" y="1358"/>
                  <a:pt x="1004" y="1352"/>
                  <a:pt x="1052" y="1343"/>
                </a:cubicBezTo>
                <a:lnTo>
                  <a:pt x="1314" y="1298"/>
                </a:lnTo>
                <a:lnTo>
                  <a:pt x="1314" y="1298"/>
                </a:lnTo>
                <a:cubicBezTo>
                  <a:pt x="1325" y="1296"/>
                  <a:pt x="1333" y="1289"/>
                  <a:pt x="1336" y="1279"/>
                </a:cubicBezTo>
                <a:lnTo>
                  <a:pt x="1336" y="1279"/>
                </a:lnTo>
                <a:cubicBezTo>
                  <a:pt x="1339" y="1269"/>
                  <a:pt x="1336" y="1259"/>
                  <a:pt x="1329" y="12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0"/>
          <p:cNvSpPr>
            <a:spLocks noChangeArrowheads="1"/>
          </p:cNvSpPr>
          <p:nvPr/>
        </p:nvSpPr>
        <p:spPr bwMode="auto">
          <a:xfrm>
            <a:off x="4497239" y="4342831"/>
            <a:ext cx="666419" cy="399851"/>
          </a:xfrm>
          <a:custGeom>
            <a:avLst/>
            <a:gdLst>
              <a:gd name="T0" fmla="*/ 509 w 530"/>
              <a:gd name="T1" fmla="*/ 49 h 317"/>
              <a:gd name="T2" fmla="*/ 509 w 530"/>
              <a:gd name="T3" fmla="*/ 49 h 317"/>
              <a:gd name="T4" fmla="*/ 165 w 530"/>
              <a:gd name="T5" fmla="*/ 49 h 317"/>
              <a:gd name="T6" fmla="*/ 165 w 530"/>
              <a:gd name="T7" fmla="*/ 49 h 317"/>
              <a:gd name="T8" fmla="*/ 0 w 530"/>
              <a:gd name="T9" fmla="*/ 288 h 317"/>
              <a:gd name="T10" fmla="*/ 0 w 530"/>
              <a:gd name="T11" fmla="*/ 288 h 317"/>
              <a:gd name="T12" fmla="*/ 28 w 530"/>
              <a:gd name="T13" fmla="*/ 316 h 317"/>
              <a:gd name="T14" fmla="*/ 28 w 530"/>
              <a:gd name="T15" fmla="*/ 316 h 317"/>
              <a:gd name="T16" fmla="*/ 28 w 530"/>
              <a:gd name="T17" fmla="*/ 316 h 317"/>
              <a:gd name="T18" fmla="*/ 56 w 530"/>
              <a:gd name="T19" fmla="*/ 289 h 317"/>
              <a:gd name="T20" fmla="*/ 56 w 530"/>
              <a:gd name="T21" fmla="*/ 289 h 317"/>
              <a:gd name="T22" fmla="*/ 188 w 530"/>
              <a:gd name="T23" fmla="*/ 99 h 317"/>
              <a:gd name="T24" fmla="*/ 188 w 530"/>
              <a:gd name="T25" fmla="*/ 99 h 317"/>
              <a:gd name="T26" fmla="*/ 486 w 530"/>
              <a:gd name="T27" fmla="*/ 99 h 317"/>
              <a:gd name="T28" fmla="*/ 486 w 530"/>
              <a:gd name="T29" fmla="*/ 99 h 317"/>
              <a:gd name="T30" fmla="*/ 523 w 530"/>
              <a:gd name="T31" fmla="*/ 86 h 317"/>
              <a:gd name="T32" fmla="*/ 523 w 530"/>
              <a:gd name="T33" fmla="*/ 86 h 317"/>
              <a:gd name="T34" fmla="*/ 509 w 530"/>
              <a:gd name="T35" fmla="*/ 49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317">
                <a:moveTo>
                  <a:pt x="509" y="49"/>
                </a:moveTo>
                <a:lnTo>
                  <a:pt x="509" y="49"/>
                </a:lnTo>
                <a:cubicBezTo>
                  <a:pt x="402" y="0"/>
                  <a:pt x="271" y="0"/>
                  <a:pt x="165" y="49"/>
                </a:cubicBezTo>
                <a:lnTo>
                  <a:pt x="165" y="49"/>
                </a:lnTo>
                <a:cubicBezTo>
                  <a:pt x="104" y="77"/>
                  <a:pt x="1" y="159"/>
                  <a:pt x="0" y="288"/>
                </a:cubicBezTo>
                <a:lnTo>
                  <a:pt x="0" y="288"/>
                </a:lnTo>
                <a:cubicBezTo>
                  <a:pt x="0" y="304"/>
                  <a:pt x="13" y="316"/>
                  <a:pt x="28" y="316"/>
                </a:cubicBezTo>
                <a:lnTo>
                  <a:pt x="28" y="316"/>
                </a:lnTo>
                <a:lnTo>
                  <a:pt x="28" y="316"/>
                </a:lnTo>
                <a:cubicBezTo>
                  <a:pt x="43" y="316"/>
                  <a:pt x="56" y="304"/>
                  <a:pt x="56" y="289"/>
                </a:cubicBezTo>
                <a:lnTo>
                  <a:pt x="56" y="289"/>
                </a:lnTo>
                <a:cubicBezTo>
                  <a:pt x="57" y="187"/>
                  <a:pt x="139" y="122"/>
                  <a:pt x="188" y="99"/>
                </a:cubicBezTo>
                <a:lnTo>
                  <a:pt x="188" y="99"/>
                </a:lnTo>
                <a:cubicBezTo>
                  <a:pt x="280" y="57"/>
                  <a:pt x="394" y="57"/>
                  <a:pt x="486" y="99"/>
                </a:cubicBezTo>
                <a:lnTo>
                  <a:pt x="486" y="99"/>
                </a:lnTo>
                <a:cubicBezTo>
                  <a:pt x="500" y="106"/>
                  <a:pt x="517" y="100"/>
                  <a:pt x="523" y="86"/>
                </a:cubicBezTo>
                <a:lnTo>
                  <a:pt x="523" y="86"/>
                </a:lnTo>
                <a:cubicBezTo>
                  <a:pt x="529" y="72"/>
                  <a:pt x="523" y="56"/>
                  <a:pt x="50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1"/>
          <p:cNvSpPr>
            <a:spLocks noChangeArrowheads="1"/>
          </p:cNvSpPr>
          <p:nvPr/>
        </p:nvSpPr>
        <p:spPr bwMode="auto">
          <a:xfrm>
            <a:off x="10339513" y="483152"/>
            <a:ext cx="2021471" cy="2021471"/>
          </a:xfrm>
          <a:custGeom>
            <a:avLst/>
            <a:gdLst>
              <a:gd name="T0" fmla="*/ 1521 w 1605"/>
              <a:gd name="T1" fmla="*/ 922 h 1607"/>
              <a:gd name="T2" fmla="*/ 1264 w 1605"/>
              <a:gd name="T3" fmla="*/ 994 h 1607"/>
              <a:gd name="T4" fmla="*/ 1395 w 1605"/>
              <a:gd name="T5" fmla="*/ 1228 h 1607"/>
              <a:gd name="T6" fmla="*/ 1260 w 1605"/>
              <a:gd name="T7" fmla="*/ 1396 h 1607"/>
              <a:gd name="T8" fmla="*/ 1121 w 1605"/>
              <a:gd name="T9" fmla="*/ 1290 h 1607"/>
              <a:gd name="T10" fmla="*/ 993 w 1605"/>
              <a:gd name="T11" fmla="*/ 1264 h 1607"/>
              <a:gd name="T12" fmla="*/ 921 w 1605"/>
              <a:gd name="T13" fmla="*/ 1523 h 1607"/>
              <a:gd name="T14" fmla="*/ 706 w 1605"/>
              <a:gd name="T15" fmla="*/ 1546 h 1607"/>
              <a:gd name="T16" fmla="*/ 683 w 1605"/>
              <a:gd name="T17" fmla="*/ 1372 h 1607"/>
              <a:gd name="T18" fmla="*/ 566 w 1605"/>
              <a:gd name="T19" fmla="*/ 1255 h 1607"/>
              <a:gd name="T20" fmla="*/ 378 w 1605"/>
              <a:gd name="T21" fmla="*/ 1396 h 1607"/>
              <a:gd name="T22" fmla="*/ 209 w 1605"/>
              <a:gd name="T23" fmla="*/ 1261 h 1607"/>
              <a:gd name="T24" fmla="*/ 316 w 1605"/>
              <a:gd name="T25" fmla="*/ 1122 h 1607"/>
              <a:gd name="T26" fmla="*/ 341 w 1605"/>
              <a:gd name="T27" fmla="*/ 994 h 1607"/>
              <a:gd name="T28" fmla="*/ 83 w 1605"/>
              <a:gd name="T29" fmla="*/ 922 h 1607"/>
              <a:gd name="T30" fmla="*/ 59 w 1605"/>
              <a:gd name="T31" fmla="*/ 707 h 1607"/>
              <a:gd name="T32" fmla="*/ 233 w 1605"/>
              <a:gd name="T33" fmla="*/ 684 h 1607"/>
              <a:gd name="T34" fmla="*/ 316 w 1605"/>
              <a:gd name="T35" fmla="*/ 484 h 1607"/>
              <a:gd name="T36" fmla="*/ 209 w 1605"/>
              <a:gd name="T37" fmla="*/ 345 h 1607"/>
              <a:gd name="T38" fmla="*/ 378 w 1605"/>
              <a:gd name="T39" fmla="*/ 210 h 1607"/>
              <a:gd name="T40" fmla="*/ 611 w 1605"/>
              <a:gd name="T41" fmla="*/ 341 h 1607"/>
              <a:gd name="T42" fmla="*/ 683 w 1605"/>
              <a:gd name="T43" fmla="*/ 83 h 1607"/>
              <a:gd name="T44" fmla="*/ 898 w 1605"/>
              <a:gd name="T45" fmla="*/ 60 h 1607"/>
              <a:gd name="T46" fmla="*/ 921 w 1605"/>
              <a:gd name="T47" fmla="*/ 233 h 1607"/>
              <a:gd name="T48" fmla="*/ 993 w 1605"/>
              <a:gd name="T49" fmla="*/ 341 h 1607"/>
              <a:gd name="T50" fmla="*/ 1228 w 1605"/>
              <a:gd name="T51" fmla="*/ 210 h 1607"/>
              <a:gd name="T52" fmla="*/ 1395 w 1605"/>
              <a:gd name="T53" fmla="*/ 345 h 1607"/>
              <a:gd name="T54" fmla="*/ 1289 w 1605"/>
              <a:gd name="T55" fmla="*/ 484 h 1607"/>
              <a:gd name="T56" fmla="*/ 1372 w 1605"/>
              <a:gd name="T57" fmla="*/ 684 h 1607"/>
              <a:gd name="T58" fmla="*/ 1544 w 1605"/>
              <a:gd name="T59" fmla="*/ 707 h 1607"/>
              <a:gd name="T60" fmla="*/ 1372 w 1605"/>
              <a:gd name="T61" fmla="*/ 624 h 1607"/>
              <a:gd name="T62" fmla="*/ 1319 w 1605"/>
              <a:gd name="T63" fmla="*/ 589 h 1607"/>
              <a:gd name="T64" fmla="*/ 1437 w 1605"/>
              <a:gd name="T65" fmla="*/ 419 h 1607"/>
              <a:gd name="T66" fmla="*/ 1437 w 1605"/>
              <a:gd name="T67" fmla="*/ 303 h 1607"/>
              <a:gd name="T68" fmla="*/ 1185 w 1605"/>
              <a:gd name="T69" fmla="*/ 168 h 1607"/>
              <a:gd name="T70" fmla="*/ 1016 w 1605"/>
              <a:gd name="T71" fmla="*/ 286 h 1607"/>
              <a:gd name="T72" fmla="*/ 981 w 1605"/>
              <a:gd name="T73" fmla="*/ 83 h 1607"/>
              <a:gd name="T74" fmla="*/ 706 w 1605"/>
              <a:gd name="T75" fmla="*/ 0 h 1607"/>
              <a:gd name="T76" fmla="*/ 624 w 1605"/>
              <a:gd name="T77" fmla="*/ 233 h 1607"/>
              <a:gd name="T78" fmla="*/ 588 w 1605"/>
              <a:gd name="T79" fmla="*/ 286 h 1607"/>
              <a:gd name="T80" fmla="*/ 420 w 1605"/>
              <a:gd name="T81" fmla="*/ 168 h 1607"/>
              <a:gd name="T82" fmla="*/ 167 w 1605"/>
              <a:gd name="T83" fmla="*/ 303 h 1607"/>
              <a:gd name="T84" fmla="*/ 167 w 1605"/>
              <a:gd name="T85" fmla="*/ 419 h 1607"/>
              <a:gd name="T86" fmla="*/ 286 w 1605"/>
              <a:gd name="T87" fmla="*/ 589 h 1607"/>
              <a:gd name="T88" fmla="*/ 83 w 1605"/>
              <a:gd name="T89" fmla="*/ 624 h 1607"/>
              <a:gd name="T90" fmla="*/ 0 w 1605"/>
              <a:gd name="T91" fmla="*/ 899 h 1607"/>
              <a:gd name="T92" fmla="*/ 233 w 1605"/>
              <a:gd name="T93" fmla="*/ 981 h 1607"/>
              <a:gd name="T94" fmla="*/ 286 w 1605"/>
              <a:gd name="T95" fmla="*/ 1016 h 1607"/>
              <a:gd name="T96" fmla="*/ 167 w 1605"/>
              <a:gd name="T97" fmla="*/ 1186 h 1607"/>
              <a:gd name="T98" fmla="*/ 167 w 1605"/>
              <a:gd name="T99" fmla="*/ 1303 h 1607"/>
              <a:gd name="T100" fmla="*/ 420 w 1605"/>
              <a:gd name="T101" fmla="*/ 1438 h 1607"/>
              <a:gd name="T102" fmla="*/ 588 w 1605"/>
              <a:gd name="T103" fmla="*/ 1319 h 1607"/>
              <a:gd name="T104" fmla="*/ 624 w 1605"/>
              <a:gd name="T105" fmla="*/ 1523 h 1607"/>
              <a:gd name="T106" fmla="*/ 898 w 1605"/>
              <a:gd name="T107" fmla="*/ 1606 h 1607"/>
              <a:gd name="T108" fmla="*/ 981 w 1605"/>
              <a:gd name="T109" fmla="*/ 1372 h 1607"/>
              <a:gd name="T110" fmla="*/ 1016 w 1605"/>
              <a:gd name="T111" fmla="*/ 1319 h 1607"/>
              <a:gd name="T112" fmla="*/ 1185 w 1605"/>
              <a:gd name="T113" fmla="*/ 1438 h 1607"/>
              <a:gd name="T114" fmla="*/ 1437 w 1605"/>
              <a:gd name="T115" fmla="*/ 1303 h 1607"/>
              <a:gd name="T116" fmla="*/ 1437 w 1605"/>
              <a:gd name="T117" fmla="*/ 1186 h 1607"/>
              <a:gd name="T118" fmla="*/ 1319 w 1605"/>
              <a:gd name="T119" fmla="*/ 1016 h 1607"/>
              <a:gd name="T120" fmla="*/ 1521 w 1605"/>
              <a:gd name="T121" fmla="*/ 981 h 1607"/>
              <a:gd name="T122" fmla="*/ 1604 w 1605"/>
              <a:gd name="T123" fmla="*/ 707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5" h="1607">
                <a:moveTo>
                  <a:pt x="1544" y="899"/>
                </a:moveTo>
                <a:lnTo>
                  <a:pt x="1544" y="899"/>
                </a:lnTo>
                <a:cubicBezTo>
                  <a:pt x="1544" y="911"/>
                  <a:pt x="1534" y="922"/>
                  <a:pt x="1521" y="922"/>
                </a:cubicBezTo>
                <a:lnTo>
                  <a:pt x="1372" y="922"/>
                </a:lnTo>
                <a:lnTo>
                  <a:pt x="1372" y="922"/>
                </a:lnTo>
                <a:cubicBezTo>
                  <a:pt x="1324" y="922"/>
                  <a:pt x="1283" y="949"/>
                  <a:pt x="1264" y="994"/>
                </a:cubicBezTo>
                <a:lnTo>
                  <a:pt x="1264" y="994"/>
                </a:lnTo>
                <a:cubicBezTo>
                  <a:pt x="1245" y="1038"/>
                  <a:pt x="1255" y="1087"/>
                  <a:pt x="1289" y="1122"/>
                </a:cubicBezTo>
                <a:lnTo>
                  <a:pt x="1395" y="1228"/>
                </a:lnTo>
                <a:lnTo>
                  <a:pt x="1395" y="1228"/>
                </a:lnTo>
                <a:cubicBezTo>
                  <a:pt x="1404" y="1237"/>
                  <a:pt x="1404" y="1251"/>
                  <a:pt x="1395" y="1261"/>
                </a:cubicBezTo>
                <a:lnTo>
                  <a:pt x="1260" y="1396"/>
                </a:lnTo>
                <a:lnTo>
                  <a:pt x="1260" y="1396"/>
                </a:lnTo>
                <a:cubicBezTo>
                  <a:pt x="1251" y="1405"/>
                  <a:pt x="1236" y="1405"/>
                  <a:pt x="1228" y="1396"/>
                </a:cubicBezTo>
                <a:lnTo>
                  <a:pt x="1121" y="1290"/>
                </a:lnTo>
                <a:lnTo>
                  <a:pt x="1121" y="1290"/>
                </a:lnTo>
                <a:cubicBezTo>
                  <a:pt x="1087" y="1256"/>
                  <a:pt x="1038" y="1246"/>
                  <a:pt x="993" y="1264"/>
                </a:cubicBezTo>
                <a:lnTo>
                  <a:pt x="993" y="1264"/>
                </a:lnTo>
                <a:cubicBezTo>
                  <a:pt x="949" y="1283"/>
                  <a:pt x="921" y="1324"/>
                  <a:pt x="921" y="1372"/>
                </a:cubicBezTo>
                <a:lnTo>
                  <a:pt x="921" y="1523"/>
                </a:lnTo>
                <a:lnTo>
                  <a:pt x="921" y="1523"/>
                </a:lnTo>
                <a:cubicBezTo>
                  <a:pt x="921" y="1536"/>
                  <a:pt x="911" y="1546"/>
                  <a:pt x="898" y="1546"/>
                </a:cubicBezTo>
                <a:lnTo>
                  <a:pt x="706" y="1546"/>
                </a:lnTo>
                <a:lnTo>
                  <a:pt x="706" y="1546"/>
                </a:lnTo>
                <a:cubicBezTo>
                  <a:pt x="694" y="1546"/>
                  <a:pt x="683" y="1536"/>
                  <a:pt x="683" y="1523"/>
                </a:cubicBezTo>
                <a:lnTo>
                  <a:pt x="683" y="1372"/>
                </a:lnTo>
                <a:lnTo>
                  <a:pt x="683" y="1372"/>
                </a:lnTo>
                <a:cubicBezTo>
                  <a:pt x="683" y="1324"/>
                  <a:pt x="656" y="1283"/>
                  <a:pt x="611" y="1264"/>
                </a:cubicBezTo>
                <a:lnTo>
                  <a:pt x="611" y="1264"/>
                </a:lnTo>
                <a:cubicBezTo>
                  <a:pt x="596" y="1258"/>
                  <a:pt x="580" y="1255"/>
                  <a:pt x="566" y="1255"/>
                </a:cubicBezTo>
                <a:lnTo>
                  <a:pt x="566" y="1255"/>
                </a:lnTo>
                <a:cubicBezTo>
                  <a:pt x="535" y="1255"/>
                  <a:pt x="506" y="1267"/>
                  <a:pt x="483" y="1290"/>
                </a:cubicBezTo>
                <a:lnTo>
                  <a:pt x="378" y="1396"/>
                </a:lnTo>
                <a:lnTo>
                  <a:pt x="378" y="1396"/>
                </a:lnTo>
                <a:cubicBezTo>
                  <a:pt x="368" y="1405"/>
                  <a:pt x="354" y="1405"/>
                  <a:pt x="344" y="1396"/>
                </a:cubicBezTo>
                <a:lnTo>
                  <a:pt x="209" y="1261"/>
                </a:lnTo>
                <a:lnTo>
                  <a:pt x="209" y="1261"/>
                </a:lnTo>
                <a:cubicBezTo>
                  <a:pt x="200" y="1251"/>
                  <a:pt x="200" y="1237"/>
                  <a:pt x="209" y="1227"/>
                </a:cubicBezTo>
                <a:lnTo>
                  <a:pt x="316" y="1122"/>
                </a:lnTo>
                <a:lnTo>
                  <a:pt x="316" y="1122"/>
                </a:lnTo>
                <a:cubicBezTo>
                  <a:pt x="349" y="1087"/>
                  <a:pt x="359" y="1038"/>
                  <a:pt x="341" y="994"/>
                </a:cubicBezTo>
                <a:lnTo>
                  <a:pt x="341" y="994"/>
                </a:lnTo>
                <a:cubicBezTo>
                  <a:pt x="322" y="949"/>
                  <a:pt x="281" y="922"/>
                  <a:pt x="233" y="922"/>
                </a:cubicBezTo>
                <a:lnTo>
                  <a:pt x="83" y="922"/>
                </a:lnTo>
                <a:lnTo>
                  <a:pt x="83" y="922"/>
                </a:lnTo>
                <a:cubicBezTo>
                  <a:pt x="70" y="922"/>
                  <a:pt x="59" y="911"/>
                  <a:pt x="59" y="899"/>
                </a:cubicBezTo>
                <a:lnTo>
                  <a:pt x="59" y="707"/>
                </a:lnTo>
                <a:lnTo>
                  <a:pt x="59" y="707"/>
                </a:lnTo>
                <a:cubicBezTo>
                  <a:pt x="59" y="694"/>
                  <a:pt x="70" y="684"/>
                  <a:pt x="83" y="684"/>
                </a:cubicBezTo>
                <a:lnTo>
                  <a:pt x="233" y="684"/>
                </a:lnTo>
                <a:lnTo>
                  <a:pt x="233" y="684"/>
                </a:lnTo>
                <a:cubicBezTo>
                  <a:pt x="281" y="684"/>
                  <a:pt x="322" y="656"/>
                  <a:pt x="341" y="612"/>
                </a:cubicBezTo>
                <a:lnTo>
                  <a:pt x="341" y="612"/>
                </a:lnTo>
                <a:cubicBezTo>
                  <a:pt x="359" y="567"/>
                  <a:pt x="349" y="518"/>
                  <a:pt x="316" y="484"/>
                </a:cubicBezTo>
                <a:lnTo>
                  <a:pt x="209" y="378"/>
                </a:lnTo>
                <a:lnTo>
                  <a:pt x="209" y="378"/>
                </a:lnTo>
                <a:cubicBezTo>
                  <a:pt x="200" y="369"/>
                  <a:pt x="200" y="354"/>
                  <a:pt x="209" y="345"/>
                </a:cubicBezTo>
                <a:lnTo>
                  <a:pt x="344" y="210"/>
                </a:lnTo>
                <a:lnTo>
                  <a:pt x="344" y="210"/>
                </a:lnTo>
                <a:cubicBezTo>
                  <a:pt x="354" y="201"/>
                  <a:pt x="368" y="201"/>
                  <a:pt x="378" y="210"/>
                </a:cubicBezTo>
                <a:lnTo>
                  <a:pt x="483" y="315"/>
                </a:lnTo>
                <a:lnTo>
                  <a:pt x="483" y="315"/>
                </a:lnTo>
                <a:cubicBezTo>
                  <a:pt x="517" y="350"/>
                  <a:pt x="567" y="360"/>
                  <a:pt x="611" y="341"/>
                </a:cubicBezTo>
                <a:lnTo>
                  <a:pt x="611" y="341"/>
                </a:lnTo>
                <a:cubicBezTo>
                  <a:pt x="656" y="323"/>
                  <a:pt x="683" y="281"/>
                  <a:pt x="683" y="233"/>
                </a:cubicBezTo>
                <a:lnTo>
                  <a:pt x="683" y="83"/>
                </a:lnTo>
                <a:lnTo>
                  <a:pt x="683" y="83"/>
                </a:lnTo>
                <a:cubicBezTo>
                  <a:pt x="683" y="70"/>
                  <a:pt x="694" y="60"/>
                  <a:pt x="706" y="60"/>
                </a:cubicBezTo>
                <a:lnTo>
                  <a:pt x="898" y="60"/>
                </a:lnTo>
                <a:lnTo>
                  <a:pt x="898" y="60"/>
                </a:lnTo>
                <a:cubicBezTo>
                  <a:pt x="911" y="60"/>
                  <a:pt x="921" y="70"/>
                  <a:pt x="921" y="83"/>
                </a:cubicBezTo>
                <a:lnTo>
                  <a:pt x="921" y="233"/>
                </a:lnTo>
                <a:lnTo>
                  <a:pt x="921" y="233"/>
                </a:lnTo>
                <a:cubicBezTo>
                  <a:pt x="921" y="281"/>
                  <a:pt x="949" y="323"/>
                  <a:pt x="993" y="341"/>
                </a:cubicBezTo>
                <a:lnTo>
                  <a:pt x="993" y="341"/>
                </a:lnTo>
                <a:cubicBezTo>
                  <a:pt x="1038" y="360"/>
                  <a:pt x="1087" y="350"/>
                  <a:pt x="1121" y="315"/>
                </a:cubicBezTo>
                <a:lnTo>
                  <a:pt x="1228" y="210"/>
                </a:lnTo>
                <a:lnTo>
                  <a:pt x="1228" y="210"/>
                </a:lnTo>
                <a:cubicBezTo>
                  <a:pt x="1236" y="201"/>
                  <a:pt x="1251" y="201"/>
                  <a:pt x="1260" y="210"/>
                </a:cubicBezTo>
                <a:lnTo>
                  <a:pt x="1395" y="345"/>
                </a:lnTo>
                <a:lnTo>
                  <a:pt x="1395" y="345"/>
                </a:lnTo>
                <a:cubicBezTo>
                  <a:pt x="1404" y="354"/>
                  <a:pt x="1404" y="369"/>
                  <a:pt x="1395" y="378"/>
                </a:cubicBezTo>
                <a:lnTo>
                  <a:pt x="1289" y="484"/>
                </a:lnTo>
                <a:lnTo>
                  <a:pt x="1289" y="484"/>
                </a:lnTo>
                <a:cubicBezTo>
                  <a:pt x="1255" y="518"/>
                  <a:pt x="1245" y="567"/>
                  <a:pt x="1264" y="612"/>
                </a:cubicBezTo>
                <a:lnTo>
                  <a:pt x="1264" y="612"/>
                </a:lnTo>
                <a:cubicBezTo>
                  <a:pt x="1283" y="656"/>
                  <a:pt x="1324" y="684"/>
                  <a:pt x="1372" y="684"/>
                </a:cubicBezTo>
                <a:lnTo>
                  <a:pt x="1521" y="684"/>
                </a:lnTo>
                <a:lnTo>
                  <a:pt x="1521" y="684"/>
                </a:lnTo>
                <a:cubicBezTo>
                  <a:pt x="1534" y="684"/>
                  <a:pt x="1544" y="694"/>
                  <a:pt x="1544" y="707"/>
                </a:cubicBezTo>
                <a:lnTo>
                  <a:pt x="1544" y="899"/>
                </a:lnTo>
                <a:close/>
                <a:moveTo>
                  <a:pt x="1521" y="624"/>
                </a:moveTo>
                <a:lnTo>
                  <a:pt x="1372" y="624"/>
                </a:lnTo>
                <a:lnTo>
                  <a:pt x="1372" y="624"/>
                </a:lnTo>
                <a:cubicBezTo>
                  <a:pt x="1348" y="624"/>
                  <a:pt x="1328" y="611"/>
                  <a:pt x="1319" y="589"/>
                </a:cubicBezTo>
                <a:lnTo>
                  <a:pt x="1319" y="589"/>
                </a:lnTo>
                <a:cubicBezTo>
                  <a:pt x="1309" y="566"/>
                  <a:pt x="1314" y="543"/>
                  <a:pt x="1332" y="526"/>
                </a:cubicBezTo>
                <a:lnTo>
                  <a:pt x="1437" y="419"/>
                </a:lnTo>
                <a:lnTo>
                  <a:pt x="1437" y="419"/>
                </a:lnTo>
                <a:cubicBezTo>
                  <a:pt x="1453" y="404"/>
                  <a:pt x="1462" y="383"/>
                  <a:pt x="1462" y="361"/>
                </a:cubicBezTo>
                <a:lnTo>
                  <a:pt x="1462" y="361"/>
                </a:lnTo>
                <a:cubicBezTo>
                  <a:pt x="1462" y="339"/>
                  <a:pt x="1453" y="319"/>
                  <a:pt x="1437" y="303"/>
                </a:cubicBezTo>
                <a:lnTo>
                  <a:pt x="1302" y="168"/>
                </a:lnTo>
                <a:lnTo>
                  <a:pt x="1302" y="168"/>
                </a:lnTo>
                <a:cubicBezTo>
                  <a:pt x="1271" y="136"/>
                  <a:pt x="1217" y="136"/>
                  <a:pt x="1185" y="168"/>
                </a:cubicBezTo>
                <a:lnTo>
                  <a:pt x="1079" y="274"/>
                </a:lnTo>
                <a:lnTo>
                  <a:pt x="1079" y="274"/>
                </a:lnTo>
                <a:cubicBezTo>
                  <a:pt x="1062" y="291"/>
                  <a:pt x="1039" y="296"/>
                  <a:pt x="1016" y="286"/>
                </a:cubicBezTo>
                <a:lnTo>
                  <a:pt x="1016" y="286"/>
                </a:lnTo>
                <a:cubicBezTo>
                  <a:pt x="994" y="277"/>
                  <a:pt x="981" y="257"/>
                  <a:pt x="981" y="233"/>
                </a:cubicBezTo>
                <a:lnTo>
                  <a:pt x="981" y="83"/>
                </a:lnTo>
                <a:lnTo>
                  <a:pt x="981" y="83"/>
                </a:lnTo>
                <a:cubicBezTo>
                  <a:pt x="981" y="37"/>
                  <a:pt x="944" y="0"/>
                  <a:pt x="898" y="0"/>
                </a:cubicBezTo>
                <a:lnTo>
                  <a:pt x="706" y="0"/>
                </a:lnTo>
                <a:lnTo>
                  <a:pt x="706" y="0"/>
                </a:lnTo>
                <a:cubicBezTo>
                  <a:pt x="661" y="0"/>
                  <a:pt x="624" y="37"/>
                  <a:pt x="624" y="83"/>
                </a:cubicBezTo>
                <a:lnTo>
                  <a:pt x="624" y="233"/>
                </a:lnTo>
                <a:lnTo>
                  <a:pt x="624" y="233"/>
                </a:lnTo>
                <a:cubicBezTo>
                  <a:pt x="624" y="257"/>
                  <a:pt x="610" y="277"/>
                  <a:pt x="588" y="286"/>
                </a:cubicBezTo>
                <a:lnTo>
                  <a:pt x="588" y="286"/>
                </a:lnTo>
                <a:cubicBezTo>
                  <a:pt x="566" y="296"/>
                  <a:pt x="543" y="291"/>
                  <a:pt x="526" y="274"/>
                </a:cubicBezTo>
                <a:lnTo>
                  <a:pt x="420" y="168"/>
                </a:lnTo>
                <a:lnTo>
                  <a:pt x="420" y="168"/>
                </a:lnTo>
                <a:cubicBezTo>
                  <a:pt x="389" y="136"/>
                  <a:pt x="334" y="136"/>
                  <a:pt x="302" y="168"/>
                </a:cubicBezTo>
                <a:lnTo>
                  <a:pt x="167" y="303"/>
                </a:lnTo>
                <a:lnTo>
                  <a:pt x="167" y="303"/>
                </a:lnTo>
                <a:cubicBezTo>
                  <a:pt x="152" y="319"/>
                  <a:pt x="143" y="339"/>
                  <a:pt x="143" y="361"/>
                </a:cubicBezTo>
                <a:lnTo>
                  <a:pt x="143" y="361"/>
                </a:lnTo>
                <a:cubicBezTo>
                  <a:pt x="143" y="383"/>
                  <a:pt x="152" y="404"/>
                  <a:pt x="167" y="419"/>
                </a:cubicBezTo>
                <a:lnTo>
                  <a:pt x="274" y="526"/>
                </a:lnTo>
                <a:lnTo>
                  <a:pt x="274" y="526"/>
                </a:lnTo>
                <a:cubicBezTo>
                  <a:pt x="291" y="543"/>
                  <a:pt x="295" y="566"/>
                  <a:pt x="286" y="589"/>
                </a:cubicBezTo>
                <a:lnTo>
                  <a:pt x="286" y="589"/>
                </a:lnTo>
                <a:cubicBezTo>
                  <a:pt x="276" y="611"/>
                  <a:pt x="257" y="624"/>
                  <a:pt x="233" y="624"/>
                </a:cubicBezTo>
                <a:lnTo>
                  <a:pt x="83" y="624"/>
                </a:lnTo>
                <a:lnTo>
                  <a:pt x="83" y="624"/>
                </a:lnTo>
                <a:cubicBezTo>
                  <a:pt x="37" y="624"/>
                  <a:pt x="0" y="662"/>
                  <a:pt x="0" y="707"/>
                </a:cubicBezTo>
                <a:lnTo>
                  <a:pt x="0" y="899"/>
                </a:lnTo>
                <a:lnTo>
                  <a:pt x="0" y="899"/>
                </a:lnTo>
                <a:cubicBezTo>
                  <a:pt x="0" y="944"/>
                  <a:pt x="37" y="981"/>
                  <a:pt x="83" y="981"/>
                </a:cubicBezTo>
                <a:lnTo>
                  <a:pt x="233" y="981"/>
                </a:lnTo>
                <a:lnTo>
                  <a:pt x="233" y="981"/>
                </a:lnTo>
                <a:cubicBezTo>
                  <a:pt x="257" y="981"/>
                  <a:pt x="276" y="994"/>
                  <a:pt x="286" y="1016"/>
                </a:cubicBezTo>
                <a:lnTo>
                  <a:pt x="286" y="1016"/>
                </a:lnTo>
                <a:cubicBezTo>
                  <a:pt x="295" y="1039"/>
                  <a:pt x="291" y="1062"/>
                  <a:pt x="274" y="1079"/>
                </a:cubicBezTo>
                <a:lnTo>
                  <a:pt x="167" y="1186"/>
                </a:lnTo>
                <a:lnTo>
                  <a:pt x="167" y="1186"/>
                </a:lnTo>
                <a:cubicBezTo>
                  <a:pt x="152" y="1201"/>
                  <a:pt x="143" y="1222"/>
                  <a:pt x="143" y="1244"/>
                </a:cubicBezTo>
                <a:lnTo>
                  <a:pt x="143" y="1244"/>
                </a:lnTo>
                <a:cubicBezTo>
                  <a:pt x="143" y="1266"/>
                  <a:pt x="152" y="1287"/>
                  <a:pt x="167" y="1303"/>
                </a:cubicBezTo>
                <a:lnTo>
                  <a:pt x="302" y="1438"/>
                </a:lnTo>
                <a:lnTo>
                  <a:pt x="302" y="1438"/>
                </a:lnTo>
                <a:cubicBezTo>
                  <a:pt x="334" y="1469"/>
                  <a:pt x="389" y="1469"/>
                  <a:pt x="420" y="1438"/>
                </a:cubicBezTo>
                <a:lnTo>
                  <a:pt x="526" y="1331"/>
                </a:lnTo>
                <a:lnTo>
                  <a:pt x="526" y="1331"/>
                </a:lnTo>
                <a:cubicBezTo>
                  <a:pt x="543" y="1315"/>
                  <a:pt x="566" y="1310"/>
                  <a:pt x="588" y="1319"/>
                </a:cubicBezTo>
                <a:lnTo>
                  <a:pt x="588" y="1319"/>
                </a:lnTo>
                <a:cubicBezTo>
                  <a:pt x="610" y="1328"/>
                  <a:pt x="624" y="1349"/>
                  <a:pt x="624" y="1372"/>
                </a:cubicBezTo>
                <a:lnTo>
                  <a:pt x="624" y="1523"/>
                </a:lnTo>
                <a:lnTo>
                  <a:pt x="624" y="1523"/>
                </a:lnTo>
                <a:cubicBezTo>
                  <a:pt x="624" y="1568"/>
                  <a:pt x="661" y="1606"/>
                  <a:pt x="706" y="1606"/>
                </a:cubicBezTo>
                <a:lnTo>
                  <a:pt x="898" y="1606"/>
                </a:lnTo>
                <a:lnTo>
                  <a:pt x="898" y="1606"/>
                </a:lnTo>
                <a:cubicBezTo>
                  <a:pt x="944" y="1606"/>
                  <a:pt x="981" y="1568"/>
                  <a:pt x="981" y="1523"/>
                </a:cubicBezTo>
                <a:lnTo>
                  <a:pt x="981" y="1372"/>
                </a:lnTo>
                <a:lnTo>
                  <a:pt x="981" y="1372"/>
                </a:lnTo>
                <a:cubicBezTo>
                  <a:pt x="981" y="1349"/>
                  <a:pt x="994" y="1328"/>
                  <a:pt x="1016" y="1319"/>
                </a:cubicBezTo>
                <a:lnTo>
                  <a:pt x="1016" y="1319"/>
                </a:lnTo>
                <a:cubicBezTo>
                  <a:pt x="1039" y="1310"/>
                  <a:pt x="1062" y="1315"/>
                  <a:pt x="1079" y="1331"/>
                </a:cubicBezTo>
                <a:lnTo>
                  <a:pt x="1185" y="1438"/>
                </a:lnTo>
                <a:lnTo>
                  <a:pt x="1185" y="1438"/>
                </a:lnTo>
                <a:cubicBezTo>
                  <a:pt x="1217" y="1469"/>
                  <a:pt x="1271" y="1469"/>
                  <a:pt x="1302" y="1438"/>
                </a:cubicBezTo>
                <a:lnTo>
                  <a:pt x="1437" y="1303"/>
                </a:lnTo>
                <a:lnTo>
                  <a:pt x="1437" y="1303"/>
                </a:lnTo>
                <a:cubicBezTo>
                  <a:pt x="1453" y="1287"/>
                  <a:pt x="1462" y="1266"/>
                  <a:pt x="1462" y="1244"/>
                </a:cubicBezTo>
                <a:lnTo>
                  <a:pt x="1462" y="1244"/>
                </a:lnTo>
                <a:cubicBezTo>
                  <a:pt x="1462" y="1222"/>
                  <a:pt x="1453" y="1201"/>
                  <a:pt x="1437" y="1186"/>
                </a:cubicBezTo>
                <a:lnTo>
                  <a:pt x="1332" y="1079"/>
                </a:lnTo>
                <a:lnTo>
                  <a:pt x="1332" y="1079"/>
                </a:lnTo>
                <a:cubicBezTo>
                  <a:pt x="1314" y="1062"/>
                  <a:pt x="1309" y="1039"/>
                  <a:pt x="1319" y="1016"/>
                </a:cubicBezTo>
                <a:lnTo>
                  <a:pt x="1319" y="1016"/>
                </a:lnTo>
                <a:cubicBezTo>
                  <a:pt x="1328" y="994"/>
                  <a:pt x="1348" y="981"/>
                  <a:pt x="1372" y="981"/>
                </a:cubicBezTo>
                <a:lnTo>
                  <a:pt x="1521" y="981"/>
                </a:lnTo>
                <a:lnTo>
                  <a:pt x="1521" y="981"/>
                </a:lnTo>
                <a:cubicBezTo>
                  <a:pt x="1567" y="981"/>
                  <a:pt x="1604" y="944"/>
                  <a:pt x="1604" y="899"/>
                </a:cubicBezTo>
                <a:lnTo>
                  <a:pt x="1604" y="707"/>
                </a:lnTo>
                <a:lnTo>
                  <a:pt x="1604" y="707"/>
                </a:lnTo>
                <a:cubicBezTo>
                  <a:pt x="1604" y="662"/>
                  <a:pt x="1567" y="624"/>
                  <a:pt x="1521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2"/>
          <p:cNvSpPr>
            <a:spLocks noChangeArrowheads="1"/>
          </p:cNvSpPr>
          <p:nvPr/>
        </p:nvSpPr>
        <p:spPr bwMode="auto">
          <a:xfrm>
            <a:off x="11011483" y="1155126"/>
            <a:ext cx="677526" cy="677526"/>
          </a:xfrm>
          <a:custGeom>
            <a:avLst/>
            <a:gdLst>
              <a:gd name="T0" fmla="*/ 268 w 536"/>
              <a:gd name="T1" fmla="*/ 476 h 536"/>
              <a:gd name="T2" fmla="*/ 268 w 536"/>
              <a:gd name="T3" fmla="*/ 476 h 536"/>
              <a:gd name="T4" fmla="*/ 60 w 536"/>
              <a:gd name="T5" fmla="*/ 268 h 536"/>
              <a:gd name="T6" fmla="*/ 60 w 536"/>
              <a:gd name="T7" fmla="*/ 268 h 536"/>
              <a:gd name="T8" fmla="*/ 268 w 536"/>
              <a:gd name="T9" fmla="*/ 60 h 536"/>
              <a:gd name="T10" fmla="*/ 268 w 536"/>
              <a:gd name="T11" fmla="*/ 60 h 536"/>
              <a:gd name="T12" fmla="*/ 475 w 536"/>
              <a:gd name="T13" fmla="*/ 268 h 536"/>
              <a:gd name="T14" fmla="*/ 475 w 536"/>
              <a:gd name="T15" fmla="*/ 268 h 536"/>
              <a:gd name="T16" fmla="*/ 268 w 536"/>
              <a:gd name="T17" fmla="*/ 476 h 536"/>
              <a:gd name="T18" fmla="*/ 268 w 536"/>
              <a:gd name="T19" fmla="*/ 0 h 536"/>
              <a:gd name="T20" fmla="*/ 268 w 536"/>
              <a:gd name="T21" fmla="*/ 0 h 536"/>
              <a:gd name="T22" fmla="*/ 0 w 536"/>
              <a:gd name="T23" fmla="*/ 268 h 536"/>
              <a:gd name="T24" fmla="*/ 0 w 536"/>
              <a:gd name="T25" fmla="*/ 268 h 536"/>
              <a:gd name="T26" fmla="*/ 268 w 536"/>
              <a:gd name="T27" fmla="*/ 535 h 536"/>
              <a:gd name="T28" fmla="*/ 268 w 536"/>
              <a:gd name="T29" fmla="*/ 535 h 536"/>
              <a:gd name="T30" fmla="*/ 535 w 536"/>
              <a:gd name="T31" fmla="*/ 268 h 536"/>
              <a:gd name="T32" fmla="*/ 535 w 536"/>
              <a:gd name="T33" fmla="*/ 268 h 536"/>
              <a:gd name="T34" fmla="*/ 268 w 536"/>
              <a:gd name="T3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6" h="536">
                <a:moveTo>
                  <a:pt x="268" y="476"/>
                </a:moveTo>
                <a:lnTo>
                  <a:pt x="268" y="476"/>
                </a:lnTo>
                <a:cubicBezTo>
                  <a:pt x="153" y="476"/>
                  <a:pt x="60" y="382"/>
                  <a:pt x="60" y="268"/>
                </a:cubicBezTo>
                <a:lnTo>
                  <a:pt x="60" y="268"/>
                </a:lnTo>
                <a:cubicBezTo>
                  <a:pt x="60" y="153"/>
                  <a:pt x="153" y="60"/>
                  <a:pt x="268" y="60"/>
                </a:cubicBezTo>
                <a:lnTo>
                  <a:pt x="268" y="60"/>
                </a:lnTo>
                <a:cubicBezTo>
                  <a:pt x="382" y="60"/>
                  <a:pt x="475" y="153"/>
                  <a:pt x="475" y="268"/>
                </a:cubicBezTo>
                <a:lnTo>
                  <a:pt x="475" y="268"/>
                </a:lnTo>
                <a:cubicBezTo>
                  <a:pt x="475" y="382"/>
                  <a:pt x="382" y="476"/>
                  <a:pt x="268" y="476"/>
                </a:cubicBezTo>
                <a:close/>
                <a:moveTo>
                  <a:pt x="268" y="0"/>
                </a:moveTo>
                <a:lnTo>
                  <a:pt x="268" y="0"/>
                </a:lnTo>
                <a:cubicBezTo>
                  <a:pt x="119" y="0"/>
                  <a:pt x="0" y="120"/>
                  <a:pt x="0" y="268"/>
                </a:cubicBezTo>
                <a:lnTo>
                  <a:pt x="0" y="268"/>
                </a:lnTo>
                <a:cubicBezTo>
                  <a:pt x="0" y="416"/>
                  <a:pt x="119" y="535"/>
                  <a:pt x="268" y="535"/>
                </a:cubicBezTo>
                <a:lnTo>
                  <a:pt x="268" y="535"/>
                </a:lnTo>
                <a:cubicBezTo>
                  <a:pt x="415" y="535"/>
                  <a:pt x="535" y="416"/>
                  <a:pt x="535" y="268"/>
                </a:cubicBezTo>
                <a:lnTo>
                  <a:pt x="535" y="268"/>
                </a:lnTo>
                <a:cubicBezTo>
                  <a:pt x="535" y="120"/>
                  <a:pt x="415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3"/>
          <p:cNvSpPr>
            <a:spLocks noChangeArrowheads="1"/>
          </p:cNvSpPr>
          <p:nvPr/>
        </p:nvSpPr>
        <p:spPr bwMode="auto">
          <a:xfrm>
            <a:off x="4347293" y="11168071"/>
            <a:ext cx="1582747" cy="1938171"/>
          </a:xfrm>
          <a:custGeom>
            <a:avLst/>
            <a:gdLst>
              <a:gd name="T0" fmla="*/ 1197 w 1255"/>
              <a:gd name="T1" fmla="*/ 1333 h 1540"/>
              <a:gd name="T2" fmla="*/ 1197 w 1255"/>
              <a:gd name="T3" fmla="*/ 1333 h 1540"/>
              <a:gd name="T4" fmla="*/ 1048 w 1255"/>
              <a:gd name="T5" fmla="*/ 1482 h 1540"/>
              <a:gd name="T6" fmla="*/ 206 w 1255"/>
              <a:gd name="T7" fmla="*/ 1482 h 1540"/>
              <a:gd name="T8" fmla="*/ 206 w 1255"/>
              <a:gd name="T9" fmla="*/ 1482 h 1540"/>
              <a:gd name="T10" fmla="*/ 57 w 1255"/>
              <a:gd name="T11" fmla="*/ 1333 h 1540"/>
              <a:gd name="T12" fmla="*/ 57 w 1255"/>
              <a:gd name="T13" fmla="*/ 776 h 1540"/>
              <a:gd name="T14" fmla="*/ 57 w 1255"/>
              <a:gd name="T15" fmla="*/ 776 h 1540"/>
              <a:gd name="T16" fmla="*/ 206 w 1255"/>
              <a:gd name="T17" fmla="*/ 627 h 1540"/>
              <a:gd name="T18" fmla="*/ 1048 w 1255"/>
              <a:gd name="T19" fmla="*/ 627 h 1540"/>
              <a:gd name="T20" fmla="*/ 1048 w 1255"/>
              <a:gd name="T21" fmla="*/ 627 h 1540"/>
              <a:gd name="T22" fmla="*/ 1197 w 1255"/>
              <a:gd name="T23" fmla="*/ 776 h 1540"/>
              <a:gd name="T24" fmla="*/ 1197 w 1255"/>
              <a:gd name="T25" fmla="*/ 1333 h 1540"/>
              <a:gd name="T26" fmla="*/ 228 w 1255"/>
              <a:gd name="T27" fmla="*/ 414 h 1540"/>
              <a:gd name="T28" fmla="*/ 228 w 1255"/>
              <a:gd name="T29" fmla="*/ 414 h 1540"/>
              <a:gd name="T30" fmla="*/ 627 w 1255"/>
              <a:gd name="T31" fmla="*/ 58 h 1540"/>
              <a:gd name="T32" fmla="*/ 627 w 1255"/>
              <a:gd name="T33" fmla="*/ 58 h 1540"/>
              <a:gd name="T34" fmla="*/ 1026 w 1255"/>
              <a:gd name="T35" fmla="*/ 414 h 1540"/>
              <a:gd name="T36" fmla="*/ 1026 w 1255"/>
              <a:gd name="T37" fmla="*/ 570 h 1540"/>
              <a:gd name="T38" fmla="*/ 228 w 1255"/>
              <a:gd name="T39" fmla="*/ 570 h 1540"/>
              <a:gd name="T40" fmla="*/ 228 w 1255"/>
              <a:gd name="T41" fmla="*/ 414 h 1540"/>
              <a:gd name="T42" fmla="*/ 1083 w 1255"/>
              <a:gd name="T43" fmla="*/ 574 h 1540"/>
              <a:gd name="T44" fmla="*/ 1083 w 1255"/>
              <a:gd name="T45" fmla="*/ 414 h 1540"/>
              <a:gd name="T46" fmla="*/ 1083 w 1255"/>
              <a:gd name="T47" fmla="*/ 414 h 1540"/>
              <a:gd name="T48" fmla="*/ 627 w 1255"/>
              <a:gd name="T49" fmla="*/ 0 h 1540"/>
              <a:gd name="T50" fmla="*/ 627 w 1255"/>
              <a:gd name="T51" fmla="*/ 0 h 1540"/>
              <a:gd name="T52" fmla="*/ 171 w 1255"/>
              <a:gd name="T53" fmla="*/ 414 h 1540"/>
              <a:gd name="T54" fmla="*/ 171 w 1255"/>
              <a:gd name="T55" fmla="*/ 574 h 1540"/>
              <a:gd name="T56" fmla="*/ 171 w 1255"/>
              <a:gd name="T57" fmla="*/ 574 h 1540"/>
              <a:gd name="T58" fmla="*/ 0 w 1255"/>
              <a:gd name="T59" fmla="*/ 776 h 1540"/>
              <a:gd name="T60" fmla="*/ 0 w 1255"/>
              <a:gd name="T61" fmla="*/ 1333 h 1540"/>
              <a:gd name="T62" fmla="*/ 0 w 1255"/>
              <a:gd name="T63" fmla="*/ 1333 h 1540"/>
              <a:gd name="T64" fmla="*/ 206 w 1255"/>
              <a:gd name="T65" fmla="*/ 1539 h 1540"/>
              <a:gd name="T66" fmla="*/ 1048 w 1255"/>
              <a:gd name="T67" fmla="*/ 1539 h 1540"/>
              <a:gd name="T68" fmla="*/ 1048 w 1255"/>
              <a:gd name="T69" fmla="*/ 1539 h 1540"/>
              <a:gd name="T70" fmla="*/ 1254 w 1255"/>
              <a:gd name="T71" fmla="*/ 1333 h 1540"/>
              <a:gd name="T72" fmla="*/ 1254 w 1255"/>
              <a:gd name="T73" fmla="*/ 776 h 1540"/>
              <a:gd name="T74" fmla="*/ 1254 w 1255"/>
              <a:gd name="T75" fmla="*/ 776 h 1540"/>
              <a:gd name="T76" fmla="*/ 1083 w 1255"/>
              <a:gd name="T77" fmla="*/ 574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55" h="1540">
                <a:moveTo>
                  <a:pt x="1197" y="1333"/>
                </a:moveTo>
                <a:lnTo>
                  <a:pt x="1197" y="1333"/>
                </a:lnTo>
                <a:cubicBezTo>
                  <a:pt x="1197" y="1416"/>
                  <a:pt x="1130" y="1482"/>
                  <a:pt x="1048" y="1482"/>
                </a:cubicBezTo>
                <a:lnTo>
                  <a:pt x="206" y="1482"/>
                </a:lnTo>
                <a:lnTo>
                  <a:pt x="206" y="1482"/>
                </a:lnTo>
                <a:cubicBezTo>
                  <a:pt x="124" y="1482"/>
                  <a:pt x="57" y="1416"/>
                  <a:pt x="57" y="1333"/>
                </a:cubicBezTo>
                <a:lnTo>
                  <a:pt x="57" y="776"/>
                </a:lnTo>
                <a:lnTo>
                  <a:pt x="57" y="776"/>
                </a:lnTo>
                <a:cubicBezTo>
                  <a:pt x="57" y="695"/>
                  <a:pt x="124" y="627"/>
                  <a:pt x="206" y="627"/>
                </a:cubicBezTo>
                <a:lnTo>
                  <a:pt x="1048" y="627"/>
                </a:lnTo>
                <a:lnTo>
                  <a:pt x="1048" y="627"/>
                </a:lnTo>
                <a:cubicBezTo>
                  <a:pt x="1130" y="627"/>
                  <a:pt x="1197" y="695"/>
                  <a:pt x="1197" y="776"/>
                </a:cubicBezTo>
                <a:lnTo>
                  <a:pt x="1197" y="1333"/>
                </a:lnTo>
                <a:close/>
                <a:moveTo>
                  <a:pt x="228" y="414"/>
                </a:moveTo>
                <a:lnTo>
                  <a:pt x="228" y="414"/>
                </a:lnTo>
                <a:cubicBezTo>
                  <a:pt x="228" y="218"/>
                  <a:pt x="407" y="58"/>
                  <a:pt x="627" y="58"/>
                </a:cubicBezTo>
                <a:lnTo>
                  <a:pt x="627" y="58"/>
                </a:lnTo>
                <a:cubicBezTo>
                  <a:pt x="847" y="58"/>
                  <a:pt x="1026" y="218"/>
                  <a:pt x="1026" y="414"/>
                </a:cubicBezTo>
                <a:lnTo>
                  <a:pt x="1026" y="570"/>
                </a:lnTo>
                <a:lnTo>
                  <a:pt x="228" y="570"/>
                </a:lnTo>
                <a:lnTo>
                  <a:pt x="228" y="414"/>
                </a:lnTo>
                <a:close/>
                <a:moveTo>
                  <a:pt x="1083" y="574"/>
                </a:moveTo>
                <a:lnTo>
                  <a:pt x="1083" y="414"/>
                </a:lnTo>
                <a:lnTo>
                  <a:pt x="1083" y="414"/>
                </a:lnTo>
                <a:cubicBezTo>
                  <a:pt x="1083" y="186"/>
                  <a:pt x="879" y="0"/>
                  <a:pt x="627" y="0"/>
                </a:cubicBezTo>
                <a:lnTo>
                  <a:pt x="627" y="0"/>
                </a:lnTo>
                <a:cubicBezTo>
                  <a:pt x="376" y="0"/>
                  <a:pt x="171" y="186"/>
                  <a:pt x="171" y="414"/>
                </a:cubicBezTo>
                <a:lnTo>
                  <a:pt x="171" y="574"/>
                </a:lnTo>
                <a:lnTo>
                  <a:pt x="171" y="574"/>
                </a:lnTo>
                <a:cubicBezTo>
                  <a:pt x="74" y="591"/>
                  <a:pt x="0" y="675"/>
                  <a:pt x="0" y="776"/>
                </a:cubicBezTo>
                <a:lnTo>
                  <a:pt x="0" y="1333"/>
                </a:lnTo>
                <a:lnTo>
                  <a:pt x="0" y="1333"/>
                </a:lnTo>
                <a:cubicBezTo>
                  <a:pt x="0" y="1447"/>
                  <a:pt x="93" y="1539"/>
                  <a:pt x="206" y="1539"/>
                </a:cubicBezTo>
                <a:lnTo>
                  <a:pt x="1048" y="1539"/>
                </a:lnTo>
                <a:lnTo>
                  <a:pt x="1048" y="1539"/>
                </a:lnTo>
                <a:cubicBezTo>
                  <a:pt x="1162" y="1539"/>
                  <a:pt x="1254" y="1447"/>
                  <a:pt x="1254" y="1333"/>
                </a:cubicBezTo>
                <a:lnTo>
                  <a:pt x="1254" y="776"/>
                </a:lnTo>
                <a:lnTo>
                  <a:pt x="1254" y="776"/>
                </a:lnTo>
                <a:cubicBezTo>
                  <a:pt x="1254" y="675"/>
                  <a:pt x="1180" y="591"/>
                  <a:pt x="1083" y="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4"/>
          <p:cNvSpPr>
            <a:spLocks noChangeArrowheads="1"/>
          </p:cNvSpPr>
          <p:nvPr/>
        </p:nvSpPr>
        <p:spPr bwMode="auto">
          <a:xfrm>
            <a:off x="4991498" y="12173255"/>
            <a:ext cx="288782" cy="499814"/>
          </a:xfrm>
          <a:custGeom>
            <a:avLst/>
            <a:gdLst>
              <a:gd name="T0" fmla="*/ 171 w 229"/>
              <a:gd name="T1" fmla="*/ 285 h 399"/>
              <a:gd name="T2" fmla="*/ 171 w 229"/>
              <a:gd name="T3" fmla="*/ 285 h 399"/>
              <a:gd name="T4" fmla="*/ 114 w 229"/>
              <a:gd name="T5" fmla="*/ 341 h 399"/>
              <a:gd name="T6" fmla="*/ 114 w 229"/>
              <a:gd name="T7" fmla="*/ 341 h 399"/>
              <a:gd name="T8" fmla="*/ 57 w 229"/>
              <a:gd name="T9" fmla="*/ 285 h 399"/>
              <a:gd name="T10" fmla="*/ 57 w 229"/>
              <a:gd name="T11" fmla="*/ 113 h 399"/>
              <a:gd name="T12" fmla="*/ 57 w 229"/>
              <a:gd name="T13" fmla="*/ 113 h 399"/>
              <a:gd name="T14" fmla="*/ 114 w 229"/>
              <a:gd name="T15" fmla="*/ 56 h 399"/>
              <a:gd name="T16" fmla="*/ 114 w 229"/>
              <a:gd name="T17" fmla="*/ 56 h 399"/>
              <a:gd name="T18" fmla="*/ 171 w 229"/>
              <a:gd name="T19" fmla="*/ 113 h 399"/>
              <a:gd name="T20" fmla="*/ 171 w 229"/>
              <a:gd name="T21" fmla="*/ 285 h 399"/>
              <a:gd name="T22" fmla="*/ 114 w 229"/>
              <a:gd name="T23" fmla="*/ 0 h 399"/>
              <a:gd name="T24" fmla="*/ 114 w 229"/>
              <a:gd name="T25" fmla="*/ 0 h 399"/>
              <a:gd name="T26" fmla="*/ 0 w 229"/>
              <a:gd name="T27" fmla="*/ 113 h 399"/>
              <a:gd name="T28" fmla="*/ 0 w 229"/>
              <a:gd name="T29" fmla="*/ 285 h 399"/>
              <a:gd name="T30" fmla="*/ 0 w 229"/>
              <a:gd name="T31" fmla="*/ 285 h 399"/>
              <a:gd name="T32" fmla="*/ 114 w 229"/>
              <a:gd name="T33" fmla="*/ 398 h 399"/>
              <a:gd name="T34" fmla="*/ 114 w 229"/>
              <a:gd name="T35" fmla="*/ 398 h 399"/>
              <a:gd name="T36" fmla="*/ 228 w 229"/>
              <a:gd name="T37" fmla="*/ 285 h 399"/>
              <a:gd name="T38" fmla="*/ 228 w 229"/>
              <a:gd name="T39" fmla="*/ 113 h 399"/>
              <a:gd name="T40" fmla="*/ 228 w 229"/>
              <a:gd name="T41" fmla="*/ 113 h 399"/>
              <a:gd name="T42" fmla="*/ 114 w 229"/>
              <a:gd name="T4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9" h="399">
                <a:moveTo>
                  <a:pt x="171" y="285"/>
                </a:moveTo>
                <a:lnTo>
                  <a:pt x="171" y="285"/>
                </a:lnTo>
                <a:cubicBezTo>
                  <a:pt x="171" y="316"/>
                  <a:pt x="145" y="341"/>
                  <a:pt x="114" y="341"/>
                </a:cubicBezTo>
                <a:lnTo>
                  <a:pt x="114" y="341"/>
                </a:lnTo>
                <a:cubicBezTo>
                  <a:pt x="83" y="341"/>
                  <a:pt x="57" y="316"/>
                  <a:pt x="57" y="285"/>
                </a:cubicBezTo>
                <a:lnTo>
                  <a:pt x="57" y="113"/>
                </a:lnTo>
                <a:lnTo>
                  <a:pt x="57" y="113"/>
                </a:lnTo>
                <a:cubicBezTo>
                  <a:pt x="57" y="82"/>
                  <a:pt x="83" y="56"/>
                  <a:pt x="114" y="56"/>
                </a:cubicBezTo>
                <a:lnTo>
                  <a:pt x="114" y="56"/>
                </a:lnTo>
                <a:cubicBezTo>
                  <a:pt x="145" y="56"/>
                  <a:pt x="171" y="82"/>
                  <a:pt x="171" y="113"/>
                </a:cubicBezTo>
                <a:lnTo>
                  <a:pt x="171" y="285"/>
                </a:ln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0"/>
                  <a:pt x="0" y="113"/>
                </a:cubicBezTo>
                <a:lnTo>
                  <a:pt x="0" y="285"/>
                </a:lnTo>
                <a:lnTo>
                  <a:pt x="0" y="285"/>
                </a:lnTo>
                <a:cubicBezTo>
                  <a:pt x="0" y="347"/>
                  <a:pt x="51" y="398"/>
                  <a:pt x="114" y="398"/>
                </a:cubicBezTo>
                <a:lnTo>
                  <a:pt x="114" y="398"/>
                </a:lnTo>
                <a:cubicBezTo>
                  <a:pt x="177" y="398"/>
                  <a:pt x="228" y="347"/>
                  <a:pt x="228" y="285"/>
                </a:cubicBezTo>
                <a:lnTo>
                  <a:pt x="228" y="113"/>
                </a:lnTo>
                <a:lnTo>
                  <a:pt x="228" y="113"/>
                </a:lnTo>
                <a:cubicBezTo>
                  <a:pt x="228" y="50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CuadroTexto 651"/>
          <p:cNvSpPr txBox="1"/>
          <p:nvPr/>
        </p:nvSpPr>
        <p:spPr>
          <a:xfrm>
            <a:off x="12844140" y="587077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3" name="CuadroTexto 652"/>
          <p:cNvSpPr txBox="1"/>
          <p:nvPr/>
        </p:nvSpPr>
        <p:spPr>
          <a:xfrm>
            <a:off x="6280382" y="4073542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4" name="CuadroTexto 653"/>
          <p:cNvSpPr txBox="1"/>
          <p:nvPr/>
        </p:nvSpPr>
        <p:spPr>
          <a:xfrm>
            <a:off x="12891498" y="7592779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5" name="CuadroTexto 654"/>
          <p:cNvSpPr txBox="1"/>
          <p:nvPr/>
        </p:nvSpPr>
        <p:spPr>
          <a:xfrm>
            <a:off x="6574245" y="11229215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56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-658985" y="3897637"/>
            <a:ext cx="25695621" cy="6161135"/>
          </a:xfrm>
          <a:custGeom>
            <a:avLst/>
            <a:gdLst>
              <a:gd name="T0" fmla="*/ 0 w 20269"/>
              <a:gd name="T1" fmla="*/ 789 h 4860"/>
              <a:gd name="T2" fmla="*/ 0 w 20269"/>
              <a:gd name="T3" fmla="*/ 789 h 4860"/>
              <a:gd name="T4" fmla="*/ 4142 w 20269"/>
              <a:gd name="T5" fmla="*/ 789 h 4860"/>
              <a:gd name="T6" fmla="*/ 4142 w 20269"/>
              <a:gd name="T7" fmla="*/ 789 h 4860"/>
              <a:gd name="T8" fmla="*/ 4863 w 20269"/>
              <a:gd name="T9" fmla="*/ 3362 h 4860"/>
              <a:gd name="T10" fmla="*/ 4863 w 20269"/>
              <a:gd name="T11" fmla="*/ 3362 h 4860"/>
              <a:gd name="T12" fmla="*/ 7491 w 20269"/>
              <a:gd name="T13" fmla="*/ 4327 h 4860"/>
              <a:gd name="T14" fmla="*/ 7491 w 20269"/>
              <a:gd name="T15" fmla="*/ 4327 h 4860"/>
              <a:gd name="T16" fmla="*/ 10240 w 20269"/>
              <a:gd name="T17" fmla="*/ 2601 h 4860"/>
              <a:gd name="T18" fmla="*/ 10240 w 20269"/>
              <a:gd name="T19" fmla="*/ 2601 h 4860"/>
              <a:gd name="T20" fmla="*/ 13683 w 20269"/>
              <a:gd name="T21" fmla="*/ 2865 h 4860"/>
              <a:gd name="T22" fmla="*/ 13683 w 20269"/>
              <a:gd name="T23" fmla="*/ 2865 h 4860"/>
              <a:gd name="T24" fmla="*/ 15012 w 20269"/>
              <a:gd name="T25" fmla="*/ 4560 h 4860"/>
              <a:gd name="T26" fmla="*/ 15012 w 20269"/>
              <a:gd name="T27" fmla="*/ 4560 h 4860"/>
              <a:gd name="T28" fmla="*/ 17338 w 20269"/>
              <a:gd name="T29" fmla="*/ 3917 h 4860"/>
              <a:gd name="T30" fmla="*/ 17338 w 20269"/>
              <a:gd name="T31" fmla="*/ 3917 h 4860"/>
              <a:gd name="T32" fmla="*/ 19211 w 20269"/>
              <a:gd name="T33" fmla="*/ 818 h 4860"/>
              <a:gd name="T34" fmla="*/ 19211 w 20269"/>
              <a:gd name="T35" fmla="*/ 818 h 4860"/>
              <a:gd name="T36" fmla="*/ 20268 w 20269"/>
              <a:gd name="T37" fmla="*/ 116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69" h="4860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w="1270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-658985" y="3897637"/>
            <a:ext cx="25695621" cy="6161135"/>
          </a:xfrm>
          <a:custGeom>
            <a:avLst/>
            <a:gdLst>
              <a:gd name="T0" fmla="*/ 0 w 20269"/>
              <a:gd name="T1" fmla="*/ 789 h 4860"/>
              <a:gd name="T2" fmla="*/ 0 w 20269"/>
              <a:gd name="T3" fmla="*/ 789 h 4860"/>
              <a:gd name="T4" fmla="*/ 4142 w 20269"/>
              <a:gd name="T5" fmla="*/ 789 h 4860"/>
              <a:gd name="T6" fmla="*/ 4142 w 20269"/>
              <a:gd name="T7" fmla="*/ 789 h 4860"/>
              <a:gd name="T8" fmla="*/ 4863 w 20269"/>
              <a:gd name="T9" fmla="*/ 3362 h 4860"/>
              <a:gd name="T10" fmla="*/ 4863 w 20269"/>
              <a:gd name="T11" fmla="*/ 3362 h 4860"/>
              <a:gd name="T12" fmla="*/ 7491 w 20269"/>
              <a:gd name="T13" fmla="*/ 4327 h 4860"/>
              <a:gd name="T14" fmla="*/ 7491 w 20269"/>
              <a:gd name="T15" fmla="*/ 4327 h 4860"/>
              <a:gd name="T16" fmla="*/ 10240 w 20269"/>
              <a:gd name="T17" fmla="*/ 2601 h 4860"/>
              <a:gd name="T18" fmla="*/ 10240 w 20269"/>
              <a:gd name="T19" fmla="*/ 2601 h 4860"/>
              <a:gd name="T20" fmla="*/ 13683 w 20269"/>
              <a:gd name="T21" fmla="*/ 2865 h 4860"/>
              <a:gd name="T22" fmla="*/ 13683 w 20269"/>
              <a:gd name="T23" fmla="*/ 2865 h 4860"/>
              <a:gd name="T24" fmla="*/ 15012 w 20269"/>
              <a:gd name="T25" fmla="*/ 4560 h 4860"/>
              <a:gd name="T26" fmla="*/ 15012 w 20269"/>
              <a:gd name="T27" fmla="*/ 4560 h 4860"/>
              <a:gd name="T28" fmla="*/ 17338 w 20269"/>
              <a:gd name="T29" fmla="*/ 3917 h 4860"/>
              <a:gd name="T30" fmla="*/ 17338 w 20269"/>
              <a:gd name="T31" fmla="*/ 3917 h 4860"/>
              <a:gd name="T32" fmla="*/ 19211 w 20269"/>
              <a:gd name="T33" fmla="*/ 818 h 4860"/>
              <a:gd name="T34" fmla="*/ 19211 w 20269"/>
              <a:gd name="T35" fmla="*/ 818 h 4860"/>
              <a:gd name="T36" fmla="*/ 20268 w 20269"/>
              <a:gd name="T37" fmla="*/ 116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69" h="4860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1387272" y="1409700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99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284871" y="10981263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2104961" y="4043000"/>
            <a:ext cx="2968752" cy="1157308"/>
          </a:xfrm>
          <a:custGeom>
            <a:avLst/>
            <a:gdLst>
              <a:gd name="T0" fmla="*/ 2119 w 2342"/>
              <a:gd name="T1" fmla="*/ 914 h 915"/>
              <a:gd name="T2" fmla="*/ 222 w 2342"/>
              <a:gd name="T3" fmla="*/ 914 h 915"/>
              <a:gd name="T4" fmla="*/ 222 w 2342"/>
              <a:gd name="T5" fmla="*/ 914 h 915"/>
              <a:gd name="T6" fmla="*/ 0 w 2342"/>
              <a:gd name="T7" fmla="*/ 692 h 915"/>
              <a:gd name="T8" fmla="*/ 0 w 2342"/>
              <a:gd name="T9" fmla="*/ 222 h 915"/>
              <a:gd name="T10" fmla="*/ 0 w 2342"/>
              <a:gd name="T11" fmla="*/ 222 h 915"/>
              <a:gd name="T12" fmla="*/ 222 w 2342"/>
              <a:gd name="T13" fmla="*/ 0 h 915"/>
              <a:gd name="T14" fmla="*/ 2119 w 2342"/>
              <a:gd name="T15" fmla="*/ 0 h 915"/>
              <a:gd name="T16" fmla="*/ 2119 w 2342"/>
              <a:gd name="T17" fmla="*/ 0 h 915"/>
              <a:gd name="T18" fmla="*/ 2341 w 2342"/>
              <a:gd name="T19" fmla="*/ 222 h 915"/>
              <a:gd name="T20" fmla="*/ 2341 w 2342"/>
              <a:gd name="T21" fmla="*/ 692 h 915"/>
              <a:gd name="T22" fmla="*/ 2341 w 2342"/>
              <a:gd name="T23" fmla="*/ 692 h 915"/>
              <a:gd name="T24" fmla="*/ 2119 w 2342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915">
                <a:moveTo>
                  <a:pt x="2119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19" y="0"/>
                </a:lnTo>
                <a:lnTo>
                  <a:pt x="2119" y="0"/>
                </a:lnTo>
                <a:cubicBezTo>
                  <a:pt x="2241" y="0"/>
                  <a:pt x="2341" y="100"/>
                  <a:pt x="2341" y="222"/>
                </a:cubicBezTo>
                <a:lnTo>
                  <a:pt x="2341" y="692"/>
                </a:lnTo>
                <a:lnTo>
                  <a:pt x="2341" y="692"/>
                </a:lnTo>
                <a:cubicBezTo>
                  <a:pt x="2341" y="814"/>
                  <a:pt x="2241" y="914"/>
                  <a:pt x="2119" y="9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20418581" y="11148989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5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5"/>
                  <a:pt x="2242" y="914"/>
                  <a:pt x="2120" y="9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2"/>
          <p:cNvSpPr>
            <a:spLocks noChangeArrowheads="1"/>
          </p:cNvSpPr>
          <p:nvPr/>
        </p:nvSpPr>
        <p:spPr bwMode="auto">
          <a:xfrm>
            <a:off x="2175582" y="3590138"/>
            <a:ext cx="1392127" cy="1392127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7078774" y="8694600"/>
            <a:ext cx="1392124" cy="1392124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0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0"/>
                  <a:pt x="1096" y="548"/>
                </a:cubicBezTo>
                <a:lnTo>
                  <a:pt x="1096" y="548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4"/>
          <p:cNvSpPr>
            <a:spLocks noChangeArrowheads="1"/>
          </p:cNvSpPr>
          <p:nvPr/>
        </p:nvSpPr>
        <p:spPr bwMode="auto">
          <a:xfrm>
            <a:off x="12893275" y="6217845"/>
            <a:ext cx="1392124" cy="1392127"/>
          </a:xfrm>
          <a:custGeom>
            <a:avLst/>
            <a:gdLst>
              <a:gd name="T0" fmla="*/ 0 w 1097"/>
              <a:gd name="T1" fmla="*/ 547 h 1096"/>
              <a:gd name="T2" fmla="*/ 0 w 1097"/>
              <a:gd name="T3" fmla="*/ 547 h 1096"/>
              <a:gd name="T4" fmla="*/ 548 w 1097"/>
              <a:gd name="T5" fmla="*/ 1095 h 1096"/>
              <a:gd name="T6" fmla="*/ 548 w 1097"/>
              <a:gd name="T7" fmla="*/ 1095 h 1096"/>
              <a:gd name="T8" fmla="*/ 1096 w 1097"/>
              <a:gd name="T9" fmla="*/ 547 h 1096"/>
              <a:gd name="T10" fmla="*/ 1096 w 1097"/>
              <a:gd name="T11" fmla="*/ 547 h 1096"/>
              <a:gd name="T12" fmla="*/ 548 w 1097"/>
              <a:gd name="T13" fmla="*/ 0 h 1096"/>
              <a:gd name="T14" fmla="*/ 548 w 1097"/>
              <a:gd name="T15" fmla="*/ 0 h 1096"/>
              <a:gd name="T16" fmla="*/ 0 w 1097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6">
                <a:moveTo>
                  <a:pt x="0" y="547"/>
                </a:moveTo>
                <a:lnTo>
                  <a:pt x="0" y="547"/>
                </a:lnTo>
                <a:cubicBezTo>
                  <a:pt x="0" y="849"/>
                  <a:pt x="245" y="1095"/>
                  <a:pt x="548" y="1095"/>
                </a:cubicBezTo>
                <a:lnTo>
                  <a:pt x="548" y="1095"/>
                </a:lnTo>
                <a:cubicBezTo>
                  <a:pt x="851" y="1095"/>
                  <a:pt x="1096" y="849"/>
                  <a:pt x="1096" y="547"/>
                </a:cubicBezTo>
                <a:lnTo>
                  <a:pt x="1096" y="547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5"/>
          <p:cNvSpPr>
            <a:spLocks noChangeArrowheads="1"/>
          </p:cNvSpPr>
          <p:nvPr/>
        </p:nvSpPr>
        <p:spPr bwMode="auto">
          <a:xfrm>
            <a:off x="21206891" y="7526108"/>
            <a:ext cx="1392127" cy="1392127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6"/>
          <p:cNvSpPr>
            <a:spLocks noChangeArrowheads="1"/>
          </p:cNvSpPr>
          <p:nvPr/>
        </p:nvSpPr>
        <p:spPr bwMode="auto">
          <a:xfrm>
            <a:off x="2449537" y="3864092"/>
            <a:ext cx="844219" cy="844219"/>
          </a:xfrm>
          <a:custGeom>
            <a:avLst/>
            <a:gdLst>
              <a:gd name="T0" fmla="*/ 333 w 667"/>
              <a:gd name="T1" fmla="*/ 641 h 667"/>
              <a:gd name="T2" fmla="*/ 333 w 667"/>
              <a:gd name="T3" fmla="*/ 641 h 667"/>
              <a:gd name="T4" fmla="*/ 26 w 667"/>
              <a:gd name="T5" fmla="*/ 333 h 667"/>
              <a:gd name="T6" fmla="*/ 26 w 667"/>
              <a:gd name="T7" fmla="*/ 333 h 667"/>
              <a:gd name="T8" fmla="*/ 333 w 667"/>
              <a:gd name="T9" fmla="*/ 26 h 667"/>
              <a:gd name="T10" fmla="*/ 333 w 667"/>
              <a:gd name="T11" fmla="*/ 26 h 667"/>
              <a:gd name="T12" fmla="*/ 640 w 667"/>
              <a:gd name="T13" fmla="*/ 333 h 667"/>
              <a:gd name="T14" fmla="*/ 640 w 667"/>
              <a:gd name="T15" fmla="*/ 333 h 667"/>
              <a:gd name="T16" fmla="*/ 333 w 667"/>
              <a:gd name="T17" fmla="*/ 641 h 667"/>
              <a:gd name="T18" fmla="*/ 333 w 667"/>
              <a:gd name="T19" fmla="*/ 0 h 667"/>
              <a:gd name="T20" fmla="*/ 333 w 667"/>
              <a:gd name="T21" fmla="*/ 0 h 667"/>
              <a:gd name="T22" fmla="*/ 0 w 667"/>
              <a:gd name="T23" fmla="*/ 333 h 667"/>
              <a:gd name="T24" fmla="*/ 0 w 667"/>
              <a:gd name="T25" fmla="*/ 333 h 667"/>
              <a:gd name="T26" fmla="*/ 333 w 667"/>
              <a:gd name="T27" fmla="*/ 666 h 667"/>
              <a:gd name="T28" fmla="*/ 333 w 667"/>
              <a:gd name="T29" fmla="*/ 666 h 667"/>
              <a:gd name="T30" fmla="*/ 666 w 667"/>
              <a:gd name="T31" fmla="*/ 333 h 667"/>
              <a:gd name="T32" fmla="*/ 666 w 667"/>
              <a:gd name="T33" fmla="*/ 333 h 667"/>
              <a:gd name="T34" fmla="*/ 333 w 667"/>
              <a:gd name="T35" fmla="*/ 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7" h="667">
                <a:moveTo>
                  <a:pt x="333" y="641"/>
                </a:moveTo>
                <a:lnTo>
                  <a:pt x="333" y="641"/>
                </a:lnTo>
                <a:cubicBezTo>
                  <a:pt x="163" y="641"/>
                  <a:pt x="26" y="503"/>
                  <a:pt x="26" y="333"/>
                </a:cubicBezTo>
                <a:lnTo>
                  <a:pt x="26" y="333"/>
                </a:lnTo>
                <a:cubicBezTo>
                  <a:pt x="26" y="164"/>
                  <a:pt x="163" y="26"/>
                  <a:pt x="333" y="26"/>
                </a:cubicBezTo>
                <a:lnTo>
                  <a:pt x="333" y="26"/>
                </a:lnTo>
                <a:cubicBezTo>
                  <a:pt x="502" y="26"/>
                  <a:pt x="640" y="164"/>
                  <a:pt x="640" y="333"/>
                </a:cubicBezTo>
                <a:lnTo>
                  <a:pt x="640" y="333"/>
                </a:lnTo>
                <a:cubicBezTo>
                  <a:pt x="640" y="503"/>
                  <a:pt x="502" y="641"/>
                  <a:pt x="333" y="641"/>
                </a:cubicBezTo>
                <a:close/>
                <a:moveTo>
                  <a:pt x="333" y="0"/>
                </a:moveTo>
                <a:lnTo>
                  <a:pt x="333" y="0"/>
                </a:lnTo>
                <a:cubicBezTo>
                  <a:pt x="149" y="0"/>
                  <a:pt x="0" y="150"/>
                  <a:pt x="0" y="333"/>
                </a:cubicBezTo>
                <a:lnTo>
                  <a:pt x="0" y="333"/>
                </a:lnTo>
                <a:cubicBezTo>
                  <a:pt x="0" y="517"/>
                  <a:pt x="149" y="666"/>
                  <a:pt x="333" y="666"/>
                </a:cubicBezTo>
                <a:lnTo>
                  <a:pt x="333" y="666"/>
                </a:lnTo>
                <a:cubicBezTo>
                  <a:pt x="516" y="666"/>
                  <a:pt x="666" y="517"/>
                  <a:pt x="666" y="333"/>
                </a:cubicBezTo>
                <a:lnTo>
                  <a:pt x="666" y="333"/>
                </a:lnTo>
                <a:cubicBezTo>
                  <a:pt x="666" y="150"/>
                  <a:pt x="516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7"/>
          <p:cNvSpPr>
            <a:spLocks noChangeArrowheads="1"/>
          </p:cNvSpPr>
          <p:nvPr/>
        </p:nvSpPr>
        <p:spPr bwMode="auto">
          <a:xfrm>
            <a:off x="2639626" y="4104498"/>
            <a:ext cx="458451" cy="329863"/>
          </a:xfrm>
          <a:custGeom>
            <a:avLst/>
            <a:gdLst>
              <a:gd name="T0" fmla="*/ 338 w 363"/>
              <a:gd name="T1" fmla="*/ 6 h 259"/>
              <a:gd name="T2" fmla="*/ 141 w 363"/>
              <a:gd name="T3" fmla="*/ 227 h 259"/>
              <a:gd name="T4" fmla="*/ 22 w 363"/>
              <a:gd name="T5" fmla="*/ 132 h 259"/>
              <a:gd name="T6" fmla="*/ 22 w 363"/>
              <a:gd name="T7" fmla="*/ 132 h 259"/>
              <a:gd name="T8" fmla="*/ 4 w 363"/>
              <a:gd name="T9" fmla="*/ 134 h 259"/>
              <a:gd name="T10" fmla="*/ 4 w 363"/>
              <a:gd name="T11" fmla="*/ 134 h 259"/>
              <a:gd name="T12" fmla="*/ 6 w 363"/>
              <a:gd name="T13" fmla="*/ 153 h 259"/>
              <a:gd name="T14" fmla="*/ 134 w 363"/>
              <a:gd name="T15" fmla="*/ 255 h 259"/>
              <a:gd name="T16" fmla="*/ 134 w 363"/>
              <a:gd name="T17" fmla="*/ 255 h 259"/>
              <a:gd name="T18" fmla="*/ 142 w 363"/>
              <a:gd name="T19" fmla="*/ 258 h 259"/>
              <a:gd name="T20" fmla="*/ 142 w 363"/>
              <a:gd name="T21" fmla="*/ 258 h 259"/>
              <a:gd name="T22" fmla="*/ 152 w 363"/>
              <a:gd name="T23" fmla="*/ 254 h 259"/>
              <a:gd name="T24" fmla="*/ 357 w 363"/>
              <a:gd name="T25" fmla="*/ 23 h 259"/>
              <a:gd name="T26" fmla="*/ 357 w 363"/>
              <a:gd name="T27" fmla="*/ 23 h 259"/>
              <a:gd name="T28" fmla="*/ 356 w 363"/>
              <a:gd name="T29" fmla="*/ 5 h 259"/>
              <a:gd name="T30" fmla="*/ 356 w 363"/>
              <a:gd name="T31" fmla="*/ 5 h 259"/>
              <a:gd name="T32" fmla="*/ 338 w 363"/>
              <a:gd name="T33" fmla="*/ 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259">
                <a:moveTo>
                  <a:pt x="338" y="6"/>
                </a:moveTo>
                <a:lnTo>
                  <a:pt x="141" y="227"/>
                </a:lnTo>
                <a:lnTo>
                  <a:pt x="22" y="132"/>
                </a:lnTo>
                <a:lnTo>
                  <a:pt x="22" y="132"/>
                </a:lnTo>
                <a:cubicBezTo>
                  <a:pt x="17" y="128"/>
                  <a:pt x="9" y="129"/>
                  <a:pt x="4" y="134"/>
                </a:cubicBezTo>
                <a:lnTo>
                  <a:pt x="4" y="134"/>
                </a:lnTo>
                <a:cubicBezTo>
                  <a:pt x="0" y="140"/>
                  <a:pt x="1" y="148"/>
                  <a:pt x="6" y="153"/>
                </a:cubicBezTo>
                <a:lnTo>
                  <a:pt x="134" y="255"/>
                </a:lnTo>
                <a:lnTo>
                  <a:pt x="134" y="255"/>
                </a:lnTo>
                <a:cubicBezTo>
                  <a:pt x="137" y="257"/>
                  <a:pt x="140" y="258"/>
                  <a:pt x="142" y="258"/>
                </a:cubicBezTo>
                <a:lnTo>
                  <a:pt x="142" y="258"/>
                </a:lnTo>
                <a:cubicBezTo>
                  <a:pt x="146" y="258"/>
                  <a:pt x="150" y="256"/>
                  <a:pt x="152" y="254"/>
                </a:cubicBezTo>
                <a:lnTo>
                  <a:pt x="357" y="23"/>
                </a:lnTo>
                <a:lnTo>
                  <a:pt x="357" y="23"/>
                </a:lnTo>
                <a:cubicBezTo>
                  <a:pt x="362" y="17"/>
                  <a:pt x="361" y="10"/>
                  <a:pt x="356" y="5"/>
                </a:cubicBezTo>
                <a:lnTo>
                  <a:pt x="356" y="5"/>
                </a:lnTo>
                <a:cubicBezTo>
                  <a:pt x="351" y="0"/>
                  <a:pt x="342" y="0"/>
                  <a:pt x="338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8"/>
          <p:cNvSpPr>
            <a:spLocks noChangeArrowheads="1"/>
          </p:cNvSpPr>
          <p:nvPr/>
        </p:nvSpPr>
        <p:spPr bwMode="auto">
          <a:xfrm>
            <a:off x="7408633" y="8962962"/>
            <a:ext cx="726813" cy="827448"/>
          </a:xfrm>
          <a:custGeom>
            <a:avLst/>
            <a:gdLst>
              <a:gd name="T0" fmla="*/ 446 w 575"/>
              <a:gd name="T1" fmla="*/ 551 h 651"/>
              <a:gd name="T2" fmla="*/ 383 w 575"/>
              <a:gd name="T3" fmla="*/ 561 h 651"/>
              <a:gd name="T4" fmla="*/ 358 w 575"/>
              <a:gd name="T5" fmla="*/ 564 h 651"/>
              <a:gd name="T6" fmla="*/ 358 w 575"/>
              <a:gd name="T7" fmla="*/ 564 h 651"/>
              <a:gd name="T8" fmla="*/ 336 w 575"/>
              <a:gd name="T9" fmla="*/ 566 h 651"/>
              <a:gd name="T10" fmla="*/ 331 w 575"/>
              <a:gd name="T11" fmla="*/ 566 h 651"/>
              <a:gd name="T12" fmla="*/ 313 w 575"/>
              <a:gd name="T13" fmla="*/ 567 h 651"/>
              <a:gd name="T14" fmla="*/ 309 w 575"/>
              <a:gd name="T15" fmla="*/ 567 h 651"/>
              <a:gd name="T16" fmla="*/ 265 w 575"/>
              <a:gd name="T17" fmla="*/ 567 h 651"/>
              <a:gd name="T18" fmla="*/ 261 w 575"/>
              <a:gd name="T19" fmla="*/ 567 h 651"/>
              <a:gd name="T20" fmla="*/ 242 w 575"/>
              <a:gd name="T21" fmla="*/ 566 h 651"/>
              <a:gd name="T22" fmla="*/ 238 w 575"/>
              <a:gd name="T23" fmla="*/ 566 h 651"/>
              <a:gd name="T24" fmla="*/ 216 w 575"/>
              <a:gd name="T25" fmla="*/ 564 h 651"/>
              <a:gd name="T26" fmla="*/ 216 w 575"/>
              <a:gd name="T27" fmla="*/ 564 h 651"/>
              <a:gd name="T28" fmla="*/ 190 w 575"/>
              <a:gd name="T29" fmla="*/ 561 h 651"/>
              <a:gd name="T30" fmla="*/ 127 w 575"/>
              <a:gd name="T31" fmla="*/ 551 h 651"/>
              <a:gd name="T32" fmla="*/ 37 w 575"/>
              <a:gd name="T33" fmla="*/ 536 h 651"/>
              <a:gd name="T34" fmla="*/ 108 w 575"/>
              <a:gd name="T35" fmla="*/ 236 h 651"/>
              <a:gd name="T36" fmla="*/ 198 w 575"/>
              <a:gd name="T37" fmla="*/ 101 h 651"/>
              <a:gd name="T38" fmla="*/ 240 w 575"/>
              <a:gd name="T39" fmla="*/ 88 h 651"/>
              <a:gd name="T40" fmla="*/ 240 w 575"/>
              <a:gd name="T41" fmla="*/ 88 h 651"/>
              <a:gd name="T42" fmla="*/ 330 w 575"/>
              <a:gd name="T43" fmla="*/ 86 h 651"/>
              <a:gd name="T44" fmla="*/ 330 w 575"/>
              <a:gd name="T45" fmla="*/ 86 h 651"/>
              <a:gd name="T46" fmla="*/ 376 w 575"/>
              <a:gd name="T47" fmla="*/ 101 h 651"/>
              <a:gd name="T48" fmla="*/ 462 w 575"/>
              <a:gd name="T49" fmla="*/ 236 h 651"/>
              <a:gd name="T50" fmla="*/ 462 w 575"/>
              <a:gd name="T51" fmla="*/ 343 h 651"/>
              <a:gd name="T52" fmla="*/ 446 w 575"/>
              <a:gd name="T53" fmla="*/ 551 h 651"/>
              <a:gd name="T54" fmla="*/ 287 w 575"/>
              <a:gd name="T55" fmla="*/ 626 h 651"/>
              <a:gd name="T56" fmla="*/ 211 w 575"/>
              <a:gd name="T57" fmla="*/ 587 h 651"/>
              <a:gd name="T58" fmla="*/ 287 w 575"/>
              <a:gd name="T59" fmla="*/ 591 h 651"/>
              <a:gd name="T60" fmla="*/ 363 w 575"/>
              <a:gd name="T61" fmla="*/ 587 h 651"/>
              <a:gd name="T62" fmla="*/ 250 w 575"/>
              <a:gd name="T63" fmla="*/ 59 h 651"/>
              <a:gd name="T64" fmla="*/ 285 w 575"/>
              <a:gd name="T65" fmla="*/ 23 h 651"/>
              <a:gd name="T66" fmla="*/ 320 w 575"/>
              <a:gd name="T67" fmla="*/ 59 h 651"/>
              <a:gd name="T68" fmla="*/ 320 w 575"/>
              <a:gd name="T69" fmla="*/ 61 h 651"/>
              <a:gd name="T70" fmla="*/ 250 w 575"/>
              <a:gd name="T71" fmla="*/ 59 h 651"/>
              <a:gd name="T72" fmla="*/ 569 w 575"/>
              <a:gd name="T73" fmla="*/ 535 h 651"/>
              <a:gd name="T74" fmla="*/ 486 w 575"/>
              <a:gd name="T75" fmla="*/ 236 h 651"/>
              <a:gd name="T76" fmla="*/ 385 w 575"/>
              <a:gd name="T77" fmla="*/ 80 h 651"/>
              <a:gd name="T78" fmla="*/ 344 w 575"/>
              <a:gd name="T79" fmla="*/ 66 h 651"/>
              <a:gd name="T80" fmla="*/ 344 w 575"/>
              <a:gd name="T81" fmla="*/ 59 h 651"/>
              <a:gd name="T82" fmla="*/ 285 w 575"/>
              <a:gd name="T83" fmla="*/ 0 h 651"/>
              <a:gd name="T84" fmla="*/ 226 w 575"/>
              <a:gd name="T85" fmla="*/ 66 h 651"/>
              <a:gd name="T86" fmla="*/ 188 w 575"/>
              <a:gd name="T87" fmla="*/ 80 h 651"/>
              <a:gd name="T88" fmla="*/ 84 w 575"/>
              <a:gd name="T89" fmla="*/ 236 h 651"/>
              <a:gd name="T90" fmla="*/ 84 w 575"/>
              <a:gd name="T91" fmla="*/ 343 h 651"/>
              <a:gd name="T92" fmla="*/ 4 w 575"/>
              <a:gd name="T93" fmla="*/ 535 h 651"/>
              <a:gd name="T94" fmla="*/ 1 w 575"/>
              <a:gd name="T95" fmla="*/ 547 h 651"/>
              <a:gd name="T96" fmla="*/ 123 w 575"/>
              <a:gd name="T97" fmla="*/ 574 h 651"/>
              <a:gd name="T98" fmla="*/ 182 w 575"/>
              <a:gd name="T99" fmla="*/ 584 h 651"/>
              <a:gd name="T100" fmla="*/ 287 w 575"/>
              <a:gd name="T101" fmla="*/ 650 h 651"/>
              <a:gd name="T102" fmla="*/ 393 w 575"/>
              <a:gd name="T103" fmla="*/ 584 h 651"/>
              <a:gd name="T104" fmla="*/ 451 w 575"/>
              <a:gd name="T105" fmla="*/ 574 h 651"/>
              <a:gd name="T106" fmla="*/ 562 w 575"/>
              <a:gd name="T107" fmla="*/ 556 h 651"/>
              <a:gd name="T108" fmla="*/ 572 w 575"/>
              <a:gd name="T109" fmla="*/ 54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5" h="651">
                <a:moveTo>
                  <a:pt x="446" y="551"/>
                </a:moveTo>
                <a:lnTo>
                  <a:pt x="446" y="551"/>
                </a:lnTo>
                <a:cubicBezTo>
                  <a:pt x="424" y="555"/>
                  <a:pt x="403" y="558"/>
                  <a:pt x="383" y="561"/>
                </a:cubicBezTo>
                <a:lnTo>
                  <a:pt x="383" y="561"/>
                </a:lnTo>
                <a:lnTo>
                  <a:pt x="383" y="561"/>
                </a:lnTo>
                <a:cubicBezTo>
                  <a:pt x="375" y="562"/>
                  <a:pt x="366" y="563"/>
                  <a:pt x="358" y="564"/>
                </a:cubicBezTo>
                <a:lnTo>
                  <a:pt x="358" y="564"/>
                </a:lnTo>
                <a:lnTo>
                  <a:pt x="358" y="564"/>
                </a:lnTo>
                <a:cubicBezTo>
                  <a:pt x="350" y="565"/>
                  <a:pt x="343" y="565"/>
                  <a:pt x="336" y="566"/>
                </a:cubicBezTo>
                <a:lnTo>
                  <a:pt x="336" y="566"/>
                </a:lnTo>
                <a:cubicBezTo>
                  <a:pt x="334" y="566"/>
                  <a:pt x="333" y="566"/>
                  <a:pt x="331" y="566"/>
                </a:cubicBezTo>
                <a:lnTo>
                  <a:pt x="331" y="566"/>
                </a:lnTo>
                <a:cubicBezTo>
                  <a:pt x="325" y="567"/>
                  <a:pt x="319" y="567"/>
                  <a:pt x="313" y="567"/>
                </a:cubicBezTo>
                <a:lnTo>
                  <a:pt x="313" y="567"/>
                </a:lnTo>
                <a:cubicBezTo>
                  <a:pt x="311" y="567"/>
                  <a:pt x="310" y="567"/>
                  <a:pt x="309" y="567"/>
                </a:cubicBezTo>
                <a:lnTo>
                  <a:pt x="309" y="567"/>
                </a:lnTo>
                <a:cubicBezTo>
                  <a:pt x="294" y="568"/>
                  <a:pt x="279" y="568"/>
                  <a:pt x="265" y="567"/>
                </a:cubicBezTo>
                <a:lnTo>
                  <a:pt x="265" y="567"/>
                </a:lnTo>
                <a:cubicBezTo>
                  <a:pt x="263" y="567"/>
                  <a:pt x="262" y="567"/>
                  <a:pt x="261" y="567"/>
                </a:cubicBezTo>
                <a:lnTo>
                  <a:pt x="261" y="567"/>
                </a:lnTo>
                <a:cubicBezTo>
                  <a:pt x="255" y="567"/>
                  <a:pt x="249" y="567"/>
                  <a:pt x="242" y="566"/>
                </a:cubicBezTo>
                <a:lnTo>
                  <a:pt x="242" y="566"/>
                </a:lnTo>
                <a:cubicBezTo>
                  <a:pt x="241" y="566"/>
                  <a:pt x="240" y="566"/>
                  <a:pt x="238" y="566"/>
                </a:cubicBezTo>
                <a:lnTo>
                  <a:pt x="238" y="566"/>
                </a:lnTo>
                <a:cubicBezTo>
                  <a:pt x="231" y="565"/>
                  <a:pt x="224" y="565"/>
                  <a:pt x="216" y="564"/>
                </a:cubicBezTo>
                <a:lnTo>
                  <a:pt x="216" y="564"/>
                </a:lnTo>
                <a:lnTo>
                  <a:pt x="216" y="564"/>
                </a:lnTo>
                <a:lnTo>
                  <a:pt x="216" y="564"/>
                </a:lnTo>
                <a:cubicBezTo>
                  <a:pt x="207" y="563"/>
                  <a:pt x="199" y="562"/>
                  <a:pt x="191" y="561"/>
                </a:cubicBezTo>
                <a:lnTo>
                  <a:pt x="190" y="561"/>
                </a:lnTo>
                <a:lnTo>
                  <a:pt x="190" y="561"/>
                </a:lnTo>
                <a:cubicBezTo>
                  <a:pt x="171" y="558"/>
                  <a:pt x="150" y="556"/>
                  <a:pt x="127" y="551"/>
                </a:cubicBezTo>
                <a:lnTo>
                  <a:pt x="37" y="536"/>
                </a:lnTo>
                <a:lnTo>
                  <a:pt x="37" y="536"/>
                </a:lnTo>
                <a:cubicBezTo>
                  <a:pt x="84" y="482"/>
                  <a:pt x="108" y="417"/>
                  <a:pt x="108" y="343"/>
                </a:cubicBezTo>
                <a:lnTo>
                  <a:pt x="108" y="236"/>
                </a:lnTo>
                <a:lnTo>
                  <a:pt x="108" y="236"/>
                </a:lnTo>
                <a:cubicBezTo>
                  <a:pt x="108" y="172"/>
                  <a:pt x="153" y="122"/>
                  <a:pt x="198" y="101"/>
                </a:cubicBezTo>
                <a:lnTo>
                  <a:pt x="198" y="101"/>
                </a:lnTo>
                <a:cubicBezTo>
                  <a:pt x="212" y="95"/>
                  <a:pt x="226" y="91"/>
                  <a:pt x="240" y="88"/>
                </a:cubicBezTo>
                <a:lnTo>
                  <a:pt x="240" y="88"/>
                </a:lnTo>
                <a:lnTo>
                  <a:pt x="240" y="88"/>
                </a:lnTo>
                <a:lnTo>
                  <a:pt x="240" y="88"/>
                </a:lnTo>
                <a:cubicBezTo>
                  <a:pt x="269" y="81"/>
                  <a:pt x="300" y="80"/>
                  <a:pt x="330" y="86"/>
                </a:cubicBezTo>
                <a:lnTo>
                  <a:pt x="330" y="86"/>
                </a:lnTo>
                <a:lnTo>
                  <a:pt x="330" y="86"/>
                </a:lnTo>
                <a:lnTo>
                  <a:pt x="330" y="86"/>
                </a:lnTo>
                <a:cubicBezTo>
                  <a:pt x="345" y="90"/>
                  <a:pt x="361" y="94"/>
                  <a:pt x="376" y="101"/>
                </a:cubicBezTo>
                <a:lnTo>
                  <a:pt x="376" y="101"/>
                </a:lnTo>
                <a:cubicBezTo>
                  <a:pt x="419" y="121"/>
                  <a:pt x="463" y="171"/>
                  <a:pt x="462" y="236"/>
                </a:cubicBezTo>
                <a:lnTo>
                  <a:pt x="462" y="343"/>
                </a:lnTo>
                <a:lnTo>
                  <a:pt x="462" y="343"/>
                </a:lnTo>
                <a:cubicBezTo>
                  <a:pt x="462" y="414"/>
                  <a:pt x="488" y="480"/>
                  <a:pt x="537" y="536"/>
                </a:cubicBezTo>
                <a:lnTo>
                  <a:pt x="446" y="551"/>
                </a:lnTo>
                <a:close/>
                <a:moveTo>
                  <a:pt x="287" y="626"/>
                </a:moveTo>
                <a:lnTo>
                  <a:pt x="287" y="626"/>
                </a:lnTo>
                <a:cubicBezTo>
                  <a:pt x="257" y="626"/>
                  <a:pt x="229" y="612"/>
                  <a:pt x="211" y="587"/>
                </a:cubicBezTo>
                <a:lnTo>
                  <a:pt x="211" y="587"/>
                </a:lnTo>
                <a:cubicBezTo>
                  <a:pt x="237" y="590"/>
                  <a:pt x="262" y="591"/>
                  <a:pt x="287" y="591"/>
                </a:cubicBezTo>
                <a:lnTo>
                  <a:pt x="287" y="591"/>
                </a:lnTo>
                <a:cubicBezTo>
                  <a:pt x="311" y="591"/>
                  <a:pt x="336" y="590"/>
                  <a:pt x="363" y="587"/>
                </a:cubicBezTo>
                <a:lnTo>
                  <a:pt x="363" y="587"/>
                </a:lnTo>
                <a:cubicBezTo>
                  <a:pt x="345" y="612"/>
                  <a:pt x="317" y="626"/>
                  <a:pt x="287" y="626"/>
                </a:cubicBezTo>
                <a:close/>
                <a:moveTo>
                  <a:pt x="250" y="59"/>
                </a:moveTo>
                <a:lnTo>
                  <a:pt x="250" y="59"/>
                </a:lnTo>
                <a:cubicBezTo>
                  <a:pt x="250" y="39"/>
                  <a:pt x="265" y="23"/>
                  <a:pt x="285" y="23"/>
                </a:cubicBezTo>
                <a:lnTo>
                  <a:pt x="285" y="23"/>
                </a:lnTo>
                <a:cubicBezTo>
                  <a:pt x="304" y="23"/>
                  <a:pt x="320" y="39"/>
                  <a:pt x="320" y="59"/>
                </a:cubicBezTo>
                <a:lnTo>
                  <a:pt x="320" y="61"/>
                </a:lnTo>
                <a:lnTo>
                  <a:pt x="320" y="61"/>
                </a:lnTo>
                <a:cubicBezTo>
                  <a:pt x="297" y="58"/>
                  <a:pt x="273" y="58"/>
                  <a:pt x="250" y="61"/>
                </a:cubicBezTo>
                <a:lnTo>
                  <a:pt x="250" y="59"/>
                </a:lnTo>
                <a:close/>
                <a:moveTo>
                  <a:pt x="569" y="535"/>
                </a:moveTo>
                <a:lnTo>
                  <a:pt x="569" y="535"/>
                </a:lnTo>
                <a:cubicBezTo>
                  <a:pt x="514" y="480"/>
                  <a:pt x="486" y="415"/>
                  <a:pt x="486" y="343"/>
                </a:cubicBezTo>
                <a:lnTo>
                  <a:pt x="486" y="236"/>
                </a:lnTo>
                <a:lnTo>
                  <a:pt x="486" y="236"/>
                </a:lnTo>
                <a:cubicBezTo>
                  <a:pt x="487" y="155"/>
                  <a:pt x="432" y="101"/>
                  <a:pt x="385" y="80"/>
                </a:cubicBezTo>
                <a:lnTo>
                  <a:pt x="385" y="80"/>
                </a:lnTo>
                <a:cubicBezTo>
                  <a:pt x="372" y="74"/>
                  <a:pt x="358" y="69"/>
                  <a:pt x="344" y="66"/>
                </a:cubicBezTo>
                <a:lnTo>
                  <a:pt x="344" y="59"/>
                </a:lnTo>
                <a:lnTo>
                  <a:pt x="344" y="59"/>
                </a:lnTo>
                <a:cubicBezTo>
                  <a:pt x="344" y="26"/>
                  <a:pt x="317" y="0"/>
                  <a:pt x="285" y="0"/>
                </a:cubicBezTo>
                <a:lnTo>
                  <a:pt x="285" y="0"/>
                </a:lnTo>
                <a:cubicBezTo>
                  <a:pt x="252" y="0"/>
                  <a:pt x="226" y="26"/>
                  <a:pt x="226" y="59"/>
                </a:cubicBezTo>
                <a:lnTo>
                  <a:pt x="226" y="66"/>
                </a:lnTo>
                <a:lnTo>
                  <a:pt x="226" y="66"/>
                </a:lnTo>
                <a:cubicBezTo>
                  <a:pt x="213" y="70"/>
                  <a:pt x="200" y="74"/>
                  <a:pt x="188" y="80"/>
                </a:cubicBezTo>
                <a:lnTo>
                  <a:pt x="188" y="80"/>
                </a:lnTo>
                <a:cubicBezTo>
                  <a:pt x="136" y="103"/>
                  <a:pt x="84" y="161"/>
                  <a:pt x="84" y="236"/>
                </a:cubicBezTo>
                <a:lnTo>
                  <a:pt x="84" y="343"/>
                </a:lnTo>
                <a:lnTo>
                  <a:pt x="84" y="343"/>
                </a:lnTo>
                <a:cubicBezTo>
                  <a:pt x="84" y="418"/>
                  <a:pt x="57" y="483"/>
                  <a:pt x="4" y="535"/>
                </a:cubicBezTo>
                <a:lnTo>
                  <a:pt x="4" y="535"/>
                </a:lnTo>
                <a:cubicBezTo>
                  <a:pt x="1" y="538"/>
                  <a:pt x="0" y="543"/>
                  <a:pt x="1" y="547"/>
                </a:cubicBezTo>
                <a:lnTo>
                  <a:pt x="1" y="547"/>
                </a:lnTo>
                <a:cubicBezTo>
                  <a:pt x="3" y="551"/>
                  <a:pt x="6" y="554"/>
                  <a:pt x="11" y="556"/>
                </a:cubicBezTo>
                <a:lnTo>
                  <a:pt x="123" y="574"/>
                </a:lnTo>
                <a:lnTo>
                  <a:pt x="123" y="574"/>
                </a:lnTo>
                <a:cubicBezTo>
                  <a:pt x="144" y="578"/>
                  <a:pt x="163" y="581"/>
                  <a:pt x="182" y="584"/>
                </a:cubicBezTo>
                <a:lnTo>
                  <a:pt x="182" y="584"/>
                </a:lnTo>
                <a:cubicBezTo>
                  <a:pt x="202" y="624"/>
                  <a:pt x="243" y="650"/>
                  <a:pt x="287" y="650"/>
                </a:cubicBezTo>
                <a:lnTo>
                  <a:pt x="287" y="650"/>
                </a:lnTo>
                <a:cubicBezTo>
                  <a:pt x="331" y="650"/>
                  <a:pt x="372" y="624"/>
                  <a:pt x="393" y="584"/>
                </a:cubicBezTo>
                <a:lnTo>
                  <a:pt x="393" y="584"/>
                </a:lnTo>
                <a:cubicBezTo>
                  <a:pt x="411" y="581"/>
                  <a:pt x="430" y="578"/>
                  <a:pt x="451" y="574"/>
                </a:cubicBezTo>
                <a:lnTo>
                  <a:pt x="562" y="556"/>
                </a:lnTo>
                <a:lnTo>
                  <a:pt x="562" y="556"/>
                </a:lnTo>
                <a:cubicBezTo>
                  <a:pt x="567" y="554"/>
                  <a:pt x="571" y="551"/>
                  <a:pt x="572" y="547"/>
                </a:cubicBezTo>
                <a:lnTo>
                  <a:pt x="572" y="547"/>
                </a:lnTo>
                <a:cubicBezTo>
                  <a:pt x="574" y="543"/>
                  <a:pt x="572" y="538"/>
                  <a:pt x="569" y="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9"/>
          <p:cNvSpPr>
            <a:spLocks noChangeArrowheads="1"/>
          </p:cNvSpPr>
          <p:nvPr/>
        </p:nvSpPr>
        <p:spPr bwMode="auto">
          <a:xfrm>
            <a:off x="7587541" y="9108325"/>
            <a:ext cx="285136" cy="173315"/>
          </a:xfrm>
          <a:custGeom>
            <a:avLst/>
            <a:gdLst>
              <a:gd name="T0" fmla="*/ 218 w 227"/>
              <a:gd name="T1" fmla="*/ 20 h 136"/>
              <a:gd name="T2" fmla="*/ 218 w 227"/>
              <a:gd name="T3" fmla="*/ 20 h 136"/>
              <a:gd name="T4" fmla="*/ 70 w 227"/>
              <a:gd name="T5" fmla="*/ 20 h 136"/>
              <a:gd name="T6" fmla="*/ 70 w 227"/>
              <a:gd name="T7" fmla="*/ 20 h 136"/>
              <a:gd name="T8" fmla="*/ 0 w 227"/>
              <a:gd name="T9" fmla="*/ 123 h 136"/>
              <a:gd name="T10" fmla="*/ 0 w 227"/>
              <a:gd name="T11" fmla="*/ 123 h 136"/>
              <a:gd name="T12" fmla="*/ 12 w 227"/>
              <a:gd name="T13" fmla="*/ 135 h 136"/>
              <a:gd name="T14" fmla="*/ 12 w 227"/>
              <a:gd name="T15" fmla="*/ 135 h 136"/>
              <a:gd name="T16" fmla="*/ 12 w 227"/>
              <a:gd name="T17" fmla="*/ 135 h 136"/>
              <a:gd name="T18" fmla="*/ 23 w 227"/>
              <a:gd name="T19" fmla="*/ 123 h 136"/>
              <a:gd name="T20" fmla="*/ 23 w 227"/>
              <a:gd name="T21" fmla="*/ 123 h 136"/>
              <a:gd name="T22" fmla="*/ 80 w 227"/>
              <a:gd name="T23" fmla="*/ 42 h 136"/>
              <a:gd name="T24" fmla="*/ 80 w 227"/>
              <a:gd name="T25" fmla="*/ 42 h 136"/>
              <a:gd name="T26" fmla="*/ 208 w 227"/>
              <a:gd name="T27" fmla="*/ 42 h 136"/>
              <a:gd name="T28" fmla="*/ 208 w 227"/>
              <a:gd name="T29" fmla="*/ 42 h 136"/>
              <a:gd name="T30" fmla="*/ 223 w 227"/>
              <a:gd name="T31" fmla="*/ 36 h 136"/>
              <a:gd name="T32" fmla="*/ 223 w 227"/>
              <a:gd name="T33" fmla="*/ 36 h 136"/>
              <a:gd name="T34" fmla="*/ 218 w 227"/>
              <a:gd name="T35" fmla="*/ 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136">
                <a:moveTo>
                  <a:pt x="218" y="20"/>
                </a:moveTo>
                <a:lnTo>
                  <a:pt x="218" y="20"/>
                </a:lnTo>
                <a:cubicBezTo>
                  <a:pt x="172" y="0"/>
                  <a:pt x="116" y="0"/>
                  <a:pt x="70" y="20"/>
                </a:cubicBezTo>
                <a:lnTo>
                  <a:pt x="70" y="20"/>
                </a:lnTo>
                <a:cubicBezTo>
                  <a:pt x="44" y="33"/>
                  <a:pt x="0" y="68"/>
                  <a:pt x="0" y="123"/>
                </a:cubicBezTo>
                <a:lnTo>
                  <a:pt x="0" y="123"/>
                </a:lnTo>
                <a:cubicBezTo>
                  <a:pt x="0" y="129"/>
                  <a:pt x="5" y="135"/>
                  <a:pt x="12" y="135"/>
                </a:cubicBezTo>
                <a:lnTo>
                  <a:pt x="12" y="135"/>
                </a:lnTo>
                <a:lnTo>
                  <a:pt x="12" y="135"/>
                </a:lnTo>
                <a:cubicBezTo>
                  <a:pt x="18" y="135"/>
                  <a:pt x="23" y="129"/>
                  <a:pt x="23" y="123"/>
                </a:cubicBezTo>
                <a:lnTo>
                  <a:pt x="23" y="123"/>
                </a:lnTo>
                <a:cubicBezTo>
                  <a:pt x="24" y="80"/>
                  <a:pt x="59" y="52"/>
                  <a:pt x="80" y="42"/>
                </a:cubicBezTo>
                <a:lnTo>
                  <a:pt x="80" y="42"/>
                </a:lnTo>
                <a:cubicBezTo>
                  <a:pt x="119" y="24"/>
                  <a:pt x="168" y="24"/>
                  <a:pt x="208" y="42"/>
                </a:cubicBezTo>
                <a:lnTo>
                  <a:pt x="208" y="42"/>
                </a:lnTo>
                <a:cubicBezTo>
                  <a:pt x="213" y="45"/>
                  <a:pt x="221" y="42"/>
                  <a:pt x="223" y="36"/>
                </a:cubicBezTo>
                <a:lnTo>
                  <a:pt x="223" y="36"/>
                </a:lnTo>
                <a:cubicBezTo>
                  <a:pt x="226" y="30"/>
                  <a:pt x="223" y="24"/>
                  <a:pt x="218" y="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90"/>
          <p:cNvSpPr>
            <a:spLocks noChangeArrowheads="1"/>
          </p:cNvSpPr>
          <p:nvPr/>
        </p:nvSpPr>
        <p:spPr bwMode="auto">
          <a:xfrm>
            <a:off x="13167225" y="6486207"/>
            <a:ext cx="872175" cy="872175"/>
          </a:xfrm>
          <a:custGeom>
            <a:avLst/>
            <a:gdLst>
              <a:gd name="T0" fmla="*/ 652 w 689"/>
              <a:gd name="T1" fmla="*/ 394 h 688"/>
              <a:gd name="T2" fmla="*/ 542 w 689"/>
              <a:gd name="T3" fmla="*/ 425 h 688"/>
              <a:gd name="T4" fmla="*/ 598 w 689"/>
              <a:gd name="T5" fmla="*/ 525 h 688"/>
              <a:gd name="T6" fmla="*/ 540 w 689"/>
              <a:gd name="T7" fmla="*/ 597 h 688"/>
              <a:gd name="T8" fmla="*/ 481 w 689"/>
              <a:gd name="T9" fmla="*/ 551 h 688"/>
              <a:gd name="T10" fmla="*/ 426 w 689"/>
              <a:gd name="T11" fmla="*/ 541 h 688"/>
              <a:gd name="T12" fmla="*/ 395 w 689"/>
              <a:gd name="T13" fmla="*/ 652 h 688"/>
              <a:gd name="T14" fmla="*/ 303 w 689"/>
              <a:gd name="T15" fmla="*/ 662 h 688"/>
              <a:gd name="T16" fmla="*/ 293 w 689"/>
              <a:gd name="T17" fmla="*/ 587 h 688"/>
              <a:gd name="T18" fmla="*/ 242 w 689"/>
              <a:gd name="T19" fmla="*/ 537 h 688"/>
              <a:gd name="T20" fmla="*/ 162 w 689"/>
              <a:gd name="T21" fmla="*/ 597 h 688"/>
              <a:gd name="T22" fmla="*/ 90 w 689"/>
              <a:gd name="T23" fmla="*/ 539 h 688"/>
              <a:gd name="T24" fmla="*/ 136 w 689"/>
              <a:gd name="T25" fmla="*/ 480 h 688"/>
              <a:gd name="T26" fmla="*/ 147 w 689"/>
              <a:gd name="T27" fmla="*/ 425 h 688"/>
              <a:gd name="T28" fmla="*/ 36 w 689"/>
              <a:gd name="T29" fmla="*/ 394 h 688"/>
              <a:gd name="T30" fmla="*/ 26 w 689"/>
              <a:gd name="T31" fmla="*/ 302 h 688"/>
              <a:gd name="T32" fmla="*/ 100 w 689"/>
              <a:gd name="T33" fmla="*/ 293 h 688"/>
              <a:gd name="T34" fmla="*/ 136 w 689"/>
              <a:gd name="T35" fmla="*/ 207 h 688"/>
              <a:gd name="T36" fmla="*/ 90 w 689"/>
              <a:gd name="T37" fmla="*/ 148 h 688"/>
              <a:gd name="T38" fmla="*/ 162 w 689"/>
              <a:gd name="T39" fmla="*/ 90 h 688"/>
              <a:gd name="T40" fmla="*/ 262 w 689"/>
              <a:gd name="T41" fmla="*/ 146 h 688"/>
              <a:gd name="T42" fmla="*/ 293 w 689"/>
              <a:gd name="T43" fmla="*/ 36 h 688"/>
              <a:gd name="T44" fmla="*/ 385 w 689"/>
              <a:gd name="T45" fmla="*/ 26 h 688"/>
              <a:gd name="T46" fmla="*/ 395 w 689"/>
              <a:gd name="T47" fmla="*/ 101 h 688"/>
              <a:gd name="T48" fmla="*/ 426 w 689"/>
              <a:gd name="T49" fmla="*/ 146 h 688"/>
              <a:gd name="T50" fmla="*/ 526 w 689"/>
              <a:gd name="T51" fmla="*/ 90 h 688"/>
              <a:gd name="T52" fmla="*/ 598 w 689"/>
              <a:gd name="T53" fmla="*/ 148 h 688"/>
              <a:gd name="T54" fmla="*/ 553 w 689"/>
              <a:gd name="T55" fmla="*/ 207 h 688"/>
              <a:gd name="T56" fmla="*/ 588 w 689"/>
              <a:gd name="T57" fmla="*/ 293 h 688"/>
              <a:gd name="T58" fmla="*/ 662 w 689"/>
              <a:gd name="T59" fmla="*/ 302 h 688"/>
              <a:gd name="T60" fmla="*/ 588 w 689"/>
              <a:gd name="T61" fmla="*/ 268 h 688"/>
              <a:gd name="T62" fmla="*/ 566 w 689"/>
              <a:gd name="T63" fmla="*/ 253 h 688"/>
              <a:gd name="T64" fmla="*/ 616 w 689"/>
              <a:gd name="T65" fmla="*/ 180 h 688"/>
              <a:gd name="T66" fmla="*/ 616 w 689"/>
              <a:gd name="T67" fmla="*/ 130 h 688"/>
              <a:gd name="T68" fmla="*/ 508 w 689"/>
              <a:gd name="T69" fmla="*/ 73 h 688"/>
              <a:gd name="T70" fmla="*/ 436 w 689"/>
              <a:gd name="T71" fmla="*/ 123 h 688"/>
              <a:gd name="T72" fmla="*/ 420 w 689"/>
              <a:gd name="T73" fmla="*/ 36 h 688"/>
              <a:gd name="T74" fmla="*/ 303 w 689"/>
              <a:gd name="T75" fmla="*/ 0 h 688"/>
              <a:gd name="T76" fmla="*/ 268 w 689"/>
              <a:gd name="T77" fmla="*/ 101 h 688"/>
              <a:gd name="T78" fmla="*/ 252 w 689"/>
              <a:gd name="T79" fmla="*/ 123 h 688"/>
              <a:gd name="T80" fmla="*/ 180 w 689"/>
              <a:gd name="T81" fmla="*/ 73 h 688"/>
              <a:gd name="T82" fmla="*/ 72 w 689"/>
              <a:gd name="T83" fmla="*/ 130 h 688"/>
              <a:gd name="T84" fmla="*/ 72 w 689"/>
              <a:gd name="T85" fmla="*/ 180 h 688"/>
              <a:gd name="T86" fmla="*/ 123 w 689"/>
              <a:gd name="T87" fmla="*/ 253 h 688"/>
              <a:gd name="T88" fmla="*/ 36 w 689"/>
              <a:gd name="T89" fmla="*/ 268 h 688"/>
              <a:gd name="T90" fmla="*/ 0 w 689"/>
              <a:gd name="T91" fmla="*/ 384 h 688"/>
              <a:gd name="T92" fmla="*/ 100 w 689"/>
              <a:gd name="T93" fmla="*/ 419 h 688"/>
              <a:gd name="T94" fmla="*/ 123 w 689"/>
              <a:gd name="T95" fmla="*/ 435 h 688"/>
              <a:gd name="T96" fmla="*/ 72 w 689"/>
              <a:gd name="T97" fmla="*/ 508 h 688"/>
              <a:gd name="T98" fmla="*/ 72 w 689"/>
              <a:gd name="T99" fmla="*/ 557 h 688"/>
              <a:gd name="T100" fmla="*/ 180 w 689"/>
              <a:gd name="T101" fmla="*/ 615 h 688"/>
              <a:gd name="T102" fmla="*/ 252 w 689"/>
              <a:gd name="T103" fmla="*/ 564 h 688"/>
              <a:gd name="T104" fmla="*/ 268 w 689"/>
              <a:gd name="T105" fmla="*/ 652 h 688"/>
              <a:gd name="T106" fmla="*/ 385 w 689"/>
              <a:gd name="T107" fmla="*/ 687 h 688"/>
              <a:gd name="T108" fmla="*/ 420 w 689"/>
              <a:gd name="T109" fmla="*/ 587 h 688"/>
              <a:gd name="T110" fmla="*/ 436 w 689"/>
              <a:gd name="T111" fmla="*/ 564 h 688"/>
              <a:gd name="T112" fmla="*/ 508 w 689"/>
              <a:gd name="T113" fmla="*/ 615 h 688"/>
              <a:gd name="T114" fmla="*/ 616 w 689"/>
              <a:gd name="T115" fmla="*/ 557 h 688"/>
              <a:gd name="T116" fmla="*/ 616 w 689"/>
              <a:gd name="T117" fmla="*/ 508 h 688"/>
              <a:gd name="T118" fmla="*/ 566 w 689"/>
              <a:gd name="T119" fmla="*/ 435 h 688"/>
              <a:gd name="T120" fmla="*/ 652 w 689"/>
              <a:gd name="T121" fmla="*/ 419 h 688"/>
              <a:gd name="T122" fmla="*/ 688 w 689"/>
              <a:gd name="T123" fmla="*/ 30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9" h="688">
                <a:moveTo>
                  <a:pt x="662" y="384"/>
                </a:moveTo>
                <a:lnTo>
                  <a:pt x="662" y="384"/>
                </a:lnTo>
                <a:cubicBezTo>
                  <a:pt x="662" y="389"/>
                  <a:pt x="658" y="394"/>
                  <a:pt x="652" y="394"/>
                </a:cubicBezTo>
                <a:lnTo>
                  <a:pt x="588" y="394"/>
                </a:lnTo>
                <a:lnTo>
                  <a:pt x="588" y="394"/>
                </a:lnTo>
                <a:cubicBezTo>
                  <a:pt x="567" y="394"/>
                  <a:pt x="550" y="406"/>
                  <a:pt x="542" y="425"/>
                </a:cubicBezTo>
                <a:lnTo>
                  <a:pt x="542" y="425"/>
                </a:lnTo>
                <a:cubicBezTo>
                  <a:pt x="534" y="445"/>
                  <a:pt x="538" y="465"/>
                  <a:pt x="553" y="480"/>
                </a:cubicBezTo>
                <a:lnTo>
                  <a:pt x="598" y="525"/>
                </a:lnTo>
                <a:lnTo>
                  <a:pt x="598" y="525"/>
                </a:lnTo>
                <a:cubicBezTo>
                  <a:pt x="602" y="529"/>
                  <a:pt x="602" y="536"/>
                  <a:pt x="598" y="539"/>
                </a:cubicBezTo>
                <a:lnTo>
                  <a:pt x="540" y="597"/>
                </a:lnTo>
                <a:lnTo>
                  <a:pt x="540" y="597"/>
                </a:lnTo>
                <a:cubicBezTo>
                  <a:pt x="536" y="601"/>
                  <a:pt x="530" y="601"/>
                  <a:pt x="526" y="597"/>
                </a:cubicBezTo>
                <a:lnTo>
                  <a:pt x="481" y="551"/>
                </a:lnTo>
                <a:lnTo>
                  <a:pt x="481" y="551"/>
                </a:lnTo>
                <a:cubicBezTo>
                  <a:pt x="466" y="538"/>
                  <a:pt x="445" y="533"/>
                  <a:pt x="426" y="541"/>
                </a:cubicBezTo>
                <a:lnTo>
                  <a:pt x="426" y="541"/>
                </a:lnTo>
                <a:cubicBezTo>
                  <a:pt x="407" y="549"/>
                  <a:pt x="395" y="567"/>
                  <a:pt x="395" y="587"/>
                </a:cubicBezTo>
                <a:lnTo>
                  <a:pt x="395" y="652"/>
                </a:lnTo>
                <a:lnTo>
                  <a:pt x="395" y="652"/>
                </a:lnTo>
                <a:cubicBezTo>
                  <a:pt x="395" y="657"/>
                  <a:pt x="390" y="662"/>
                  <a:pt x="385" y="662"/>
                </a:cubicBezTo>
                <a:lnTo>
                  <a:pt x="303" y="662"/>
                </a:lnTo>
                <a:lnTo>
                  <a:pt x="303" y="662"/>
                </a:lnTo>
                <a:cubicBezTo>
                  <a:pt x="298" y="662"/>
                  <a:pt x="293" y="657"/>
                  <a:pt x="293" y="652"/>
                </a:cubicBezTo>
                <a:lnTo>
                  <a:pt x="293" y="587"/>
                </a:lnTo>
                <a:lnTo>
                  <a:pt x="293" y="587"/>
                </a:lnTo>
                <a:cubicBezTo>
                  <a:pt x="293" y="567"/>
                  <a:pt x="281" y="549"/>
                  <a:pt x="262" y="541"/>
                </a:cubicBezTo>
                <a:lnTo>
                  <a:pt x="262" y="541"/>
                </a:lnTo>
                <a:cubicBezTo>
                  <a:pt x="256" y="538"/>
                  <a:pt x="249" y="537"/>
                  <a:pt x="242" y="537"/>
                </a:cubicBezTo>
                <a:lnTo>
                  <a:pt x="242" y="537"/>
                </a:lnTo>
                <a:cubicBezTo>
                  <a:pt x="230" y="537"/>
                  <a:pt x="217" y="542"/>
                  <a:pt x="208" y="551"/>
                </a:cubicBezTo>
                <a:lnTo>
                  <a:pt x="162" y="597"/>
                </a:lnTo>
                <a:lnTo>
                  <a:pt x="162" y="597"/>
                </a:lnTo>
                <a:cubicBezTo>
                  <a:pt x="158" y="601"/>
                  <a:pt x="152" y="601"/>
                  <a:pt x="148" y="597"/>
                </a:cubicBezTo>
                <a:lnTo>
                  <a:pt x="90" y="539"/>
                </a:lnTo>
                <a:lnTo>
                  <a:pt x="90" y="539"/>
                </a:lnTo>
                <a:cubicBezTo>
                  <a:pt x="86" y="536"/>
                  <a:pt x="86" y="529"/>
                  <a:pt x="90" y="525"/>
                </a:cubicBezTo>
                <a:lnTo>
                  <a:pt x="136" y="480"/>
                </a:lnTo>
                <a:lnTo>
                  <a:pt x="136" y="480"/>
                </a:lnTo>
                <a:cubicBezTo>
                  <a:pt x="150" y="465"/>
                  <a:pt x="154" y="445"/>
                  <a:pt x="147" y="425"/>
                </a:cubicBezTo>
                <a:lnTo>
                  <a:pt x="147" y="425"/>
                </a:lnTo>
                <a:cubicBezTo>
                  <a:pt x="138" y="406"/>
                  <a:pt x="121" y="394"/>
                  <a:pt x="100" y="394"/>
                </a:cubicBezTo>
                <a:lnTo>
                  <a:pt x="36" y="394"/>
                </a:lnTo>
                <a:lnTo>
                  <a:pt x="36" y="394"/>
                </a:lnTo>
                <a:cubicBezTo>
                  <a:pt x="30" y="394"/>
                  <a:pt x="26" y="389"/>
                  <a:pt x="26" y="384"/>
                </a:cubicBezTo>
                <a:lnTo>
                  <a:pt x="26" y="302"/>
                </a:lnTo>
                <a:lnTo>
                  <a:pt x="26" y="302"/>
                </a:lnTo>
                <a:cubicBezTo>
                  <a:pt x="26" y="297"/>
                  <a:pt x="30" y="293"/>
                  <a:pt x="36" y="293"/>
                </a:cubicBezTo>
                <a:lnTo>
                  <a:pt x="100" y="293"/>
                </a:lnTo>
                <a:lnTo>
                  <a:pt x="100" y="293"/>
                </a:lnTo>
                <a:cubicBezTo>
                  <a:pt x="121" y="293"/>
                  <a:pt x="138" y="282"/>
                  <a:pt x="147" y="263"/>
                </a:cubicBezTo>
                <a:lnTo>
                  <a:pt x="147" y="263"/>
                </a:lnTo>
                <a:cubicBezTo>
                  <a:pt x="154" y="243"/>
                  <a:pt x="150" y="222"/>
                  <a:pt x="136" y="207"/>
                </a:cubicBezTo>
                <a:lnTo>
                  <a:pt x="90" y="162"/>
                </a:lnTo>
                <a:lnTo>
                  <a:pt x="90" y="162"/>
                </a:lnTo>
                <a:cubicBezTo>
                  <a:pt x="86" y="159"/>
                  <a:pt x="86" y="152"/>
                  <a:pt x="90" y="148"/>
                </a:cubicBezTo>
                <a:lnTo>
                  <a:pt x="148" y="90"/>
                </a:lnTo>
                <a:lnTo>
                  <a:pt x="148" y="90"/>
                </a:lnTo>
                <a:cubicBezTo>
                  <a:pt x="152" y="86"/>
                  <a:pt x="158" y="86"/>
                  <a:pt x="162" y="90"/>
                </a:cubicBezTo>
                <a:lnTo>
                  <a:pt x="208" y="136"/>
                </a:lnTo>
                <a:lnTo>
                  <a:pt x="208" y="136"/>
                </a:lnTo>
                <a:cubicBezTo>
                  <a:pt x="222" y="150"/>
                  <a:pt x="243" y="154"/>
                  <a:pt x="262" y="146"/>
                </a:cubicBezTo>
                <a:lnTo>
                  <a:pt x="262" y="146"/>
                </a:lnTo>
                <a:cubicBezTo>
                  <a:pt x="281" y="138"/>
                  <a:pt x="293" y="121"/>
                  <a:pt x="293" y="101"/>
                </a:cubicBezTo>
                <a:lnTo>
                  <a:pt x="293" y="36"/>
                </a:lnTo>
                <a:lnTo>
                  <a:pt x="293" y="36"/>
                </a:lnTo>
                <a:cubicBezTo>
                  <a:pt x="293" y="30"/>
                  <a:pt x="298" y="26"/>
                  <a:pt x="303" y="26"/>
                </a:cubicBezTo>
                <a:lnTo>
                  <a:pt x="385" y="26"/>
                </a:lnTo>
                <a:lnTo>
                  <a:pt x="385" y="26"/>
                </a:lnTo>
                <a:cubicBezTo>
                  <a:pt x="390" y="26"/>
                  <a:pt x="395" y="30"/>
                  <a:pt x="395" y="36"/>
                </a:cubicBezTo>
                <a:lnTo>
                  <a:pt x="395" y="101"/>
                </a:lnTo>
                <a:lnTo>
                  <a:pt x="395" y="101"/>
                </a:lnTo>
                <a:cubicBezTo>
                  <a:pt x="395" y="121"/>
                  <a:pt x="407" y="138"/>
                  <a:pt x="426" y="146"/>
                </a:cubicBezTo>
                <a:lnTo>
                  <a:pt x="426" y="146"/>
                </a:lnTo>
                <a:cubicBezTo>
                  <a:pt x="445" y="154"/>
                  <a:pt x="466" y="150"/>
                  <a:pt x="481" y="136"/>
                </a:cubicBezTo>
                <a:lnTo>
                  <a:pt x="526" y="90"/>
                </a:lnTo>
                <a:lnTo>
                  <a:pt x="526" y="90"/>
                </a:lnTo>
                <a:cubicBezTo>
                  <a:pt x="530" y="86"/>
                  <a:pt x="536" y="86"/>
                  <a:pt x="540" y="90"/>
                </a:cubicBezTo>
                <a:lnTo>
                  <a:pt x="598" y="148"/>
                </a:lnTo>
                <a:lnTo>
                  <a:pt x="598" y="148"/>
                </a:lnTo>
                <a:cubicBezTo>
                  <a:pt x="602" y="152"/>
                  <a:pt x="602" y="159"/>
                  <a:pt x="598" y="162"/>
                </a:cubicBezTo>
                <a:lnTo>
                  <a:pt x="553" y="207"/>
                </a:lnTo>
                <a:lnTo>
                  <a:pt x="553" y="207"/>
                </a:lnTo>
                <a:cubicBezTo>
                  <a:pt x="538" y="222"/>
                  <a:pt x="534" y="243"/>
                  <a:pt x="542" y="263"/>
                </a:cubicBezTo>
                <a:lnTo>
                  <a:pt x="542" y="263"/>
                </a:lnTo>
                <a:cubicBezTo>
                  <a:pt x="550" y="282"/>
                  <a:pt x="567" y="293"/>
                  <a:pt x="588" y="293"/>
                </a:cubicBezTo>
                <a:lnTo>
                  <a:pt x="652" y="293"/>
                </a:lnTo>
                <a:lnTo>
                  <a:pt x="652" y="293"/>
                </a:lnTo>
                <a:cubicBezTo>
                  <a:pt x="658" y="293"/>
                  <a:pt x="662" y="297"/>
                  <a:pt x="662" y="302"/>
                </a:cubicBezTo>
                <a:lnTo>
                  <a:pt x="662" y="384"/>
                </a:lnTo>
                <a:close/>
                <a:moveTo>
                  <a:pt x="652" y="268"/>
                </a:moveTo>
                <a:lnTo>
                  <a:pt x="588" y="268"/>
                </a:lnTo>
                <a:lnTo>
                  <a:pt x="588" y="268"/>
                </a:lnTo>
                <a:cubicBezTo>
                  <a:pt x="578" y="268"/>
                  <a:pt x="569" y="262"/>
                  <a:pt x="566" y="253"/>
                </a:cubicBezTo>
                <a:lnTo>
                  <a:pt x="566" y="253"/>
                </a:lnTo>
                <a:cubicBezTo>
                  <a:pt x="561" y="243"/>
                  <a:pt x="563" y="233"/>
                  <a:pt x="570" y="226"/>
                </a:cubicBezTo>
                <a:lnTo>
                  <a:pt x="616" y="180"/>
                </a:lnTo>
                <a:lnTo>
                  <a:pt x="616" y="180"/>
                </a:lnTo>
                <a:cubicBezTo>
                  <a:pt x="623" y="173"/>
                  <a:pt x="626" y="165"/>
                  <a:pt x="626" y="155"/>
                </a:cubicBezTo>
                <a:lnTo>
                  <a:pt x="626" y="155"/>
                </a:lnTo>
                <a:cubicBezTo>
                  <a:pt x="626" y="146"/>
                  <a:pt x="623" y="137"/>
                  <a:pt x="616" y="130"/>
                </a:cubicBezTo>
                <a:lnTo>
                  <a:pt x="558" y="73"/>
                </a:lnTo>
                <a:lnTo>
                  <a:pt x="558" y="73"/>
                </a:lnTo>
                <a:cubicBezTo>
                  <a:pt x="545" y="59"/>
                  <a:pt x="521" y="59"/>
                  <a:pt x="508" y="73"/>
                </a:cubicBezTo>
                <a:lnTo>
                  <a:pt x="463" y="118"/>
                </a:lnTo>
                <a:lnTo>
                  <a:pt x="463" y="118"/>
                </a:lnTo>
                <a:cubicBezTo>
                  <a:pt x="455" y="125"/>
                  <a:pt x="445" y="127"/>
                  <a:pt x="436" y="123"/>
                </a:cubicBezTo>
                <a:lnTo>
                  <a:pt x="436" y="123"/>
                </a:lnTo>
                <a:cubicBezTo>
                  <a:pt x="426" y="119"/>
                  <a:pt x="420" y="110"/>
                  <a:pt x="420" y="101"/>
                </a:cubicBezTo>
                <a:lnTo>
                  <a:pt x="420" y="36"/>
                </a:lnTo>
                <a:lnTo>
                  <a:pt x="420" y="36"/>
                </a:lnTo>
                <a:cubicBezTo>
                  <a:pt x="420" y="16"/>
                  <a:pt x="405" y="0"/>
                  <a:pt x="385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284" y="0"/>
                  <a:pt x="268" y="16"/>
                  <a:pt x="268" y="36"/>
                </a:cubicBezTo>
                <a:lnTo>
                  <a:pt x="268" y="101"/>
                </a:lnTo>
                <a:lnTo>
                  <a:pt x="268" y="101"/>
                </a:lnTo>
                <a:cubicBezTo>
                  <a:pt x="268" y="110"/>
                  <a:pt x="262" y="119"/>
                  <a:pt x="252" y="123"/>
                </a:cubicBezTo>
                <a:lnTo>
                  <a:pt x="252" y="123"/>
                </a:lnTo>
                <a:cubicBezTo>
                  <a:pt x="243" y="127"/>
                  <a:pt x="233" y="125"/>
                  <a:pt x="225" y="118"/>
                </a:cubicBezTo>
                <a:lnTo>
                  <a:pt x="180" y="73"/>
                </a:lnTo>
                <a:lnTo>
                  <a:pt x="180" y="73"/>
                </a:lnTo>
                <a:cubicBezTo>
                  <a:pt x="167" y="59"/>
                  <a:pt x="143" y="59"/>
                  <a:pt x="130" y="73"/>
                </a:cubicBezTo>
                <a:lnTo>
                  <a:pt x="72" y="130"/>
                </a:lnTo>
                <a:lnTo>
                  <a:pt x="72" y="130"/>
                </a:lnTo>
                <a:cubicBezTo>
                  <a:pt x="65" y="137"/>
                  <a:pt x="62" y="146"/>
                  <a:pt x="62" y="155"/>
                </a:cubicBezTo>
                <a:lnTo>
                  <a:pt x="62" y="155"/>
                </a:lnTo>
                <a:cubicBezTo>
                  <a:pt x="62" y="165"/>
                  <a:pt x="65" y="173"/>
                  <a:pt x="72" y="180"/>
                </a:cubicBezTo>
                <a:lnTo>
                  <a:pt x="118" y="226"/>
                </a:lnTo>
                <a:lnTo>
                  <a:pt x="118" y="226"/>
                </a:lnTo>
                <a:cubicBezTo>
                  <a:pt x="125" y="233"/>
                  <a:pt x="127" y="243"/>
                  <a:pt x="123" y="253"/>
                </a:cubicBezTo>
                <a:lnTo>
                  <a:pt x="123" y="253"/>
                </a:lnTo>
                <a:cubicBezTo>
                  <a:pt x="119" y="262"/>
                  <a:pt x="110" y="268"/>
                  <a:pt x="100" y="268"/>
                </a:cubicBezTo>
                <a:lnTo>
                  <a:pt x="36" y="268"/>
                </a:lnTo>
                <a:lnTo>
                  <a:pt x="36" y="268"/>
                </a:lnTo>
                <a:cubicBezTo>
                  <a:pt x="16" y="268"/>
                  <a:pt x="0" y="284"/>
                  <a:pt x="0" y="302"/>
                </a:cubicBezTo>
                <a:lnTo>
                  <a:pt x="0" y="384"/>
                </a:lnTo>
                <a:lnTo>
                  <a:pt x="0" y="384"/>
                </a:lnTo>
                <a:cubicBezTo>
                  <a:pt x="0" y="404"/>
                  <a:pt x="16" y="419"/>
                  <a:pt x="36" y="419"/>
                </a:cubicBezTo>
                <a:lnTo>
                  <a:pt x="100" y="419"/>
                </a:lnTo>
                <a:lnTo>
                  <a:pt x="100" y="419"/>
                </a:lnTo>
                <a:cubicBezTo>
                  <a:pt x="110" y="419"/>
                  <a:pt x="119" y="425"/>
                  <a:pt x="123" y="435"/>
                </a:cubicBezTo>
                <a:lnTo>
                  <a:pt x="123" y="435"/>
                </a:lnTo>
                <a:cubicBezTo>
                  <a:pt x="127" y="445"/>
                  <a:pt x="125" y="454"/>
                  <a:pt x="118" y="462"/>
                </a:cubicBezTo>
                <a:lnTo>
                  <a:pt x="72" y="508"/>
                </a:lnTo>
                <a:lnTo>
                  <a:pt x="72" y="508"/>
                </a:lnTo>
                <a:cubicBezTo>
                  <a:pt x="65" y="514"/>
                  <a:pt x="62" y="523"/>
                  <a:pt x="62" y="533"/>
                </a:cubicBezTo>
                <a:lnTo>
                  <a:pt x="62" y="533"/>
                </a:lnTo>
                <a:cubicBezTo>
                  <a:pt x="62" y="542"/>
                  <a:pt x="65" y="551"/>
                  <a:pt x="72" y="557"/>
                </a:cubicBezTo>
                <a:lnTo>
                  <a:pt x="130" y="615"/>
                </a:lnTo>
                <a:lnTo>
                  <a:pt x="130" y="615"/>
                </a:lnTo>
                <a:cubicBezTo>
                  <a:pt x="143" y="629"/>
                  <a:pt x="167" y="629"/>
                  <a:pt x="180" y="615"/>
                </a:cubicBezTo>
                <a:lnTo>
                  <a:pt x="225" y="570"/>
                </a:lnTo>
                <a:lnTo>
                  <a:pt x="225" y="570"/>
                </a:lnTo>
                <a:cubicBezTo>
                  <a:pt x="233" y="562"/>
                  <a:pt x="243" y="561"/>
                  <a:pt x="252" y="564"/>
                </a:cubicBezTo>
                <a:lnTo>
                  <a:pt x="252" y="564"/>
                </a:lnTo>
                <a:cubicBezTo>
                  <a:pt x="262" y="569"/>
                  <a:pt x="268" y="577"/>
                  <a:pt x="268" y="587"/>
                </a:cubicBezTo>
                <a:lnTo>
                  <a:pt x="268" y="652"/>
                </a:lnTo>
                <a:lnTo>
                  <a:pt x="268" y="652"/>
                </a:lnTo>
                <a:cubicBezTo>
                  <a:pt x="268" y="671"/>
                  <a:pt x="284" y="687"/>
                  <a:pt x="303" y="687"/>
                </a:cubicBezTo>
                <a:lnTo>
                  <a:pt x="385" y="687"/>
                </a:lnTo>
                <a:lnTo>
                  <a:pt x="385" y="687"/>
                </a:lnTo>
                <a:cubicBezTo>
                  <a:pt x="405" y="687"/>
                  <a:pt x="420" y="671"/>
                  <a:pt x="420" y="652"/>
                </a:cubicBezTo>
                <a:lnTo>
                  <a:pt x="420" y="587"/>
                </a:lnTo>
                <a:lnTo>
                  <a:pt x="420" y="587"/>
                </a:lnTo>
                <a:cubicBezTo>
                  <a:pt x="420" y="577"/>
                  <a:pt x="426" y="569"/>
                  <a:pt x="436" y="564"/>
                </a:cubicBezTo>
                <a:lnTo>
                  <a:pt x="436" y="564"/>
                </a:lnTo>
                <a:cubicBezTo>
                  <a:pt x="445" y="561"/>
                  <a:pt x="455" y="562"/>
                  <a:pt x="463" y="570"/>
                </a:cubicBezTo>
                <a:lnTo>
                  <a:pt x="508" y="615"/>
                </a:lnTo>
                <a:lnTo>
                  <a:pt x="508" y="615"/>
                </a:lnTo>
                <a:cubicBezTo>
                  <a:pt x="521" y="629"/>
                  <a:pt x="545" y="629"/>
                  <a:pt x="558" y="615"/>
                </a:cubicBezTo>
                <a:lnTo>
                  <a:pt x="616" y="557"/>
                </a:lnTo>
                <a:lnTo>
                  <a:pt x="616" y="557"/>
                </a:lnTo>
                <a:cubicBezTo>
                  <a:pt x="623" y="551"/>
                  <a:pt x="626" y="542"/>
                  <a:pt x="626" y="533"/>
                </a:cubicBezTo>
                <a:lnTo>
                  <a:pt x="626" y="533"/>
                </a:lnTo>
                <a:cubicBezTo>
                  <a:pt x="626" y="523"/>
                  <a:pt x="623" y="514"/>
                  <a:pt x="616" y="508"/>
                </a:cubicBezTo>
                <a:lnTo>
                  <a:pt x="570" y="462"/>
                </a:lnTo>
                <a:lnTo>
                  <a:pt x="570" y="462"/>
                </a:lnTo>
                <a:cubicBezTo>
                  <a:pt x="563" y="454"/>
                  <a:pt x="561" y="445"/>
                  <a:pt x="566" y="435"/>
                </a:cubicBezTo>
                <a:lnTo>
                  <a:pt x="566" y="435"/>
                </a:lnTo>
                <a:cubicBezTo>
                  <a:pt x="569" y="425"/>
                  <a:pt x="578" y="419"/>
                  <a:pt x="588" y="419"/>
                </a:cubicBezTo>
                <a:lnTo>
                  <a:pt x="652" y="419"/>
                </a:lnTo>
                <a:lnTo>
                  <a:pt x="652" y="419"/>
                </a:lnTo>
                <a:cubicBezTo>
                  <a:pt x="672" y="419"/>
                  <a:pt x="688" y="404"/>
                  <a:pt x="688" y="384"/>
                </a:cubicBezTo>
                <a:lnTo>
                  <a:pt x="688" y="302"/>
                </a:lnTo>
                <a:lnTo>
                  <a:pt x="688" y="302"/>
                </a:lnTo>
                <a:cubicBezTo>
                  <a:pt x="688" y="284"/>
                  <a:pt x="672" y="268"/>
                  <a:pt x="652" y="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91"/>
          <p:cNvSpPr>
            <a:spLocks noChangeArrowheads="1"/>
          </p:cNvSpPr>
          <p:nvPr/>
        </p:nvSpPr>
        <p:spPr bwMode="auto">
          <a:xfrm>
            <a:off x="13463543" y="6776932"/>
            <a:ext cx="290725" cy="290725"/>
          </a:xfrm>
          <a:custGeom>
            <a:avLst/>
            <a:gdLst>
              <a:gd name="T0" fmla="*/ 114 w 229"/>
              <a:gd name="T1" fmla="*/ 202 h 229"/>
              <a:gd name="T2" fmla="*/ 114 w 229"/>
              <a:gd name="T3" fmla="*/ 202 h 229"/>
              <a:gd name="T4" fmla="*/ 25 w 229"/>
              <a:gd name="T5" fmla="*/ 114 h 229"/>
              <a:gd name="T6" fmla="*/ 25 w 229"/>
              <a:gd name="T7" fmla="*/ 114 h 229"/>
              <a:gd name="T8" fmla="*/ 114 w 229"/>
              <a:gd name="T9" fmla="*/ 25 h 229"/>
              <a:gd name="T10" fmla="*/ 114 w 229"/>
              <a:gd name="T11" fmla="*/ 25 h 229"/>
              <a:gd name="T12" fmla="*/ 203 w 229"/>
              <a:gd name="T13" fmla="*/ 114 h 229"/>
              <a:gd name="T14" fmla="*/ 203 w 229"/>
              <a:gd name="T15" fmla="*/ 114 h 229"/>
              <a:gd name="T16" fmla="*/ 114 w 229"/>
              <a:gd name="T17" fmla="*/ 202 h 229"/>
              <a:gd name="T18" fmla="*/ 114 w 229"/>
              <a:gd name="T19" fmla="*/ 0 h 229"/>
              <a:gd name="T20" fmla="*/ 114 w 229"/>
              <a:gd name="T21" fmla="*/ 0 h 229"/>
              <a:gd name="T22" fmla="*/ 0 w 229"/>
              <a:gd name="T23" fmla="*/ 114 h 229"/>
              <a:gd name="T24" fmla="*/ 0 w 229"/>
              <a:gd name="T25" fmla="*/ 114 h 229"/>
              <a:gd name="T26" fmla="*/ 114 w 229"/>
              <a:gd name="T27" fmla="*/ 228 h 229"/>
              <a:gd name="T28" fmla="*/ 114 w 229"/>
              <a:gd name="T29" fmla="*/ 228 h 229"/>
              <a:gd name="T30" fmla="*/ 228 w 229"/>
              <a:gd name="T31" fmla="*/ 114 h 229"/>
              <a:gd name="T32" fmla="*/ 228 w 229"/>
              <a:gd name="T33" fmla="*/ 114 h 229"/>
              <a:gd name="T34" fmla="*/ 114 w 229"/>
              <a:gd name="T3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9" h="229">
                <a:moveTo>
                  <a:pt x="114" y="202"/>
                </a:moveTo>
                <a:lnTo>
                  <a:pt x="114" y="202"/>
                </a:lnTo>
                <a:cubicBezTo>
                  <a:pt x="65" y="202"/>
                  <a:pt x="25" y="163"/>
                  <a:pt x="25" y="114"/>
                </a:cubicBezTo>
                <a:lnTo>
                  <a:pt x="25" y="114"/>
                </a:lnTo>
                <a:cubicBezTo>
                  <a:pt x="25" y="65"/>
                  <a:pt x="65" y="25"/>
                  <a:pt x="114" y="25"/>
                </a:cubicBezTo>
                <a:lnTo>
                  <a:pt x="114" y="25"/>
                </a:lnTo>
                <a:cubicBezTo>
                  <a:pt x="163" y="25"/>
                  <a:pt x="203" y="65"/>
                  <a:pt x="203" y="114"/>
                </a:cubicBezTo>
                <a:lnTo>
                  <a:pt x="203" y="114"/>
                </a:lnTo>
                <a:cubicBezTo>
                  <a:pt x="203" y="163"/>
                  <a:pt x="163" y="202"/>
                  <a:pt x="114" y="202"/>
                </a:cubicBez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cubicBezTo>
                  <a:pt x="0" y="177"/>
                  <a:pt x="51" y="228"/>
                  <a:pt x="114" y="228"/>
                </a:cubicBezTo>
                <a:lnTo>
                  <a:pt x="114" y="228"/>
                </a:lnTo>
                <a:cubicBezTo>
                  <a:pt x="177" y="228"/>
                  <a:pt x="228" y="177"/>
                  <a:pt x="228" y="114"/>
                </a:cubicBezTo>
                <a:lnTo>
                  <a:pt x="228" y="114"/>
                </a:ln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2"/>
          <p:cNvSpPr>
            <a:spLocks noChangeArrowheads="1"/>
          </p:cNvSpPr>
          <p:nvPr/>
        </p:nvSpPr>
        <p:spPr bwMode="auto">
          <a:xfrm>
            <a:off x="21559117" y="7800062"/>
            <a:ext cx="682086" cy="838630"/>
          </a:xfrm>
          <a:custGeom>
            <a:avLst/>
            <a:gdLst>
              <a:gd name="T0" fmla="*/ 512 w 538"/>
              <a:gd name="T1" fmla="*/ 571 h 660"/>
              <a:gd name="T2" fmla="*/ 512 w 538"/>
              <a:gd name="T3" fmla="*/ 571 h 660"/>
              <a:gd name="T4" fmla="*/ 448 w 538"/>
              <a:gd name="T5" fmla="*/ 634 h 660"/>
              <a:gd name="T6" fmla="*/ 88 w 538"/>
              <a:gd name="T7" fmla="*/ 634 h 660"/>
              <a:gd name="T8" fmla="*/ 88 w 538"/>
              <a:gd name="T9" fmla="*/ 634 h 660"/>
              <a:gd name="T10" fmla="*/ 24 w 538"/>
              <a:gd name="T11" fmla="*/ 571 h 660"/>
              <a:gd name="T12" fmla="*/ 24 w 538"/>
              <a:gd name="T13" fmla="*/ 333 h 660"/>
              <a:gd name="T14" fmla="*/ 24 w 538"/>
              <a:gd name="T15" fmla="*/ 333 h 660"/>
              <a:gd name="T16" fmla="*/ 88 w 538"/>
              <a:gd name="T17" fmla="*/ 269 h 660"/>
              <a:gd name="T18" fmla="*/ 448 w 538"/>
              <a:gd name="T19" fmla="*/ 269 h 660"/>
              <a:gd name="T20" fmla="*/ 448 w 538"/>
              <a:gd name="T21" fmla="*/ 269 h 660"/>
              <a:gd name="T22" fmla="*/ 512 w 538"/>
              <a:gd name="T23" fmla="*/ 333 h 660"/>
              <a:gd name="T24" fmla="*/ 512 w 538"/>
              <a:gd name="T25" fmla="*/ 571 h 660"/>
              <a:gd name="T26" fmla="*/ 97 w 538"/>
              <a:gd name="T27" fmla="*/ 177 h 660"/>
              <a:gd name="T28" fmla="*/ 97 w 538"/>
              <a:gd name="T29" fmla="*/ 177 h 660"/>
              <a:gd name="T30" fmla="*/ 268 w 538"/>
              <a:gd name="T31" fmla="*/ 24 h 660"/>
              <a:gd name="T32" fmla="*/ 268 w 538"/>
              <a:gd name="T33" fmla="*/ 24 h 660"/>
              <a:gd name="T34" fmla="*/ 439 w 538"/>
              <a:gd name="T35" fmla="*/ 177 h 660"/>
              <a:gd name="T36" fmla="*/ 439 w 538"/>
              <a:gd name="T37" fmla="*/ 244 h 660"/>
              <a:gd name="T38" fmla="*/ 97 w 538"/>
              <a:gd name="T39" fmla="*/ 244 h 660"/>
              <a:gd name="T40" fmla="*/ 97 w 538"/>
              <a:gd name="T41" fmla="*/ 177 h 660"/>
              <a:gd name="T42" fmla="*/ 463 w 538"/>
              <a:gd name="T43" fmla="*/ 246 h 660"/>
              <a:gd name="T44" fmla="*/ 463 w 538"/>
              <a:gd name="T45" fmla="*/ 177 h 660"/>
              <a:gd name="T46" fmla="*/ 463 w 538"/>
              <a:gd name="T47" fmla="*/ 177 h 660"/>
              <a:gd name="T48" fmla="*/ 268 w 538"/>
              <a:gd name="T49" fmla="*/ 0 h 660"/>
              <a:gd name="T50" fmla="*/ 268 w 538"/>
              <a:gd name="T51" fmla="*/ 0 h 660"/>
              <a:gd name="T52" fmla="*/ 73 w 538"/>
              <a:gd name="T53" fmla="*/ 177 h 660"/>
              <a:gd name="T54" fmla="*/ 73 w 538"/>
              <a:gd name="T55" fmla="*/ 246 h 660"/>
              <a:gd name="T56" fmla="*/ 73 w 538"/>
              <a:gd name="T57" fmla="*/ 246 h 660"/>
              <a:gd name="T58" fmla="*/ 0 w 538"/>
              <a:gd name="T59" fmla="*/ 333 h 660"/>
              <a:gd name="T60" fmla="*/ 0 w 538"/>
              <a:gd name="T61" fmla="*/ 571 h 660"/>
              <a:gd name="T62" fmla="*/ 0 w 538"/>
              <a:gd name="T63" fmla="*/ 571 h 660"/>
              <a:gd name="T64" fmla="*/ 88 w 538"/>
              <a:gd name="T65" fmla="*/ 659 h 660"/>
              <a:gd name="T66" fmla="*/ 448 w 538"/>
              <a:gd name="T67" fmla="*/ 659 h 660"/>
              <a:gd name="T68" fmla="*/ 448 w 538"/>
              <a:gd name="T69" fmla="*/ 659 h 660"/>
              <a:gd name="T70" fmla="*/ 537 w 538"/>
              <a:gd name="T71" fmla="*/ 571 h 660"/>
              <a:gd name="T72" fmla="*/ 537 w 538"/>
              <a:gd name="T73" fmla="*/ 333 h 660"/>
              <a:gd name="T74" fmla="*/ 537 w 538"/>
              <a:gd name="T75" fmla="*/ 333 h 660"/>
              <a:gd name="T76" fmla="*/ 463 w 538"/>
              <a:gd name="T77" fmla="*/ 246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8" h="660">
                <a:moveTo>
                  <a:pt x="512" y="571"/>
                </a:moveTo>
                <a:lnTo>
                  <a:pt x="512" y="571"/>
                </a:lnTo>
                <a:cubicBezTo>
                  <a:pt x="512" y="606"/>
                  <a:pt x="483" y="634"/>
                  <a:pt x="448" y="634"/>
                </a:cubicBezTo>
                <a:lnTo>
                  <a:pt x="88" y="634"/>
                </a:lnTo>
                <a:lnTo>
                  <a:pt x="88" y="634"/>
                </a:lnTo>
                <a:cubicBezTo>
                  <a:pt x="53" y="634"/>
                  <a:pt x="24" y="606"/>
                  <a:pt x="24" y="571"/>
                </a:cubicBezTo>
                <a:lnTo>
                  <a:pt x="24" y="333"/>
                </a:lnTo>
                <a:lnTo>
                  <a:pt x="24" y="333"/>
                </a:lnTo>
                <a:cubicBezTo>
                  <a:pt x="24" y="297"/>
                  <a:pt x="53" y="269"/>
                  <a:pt x="88" y="269"/>
                </a:cubicBezTo>
                <a:lnTo>
                  <a:pt x="448" y="269"/>
                </a:lnTo>
                <a:lnTo>
                  <a:pt x="448" y="269"/>
                </a:lnTo>
                <a:cubicBezTo>
                  <a:pt x="483" y="269"/>
                  <a:pt x="512" y="297"/>
                  <a:pt x="512" y="333"/>
                </a:cubicBezTo>
                <a:lnTo>
                  <a:pt x="512" y="571"/>
                </a:lnTo>
                <a:close/>
                <a:moveTo>
                  <a:pt x="97" y="177"/>
                </a:moveTo>
                <a:lnTo>
                  <a:pt x="97" y="177"/>
                </a:lnTo>
                <a:cubicBezTo>
                  <a:pt x="97" y="93"/>
                  <a:pt x="174" y="24"/>
                  <a:pt x="268" y="24"/>
                </a:cubicBezTo>
                <a:lnTo>
                  <a:pt x="268" y="24"/>
                </a:lnTo>
                <a:cubicBezTo>
                  <a:pt x="362" y="24"/>
                  <a:pt x="439" y="93"/>
                  <a:pt x="439" y="177"/>
                </a:cubicBezTo>
                <a:lnTo>
                  <a:pt x="439" y="244"/>
                </a:lnTo>
                <a:lnTo>
                  <a:pt x="97" y="244"/>
                </a:lnTo>
                <a:lnTo>
                  <a:pt x="97" y="177"/>
                </a:lnTo>
                <a:close/>
                <a:moveTo>
                  <a:pt x="463" y="246"/>
                </a:moveTo>
                <a:lnTo>
                  <a:pt x="463" y="177"/>
                </a:lnTo>
                <a:lnTo>
                  <a:pt x="463" y="177"/>
                </a:lnTo>
                <a:cubicBezTo>
                  <a:pt x="463" y="79"/>
                  <a:pt x="376" y="0"/>
                  <a:pt x="268" y="0"/>
                </a:cubicBezTo>
                <a:lnTo>
                  <a:pt x="268" y="0"/>
                </a:lnTo>
                <a:cubicBezTo>
                  <a:pt x="161" y="0"/>
                  <a:pt x="73" y="79"/>
                  <a:pt x="73" y="177"/>
                </a:cubicBezTo>
                <a:lnTo>
                  <a:pt x="73" y="246"/>
                </a:lnTo>
                <a:lnTo>
                  <a:pt x="73" y="246"/>
                </a:lnTo>
                <a:cubicBezTo>
                  <a:pt x="32" y="253"/>
                  <a:pt x="0" y="289"/>
                  <a:pt x="0" y="333"/>
                </a:cubicBezTo>
                <a:lnTo>
                  <a:pt x="0" y="571"/>
                </a:lnTo>
                <a:lnTo>
                  <a:pt x="0" y="571"/>
                </a:lnTo>
                <a:cubicBezTo>
                  <a:pt x="0" y="619"/>
                  <a:pt x="39" y="659"/>
                  <a:pt x="88" y="659"/>
                </a:cubicBezTo>
                <a:lnTo>
                  <a:pt x="448" y="659"/>
                </a:lnTo>
                <a:lnTo>
                  <a:pt x="448" y="659"/>
                </a:lnTo>
                <a:cubicBezTo>
                  <a:pt x="497" y="659"/>
                  <a:pt x="537" y="619"/>
                  <a:pt x="537" y="571"/>
                </a:cubicBezTo>
                <a:lnTo>
                  <a:pt x="537" y="333"/>
                </a:lnTo>
                <a:lnTo>
                  <a:pt x="537" y="333"/>
                </a:lnTo>
                <a:cubicBezTo>
                  <a:pt x="537" y="289"/>
                  <a:pt x="505" y="253"/>
                  <a:pt x="463" y="2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3"/>
          <p:cNvSpPr>
            <a:spLocks noChangeArrowheads="1"/>
          </p:cNvSpPr>
          <p:nvPr/>
        </p:nvSpPr>
        <p:spPr bwMode="auto">
          <a:xfrm>
            <a:off x="21838661" y="8236149"/>
            <a:ext cx="122999" cy="218042"/>
          </a:xfrm>
          <a:custGeom>
            <a:avLst/>
            <a:gdLst>
              <a:gd name="T0" fmla="*/ 74 w 99"/>
              <a:gd name="T1" fmla="*/ 123 h 173"/>
              <a:gd name="T2" fmla="*/ 74 w 99"/>
              <a:gd name="T3" fmla="*/ 123 h 173"/>
              <a:gd name="T4" fmla="*/ 49 w 99"/>
              <a:gd name="T5" fmla="*/ 147 h 173"/>
              <a:gd name="T6" fmla="*/ 49 w 99"/>
              <a:gd name="T7" fmla="*/ 147 h 173"/>
              <a:gd name="T8" fmla="*/ 25 w 99"/>
              <a:gd name="T9" fmla="*/ 123 h 173"/>
              <a:gd name="T10" fmla="*/ 25 w 99"/>
              <a:gd name="T11" fmla="*/ 50 h 173"/>
              <a:gd name="T12" fmla="*/ 25 w 99"/>
              <a:gd name="T13" fmla="*/ 50 h 173"/>
              <a:gd name="T14" fmla="*/ 49 w 99"/>
              <a:gd name="T15" fmla="*/ 25 h 173"/>
              <a:gd name="T16" fmla="*/ 49 w 99"/>
              <a:gd name="T17" fmla="*/ 25 h 173"/>
              <a:gd name="T18" fmla="*/ 74 w 99"/>
              <a:gd name="T19" fmla="*/ 50 h 173"/>
              <a:gd name="T20" fmla="*/ 74 w 99"/>
              <a:gd name="T21" fmla="*/ 123 h 173"/>
              <a:gd name="T22" fmla="*/ 49 w 99"/>
              <a:gd name="T23" fmla="*/ 0 h 173"/>
              <a:gd name="T24" fmla="*/ 49 w 99"/>
              <a:gd name="T25" fmla="*/ 0 h 173"/>
              <a:gd name="T26" fmla="*/ 0 w 99"/>
              <a:gd name="T27" fmla="*/ 50 h 173"/>
              <a:gd name="T28" fmla="*/ 0 w 99"/>
              <a:gd name="T29" fmla="*/ 123 h 173"/>
              <a:gd name="T30" fmla="*/ 0 w 99"/>
              <a:gd name="T31" fmla="*/ 123 h 173"/>
              <a:gd name="T32" fmla="*/ 49 w 99"/>
              <a:gd name="T33" fmla="*/ 172 h 173"/>
              <a:gd name="T34" fmla="*/ 49 w 99"/>
              <a:gd name="T35" fmla="*/ 172 h 173"/>
              <a:gd name="T36" fmla="*/ 98 w 99"/>
              <a:gd name="T37" fmla="*/ 123 h 173"/>
              <a:gd name="T38" fmla="*/ 98 w 99"/>
              <a:gd name="T39" fmla="*/ 50 h 173"/>
              <a:gd name="T40" fmla="*/ 98 w 99"/>
              <a:gd name="T41" fmla="*/ 50 h 173"/>
              <a:gd name="T42" fmla="*/ 49 w 99"/>
              <a:gd name="T4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" h="173">
                <a:moveTo>
                  <a:pt x="74" y="123"/>
                </a:moveTo>
                <a:lnTo>
                  <a:pt x="74" y="123"/>
                </a:lnTo>
                <a:cubicBezTo>
                  <a:pt x="74" y="136"/>
                  <a:pt x="63" y="147"/>
                  <a:pt x="49" y="147"/>
                </a:cubicBezTo>
                <a:lnTo>
                  <a:pt x="49" y="147"/>
                </a:lnTo>
                <a:cubicBezTo>
                  <a:pt x="36" y="147"/>
                  <a:pt x="25" y="136"/>
                  <a:pt x="25" y="123"/>
                </a:cubicBezTo>
                <a:lnTo>
                  <a:pt x="25" y="50"/>
                </a:lnTo>
                <a:lnTo>
                  <a:pt x="25" y="50"/>
                </a:lnTo>
                <a:cubicBezTo>
                  <a:pt x="25" y="36"/>
                  <a:pt x="36" y="25"/>
                  <a:pt x="49" y="25"/>
                </a:cubicBezTo>
                <a:lnTo>
                  <a:pt x="49" y="25"/>
                </a:lnTo>
                <a:cubicBezTo>
                  <a:pt x="63" y="25"/>
                  <a:pt x="74" y="36"/>
                  <a:pt x="74" y="50"/>
                </a:cubicBezTo>
                <a:lnTo>
                  <a:pt x="74" y="123"/>
                </a:lnTo>
                <a:close/>
                <a:moveTo>
                  <a:pt x="49" y="0"/>
                </a:moveTo>
                <a:lnTo>
                  <a:pt x="49" y="0"/>
                </a:lnTo>
                <a:cubicBezTo>
                  <a:pt x="22" y="0"/>
                  <a:pt x="0" y="22"/>
                  <a:pt x="0" y="50"/>
                </a:cubicBezTo>
                <a:lnTo>
                  <a:pt x="0" y="123"/>
                </a:lnTo>
                <a:lnTo>
                  <a:pt x="0" y="123"/>
                </a:lnTo>
                <a:cubicBezTo>
                  <a:pt x="0" y="150"/>
                  <a:pt x="22" y="172"/>
                  <a:pt x="49" y="172"/>
                </a:cubicBezTo>
                <a:lnTo>
                  <a:pt x="49" y="172"/>
                </a:lnTo>
                <a:cubicBezTo>
                  <a:pt x="76" y="172"/>
                  <a:pt x="98" y="150"/>
                  <a:pt x="98" y="123"/>
                </a:cubicBezTo>
                <a:lnTo>
                  <a:pt x="98" y="50"/>
                </a:lnTo>
                <a:lnTo>
                  <a:pt x="98" y="50"/>
                </a:lnTo>
                <a:cubicBezTo>
                  <a:pt x="98" y="22"/>
                  <a:pt x="76" y="0"/>
                  <a:pt x="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CuadroTexto 224"/>
          <p:cNvSpPr txBox="1"/>
          <p:nvPr/>
        </p:nvSpPr>
        <p:spPr>
          <a:xfrm>
            <a:off x="1752207" y="1614844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6588954" y="11206539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12292024" y="425201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20714899" y="11392519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5073713" y="11127479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996354" y="10959753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4720955" y="1388190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15430325" y="3967322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76929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5444582" y="5665890"/>
            <a:ext cx="1313527" cy="1313527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4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5472175" y="6074298"/>
            <a:ext cx="5521" cy="1771608"/>
          </a:xfrm>
          <a:custGeom>
            <a:avLst/>
            <a:gdLst>
              <a:gd name="T0" fmla="*/ 0 w 1"/>
              <a:gd name="T1" fmla="*/ 1415 h 1416"/>
              <a:gd name="T2" fmla="*/ 0 w 1"/>
              <a:gd name="T3" fmla="*/ 0 h 1416"/>
              <a:gd name="T4" fmla="*/ 0 w 1"/>
              <a:gd name="T5" fmla="*/ 1415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5472175" y="6074298"/>
            <a:ext cx="5521" cy="1771608"/>
          </a:xfrm>
          <a:prstGeom prst="line">
            <a:avLst/>
          </a:prstGeom>
          <a:noFill/>
          <a:ln w="147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0246131" y="7967324"/>
            <a:ext cx="1313527" cy="1308006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3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0279245" y="8375732"/>
            <a:ext cx="5517" cy="1771604"/>
          </a:xfrm>
          <a:custGeom>
            <a:avLst/>
            <a:gdLst>
              <a:gd name="T0" fmla="*/ 0 w 1"/>
              <a:gd name="T1" fmla="*/ 1416 h 1417"/>
              <a:gd name="T2" fmla="*/ 0 w 1"/>
              <a:gd name="T3" fmla="*/ 0 h 1417"/>
              <a:gd name="T4" fmla="*/ 0 w 1"/>
              <a:gd name="T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E592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0279245" y="8375732"/>
            <a:ext cx="5517" cy="1771604"/>
          </a:xfrm>
          <a:prstGeom prst="line">
            <a:avLst/>
          </a:prstGeom>
          <a:noFill/>
          <a:ln w="147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4192230" y="5787308"/>
            <a:ext cx="1313527" cy="1308010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4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4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4219827" y="6195716"/>
            <a:ext cx="5517" cy="1771608"/>
          </a:xfrm>
          <a:custGeom>
            <a:avLst/>
            <a:gdLst>
              <a:gd name="T0" fmla="*/ 0 w 1"/>
              <a:gd name="T1" fmla="*/ 1415 h 1416"/>
              <a:gd name="T2" fmla="*/ 0 w 1"/>
              <a:gd name="T3" fmla="*/ 0 h 1416"/>
              <a:gd name="T4" fmla="*/ 0 w 1"/>
              <a:gd name="T5" fmla="*/ 1415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924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14219827" y="6195716"/>
            <a:ext cx="5517" cy="1771608"/>
          </a:xfrm>
          <a:prstGeom prst="line">
            <a:avLst/>
          </a:prstGeom>
          <a:noFill/>
          <a:ln w="147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18237675" y="8066666"/>
            <a:ext cx="1313527" cy="1308006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3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/>
          <p:cNvSpPr>
            <a:spLocks noChangeArrowheads="1"/>
          </p:cNvSpPr>
          <p:nvPr/>
        </p:nvSpPr>
        <p:spPr bwMode="auto">
          <a:xfrm>
            <a:off x="18270789" y="8475074"/>
            <a:ext cx="5517" cy="1771604"/>
          </a:xfrm>
          <a:custGeom>
            <a:avLst/>
            <a:gdLst>
              <a:gd name="T0" fmla="*/ 0 w 1"/>
              <a:gd name="T1" fmla="*/ 1416 h 1417"/>
              <a:gd name="T2" fmla="*/ 0 w 1"/>
              <a:gd name="T3" fmla="*/ 0 h 1417"/>
              <a:gd name="T4" fmla="*/ 0 w 1"/>
              <a:gd name="T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18270789" y="8475074"/>
            <a:ext cx="5517" cy="1771604"/>
          </a:xfrm>
          <a:prstGeom prst="line">
            <a:avLst/>
          </a:prstGeom>
          <a:noFill/>
          <a:ln w="147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7"/>
          <p:cNvSpPr>
            <a:spLocks noChangeArrowheads="1"/>
          </p:cNvSpPr>
          <p:nvPr/>
        </p:nvSpPr>
        <p:spPr bwMode="auto">
          <a:xfrm>
            <a:off x="-57885" y="7967324"/>
            <a:ext cx="24493420" cy="2378697"/>
          </a:xfrm>
          <a:custGeom>
            <a:avLst/>
            <a:gdLst>
              <a:gd name="T0" fmla="*/ 0 w 19570"/>
              <a:gd name="T1" fmla="*/ 1116 h 1899"/>
              <a:gd name="T2" fmla="*/ 3816 w 19570"/>
              <a:gd name="T3" fmla="*/ 1144 h 1899"/>
              <a:gd name="T4" fmla="*/ 3816 w 19570"/>
              <a:gd name="T5" fmla="*/ 0 h 1899"/>
              <a:gd name="T6" fmla="*/ 5617 w 19570"/>
              <a:gd name="T7" fmla="*/ 0 h 1899"/>
              <a:gd name="T8" fmla="*/ 5617 w 19570"/>
              <a:gd name="T9" fmla="*/ 1144 h 1899"/>
              <a:gd name="T10" fmla="*/ 7832 w 19570"/>
              <a:gd name="T11" fmla="*/ 1144 h 1899"/>
              <a:gd name="T12" fmla="*/ 7832 w 19570"/>
              <a:gd name="T13" fmla="*/ 1800 h 1899"/>
              <a:gd name="T14" fmla="*/ 9220 w 19570"/>
              <a:gd name="T15" fmla="*/ 1800 h 1899"/>
              <a:gd name="T16" fmla="*/ 9220 w 19570"/>
              <a:gd name="T17" fmla="*/ 1144 h 1899"/>
              <a:gd name="T18" fmla="*/ 11278 w 19570"/>
              <a:gd name="T19" fmla="*/ 1144 h 1899"/>
              <a:gd name="T20" fmla="*/ 11278 w 19570"/>
              <a:gd name="T21" fmla="*/ 0 h 1899"/>
              <a:gd name="T22" fmla="*/ 11945 w 19570"/>
              <a:gd name="T23" fmla="*/ 0 h 1899"/>
              <a:gd name="T24" fmla="*/ 11945 w 19570"/>
              <a:gd name="T25" fmla="*/ 1144 h 1899"/>
              <a:gd name="T26" fmla="*/ 13869 w 19570"/>
              <a:gd name="T27" fmla="*/ 1144 h 1899"/>
              <a:gd name="T28" fmla="*/ 13869 w 19570"/>
              <a:gd name="T29" fmla="*/ 1898 h 1899"/>
              <a:gd name="T30" fmla="*/ 16108 w 19570"/>
              <a:gd name="T31" fmla="*/ 1898 h 1899"/>
              <a:gd name="T32" fmla="*/ 16108 w 19570"/>
              <a:gd name="T33" fmla="*/ 1095 h 1899"/>
              <a:gd name="T34" fmla="*/ 19569 w 19570"/>
              <a:gd name="T35" fmla="*/ 109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570" h="1899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w="508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8"/>
          <p:cNvSpPr>
            <a:spLocks noChangeArrowheads="1"/>
          </p:cNvSpPr>
          <p:nvPr/>
        </p:nvSpPr>
        <p:spPr bwMode="auto">
          <a:xfrm>
            <a:off x="-57885" y="7967324"/>
            <a:ext cx="24493420" cy="2378697"/>
          </a:xfrm>
          <a:custGeom>
            <a:avLst/>
            <a:gdLst>
              <a:gd name="T0" fmla="*/ 0 w 19570"/>
              <a:gd name="T1" fmla="*/ 1116 h 1899"/>
              <a:gd name="T2" fmla="*/ 3816 w 19570"/>
              <a:gd name="T3" fmla="*/ 1144 h 1899"/>
              <a:gd name="T4" fmla="*/ 3816 w 19570"/>
              <a:gd name="T5" fmla="*/ 0 h 1899"/>
              <a:gd name="T6" fmla="*/ 5617 w 19570"/>
              <a:gd name="T7" fmla="*/ 0 h 1899"/>
              <a:gd name="T8" fmla="*/ 5617 w 19570"/>
              <a:gd name="T9" fmla="*/ 1144 h 1899"/>
              <a:gd name="T10" fmla="*/ 7832 w 19570"/>
              <a:gd name="T11" fmla="*/ 1144 h 1899"/>
              <a:gd name="T12" fmla="*/ 7832 w 19570"/>
              <a:gd name="T13" fmla="*/ 1800 h 1899"/>
              <a:gd name="T14" fmla="*/ 9220 w 19570"/>
              <a:gd name="T15" fmla="*/ 1800 h 1899"/>
              <a:gd name="T16" fmla="*/ 9220 w 19570"/>
              <a:gd name="T17" fmla="*/ 1144 h 1899"/>
              <a:gd name="T18" fmla="*/ 11278 w 19570"/>
              <a:gd name="T19" fmla="*/ 1144 h 1899"/>
              <a:gd name="T20" fmla="*/ 11278 w 19570"/>
              <a:gd name="T21" fmla="*/ 0 h 1899"/>
              <a:gd name="T22" fmla="*/ 11945 w 19570"/>
              <a:gd name="T23" fmla="*/ 0 h 1899"/>
              <a:gd name="T24" fmla="*/ 11945 w 19570"/>
              <a:gd name="T25" fmla="*/ 1144 h 1899"/>
              <a:gd name="T26" fmla="*/ 13869 w 19570"/>
              <a:gd name="T27" fmla="*/ 1144 h 1899"/>
              <a:gd name="T28" fmla="*/ 13869 w 19570"/>
              <a:gd name="T29" fmla="*/ 1898 h 1899"/>
              <a:gd name="T30" fmla="*/ 16108 w 19570"/>
              <a:gd name="T31" fmla="*/ 1898 h 1899"/>
              <a:gd name="T32" fmla="*/ 16108 w 19570"/>
              <a:gd name="T33" fmla="*/ 1095 h 1899"/>
              <a:gd name="T34" fmla="*/ 19569 w 19570"/>
              <a:gd name="T35" fmla="*/ 109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570" h="1899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CuadroTexto 371"/>
          <p:cNvSpPr txBox="1"/>
          <p:nvPr/>
        </p:nvSpPr>
        <p:spPr>
          <a:xfrm>
            <a:off x="2391683" y="2926580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73" name="CuadroTexto 372"/>
          <p:cNvSpPr txBox="1"/>
          <p:nvPr/>
        </p:nvSpPr>
        <p:spPr>
          <a:xfrm>
            <a:off x="5445636" y="769210"/>
            <a:ext cx="134863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Infographics</a:t>
            </a:r>
          </a:p>
        </p:txBody>
      </p:sp>
      <p:sp>
        <p:nvSpPr>
          <p:cNvPr id="374" name="CuadroTexto 373"/>
          <p:cNvSpPr txBox="1"/>
          <p:nvPr/>
        </p:nvSpPr>
        <p:spPr>
          <a:xfrm>
            <a:off x="5654300" y="590252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5" name="CuadroTexto 374"/>
          <p:cNvSpPr txBox="1"/>
          <p:nvPr/>
        </p:nvSpPr>
        <p:spPr>
          <a:xfrm>
            <a:off x="10461372" y="819291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6" name="CuadroTexto 375"/>
          <p:cNvSpPr txBox="1"/>
          <p:nvPr/>
        </p:nvSpPr>
        <p:spPr>
          <a:xfrm>
            <a:off x="14442176" y="601842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7" name="CuadroTexto 376"/>
          <p:cNvSpPr txBox="1"/>
          <p:nvPr/>
        </p:nvSpPr>
        <p:spPr>
          <a:xfrm>
            <a:off x="18433097" y="8330389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8" name="CuadroTexto 377"/>
          <p:cNvSpPr txBox="1"/>
          <p:nvPr/>
        </p:nvSpPr>
        <p:spPr>
          <a:xfrm>
            <a:off x="3956621" y="10012461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8788558" y="11171429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2683591" y="10012461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6899101" y="11165864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37873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9708586" y="-139431"/>
            <a:ext cx="5374780" cy="13828862"/>
          </a:xfrm>
          <a:custGeom>
            <a:avLst/>
            <a:gdLst>
              <a:gd name="T0" fmla="*/ 1219 w 4232"/>
              <a:gd name="T1" fmla="*/ 0 h 10891"/>
              <a:gd name="T2" fmla="*/ 0 w 4232"/>
              <a:gd name="T3" fmla="*/ 10890 h 10891"/>
              <a:gd name="T4" fmla="*/ 4231 w 4232"/>
              <a:gd name="T5" fmla="*/ 10890 h 10891"/>
              <a:gd name="T6" fmla="*/ 3117 w 4232"/>
              <a:gd name="T7" fmla="*/ 0 h 10891"/>
              <a:gd name="T8" fmla="*/ 1219 w 4232"/>
              <a:gd name="T9" fmla="*/ 0 h 10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2" h="10891">
                <a:moveTo>
                  <a:pt x="1219" y="0"/>
                </a:moveTo>
                <a:lnTo>
                  <a:pt x="0" y="10890"/>
                </a:lnTo>
                <a:lnTo>
                  <a:pt x="4231" y="10890"/>
                </a:lnTo>
                <a:lnTo>
                  <a:pt x="3117" y="0"/>
                </a:lnTo>
                <a:lnTo>
                  <a:pt x="1219" y="0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2390379" y="-441762"/>
            <a:ext cx="5597" cy="13985626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7687446" y="7905942"/>
            <a:ext cx="3314448" cy="3420825"/>
          </a:xfrm>
          <a:custGeom>
            <a:avLst/>
            <a:gdLst>
              <a:gd name="T0" fmla="*/ 0 w 2609"/>
              <a:gd name="T1" fmla="*/ 0 h 2695"/>
              <a:gd name="T2" fmla="*/ 2608 w 2609"/>
              <a:gd name="T3" fmla="*/ 1347 h 2695"/>
              <a:gd name="T4" fmla="*/ 0 w 2609"/>
              <a:gd name="T5" fmla="*/ 2694 h 2695"/>
              <a:gd name="T6" fmla="*/ 0 w 2609"/>
              <a:gd name="T7" fmla="*/ 0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9" h="2695">
                <a:moveTo>
                  <a:pt x="0" y="0"/>
                </a:moveTo>
                <a:lnTo>
                  <a:pt x="2608" y="1347"/>
                </a:lnTo>
                <a:lnTo>
                  <a:pt x="0" y="269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5268795" y="7782770"/>
            <a:ext cx="3549594" cy="3667170"/>
          </a:xfrm>
          <a:custGeom>
            <a:avLst/>
            <a:gdLst>
              <a:gd name="T0" fmla="*/ 1396 w 2795"/>
              <a:gd name="T1" fmla="*/ 2888 h 2889"/>
              <a:gd name="T2" fmla="*/ 1396 w 2795"/>
              <a:gd name="T3" fmla="*/ 2888 h 2889"/>
              <a:gd name="T4" fmla="*/ 2794 w 2795"/>
              <a:gd name="T5" fmla="*/ 1444 h 2889"/>
              <a:gd name="T6" fmla="*/ 2794 w 2795"/>
              <a:gd name="T7" fmla="*/ 1444 h 2889"/>
              <a:gd name="T8" fmla="*/ 1396 w 2795"/>
              <a:gd name="T9" fmla="*/ 0 h 2889"/>
              <a:gd name="T10" fmla="*/ 1396 w 2795"/>
              <a:gd name="T11" fmla="*/ 0 h 2889"/>
              <a:gd name="T12" fmla="*/ 0 w 2795"/>
              <a:gd name="T13" fmla="*/ 1444 h 2889"/>
              <a:gd name="T14" fmla="*/ 0 w 2795"/>
              <a:gd name="T15" fmla="*/ 1444 h 2889"/>
              <a:gd name="T16" fmla="*/ 1396 w 2795"/>
              <a:gd name="T17" fmla="*/ 2888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5" h="2889">
                <a:moveTo>
                  <a:pt x="1396" y="2888"/>
                </a:moveTo>
                <a:lnTo>
                  <a:pt x="1396" y="2888"/>
                </a:lnTo>
                <a:cubicBezTo>
                  <a:pt x="2168" y="2888"/>
                  <a:pt x="2794" y="2241"/>
                  <a:pt x="2794" y="1444"/>
                </a:cubicBezTo>
                <a:lnTo>
                  <a:pt x="2794" y="1444"/>
                </a:lnTo>
                <a:cubicBezTo>
                  <a:pt x="2794" y="646"/>
                  <a:pt x="2168" y="0"/>
                  <a:pt x="1396" y="0"/>
                </a:cubicBezTo>
                <a:lnTo>
                  <a:pt x="1396" y="0"/>
                </a:lnTo>
                <a:cubicBezTo>
                  <a:pt x="625" y="0"/>
                  <a:pt x="0" y="646"/>
                  <a:pt x="0" y="1444"/>
                </a:cubicBezTo>
                <a:lnTo>
                  <a:pt x="0" y="1444"/>
                </a:lnTo>
                <a:cubicBezTo>
                  <a:pt x="0" y="2241"/>
                  <a:pt x="625" y="2888"/>
                  <a:pt x="1396" y="28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3386953" y="4787451"/>
            <a:ext cx="2900142" cy="2995318"/>
          </a:xfrm>
          <a:custGeom>
            <a:avLst/>
            <a:gdLst>
              <a:gd name="T0" fmla="*/ 2283 w 2284"/>
              <a:gd name="T1" fmla="*/ 2357 h 2358"/>
              <a:gd name="T2" fmla="*/ 0 w 2284"/>
              <a:gd name="T3" fmla="*/ 1178 h 2358"/>
              <a:gd name="T4" fmla="*/ 2283 w 2284"/>
              <a:gd name="T5" fmla="*/ 0 h 2358"/>
              <a:gd name="T6" fmla="*/ 2283 w 2284"/>
              <a:gd name="T7" fmla="*/ 2357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4" h="2358">
                <a:moveTo>
                  <a:pt x="2283" y="2357"/>
                </a:moveTo>
                <a:lnTo>
                  <a:pt x="0" y="1178"/>
                </a:lnTo>
                <a:lnTo>
                  <a:pt x="2283" y="0"/>
                </a:lnTo>
                <a:lnTo>
                  <a:pt x="2283" y="23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5296118" y="4681074"/>
            <a:ext cx="3107297" cy="3208074"/>
          </a:xfrm>
          <a:custGeom>
            <a:avLst/>
            <a:gdLst>
              <a:gd name="T0" fmla="*/ 1223 w 2446"/>
              <a:gd name="T1" fmla="*/ 0 h 2526"/>
              <a:gd name="T2" fmla="*/ 1223 w 2446"/>
              <a:gd name="T3" fmla="*/ 0 h 2526"/>
              <a:gd name="T4" fmla="*/ 0 w 2446"/>
              <a:gd name="T5" fmla="*/ 1263 h 2526"/>
              <a:gd name="T6" fmla="*/ 0 w 2446"/>
              <a:gd name="T7" fmla="*/ 1263 h 2526"/>
              <a:gd name="T8" fmla="*/ 1223 w 2446"/>
              <a:gd name="T9" fmla="*/ 2525 h 2526"/>
              <a:gd name="T10" fmla="*/ 1223 w 2446"/>
              <a:gd name="T11" fmla="*/ 2525 h 2526"/>
              <a:gd name="T12" fmla="*/ 2445 w 2446"/>
              <a:gd name="T13" fmla="*/ 1263 h 2526"/>
              <a:gd name="T14" fmla="*/ 2445 w 2446"/>
              <a:gd name="T15" fmla="*/ 1263 h 2526"/>
              <a:gd name="T16" fmla="*/ 1223 w 2446"/>
              <a:gd name="T17" fmla="*/ 0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6" h="2526">
                <a:moveTo>
                  <a:pt x="1223" y="0"/>
                </a:moveTo>
                <a:lnTo>
                  <a:pt x="1223" y="0"/>
                </a:lnTo>
                <a:cubicBezTo>
                  <a:pt x="548" y="0"/>
                  <a:pt x="0" y="566"/>
                  <a:pt x="0" y="1263"/>
                </a:cubicBezTo>
                <a:lnTo>
                  <a:pt x="0" y="1263"/>
                </a:lnTo>
                <a:cubicBezTo>
                  <a:pt x="0" y="1960"/>
                  <a:pt x="548" y="2525"/>
                  <a:pt x="1223" y="2525"/>
                </a:cubicBezTo>
                <a:lnTo>
                  <a:pt x="1223" y="2525"/>
                </a:lnTo>
                <a:cubicBezTo>
                  <a:pt x="1898" y="2525"/>
                  <a:pt x="2445" y="1960"/>
                  <a:pt x="2445" y="1263"/>
                </a:cubicBezTo>
                <a:lnTo>
                  <a:pt x="2445" y="1263"/>
                </a:lnTo>
                <a:cubicBezTo>
                  <a:pt x="2445" y="566"/>
                  <a:pt x="1898" y="0"/>
                  <a:pt x="12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8851982" y="2615144"/>
            <a:ext cx="2401853" cy="2485836"/>
          </a:xfrm>
          <a:custGeom>
            <a:avLst/>
            <a:gdLst>
              <a:gd name="T0" fmla="*/ 0 w 1893"/>
              <a:gd name="T1" fmla="*/ 0 h 1956"/>
              <a:gd name="T2" fmla="*/ 1892 w 1893"/>
              <a:gd name="T3" fmla="*/ 978 h 1956"/>
              <a:gd name="T4" fmla="*/ 0 w 1893"/>
              <a:gd name="T5" fmla="*/ 1955 h 1956"/>
              <a:gd name="T6" fmla="*/ 0 w 1893"/>
              <a:gd name="T7" fmla="*/ 0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3" h="1956">
                <a:moveTo>
                  <a:pt x="0" y="0"/>
                </a:moveTo>
                <a:lnTo>
                  <a:pt x="1892" y="978"/>
                </a:lnTo>
                <a:lnTo>
                  <a:pt x="0" y="195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/>
          <p:cNvSpPr>
            <a:spLocks noChangeArrowheads="1"/>
          </p:cNvSpPr>
          <p:nvPr/>
        </p:nvSpPr>
        <p:spPr bwMode="auto">
          <a:xfrm>
            <a:off x="7099578" y="2525565"/>
            <a:ext cx="2575416" cy="2659395"/>
          </a:xfrm>
          <a:custGeom>
            <a:avLst/>
            <a:gdLst>
              <a:gd name="T0" fmla="*/ 1014 w 2029"/>
              <a:gd name="T1" fmla="*/ 2095 h 2096"/>
              <a:gd name="T2" fmla="*/ 1014 w 2029"/>
              <a:gd name="T3" fmla="*/ 2095 h 2096"/>
              <a:gd name="T4" fmla="*/ 2028 w 2029"/>
              <a:gd name="T5" fmla="*/ 1048 h 2096"/>
              <a:gd name="T6" fmla="*/ 2028 w 2029"/>
              <a:gd name="T7" fmla="*/ 1048 h 2096"/>
              <a:gd name="T8" fmla="*/ 1014 w 2029"/>
              <a:gd name="T9" fmla="*/ 0 h 2096"/>
              <a:gd name="T10" fmla="*/ 1014 w 2029"/>
              <a:gd name="T11" fmla="*/ 0 h 2096"/>
              <a:gd name="T12" fmla="*/ 0 w 2029"/>
              <a:gd name="T13" fmla="*/ 1048 h 2096"/>
              <a:gd name="T14" fmla="*/ 0 w 2029"/>
              <a:gd name="T15" fmla="*/ 1048 h 2096"/>
              <a:gd name="T16" fmla="*/ 1014 w 2029"/>
              <a:gd name="T17" fmla="*/ 2095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9" h="2096">
                <a:moveTo>
                  <a:pt x="1014" y="2095"/>
                </a:moveTo>
                <a:lnTo>
                  <a:pt x="1014" y="2095"/>
                </a:lnTo>
                <a:cubicBezTo>
                  <a:pt x="1574" y="2095"/>
                  <a:pt x="2028" y="1626"/>
                  <a:pt x="2028" y="1048"/>
                </a:cubicBezTo>
                <a:lnTo>
                  <a:pt x="2028" y="1048"/>
                </a:lnTo>
                <a:cubicBezTo>
                  <a:pt x="2028" y="469"/>
                  <a:pt x="1574" y="0"/>
                  <a:pt x="1014" y="0"/>
                </a:cubicBezTo>
                <a:lnTo>
                  <a:pt x="1014" y="0"/>
                </a:lnTo>
                <a:cubicBezTo>
                  <a:pt x="454" y="0"/>
                  <a:pt x="0" y="469"/>
                  <a:pt x="0" y="1048"/>
                </a:cubicBezTo>
                <a:lnTo>
                  <a:pt x="0" y="1048"/>
                </a:lnTo>
                <a:cubicBezTo>
                  <a:pt x="0" y="1626"/>
                  <a:pt x="454" y="2095"/>
                  <a:pt x="1014" y="20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3330966" y="286073"/>
            <a:ext cx="1791593" cy="1847581"/>
          </a:xfrm>
          <a:custGeom>
            <a:avLst/>
            <a:gdLst>
              <a:gd name="T0" fmla="*/ 1408 w 1409"/>
              <a:gd name="T1" fmla="*/ 1456 h 1457"/>
              <a:gd name="T2" fmla="*/ 0 w 1409"/>
              <a:gd name="T3" fmla="*/ 728 h 1457"/>
              <a:gd name="T4" fmla="*/ 1408 w 1409"/>
              <a:gd name="T5" fmla="*/ 0 h 1457"/>
              <a:gd name="T6" fmla="*/ 1408 w 1409"/>
              <a:gd name="T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9" h="1457">
                <a:moveTo>
                  <a:pt x="1408" y="1456"/>
                </a:moveTo>
                <a:lnTo>
                  <a:pt x="0" y="728"/>
                </a:lnTo>
                <a:lnTo>
                  <a:pt x="1408" y="0"/>
                </a:lnTo>
                <a:lnTo>
                  <a:pt x="1408" y="1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4512296" y="218888"/>
            <a:ext cx="1914765" cy="1981950"/>
          </a:xfrm>
          <a:custGeom>
            <a:avLst/>
            <a:gdLst>
              <a:gd name="T0" fmla="*/ 755 w 1510"/>
              <a:gd name="T1" fmla="*/ 0 h 1561"/>
              <a:gd name="T2" fmla="*/ 755 w 1510"/>
              <a:gd name="T3" fmla="*/ 0 h 1561"/>
              <a:gd name="T4" fmla="*/ 0 w 1510"/>
              <a:gd name="T5" fmla="*/ 780 h 1561"/>
              <a:gd name="T6" fmla="*/ 0 w 1510"/>
              <a:gd name="T7" fmla="*/ 780 h 1561"/>
              <a:gd name="T8" fmla="*/ 755 w 1510"/>
              <a:gd name="T9" fmla="*/ 1560 h 1561"/>
              <a:gd name="T10" fmla="*/ 755 w 1510"/>
              <a:gd name="T11" fmla="*/ 1560 h 1561"/>
              <a:gd name="T12" fmla="*/ 1509 w 1510"/>
              <a:gd name="T13" fmla="*/ 780 h 1561"/>
              <a:gd name="T14" fmla="*/ 1509 w 1510"/>
              <a:gd name="T15" fmla="*/ 780 h 1561"/>
              <a:gd name="T16" fmla="*/ 755 w 1510"/>
              <a:gd name="T17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0" h="1561">
                <a:moveTo>
                  <a:pt x="755" y="0"/>
                </a:moveTo>
                <a:lnTo>
                  <a:pt x="755" y="0"/>
                </a:lnTo>
                <a:cubicBezTo>
                  <a:pt x="338" y="0"/>
                  <a:pt x="0" y="350"/>
                  <a:pt x="0" y="780"/>
                </a:cubicBezTo>
                <a:lnTo>
                  <a:pt x="0" y="780"/>
                </a:lnTo>
                <a:cubicBezTo>
                  <a:pt x="0" y="1211"/>
                  <a:pt x="338" y="1560"/>
                  <a:pt x="755" y="1560"/>
                </a:cubicBezTo>
                <a:lnTo>
                  <a:pt x="755" y="1560"/>
                </a:lnTo>
                <a:cubicBezTo>
                  <a:pt x="1171" y="1560"/>
                  <a:pt x="1509" y="1211"/>
                  <a:pt x="1509" y="780"/>
                </a:cubicBezTo>
                <a:lnTo>
                  <a:pt x="1509" y="780"/>
                </a:lnTo>
                <a:cubicBezTo>
                  <a:pt x="1509" y="350"/>
                  <a:pt x="1171" y="0"/>
                  <a:pt x="7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CuadroTexto 201"/>
          <p:cNvSpPr txBox="1"/>
          <p:nvPr/>
        </p:nvSpPr>
        <p:spPr>
          <a:xfrm>
            <a:off x="5811138" y="8092923"/>
            <a:ext cx="28616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5545821" y="4984009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7468774" y="2760032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14526293" y="317048"/>
            <a:ext cx="165622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9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6" name="CuadroTexto 205"/>
          <p:cNvSpPr txBox="1"/>
          <p:nvPr/>
        </p:nvSpPr>
        <p:spPr>
          <a:xfrm>
            <a:off x="4502499" y="11705342"/>
            <a:ext cx="5147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4582831" y="8226020"/>
            <a:ext cx="4137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8" name="CuadroTexto 207"/>
          <p:cNvSpPr txBox="1"/>
          <p:nvPr/>
        </p:nvSpPr>
        <p:spPr>
          <a:xfrm>
            <a:off x="6526257" y="5419427"/>
            <a:ext cx="367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9" name="CuadroTexto 208"/>
          <p:cNvSpPr txBox="1"/>
          <p:nvPr/>
        </p:nvSpPr>
        <p:spPr>
          <a:xfrm>
            <a:off x="14003507" y="2435985"/>
            <a:ext cx="315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0150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114937" y="9037644"/>
            <a:ext cx="4660697" cy="1250294"/>
          </a:xfrm>
          <a:custGeom>
            <a:avLst/>
            <a:gdLst>
              <a:gd name="T0" fmla="*/ 3681 w 3682"/>
              <a:gd name="T1" fmla="*/ 986 h 987"/>
              <a:gd name="T2" fmla="*/ 0 w 3682"/>
              <a:gd name="T3" fmla="*/ 986 h 987"/>
              <a:gd name="T4" fmla="*/ 0 w 3682"/>
              <a:gd name="T5" fmla="*/ 0 h 987"/>
              <a:gd name="T6" fmla="*/ 3681 w 3682"/>
              <a:gd name="T7" fmla="*/ 0 h 987"/>
              <a:gd name="T8" fmla="*/ 3681 w 3682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987">
                <a:moveTo>
                  <a:pt x="3681" y="986"/>
                </a:moveTo>
                <a:lnTo>
                  <a:pt x="0" y="986"/>
                </a:lnTo>
                <a:lnTo>
                  <a:pt x="0" y="0"/>
                </a:lnTo>
                <a:lnTo>
                  <a:pt x="3681" y="0"/>
                </a:lnTo>
                <a:lnTo>
                  <a:pt x="3681" y="9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9824989" y="-116297"/>
            <a:ext cx="4794654" cy="13948595"/>
          </a:xfrm>
          <a:custGeom>
            <a:avLst/>
            <a:gdLst>
              <a:gd name="T0" fmla="*/ 1032 w 3790"/>
              <a:gd name="T1" fmla="*/ 0 h 11020"/>
              <a:gd name="T2" fmla="*/ 1055 w 3790"/>
              <a:gd name="T3" fmla="*/ 3129 h 11020"/>
              <a:gd name="T4" fmla="*/ 1055 w 3790"/>
              <a:gd name="T5" fmla="*/ 3129 h 11020"/>
              <a:gd name="T6" fmla="*/ 1607 w 3790"/>
              <a:gd name="T7" fmla="*/ 3686 h 11020"/>
              <a:gd name="T8" fmla="*/ 2830 w 3790"/>
              <a:gd name="T9" fmla="*/ 3686 h 11020"/>
              <a:gd name="T10" fmla="*/ 2830 w 3790"/>
              <a:gd name="T11" fmla="*/ 3686 h 11020"/>
              <a:gd name="T12" fmla="*/ 3381 w 3790"/>
              <a:gd name="T13" fmla="*/ 4243 h 11020"/>
              <a:gd name="T14" fmla="*/ 3381 w 3790"/>
              <a:gd name="T15" fmla="*/ 4243 h 11020"/>
              <a:gd name="T16" fmla="*/ 2830 w 3790"/>
              <a:gd name="T17" fmla="*/ 4801 h 11020"/>
              <a:gd name="T18" fmla="*/ 729 w 3790"/>
              <a:gd name="T19" fmla="*/ 4801 h 11020"/>
              <a:gd name="T20" fmla="*/ 729 w 3790"/>
              <a:gd name="T21" fmla="*/ 4801 h 11020"/>
              <a:gd name="T22" fmla="*/ 0 w 3790"/>
              <a:gd name="T23" fmla="*/ 5537 h 11020"/>
              <a:gd name="T24" fmla="*/ 0 w 3790"/>
              <a:gd name="T25" fmla="*/ 5537 h 11020"/>
              <a:gd name="T26" fmla="*/ 729 w 3790"/>
              <a:gd name="T27" fmla="*/ 6274 h 11020"/>
              <a:gd name="T28" fmla="*/ 3020 w 3790"/>
              <a:gd name="T29" fmla="*/ 6274 h 11020"/>
              <a:gd name="T30" fmla="*/ 3020 w 3790"/>
              <a:gd name="T31" fmla="*/ 6274 h 11020"/>
              <a:gd name="T32" fmla="*/ 3789 w 3790"/>
              <a:gd name="T33" fmla="*/ 7051 h 11020"/>
              <a:gd name="T34" fmla="*/ 3789 w 3790"/>
              <a:gd name="T35" fmla="*/ 7051 h 11020"/>
              <a:gd name="T36" fmla="*/ 3020 w 3790"/>
              <a:gd name="T37" fmla="*/ 7827 h 11020"/>
              <a:gd name="T38" fmla="*/ 1085 w 3790"/>
              <a:gd name="T39" fmla="*/ 7827 h 11020"/>
              <a:gd name="T40" fmla="*/ 1085 w 3790"/>
              <a:gd name="T41" fmla="*/ 7827 h 11020"/>
              <a:gd name="T42" fmla="*/ 415 w 3790"/>
              <a:gd name="T43" fmla="*/ 8505 h 11020"/>
              <a:gd name="T44" fmla="*/ 415 w 3790"/>
              <a:gd name="T45" fmla="*/ 8505 h 11020"/>
              <a:gd name="T46" fmla="*/ 1085 w 3790"/>
              <a:gd name="T47" fmla="*/ 9182 h 11020"/>
              <a:gd name="T48" fmla="*/ 1987 w 3790"/>
              <a:gd name="T49" fmla="*/ 9182 h 11020"/>
              <a:gd name="T50" fmla="*/ 1987 w 3790"/>
              <a:gd name="T51" fmla="*/ 9182 h 11020"/>
              <a:gd name="T52" fmla="*/ 2540 w 3790"/>
              <a:gd name="T53" fmla="*/ 9739 h 11020"/>
              <a:gd name="T54" fmla="*/ 2536 w 3790"/>
              <a:gd name="T55" fmla="*/ 11019 h 1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0" h="11020">
                <a:moveTo>
                  <a:pt x="1032" y="0"/>
                </a:moveTo>
                <a:lnTo>
                  <a:pt x="1055" y="3129"/>
                </a:lnTo>
                <a:lnTo>
                  <a:pt x="1055" y="3129"/>
                </a:lnTo>
                <a:cubicBezTo>
                  <a:pt x="1055" y="3436"/>
                  <a:pt x="1303" y="3686"/>
                  <a:pt x="1607" y="3686"/>
                </a:cubicBezTo>
                <a:lnTo>
                  <a:pt x="2830" y="3686"/>
                </a:lnTo>
                <a:lnTo>
                  <a:pt x="2830" y="3686"/>
                </a:lnTo>
                <a:cubicBezTo>
                  <a:pt x="3134" y="3686"/>
                  <a:pt x="3381" y="3936"/>
                  <a:pt x="3381" y="4243"/>
                </a:cubicBezTo>
                <a:lnTo>
                  <a:pt x="3381" y="4243"/>
                </a:lnTo>
                <a:cubicBezTo>
                  <a:pt x="3381" y="4552"/>
                  <a:pt x="3134" y="4801"/>
                  <a:pt x="2830" y="4801"/>
                </a:cubicBezTo>
                <a:lnTo>
                  <a:pt x="729" y="4801"/>
                </a:lnTo>
                <a:lnTo>
                  <a:pt x="729" y="4801"/>
                </a:lnTo>
                <a:cubicBezTo>
                  <a:pt x="326" y="4801"/>
                  <a:pt x="0" y="5131"/>
                  <a:pt x="0" y="5537"/>
                </a:cubicBezTo>
                <a:lnTo>
                  <a:pt x="0" y="5537"/>
                </a:lnTo>
                <a:cubicBezTo>
                  <a:pt x="0" y="5944"/>
                  <a:pt x="326" y="6274"/>
                  <a:pt x="729" y="6274"/>
                </a:cubicBezTo>
                <a:lnTo>
                  <a:pt x="3020" y="6274"/>
                </a:lnTo>
                <a:lnTo>
                  <a:pt x="3020" y="6274"/>
                </a:lnTo>
                <a:cubicBezTo>
                  <a:pt x="3444" y="6274"/>
                  <a:pt x="3789" y="6621"/>
                  <a:pt x="3789" y="7051"/>
                </a:cubicBezTo>
                <a:lnTo>
                  <a:pt x="3789" y="7051"/>
                </a:lnTo>
                <a:cubicBezTo>
                  <a:pt x="3789" y="7479"/>
                  <a:pt x="3444" y="7827"/>
                  <a:pt x="3020" y="7827"/>
                </a:cubicBezTo>
                <a:lnTo>
                  <a:pt x="1085" y="7827"/>
                </a:lnTo>
                <a:lnTo>
                  <a:pt x="1085" y="7827"/>
                </a:lnTo>
                <a:cubicBezTo>
                  <a:pt x="715" y="7827"/>
                  <a:pt x="415" y="8130"/>
                  <a:pt x="415" y="8505"/>
                </a:cubicBezTo>
                <a:lnTo>
                  <a:pt x="415" y="8505"/>
                </a:lnTo>
                <a:cubicBezTo>
                  <a:pt x="415" y="8878"/>
                  <a:pt x="715" y="9182"/>
                  <a:pt x="1085" y="9182"/>
                </a:cubicBezTo>
                <a:lnTo>
                  <a:pt x="1987" y="9182"/>
                </a:lnTo>
                <a:lnTo>
                  <a:pt x="1987" y="9182"/>
                </a:lnTo>
                <a:cubicBezTo>
                  <a:pt x="2292" y="9182"/>
                  <a:pt x="2540" y="9431"/>
                  <a:pt x="2540" y="9739"/>
                </a:cubicBezTo>
                <a:lnTo>
                  <a:pt x="2536" y="11019"/>
                </a:lnTo>
              </a:path>
            </a:pathLst>
          </a:custGeom>
          <a:noFill/>
          <a:ln w="1016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9824989" y="-116297"/>
            <a:ext cx="4794654" cy="13931852"/>
          </a:xfrm>
          <a:custGeom>
            <a:avLst/>
            <a:gdLst>
              <a:gd name="T0" fmla="*/ 1032 w 3790"/>
              <a:gd name="T1" fmla="*/ 0 h 11008"/>
              <a:gd name="T2" fmla="*/ 1055 w 3790"/>
              <a:gd name="T3" fmla="*/ 3146 h 11008"/>
              <a:gd name="T4" fmla="*/ 1055 w 3790"/>
              <a:gd name="T5" fmla="*/ 3146 h 11008"/>
              <a:gd name="T6" fmla="*/ 1607 w 3790"/>
              <a:gd name="T7" fmla="*/ 3703 h 11008"/>
              <a:gd name="T8" fmla="*/ 2830 w 3790"/>
              <a:gd name="T9" fmla="*/ 3703 h 11008"/>
              <a:gd name="T10" fmla="*/ 2830 w 3790"/>
              <a:gd name="T11" fmla="*/ 3703 h 11008"/>
              <a:gd name="T12" fmla="*/ 3381 w 3790"/>
              <a:gd name="T13" fmla="*/ 4261 h 11008"/>
              <a:gd name="T14" fmla="*/ 3381 w 3790"/>
              <a:gd name="T15" fmla="*/ 4261 h 11008"/>
              <a:gd name="T16" fmla="*/ 2830 w 3790"/>
              <a:gd name="T17" fmla="*/ 4818 h 11008"/>
              <a:gd name="T18" fmla="*/ 729 w 3790"/>
              <a:gd name="T19" fmla="*/ 4818 h 11008"/>
              <a:gd name="T20" fmla="*/ 729 w 3790"/>
              <a:gd name="T21" fmla="*/ 4818 h 11008"/>
              <a:gd name="T22" fmla="*/ 0 w 3790"/>
              <a:gd name="T23" fmla="*/ 5554 h 11008"/>
              <a:gd name="T24" fmla="*/ 0 w 3790"/>
              <a:gd name="T25" fmla="*/ 5554 h 11008"/>
              <a:gd name="T26" fmla="*/ 729 w 3790"/>
              <a:gd name="T27" fmla="*/ 6291 h 11008"/>
              <a:gd name="T28" fmla="*/ 3020 w 3790"/>
              <a:gd name="T29" fmla="*/ 6291 h 11008"/>
              <a:gd name="T30" fmla="*/ 3020 w 3790"/>
              <a:gd name="T31" fmla="*/ 6291 h 11008"/>
              <a:gd name="T32" fmla="*/ 3789 w 3790"/>
              <a:gd name="T33" fmla="*/ 7068 h 11008"/>
              <a:gd name="T34" fmla="*/ 3789 w 3790"/>
              <a:gd name="T35" fmla="*/ 7068 h 11008"/>
              <a:gd name="T36" fmla="*/ 3020 w 3790"/>
              <a:gd name="T37" fmla="*/ 7845 h 11008"/>
              <a:gd name="T38" fmla="*/ 1085 w 3790"/>
              <a:gd name="T39" fmla="*/ 7845 h 11008"/>
              <a:gd name="T40" fmla="*/ 1085 w 3790"/>
              <a:gd name="T41" fmla="*/ 7845 h 11008"/>
              <a:gd name="T42" fmla="*/ 415 w 3790"/>
              <a:gd name="T43" fmla="*/ 8522 h 11008"/>
              <a:gd name="T44" fmla="*/ 415 w 3790"/>
              <a:gd name="T45" fmla="*/ 8522 h 11008"/>
              <a:gd name="T46" fmla="*/ 1085 w 3790"/>
              <a:gd name="T47" fmla="*/ 9199 h 11008"/>
              <a:gd name="T48" fmla="*/ 1987 w 3790"/>
              <a:gd name="T49" fmla="*/ 9199 h 11008"/>
              <a:gd name="T50" fmla="*/ 1987 w 3790"/>
              <a:gd name="T51" fmla="*/ 9199 h 11008"/>
              <a:gd name="T52" fmla="*/ 2540 w 3790"/>
              <a:gd name="T53" fmla="*/ 9756 h 11008"/>
              <a:gd name="T54" fmla="*/ 2536 w 3790"/>
              <a:gd name="T55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0" h="11008">
                <a:moveTo>
                  <a:pt x="1032" y="0"/>
                </a:moveTo>
                <a:lnTo>
                  <a:pt x="1055" y="3146"/>
                </a:lnTo>
                <a:lnTo>
                  <a:pt x="1055" y="3146"/>
                </a:lnTo>
                <a:cubicBezTo>
                  <a:pt x="1055" y="3453"/>
                  <a:pt x="1303" y="3703"/>
                  <a:pt x="1607" y="3703"/>
                </a:cubicBezTo>
                <a:lnTo>
                  <a:pt x="2830" y="3703"/>
                </a:lnTo>
                <a:lnTo>
                  <a:pt x="2830" y="3703"/>
                </a:lnTo>
                <a:cubicBezTo>
                  <a:pt x="3134" y="3703"/>
                  <a:pt x="3381" y="3953"/>
                  <a:pt x="3381" y="4261"/>
                </a:cubicBezTo>
                <a:lnTo>
                  <a:pt x="3381" y="4261"/>
                </a:lnTo>
                <a:cubicBezTo>
                  <a:pt x="3381" y="4569"/>
                  <a:pt x="3134" y="4818"/>
                  <a:pt x="2830" y="4818"/>
                </a:cubicBezTo>
                <a:lnTo>
                  <a:pt x="729" y="4818"/>
                </a:lnTo>
                <a:lnTo>
                  <a:pt x="729" y="4818"/>
                </a:lnTo>
                <a:cubicBezTo>
                  <a:pt x="326" y="4818"/>
                  <a:pt x="0" y="5148"/>
                  <a:pt x="0" y="5554"/>
                </a:cubicBezTo>
                <a:lnTo>
                  <a:pt x="0" y="5554"/>
                </a:lnTo>
                <a:cubicBezTo>
                  <a:pt x="0" y="5961"/>
                  <a:pt x="326" y="6291"/>
                  <a:pt x="729" y="6291"/>
                </a:cubicBezTo>
                <a:lnTo>
                  <a:pt x="3020" y="6291"/>
                </a:lnTo>
                <a:lnTo>
                  <a:pt x="3020" y="6291"/>
                </a:lnTo>
                <a:cubicBezTo>
                  <a:pt x="3444" y="6291"/>
                  <a:pt x="3789" y="6639"/>
                  <a:pt x="3789" y="7068"/>
                </a:cubicBezTo>
                <a:lnTo>
                  <a:pt x="3789" y="7068"/>
                </a:lnTo>
                <a:cubicBezTo>
                  <a:pt x="3789" y="7497"/>
                  <a:pt x="3444" y="7845"/>
                  <a:pt x="3020" y="7845"/>
                </a:cubicBezTo>
                <a:lnTo>
                  <a:pt x="1085" y="7845"/>
                </a:lnTo>
                <a:lnTo>
                  <a:pt x="1085" y="7845"/>
                </a:lnTo>
                <a:cubicBezTo>
                  <a:pt x="715" y="7845"/>
                  <a:pt x="415" y="8147"/>
                  <a:pt x="415" y="8522"/>
                </a:cubicBezTo>
                <a:lnTo>
                  <a:pt x="415" y="8522"/>
                </a:lnTo>
                <a:cubicBezTo>
                  <a:pt x="415" y="8895"/>
                  <a:pt x="715" y="9199"/>
                  <a:pt x="1085" y="9199"/>
                </a:cubicBezTo>
                <a:lnTo>
                  <a:pt x="1987" y="9199"/>
                </a:lnTo>
                <a:lnTo>
                  <a:pt x="1987" y="9199"/>
                </a:lnTo>
                <a:cubicBezTo>
                  <a:pt x="2292" y="9199"/>
                  <a:pt x="2540" y="9448"/>
                  <a:pt x="2540" y="9756"/>
                </a:cubicBezTo>
                <a:lnTo>
                  <a:pt x="2536" y="11007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8379334" y="8998571"/>
            <a:ext cx="1322858" cy="1322858"/>
          </a:xfrm>
          <a:custGeom>
            <a:avLst/>
            <a:gdLst>
              <a:gd name="T0" fmla="*/ 0 w 1045"/>
              <a:gd name="T1" fmla="*/ 522 h 1045"/>
              <a:gd name="T2" fmla="*/ 0 w 1045"/>
              <a:gd name="T3" fmla="*/ 522 h 1045"/>
              <a:gd name="T4" fmla="*/ 522 w 1045"/>
              <a:gd name="T5" fmla="*/ 1044 h 1045"/>
              <a:gd name="T6" fmla="*/ 522 w 1045"/>
              <a:gd name="T7" fmla="*/ 1044 h 1045"/>
              <a:gd name="T8" fmla="*/ 1044 w 1045"/>
              <a:gd name="T9" fmla="*/ 522 h 1045"/>
              <a:gd name="T10" fmla="*/ 1044 w 1045"/>
              <a:gd name="T11" fmla="*/ 522 h 1045"/>
              <a:gd name="T12" fmla="*/ 522 w 1045"/>
              <a:gd name="T13" fmla="*/ 0 h 1045"/>
              <a:gd name="T14" fmla="*/ 522 w 1045"/>
              <a:gd name="T15" fmla="*/ 0 h 1045"/>
              <a:gd name="T16" fmla="*/ 0 w 1045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2" y="1044"/>
                </a:cubicBezTo>
                <a:lnTo>
                  <a:pt x="522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4"/>
                  <a:pt x="810" y="0"/>
                  <a:pt x="522" y="0"/>
                </a:cubicBezTo>
                <a:lnTo>
                  <a:pt x="522" y="0"/>
                </a:lnTo>
                <a:cubicBezTo>
                  <a:pt x="233" y="0"/>
                  <a:pt x="0" y="234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15110830" y="2791752"/>
            <a:ext cx="4660697" cy="1250294"/>
          </a:xfrm>
          <a:custGeom>
            <a:avLst/>
            <a:gdLst>
              <a:gd name="T0" fmla="*/ 3682 w 3683"/>
              <a:gd name="T1" fmla="*/ 986 h 987"/>
              <a:gd name="T2" fmla="*/ 0 w 3683"/>
              <a:gd name="T3" fmla="*/ 986 h 987"/>
              <a:gd name="T4" fmla="*/ 0 w 3683"/>
              <a:gd name="T5" fmla="*/ 0 h 987"/>
              <a:gd name="T6" fmla="*/ 3682 w 3683"/>
              <a:gd name="T7" fmla="*/ 0 h 987"/>
              <a:gd name="T8" fmla="*/ 3682 w 3683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" h="987">
                <a:moveTo>
                  <a:pt x="3682" y="986"/>
                </a:moveTo>
                <a:lnTo>
                  <a:pt x="0" y="986"/>
                </a:lnTo>
                <a:lnTo>
                  <a:pt x="0" y="0"/>
                </a:lnTo>
                <a:lnTo>
                  <a:pt x="3682" y="0"/>
                </a:lnTo>
                <a:lnTo>
                  <a:pt x="3682" y="9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15998317" y="6938936"/>
            <a:ext cx="4660694" cy="1250294"/>
          </a:xfrm>
          <a:custGeom>
            <a:avLst/>
            <a:gdLst>
              <a:gd name="T0" fmla="*/ 3683 w 3684"/>
              <a:gd name="T1" fmla="*/ 986 h 987"/>
              <a:gd name="T2" fmla="*/ 0 w 3684"/>
              <a:gd name="T3" fmla="*/ 986 h 987"/>
              <a:gd name="T4" fmla="*/ 0 w 3684"/>
              <a:gd name="T5" fmla="*/ 0 h 987"/>
              <a:gd name="T6" fmla="*/ 3683 w 3684"/>
              <a:gd name="T7" fmla="*/ 0 h 987"/>
              <a:gd name="T8" fmla="*/ 3683 w 3684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987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3718640" y="5130474"/>
            <a:ext cx="4660694" cy="1250294"/>
          </a:xfrm>
          <a:custGeom>
            <a:avLst/>
            <a:gdLst>
              <a:gd name="T0" fmla="*/ 3683 w 3684"/>
              <a:gd name="T1" fmla="*/ 986 h 987"/>
              <a:gd name="T2" fmla="*/ 0 w 3684"/>
              <a:gd name="T3" fmla="*/ 986 h 987"/>
              <a:gd name="T4" fmla="*/ 0 w 3684"/>
              <a:gd name="T5" fmla="*/ 0 h 987"/>
              <a:gd name="T6" fmla="*/ 3683 w 3684"/>
              <a:gd name="T7" fmla="*/ 0 h 987"/>
              <a:gd name="T8" fmla="*/ 3683 w 3684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987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/>
          <p:cNvSpPr>
            <a:spLocks noChangeArrowheads="1"/>
          </p:cNvSpPr>
          <p:nvPr/>
        </p:nvSpPr>
        <p:spPr bwMode="auto">
          <a:xfrm>
            <a:off x="14111712" y="2752682"/>
            <a:ext cx="1322854" cy="1322854"/>
          </a:xfrm>
          <a:custGeom>
            <a:avLst/>
            <a:gdLst>
              <a:gd name="T0" fmla="*/ 0 w 1045"/>
              <a:gd name="T1" fmla="*/ 523 h 1046"/>
              <a:gd name="T2" fmla="*/ 0 w 1045"/>
              <a:gd name="T3" fmla="*/ 523 h 1046"/>
              <a:gd name="T4" fmla="*/ 522 w 1045"/>
              <a:gd name="T5" fmla="*/ 1045 h 1046"/>
              <a:gd name="T6" fmla="*/ 522 w 1045"/>
              <a:gd name="T7" fmla="*/ 1045 h 1046"/>
              <a:gd name="T8" fmla="*/ 1044 w 1045"/>
              <a:gd name="T9" fmla="*/ 523 h 1046"/>
              <a:gd name="T10" fmla="*/ 1044 w 1045"/>
              <a:gd name="T11" fmla="*/ 523 h 1046"/>
              <a:gd name="T12" fmla="*/ 522 w 1045"/>
              <a:gd name="T13" fmla="*/ 0 h 1046"/>
              <a:gd name="T14" fmla="*/ 522 w 1045"/>
              <a:gd name="T15" fmla="*/ 0 h 1046"/>
              <a:gd name="T16" fmla="*/ 0 w 1045"/>
              <a:gd name="T17" fmla="*/ 523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6">
                <a:moveTo>
                  <a:pt x="0" y="523"/>
                </a:moveTo>
                <a:lnTo>
                  <a:pt x="0" y="523"/>
                </a:lnTo>
                <a:cubicBezTo>
                  <a:pt x="0" y="811"/>
                  <a:pt x="234" y="1045"/>
                  <a:pt x="522" y="1045"/>
                </a:cubicBezTo>
                <a:lnTo>
                  <a:pt x="522" y="1045"/>
                </a:lnTo>
                <a:cubicBezTo>
                  <a:pt x="810" y="1045"/>
                  <a:pt x="1044" y="811"/>
                  <a:pt x="1044" y="523"/>
                </a:cubicBezTo>
                <a:lnTo>
                  <a:pt x="1044" y="523"/>
                </a:lnTo>
                <a:cubicBezTo>
                  <a:pt x="1044" y="235"/>
                  <a:pt x="810" y="0"/>
                  <a:pt x="522" y="0"/>
                </a:cubicBezTo>
                <a:lnTo>
                  <a:pt x="522" y="0"/>
                </a:lnTo>
                <a:cubicBezTo>
                  <a:pt x="234" y="0"/>
                  <a:pt x="0" y="235"/>
                  <a:pt x="0" y="523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>
            <a:off x="15144320" y="6899862"/>
            <a:ext cx="1322858" cy="1322858"/>
          </a:xfrm>
          <a:custGeom>
            <a:avLst/>
            <a:gdLst>
              <a:gd name="T0" fmla="*/ 0 w 1045"/>
              <a:gd name="T1" fmla="*/ 522 h 1045"/>
              <a:gd name="T2" fmla="*/ 0 w 1045"/>
              <a:gd name="T3" fmla="*/ 522 h 1045"/>
              <a:gd name="T4" fmla="*/ 521 w 1045"/>
              <a:gd name="T5" fmla="*/ 1044 h 1045"/>
              <a:gd name="T6" fmla="*/ 521 w 1045"/>
              <a:gd name="T7" fmla="*/ 1044 h 1045"/>
              <a:gd name="T8" fmla="*/ 1044 w 1045"/>
              <a:gd name="T9" fmla="*/ 522 h 1045"/>
              <a:gd name="T10" fmla="*/ 1044 w 1045"/>
              <a:gd name="T11" fmla="*/ 522 h 1045"/>
              <a:gd name="T12" fmla="*/ 521 w 1045"/>
              <a:gd name="T13" fmla="*/ 0 h 1045"/>
              <a:gd name="T14" fmla="*/ 521 w 1045"/>
              <a:gd name="T15" fmla="*/ 0 h 1045"/>
              <a:gd name="T16" fmla="*/ 0 w 1045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1" y="1044"/>
                </a:cubicBezTo>
                <a:lnTo>
                  <a:pt x="521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3"/>
                  <a:pt x="810" y="0"/>
                  <a:pt x="521" y="0"/>
                </a:cubicBezTo>
                <a:lnTo>
                  <a:pt x="521" y="0"/>
                </a:lnTo>
                <a:cubicBezTo>
                  <a:pt x="233" y="0"/>
                  <a:pt x="0" y="233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3"/>
          <p:cNvSpPr>
            <a:spLocks noChangeArrowheads="1"/>
          </p:cNvSpPr>
          <p:nvPr/>
        </p:nvSpPr>
        <p:spPr bwMode="auto">
          <a:xfrm>
            <a:off x="7904894" y="5091401"/>
            <a:ext cx="1322854" cy="1322858"/>
          </a:xfrm>
          <a:custGeom>
            <a:avLst/>
            <a:gdLst>
              <a:gd name="T0" fmla="*/ 0 w 1046"/>
              <a:gd name="T1" fmla="*/ 522 h 1045"/>
              <a:gd name="T2" fmla="*/ 0 w 1046"/>
              <a:gd name="T3" fmla="*/ 522 h 1045"/>
              <a:gd name="T4" fmla="*/ 523 w 1046"/>
              <a:gd name="T5" fmla="*/ 1044 h 1045"/>
              <a:gd name="T6" fmla="*/ 523 w 1046"/>
              <a:gd name="T7" fmla="*/ 1044 h 1045"/>
              <a:gd name="T8" fmla="*/ 1045 w 1046"/>
              <a:gd name="T9" fmla="*/ 522 h 1045"/>
              <a:gd name="T10" fmla="*/ 1045 w 1046"/>
              <a:gd name="T11" fmla="*/ 522 h 1045"/>
              <a:gd name="T12" fmla="*/ 523 w 1046"/>
              <a:gd name="T13" fmla="*/ 0 h 1045"/>
              <a:gd name="T14" fmla="*/ 523 w 1046"/>
              <a:gd name="T15" fmla="*/ 0 h 1045"/>
              <a:gd name="T16" fmla="*/ 0 w 1046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1045">
                <a:moveTo>
                  <a:pt x="0" y="522"/>
                </a:moveTo>
                <a:lnTo>
                  <a:pt x="0" y="522"/>
                </a:lnTo>
                <a:cubicBezTo>
                  <a:pt x="0" y="811"/>
                  <a:pt x="235" y="1044"/>
                  <a:pt x="523" y="1044"/>
                </a:cubicBezTo>
                <a:lnTo>
                  <a:pt x="523" y="1044"/>
                </a:lnTo>
                <a:cubicBezTo>
                  <a:pt x="811" y="1044"/>
                  <a:pt x="1045" y="811"/>
                  <a:pt x="1045" y="522"/>
                </a:cubicBezTo>
                <a:lnTo>
                  <a:pt x="1045" y="522"/>
                </a:lnTo>
                <a:cubicBezTo>
                  <a:pt x="1045" y="234"/>
                  <a:pt x="811" y="0"/>
                  <a:pt x="523" y="0"/>
                </a:cubicBezTo>
                <a:lnTo>
                  <a:pt x="523" y="0"/>
                </a:lnTo>
                <a:cubicBezTo>
                  <a:pt x="235" y="0"/>
                  <a:pt x="0" y="234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CuadroTexto 187"/>
          <p:cNvSpPr txBox="1"/>
          <p:nvPr/>
        </p:nvSpPr>
        <p:spPr>
          <a:xfrm>
            <a:off x="14469134" y="279865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6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242500" y="514273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15482309" y="699083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8725597" y="906304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15635506" y="2874734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4047503" y="5244998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6673502" y="7036998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4533040" y="9109210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7818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0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6E0DB"/>
      </a:accent1>
      <a:accent2>
        <a:srgbClr val="F0BA69"/>
      </a:accent2>
      <a:accent3>
        <a:srgbClr val="E06F37"/>
      </a:accent3>
      <a:accent4>
        <a:srgbClr val="1D3260"/>
      </a:accent4>
      <a:accent5>
        <a:srgbClr val="E6E0DB"/>
      </a:accent5>
      <a:accent6>
        <a:srgbClr val="F0BA69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87038</TotalTime>
  <Words>543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15766</cp:revision>
  <dcterms:created xsi:type="dcterms:W3CDTF">2014-11-12T21:47:38Z</dcterms:created>
  <dcterms:modified xsi:type="dcterms:W3CDTF">2019-06-06T19:01:49Z</dcterms:modified>
  <cp:category/>
</cp:coreProperties>
</file>