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9" r:id="rId2"/>
    <p:sldId id="296" r:id="rId3"/>
    <p:sldId id="270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301" r:id="rId19"/>
    <p:sldId id="302" r:id="rId20"/>
    <p:sldId id="303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1"/>
    <p:restoredTop sz="95970"/>
  </p:normalViewPr>
  <p:slideViewPr>
    <p:cSldViewPr snapToGrid="0" snapToObjects="1">
      <p:cViewPr varScale="1">
        <p:scale>
          <a:sx n="62" d="100"/>
          <a:sy n="62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819824C1-3D05-2945-8CAD-B16B27066FBC}" type="datetimeFigureOut">
              <a:rPr lang="en-US" smtClean="0"/>
              <a:pPr/>
              <a:t>9/25/20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BF54F874-8904-1140-9345-65A2416DE1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914446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1828891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2743337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3657783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D6C28C6-E2AE-1B43-BE6B-3934904A9C5D}" type="datetimeFigureOut">
              <a:rPr lang="en-US" smtClean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B5AEA49-F56D-844B-96A4-0E7B5754BB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350">
            <a:extLst>
              <a:ext uri="{FF2B5EF4-FFF2-40B4-BE49-F238E27FC236}">
                <a16:creationId xmlns:a16="http://schemas.microsoft.com/office/drawing/2014/main" id="{25C0E284-735B-D848-9431-84F7808E4233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6E1576AC-FCDB-C64F-B840-A5AE2DBCD3C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A570BC-7D16-6D47-A1A6-0157FD60325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8F3501-DB54-AB4B-94B0-38144353BFB0}"/>
              </a:ext>
            </a:extLst>
          </p:cNvPr>
          <p:cNvGrpSpPr/>
          <p:nvPr/>
        </p:nvGrpSpPr>
        <p:grpSpPr>
          <a:xfrm>
            <a:off x="662152" y="5535060"/>
            <a:ext cx="23014519" cy="5816113"/>
            <a:chOff x="56222" y="5408325"/>
            <a:chExt cx="24676312" cy="623607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2F6F32A-0FA1-F94A-99D5-4C3AFCCF9AF5}"/>
                </a:ext>
              </a:extLst>
            </p:cNvPr>
            <p:cNvGrpSpPr/>
            <p:nvPr/>
          </p:nvGrpSpPr>
          <p:grpSpPr>
            <a:xfrm>
              <a:off x="56222" y="8209150"/>
              <a:ext cx="24676312" cy="567559"/>
              <a:chOff x="1664305" y="8209150"/>
              <a:chExt cx="24676312" cy="567559"/>
            </a:xfrm>
          </p:grpSpPr>
          <p:sp>
            <p:nvSpPr>
              <p:cNvPr id="21" name="Freeform 1">
                <a:extLst>
                  <a:ext uri="{FF2B5EF4-FFF2-40B4-BE49-F238E27FC236}">
                    <a16:creationId xmlns:a16="http://schemas.microsoft.com/office/drawing/2014/main" id="{AA5B7E86-2548-2140-95C8-03EC641B8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305" y="8209150"/>
                <a:ext cx="24676312" cy="562313"/>
              </a:xfrm>
              <a:custGeom>
                <a:avLst/>
                <a:gdLst>
                  <a:gd name="T0" fmla="*/ 18753 w 18999"/>
                  <a:gd name="T1" fmla="*/ 513 h 514"/>
                  <a:gd name="T2" fmla="*/ 18753 w 18999"/>
                  <a:gd name="T3" fmla="*/ 513 h 514"/>
                  <a:gd name="T4" fmla="*/ 245 w 18999"/>
                  <a:gd name="T5" fmla="*/ 513 h 514"/>
                  <a:gd name="T6" fmla="*/ 0 w 18999"/>
                  <a:gd name="T7" fmla="*/ 269 h 514"/>
                  <a:gd name="T8" fmla="*/ 0 w 18999"/>
                  <a:gd name="T9" fmla="*/ 244 h 514"/>
                  <a:gd name="T10" fmla="*/ 245 w 18999"/>
                  <a:gd name="T11" fmla="*/ 0 h 514"/>
                  <a:gd name="T12" fmla="*/ 18753 w 18999"/>
                  <a:gd name="T13" fmla="*/ 0 h 514"/>
                  <a:gd name="T14" fmla="*/ 18998 w 18999"/>
                  <a:gd name="T15" fmla="*/ 244 h 514"/>
                  <a:gd name="T16" fmla="*/ 18998 w 18999"/>
                  <a:gd name="T17" fmla="*/ 269 h 514"/>
                  <a:gd name="T18" fmla="*/ 18753 w 18999"/>
                  <a:gd name="T19" fmla="*/ 513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99" h="514">
                    <a:moveTo>
                      <a:pt x="18753" y="513"/>
                    </a:moveTo>
                    <a:lnTo>
                      <a:pt x="18753" y="513"/>
                    </a:lnTo>
                    <a:cubicBezTo>
                      <a:pt x="245" y="513"/>
                      <a:pt x="245" y="513"/>
                      <a:pt x="245" y="513"/>
                    </a:cubicBezTo>
                    <a:cubicBezTo>
                      <a:pt x="98" y="513"/>
                      <a:pt x="0" y="415"/>
                      <a:pt x="0" y="269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98"/>
                      <a:pt x="98" y="0"/>
                      <a:pt x="245" y="0"/>
                    </a:cubicBezTo>
                    <a:cubicBezTo>
                      <a:pt x="18753" y="0"/>
                      <a:pt x="18753" y="0"/>
                      <a:pt x="18753" y="0"/>
                    </a:cubicBezTo>
                    <a:cubicBezTo>
                      <a:pt x="18900" y="0"/>
                      <a:pt x="18998" y="98"/>
                      <a:pt x="18998" y="244"/>
                    </a:cubicBezTo>
                    <a:cubicBezTo>
                      <a:pt x="18998" y="269"/>
                      <a:pt x="18998" y="269"/>
                      <a:pt x="18998" y="269"/>
                    </a:cubicBezTo>
                    <a:cubicBezTo>
                      <a:pt x="18998" y="415"/>
                      <a:pt x="18900" y="513"/>
                      <a:pt x="18753" y="51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0680E53-349D-034D-84EB-7C4B5A321BA3}"/>
                  </a:ext>
                </a:extLst>
              </p:cNvPr>
              <p:cNvSpPr/>
              <p:nvPr/>
            </p:nvSpPr>
            <p:spPr>
              <a:xfrm>
                <a:off x="3689131" y="8209150"/>
                <a:ext cx="567559" cy="56755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7071069-8208-D94B-82A3-1D63AF31F37C}"/>
                  </a:ext>
                </a:extLst>
              </p:cNvPr>
              <p:cNvSpPr/>
              <p:nvPr/>
            </p:nvSpPr>
            <p:spPr>
              <a:xfrm>
                <a:off x="12188826" y="8209150"/>
                <a:ext cx="567559" cy="56755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C43B815-F4E6-8346-BF52-00691CA33C06}"/>
                  </a:ext>
                </a:extLst>
              </p:cNvPr>
              <p:cNvSpPr/>
              <p:nvPr/>
            </p:nvSpPr>
            <p:spPr>
              <a:xfrm>
                <a:off x="7938978" y="8209150"/>
                <a:ext cx="567559" cy="56755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2A4666-A7BA-A447-9A3C-43B51AE3F9A8}"/>
                  </a:ext>
                </a:extLst>
              </p:cNvPr>
              <p:cNvSpPr/>
              <p:nvPr/>
            </p:nvSpPr>
            <p:spPr>
              <a:xfrm>
                <a:off x="16438674" y="8209150"/>
                <a:ext cx="567559" cy="5675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92E4925-632C-6E47-80D8-EDE14BB60C99}"/>
                  </a:ext>
                </a:extLst>
              </p:cNvPr>
              <p:cNvSpPr/>
              <p:nvPr/>
            </p:nvSpPr>
            <p:spPr>
              <a:xfrm>
                <a:off x="20688521" y="8209150"/>
                <a:ext cx="567559" cy="56755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CE3A76-4316-3D46-B5FB-07DD5AF7B37E}"/>
                </a:ext>
              </a:extLst>
            </p:cNvPr>
            <p:cNvCxnSpPr/>
            <p:nvPr/>
          </p:nvCxnSpPr>
          <p:spPr>
            <a:xfrm flipV="1">
              <a:off x="2364827" y="6308830"/>
              <a:ext cx="0" cy="190032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18C358-42B1-A248-B93A-54EF922B0D06}"/>
                </a:ext>
              </a:extLst>
            </p:cNvPr>
            <p:cNvCxnSpPr/>
            <p:nvPr/>
          </p:nvCxnSpPr>
          <p:spPr>
            <a:xfrm flipV="1">
              <a:off x="6621517" y="8771463"/>
              <a:ext cx="0" cy="190032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79CDF7-F105-5647-BD68-6E44233DE989}"/>
                </a:ext>
              </a:extLst>
            </p:cNvPr>
            <p:cNvCxnSpPr/>
            <p:nvPr/>
          </p:nvCxnSpPr>
          <p:spPr>
            <a:xfrm flipV="1">
              <a:off x="10846675" y="6275439"/>
              <a:ext cx="0" cy="190032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9EED7D-9CF8-B140-86A7-F1AD3EBA309C}"/>
                </a:ext>
              </a:extLst>
            </p:cNvPr>
            <p:cNvCxnSpPr/>
            <p:nvPr/>
          </p:nvCxnSpPr>
          <p:spPr>
            <a:xfrm flipV="1">
              <a:off x="15134896" y="8771463"/>
              <a:ext cx="0" cy="190032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D4E6F5-1085-E241-BE9F-0227D83A0F86}"/>
                </a:ext>
              </a:extLst>
            </p:cNvPr>
            <p:cNvCxnSpPr/>
            <p:nvPr/>
          </p:nvCxnSpPr>
          <p:spPr>
            <a:xfrm flipV="1">
              <a:off x="19391586" y="6308830"/>
              <a:ext cx="0" cy="190032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DE484B-6F45-D04F-9AB6-E4F191FAA97B}"/>
                </a:ext>
              </a:extLst>
            </p:cNvPr>
            <p:cNvSpPr/>
            <p:nvPr/>
          </p:nvSpPr>
          <p:spPr>
            <a:xfrm>
              <a:off x="577576" y="5408325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F23124-20DE-5847-B8C4-CC49D97D8787}"/>
                </a:ext>
              </a:extLst>
            </p:cNvPr>
            <p:cNvSpPr/>
            <p:nvPr/>
          </p:nvSpPr>
          <p:spPr>
            <a:xfrm>
              <a:off x="4799845" y="10998067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264D8BD-F3F3-8141-8DE3-C6CD1A48E870}"/>
                </a:ext>
              </a:extLst>
            </p:cNvPr>
            <p:cNvSpPr/>
            <p:nvPr/>
          </p:nvSpPr>
          <p:spPr>
            <a:xfrm>
              <a:off x="9059424" y="5408325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2014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4FE615-E07E-ED4A-81F9-0804298DBA03}"/>
                </a:ext>
              </a:extLst>
            </p:cNvPr>
            <p:cNvSpPr/>
            <p:nvPr/>
          </p:nvSpPr>
          <p:spPr>
            <a:xfrm>
              <a:off x="13281693" y="10998067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9FD7403-2563-F443-A8C3-AE9C41F3B8A5}"/>
                </a:ext>
              </a:extLst>
            </p:cNvPr>
            <p:cNvSpPr/>
            <p:nvPr/>
          </p:nvSpPr>
          <p:spPr>
            <a:xfrm>
              <a:off x="17604334" y="5408325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86006A-4879-9E44-B962-8DBE863E8D07}"/>
                </a:ext>
              </a:extLst>
            </p:cNvPr>
            <p:cNvSpPr txBox="1"/>
            <p:nvPr/>
          </p:nvSpPr>
          <p:spPr>
            <a:xfrm>
              <a:off x="2749056" y="6444002"/>
              <a:ext cx="4102136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C6F409-D9FB-9D4D-A54E-281AD4102B5D}"/>
                </a:ext>
              </a:extLst>
            </p:cNvPr>
            <p:cNvSpPr txBox="1"/>
            <p:nvPr/>
          </p:nvSpPr>
          <p:spPr>
            <a:xfrm>
              <a:off x="7068808" y="9029547"/>
              <a:ext cx="4102136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110BC4-B6BD-F142-89AE-379359E59035}"/>
                </a:ext>
              </a:extLst>
            </p:cNvPr>
            <p:cNvSpPr txBox="1"/>
            <p:nvPr/>
          </p:nvSpPr>
          <p:spPr>
            <a:xfrm>
              <a:off x="11230904" y="6444002"/>
              <a:ext cx="4102136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517929-E5CA-0A4B-BB81-CDA914262EEB}"/>
                </a:ext>
              </a:extLst>
            </p:cNvPr>
            <p:cNvSpPr txBox="1"/>
            <p:nvPr/>
          </p:nvSpPr>
          <p:spPr>
            <a:xfrm>
              <a:off x="15487595" y="9029547"/>
              <a:ext cx="4102136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BD2D7D-E8F8-2541-8A2E-0754FD5D2312}"/>
                </a:ext>
              </a:extLst>
            </p:cNvPr>
            <p:cNvSpPr txBox="1"/>
            <p:nvPr/>
          </p:nvSpPr>
          <p:spPr>
            <a:xfrm>
              <a:off x="19775814" y="6444002"/>
              <a:ext cx="4102136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63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3E32AC-BC33-7245-A2A3-BC6A61150238}"/>
              </a:ext>
            </a:extLst>
          </p:cNvPr>
          <p:cNvCxnSpPr>
            <a:cxnSpLocks/>
          </p:cNvCxnSpPr>
          <p:nvPr/>
        </p:nvCxnSpPr>
        <p:spPr>
          <a:xfrm>
            <a:off x="12246421" y="-50126"/>
            <a:ext cx="0" cy="13766126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3DF4819-0C70-4B45-8DB7-00B6EC25CDCF}"/>
              </a:ext>
            </a:extLst>
          </p:cNvPr>
          <p:cNvGrpSpPr/>
          <p:nvPr/>
        </p:nvGrpSpPr>
        <p:grpSpPr>
          <a:xfrm rot="5400000">
            <a:off x="7177734" y="5317858"/>
            <a:ext cx="10253874" cy="3453279"/>
            <a:chOff x="2774729" y="5612524"/>
            <a:chExt cx="21612446" cy="3026979"/>
          </a:xfrm>
        </p:grpSpPr>
        <p:sp>
          <p:nvSpPr>
            <p:cNvPr id="2" name="Right Arrow Callout 1">
              <a:extLst>
                <a:ext uri="{FF2B5EF4-FFF2-40B4-BE49-F238E27FC236}">
                  <a16:creationId xmlns:a16="http://schemas.microsoft.com/office/drawing/2014/main" id="{8B8FB586-9624-6A49-ADEF-F25932A505A9}"/>
                </a:ext>
              </a:extLst>
            </p:cNvPr>
            <p:cNvSpPr/>
            <p:nvPr/>
          </p:nvSpPr>
          <p:spPr>
            <a:xfrm>
              <a:off x="2774729" y="5612524"/>
              <a:ext cx="5042212" cy="3026979"/>
            </a:xfrm>
            <a:prstGeom prst="rightArrowCallout">
              <a:avLst>
                <a:gd name="adj1" fmla="val 25000"/>
                <a:gd name="adj2" fmla="val 23958"/>
                <a:gd name="adj3" fmla="val 31250"/>
                <a:gd name="adj4" fmla="val 6998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Callout 19">
              <a:extLst>
                <a:ext uri="{FF2B5EF4-FFF2-40B4-BE49-F238E27FC236}">
                  <a16:creationId xmlns:a16="http://schemas.microsoft.com/office/drawing/2014/main" id="{EFBF1861-650C-0B4B-BF46-A3064BABBCE2}"/>
                </a:ext>
              </a:extLst>
            </p:cNvPr>
            <p:cNvSpPr/>
            <p:nvPr/>
          </p:nvSpPr>
          <p:spPr>
            <a:xfrm>
              <a:off x="8261173" y="5612524"/>
              <a:ext cx="5042212" cy="3026979"/>
            </a:xfrm>
            <a:prstGeom prst="rightArrowCallout">
              <a:avLst>
                <a:gd name="adj1" fmla="val 25000"/>
                <a:gd name="adj2" fmla="val 23958"/>
                <a:gd name="adj3" fmla="val 31250"/>
                <a:gd name="adj4" fmla="val 6998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Callout 20">
              <a:extLst>
                <a:ext uri="{FF2B5EF4-FFF2-40B4-BE49-F238E27FC236}">
                  <a16:creationId xmlns:a16="http://schemas.microsoft.com/office/drawing/2014/main" id="{0CC5C2F4-E048-AD46-ABEA-AA35BEAED9D0}"/>
                </a:ext>
              </a:extLst>
            </p:cNvPr>
            <p:cNvSpPr/>
            <p:nvPr/>
          </p:nvSpPr>
          <p:spPr>
            <a:xfrm>
              <a:off x="13747615" y="5612524"/>
              <a:ext cx="5042212" cy="3026979"/>
            </a:xfrm>
            <a:prstGeom prst="rightArrowCallout">
              <a:avLst>
                <a:gd name="adj1" fmla="val 25000"/>
                <a:gd name="adj2" fmla="val 23958"/>
                <a:gd name="adj3" fmla="val 31250"/>
                <a:gd name="adj4" fmla="val 6998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Callout 21">
              <a:extLst>
                <a:ext uri="{FF2B5EF4-FFF2-40B4-BE49-F238E27FC236}">
                  <a16:creationId xmlns:a16="http://schemas.microsoft.com/office/drawing/2014/main" id="{F80FBC6B-DB25-A043-B6D3-82DB1A6A7313}"/>
                </a:ext>
              </a:extLst>
            </p:cNvPr>
            <p:cNvSpPr/>
            <p:nvPr/>
          </p:nvSpPr>
          <p:spPr>
            <a:xfrm>
              <a:off x="19344963" y="5612524"/>
              <a:ext cx="5042212" cy="3026979"/>
            </a:xfrm>
            <a:prstGeom prst="rightArrowCallout">
              <a:avLst>
                <a:gd name="adj1" fmla="val 25000"/>
                <a:gd name="adj2" fmla="val 23958"/>
                <a:gd name="adj3" fmla="val 31250"/>
                <a:gd name="adj4" fmla="val 6998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717480-2582-754F-B7E7-C6901D20CAB7}"/>
              </a:ext>
            </a:extLst>
          </p:cNvPr>
          <p:cNvGrpSpPr/>
          <p:nvPr/>
        </p:nvGrpSpPr>
        <p:grpSpPr>
          <a:xfrm>
            <a:off x="1581976" y="5325787"/>
            <a:ext cx="6489969" cy="4367190"/>
            <a:chOff x="459001" y="-5428457"/>
            <a:chExt cx="6489969" cy="4367190"/>
          </a:xfrm>
        </p:grpSpPr>
        <p:sp>
          <p:nvSpPr>
            <p:cNvPr id="24" name="CuadroTexto 350">
              <a:extLst>
                <a:ext uri="{FF2B5EF4-FFF2-40B4-BE49-F238E27FC236}">
                  <a16:creationId xmlns:a16="http://schemas.microsoft.com/office/drawing/2014/main" id="{3DCFAF8B-7021-3E49-8D99-676D9664B920}"/>
                </a:ext>
              </a:extLst>
            </p:cNvPr>
            <p:cNvSpPr txBox="1"/>
            <p:nvPr/>
          </p:nvSpPr>
          <p:spPr>
            <a:xfrm>
              <a:off x="459001" y="-5428457"/>
              <a:ext cx="648996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Timeline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25" name="CuadroTexto 351">
              <a:extLst>
                <a:ext uri="{FF2B5EF4-FFF2-40B4-BE49-F238E27FC236}">
                  <a16:creationId xmlns:a16="http://schemas.microsoft.com/office/drawing/2014/main" id="{4088C572-1957-5542-A9E2-E8F480F1304F}"/>
                </a:ext>
              </a:extLst>
            </p:cNvPr>
            <p:cNvSpPr txBox="1"/>
            <p:nvPr/>
          </p:nvSpPr>
          <p:spPr>
            <a:xfrm>
              <a:off x="459001" y="-246502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82DE42-B89A-3B41-A628-213E3A43368D}"/>
                </a:ext>
              </a:extLst>
            </p:cNvPr>
            <p:cNvSpPr/>
            <p:nvPr/>
          </p:nvSpPr>
          <p:spPr>
            <a:xfrm>
              <a:off x="524314" y="-110004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D925A34-B909-624E-8083-FB91B10834CD}"/>
              </a:ext>
            </a:extLst>
          </p:cNvPr>
          <p:cNvSpPr txBox="1"/>
          <p:nvPr/>
        </p:nvSpPr>
        <p:spPr>
          <a:xfrm>
            <a:off x="14881131" y="2248829"/>
            <a:ext cx="5523639" cy="100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879A9D-4FA5-FD4E-BF47-64EE4253A572}"/>
              </a:ext>
            </a:extLst>
          </p:cNvPr>
          <p:cNvSpPr txBox="1"/>
          <p:nvPr/>
        </p:nvSpPr>
        <p:spPr>
          <a:xfrm>
            <a:off x="14881131" y="4802843"/>
            <a:ext cx="5523639" cy="100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B70E17-DE91-0542-9DE9-9C430CB065B4}"/>
              </a:ext>
            </a:extLst>
          </p:cNvPr>
          <p:cNvSpPr txBox="1"/>
          <p:nvPr/>
        </p:nvSpPr>
        <p:spPr>
          <a:xfrm>
            <a:off x="14881131" y="7356857"/>
            <a:ext cx="5523639" cy="100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7AAFB3-D9AF-AB40-975D-2970499C96D1}"/>
              </a:ext>
            </a:extLst>
          </p:cNvPr>
          <p:cNvSpPr txBox="1"/>
          <p:nvPr/>
        </p:nvSpPr>
        <p:spPr>
          <a:xfrm>
            <a:off x="14881131" y="10194650"/>
            <a:ext cx="5523639" cy="100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F26B43-AF43-E84D-898E-57217B1F40D2}"/>
              </a:ext>
            </a:extLst>
          </p:cNvPr>
          <p:cNvSpPr txBox="1"/>
          <p:nvPr/>
        </p:nvSpPr>
        <p:spPr>
          <a:xfrm>
            <a:off x="11349922" y="2214853"/>
            <a:ext cx="19094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040ED6-9580-3741-9D99-1C40FC1CBF1F}"/>
              </a:ext>
            </a:extLst>
          </p:cNvPr>
          <p:cNvSpPr txBox="1"/>
          <p:nvPr/>
        </p:nvSpPr>
        <p:spPr>
          <a:xfrm>
            <a:off x="11349922" y="4768867"/>
            <a:ext cx="19094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3DD99A-CD84-5149-AF26-0C801155E51F}"/>
              </a:ext>
            </a:extLst>
          </p:cNvPr>
          <p:cNvSpPr txBox="1"/>
          <p:nvPr/>
        </p:nvSpPr>
        <p:spPr>
          <a:xfrm>
            <a:off x="11349922" y="7449005"/>
            <a:ext cx="19094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A659FA-7B00-5D49-AFB0-E4353472409A}"/>
              </a:ext>
            </a:extLst>
          </p:cNvPr>
          <p:cNvSpPr txBox="1"/>
          <p:nvPr/>
        </p:nvSpPr>
        <p:spPr>
          <a:xfrm>
            <a:off x="11349922" y="10066081"/>
            <a:ext cx="19094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2013</a:t>
            </a:r>
          </a:p>
        </p:txBody>
      </p:sp>
      <p:sp>
        <p:nvSpPr>
          <p:cNvPr id="46" name="Forma libre 47">
            <a:extLst>
              <a:ext uri="{FF2B5EF4-FFF2-40B4-BE49-F238E27FC236}">
                <a16:creationId xmlns:a16="http://schemas.microsoft.com/office/drawing/2014/main" id="{30DD24EC-2265-6944-8E64-67DFA67CEBF4}"/>
              </a:ext>
            </a:extLst>
          </p:cNvPr>
          <p:cNvSpPr/>
          <p:nvPr/>
        </p:nvSpPr>
        <p:spPr>
          <a:xfrm>
            <a:off x="21036150" y="2146344"/>
            <a:ext cx="1220445" cy="1133756"/>
          </a:xfrm>
          <a:custGeom>
            <a:avLst/>
            <a:gdLst>
              <a:gd name="connsiteX0" fmla="*/ 490168 w 530151"/>
              <a:gd name="connsiteY0" fmla="*/ 478945 h 492494"/>
              <a:gd name="connsiteX1" fmla="*/ 476878 w 530151"/>
              <a:gd name="connsiteY1" fmla="*/ 492236 h 492494"/>
              <a:gd name="connsiteX2" fmla="*/ 182932 w 530151"/>
              <a:gd name="connsiteY2" fmla="*/ 492236 h 492494"/>
              <a:gd name="connsiteX3" fmla="*/ 169641 w 530151"/>
              <a:gd name="connsiteY3" fmla="*/ 478945 h 492494"/>
              <a:gd name="connsiteX4" fmla="*/ 182932 w 530151"/>
              <a:gd name="connsiteY4" fmla="*/ 465654 h 492494"/>
              <a:gd name="connsiteX5" fmla="*/ 476951 w 530151"/>
              <a:gd name="connsiteY5" fmla="*/ 465654 h 492494"/>
              <a:gd name="connsiteX6" fmla="*/ 490168 w 530151"/>
              <a:gd name="connsiteY6" fmla="*/ 478945 h 492494"/>
              <a:gd name="connsiteX7" fmla="*/ 529893 w 530151"/>
              <a:gd name="connsiteY7" fmla="*/ 248499 h 492494"/>
              <a:gd name="connsiteX8" fmla="*/ 529893 w 530151"/>
              <a:gd name="connsiteY8" fmla="*/ 297822 h 492494"/>
              <a:gd name="connsiteX9" fmla="*/ 501096 w 530151"/>
              <a:gd name="connsiteY9" fmla="*/ 367746 h 492494"/>
              <a:gd name="connsiteX10" fmla="*/ 468829 w 530151"/>
              <a:gd name="connsiteY10" fmla="*/ 381997 h 492494"/>
              <a:gd name="connsiteX11" fmla="*/ 442765 w 530151"/>
              <a:gd name="connsiteY11" fmla="*/ 412492 h 492494"/>
              <a:gd name="connsiteX12" fmla="*/ 329942 w 530151"/>
              <a:gd name="connsiteY12" fmla="*/ 454505 h 492494"/>
              <a:gd name="connsiteX13" fmla="*/ 217118 w 530151"/>
              <a:gd name="connsiteY13" fmla="*/ 412492 h 492494"/>
              <a:gd name="connsiteX14" fmla="*/ 169715 w 530151"/>
              <a:gd name="connsiteY14" fmla="*/ 313107 h 492494"/>
              <a:gd name="connsiteX15" fmla="*/ 157089 w 530151"/>
              <a:gd name="connsiteY15" fmla="*/ 313624 h 492494"/>
              <a:gd name="connsiteX16" fmla="*/ 554 w 530151"/>
              <a:gd name="connsiteY16" fmla="*/ 157089 h 492494"/>
              <a:gd name="connsiteX17" fmla="*/ 157089 w 530151"/>
              <a:gd name="connsiteY17" fmla="*/ 554 h 492494"/>
              <a:gd name="connsiteX18" fmla="*/ 313624 w 530151"/>
              <a:gd name="connsiteY18" fmla="*/ 157089 h 492494"/>
              <a:gd name="connsiteX19" fmla="*/ 305132 w 530151"/>
              <a:gd name="connsiteY19" fmla="*/ 208110 h 492494"/>
              <a:gd name="connsiteX20" fmla="*/ 477025 w 530151"/>
              <a:gd name="connsiteY20" fmla="*/ 208110 h 492494"/>
              <a:gd name="connsiteX21" fmla="*/ 489282 w 530151"/>
              <a:gd name="connsiteY21" fmla="*/ 216232 h 492494"/>
              <a:gd name="connsiteX22" fmla="*/ 496888 w 530151"/>
              <a:gd name="connsiteY22" fmla="*/ 215346 h 492494"/>
              <a:gd name="connsiteX23" fmla="*/ 529893 w 530151"/>
              <a:gd name="connsiteY23" fmla="*/ 248499 h 492494"/>
              <a:gd name="connsiteX24" fmla="*/ 157015 w 530151"/>
              <a:gd name="connsiteY24" fmla="*/ 286968 h 492494"/>
              <a:gd name="connsiteX25" fmla="*/ 169641 w 530151"/>
              <a:gd name="connsiteY25" fmla="*/ 286378 h 492494"/>
              <a:gd name="connsiteX26" fmla="*/ 169641 w 530151"/>
              <a:gd name="connsiteY26" fmla="*/ 221327 h 492494"/>
              <a:gd name="connsiteX27" fmla="*/ 173554 w 530151"/>
              <a:gd name="connsiteY27" fmla="*/ 211950 h 492494"/>
              <a:gd name="connsiteX28" fmla="*/ 182932 w 530151"/>
              <a:gd name="connsiteY28" fmla="*/ 208036 h 492494"/>
              <a:gd name="connsiteX29" fmla="*/ 182932 w 530151"/>
              <a:gd name="connsiteY29" fmla="*/ 208036 h 492494"/>
              <a:gd name="connsiteX30" fmla="*/ 276557 w 530151"/>
              <a:gd name="connsiteY30" fmla="*/ 208036 h 492494"/>
              <a:gd name="connsiteX31" fmla="*/ 286968 w 530151"/>
              <a:gd name="connsiteY31" fmla="*/ 157015 h 492494"/>
              <a:gd name="connsiteX32" fmla="*/ 157015 w 530151"/>
              <a:gd name="connsiteY32" fmla="*/ 27061 h 492494"/>
              <a:gd name="connsiteX33" fmla="*/ 27061 w 530151"/>
              <a:gd name="connsiteY33" fmla="*/ 157015 h 492494"/>
              <a:gd name="connsiteX34" fmla="*/ 157015 w 530151"/>
              <a:gd name="connsiteY34" fmla="*/ 286968 h 492494"/>
              <a:gd name="connsiteX35" fmla="*/ 449336 w 530151"/>
              <a:gd name="connsiteY35" fmla="*/ 362651 h 492494"/>
              <a:gd name="connsiteX36" fmla="*/ 463513 w 530151"/>
              <a:gd name="connsiteY36" fmla="*/ 315100 h 492494"/>
              <a:gd name="connsiteX37" fmla="*/ 463661 w 530151"/>
              <a:gd name="connsiteY37" fmla="*/ 309341 h 492494"/>
              <a:gd name="connsiteX38" fmla="*/ 463661 w 530151"/>
              <a:gd name="connsiteY38" fmla="*/ 297749 h 492494"/>
              <a:gd name="connsiteX39" fmla="*/ 463661 w 530151"/>
              <a:gd name="connsiteY39" fmla="*/ 248425 h 492494"/>
              <a:gd name="connsiteX40" fmla="*/ 463661 w 530151"/>
              <a:gd name="connsiteY40" fmla="*/ 234618 h 492494"/>
              <a:gd name="connsiteX41" fmla="*/ 196222 w 530151"/>
              <a:gd name="connsiteY41" fmla="*/ 234618 h 492494"/>
              <a:gd name="connsiteX42" fmla="*/ 196222 w 530151"/>
              <a:gd name="connsiteY42" fmla="*/ 309415 h 492494"/>
              <a:gd name="connsiteX43" fmla="*/ 329942 w 530151"/>
              <a:gd name="connsiteY43" fmla="*/ 427850 h 492494"/>
              <a:gd name="connsiteX44" fmla="*/ 449336 w 530151"/>
              <a:gd name="connsiteY44" fmla="*/ 362651 h 492494"/>
              <a:gd name="connsiteX45" fmla="*/ 503311 w 530151"/>
              <a:gd name="connsiteY45" fmla="*/ 248499 h 492494"/>
              <a:gd name="connsiteX46" fmla="*/ 496740 w 530151"/>
              <a:gd name="connsiteY46" fmla="*/ 241928 h 492494"/>
              <a:gd name="connsiteX47" fmla="*/ 490168 w 530151"/>
              <a:gd name="connsiteY47" fmla="*/ 248499 h 492494"/>
              <a:gd name="connsiteX48" fmla="*/ 490168 w 530151"/>
              <a:gd name="connsiteY48" fmla="*/ 297232 h 492494"/>
              <a:gd name="connsiteX49" fmla="*/ 489947 w 530151"/>
              <a:gd name="connsiteY49" fmla="*/ 316503 h 492494"/>
              <a:gd name="connsiteX50" fmla="*/ 484852 w 530151"/>
              <a:gd name="connsiteY50" fmla="*/ 346629 h 492494"/>
              <a:gd name="connsiteX51" fmla="*/ 503238 w 530151"/>
              <a:gd name="connsiteY51" fmla="*/ 297822 h 492494"/>
              <a:gd name="connsiteX52" fmla="*/ 503238 w 530151"/>
              <a:gd name="connsiteY52" fmla="*/ 248499 h 492494"/>
              <a:gd name="connsiteX53" fmla="*/ 171561 w 530151"/>
              <a:gd name="connsiteY53" fmla="*/ 163586 h 492494"/>
              <a:gd name="connsiteX54" fmla="*/ 223616 w 530151"/>
              <a:gd name="connsiteY54" fmla="*/ 111900 h 492494"/>
              <a:gd name="connsiteX55" fmla="*/ 223690 w 530151"/>
              <a:gd name="connsiteY55" fmla="*/ 93072 h 492494"/>
              <a:gd name="connsiteX56" fmla="*/ 204861 w 530151"/>
              <a:gd name="connsiteY56" fmla="*/ 92998 h 492494"/>
              <a:gd name="connsiteX57" fmla="*/ 154504 w 530151"/>
              <a:gd name="connsiteY57" fmla="*/ 142986 h 492494"/>
              <a:gd name="connsiteX58" fmla="*/ 89823 w 530151"/>
              <a:gd name="connsiteY58" fmla="*/ 142986 h 492494"/>
              <a:gd name="connsiteX59" fmla="*/ 76532 w 530151"/>
              <a:gd name="connsiteY59" fmla="*/ 156276 h 492494"/>
              <a:gd name="connsiteX60" fmla="*/ 89823 w 530151"/>
              <a:gd name="connsiteY60" fmla="*/ 169567 h 492494"/>
              <a:gd name="connsiteX61" fmla="*/ 160411 w 530151"/>
              <a:gd name="connsiteY61" fmla="*/ 169567 h 492494"/>
              <a:gd name="connsiteX62" fmla="*/ 171561 w 530151"/>
              <a:gd name="connsiteY62" fmla="*/ 163586 h 4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30151" h="492494">
                <a:moveTo>
                  <a:pt x="490168" y="478945"/>
                </a:moveTo>
                <a:cubicBezTo>
                  <a:pt x="490168" y="486255"/>
                  <a:pt x="484188" y="492236"/>
                  <a:pt x="476878" y="492236"/>
                </a:cubicBezTo>
                <a:lnTo>
                  <a:pt x="182932" y="492236"/>
                </a:lnTo>
                <a:cubicBezTo>
                  <a:pt x="175622" y="492236"/>
                  <a:pt x="169641" y="486255"/>
                  <a:pt x="169641" y="478945"/>
                </a:cubicBezTo>
                <a:cubicBezTo>
                  <a:pt x="169641" y="471635"/>
                  <a:pt x="175622" y="465654"/>
                  <a:pt x="182932" y="465654"/>
                </a:cubicBezTo>
                <a:lnTo>
                  <a:pt x="476951" y="465654"/>
                </a:lnTo>
                <a:cubicBezTo>
                  <a:pt x="484261" y="465654"/>
                  <a:pt x="490168" y="471635"/>
                  <a:pt x="490168" y="478945"/>
                </a:cubicBezTo>
                <a:moveTo>
                  <a:pt x="529893" y="248499"/>
                </a:moveTo>
                <a:lnTo>
                  <a:pt x="529893" y="297822"/>
                </a:lnTo>
                <a:cubicBezTo>
                  <a:pt x="529893" y="319309"/>
                  <a:pt x="524872" y="348844"/>
                  <a:pt x="501096" y="367746"/>
                </a:cubicBezTo>
                <a:cubicBezTo>
                  <a:pt x="490464" y="376164"/>
                  <a:pt x="478354" y="380446"/>
                  <a:pt x="468829" y="381997"/>
                </a:cubicBezTo>
                <a:cubicBezTo>
                  <a:pt x="461741" y="392999"/>
                  <a:pt x="453028" y="403262"/>
                  <a:pt x="442765" y="412492"/>
                </a:cubicBezTo>
                <a:cubicBezTo>
                  <a:pt x="412565" y="439590"/>
                  <a:pt x="372472" y="454505"/>
                  <a:pt x="329942" y="454505"/>
                </a:cubicBezTo>
                <a:cubicBezTo>
                  <a:pt x="287411" y="454505"/>
                  <a:pt x="247318" y="439590"/>
                  <a:pt x="217118" y="412492"/>
                </a:cubicBezTo>
                <a:cubicBezTo>
                  <a:pt x="187436" y="385910"/>
                  <a:pt x="170675" y="350764"/>
                  <a:pt x="169715" y="313107"/>
                </a:cubicBezTo>
                <a:cubicBezTo>
                  <a:pt x="165506" y="313476"/>
                  <a:pt x="161297" y="313624"/>
                  <a:pt x="157089" y="313624"/>
                </a:cubicBezTo>
                <a:cubicBezTo>
                  <a:pt x="70773" y="313624"/>
                  <a:pt x="554" y="243404"/>
                  <a:pt x="554" y="157089"/>
                </a:cubicBezTo>
                <a:cubicBezTo>
                  <a:pt x="554" y="70773"/>
                  <a:pt x="70773" y="554"/>
                  <a:pt x="157089" y="554"/>
                </a:cubicBezTo>
                <a:cubicBezTo>
                  <a:pt x="243404" y="554"/>
                  <a:pt x="313624" y="70773"/>
                  <a:pt x="313624" y="157089"/>
                </a:cubicBezTo>
                <a:cubicBezTo>
                  <a:pt x="313624" y="174662"/>
                  <a:pt x="310744" y="191792"/>
                  <a:pt x="305132" y="208110"/>
                </a:cubicBezTo>
                <a:lnTo>
                  <a:pt x="477025" y="208110"/>
                </a:lnTo>
                <a:cubicBezTo>
                  <a:pt x="482563" y="208110"/>
                  <a:pt x="487289" y="211433"/>
                  <a:pt x="489282" y="216232"/>
                </a:cubicBezTo>
                <a:cubicBezTo>
                  <a:pt x="491719" y="215641"/>
                  <a:pt x="494229" y="215346"/>
                  <a:pt x="496888" y="215346"/>
                </a:cubicBezTo>
                <a:cubicBezTo>
                  <a:pt x="514978" y="215346"/>
                  <a:pt x="529893" y="230188"/>
                  <a:pt x="529893" y="248499"/>
                </a:cubicBezTo>
                <a:moveTo>
                  <a:pt x="157015" y="286968"/>
                </a:moveTo>
                <a:cubicBezTo>
                  <a:pt x="161224" y="286968"/>
                  <a:pt x="165432" y="286747"/>
                  <a:pt x="169641" y="286378"/>
                </a:cubicBezTo>
                <a:lnTo>
                  <a:pt x="169641" y="221327"/>
                </a:lnTo>
                <a:cubicBezTo>
                  <a:pt x="169641" y="217783"/>
                  <a:pt x="171044" y="214386"/>
                  <a:pt x="173554" y="211950"/>
                </a:cubicBezTo>
                <a:cubicBezTo>
                  <a:pt x="176065" y="209439"/>
                  <a:pt x="179461" y="208036"/>
                  <a:pt x="182932" y="208036"/>
                </a:cubicBezTo>
                <a:lnTo>
                  <a:pt x="182932" y="208036"/>
                </a:lnTo>
                <a:lnTo>
                  <a:pt x="276557" y="208036"/>
                </a:lnTo>
                <a:cubicBezTo>
                  <a:pt x="283424" y="191940"/>
                  <a:pt x="286968" y="174810"/>
                  <a:pt x="286968" y="157015"/>
                </a:cubicBezTo>
                <a:cubicBezTo>
                  <a:pt x="286968" y="85393"/>
                  <a:pt x="228637" y="27061"/>
                  <a:pt x="157015" y="27061"/>
                </a:cubicBezTo>
                <a:cubicBezTo>
                  <a:pt x="85393" y="27061"/>
                  <a:pt x="27061" y="85393"/>
                  <a:pt x="27061" y="157015"/>
                </a:cubicBezTo>
                <a:cubicBezTo>
                  <a:pt x="27061" y="228637"/>
                  <a:pt x="85393" y="286968"/>
                  <a:pt x="157015" y="286968"/>
                </a:cubicBezTo>
                <a:moveTo>
                  <a:pt x="449336" y="362651"/>
                </a:moveTo>
                <a:cubicBezTo>
                  <a:pt x="451330" y="358516"/>
                  <a:pt x="461076" y="337251"/>
                  <a:pt x="463513" y="315100"/>
                </a:cubicBezTo>
                <a:cubicBezTo>
                  <a:pt x="463587" y="313180"/>
                  <a:pt x="463661" y="311261"/>
                  <a:pt x="463661" y="309341"/>
                </a:cubicBezTo>
                <a:lnTo>
                  <a:pt x="463661" y="297749"/>
                </a:lnTo>
                <a:lnTo>
                  <a:pt x="463661" y="248425"/>
                </a:lnTo>
                <a:lnTo>
                  <a:pt x="463661" y="234618"/>
                </a:lnTo>
                <a:lnTo>
                  <a:pt x="196222" y="234618"/>
                </a:lnTo>
                <a:lnTo>
                  <a:pt x="196222" y="309415"/>
                </a:lnTo>
                <a:cubicBezTo>
                  <a:pt x="196222" y="374761"/>
                  <a:pt x="256178" y="427850"/>
                  <a:pt x="329942" y="427850"/>
                </a:cubicBezTo>
                <a:cubicBezTo>
                  <a:pt x="381997" y="427850"/>
                  <a:pt x="427259" y="401342"/>
                  <a:pt x="449336" y="362651"/>
                </a:cubicBezTo>
                <a:moveTo>
                  <a:pt x="503311" y="248499"/>
                </a:moveTo>
                <a:cubicBezTo>
                  <a:pt x="503311" y="244881"/>
                  <a:pt x="500358" y="241928"/>
                  <a:pt x="496740" y="241928"/>
                </a:cubicBezTo>
                <a:cubicBezTo>
                  <a:pt x="493122" y="241928"/>
                  <a:pt x="490168" y="244881"/>
                  <a:pt x="490168" y="248499"/>
                </a:cubicBezTo>
                <a:lnTo>
                  <a:pt x="490168" y="297232"/>
                </a:lnTo>
                <a:cubicBezTo>
                  <a:pt x="490759" y="303656"/>
                  <a:pt x="490611" y="310153"/>
                  <a:pt x="489947" y="316503"/>
                </a:cubicBezTo>
                <a:cubicBezTo>
                  <a:pt x="489430" y="326766"/>
                  <a:pt x="487658" y="336882"/>
                  <a:pt x="484852" y="346629"/>
                </a:cubicBezTo>
                <a:cubicBezTo>
                  <a:pt x="497035" y="336734"/>
                  <a:pt x="503238" y="320343"/>
                  <a:pt x="503238" y="297822"/>
                </a:cubicBezTo>
                <a:lnTo>
                  <a:pt x="503238" y="248499"/>
                </a:lnTo>
                <a:close/>
                <a:moveTo>
                  <a:pt x="171561" y="163586"/>
                </a:moveTo>
                <a:lnTo>
                  <a:pt x="223616" y="111900"/>
                </a:lnTo>
                <a:cubicBezTo>
                  <a:pt x="228858" y="106732"/>
                  <a:pt x="228858" y="98314"/>
                  <a:pt x="223690" y="93072"/>
                </a:cubicBezTo>
                <a:cubicBezTo>
                  <a:pt x="218521" y="87830"/>
                  <a:pt x="210104" y="87830"/>
                  <a:pt x="204861" y="92998"/>
                </a:cubicBezTo>
                <a:lnTo>
                  <a:pt x="154504" y="142986"/>
                </a:lnTo>
                <a:lnTo>
                  <a:pt x="89823" y="142986"/>
                </a:lnTo>
                <a:cubicBezTo>
                  <a:pt x="82513" y="142986"/>
                  <a:pt x="76532" y="148967"/>
                  <a:pt x="76532" y="156276"/>
                </a:cubicBezTo>
                <a:cubicBezTo>
                  <a:pt x="76532" y="163586"/>
                  <a:pt x="82513" y="169567"/>
                  <a:pt x="89823" y="169567"/>
                </a:cubicBezTo>
                <a:lnTo>
                  <a:pt x="160411" y="169567"/>
                </a:lnTo>
                <a:cubicBezTo>
                  <a:pt x="165137" y="169567"/>
                  <a:pt x="169198" y="167205"/>
                  <a:pt x="171561" y="163586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47" name="Forma libre 60">
            <a:extLst>
              <a:ext uri="{FF2B5EF4-FFF2-40B4-BE49-F238E27FC236}">
                <a16:creationId xmlns:a16="http://schemas.microsoft.com/office/drawing/2014/main" id="{313215FD-9DD1-4048-A640-73860FD9CB29}"/>
              </a:ext>
            </a:extLst>
          </p:cNvPr>
          <p:cNvSpPr/>
          <p:nvPr/>
        </p:nvSpPr>
        <p:spPr>
          <a:xfrm>
            <a:off x="21178390" y="4568275"/>
            <a:ext cx="1078205" cy="1078205"/>
          </a:xfrm>
          <a:custGeom>
            <a:avLst/>
            <a:gdLst>
              <a:gd name="connsiteX0" fmla="*/ 259353 w 532366"/>
              <a:gd name="connsiteY0" fmla="*/ 435750 h 532366"/>
              <a:gd name="connsiteX1" fmla="*/ 260682 w 532366"/>
              <a:gd name="connsiteY1" fmla="*/ 435676 h 532366"/>
              <a:gd name="connsiteX2" fmla="*/ 266146 w 532366"/>
              <a:gd name="connsiteY2" fmla="*/ 435750 h 532366"/>
              <a:gd name="connsiteX3" fmla="*/ 378526 w 532366"/>
              <a:gd name="connsiteY3" fmla="*/ 393072 h 532366"/>
              <a:gd name="connsiteX4" fmla="*/ 382440 w 532366"/>
              <a:gd name="connsiteY4" fmla="*/ 389750 h 532366"/>
              <a:gd name="connsiteX5" fmla="*/ 382809 w 532366"/>
              <a:gd name="connsiteY5" fmla="*/ 389159 h 532366"/>
              <a:gd name="connsiteX6" fmla="*/ 385910 w 532366"/>
              <a:gd name="connsiteY6" fmla="*/ 386132 h 532366"/>
              <a:gd name="connsiteX7" fmla="*/ 435529 w 532366"/>
              <a:gd name="connsiteY7" fmla="*/ 266368 h 532366"/>
              <a:gd name="connsiteX8" fmla="*/ 385910 w 532366"/>
              <a:gd name="connsiteY8" fmla="*/ 146604 h 532366"/>
              <a:gd name="connsiteX9" fmla="*/ 275302 w 532366"/>
              <a:gd name="connsiteY9" fmla="*/ 97207 h 532366"/>
              <a:gd name="connsiteX10" fmla="*/ 271389 w 532366"/>
              <a:gd name="connsiteY10" fmla="*/ 97059 h 532366"/>
              <a:gd name="connsiteX11" fmla="*/ 266589 w 532366"/>
              <a:gd name="connsiteY11" fmla="*/ 96985 h 532366"/>
              <a:gd name="connsiteX12" fmla="*/ 265260 w 532366"/>
              <a:gd name="connsiteY12" fmla="*/ 96985 h 532366"/>
              <a:gd name="connsiteX13" fmla="*/ 153323 w 532366"/>
              <a:gd name="connsiteY13" fmla="*/ 139958 h 532366"/>
              <a:gd name="connsiteX14" fmla="*/ 150074 w 532366"/>
              <a:gd name="connsiteY14" fmla="*/ 142912 h 532366"/>
              <a:gd name="connsiteX15" fmla="*/ 150000 w 532366"/>
              <a:gd name="connsiteY15" fmla="*/ 142986 h 532366"/>
              <a:gd name="connsiteX16" fmla="*/ 146308 w 532366"/>
              <a:gd name="connsiteY16" fmla="*/ 146604 h 532366"/>
              <a:gd name="connsiteX17" fmla="*/ 96690 w 532366"/>
              <a:gd name="connsiteY17" fmla="*/ 266368 h 532366"/>
              <a:gd name="connsiteX18" fmla="*/ 146308 w 532366"/>
              <a:gd name="connsiteY18" fmla="*/ 386132 h 532366"/>
              <a:gd name="connsiteX19" fmla="*/ 257138 w 532366"/>
              <a:gd name="connsiteY19" fmla="*/ 435529 h 532366"/>
              <a:gd name="connsiteX20" fmla="*/ 259353 w 532366"/>
              <a:gd name="connsiteY20" fmla="*/ 435750 h 532366"/>
              <a:gd name="connsiteX21" fmla="*/ 269469 w 532366"/>
              <a:gd name="connsiteY21" fmla="*/ 117881 h 532366"/>
              <a:gd name="connsiteX22" fmla="*/ 314214 w 532366"/>
              <a:gd name="connsiteY22" fmla="*/ 167426 h 532366"/>
              <a:gd name="connsiteX23" fmla="*/ 265408 w 532366"/>
              <a:gd name="connsiteY23" fmla="*/ 173333 h 532366"/>
              <a:gd name="connsiteX24" fmla="*/ 222139 w 532366"/>
              <a:gd name="connsiteY24" fmla="*/ 167352 h 532366"/>
              <a:gd name="connsiteX25" fmla="*/ 269469 w 532366"/>
              <a:gd name="connsiteY25" fmla="*/ 117881 h 532366"/>
              <a:gd name="connsiteX26" fmla="*/ 201613 w 532366"/>
              <a:gd name="connsiteY26" fmla="*/ 160633 h 532366"/>
              <a:gd name="connsiteX27" fmla="*/ 176212 w 532366"/>
              <a:gd name="connsiteY27" fmla="*/ 148080 h 532366"/>
              <a:gd name="connsiteX28" fmla="*/ 235282 w 532366"/>
              <a:gd name="connsiteY28" fmla="*/ 120908 h 532366"/>
              <a:gd name="connsiteX29" fmla="*/ 201613 w 532366"/>
              <a:gd name="connsiteY29" fmla="*/ 160633 h 532366"/>
              <a:gd name="connsiteX30" fmla="*/ 304246 w 532366"/>
              <a:gd name="connsiteY30" fmla="*/ 122607 h 532366"/>
              <a:gd name="connsiteX31" fmla="*/ 357852 w 532366"/>
              <a:gd name="connsiteY31" fmla="*/ 149336 h 532366"/>
              <a:gd name="connsiteX32" fmla="*/ 334520 w 532366"/>
              <a:gd name="connsiteY32" fmla="*/ 160633 h 532366"/>
              <a:gd name="connsiteX33" fmla="*/ 304246 w 532366"/>
              <a:gd name="connsiteY33" fmla="*/ 122607 h 532366"/>
              <a:gd name="connsiteX34" fmla="*/ 265039 w 532366"/>
              <a:gd name="connsiteY34" fmla="*/ 194081 h 532366"/>
              <a:gd name="connsiteX35" fmla="*/ 268287 w 532366"/>
              <a:gd name="connsiteY35" fmla="*/ 194081 h 532366"/>
              <a:gd name="connsiteX36" fmla="*/ 325364 w 532366"/>
              <a:gd name="connsiteY36" fmla="*/ 185811 h 532366"/>
              <a:gd name="connsiteX37" fmla="*/ 345595 w 532366"/>
              <a:gd name="connsiteY37" fmla="*/ 256104 h 532366"/>
              <a:gd name="connsiteX38" fmla="*/ 187066 w 532366"/>
              <a:gd name="connsiteY38" fmla="*/ 256104 h 532366"/>
              <a:gd name="connsiteX39" fmla="*/ 210251 w 532366"/>
              <a:gd name="connsiteY39" fmla="*/ 185590 h 532366"/>
              <a:gd name="connsiteX40" fmla="*/ 265039 w 532366"/>
              <a:gd name="connsiteY40" fmla="*/ 194081 h 532366"/>
              <a:gd name="connsiteX41" fmla="*/ 345226 w 532366"/>
              <a:gd name="connsiteY41" fmla="*/ 276705 h 532366"/>
              <a:gd name="connsiteX42" fmla="*/ 322041 w 532366"/>
              <a:gd name="connsiteY42" fmla="*/ 347146 h 532366"/>
              <a:gd name="connsiteX43" fmla="*/ 267475 w 532366"/>
              <a:gd name="connsiteY43" fmla="*/ 338728 h 532366"/>
              <a:gd name="connsiteX44" fmla="*/ 207003 w 532366"/>
              <a:gd name="connsiteY44" fmla="*/ 347072 h 532366"/>
              <a:gd name="connsiteX45" fmla="*/ 186697 w 532366"/>
              <a:gd name="connsiteY45" fmla="*/ 276779 h 532366"/>
              <a:gd name="connsiteX46" fmla="*/ 345226 w 532366"/>
              <a:gd name="connsiteY46" fmla="*/ 276779 h 532366"/>
              <a:gd name="connsiteX47" fmla="*/ 267180 w 532366"/>
              <a:gd name="connsiteY47" fmla="*/ 359403 h 532366"/>
              <a:gd name="connsiteX48" fmla="*/ 310227 w 532366"/>
              <a:gd name="connsiteY48" fmla="*/ 365310 h 532366"/>
              <a:gd name="connsiteX49" fmla="*/ 262897 w 532366"/>
              <a:gd name="connsiteY49" fmla="*/ 414854 h 532366"/>
              <a:gd name="connsiteX50" fmla="*/ 218226 w 532366"/>
              <a:gd name="connsiteY50" fmla="*/ 365384 h 532366"/>
              <a:gd name="connsiteX51" fmla="*/ 267180 w 532366"/>
              <a:gd name="connsiteY51" fmla="*/ 359403 h 532366"/>
              <a:gd name="connsiteX52" fmla="*/ 330754 w 532366"/>
              <a:gd name="connsiteY52" fmla="*/ 372029 h 532366"/>
              <a:gd name="connsiteX53" fmla="*/ 356228 w 532366"/>
              <a:gd name="connsiteY53" fmla="*/ 384581 h 532366"/>
              <a:gd name="connsiteX54" fmla="*/ 297010 w 532366"/>
              <a:gd name="connsiteY54" fmla="*/ 411827 h 532366"/>
              <a:gd name="connsiteX55" fmla="*/ 330754 w 532366"/>
              <a:gd name="connsiteY55" fmla="*/ 372029 h 532366"/>
              <a:gd name="connsiteX56" fmla="*/ 228120 w 532366"/>
              <a:gd name="connsiteY56" fmla="*/ 410129 h 532366"/>
              <a:gd name="connsiteX57" fmla="*/ 174514 w 532366"/>
              <a:gd name="connsiteY57" fmla="*/ 383400 h 532366"/>
              <a:gd name="connsiteX58" fmla="*/ 197773 w 532366"/>
              <a:gd name="connsiteY58" fmla="*/ 372029 h 532366"/>
              <a:gd name="connsiteX59" fmla="*/ 228120 w 532366"/>
              <a:gd name="connsiteY59" fmla="*/ 410129 h 532366"/>
              <a:gd name="connsiteX60" fmla="*/ 372398 w 532366"/>
              <a:gd name="connsiteY60" fmla="*/ 370330 h 532366"/>
              <a:gd name="connsiteX61" fmla="*/ 341829 w 532366"/>
              <a:gd name="connsiteY61" fmla="*/ 354234 h 532366"/>
              <a:gd name="connsiteX62" fmla="*/ 365974 w 532366"/>
              <a:gd name="connsiteY62" fmla="*/ 276705 h 532366"/>
              <a:gd name="connsiteX63" fmla="*/ 414485 w 532366"/>
              <a:gd name="connsiteY63" fmla="*/ 276705 h 532366"/>
              <a:gd name="connsiteX64" fmla="*/ 372398 w 532366"/>
              <a:gd name="connsiteY64" fmla="*/ 370330 h 532366"/>
              <a:gd name="connsiteX65" fmla="*/ 414485 w 532366"/>
              <a:gd name="connsiteY65" fmla="*/ 256031 h 532366"/>
              <a:gd name="connsiteX66" fmla="*/ 366343 w 532366"/>
              <a:gd name="connsiteY66" fmla="*/ 256031 h 532366"/>
              <a:gd name="connsiteX67" fmla="*/ 345078 w 532366"/>
              <a:gd name="connsiteY67" fmla="*/ 178723 h 532366"/>
              <a:gd name="connsiteX68" fmla="*/ 373801 w 532366"/>
              <a:gd name="connsiteY68" fmla="*/ 163882 h 532366"/>
              <a:gd name="connsiteX69" fmla="*/ 414485 w 532366"/>
              <a:gd name="connsiteY69" fmla="*/ 256031 h 532366"/>
              <a:gd name="connsiteX70" fmla="*/ 159968 w 532366"/>
              <a:gd name="connsiteY70" fmla="*/ 162331 h 532366"/>
              <a:gd name="connsiteX71" fmla="*/ 190463 w 532366"/>
              <a:gd name="connsiteY71" fmla="*/ 178428 h 532366"/>
              <a:gd name="connsiteX72" fmla="*/ 166318 w 532366"/>
              <a:gd name="connsiteY72" fmla="*/ 256031 h 532366"/>
              <a:gd name="connsiteX73" fmla="*/ 117807 w 532366"/>
              <a:gd name="connsiteY73" fmla="*/ 256031 h 532366"/>
              <a:gd name="connsiteX74" fmla="*/ 159968 w 532366"/>
              <a:gd name="connsiteY74" fmla="*/ 162331 h 532366"/>
              <a:gd name="connsiteX75" fmla="*/ 117807 w 532366"/>
              <a:gd name="connsiteY75" fmla="*/ 276705 h 532366"/>
              <a:gd name="connsiteX76" fmla="*/ 166023 w 532366"/>
              <a:gd name="connsiteY76" fmla="*/ 276705 h 532366"/>
              <a:gd name="connsiteX77" fmla="*/ 187362 w 532366"/>
              <a:gd name="connsiteY77" fmla="*/ 354086 h 532366"/>
              <a:gd name="connsiteX78" fmla="*/ 158639 w 532366"/>
              <a:gd name="connsiteY78" fmla="*/ 368928 h 532366"/>
              <a:gd name="connsiteX79" fmla="*/ 117807 w 532366"/>
              <a:gd name="connsiteY79" fmla="*/ 276705 h 532366"/>
              <a:gd name="connsiteX80" fmla="*/ 128735 w 532366"/>
              <a:gd name="connsiteY80" fmla="*/ 390562 h 532366"/>
              <a:gd name="connsiteX81" fmla="*/ 60583 w 532366"/>
              <a:gd name="connsiteY81" fmla="*/ 390562 h 532366"/>
              <a:gd name="connsiteX82" fmla="*/ 58959 w 532366"/>
              <a:gd name="connsiteY82" fmla="*/ 385836 h 532366"/>
              <a:gd name="connsiteX83" fmla="*/ 27061 w 532366"/>
              <a:gd name="connsiteY83" fmla="*/ 266442 h 532366"/>
              <a:gd name="connsiteX84" fmla="*/ 97133 w 532366"/>
              <a:gd name="connsiteY84" fmla="*/ 97281 h 532366"/>
              <a:gd name="connsiteX85" fmla="*/ 266294 w 532366"/>
              <a:gd name="connsiteY85" fmla="*/ 27209 h 532366"/>
              <a:gd name="connsiteX86" fmla="*/ 329203 w 532366"/>
              <a:gd name="connsiteY86" fmla="*/ 35553 h 532366"/>
              <a:gd name="connsiteX87" fmla="*/ 345521 w 532366"/>
              <a:gd name="connsiteY87" fmla="*/ 26175 h 532366"/>
              <a:gd name="connsiteX88" fmla="*/ 336144 w 532366"/>
              <a:gd name="connsiteY88" fmla="*/ 9857 h 532366"/>
              <a:gd name="connsiteX89" fmla="*/ 266294 w 532366"/>
              <a:gd name="connsiteY89" fmla="*/ 554 h 532366"/>
              <a:gd name="connsiteX90" fmla="*/ 162848 w 532366"/>
              <a:gd name="connsiteY90" fmla="*/ 21450 h 532366"/>
              <a:gd name="connsiteX91" fmla="*/ 78378 w 532366"/>
              <a:gd name="connsiteY91" fmla="*/ 78378 h 532366"/>
              <a:gd name="connsiteX92" fmla="*/ 21450 w 532366"/>
              <a:gd name="connsiteY92" fmla="*/ 162848 h 532366"/>
              <a:gd name="connsiteX93" fmla="*/ 554 w 532366"/>
              <a:gd name="connsiteY93" fmla="*/ 266294 h 532366"/>
              <a:gd name="connsiteX94" fmla="*/ 35996 w 532366"/>
              <a:gd name="connsiteY94" fmla="*/ 398979 h 532366"/>
              <a:gd name="connsiteX95" fmla="*/ 36439 w 532366"/>
              <a:gd name="connsiteY95" fmla="*/ 399644 h 532366"/>
              <a:gd name="connsiteX96" fmla="*/ 35774 w 532366"/>
              <a:gd name="connsiteY96" fmla="*/ 403705 h 532366"/>
              <a:gd name="connsiteX97" fmla="*/ 35774 w 532366"/>
              <a:gd name="connsiteY97" fmla="*/ 483449 h 532366"/>
              <a:gd name="connsiteX98" fmla="*/ 49065 w 532366"/>
              <a:gd name="connsiteY98" fmla="*/ 496740 h 532366"/>
              <a:gd name="connsiteX99" fmla="*/ 128809 w 532366"/>
              <a:gd name="connsiteY99" fmla="*/ 496740 h 532366"/>
              <a:gd name="connsiteX100" fmla="*/ 142100 w 532366"/>
              <a:gd name="connsiteY100" fmla="*/ 483449 h 532366"/>
              <a:gd name="connsiteX101" fmla="*/ 142100 w 532366"/>
              <a:gd name="connsiteY101" fmla="*/ 403705 h 532366"/>
              <a:gd name="connsiteX102" fmla="*/ 128735 w 532366"/>
              <a:gd name="connsiteY102" fmla="*/ 390562 h 532366"/>
              <a:gd name="connsiteX103" fmla="*/ 115444 w 532366"/>
              <a:gd name="connsiteY103" fmla="*/ 470306 h 532366"/>
              <a:gd name="connsiteX104" fmla="*/ 62282 w 532366"/>
              <a:gd name="connsiteY104" fmla="*/ 470306 h 532366"/>
              <a:gd name="connsiteX105" fmla="*/ 62282 w 532366"/>
              <a:gd name="connsiteY105" fmla="*/ 417143 h 532366"/>
              <a:gd name="connsiteX106" fmla="*/ 115444 w 532366"/>
              <a:gd name="connsiteY106" fmla="*/ 417143 h 532366"/>
              <a:gd name="connsiteX107" fmla="*/ 115444 w 532366"/>
              <a:gd name="connsiteY107" fmla="*/ 470306 h 532366"/>
              <a:gd name="connsiteX108" fmla="*/ 496075 w 532366"/>
              <a:gd name="connsiteY108" fmla="*/ 132648 h 532366"/>
              <a:gd name="connsiteX109" fmla="*/ 496592 w 532366"/>
              <a:gd name="connsiteY109" fmla="*/ 129031 h 532366"/>
              <a:gd name="connsiteX110" fmla="*/ 496592 w 532366"/>
              <a:gd name="connsiteY110" fmla="*/ 49286 h 532366"/>
              <a:gd name="connsiteX111" fmla="*/ 483302 w 532366"/>
              <a:gd name="connsiteY111" fmla="*/ 35996 h 532366"/>
              <a:gd name="connsiteX112" fmla="*/ 403557 w 532366"/>
              <a:gd name="connsiteY112" fmla="*/ 35996 h 532366"/>
              <a:gd name="connsiteX113" fmla="*/ 390267 w 532366"/>
              <a:gd name="connsiteY113" fmla="*/ 49286 h 532366"/>
              <a:gd name="connsiteX114" fmla="*/ 390267 w 532366"/>
              <a:gd name="connsiteY114" fmla="*/ 129031 h 532366"/>
              <a:gd name="connsiteX115" fmla="*/ 403557 w 532366"/>
              <a:gd name="connsiteY115" fmla="*/ 142321 h 532366"/>
              <a:gd name="connsiteX116" fmla="*/ 471044 w 532366"/>
              <a:gd name="connsiteY116" fmla="*/ 142321 h 532366"/>
              <a:gd name="connsiteX117" fmla="*/ 471857 w 532366"/>
              <a:gd name="connsiteY117" fmla="*/ 143946 h 532366"/>
              <a:gd name="connsiteX118" fmla="*/ 505526 w 532366"/>
              <a:gd name="connsiteY118" fmla="*/ 266442 h 532366"/>
              <a:gd name="connsiteX119" fmla="*/ 435455 w 532366"/>
              <a:gd name="connsiteY119" fmla="*/ 435603 h 532366"/>
              <a:gd name="connsiteX120" fmla="*/ 266294 w 532366"/>
              <a:gd name="connsiteY120" fmla="*/ 505674 h 532366"/>
              <a:gd name="connsiteX121" fmla="*/ 203237 w 532366"/>
              <a:gd name="connsiteY121" fmla="*/ 497257 h 532366"/>
              <a:gd name="connsiteX122" fmla="*/ 186919 w 532366"/>
              <a:gd name="connsiteY122" fmla="*/ 506560 h 532366"/>
              <a:gd name="connsiteX123" fmla="*/ 196222 w 532366"/>
              <a:gd name="connsiteY123" fmla="*/ 522878 h 532366"/>
              <a:gd name="connsiteX124" fmla="*/ 266220 w 532366"/>
              <a:gd name="connsiteY124" fmla="*/ 532182 h 532366"/>
              <a:gd name="connsiteX125" fmla="*/ 369666 w 532366"/>
              <a:gd name="connsiteY125" fmla="*/ 511286 h 532366"/>
              <a:gd name="connsiteX126" fmla="*/ 454136 w 532366"/>
              <a:gd name="connsiteY126" fmla="*/ 454357 h 532366"/>
              <a:gd name="connsiteX127" fmla="*/ 511064 w 532366"/>
              <a:gd name="connsiteY127" fmla="*/ 369888 h 532366"/>
              <a:gd name="connsiteX128" fmla="*/ 531960 w 532366"/>
              <a:gd name="connsiteY128" fmla="*/ 266442 h 532366"/>
              <a:gd name="connsiteX129" fmla="*/ 496075 w 532366"/>
              <a:gd name="connsiteY129" fmla="*/ 132648 h 532366"/>
              <a:gd name="connsiteX130" fmla="*/ 470011 w 532366"/>
              <a:gd name="connsiteY130" fmla="*/ 115740 h 532366"/>
              <a:gd name="connsiteX131" fmla="*/ 416848 w 532366"/>
              <a:gd name="connsiteY131" fmla="*/ 115740 h 532366"/>
              <a:gd name="connsiteX132" fmla="*/ 416848 w 532366"/>
              <a:gd name="connsiteY132" fmla="*/ 62577 h 532366"/>
              <a:gd name="connsiteX133" fmla="*/ 470011 w 532366"/>
              <a:gd name="connsiteY133" fmla="*/ 62577 h 532366"/>
              <a:gd name="connsiteX134" fmla="*/ 470011 w 532366"/>
              <a:gd name="connsiteY134" fmla="*/ 115740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532366" h="532366">
                <a:moveTo>
                  <a:pt x="259353" y="435750"/>
                </a:moveTo>
                <a:cubicBezTo>
                  <a:pt x="259796" y="435750"/>
                  <a:pt x="260239" y="435676"/>
                  <a:pt x="260682" y="435676"/>
                </a:cubicBezTo>
                <a:cubicBezTo>
                  <a:pt x="262528" y="435750"/>
                  <a:pt x="264300" y="435750"/>
                  <a:pt x="266146" y="435750"/>
                </a:cubicBezTo>
                <a:cubicBezTo>
                  <a:pt x="308012" y="435750"/>
                  <a:pt x="347515" y="420688"/>
                  <a:pt x="378526" y="393072"/>
                </a:cubicBezTo>
                <a:cubicBezTo>
                  <a:pt x="380003" y="392334"/>
                  <a:pt x="381406" y="391227"/>
                  <a:pt x="382440" y="389750"/>
                </a:cubicBezTo>
                <a:cubicBezTo>
                  <a:pt x="382587" y="389528"/>
                  <a:pt x="382661" y="389381"/>
                  <a:pt x="382809" y="389159"/>
                </a:cubicBezTo>
                <a:cubicBezTo>
                  <a:pt x="383843" y="388125"/>
                  <a:pt x="384876" y="387165"/>
                  <a:pt x="385910" y="386132"/>
                </a:cubicBezTo>
                <a:cubicBezTo>
                  <a:pt x="417882" y="354160"/>
                  <a:pt x="435529" y="311630"/>
                  <a:pt x="435529" y="266368"/>
                </a:cubicBezTo>
                <a:cubicBezTo>
                  <a:pt x="435529" y="221106"/>
                  <a:pt x="417882" y="178575"/>
                  <a:pt x="385910" y="146604"/>
                </a:cubicBezTo>
                <a:cubicBezTo>
                  <a:pt x="356080" y="116773"/>
                  <a:pt x="317094" y="99496"/>
                  <a:pt x="275302" y="97207"/>
                </a:cubicBezTo>
                <a:cubicBezTo>
                  <a:pt x="274047" y="96911"/>
                  <a:pt x="272718" y="96837"/>
                  <a:pt x="271389" y="97059"/>
                </a:cubicBezTo>
                <a:cubicBezTo>
                  <a:pt x="269764" y="96985"/>
                  <a:pt x="268214" y="96985"/>
                  <a:pt x="266589" y="96985"/>
                </a:cubicBezTo>
                <a:cubicBezTo>
                  <a:pt x="266146" y="96985"/>
                  <a:pt x="265703" y="96985"/>
                  <a:pt x="265260" y="96985"/>
                </a:cubicBezTo>
                <a:cubicBezTo>
                  <a:pt x="223542" y="97207"/>
                  <a:pt x="184187" y="112343"/>
                  <a:pt x="153323" y="139958"/>
                </a:cubicBezTo>
                <a:cubicBezTo>
                  <a:pt x="152068" y="140697"/>
                  <a:pt x="150960" y="141657"/>
                  <a:pt x="150074" y="142912"/>
                </a:cubicBezTo>
                <a:cubicBezTo>
                  <a:pt x="150074" y="142912"/>
                  <a:pt x="150074" y="142986"/>
                  <a:pt x="150000" y="142986"/>
                </a:cubicBezTo>
                <a:cubicBezTo>
                  <a:pt x="148745" y="144167"/>
                  <a:pt x="147490" y="145349"/>
                  <a:pt x="146308" y="146604"/>
                </a:cubicBezTo>
                <a:cubicBezTo>
                  <a:pt x="114337" y="178575"/>
                  <a:pt x="96690" y="221106"/>
                  <a:pt x="96690" y="266368"/>
                </a:cubicBezTo>
                <a:cubicBezTo>
                  <a:pt x="96690" y="311630"/>
                  <a:pt x="114337" y="354160"/>
                  <a:pt x="146308" y="386132"/>
                </a:cubicBezTo>
                <a:cubicBezTo>
                  <a:pt x="176212" y="416036"/>
                  <a:pt x="215272" y="433314"/>
                  <a:pt x="257138" y="435529"/>
                </a:cubicBezTo>
                <a:cubicBezTo>
                  <a:pt x="257876" y="435676"/>
                  <a:pt x="258615" y="435750"/>
                  <a:pt x="259353" y="435750"/>
                </a:cubicBezTo>
                <a:moveTo>
                  <a:pt x="269469" y="117881"/>
                </a:moveTo>
                <a:cubicBezTo>
                  <a:pt x="287485" y="133609"/>
                  <a:pt x="302474" y="150222"/>
                  <a:pt x="314214" y="167426"/>
                </a:cubicBezTo>
                <a:cubicBezTo>
                  <a:pt x="298413" y="171635"/>
                  <a:pt x="282021" y="173628"/>
                  <a:pt x="265408" y="173333"/>
                </a:cubicBezTo>
                <a:cubicBezTo>
                  <a:pt x="250640" y="173111"/>
                  <a:pt x="236168" y="171118"/>
                  <a:pt x="222139" y="167352"/>
                </a:cubicBezTo>
                <a:cubicBezTo>
                  <a:pt x="234691" y="150148"/>
                  <a:pt x="250493" y="133609"/>
                  <a:pt x="269469" y="117881"/>
                </a:cubicBezTo>
                <a:moveTo>
                  <a:pt x="201613" y="160633"/>
                </a:moveTo>
                <a:cubicBezTo>
                  <a:pt x="192826" y="157163"/>
                  <a:pt x="184335" y="152954"/>
                  <a:pt x="176212" y="148080"/>
                </a:cubicBezTo>
                <a:cubicBezTo>
                  <a:pt x="193343" y="135011"/>
                  <a:pt x="213426" y="125560"/>
                  <a:pt x="235282" y="120908"/>
                </a:cubicBezTo>
                <a:cubicBezTo>
                  <a:pt x="222213" y="133682"/>
                  <a:pt x="210990" y="146973"/>
                  <a:pt x="201613" y="160633"/>
                </a:cubicBezTo>
                <a:moveTo>
                  <a:pt x="304246" y="122607"/>
                </a:moveTo>
                <a:cubicBezTo>
                  <a:pt x="324035" y="127849"/>
                  <a:pt x="342199" y="137079"/>
                  <a:pt x="357852" y="149336"/>
                </a:cubicBezTo>
                <a:cubicBezTo>
                  <a:pt x="350321" y="153692"/>
                  <a:pt x="342568" y="157458"/>
                  <a:pt x="334520" y="160633"/>
                </a:cubicBezTo>
                <a:cubicBezTo>
                  <a:pt x="326102" y="147638"/>
                  <a:pt x="315986" y="134938"/>
                  <a:pt x="304246" y="122607"/>
                </a:cubicBezTo>
                <a:moveTo>
                  <a:pt x="265039" y="194081"/>
                </a:moveTo>
                <a:cubicBezTo>
                  <a:pt x="266146" y="194081"/>
                  <a:pt x="267254" y="194081"/>
                  <a:pt x="268287" y="194081"/>
                </a:cubicBezTo>
                <a:cubicBezTo>
                  <a:pt x="287781" y="194081"/>
                  <a:pt x="306978" y="191275"/>
                  <a:pt x="325364" y="185811"/>
                </a:cubicBezTo>
                <a:cubicBezTo>
                  <a:pt x="337621" y="208553"/>
                  <a:pt x="344488" y="232107"/>
                  <a:pt x="345595" y="256104"/>
                </a:cubicBezTo>
                <a:lnTo>
                  <a:pt x="187066" y="256104"/>
                </a:lnTo>
                <a:cubicBezTo>
                  <a:pt x="189208" y="231960"/>
                  <a:pt x="197034" y="208332"/>
                  <a:pt x="210251" y="185590"/>
                </a:cubicBezTo>
                <a:cubicBezTo>
                  <a:pt x="227898" y="190906"/>
                  <a:pt x="246284" y="193786"/>
                  <a:pt x="265039" y="194081"/>
                </a:cubicBezTo>
                <a:moveTo>
                  <a:pt x="345226" y="276705"/>
                </a:moveTo>
                <a:cubicBezTo>
                  <a:pt x="343085" y="300776"/>
                  <a:pt x="335258" y="324478"/>
                  <a:pt x="322041" y="347146"/>
                </a:cubicBezTo>
                <a:cubicBezTo>
                  <a:pt x="304468" y="341903"/>
                  <a:pt x="286156" y="339023"/>
                  <a:pt x="267475" y="338728"/>
                </a:cubicBezTo>
                <a:cubicBezTo>
                  <a:pt x="246801" y="338359"/>
                  <a:pt x="226422" y="341239"/>
                  <a:pt x="207003" y="347072"/>
                </a:cubicBezTo>
                <a:cubicBezTo>
                  <a:pt x="194746" y="324330"/>
                  <a:pt x="187879" y="300702"/>
                  <a:pt x="186697" y="276779"/>
                </a:cubicBezTo>
                <a:lnTo>
                  <a:pt x="345226" y="276779"/>
                </a:lnTo>
                <a:close/>
                <a:moveTo>
                  <a:pt x="267180" y="359403"/>
                </a:moveTo>
                <a:cubicBezTo>
                  <a:pt x="281874" y="359624"/>
                  <a:pt x="296272" y="361618"/>
                  <a:pt x="310227" y="365310"/>
                </a:cubicBezTo>
                <a:cubicBezTo>
                  <a:pt x="297675" y="382587"/>
                  <a:pt x="281800" y="399127"/>
                  <a:pt x="262897" y="414854"/>
                </a:cubicBezTo>
                <a:cubicBezTo>
                  <a:pt x="244881" y="399127"/>
                  <a:pt x="229966" y="382514"/>
                  <a:pt x="218226" y="365384"/>
                </a:cubicBezTo>
                <a:cubicBezTo>
                  <a:pt x="234027" y="361175"/>
                  <a:pt x="250493" y="359107"/>
                  <a:pt x="267180" y="359403"/>
                </a:cubicBezTo>
                <a:moveTo>
                  <a:pt x="330754" y="372029"/>
                </a:moveTo>
                <a:cubicBezTo>
                  <a:pt x="339540" y="375499"/>
                  <a:pt x="348032" y="379708"/>
                  <a:pt x="356228" y="384581"/>
                </a:cubicBezTo>
                <a:cubicBezTo>
                  <a:pt x="339023" y="397724"/>
                  <a:pt x="318940" y="407175"/>
                  <a:pt x="297010" y="411827"/>
                </a:cubicBezTo>
                <a:cubicBezTo>
                  <a:pt x="310079" y="399053"/>
                  <a:pt x="321303" y="385763"/>
                  <a:pt x="330754" y="372029"/>
                </a:cubicBezTo>
                <a:moveTo>
                  <a:pt x="228120" y="410129"/>
                </a:moveTo>
                <a:cubicBezTo>
                  <a:pt x="208332" y="404886"/>
                  <a:pt x="190168" y="395731"/>
                  <a:pt x="174514" y="383400"/>
                </a:cubicBezTo>
                <a:cubicBezTo>
                  <a:pt x="182046" y="379043"/>
                  <a:pt x="189799" y="375278"/>
                  <a:pt x="197773" y="372029"/>
                </a:cubicBezTo>
                <a:cubicBezTo>
                  <a:pt x="206264" y="385172"/>
                  <a:pt x="216380" y="397872"/>
                  <a:pt x="228120" y="410129"/>
                </a:cubicBezTo>
                <a:moveTo>
                  <a:pt x="372398" y="370330"/>
                </a:moveTo>
                <a:cubicBezTo>
                  <a:pt x="362651" y="364054"/>
                  <a:pt x="352388" y="358738"/>
                  <a:pt x="341829" y="354234"/>
                </a:cubicBezTo>
                <a:cubicBezTo>
                  <a:pt x="355785" y="329351"/>
                  <a:pt x="363907" y="303360"/>
                  <a:pt x="365974" y="276705"/>
                </a:cubicBezTo>
                <a:lnTo>
                  <a:pt x="414485" y="276705"/>
                </a:lnTo>
                <a:cubicBezTo>
                  <a:pt x="411975" y="313033"/>
                  <a:pt x="396395" y="345817"/>
                  <a:pt x="372398" y="370330"/>
                </a:cubicBezTo>
                <a:moveTo>
                  <a:pt x="414485" y="256031"/>
                </a:moveTo>
                <a:lnTo>
                  <a:pt x="366343" y="256031"/>
                </a:lnTo>
                <a:cubicBezTo>
                  <a:pt x="365236" y="229597"/>
                  <a:pt x="358074" y="203606"/>
                  <a:pt x="345078" y="178723"/>
                </a:cubicBezTo>
                <a:cubicBezTo>
                  <a:pt x="354972" y="174588"/>
                  <a:pt x="364571" y="169641"/>
                  <a:pt x="373801" y="163882"/>
                </a:cubicBezTo>
                <a:cubicBezTo>
                  <a:pt x="396986" y="188248"/>
                  <a:pt x="412049" y="220441"/>
                  <a:pt x="414485" y="256031"/>
                </a:cubicBezTo>
                <a:moveTo>
                  <a:pt x="159968" y="162331"/>
                </a:moveTo>
                <a:cubicBezTo>
                  <a:pt x="169715" y="168607"/>
                  <a:pt x="179904" y="173997"/>
                  <a:pt x="190463" y="178428"/>
                </a:cubicBezTo>
                <a:cubicBezTo>
                  <a:pt x="176508" y="203311"/>
                  <a:pt x="168386" y="229375"/>
                  <a:pt x="166318" y="256031"/>
                </a:cubicBezTo>
                <a:lnTo>
                  <a:pt x="117807" y="256031"/>
                </a:lnTo>
                <a:cubicBezTo>
                  <a:pt x="120318" y="219702"/>
                  <a:pt x="135971" y="186845"/>
                  <a:pt x="159968" y="162331"/>
                </a:cubicBezTo>
                <a:moveTo>
                  <a:pt x="117807" y="276705"/>
                </a:moveTo>
                <a:lnTo>
                  <a:pt x="166023" y="276705"/>
                </a:lnTo>
                <a:cubicBezTo>
                  <a:pt x="167130" y="303212"/>
                  <a:pt x="174367" y="329129"/>
                  <a:pt x="187362" y="354086"/>
                </a:cubicBezTo>
                <a:cubicBezTo>
                  <a:pt x="177468" y="358221"/>
                  <a:pt x="167869" y="363168"/>
                  <a:pt x="158639" y="368928"/>
                </a:cubicBezTo>
                <a:cubicBezTo>
                  <a:pt x="135307" y="344561"/>
                  <a:pt x="120244" y="312368"/>
                  <a:pt x="117807" y="276705"/>
                </a:cubicBezTo>
                <a:moveTo>
                  <a:pt x="128735" y="390562"/>
                </a:moveTo>
                <a:lnTo>
                  <a:pt x="60583" y="390562"/>
                </a:lnTo>
                <a:cubicBezTo>
                  <a:pt x="60362" y="388938"/>
                  <a:pt x="59845" y="387313"/>
                  <a:pt x="58959" y="385836"/>
                </a:cubicBezTo>
                <a:cubicBezTo>
                  <a:pt x="38137" y="349730"/>
                  <a:pt x="27061" y="308455"/>
                  <a:pt x="27061" y="266442"/>
                </a:cubicBezTo>
                <a:cubicBezTo>
                  <a:pt x="27061" y="202572"/>
                  <a:pt x="51944" y="142469"/>
                  <a:pt x="97133" y="97281"/>
                </a:cubicBezTo>
                <a:cubicBezTo>
                  <a:pt x="142321" y="52092"/>
                  <a:pt x="202425" y="27209"/>
                  <a:pt x="266294" y="27209"/>
                </a:cubicBezTo>
                <a:cubicBezTo>
                  <a:pt x="287633" y="27209"/>
                  <a:pt x="308824" y="30015"/>
                  <a:pt x="329203" y="35553"/>
                </a:cubicBezTo>
                <a:cubicBezTo>
                  <a:pt x="336292" y="37472"/>
                  <a:pt x="343601" y="33264"/>
                  <a:pt x="345521" y="26175"/>
                </a:cubicBezTo>
                <a:cubicBezTo>
                  <a:pt x="347441" y="19087"/>
                  <a:pt x="343232" y="11777"/>
                  <a:pt x="336144" y="9857"/>
                </a:cubicBezTo>
                <a:cubicBezTo>
                  <a:pt x="313476" y="3729"/>
                  <a:pt x="289996" y="554"/>
                  <a:pt x="266294" y="554"/>
                </a:cubicBezTo>
                <a:cubicBezTo>
                  <a:pt x="230409" y="554"/>
                  <a:pt x="195632" y="7568"/>
                  <a:pt x="162848" y="21450"/>
                </a:cubicBezTo>
                <a:cubicBezTo>
                  <a:pt x="131172" y="34814"/>
                  <a:pt x="102744" y="54012"/>
                  <a:pt x="78378" y="78378"/>
                </a:cubicBezTo>
                <a:cubicBezTo>
                  <a:pt x="53938" y="102818"/>
                  <a:pt x="34814" y="131246"/>
                  <a:pt x="21450" y="162848"/>
                </a:cubicBezTo>
                <a:cubicBezTo>
                  <a:pt x="7568" y="195632"/>
                  <a:pt x="554" y="230409"/>
                  <a:pt x="554" y="266294"/>
                </a:cubicBezTo>
                <a:cubicBezTo>
                  <a:pt x="554" y="312959"/>
                  <a:pt x="12811" y="358812"/>
                  <a:pt x="35996" y="398979"/>
                </a:cubicBezTo>
                <a:cubicBezTo>
                  <a:pt x="36143" y="399201"/>
                  <a:pt x="36291" y="399423"/>
                  <a:pt x="36439" y="399644"/>
                </a:cubicBezTo>
                <a:cubicBezTo>
                  <a:pt x="35996" y="400899"/>
                  <a:pt x="35774" y="402302"/>
                  <a:pt x="35774" y="403705"/>
                </a:cubicBezTo>
                <a:lnTo>
                  <a:pt x="35774" y="483449"/>
                </a:lnTo>
                <a:cubicBezTo>
                  <a:pt x="35774" y="490759"/>
                  <a:pt x="41755" y="496740"/>
                  <a:pt x="49065" y="496740"/>
                </a:cubicBezTo>
                <a:lnTo>
                  <a:pt x="128809" y="496740"/>
                </a:lnTo>
                <a:cubicBezTo>
                  <a:pt x="136119" y="496740"/>
                  <a:pt x="142100" y="490759"/>
                  <a:pt x="142100" y="483449"/>
                </a:cubicBezTo>
                <a:lnTo>
                  <a:pt x="142100" y="403705"/>
                </a:lnTo>
                <a:cubicBezTo>
                  <a:pt x="142026" y="396469"/>
                  <a:pt x="136045" y="390562"/>
                  <a:pt x="128735" y="390562"/>
                </a:cubicBezTo>
                <a:moveTo>
                  <a:pt x="115444" y="470306"/>
                </a:moveTo>
                <a:lnTo>
                  <a:pt x="62282" y="470306"/>
                </a:lnTo>
                <a:lnTo>
                  <a:pt x="62282" y="417143"/>
                </a:lnTo>
                <a:lnTo>
                  <a:pt x="115444" y="417143"/>
                </a:lnTo>
                <a:lnTo>
                  <a:pt x="115444" y="470306"/>
                </a:lnTo>
                <a:close/>
                <a:moveTo>
                  <a:pt x="496075" y="132648"/>
                </a:moveTo>
                <a:cubicBezTo>
                  <a:pt x="496371" y="131467"/>
                  <a:pt x="496592" y="130286"/>
                  <a:pt x="496592" y="129031"/>
                </a:cubicBezTo>
                <a:lnTo>
                  <a:pt x="496592" y="49286"/>
                </a:lnTo>
                <a:cubicBezTo>
                  <a:pt x="496592" y="41977"/>
                  <a:pt x="490611" y="35996"/>
                  <a:pt x="483302" y="35996"/>
                </a:cubicBezTo>
                <a:lnTo>
                  <a:pt x="403557" y="35996"/>
                </a:lnTo>
                <a:cubicBezTo>
                  <a:pt x="396247" y="35996"/>
                  <a:pt x="390267" y="41977"/>
                  <a:pt x="390267" y="49286"/>
                </a:cubicBezTo>
                <a:lnTo>
                  <a:pt x="390267" y="129031"/>
                </a:lnTo>
                <a:cubicBezTo>
                  <a:pt x="390267" y="136340"/>
                  <a:pt x="396247" y="142321"/>
                  <a:pt x="403557" y="142321"/>
                </a:cubicBezTo>
                <a:lnTo>
                  <a:pt x="471044" y="142321"/>
                </a:lnTo>
                <a:cubicBezTo>
                  <a:pt x="471266" y="142838"/>
                  <a:pt x="471561" y="143429"/>
                  <a:pt x="471857" y="143946"/>
                </a:cubicBezTo>
                <a:cubicBezTo>
                  <a:pt x="493860" y="180864"/>
                  <a:pt x="505526" y="223173"/>
                  <a:pt x="505526" y="266442"/>
                </a:cubicBezTo>
                <a:cubicBezTo>
                  <a:pt x="505526" y="330311"/>
                  <a:pt x="480643" y="390414"/>
                  <a:pt x="435455" y="435603"/>
                </a:cubicBezTo>
                <a:cubicBezTo>
                  <a:pt x="390267" y="480791"/>
                  <a:pt x="330163" y="505674"/>
                  <a:pt x="266294" y="505674"/>
                </a:cubicBezTo>
                <a:cubicBezTo>
                  <a:pt x="244881" y="505674"/>
                  <a:pt x="223690" y="502868"/>
                  <a:pt x="203237" y="497257"/>
                </a:cubicBezTo>
                <a:cubicBezTo>
                  <a:pt x="196148" y="495337"/>
                  <a:pt x="188839" y="499472"/>
                  <a:pt x="186919" y="506560"/>
                </a:cubicBezTo>
                <a:cubicBezTo>
                  <a:pt x="184999" y="513648"/>
                  <a:pt x="189134" y="520958"/>
                  <a:pt x="196222" y="522878"/>
                </a:cubicBezTo>
                <a:cubicBezTo>
                  <a:pt x="218964" y="529080"/>
                  <a:pt x="242518" y="532182"/>
                  <a:pt x="266220" y="532182"/>
                </a:cubicBezTo>
                <a:cubicBezTo>
                  <a:pt x="302105" y="532182"/>
                  <a:pt x="336882" y="525167"/>
                  <a:pt x="369666" y="511286"/>
                </a:cubicBezTo>
                <a:cubicBezTo>
                  <a:pt x="401342" y="497921"/>
                  <a:pt x="429770" y="478724"/>
                  <a:pt x="454136" y="454357"/>
                </a:cubicBezTo>
                <a:cubicBezTo>
                  <a:pt x="478576" y="429917"/>
                  <a:pt x="497700" y="401490"/>
                  <a:pt x="511064" y="369888"/>
                </a:cubicBezTo>
                <a:cubicBezTo>
                  <a:pt x="524946" y="337104"/>
                  <a:pt x="531960" y="302327"/>
                  <a:pt x="531960" y="266442"/>
                </a:cubicBezTo>
                <a:cubicBezTo>
                  <a:pt x="532108" y="219260"/>
                  <a:pt x="519629" y="173111"/>
                  <a:pt x="496075" y="132648"/>
                </a:cubicBezTo>
                <a:moveTo>
                  <a:pt x="470011" y="115740"/>
                </a:moveTo>
                <a:lnTo>
                  <a:pt x="416848" y="115740"/>
                </a:lnTo>
                <a:lnTo>
                  <a:pt x="416848" y="62577"/>
                </a:lnTo>
                <a:lnTo>
                  <a:pt x="470011" y="62577"/>
                </a:lnTo>
                <a:lnTo>
                  <a:pt x="470011" y="11574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93">
            <a:extLst>
              <a:ext uri="{FF2B5EF4-FFF2-40B4-BE49-F238E27FC236}">
                <a16:creationId xmlns:a16="http://schemas.microsoft.com/office/drawing/2014/main" id="{3EDD4D49-A039-3A48-96C7-6A99218F1084}"/>
              </a:ext>
            </a:extLst>
          </p:cNvPr>
          <p:cNvSpPr/>
          <p:nvPr/>
        </p:nvSpPr>
        <p:spPr>
          <a:xfrm>
            <a:off x="21323414" y="7185850"/>
            <a:ext cx="720708" cy="1357302"/>
          </a:xfrm>
          <a:custGeom>
            <a:avLst/>
            <a:gdLst>
              <a:gd name="connsiteX0" fmla="*/ 239565 w 278366"/>
              <a:gd name="connsiteY0" fmla="*/ 118693 h 524244"/>
              <a:gd name="connsiteX1" fmla="*/ 260165 w 278366"/>
              <a:gd name="connsiteY1" fmla="*/ 139293 h 524244"/>
              <a:gd name="connsiteX2" fmla="*/ 267475 w 278366"/>
              <a:gd name="connsiteY2" fmla="*/ 142321 h 524244"/>
              <a:gd name="connsiteX3" fmla="*/ 274785 w 278366"/>
              <a:gd name="connsiteY3" fmla="*/ 139293 h 524244"/>
              <a:gd name="connsiteX4" fmla="*/ 274785 w 278366"/>
              <a:gd name="connsiteY4" fmla="*/ 124674 h 524244"/>
              <a:gd name="connsiteX5" fmla="*/ 253520 w 278366"/>
              <a:gd name="connsiteY5" fmla="*/ 103409 h 524244"/>
              <a:gd name="connsiteX6" fmla="*/ 274785 w 278366"/>
              <a:gd name="connsiteY6" fmla="*/ 82144 h 524244"/>
              <a:gd name="connsiteX7" fmla="*/ 274785 w 278366"/>
              <a:gd name="connsiteY7" fmla="*/ 67524 h 524244"/>
              <a:gd name="connsiteX8" fmla="*/ 260165 w 278366"/>
              <a:gd name="connsiteY8" fmla="*/ 67524 h 524244"/>
              <a:gd name="connsiteX9" fmla="*/ 239860 w 278366"/>
              <a:gd name="connsiteY9" fmla="*/ 87829 h 524244"/>
              <a:gd name="connsiteX10" fmla="*/ 138260 w 278366"/>
              <a:gd name="connsiteY10" fmla="*/ 554 h 524244"/>
              <a:gd name="connsiteX11" fmla="*/ 35553 w 278366"/>
              <a:gd name="connsiteY11" fmla="*/ 103261 h 524244"/>
              <a:gd name="connsiteX12" fmla="*/ 81627 w 278366"/>
              <a:gd name="connsiteY12" fmla="*/ 237202 h 524244"/>
              <a:gd name="connsiteX13" fmla="*/ 92260 w 278366"/>
              <a:gd name="connsiteY13" fmla="*/ 258467 h 524244"/>
              <a:gd name="connsiteX14" fmla="*/ 554 w 278366"/>
              <a:gd name="connsiteY14" fmla="*/ 387534 h 524244"/>
              <a:gd name="connsiteX15" fmla="*/ 137227 w 278366"/>
              <a:gd name="connsiteY15" fmla="*/ 524207 h 524244"/>
              <a:gd name="connsiteX16" fmla="*/ 273899 w 278366"/>
              <a:gd name="connsiteY16" fmla="*/ 387534 h 524244"/>
              <a:gd name="connsiteX17" fmla="*/ 181603 w 278366"/>
              <a:gd name="connsiteY17" fmla="*/ 258246 h 524244"/>
              <a:gd name="connsiteX18" fmla="*/ 192604 w 278366"/>
              <a:gd name="connsiteY18" fmla="*/ 237423 h 524244"/>
              <a:gd name="connsiteX19" fmla="*/ 239565 w 278366"/>
              <a:gd name="connsiteY19" fmla="*/ 118693 h 524244"/>
              <a:gd name="connsiteX20" fmla="*/ 56227 w 278366"/>
              <a:gd name="connsiteY20" fmla="*/ 103335 h 524244"/>
              <a:gd name="connsiteX21" fmla="*/ 138260 w 278366"/>
              <a:gd name="connsiteY21" fmla="*/ 21302 h 524244"/>
              <a:gd name="connsiteX22" fmla="*/ 219703 w 278366"/>
              <a:gd name="connsiteY22" fmla="*/ 93145 h 524244"/>
              <a:gd name="connsiteX23" fmla="*/ 205452 w 278366"/>
              <a:gd name="connsiteY23" fmla="*/ 93145 h 524244"/>
              <a:gd name="connsiteX24" fmla="*/ 138113 w 278366"/>
              <a:gd name="connsiteY24" fmla="*/ 35700 h 524244"/>
              <a:gd name="connsiteX25" fmla="*/ 69961 w 278366"/>
              <a:gd name="connsiteY25" fmla="*/ 103852 h 524244"/>
              <a:gd name="connsiteX26" fmla="*/ 138113 w 278366"/>
              <a:gd name="connsiteY26" fmla="*/ 172003 h 524244"/>
              <a:gd name="connsiteX27" fmla="*/ 205600 w 278366"/>
              <a:gd name="connsiteY27" fmla="*/ 113746 h 524244"/>
              <a:gd name="connsiteX28" fmla="*/ 219481 w 278366"/>
              <a:gd name="connsiteY28" fmla="*/ 113746 h 524244"/>
              <a:gd name="connsiteX29" fmla="*/ 174219 w 278366"/>
              <a:gd name="connsiteY29" fmla="*/ 227898 h 524244"/>
              <a:gd name="connsiteX30" fmla="*/ 136193 w 278366"/>
              <a:gd name="connsiteY30" fmla="*/ 296788 h 524244"/>
              <a:gd name="connsiteX31" fmla="*/ 100234 w 278366"/>
              <a:gd name="connsiteY31" fmla="*/ 228194 h 524244"/>
              <a:gd name="connsiteX32" fmla="*/ 56227 w 278366"/>
              <a:gd name="connsiteY32" fmla="*/ 103335 h 524244"/>
              <a:gd name="connsiteX33" fmla="*/ 175844 w 278366"/>
              <a:gd name="connsiteY33" fmla="*/ 93072 h 524244"/>
              <a:gd name="connsiteX34" fmla="*/ 138113 w 278366"/>
              <a:gd name="connsiteY34" fmla="*/ 64570 h 524244"/>
              <a:gd name="connsiteX35" fmla="*/ 98831 w 278366"/>
              <a:gd name="connsiteY35" fmla="*/ 103852 h 524244"/>
              <a:gd name="connsiteX36" fmla="*/ 138113 w 278366"/>
              <a:gd name="connsiteY36" fmla="*/ 143133 h 524244"/>
              <a:gd name="connsiteX37" fmla="*/ 176065 w 278366"/>
              <a:gd name="connsiteY37" fmla="*/ 113820 h 524244"/>
              <a:gd name="connsiteX38" fmla="*/ 184556 w 278366"/>
              <a:gd name="connsiteY38" fmla="*/ 113820 h 524244"/>
              <a:gd name="connsiteX39" fmla="*/ 138113 w 278366"/>
              <a:gd name="connsiteY39" fmla="*/ 151403 h 524244"/>
              <a:gd name="connsiteX40" fmla="*/ 90635 w 278366"/>
              <a:gd name="connsiteY40" fmla="*/ 103926 h 524244"/>
              <a:gd name="connsiteX41" fmla="*/ 138113 w 278366"/>
              <a:gd name="connsiteY41" fmla="*/ 56448 h 524244"/>
              <a:gd name="connsiteX42" fmla="*/ 184335 w 278366"/>
              <a:gd name="connsiteY42" fmla="*/ 93219 h 524244"/>
              <a:gd name="connsiteX43" fmla="*/ 175844 w 278366"/>
              <a:gd name="connsiteY43" fmla="*/ 93219 h 524244"/>
              <a:gd name="connsiteX44" fmla="*/ 138039 w 278366"/>
              <a:gd name="connsiteY44" fmla="*/ 113746 h 524244"/>
              <a:gd name="connsiteX45" fmla="*/ 153766 w 278366"/>
              <a:gd name="connsiteY45" fmla="*/ 113746 h 524244"/>
              <a:gd name="connsiteX46" fmla="*/ 138039 w 278366"/>
              <a:gd name="connsiteY46" fmla="*/ 122385 h 524244"/>
              <a:gd name="connsiteX47" fmla="*/ 119432 w 278366"/>
              <a:gd name="connsiteY47" fmla="*/ 103778 h 524244"/>
              <a:gd name="connsiteX48" fmla="*/ 138039 w 278366"/>
              <a:gd name="connsiteY48" fmla="*/ 85171 h 524244"/>
              <a:gd name="connsiteX49" fmla="*/ 153175 w 278366"/>
              <a:gd name="connsiteY49" fmla="*/ 92997 h 524244"/>
              <a:gd name="connsiteX50" fmla="*/ 138039 w 278366"/>
              <a:gd name="connsiteY50" fmla="*/ 92997 h 524244"/>
              <a:gd name="connsiteX51" fmla="*/ 127702 w 278366"/>
              <a:gd name="connsiteY51" fmla="*/ 103335 h 524244"/>
              <a:gd name="connsiteX52" fmla="*/ 138039 w 278366"/>
              <a:gd name="connsiteY52" fmla="*/ 113746 h 524244"/>
              <a:gd name="connsiteX53" fmla="*/ 167131 w 278366"/>
              <a:gd name="connsiteY53" fmla="*/ 438482 h 524244"/>
              <a:gd name="connsiteX54" fmla="*/ 164842 w 278366"/>
              <a:gd name="connsiteY54" fmla="*/ 429474 h 524244"/>
              <a:gd name="connsiteX55" fmla="*/ 153619 w 278366"/>
              <a:gd name="connsiteY55" fmla="*/ 416700 h 524244"/>
              <a:gd name="connsiteX56" fmla="*/ 147785 w 278366"/>
              <a:gd name="connsiteY56" fmla="*/ 404960 h 524244"/>
              <a:gd name="connsiteX57" fmla="*/ 154504 w 278366"/>
              <a:gd name="connsiteY57" fmla="*/ 390414 h 524244"/>
              <a:gd name="connsiteX58" fmla="*/ 153914 w 278366"/>
              <a:gd name="connsiteY58" fmla="*/ 388199 h 524244"/>
              <a:gd name="connsiteX59" fmla="*/ 191792 w 278366"/>
              <a:gd name="connsiteY59" fmla="*/ 413230 h 524244"/>
              <a:gd name="connsiteX60" fmla="*/ 173407 w 278366"/>
              <a:gd name="connsiteY60" fmla="*/ 445349 h 524244"/>
              <a:gd name="connsiteX61" fmla="*/ 168238 w 278366"/>
              <a:gd name="connsiteY61" fmla="*/ 455169 h 524244"/>
              <a:gd name="connsiteX62" fmla="*/ 167795 w 278366"/>
              <a:gd name="connsiteY62" fmla="*/ 443577 h 524244"/>
              <a:gd name="connsiteX63" fmla="*/ 167131 w 278366"/>
              <a:gd name="connsiteY63" fmla="*/ 438482 h 524244"/>
              <a:gd name="connsiteX64" fmla="*/ 140254 w 278366"/>
              <a:gd name="connsiteY64" fmla="*/ 352019 h 524244"/>
              <a:gd name="connsiteX65" fmla="*/ 128809 w 278366"/>
              <a:gd name="connsiteY65" fmla="*/ 349582 h 524244"/>
              <a:gd name="connsiteX66" fmla="*/ 118841 w 278366"/>
              <a:gd name="connsiteY66" fmla="*/ 359181 h 524244"/>
              <a:gd name="connsiteX67" fmla="*/ 118693 w 278366"/>
              <a:gd name="connsiteY67" fmla="*/ 369371 h 524244"/>
              <a:gd name="connsiteX68" fmla="*/ 109907 w 278366"/>
              <a:gd name="connsiteY68" fmla="*/ 358369 h 524244"/>
              <a:gd name="connsiteX69" fmla="*/ 108209 w 278366"/>
              <a:gd name="connsiteY69" fmla="*/ 341313 h 524244"/>
              <a:gd name="connsiteX70" fmla="*/ 112344 w 278366"/>
              <a:gd name="connsiteY70" fmla="*/ 324773 h 524244"/>
              <a:gd name="connsiteX71" fmla="*/ 103335 w 278366"/>
              <a:gd name="connsiteY71" fmla="*/ 312147 h 524244"/>
              <a:gd name="connsiteX72" fmla="*/ 94549 w 278366"/>
              <a:gd name="connsiteY72" fmla="*/ 308971 h 524244"/>
              <a:gd name="connsiteX73" fmla="*/ 116183 w 278366"/>
              <a:gd name="connsiteY73" fmla="*/ 303581 h 524244"/>
              <a:gd name="connsiteX74" fmla="*/ 126889 w 278366"/>
              <a:gd name="connsiteY74" fmla="*/ 322484 h 524244"/>
              <a:gd name="connsiteX75" fmla="*/ 135676 w 278366"/>
              <a:gd name="connsiteY75" fmla="*/ 327578 h 524244"/>
              <a:gd name="connsiteX76" fmla="*/ 135824 w 278366"/>
              <a:gd name="connsiteY76" fmla="*/ 327578 h 524244"/>
              <a:gd name="connsiteX77" fmla="*/ 144610 w 278366"/>
              <a:gd name="connsiteY77" fmla="*/ 322631 h 524244"/>
              <a:gd name="connsiteX78" fmla="*/ 155760 w 278366"/>
              <a:gd name="connsiteY78" fmla="*/ 303877 h 524244"/>
              <a:gd name="connsiteX79" fmla="*/ 183227 w 278366"/>
              <a:gd name="connsiteY79" fmla="*/ 311039 h 524244"/>
              <a:gd name="connsiteX80" fmla="*/ 184704 w 278366"/>
              <a:gd name="connsiteY80" fmla="*/ 312220 h 524244"/>
              <a:gd name="connsiteX81" fmla="*/ 183080 w 278366"/>
              <a:gd name="connsiteY81" fmla="*/ 318054 h 524244"/>
              <a:gd name="connsiteX82" fmla="*/ 180643 w 278366"/>
              <a:gd name="connsiteY82" fmla="*/ 327874 h 524244"/>
              <a:gd name="connsiteX83" fmla="*/ 163808 w 278366"/>
              <a:gd name="connsiteY83" fmla="*/ 336217 h 524244"/>
              <a:gd name="connsiteX84" fmla="*/ 140254 w 278366"/>
              <a:gd name="connsiteY84" fmla="*/ 352019 h 524244"/>
              <a:gd name="connsiteX85" fmla="*/ 253077 w 278366"/>
              <a:gd name="connsiteY85" fmla="*/ 387608 h 524244"/>
              <a:gd name="connsiteX86" fmla="*/ 137079 w 278366"/>
              <a:gd name="connsiteY86" fmla="*/ 503607 h 524244"/>
              <a:gd name="connsiteX87" fmla="*/ 21081 w 278366"/>
              <a:gd name="connsiteY87" fmla="*/ 387608 h 524244"/>
              <a:gd name="connsiteX88" fmla="*/ 101785 w 278366"/>
              <a:gd name="connsiteY88" fmla="*/ 277074 h 524244"/>
              <a:gd name="connsiteX89" fmla="*/ 105624 w 278366"/>
              <a:gd name="connsiteY89" fmla="*/ 284310 h 524244"/>
              <a:gd name="connsiteX90" fmla="*/ 85762 w 278366"/>
              <a:gd name="connsiteY90" fmla="*/ 290143 h 524244"/>
              <a:gd name="connsiteX91" fmla="*/ 75129 w 278366"/>
              <a:gd name="connsiteY91" fmla="*/ 295533 h 524244"/>
              <a:gd name="connsiteX92" fmla="*/ 67967 w 278366"/>
              <a:gd name="connsiteY92" fmla="*/ 319308 h 524244"/>
              <a:gd name="connsiteX93" fmla="*/ 90562 w 278366"/>
              <a:gd name="connsiteY93" fmla="*/ 329572 h 524244"/>
              <a:gd name="connsiteX94" fmla="*/ 91226 w 278366"/>
              <a:gd name="connsiteY94" fmla="*/ 329424 h 524244"/>
              <a:gd name="connsiteX95" fmla="*/ 91152 w 278366"/>
              <a:gd name="connsiteY95" fmla="*/ 329572 h 524244"/>
              <a:gd name="connsiteX96" fmla="*/ 87830 w 278366"/>
              <a:gd name="connsiteY96" fmla="*/ 338211 h 524244"/>
              <a:gd name="connsiteX97" fmla="*/ 90562 w 278366"/>
              <a:gd name="connsiteY97" fmla="*/ 365310 h 524244"/>
              <a:gd name="connsiteX98" fmla="*/ 122754 w 278366"/>
              <a:gd name="connsiteY98" fmla="*/ 392851 h 524244"/>
              <a:gd name="connsiteX99" fmla="*/ 129548 w 278366"/>
              <a:gd name="connsiteY99" fmla="*/ 394697 h 524244"/>
              <a:gd name="connsiteX100" fmla="*/ 127111 w 278366"/>
              <a:gd name="connsiteY100" fmla="*/ 405034 h 524244"/>
              <a:gd name="connsiteX101" fmla="*/ 145127 w 278366"/>
              <a:gd name="connsiteY101" fmla="*/ 435455 h 524244"/>
              <a:gd name="connsiteX102" fmla="*/ 147195 w 278366"/>
              <a:gd name="connsiteY102" fmla="*/ 443355 h 524244"/>
              <a:gd name="connsiteX103" fmla="*/ 160559 w 278366"/>
              <a:gd name="connsiteY103" fmla="*/ 487510 h 524244"/>
              <a:gd name="connsiteX104" fmla="*/ 173407 w 278366"/>
              <a:gd name="connsiteY104" fmla="*/ 491866 h 524244"/>
              <a:gd name="connsiteX105" fmla="*/ 179831 w 278366"/>
              <a:gd name="connsiteY105" fmla="*/ 490980 h 524244"/>
              <a:gd name="connsiteX106" fmla="*/ 195706 w 278366"/>
              <a:gd name="connsiteY106" fmla="*/ 477542 h 524244"/>
              <a:gd name="connsiteX107" fmla="*/ 189430 w 278366"/>
              <a:gd name="connsiteY107" fmla="*/ 458566 h 524244"/>
              <a:gd name="connsiteX108" fmla="*/ 212614 w 278366"/>
              <a:gd name="connsiteY108" fmla="*/ 412491 h 524244"/>
              <a:gd name="connsiteX109" fmla="*/ 156129 w 278366"/>
              <a:gd name="connsiteY109" fmla="*/ 367008 h 524244"/>
              <a:gd name="connsiteX110" fmla="*/ 159082 w 278366"/>
              <a:gd name="connsiteY110" fmla="*/ 361691 h 524244"/>
              <a:gd name="connsiteX111" fmla="*/ 159230 w 278366"/>
              <a:gd name="connsiteY111" fmla="*/ 361249 h 524244"/>
              <a:gd name="connsiteX112" fmla="*/ 172447 w 278366"/>
              <a:gd name="connsiteY112" fmla="*/ 354825 h 524244"/>
              <a:gd name="connsiteX113" fmla="*/ 189577 w 278366"/>
              <a:gd name="connsiteY113" fmla="*/ 346481 h 524244"/>
              <a:gd name="connsiteX114" fmla="*/ 201465 w 278366"/>
              <a:gd name="connsiteY114" fmla="*/ 328760 h 524244"/>
              <a:gd name="connsiteX115" fmla="*/ 202720 w 278366"/>
              <a:gd name="connsiteY115" fmla="*/ 324846 h 524244"/>
              <a:gd name="connsiteX116" fmla="*/ 194007 w 278366"/>
              <a:gd name="connsiteY116" fmla="*/ 293244 h 524244"/>
              <a:gd name="connsiteX117" fmla="*/ 166909 w 278366"/>
              <a:gd name="connsiteY117" fmla="*/ 284605 h 524244"/>
              <a:gd name="connsiteX118" fmla="*/ 171413 w 278366"/>
              <a:gd name="connsiteY118" fmla="*/ 276631 h 524244"/>
              <a:gd name="connsiteX119" fmla="*/ 253077 w 278366"/>
              <a:gd name="connsiteY119" fmla="*/ 387608 h 52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78366" h="524244">
                <a:moveTo>
                  <a:pt x="239565" y="118693"/>
                </a:moveTo>
                <a:lnTo>
                  <a:pt x="260165" y="139293"/>
                </a:lnTo>
                <a:cubicBezTo>
                  <a:pt x="262159" y="141287"/>
                  <a:pt x="264817" y="142321"/>
                  <a:pt x="267475" y="142321"/>
                </a:cubicBezTo>
                <a:cubicBezTo>
                  <a:pt x="270134" y="142321"/>
                  <a:pt x="272792" y="141287"/>
                  <a:pt x="274785" y="139293"/>
                </a:cubicBezTo>
                <a:cubicBezTo>
                  <a:pt x="278847" y="135232"/>
                  <a:pt x="278847" y="128735"/>
                  <a:pt x="274785" y="124674"/>
                </a:cubicBezTo>
                <a:lnTo>
                  <a:pt x="253520" y="103409"/>
                </a:lnTo>
                <a:lnTo>
                  <a:pt x="274785" y="82144"/>
                </a:lnTo>
                <a:cubicBezTo>
                  <a:pt x="278847" y="78083"/>
                  <a:pt x="278847" y="71585"/>
                  <a:pt x="274785" y="67524"/>
                </a:cubicBezTo>
                <a:cubicBezTo>
                  <a:pt x="270724" y="63463"/>
                  <a:pt x="264227" y="63463"/>
                  <a:pt x="260165" y="67524"/>
                </a:cubicBezTo>
                <a:lnTo>
                  <a:pt x="239860" y="87829"/>
                </a:lnTo>
                <a:cubicBezTo>
                  <a:pt x="232403" y="38506"/>
                  <a:pt x="189651" y="554"/>
                  <a:pt x="138260" y="554"/>
                </a:cubicBezTo>
                <a:cubicBezTo>
                  <a:pt x="81627" y="554"/>
                  <a:pt x="35553" y="46628"/>
                  <a:pt x="35553" y="103261"/>
                </a:cubicBezTo>
                <a:cubicBezTo>
                  <a:pt x="35553" y="129621"/>
                  <a:pt x="51059" y="174735"/>
                  <a:pt x="81627" y="237202"/>
                </a:cubicBezTo>
                <a:cubicBezTo>
                  <a:pt x="85171" y="244511"/>
                  <a:pt x="88789" y="251600"/>
                  <a:pt x="92260" y="258467"/>
                </a:cubicBezTo>
                <a:cubicBezTo>
                  <a:pt x="37768" y="277369"/>
                  <a:pt x="554" y="329129"/>
                  <a:pt x="554" y="387534"/>
                </a:cubicBezTo>
                <a:cubicBezTo>
                  <a:pt x="554" y="462848"/>
                  <a:pt x="61839" y="524207"/>
                  <a:pt x="137227" y="524207"/>
                </a:cubicBezTo>
                <a:cubicBezTo>
                  <a:pt x="212540" y="524207"/>
                  <a:pt x="273899" y="462922"/>
                  <a:pt x="273899" y="387534"/>
                </a:cubicBezTo>
                <a:cubicBezTo>
                  <a:pt x="273899" y="328982"/>
                  <a:pt x="236316" y="277000"/>
                  <a:pt x="181603" y="258246"/>
                </a:cubicBezTo>
                <a:cubicBezTo>
                  <a:pt x="185221" y="251526"/>
                  <a:pt x="188913" y="244586"/>
                  <a:pt x="192604" y="237423"/>
                </a:cubicBezTo>
                <a:cubicBezTo>
                  <a:pt x="219112" y="185737"/>
                  <a:pt x="234839" y="145939"/>
                  <a:pt x="239565" y="118693"/>
                </a:cubicBezTo>
                <a:moveTo>
                  <a:pt x="56227" y="103335"/>
                </a:moveTo>
                <a:cubicBezTo>
                  <a:pt x="56227" y="58073"/>
                  <a:pt x="92998" y="21302"/>
                  <a:pt x="138260" y="21302"/>
                </a:cubicBezTo>
                <a:cubicBezTo>
                  <a:pt x="180052" y="21302"/>
                  <a:pt x="214608" y="52683"/>
                  <a:pt x="219703" y="93145"/>
                </a:cubicBezTo>
                <a:lnTo>
                  <a:pt x="205452" y="93145"/>
                </a:lnTo>
                <a:cubicBezTo>
                  <a:pt x="200283" y="60657"/>
                  <a:pt x="172078" y="35700"/>
                  <a:pt x="138113" y="35700"/>
                </a:cubicBezTo>
                <a:cubicBezTo>
                  <a:pt x="100530" y="35700"/>
                  <a:pt x="69961" y="66269"/>
                  <a:pt x="69961" y="103852"/>
                </a:cubicBezTo>
                <a:cubicBezTo>
                  <a:pt x="69961" y="141435"/>
                  <a:pt x="100530" y="172003"/>
                  <a:pt x="138113" y="172003"/>
                </a:cubicBezTo>
                <a:cubicBezTo>
                  <a:pt x="172373" y="172003"/>
                  <a:pt x="200727" y="146677"/>
                  <a:pt x="205600" y="113746"/>
                </a:cubicBezTo>
                <a:lnTo>
                  <a:pt x="219481" y="113746"/>
                </a:lnTo>
                <a:cubicBezTo>
                  <a:pt x="216528" y="132796"/>
                  <a:pt x="205526" y="166982"/>
                  <a:pt x="174219" y="227898"/>
                </a:cubicBezTo>
                <a:cubicBezTo>
                  <a:pt x="159747" y="255956"/>
                  <a:pt x="145201" y="281430"/>
                  <a:pt x="136193" y="296788"/>
                </a:cubicBezTo>
                <a:cubicBezTo>
                  <a:pt x="127628" y="281430"/>
                  <a:pt x="113894" y="256104"/>
                  <a:pt x="100234" y="228194"/>
                </a:cubicBezTo>
                <a:cubicBezTo>
                  <a:pt x="63832" y="153913"/>
                  <a:pt x="56227" y="119284"/>
                  <a:pt x="56227" y="103335"/>
                </a:cubicBezTo>
                <a:moveTo>
                  <a:pt x="175844" y="93072"/>
                </a:moveTo>
                <a:cubicBezTo>
                  <a:pt x="171118" y="76606"/>
                  <a:pt x="155981" y="64570"/>
                  <a:pt x="138113" y="64570"/>
                </a:cubicBezTo>
                <a:cubicBezTo>
                  <a:pt x="116478" y="64570"/>
                  <a:pt x="98831" y="82217"/>
                  <a:pt x="98831" y="103852"/>
                </a:cubicBezTo>
                <a:cubicBezTo>
                  <a:pt x="98831" y="125486"/>
                  <a:pt x="116478" y="143133"/>
                  <a:pt x="138113" y="143133"/>
                </a:cubicBezTo>
                <a:cubicBezTo>
                  <a:pt x="156350" y="143133"/>
                  <a:pt x="171709" y="130654"/>
                  <a:pt x="176065" y="113820"/>
                </a:cubicBezTo>
                <a:lnTo>
                  <a:pt x="184556" y="113820"/>
                </a:lnTo>
                <a:cubicBezTo>
                  <a:pt x="179978" y="135232"/>
                  <a:pt x="160928" y="151403"/>
                  <a:pt x="138113" y="151403"/>
                </a:cubicBezTo>
                <a:cubicBezTo>
                  <a:pt x="111901" y="151403"/>
                  <a:pt x="90635" y="130064"/>
                  <a:pt x="90635" y="103926"/>
                </a:cubicBezTo>
                <a:cubicBezTo>
                  <a:pt x="90635" y="77714"/>
                  <a:pt x="111974" y="56448"/>
                  <a:pt x="138113" y="56448"/>
                </a:cubicBezTo>
                <a:cubicBezTo>
                  <a:pt x="160633" y="56448"/>
                  <a:pt x="179462" y="72176"/>
                  <a:pt x="184335" y="93219"/>
                </a:cubicBezTo>
                <a:lnTo>
                  <a:pt x="175844" y="93219"/>
                </a:lnTo>
                <a:close/>
                <a:moveTo>
                  <a:pt x="138039" y="113746"/>
                </a:moveTo>
                <a:lnTo>
                  <a:pt x="153766" y="113746"/>
                </a:lnTo>
                <a:cubicBezTo>
                  <a:pt x="150443" y="118915"/>
                  <a:pt x="144684" y="122385"/>
                  <a:pt x="138039" y="122385"/>
                </a:cubicBezTo>
                <a:cubicBezTo>
                  <a:pt x="127776" y="122385"/>
                  <a:pt x="119432" y="114041"/>
                  <a:pt x="119432" y="103778"/>
                </a:cubicBezTo>
                <a:cubicBezTo>
                  <a:pt x="119432" y="93514"/>
                  <a:pt x="127776" y="85171"/>
                  <a:pt x="138039" y="85171"/>
                </a:cubicBezTo>
                <a:cubicBezTo>
                  <a:pt x="144315" y="85171"/>
                  <a:pt x="149779" y="88272"/>
                  <a:pt x="153175" y="92997"/>
                </a:cubicBezTo>
                <a:lnTo>
                  <a:pt x="138039" y="92997"/>
                </a:lnTo>
                <a:cubicBezTo>
                  <a:pt x="132353" y="92997"/>
                  <a:pt x="127702" y="97650"/>
                  <a:pt x="127702" y="103335"/>
                </a:cubicBezTo>
                <a:cubicBezTo>
                  <a:pt x="127702" y="109168"/>
                  <a:pt x="132353" y="113746"/>
                  <a:pt x="138039" y="113746"/>
                </a:cubicBezTo>
                <a:moveTo>
                  <a:pt x="167131" y="438482"/>
                </a:moveTo>
                <a:lnTo>
                  <a:pt x="164842" y="429474"/>
                </a:lnTo>
                <a:cubicBezTo>
                  <a:pt x="163365" y="423641"/>
                  <a:pt x="159156" y="418842"/>
                  <a:pt x="153619" y="416700"/>
                </a:cubicBezTo>
                <a:cubicBezTo>
                  <a:pt x="149336" y="415002"/>
                  <a:pt x="148081" y="409021"/>
                  <a:pt x="147785" y="404960"/>
                </a:cubicBezTo>
                <a:cubicBezTo>
                  <a:pt x="155243" y="399644"/>
                  <a:pt x="155021" y="393072"/>
                  <a:pt x="154504" y="390414"/>
                </a:cubicBezTo>
                <a:cubicBezTo>
                  <a:pt x="154357" y="389602"/>
                  <a:pt x="154135" y="388863"/>
                  <a:pt x="153914" y="388199"/>
                </a:cubicBezTo>
                <a:cubicBezTo>
                  <a:pt x="177246" y="395730"/>
                  <a:pt x="191645" y="406732"/>
                  <a:pt x="191792" y="413230"/>
                </a:cubicBezTo>
                <a:cubicBezTo>
                  <a:pt x="192014" y="421721"/>
                  <a:pt x="185295" y="433461"/>
                  <a:pt x="173407" y="445349"/>
                </a:cubicBezTo>
                <a:cubicBezTo>
                  <a:pt x="170601" y="448154"/>
                  <a:pt x="168903" y="451551"/>
                  <a:pt x="168238" y="455169"/>
                </a:cubicBezTo>
                <a:cubicBezTo>
                  <a:pt x="167869" y="451773"/>
                  <a:pt x="167648" y="447859"/>
                  <a:pt x="167795" y="443577"/>
                </a:cubicBezTo>
                <a:cubicBezTo>
                  <a:pt x="167795" y="441878"/>
                  <a:pt x="167574" y="440180"/>
                  <a:pt x="167131" y="438482"/>
                </a:cubicBezTo>
                <a:moveTo>
                  <a:pt x="140254" y="352019"/>
                </a:moveTo>
                <a:cubicBezTo>
                  <a:pt x="135676" y="348918"/>
                  <a:pt x="131615" y="348918"/>
                  <a:pt x="128809" y="349582"/>
                </a:cubicBezTo>
                <a:cubicBezTo>
                  <a:pt x="126151" y="350247"/>
                  <a:pt x="121352" y="352314"/>
                  <a:pt x="118841" y="359181"/>
                </a:cubicBezTo>
                <a:cubicBezTo>
                  <a:pt x="117586" y="362503"/>
                  <a:pt x="117586" y="366048"/>
                  <a:pt x="118693" y="369371"/>
                </a:cubicBezTo>
                <a:cubicBezTo>
                  <a:pt x="114559" y="366786"/>
                  <a:pt x="111679" y="363168"/>
                  <a:pt x="109907" y="358369"/>
                </a:cubicBezTo>
                <a:cubicBezTo>
                  <a:pt x="107470" y="351723"/>
                  <a:pt x="107839" y="344561"/>
                  <a:pt x="108209" y="341313"/>
                </a:cubicBezTo>
                <a:cubicBezTo>
                  <a:pt x="111901" y="335996"/>
                  <a:pt x="113377" y="330089"/>
                  <a:pt x="112344" y="324773"/>
                </a:cubicBezTo>
                <a:cubicBezTo>
                  <a:pt x="111679" y="321229"/>
                  <a:pt x="109538" y="316134"/>
                  <a:pt x="103335" y="312147"/>
                </a:cubicBezTo>
                <a:cubicBezTo>
                  <a:pt x="101194" y="310744"/>
                  <a:pt x="98241" y="309415"/>
                  <a:pt x="94549" y="308971"/>
                </a:cubicBezTo>
                <a:cubicBezTo>
                  <a:pt x="100677" y="306461"/>
                  <a:pt x="107987" y="304615"/>
                  <a:pt x="116183" y="303581"/>
                </a:cubicBezTo>
                <a:cubicBezTo>
                  <a:pt x="122607" y="315247"/>
                  <a:pt x="126815" y="322336"/>
                  <a:pt x="126889" y="322484"/>
                </a:cubicBezTo>
                <a:cubicBezTo>
                  <a:pt x="128735" y="325659"/>
                  <a:pt x="132058" y="327578"/>
                  <a:pt x="135676" y="327578"/>
                </a:cubicBezTo>
                <a:cubicBezTo>
                  <a:pt x="135750" y="327578"/>
                  <a:pt x="135750" y="327578"/>
                  <a:pt x="135824" y="327578"/>
                </a:cubicBezTo>
                <a:cubicBezTo>
                  <a:pt x="139442" y="327578"/>
                  <a:pt x="142764" y="325732"/>
                  <a:pt x="144610" y="322631"/>
                </a:cubicBezTo>
                <a:cubicBezTo>
                  <a:pt x="144684" y="322484"/>
                  <a:pt x="149040" y="315395"/>
                  <a:pt x="155760" y="303877"/>
                </a:cubicBezTo>
                <a:cubicBezTo>
                  <a:pt x="169420" y="305649"/>
                  <a:pt x="179462" y="308750"/>
                  <a:pt x="183227" y="311039"/>
                </a:cubicBezTo>
                <a:cubicBezTo>
                  <a:pt x="184187" y="311630"/>
                  <a:pt x="184556" y="311999"/>
                  <a:pt x="184704" y="312220"/>
                </a:cubicBezTo>
                <a:cubicBezTo>
                  <a:pt x="184778" y="313328"/>
                  <a:pt x="183744" y="316281"/>
                  <a:pt x="183080" y="318054"/>
                </a:cubicBezTo>
                <a:cubicBezTo>
                  <a:pt x="182046" y="320933"/>
                  <a:pt x="180864" y="324256"/>
                  <a:pt x="180643" y="327874"/>
                </a:cubicBezTo>
                <a:cubicBezTo>
                  <a:pt x="176877" y="330310"/>
                  <a:pt x="168607" y="334076"/>
                  <a:pt x="163808" y="336217"/>
                </a:cubicBezTo>
                <a:cubicBezTo>
                  <a:pt x="150886" y="342124"/>
                  <a:pt x="142838" y="345743"/>
                  <a:pt x="140254" y="352019"/>
                </a:cubicBezTo>
                <a:moveTo>
                  <a:pt x="253077" y="387608"/>
                </a:moveTo>
                <a:cubicBezTo>
                  <a:pt x="253077" y="451551"/>
                  <a:pt x="201022" y="503607"/>
                  <a:pt x="137079" y="503607"/>
                </a:cubicBezTo>
                <a:cubicBezTo>
                  <a:pt x="73136" y="503607"/>
                  <a:pt x="21081" y="451551"/>
                  <a:pt x="21081" y="387608"/>
                </a:cubicBezTo>
                <a:cubicBezTo>
                  <a:pt x="21081" y="337029"/>
                  <a:pt x="54012" y="292284"/>
                  <a:pt x="101785" y="277074"/>
                </a:cubicBezTo>
                <a:cubicBezTo>
                  <a:pt x="103114" y="279584"/>
                  <a:pt x="104369" y="282021"/>
                  <a:pt x="105624" y="284310"/>
                </a:cubicBezTo>
                <a:cubicBezTo>
                  <a:pt x="98315" y="285713"/>
                  <a:pt x="91669" y="287633"/>
                  <a:pt x="85762" y="290143"/>
                </a:cubicBezTo>
                <a:cubicBezTo>
                  <a:pt x="81775" y="291842"/>
                  <a:pt x="78157" y="293688"/>
                  <a:pt x="75129" y="295533"/>
                </a:cubicBezTo>
                <a:cubicBezTo>
                  <a:pt x="67007" y="300554"/>
                  <a:pt x="63980" y="310596"/>
                  <a:pt x="67967" y="319308"/>
                </a:cubicBezTo>
                <a:cubicBezTo>
                  <a:pt x="71881" y="328022"/>
                  <a:pt x="81406" y="332378"/>
                  <a:pt x="90562" y="329572"/>
                </a:cubicBezTo>
                <a:cubicBezTo>
                  <a:pt x="90783" y="329499"/>
                  <a:pt x="91004" y="329424"/>
                  <a:pt x="91226" y="329424"/>
                </a:cubicBezTo>
                <a:cubicBezTo>
                  <a:pt x="91226" y="329499"/>
                  <a:pt x="91152" y="329499"/>
                  <a:pt x="91152" y="329572"/>
                </a:cubicBezTo>
                <a:cubicBezTo>
                  <a:pt x="89306" y="332083"/>
                  <a:pt x="88199" y="335110"/>
                  <a:pt x="87830" y="338211"/>
                </a:cubicBezTo>
                <a:cubicBezTo>
                  <a:pt x="87165" y="343675"/>
                  <a:pt x="86648" y="354455"/>
                  <a:pt x="90562" y="365310"/>
                </a:cubicBezTo>
                <a:cubicBezTo>
                  <a:pt x="95730" y="379634"/>
                  <a:pt x="106879" y="389159"/>
                  <a:pt x="122754" y="392851"/>
                </a:cubicBezTo>
                <a:cubicBezTo>
                  <a:pt x="125560" y="393515"/>
                  <a:pt x="127776" y="394106"/>
                  <a:pt x="129548" y="394697"/>
                </a:cubicBezTo>
                <a:cubicBezTo>
                  <a:pt x="127776" y="397798"/>
                  <a:pt x="126889" y="401416"/>
                  <a:pt x="127111" y="405034"/>
                </a:cubicBezTo>
                <a:cubicBezTo>
                  <a:pt x="127923" y="419949"/>
                  <a:pt x="134347" y="430729"/>
                  <a:pt x="145127" y="435455"/>
                </a:cubicBezTo>
                <a:lnTo>
                  <a:pt x="147195" y="443355"/>
                </a:lnTo>
                <a:cubicBezTo>
                  <a:pt x="146678" y="472299"/>
                  <a:pt x="155317" y="483449"/>
                  <a:pt x="160559" y="487510"/>
                </a:cubicBezTo>
                <a:cubicBezTo>
                  <a:pt x="164251" y="490389"/>
                  <a:pt x="168681" y="491866"/>
                  <a:pt x="173407" y="491866"/>
                </a:cubicBezTo>
                <a:cubicBezTo>
                  <a:pt x="175474" y="491866"/>
                  <a:pt x="177616" y="491571"/>
                  <a:pt x="179831" y="490980"/>
                </a:cubicBezTo>
                <a:cubicBezTo>
                  <a:pt x="188617" y="488543"/>
                  <a:pt x="194007" y="484040"/>
                  <a:pt x="195706" y="477542"/>
                </a:cubicBezTo>
                <a:cubicBezTo>
                  <a:pt x="197699" y="470011"/>
                  <a:pt x="193712" y="463291"/>
                  <a:pt x="189430" y="458566"/>
                </a:cubicBezTo>
                <a:cubicBezTo>
                  <a:pt x="200579" y="447121"/>
                  <a:pt x="213131" y="430286"/>
                  <a:pt x="212614" y="412491"/>
                </a:cubicBezTo>
                <a:cubicBezTo>
                  <a:pt x="211950" y="385836"/>
                  <a:pt x="170527" y="371290"/>
                  <a:pt x="156129" y="367008"/>
                </a:cubicBezTo>
                <a:cubicBezTo>
                  <a:pt x="157384" y="365457"/>
                  <a:pt x="158418" y="363685"/>
                  <a:pt x="159082" y="361691"/>
                </a:cubicBezTo>
                <a:cubicBezTo>
                  <a:pt x="159156" y="361543"/>
                  <a:pt x="159156" y="361396"/>
                  <a:pt x="159230" y="361249"/>
                </a:cubicBezTo>
                <a:cubicBezTo>
                  <a:pt x="162184" y="359550"/>
                  <a:pt x="168238" y="356744"/>
                  <a:pt x="172447" y="354825"/>
                </a:cubicBezTo>
                <a:cubicBezTo>
                  <a:pt x="178428" y="352092"/>
                  <a:pt x="184704" y="349287"/>
                  <a:pt x="189577" y="346481"/>
                </a:cubicBezTo>
                <a:cubicBezTo>
                  <a:pt x="192974" y="344487"/>
                  <a:pt x="203163" y="338580"/>
                  <a:pt x="201465" y="328760"/>
                </a:cubicBezTo>
                <a:cubicBezTo>
                  <a:pt x="201613" y="327874"/>
                  <a:pt x="202277" y="326102"/>
                  <a:pt x="202720" y="324846"/>
                </a:cubicBezTo>
                <a:cubicBezTo>
                  <a:pt x="205009" y="318349"/>
                  <a:pt x="210473" y="303139"/>
                  <a:pt x="194007" y="293244"/>
                </a:cubicBezTo>
                <a:cubicBezTo>
                  <a:pt x="188248" y="289774"/>
                  <a:pt x="178501" y="286673"/>
                  <a:pt x="166909" y="284605"/>
                </a:cubicBezTo>
                <a:cubicBezTo>
                  <a:pt x="168386" y="282021"/>
                  <a:pt x="169863" y="279363"/>
                  <a:pt x="171413" y="276631"/>
                </a:cubicBezTo>
                <a:cubicBezTo>
                  <a:pt x="219629" y="291694"/>
                  <a:pt x="253077" y="336734"/>
                  <a:pt x="253077" y="387608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94">
            <a:extLst>
              <a:ext uri="{FF2B5EF4-FFF2-40B4-BE49-F238E27FC236}">
                <a16:creationId xmlns:a16="http://schemas.microsoft.com/office/drawing/2014/main" id="{A5A9F06A-F252-EB42-9B0F-AD643262404C}"/>
              </a:ext>
            </a:extLst>
          </p:cNvPr>
          <p:cNvSpPr/>
          <p:nvPr/>
        </p:nvSpPr>
        <p:spPr>
          <a:xfrm>
            <a:off x="21275054" y="9842254"/>
            <a:ext cx="901727" cy="1363121"/>
          </a:xfrm>
          <a:custGeom>
            <a:avLst/>
            <a:gdLst>
              <a:gd name="connsiteX0" fmla="*/ 346925 w 347773"/>
              <a:gd name="connsiteY0" fmla="*/ 184630 h 525720"/>
              <a:gd name="connsiteX1" fmla="*/ 337548 w 347773"/>
              <a:gd name="connsiteY1" fmla="*/ 178649 h 525720"/>
              <a:gd name="connsiteX2" fmla="*/ 269617 w 347773"/>
              <a:gd name="connsiteY2" fmla="*/ 178649 h 525720"/>
              <a:gd name="connsiteX3" fmla="*/ 288520 w 347773"/>
              <a:gd name="connsiteY3" fmla="*/ 115445 h 525720"/>
              <a:gd name="connsiteX4" fmla="*/ 173629 w 347773"/>
              <a:gd name="connsiteY4" fmla="*/ 554 h 525720"/>
              <a:gd name="connsiteX5" fmla="*/ 58738 w 347773"/>
              <a:gd name="connsiteY5" fmla="*/ 115445 h 525720"/>
              <a:gd name="connsiteX6" fmla="*/ 77641 w 347773"/>
              <a:gd name="connsiteY6" fmla="*/ 178649 h 525720"/>
              <a:gd name="connsiteX7" fmla="*/ 10892 w 347773"/>
              <a:gd name="connsiteY7" fmla="*/ 178649 h 525720"/>
              <a:gd name="connsiteX8" fmla="*/ 1514 w 347773"/>
              <a:gd name="connsiteY8" fmla="*/ 184630 h 525720"/>
              <a:gd name="connsiteX9" fmla="*/ 2991 w 347773"/>
              <a:gd name="connsiteY9" fmla="*/ 195632 h 525720"/>
              <a:gd name="connsiteX10" fmla="*/ 122977 w 347773"/>
              <a:gd name="connsiteY10" fmla="*/ 336882 h 525720"/>
              <a:gd name="connsiteX11" fmla="*/ 122977 w 347773"/>
              <a:gd name="connsiteY11" fmla="*/ 515495 h 525720"/>
              <a:gd name="connsiteX12" fmla="*/ 129401 w 347773"/>
              <a:gd name="connsiteY12" fmla="*/ 525094 h 525720"/>
              <a:gd name="connsiteX13" fmla="*/ 133314 w 347773"/>
              <a:gd name="connsiteY13" fmla="*/ 525832 h 525720"/>
              <a:gd name="connsiteX14" fmla="*/ 140771 w 347773"/>
              <a:gd name="connsiteY14" fmla="*/ 522657 h 525720"/>
              <a:gd name="connsiteX15" fmla="*/ 222805 w 347773"/>
              <a:gd name="connsiteY15" fmla="*/ 437966 h 525720"/>
              <a:gd name="connsiteX16" fmla="*/ 225684 w 347773"/>
              <a:gd name="connsiteY16" fmla="*/ 430803 h 525720"/>
              <a:gd name="connsiteX17" fmla="*/ 225684 w 347773"/>
              <a:gd name="connsiteY17" fmla="*/ 336365 h 525720"/>
              <a:gd name="connsiteX18" fmla="*/ 345300 w 347773"/>
              <a:gd name="connsiteY18" fmla="*/ 195558 h 525720"/>
              <a:gd name="connsiteX19" fmla="*/ 346925 w 347773"/>
              <a:gd name="connsiteY19" fmla="*/ 184630 h 525720"/>
              <a:gd name="connsiteX20" fmla="*/ 79487 w 347773"/>
              <a:gd name="connsiteY20" fmla="*/ 115445 h 525720"/>
              <a:gd name="connsiteX21" fmla="*/ 173703 w 347773"/>
              <a:gd name="connsiteY21" fmla="*/ 21228 h 525720"/>
              <a:gd name="connsiteX22" fmla="*/ 267919 w 347773"/>
              <a:gd name="connsiteY22" fmla="*/ 115445 h 525720"/>
              <a:gd name="connsiteX23" fmla="*/ 244661 w 347773"/>
              <a:gd name="connsiteY23" fmla="*/ 177394 h 525720"/>
              <a:gd name="connsiteX24" fmla="*/ 243774 w 347773"/>
              <a:gd name="connsiteY24" fmla="*/ 178649 h 525720"/>
              <a:gd name="connsiteX25" fmla="*/ 183671 w 347773"/>
              <a:gd name="connsiteY25" fmla="*/ 178649 h 525720"/>
              <a:gd name="connsiteX26" fmla="*/ 173703 w 347773"/>
              <a:gd name="connsiteY26" fmla="*/ 170970 h 525720"/>
              <a:gd name="connsiteX27" fmla="*/ 163735 w 347773"/>
              <a:gd name="connsiteY27" fmla="*/ 178649 h 525720"/>
              <a:gd name="connsiteX28" fmla="*/ 103853 w 347773"/>
              <a:gd name="connsiteY28" fmla="*/ 178649 h 525720"/>
              <a:gd name="connsiteX29" fmla="*/ 79487 w 347773"/>
              <a:gd name="connsiteY29" fmla="*/ 115445 h 525720"/>
              <a:gd name="connsiteX30" fmla="*/ 207594 w 347773"/>
              <a:gd name="connsiteY30" fmla="*/ 325955 h 525720"/>
              <a:gd name="connsiteX31" fmla="*/ 205158 w 347773"/>
              <a:gd name="connsiteY31" fmla="*/ 332673 h 525720"/>
              <a:gd name="connsiteX32" fmla="*/ 205158 w 347773"/>
              <a:gd name="connsiteY32" fmla="*/ 426742 h 525720"/>
              <a:gd name="connsiteX33" fmla="*/ 143799 w 347773"/>
              <a:gd name="connsiteY33" fmla="*/ 490094 h 525720"/>
              <a:gd name="connsiteX34" fmla="*/ 143799 w 347773"/>
              <a:gd name="connsiteY34" fmla="*/ 333190 h 525720"/>
              <a:gd name="connsiteX35" fmla="*/ 141362 w 347773"/>
              <a:gd name="connsiteY35" fmla="*/ 326472 h 525720"/>
              <a:gd name="connsiteX36" fmla="*/ 33338 w 347773"/>
              <a:gd name="connsiteY36" fmla="*/ 199324 h 525720"/>
              <a:gd name="connsiteX37" fmla="*/ 315249 w 347773"/>
              <a:gd name="connsiteY37" fmla="*/ 199324 h 525720"/>
              <a:gd name="connsiteX38" fmla="*/ 207594 w 347773"/>
              <a:gd name="connsiteY38" fmla="*/ 325955 h 525720"/>
              <a:gd name="connsiteX39" fmla="*/ 147195 w 347773"/>
              <a:gd name="connsiteY39" fmla="*/ 160042 h 525720"/>
              <a:gd name="connsiteX40" fmla="*/ 141584 w 347773"/>
              <a:gd name="connsiteY40" fmla="*/ 146530 h 525720"/>
              <a:gd name="connsiteX41" fmla="*/ 155096 w 347773"/>
              <a:gd name="connsiteY41" fmla="*/ 140919 h 525720"/>
              <a:gd name="connsiteX42" fmla="*/ 183819 w 347773"/>
              <a:gd name="connsiteY42" fmla="*/ 141583 h 525720"/>
              <a:gd name="connsiteX43" fmla="*/ 187141 w 347773"/>
              <a:gd name="connsiteY43" fmla="*/ 135455 h 525720"/>
              <a:gd name="connsiteX44" fmla="*/ 182859 w 347773"/>
              <a:gd name="connsiteY44" fmla="*/ 131615 h 525720"/>
              <a:gd name="connsiteX45" fmla="*/ 169716 w 347773"/>
              <a:gd name="connsiteY45" fmla="*/ 124822 h 525720"/>
              <a:gd name="connsiteX46" fmla="*/ 140771 w 347773"/>
              <a:gd name="connsiteY46" fmla="*/ 95878 h 525720"/>
              <a:gd name="connsiteX47" fmla="*/ 153324 w 347773"/>
              <a:gd name="connsiteY47" fmla="*/ 72397 h 525720"/>
              <a:gd name="connsiteX48" fmla="*/ 200875 w 347773"/>
              <a:gd name="connsiteY48" fmla="*/ 70478 h 525720"/>
              <a:gd name="connsiteX49" fmla="*/ 206634 w 347773"/>
              <a:gd name="connsiteY49" fmla="*/ 83916 h 525720"/>
              <a:gd name="connsiteX50" fmla="*/ 193196 w 347773"/>
              <a:gd name="connsiteY50" fmla="*/ 89675 h 525720"/>
              <a:gd name="connsiteX51" fmla="*/ 164916 w 347773"/>
              <a:gd name="connsiteY51" fmla="*/ 89528 h 525720"/>
              <a:gd name="connsiteX52" fmla="*/ 161446 w 347773"/>
              <a:gd name="connsiteY52" fmla="*/ 95730 h 525720"/>
              <a:gd name="connsiteX53" fmla="*/ 178502 w 347773"/>
              <a:gd name="connsiteY53" fmla="*/ 106067 h 525720"/>
              <a:gd name="connsiteX54" fmla="*/ 207742 w 347773"/>
              <a:gd name="connsiteY54" fmla="*/ 135307 h 525720"/>
              <a:gd name="connsiteX55" fmla="*/ 195263 w 347773"/>
              <a:gd name="connsiteY55" fmla="*/ 158640 h 525720"/>
              <a:gd name="connsiteX56" fmla="*/ 171857 w 347773"/>
              <a:gd name="connsiteY56" fmla="*/ 165063 h 525720"/>
              <a:gd name="connsiteX57" fmla="*/ 147195 w 347773"/>
              <a:gd name="connsiteY57" fmla="*/ 160042 h 525720"/>
              <a:gd name="connsiteX58" fmla="*/ 163366 w 347773"/>
              <a:gd name="connsiteY58" fmla="*/ 50320 h 525720"/>
              <a:gd name="connsiteX59" fmla="*/ 163366 w 347773"/>
              <a:gd name="connsiteY59" fmla="*/ 39466 h 525720"/>
              <a:gd name="connsiteX60" fmla="*/ 173703 w 347773"/>
              <a:gd name="connsiteY60" fmla="*/ 29129 h 525720"/>
              <a:gd name="connsiteX61" fmla="*/ 184040 w 347773"/>
              <a:gd name="connsiteY61" fmla="*/ 39466 h 525720"/>
              <a:gd name="connsiteX62" fmla="*/ 184040 w 347773"/>
              <a:gd name="connsiteY62" fmla="*/ 50320 h 525720"/>
              <a:gd name="connsiteX63" fmla="*/ 173703 w 347773"/>
              <a:gd name="connsiteY63" fmla="*/ 60658 h 525720"/>
              <a:gd name="connsiteX64" fmla="*/ 163366 w 347773"/>
              <a:gd name="connsiteY64" fmla="*/ 50320 h 52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47773" h="525720">
                <a:moveTo>
                  <a:pt x="346925" y="184630"/>
                </a:moveTo>
                <a:cubicBezTo>
                  <a:pt x="345227" y="180938"/>
                  <a:pt x="341609" y="178649"/>
                  <a:pt x="337548" y="178649"/>
                </a:cubicBezTo>
                <a:lnTo>
                  <a:pt x="269617" y="178649"/>
                </a:lnTo>
                <a:cubicBezTo>
                  <a:pt x="281874" y="159969"/>
                  <a:pt x="288520" y="138039"/>
                  <a:pt x="288520" y="115445"/>
                </a:cubicBezTo>
                <a:cubicBezTo>
                  <a:pt x="288520" y="52092"/>
                  <a:pt x="236982" y="554"/>
                  <a:pt x="173629" y="554"/>
                </a:cubicBezTo>
                <a:cubicBezTo>
                  <a:pt x="110277" y="554"/>
                  <a:pt x="58738" y="52092"/>
                  <a:pt x="58738" y="115445"/>
                </a:cubicBezTo>
                <a:cubicBezTo>
                  <a:pt x="58738" y="138112"/>
                  <a:pt x="65384" y="159969"/>
                  <a:pt x="77641" y="178649"/>
                </a:cubicBezTo>
                <a:lnTo>
                  <a:pt x="10892" y="178649"/>
                </a:lnTo>
                <a:cubicBezTo>
                  <a:pt x="6831" y="178649"/>
                  <a:pt x="3213" y="181012"/>
                  <a:pt x="1514" y="184630"/>
                </a:cubicBezTo>
                <a:cubicBezTo>
                  <a:pt x="-184" y="188322"/>
                  <a:pt x="407" y="192605"/>
                  <a:pt x="2991" y="195632"/>
                </a:cubicBezTo>
                <a:lnTo>
                  <a:pt x="122977" y="336882"/>
                </a:lnTo>
                <a:lnTo>
                  <a:pt x="122977" y="515495"/>
                </a:lnTo>
                <a:cubicBezTo>
                  <a:pt x="122977" y="519704"/>
                  <a:pt x="125561" y="523469"/>
                  <a:pt x="129401" y="525094"/>
                </a:cubicBezTo>
                <a:cubicBezTo>
                  <a:pt x="130656" y="525611"/>
                  <a:pt x="131985" y="525832"/>
                  <a:pt x="133314" y="525832"/>
                </a:cubicBezTo>
                <a:cubicBezTo>
                  <a:pt x="136046" y="525832"/>
                  <a:pt x="138778" y="524724"/>
                  <a:pt x="140771" y="522657"/>
                </a:cubicBezTo>
                <a:lnTo>
                  <a:pt x="222805" y="437966"/>
                </a:lnTo>
                <a:cubicBezTo>
                  <a:pt x="224651" y="436046"/>
                  <a:pt x="225684" y="433461"/>
                  <a:pt x="225684" y="430803"/>
                </a:cubicBezTo>
                <a:lnTo>
                  <a:pt x="225684" y="336365"/>
                </a:lnTo>
                <a:lnTo>
                  <a:pt x="345300" y="195558"/>
                </a:lnTo>
                <a:cubicBezTo>
                  <a:pt x="348033" y="192605"/>
                  <a:pt x="348623" y="188322"/>
                  <a:pt x="346925" y="184630"/>
                </a:cubicBezTo>
                <a:moveTo>
                  <a:pt x="79487" y="115445"/>
                </a:moveTo>
                <a:cubicBezTo>
                  <a:pt x="79487" y="63537"/>
                  <a:pt x="121722" y="21228"/>
                  <a:pt x="173703" y="21228"/>
                </a:cubicBezTo>
                <a:cubicBezTo>
                  <a:pt x="225610" y="21228"/>
                  <a:pt x="267919" y="63463"/>
                  <a:pt x="267919" y="115445"/>
                </a:cubicBezTo>
                <a:cubicBezTo>
                  <a:pt x="267919" y="138260"/>
                  <a:pt x="259649" y="160264"/>
                  <a:pt x="244661" y="177394"/>
                </a:cubicBezTo>
                <a:cubicBezTo>
                  <a:pt x="244291" y="177763"/>
                  <a:pt x="243996" y="178207"/>
                  <a:pt x="243774" y="178649"/>
                </a:cubicBezTo>
                <a:lnTo>
                  <a:pt x="183671" y="178649"/>
                </a:lnTo>
                <a:cubicBezTo>
                  <a:pt x="182489" y="174219"/>
                  <a:pt x="178502" y="170970"/>
                  <a:pt x="173703" y="170970"/>
                </a:cubicBezTo>
                <a:cubicBezTo>
                  <a:pt x="168903" y="170970"/>
                  <a:pt x="164916" y="174219"/>
                  <a:pt x="163735" y="178649"/>
                </a:cubicBezTo>
                <a:lnTo>
                  <a:pt x="103853" y="178649"/>
                </a:lnTo>
                <a:cubicBezTo>
                  <a:pt x="88126" y="161298"/>
                  <a:pt x="79487" y="138925"/>
                  <a:pt x="79487" y="115445"/>
                </a:cubicBezTo>
                <a:moveTo>
                  <a:pt x="207594" y="325955"/>
                </a:moveTo>
                <a:cubicBezTo>
                  <a:pt x="206043" y="327800"/>
                  <a:pt x="205158" y="330163"/>
                  <a:pt x="205158" y="332673"/>
                </a:cubicBezTo>
                <a:lnTo>
                  <a:pt x="205158" y="426742"/>
                </a:lnTo>
                <a:lnTo>
                  <a:pt x="143799" y="490094"/>
                </a:lnTo>
                <a:lnTo>
                  <a:pt x="143799" y="333190"/>
                </a:lnTo>
                <a:cubicBezTo>
                  <a:pt x="143799" y="330754"/>
                  <a:pt x="142913" y="328391"/>
                  <a:pt x="141362" y="326472"/>
                </a:cubicBezTo>
                <a:lnTo>
                  <a:pt x="33338" y="199324"/>
                </a:lnTo>
                <a:lnTo>
                  <a:pt x="315249" y="199324"/>
                </a:lnTo>
                <a:lnTo>
                  <a:pt x="207594" y="325955"/>
                </a:lnTo>
                <a:close/>
                <a:moveTo>
                  <a:pt x="147195" y="160042"/>
                </a:moveTo>
                <a:cubicBezTo>
                  <a:pt x="141879" y="157901"/>
                  <a:pt x="139369" y="151847"/>
                  <a:pt x="141584" y="146530"/>
                </a:cubicBezTo>
                <a:cubicBezTo>
                  <a:pt x="143725" y="141214"/>
                  <a:pt x="149780" y="138704"/>
                  <a:pt x="155096" y="140919"/>
                </a:cubicBezTo>
                <a:cubicBezTo>
                  <a:pt x="167796" y="146161"/>
                  <a:pt x="178724" y="144980"/>
                  <a:pt x="183819" y="141583"/>
                </a:cubicBezTo>
                <a:cubicBezTo>
                  <a:pt x="186107" y="140033"/>
                  <a:pt x="187141" y="138187"/>
                  <a:pt x="187141" y="135455"/>
                </a:cubicBezTo>
                <a:cubicBezTo>
                  <a:pt x="187067" y="135233"/>
                  <a:pt x="186329" y="133904"/>
                  <a:pt x="182859" y="131615"/>
                </a:cubicBezTo>
                <a:cubicBezTo>
                  <a:pt x="179315" y="129326"/>
                  <a:pt x="174663" y="127111"/>
                  <a:pt x="169716" y="124822"/>
                </a:cubicBezTo>
                <a:cubicBezTo>
                  <a:pt x="156130" y="118398"/>
                  <a:pt x="140771" y="111162"/>
                  <a:pt x="140771" y="95878"/>
                </a:cubicBezTo>
                <a:cubicBezTo>
                  <a:pt x="140771" y="86279"/>
                  <a:pt x="145202" y="77935"/>
                  <a:pt x="153324" y="72397"/>
                </a:cubicBezTo>
                <a:cubicBezTo>
                  <a:pt x="165286" y="64275"/>
                  <a:pt x="183523" y="63537"/>
                  <a:pt x="200875" y="70478"/>
                </a:cubicBezTo>
                <a:cubicBezTo>
                  <a:pt x="206191" y="72619"/>
                  <a:pt x="208776" y="78600"/>
                  <a:pt x="206634" y="83916"/>
                </a:cubicBezTo>
                <a:cubicBezTo>
                  <a:pt x="204493" y="89233"/>
                  <a:pt x="198512" y="91817"/>
                  <a:pt x="193196" y="89675"/>
                </a:cubicBezTo>
                <a:cubicBezTo>
                  <a:pt x="180791" y="84728"/>
                  <a:pt x="170085" y="86057"/>
                  <a:pt x="164916" y="89528"/>
                </a:cubicBezTo>
                <a:cubicBezTo>
                  <a:pt x="162553" y="91152"/>
                  <a:pt x="161446" y="93072"/>
                  <a:pt x="161446" y="95730"/>
                </a:cubicBezTo>
                <a:cubicBezTo>
                  <a:pt x="162701" y="98609"/>
                  <a:pt x="173334" y="103631"/>
                  <a:pt x="178502" y="106067"/>
                </a:cubicBezTo>
                <a:cubicBezTo>
                  <a:pt x="191498" y="112196"/>
                  <a:pt x="207742" y="119801"/>
                  <a:pt x="207742" y="135307"/>
                </a:cubicBezTo>
                <a:cubicBezTo>
                  <a:pt x="207742" y="144906"/>
                  <a:pt x="203312" y="153249"/>
                  <a:pt x="195263" y="158640"/>
                </a:cubicBezTo>
                <a:cubicBezTo>
                  <a:pt x="188913" y="162922"/>
                  <a:pt x="180717" y="165063"/>
                  <a:pt x="171857" y="165063"/>
                </a:cubicBezTo>
                <a:cubicBezTo>
                  <a:pt x="163956" y="165137"/>
                  <a:pt x="155465" y="163439"/>
                  <a:pt x="147195" y="160042"/>
                </a:cubicBezTo>
                <a:moveTo>
                  <a:pt x="163366" y="50320"/>
                </a:moveTo>
                <a:lnTo>
                  <a:pt x="163366" y="39466"/>
                </a:lnTo>
                <a:cubicBezTo>
                  <a:pt x="163366" y="33781"/>
                  <a:pt x="168017" y="29129"/>
                  <a:pt x="173703" y="29129"/>
                </a:cubicBezTo>
                <a:cubicBezTo>
                  <a:pt x="179388" y="29129"/>
                  <a:pt x="184040" y="33781"/>
                  <a:pt x="184040" y="39466"/>
                </a:cubicBezTo>
                <a:lnTo>
                  <a:pt x="184040" y="50320"/>
                </a:lnTo>
                <a:cubicBezTo>
                  <a:pt x="184040" y="56006"/>
                  <a:pt x="179388" y="60658"/>
                  <a:pt x="173703" y="60658"/>
                </a:cubicBezTo>
                <a:cubicBezTo>
                  <a:pt x="167944" y="60658"/>
                  <a:pt x="163366" y="56080"/>
                  <a:pt x="163366" y="50320"/>
                </a:cubicBezTo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5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522756A0-16D9-4240-B1D5-7DDA8193ACF8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00632455-AB68-CB4A-B10B-91D934B79A2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D7EBF0-3853-4045-85EB-00B07468E34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72181A-F902-1A4E-9C3A-3810D30C8879}"/>
              </a:ext>
            </a:extLst>
          </p:cNvPr>
          <p:cNvGrpSpPr/>
          <p:nvPr/>
        </p:nvGrpSpPr>
        <p:grpSpPr>
          <a:xfrm>
            <a:off x="1334594" y="4389120"/>
            <a:ext cx="21370916" cy="7552652"/>
            <a:chOff x="1944194" y="4950722"/>
            <a:chExt cx="19781812" cy="6991050"/>
          </a:xfrm>
        </p:grpSpPr>
        <p:sp>
          <p:nvSpPr>
            <p:cNvPr id="31" name="Freeform 12788">
              <a:extLst>
                <a:ext uri="{FF2B5EF4-FFF2-40B4-BE49-F238E27FC236}">
                  <a16:creationId xmlns:a16="http://schemas.microsoft.com/office/drawing/2014/main" id="{9F67E933-CB59-E043-A72D-3F54DD2AB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194" y="4950722"/>
              <a:ext cx="19781812" cy="6991050"/>
            </a:xfrm>
            <a:custGeom>
              <a:avLst/>
              <a:gdLst>
                <a:gd name="T0" fmla="*/ 85336 w 2782"/>
                <a:gd name="T1" fmla="*/ 59362 h 984"/>
                <a:gd name="T2" fmla="*/ 115582 w 2782"/>
                <a:gd name="T3" fmla="*/ 1799 h 984"/>
                <a:gd name="T4" fmla="*/ 180755 w 2782"/>
                <a:gd name="T5" fmla="*/ 0 h 984"/>
                <a:gd name="T6" fmla="*/ 215321 w 2782"/>
                <a:gd name="T7" fmla="*/ 55045 h 984"/>
                <a:gd name="T8" fmla="*/ 186156 w 2782"/>
                <a:gd name="T9" fmla="*/ 110089 h 984"/>
                <a:gd name="T10" fmla="*/ 298497 w 2782"/>
                <a:gd name="T11" fmla="*/ 244643 h 984"/>
                <a:gd name="T12" fmla="*/ 354308 w 2782"/>
                <a:gd name="T13" fmla="*/ 345019 h 984"/>
                <a:gd name="T14" fmla="*/ 352508 w 2782"/>
                <a:gd name="T15" fmla="*/ 244643 h 984"/>
                <a:gd name="T16" fmla="*/ 435684 w 2782"/>
                <a:gd name="T17" fmla="*/ 59362 h 984"/>
                <a:gd name="T18" fmla="*/ 466649 w 2782"/>
                <a:gd name="T19" fmla="*/ 1799 h 984"/>
                <a:gd name="T20" fmla="*/ 531462 w 2782"/>
                <a:gd name="T21" fmla="*/ 0 h 984"/>
                <a:gd name="T22" fmla="*/ 566389 w 2782"/>
                <a:gd name="T23" fmla="*/ 55045 h 984"/>
                <a:gd name="T24" fmla="*/ 537223 w 2782"/>
                <a:gd name="T25" fmla="*/ 110089 h 984"/>
                <a:gd name="T26" fmla="*/ 649565 w 2782"/>
                <a:gd name="T27" fmla="*/ 244643 h 984"/>
                <a:gd name="T28" fmla="*/ 704295 w 2782"/>
                <a:gd name="T29" fmla="*/ 345019 h 984"/>
                <a:gd name="T30" fmla="*/ 703215 w 2782"/>
                <a:gd name="T31" fmla="*/ 244643 h 984"/>
                <a:gd name="T32" fmla="*/ 786391 w 2782"/>
                <a:gd name="T33" fmla="*/ 59362 h 984"/>
                <a:gd name="T34" fmla="*/ 817357 w 2782"/>
                <a:gd name="T35" fmla="*/ 1799 h 984"/>
                <a:gd name="T36" fmla="*/ 881809 w 2782"/>
                <a:gd name="T37" fmla="*/ 0 h 984"/>
                <a:gd name="T38" fmla="*/ 917096 w 2782"/>
                <a:gd name="T39" fmla="*/ 55045 h 984"/>
                <a:gd name="T40" fmla="*/ 887930 w 2782"/>
                <a:gd name="T41" fmla="*/ 110089 h 984"/>
                <a:gd name="T42" fmla="*/ 1001352 w 2782"/>
                <a:gd name="T43" fmla="*/ 218020 h 984"/>
                <a:gd name="T44" fmla="*/ 990190 w 2782"/>
                <a:gd name="T45" fmla="*/ 229533 h 984"/>
                <a:gd name="T46" fmla="*/ 879289 w 2782"/>
                <a:gd name="T47" fmla="*/ 113687 h 984"/>
                <a:gd name="T48" fmla="*/ 880009 w 2782"/>
                <a:gd name="T49" fmla="*/ 8994 h 984"/>
                <a:gd name="T50" fmla="*/ 824918 w 2782"/>
                <a:gd name="T51" fmla="*/ 108291 h 984"/>
                <a:gd name="T52" fmla="*/ 712577 w 2782"/>
                <a:gd name="T53" fmla="*/ 243204 h 984"/>
                <a:gd name="T54" fmla="*/ 741742 w 2782"/>
                <a:gd name="T55" fmla="*/ 298249 h 984"/>
                <a:gd name="T56" fmla="*/ 707176 w 2782"/>
                <a:gd name="T57" fmla="*/ 353653 h 984"/>
                <a:gd name="T58" fmla="*/ 641283 w 2782"/>
                <a:gd name="T59" fmla="*/ 351135 h 984"/>
                <a:gd name="T60" fmla="*/ 611037 w 2782"/>
                <a:gd name="T61" fmla="*/ 293932 h 984"/>
                <a:gd name="T62" fmla="*/ 528581 w 2782"/>
                <a:gd name="T63" fmla="*/ 112968 h 984"/>
                <a:gd name="T64" fmla="*/ 528941 w 2782"/>
                <a:gd name="T65" fmla="*/ 8994 h 984"/>
                <a:gd name="T66" fmla="*/ 474211 w 2782"/>
                <a:gd name="T67" fmla="*/ 108291 h 984"/>
                <a:gd name="T68" fmla="*/ 361509 w 2782"/>
                <a:gd name="T69" fmla="*/ 243204 h 984"/>
                <a:gd name="T70" fmla="*/ 391035 w 2782"/>
                <a:gd name="T71" fmla="*/ 298609 h 984"/>
                <a:gd name="T72" fmla="*/ 356108 w 2782"/>
                <a:gd name="T73" fmla="*/ 353653 h 984"/>
                <a:gd name="T74" fmla="*/ 291296 w 2782"/>
                <a:gd name="T75" fmla="*/ 351135 h 984"/>
                <a:gd name="T76" fmla="*/ 260330 w 2782"/>
                <a:gd name="T77" fmla="*/ 293932 h 984"/>
                <a:gd name="T78" fmla="*/ 177514 w 2782"/>
                <a:gd name="T79" fmla="*/ 112968 h 984"/>
                <a:gd name="T80" fmla="*/ 178594 w 2782"/>
                <a:gd name="T81" fmla="*/ 8994 h 984"/>
                <a:gd name="T82" fmla="*/ 123144 w 2782"/>
                <a:gd name="T83" fmla="*/ 108291 h 984"/>
                <a:gd name="T84" fmla="*/ 21244 w 2782"/>
                <a:gd name="T85" fmla="*/ 214423 h 984"/>
                <a:gd name="T86" fmla="*/ 11162 w 2782"/>
                <a:gd name="T87" fmla="*/ 229533 h 984"/>
                <a:gd name="T88" fmla="*/ 14763 w 2782"/>
                <a:gd name="T89" fmla="*/ 207947 h 9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782" h="984">
                  <a:moveTo>
                    <a:pt x="41" y="578"/>
                  </a:moveTo>
                  <a:lnTo>
                    <a:pt x="317" y="306"/>
                  </a:lnTo>
                  <a:lnTo>
                    <a:pt x="237" y="165"/>
                  </a:lnTo>
                  <a:cubicBezTo>
                    <a:pt x="234" y="162"/>
                    <a:pt x="234" y="158"/>
                    <a:pt x="237" y="153"/>
                  </a:cubicBezTo>
                  <a:lnTo>
                    <a:pt x="321" y="5"/>
                  </a:lnTo>
                  <a:cubicBezTo>
                    <a:pt x="325" y="2"/>
                    <a:pt x="327" y="0"/>
                    <a:pt x="332" y="0"/>
                  </a:cubicBezTo>
                  <a:lnTo>
                    <a:pt x="502" y="0"/>
                  </a:lnTo>
                  <a:cubicBezTo>
                    <a:pt x="507" y="0"/>
                    <a:pt x="511" y="2"/>
                    <a:pt x="514" y="5"/>
                  </a:cubicBezTo>
                  <a:lnTo>
                    <a:pt x="598" y="153"/>
                  </a:lnTo>
                  <a:cubicBezTo>
                    <a:pt x="602" y="156"/>
                    <a:pt x="602" y="162"/>
                    <a:pt x="598" y="165"/>
                  </a:cubicBezTo>
                  <a:lnTo>
                    <a:pt x="517" y="306"/>
                  </a:lnTo>
                  <a:lnTo>
                    <a:pt x="828" y="667"/>
                  </a:lnTo>
                  <a:cubicBezTo>
                    <a:pt x="831" y="670"/>
                    <a:pt x="833" y="676"/>
                    <a:pt x="829" y="680"/>
                  </a:cubicBezTo>
                  <a:lnTo>
                    <a:pt x="748" y="823"/>
                  </a:lnTo>
                  <a:lnTo>
                    <a:pt x="826" y="959"/>
                  </a:lnTo>
                  <a:lnTo>
                    <a:pt x="984" y="959"/>
                  </a:lnTo>
                  <a:lnTo>
                    <a:pt x="1061" y="823"/>
                  </a:lnTo>
                  <a:lnTo>
                    <a:pt x="979" y="680"/>
                  </a:lnTo>
                  <a:cubicBezTo>
                    <a:pt x="976" y="676"/>
                    <a:pt x="977" y="672"/>
                    <a:pt x="980" y="667"/>
                  </a:cubicBezTo>
                  <a:lnTo>
                    <a:pt x="1292" y="306"/>
                  </a:lnTo>
                  <a:lnTo>
                    <a:pt x="1210" y="165"/>
                  </a:lnTo>
                  <a:cubicBezTo>
                    <a:pt x="1208" y="162"/>
                    <a:pt x="1208" y="158"/>
                    <a:pt x="1210" y="153"/>
                  </a:cubicBezTo>
                  <a:lnTo>
                    <a:pt x="1296" y="5"/>
                  </a:lnTo>
                  <a:cubicBezTo>
                    <a:pt x="1297" y="2"/>
                    <a:pt x="1302" y="0"/>
                    <a:pt x="1306" y="0"/>
                  </a:cubicBezTo>
                  <a:lnTo>
                    <a:pt x="1476" y="0"/>
                  </a:lnTo>
                  <a:cubicBezTo>
                    <a:pt x="1481" y="0"/>
                    <a:pt x="1485" y="2"/>
                    <a:pt x="1487" y="5"/>
                  </a:cubicBezTo>
                  <a:lnTo>
                    <a:pt x="1573" y="153"/>
                  </a:lnTo>
                  <a:cubicBezTo>
                    <a:pt x="1574" y="156"/>
                    <a:pt x="1574" y="162"/>
                    <a:pt x="1573" y="165"/>
                  </a:cubicBezTo>
                  <a:lnTo>
                    <a:pt x="1492" y="306"/>
                  </a:lnTo>
                  <a:lnTo>
                    <a:pt x="1802" y="667"/>
                  </a:lnTo>
                  <a:cubicBezTo>
                    <a:pt x="1805" y="670"/>
                    <a:pt x="1806" y="676"/>
                    <a:pt x="1804" y="680"/>
                  </a:cubicBezTo>
                  <a:lnTo>
                    <a:pt x="1723" y="823"/>
                  </a:lnTo>
                  <a:lnTo>
                    <a:pt x="1801" y="959"/>
                  </a:lnTo>
                  <a:lnTo>
                    <a:pt x="1956" y="959"/>
                  </a:lnTo>
                  <a:lnTo>
                    <a:pt x="2035" y="823"/>
                  </a:lnTo>
                  <a:lnTo>
                    <a:pt x="1953" y="680"/>
                  </a:lnTo>
                  <a:cubicBezTo>
                    <a:pt x="1951" y="676"/>
                    <a:pt x="1951" y="672"/>
                    <a:pt x="1955" y="667"/>
                  </a:cubicBezTo>
                  <a:lnTo>
                    <a:pt x="2266" y="306"/>
                  </a:lnTo>
                  <a:lnTo>
                    <a:pt x="2184" y="165"/>
                  </a:lnTo>
                  <a:cubicBezTo>
                    <a:pt x="2183" y="162"/>
                    <a:pt x="2181" y="158"/>
                    <a:pt x="2184" y="153"/>
                  </a:cubicBezTo>
                  <a:lnTo>
                    <a:pt x="2270" y="5"/>
                  </a:lnTo>
                  <a:cubicBezTo>
                    <a:pt x="2272" y="2"/>
                    <a:pt x="2276" y="0"/>
                    <a:pt x="2281" y="0"/>
                  </a:cubicBezTo>
                  <a:lnTo>
                    <a:pt x="2449" y="0"/>
                  </a:lnTo>
                  <a:cubicBezTo>
                    <a:pt x="2454" y="0"/>
                    <a:pt x="2459" y="2"/>
                    <a:pt x="2461" y="5"/>
                  </a:cubicBezTo>
                  <a:lnTo>
                    <a:pt x="2547" y="153"/>
                  </a:lnTo>
                  <a:cubicBezTo>
                    <a:pt x="2549" y="156"/>
                    <a:pt x="2549" y="162"/>
                    <a:pt x="2547" y="165"/>
                  </a:cubicBezTo>
                  <a:lnTo>
                    <a:pt x="2466" y="306"/>
                  </a:lnTo>
                  <a:lnTo>
                    <a:pt x="2740" y="578"/>
                  </a:lnTo>
                  <a:cubicBezTo>
                    <a:pt x="2759" y="571"/>
                    <a:pt x="2781" y="586"/>
                    <a:pt x="2781" y="606"/>
                  </a:cubicBezTo>
                  <a:cubicBezTo>
                    <a:pt x="2781" y="624"/>
                    <a:pt x="2768" y="638"/>
                    <a:pt x="2750" y="638"/>
                  </a:cubicBezTo>
                  <a:cubicBezTo>
                    <a:pt x="2729" y="638"/>
                    <a:pt x="2715" y="615"/>
                    <a:pt x="2722" y="596"/>
                  </a:cubicBezTo>
                  <a:lnTo>
                    <a:pt x="2442" y="316"/>
                  </a:lnTo>
                  <a:cubicBezTo>
                    <a:pt x="2438" y="312"/>
                    <a:pt x="2438" y="306"/>
                    <a:pt x="2440" y="300"/>
                  </a:cubicBezTo>
                  <a:lnTo>
                    <a:pt x="2522" y="159"/>
                  </a:lnTo>
                  <a:lnTo>
                    <a:pt x="2444" y="25"/>
                  </a:lnTo>
                  <a:lnTo>
                    <a:pt x="2286" y="25"/>
                  </a:lnTo>
                  <a:lnTo>
                    <a:pt x="2209" y="159"/>
                  </a:lnTo>
                  <a:lnTo>
                    <a:pt x="2291" y="301"/>
                  </a:lnTo>
                  <a:cubicBezTo>
                    <a:pt x="2294" y="306"/>
                    <a:pt x="2293" y="312"/>
                    <a:pt x="2289" y="316"/>
                  </a:cubicBezTo>
                  <a:lnTo>
                    <a:pt x="1979" y="676"/>
                  </a:lnTo>
                  <a:lnTo>
                    <a:pt x="2060" y="817"/>
                  </a:lnTo>
                  <a:cubicBezTo>
                    <a:pt x="2061" y="821"/>
                    <a:pt x="2061" y="826"/>
                    <a:pt x="2060" y="829"/>
                  </a:cubicBezTo>
                  <a:lnTo>
                    <a:pt x="1974" y="977"/>
                  </a:lnTo>
                  <a:cubicBezTo>
                    <a:pt x="1972" y="981"/>
                    <a:pt x="1968" y="983"/>
                    <a:pt x="1964" y="983"/>
                  </a:cubicBezTo>
                  <a:lnTo>
                    <a:pt x="1793" y="983"/>
                  </a:lnTo>
                  <a:cubicBezTo>
                    <a:pt x="1789" y="983"/>
                    <a:pt x="1785" y="980"/>
                    <a:pt x="1781" y="976"/>
                  </a:cubicBezTo>
                  <a:lnTo>
                    <a:pt x="1697" y="829"/>
                  </a:lnTo>
                  <a:cubicBezTo>
                    <a:pt x="1696" y="824"/>
                    <a:pt x="1696" y="819"/>
                    <a:pt x="1697" y="817"/>
                  </a:cubicBezTo>
                  <a:lnTo>
                    <a:pt x="1778" y="676"/>
                  </a:lnTo>
                  <a:lnTo>
                    <a:pt x="1468" y="314"/>
                  </a:lnTo>
                  <a:cubicBezTo>
                    <a:pt x="1464" y="312"/>
                    <a:pt x="1463" y="306"/>
                    <a:pt x="1466" y="301"/>
                  </a:cubicBezTo>
                  <a:lnTo>
                    <a:pt x="1548" y="159"/>
                  </a:lnTo>
                  <a:lnTo>
                    <a:pt x="1469" y="25"/>
                  </a:lnTo>
                  <a:lnTo>
                    <a:pt x="1314" y="25"/>
                  </a:lnTo>
                  <a:lnTo>
                    <a:pt x="1235" y="159"/>
                  </a:lnTo>
                  <a:lnTo>
                    <a:pt x="1317" y="301"/>
                  </a:lnTo>
                  <a:cubicBezTo>
                    <a:pt x="1320" y="306"/>
                    <a:pt x="1318" y="312"/>
                    <a:pt x="1315" y="316"/>
                  </a:cubicBezTo>
                  <a:lnTo>
                    <a:pt x="1004" y="676"/>
                  </a:lnTo>
                  <a:lnTo>
                    <a:pt x="1086" y="817"/>
                  </a:lnTo>
                  <a:cubicBezTo>
                    <a:pt x="1089" y="821"/>
                    <a:pt x="1087" y="826"/>
                    <a:pt x="1086" y="830"/>
                  </a:cubicBezTo>
                  <a:lnTo>
                    <a:pt x="1000" y="977"/>
                  </a:lnTo>
                  <a:cubicBezTo>
                    <a:pt x="998" y="980"/>
                    <a:pt x="993" y="983"/>
                    <a:pt x="989" y="983"/>
                  </a:cubicBezTo>
                  <a:lnTo>
                    <a:pt x="819" y="983"/>
                  </a:lnTo>
                  <a:cubicBezTo>
                    <a:pt x="814" y="983"/>
                    <a:pt x="810" y="980"/>
                    <a:pt x="809" y="976"/>
                  </a:cubicBezTo>
                  <a:lnTo>
                    <a:pt x="723" y="829"/>
                  </a:lnTo>
                  <a:cubicBezTo>
                    <a:pt x="721" y="824"/>
                    <a:pt x="721" y="819"/>
                    <a:pt x="723" y="817"/>
                  </a:cubicBezTo>
                  <a:lnTo>
                    <a:pt x="804" y="676"/>
                  </a:lnTo>
                  <a:lnTo>
                    <a:pt x="493" y="314"/>
                  </a:lnTo>
                  <a:cubicBezTo>
                    <a:pt x="490" y="312"/>
                    <a:pt x="490" y="306"/>
                    <a:pt x="492" y="301"/>
                  </a:cubicBezTo>
                  <a:lnTo>
                    <a:pt x="574" y="159"/>
                  </a:lnTo>
                  <a:lnTo>
                    <a:pt x="496" y="25"/>
                  </a:lnTo>
                  <a:lnTo>
                    <a:pt x="339" y="25"/>
                  </a:lnTo>
                  <a:lnTo>
                    <a:pt x="261" y="159"/>
                  </a:lnTo>
                  <a:lnTo>
                    <a:pt x="342" y="301"/>
                  </a:lnTo>
                  <a:cubicBezTo>
                    <a:pt x="345" y="306"/>
                    <a:pt x="345" y="312"/>
                    <a:pt x="341" y="316"/>
                  </a:cubicBezTo>
                  <a:lnTo>
                    <a:pt x="59" y="596"/>
                  </a:lnTo>
                  <a:cubicBezTo>
                    <a:pt x="66" y="615"/>
                    <a:pt x="52" y="638"/>
                    <a:pt x="31" y="638"/>
                  </a:cubicBezTo>
                  <a:cubicBezTo>
                    <a:pt x="13" y="638"/>
                    <a:pt x="0" y="624"/>
                    <a:pt x="0" y="606"/>
                  </a:cubicBezTo>
                  <a:cubicBezTo>
                    <a:pt x="0" y="586"/>
                    <a:pt x="22" y="571"/>
                    <a:pt x="41" y="57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2CE48E6E-DEA9-674C-AAB1-EB0A042047C2}"/>
                </a:ext>
              </a:extLst>
            </p:cNvPr>
            <p:cNvSpPr/>
            <p:nvPr/>
          </p:nvSpPr>
          <p:spPr>
            <a:xfrm>
              <a:off x="4047323" y="5337813"/>
              <a:ext cx="1711037" cy="1475032"/>
            </a:xfrm>
            <a:prstGeom prst="hexagon">
              <a:avLst>
                <a:gd name="adj" fmla="val 29592"/>
                <a:gd name="vf" fmla="val 11547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2001</a:t>
              </a:r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9DC0B81A-5C6C-F042-ADAE-AEF74A15A177}"/>
                </a:ext>
              </a:extLst>
            </p:cNvPr>
            <p:cNvSpPr/>
            <p:nvPr/>
          </p:nvSpPr>
          <p:spPr>
            <a:xfrm>
              <a:off x="10979581" y="5337813"/>
              <a:ext cx="1711037" cy="1475032"/>
            </a:xfrm>
            <a:prstGeom prst="hexagon">
              <a:avLst>
                <a:gd name="adj" fmla="val 29592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2003</a:t>
              </a:r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ACD2B2E0-C67C-BD4F-B6DB-7B2DC2EC584D}"/>
                </a:ext>
              </a:extLst>
            </p:cNvPr>
            <p:cNvSpPr/>
            <p:nvPr/>
          </p:nvSpPr>
          <p:spPr>
            <a:xfrm>
              <a:off x="17911839" y="5337813"/>
              <a:ext cx="1711037" cy="1475032"/>
            </a:xfrm>
            <a:prstGeom prst="hexagon">
              <a:avLst>
                <a:gd name="adj" fmla="val 29592"/>
                <a:gd name="vf" fmla="val 11547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2005</a:t>
              </a:r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89469DD1-C29E-2D42-BF0F-5CC8073FC560}"/>
                </a:ext>
              </a:extLst>
            </p:cNvPr>
            <p:cNvSpPr/>
            <p:nvPr/>
          </p:nvSpPr>
          <p:spPr>
            <a:xfrm>
              <a:off x="7515757" y="10123311"/>
              <a:ext cx="1711037" cy="1475032"/>
            </a:xfrm>
            <a:prstGeom prst="hexagon">
              <a:avLst>
                <a:gd name="adj" fmla="val 29592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2002</a:t>
              </a:r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A27571FB-E7C3-084F-BEB4-D2B2DB3E13B5}"/>
                </a:ext>
              </a:extLst>
            </p:cNvPr>
            <p:cNvSpPr/>
            <p:nvPr/>
          </p:nvSpPr>
          <p:spPr>
            <a:xfrm>
              <a:off x="14446909" y="10123311"/>
              <a:ext cx="1711037" cy="1475032"/>
            </a:xfrm>
            <a:prstGeom prst="hexagon">
              <a:avLst>
                <a:gd name="adj" fmla="val 29592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2004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071B740-62CA-464B-B807-06E98A777F9C}"/>
                </a:ext>
              </a:extLst>
            </p:cNvPr>
            <p:cNvGrpSpPr/>
            <p:nvPr/>
          </p:nvGrpSpPr>
          <p:grpSpPr>
            <a:xfrm>
              <a:off x="2984223" y="8446247"/>
              <a:ext cx="3842954" cy="2221762"/>
              <a:chOff x="2409601" y="9487951"/>
              <a:chExt cx="3842954" cy="222176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83C2F-FDBA-AE4D-A1A4-D83B7FCAE027}"/>
                  </a:ext>
                </a:extLst>
              </p:cNvPr>
              <p:cNvSpPr txBox="1"/>
              <p:nvPr/>
            </p:nvSpPr>
            <p:spPr>
              <a:xfrm>
                <a:off x="2744978" y="10134282"/>
                <a:ext cx="3166250" cy="1575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0AA12C-5AA9-E446-B539-12C4264BCA1E}"/>
                  </a:ext>
                </a:extLst>
              </p:cNvPr>
              <p:cNvSpPr txBox="1"/>
              <p:nvPr/>
            </p:nvSpPr>
            <p:spPr>
              <a:xfrm>
                <a:off x="2409601" y="9487951"/>
                <a:ext cx="3842954" cy="59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Step 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1CD9D52-440C-F34D-83D6-3E6701FB4308}"/>
                </a:ext>
              </a:extLst>
            </p:cNvPr>
            <p:cNvGrpSpPr/>
            <p:nvPr/>
          </p:nvGrpSpPr>
          <p:grpSpPr>
            <a:xfrm>
              <a:off x="6447493" y="6171764"/>
              <a:ext cx="3842954" cy="2178029"/>
              <a:chOff x="2409601" y="10134282"/>
              <a:chExt cx="3842954" cy="217802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690DBF6-230A-CC46-B9AC-547BCCBF06A0}"/>
                  </a:ext>
                </a:extLst>
              </p:cNvPr>
              <p:cNvSpPr txBox="1"/>
              <p:nvPr/>
            </p:nvSpPr>
            <p:spPr>
              <a:xfrm>
                <a:off x="2744978" y="10134282"/>
                <a:ext cx="3166250" cy="1575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78C66F-53F0-0045-995E-BE63B23EAEA4}"/>
                  </a:ext>
                </a:extLst>
              </p:cNvPr>
              <p:cNvSpPr txBox="1"/>
              <p:nvPr/>
            </p:nvSpPr>
            <p:spPr>
              <a:xfrm>
                <a:off x="2409601" y="11714040"/>
                <a:ext cx="3842954" cy="59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Step 2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988366D-6651-BA40-8536-4772FC632782}"/>
                </a:ext>
              </a:extLst>
            </p:cNvPr>
            <p:cNvGrpSpPr/>
            <p:nvPr/>
          </p:nvGrpSpPr>
          <p:grpSpPr>
            <a:xfrm>
              <a:off x="9933663" y="8446247"/>
              <a:ext cx="3842954" cy="2221762"/>
              <a:chOff x="2409601" y="9487951"/>
              <a:chExt cx="3842954" cy="222176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CE6E22E-48F2-8E49-95B7-39A5B4A5D614}"/>
                  </a:ext>
                </a:extLst>
              </p:cNvPr>
              <p:cNvSpPr txBox="1"/>
              <p:nvPr/>
            </p:nvSpPr>
            <p:spPr>
              <a:xfrm>
                <a:off x="2744978" y="10134282"/>
                <a:ext cx="3166250" cy="1575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4A6D90-982C-3D46-85B8-C1424DE876BB}"/>
                  </a:ext>
                </a:extLst>
              </p:cNvPr>
              <p:cNvSpPr txBox="1"/>
              <p:nvPr/>
            </p:nvSpPr>
            <p:spPr>
              <a:xfrm>
                <a:off x="2409601" y="9487951"/>
                <a:ext cx="3842954" cy="59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Step 3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8D479AB-9274-644B-8534-E5615138F1B3}"/>
                </a:ext>
              </a:extLst>
            </p:cNvPr>
            <p:cNvGrpSpPr/>
            <p:nvPr/>
          </p:nvGrpSpPr>
          <p:grpSpPr>
            <a:xfrm>
              <a:off x="13396933" y="6171764"/>
              <a:ext cx="3842954" cy="2178029"/>
              <a:chOff x="2409601" y="10134282"/>
              <a:chExt cx="3842954" cy="217802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6F9E0C-A351-B647-B0DE-D9A7E958F829}"/>
                  </a:ext>
                </a:extLst>
              </p:cNvPr>
              <p:cNvSpPr txBox="1"/>
              <p:nvPr/>
            </p:nvSpPr>
            <p:spPr>
              <a:xfrm>
                <a:off x="2744978" y="10134282"/>
                <a:ext cx="3166250" cy="1575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6947DB-9E41-3444-8D83-C85D1476C151}"/>
                  </a:ext>
                </a:extLst>
              </p:cNvPr>
              <p:cNvSpPr txBox="1"/>
              <p:nvPr/>
            </p:nvSpPr>
            <p:spPr>
              <a:xfrm>
                <a:off x="2409601" y="11714040"/>
                <a:ext cx="3842954" cy="59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Step 4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3922A5E-200B-F749-ABF9-F23AB3ADD064}"/>
                </a:ext>
              </a:extLst>
            </p:cNvPr>
            <p:cNvGrpSpPr/>
            <p:nvPr/>
          </p:nvGrpSpPr>
          <p:grpSpPr>
            <a:xfrm>
              <a:off x="16878798" y="8446247"/>
              <a:ext cx="3842954" cy="2221762"/>
              <a:chOff x="2409601" y="9487951"/>
              <a:chExt cx="3842954" cy="222176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BFC9FA-1B10-4A4A-9B9F-5BAB6192EFA7}"/>
                  </a:ext>
                </a:extLst>
              </p:cNvPr>
              <p:cNvSpPr txBox="1"/>
              <p:nvPr/>
            </p:nvSpPr>
            <p:spPr>
              <a:xfrm>
                <a:off x="2744978" y="10134282"/>
                <a:ext cx="3166250" cy="1575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5644E1-1A69-E941-8726-2D1928FD5828}"/>
                  </a:ext>
                </a:extLst>
              </p:cNvPr>
              <p:cNvSpPr txBox="1"/>
              <p:nvPr/>
            </p:nvSpPr>
            <p:spPr>
              <a:xfrm>
                <a:off x="2409601" y="9487951"/>
                <a:ext cx="3842954" cy="59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Step 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B4E8048B-A9F8-C048-BB31-0313C9F87AD5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10A643EB-8799-2D47-A9E9-EB90A4F1572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68879-0FC9-2246-9AFD-53AECE3DAA1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FA97894-A7F8-254D-AB5E-0E31C159267D}"/>
              </a:ext>
            </a:extLst>
          </p:cNvPr>
          <p:cNvGrpSpPr/>
          <p:nvPr/>
        </p:nvGrpSpPr>
        <p:grpSpPr>
          <a:xfrm>
            <a:off x="1430575" y="4183431"/>
            <a:ext cx="21516501" cy="8301808"/>
            <a:chOff x="1576553" y="4183431"/>
            <a:chExt cx="21516501" cy="830180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CB6ADA3-FFFE-0B42-B34A-494024758D97}"/>
                </a:ext>
              </a:extLst>
            </p:cNvPr>
            <p:cNvSpPr/>
            <p:nvPr/>
          </p:nvSpPr>
          <p:spPr>
            <a:xfrm>
              <a:off x="7009650" y="9700085"/>
              <a:ext cx="2785154" cy="27851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8ED8B0-2A01-4241-9B32-8D217B841599}"/>
                </a:ext>
              </a:extLst>
            </p:cNvPr>
            <p:cNvSpPr/>
            <p:nvPr/>
          </p:nvSpPr>
          <p:spPr>
            <a:xfrm>
              <a:off x="8545666" y="8376750"/>
              <a:ext cx="3106518" cy="3106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6C70DD-1432-DA40-9D59-EB958BFFFD38}"/>
                </a:ext>
              </a:extLst>
            </p:cNvPr>
            <p:cNvSpPr/>
            <p:nvPr/>
          </p:nvSpPr>
          <p:spPr>
            <a:xfrm>
              <a:off x="10501883" y="6276227"/>
              <a:ext cx="4017049" cy="40170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761029-BEB0-8A4C-BD90-A9DA4331CEF6}"/>
                </a:ext>
              </a:extLst>
            </p:cNvPr>
            <p:cNvSpPr/>
            <p:nvPr/>
          </p:nvSpPr>
          <p:spPr>
            <a:xfrm>
              <a:off x="12455630" y="4183431"/>
              <a:ext cx="5156211" cy="51562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4BC9E0-723D-1D47-9D2B-F2E25FA736D3}"/>
                </a:ext>
              </a:extLst>
            </p:cNvPr>
            <p:cNvSpPr/>
            <p:nvPr/>
          </p:nvSpPr>
          <p:spPr>
            <a:xfrm>
              <a:off x="7516422" y="10860144"/>
              <a:ext cx="125547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June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574A975-5114-7549-B0C7-39915DD07C77}"/>
                </a:ext>
              </a:extLst>
            </p:cNvPr>
            <p:cNvSpPr/>
            <p:nvPr/>
          </p:nvSpPr>
          <p:spPr>
            <a:xfrm>
              <a:off x="9244924" y="9636102"/>
              <a:ext cx="106150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July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E694F3-441A-8643-A60E-54160A509853}"/>
                </a:ext>
              </a:extLst>
            </p:cNvPr>
            <p:cNvSpPr/>
            <p:nvPr/>
          </p:nvSpPr>
          <p:spPr>
            <a:xfrm>
              <a:off x="10890862" y="8017264"/>
              <a:ext cx="17267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August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3F0DC73-5E6F-B74E-8095-77D1FA3B0032}"/>
                </a:ext>
              </a:extLst>
            </p:cNvPr>
            <p:cNvSpPr/>
            <p:nvPr/>
          </p:nvSpPr>
          <p:spPr>
            <a:xfrm>
              <a:off x="13697891" y="6438370"/>
              <a:ext cx="26388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September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A5BC7F-B6F8-FC46-9479-EC94042A32E4}"/>
                </a:ext>
              </a:extLst>
            </p:cNvPr>
            <p:cNvSpPr txBox="1"/>
            <p:nvPr/>
          </p:nvSpPr>
          <p:spPr>
            <a:xfrm>
              <a:off x="1642861" y="9288907"/>
              <a:ext cx="412172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6B4199-306C-DD4B-9C22-427D386BCA29}"/>
                </a:ext>
              </a:extLst>
            </p:cNvPr>
            <p:cNvSpPr txBox="1"/>
            <p:nvPr/>
          </p:nvSpPr>
          <p:spPr>
            <a:xfrm>
              <a:off x="1637341" y="5892905"/>
              <a:ext cx="4295937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9C7D5C-07E7-524D-9A1C-12A08D1CE6F0}"/>
                </a:ext>
              </a:extLst>
            </p:cNvPr>
            <p:cNvSpPr txBox="1"/>
            <p:nvPr/>
          </p:nvSpPr>
          <p:spPr>
            <a:xfrm>
              <a:off x="18669413" y="9501784"/>
              <a:ext cx="4423641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4A6058-B71C-DD4D-AC75-A4E001CF72AC}"/>
                </a:ext>
              </a:extLst>
            </p:cNvPr>
            <p:cNvSpPr txBox="1"/>
            <p:nvPr/>
          </p:nvSpPr>
          <p:spPr>
            <a:xfrm>
              <a:off x="18888437" y="5899117"/>
              <a:ext cx="4204617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8FF9C0-DB25-DD47-8148-4CD5816A8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2861" y="8017264"/>
              <a:ext cx="8859023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FC8777-06D2-6548-93EA-24D3E93A8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60709" y="8017264"/>
              <a:ext cx="6532345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E0315CF-8287-E44C-A382-9104D5F8C5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8925" y="11389721"/>
              <a:ext cx="12994129" cy="131659"/>
            </a:xfrm>
            <a:prstGeom prst="line">
              <a:avLst/>
            </a:prstGeom>
            <a:ln w="152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217979-3045-2C47-8503-B14E5D01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6553" y="11548740"/>
              <a:ext cx="5696101" cy="0"/>
            </a:xfrm>
            <a:prstGeom prst="line">
              <a:avLst/>
            </a:prstGeom>
            <a:ln w="152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75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5D6AFE1-3735-C546-B38B-0400290BB302}"/>
              </a:ext>
            </a:extLst>
          </p:cNvPr>
          <p:cNvGrpSpPr/>
          <p:nvPr/>
        </p:nvGrpSpPr>
        <p:grpSpPr>
          <a:xfrm>
            <a:off x="1581976" y="5325787"/>
            <a:ext cx="6489969" cy="4367190"/>
            <a:chOff x="459001" y="-5428457"/>
            <a:chExt cx="6489969" cy="4367190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F38CAA20-601A-0642-99C8-976F793B283B}"/>
                </a:ext>
              </a:extLst>
            </p:cNvPr>
            <p:cNvSpPr txBox="1"/>
            <p:nvPr/>
          </p:nvSpPr>
          <p:spPr>
            <a:xfrm>
              <a:off x="459001" y="-5428457"/>
              <a:ext cx="648996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Timeline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9C1C00EE-259F-9F4A-BFF4-7F21521619B4}"/>
                </a:ext>
              </a:extLst>
            </p:cNvPr>
            <p:cNvSpPr txBox="1"/>
            <p:nvPr/>
          </p:nvSpPr>
          <p:spPr>
            <a:xfrm>
              <a:off x="459001" y="-246502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F4CE762-740A-0E4C-A1EB-8A537565ED4F}"/>
                </a:ext>
              </a:extLst>
            </p:cNvPr>
            <p:cNvSpPr/>
            <p:nvPr/>
          </p:nvSpPr>
          <p:spPr>
            <a:xfrm>
              <a:off x="524314" y="-110004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F6789-1B94-7945-A34F-8AE82A4D6E11}"/>
              </a:ext>
            </a:extLst>
          </p:cNvPr>
          <p:cNvGrpSpPr/>
          <p:nvPr/>
        </p:nvGrpSpPr>
        <p:grpSpPr>
          <a:xfrm>
            <a:off x="12423876" y="1325264"/>
            <a:ext cx="8973083" cy="11226150"/>
            <a:chOff x="12423876" y="989984"/>
            <a:chExt cx="8973083" cy="112261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A823301-BACB-C24B-849E-8250AA99C4DD}"/>
                </a:ext>
              </a:extLst>
            </p:cNvPr>
            <p:cNvGrpSpPr/>
            <p:nvPr/>
          </p:nvGrpSpPr>
          <p:grpSpPr>
            <a:xfrm>
              <a:off x="12423876" y="989984"/>
              <a:ext cx="3605505" cy="11226150"/>
              <a:chOff x="12423876" y="711760"/>
              <a:chExt cx="3605505" cy="1122615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89C9EA0-072B-354D-A4F5-5E80B6FE1C05}"/>
                  </a:ext>
                </a:extLst>
              </p:cNvPr>
              <p:cNvGrpSpPr/>
              <p:nvPr/>
            </p:nvGrpSpPr>
            <p:grpSpPr>
              <a:xfrm rot="5400000">
                <a:off x="11179849" y="1955787"/>
                <a:ext cx="6093558" cy="3605504"/>
                <a:chOff x="4300923" y="5367130"/>
                <a:chExt cx="11422528" cy="6758608"/>
              </a:xfrm>
            </p:grpSpPr>
            <p:sp>
              <p:nvSpPr>
                <p:cNvPr id="35" name="Donut 34">
                  <a:extLst>
                    <a:ext uri="{FF2B5EF4-FFF2-40B4-BE49-F238E27FC236}">
                      <a16:creationId xmlns:a16="http://schemas.microsoft.com/office/drawing/2014/main" id="{1F4AEE27-F3C6-774C-BB2A-9AE4EF531E1D}"/>
                    </a:ext>
                  </a:extLst>
                </p:cNvPr>
                <p:cNvSpPr/>
                <p:nvPr/>
              </p:nvSpPr>
              <p:spPr>
                <a:xfrm>
                  <a:off x="4300923" y="5367130"/>
                  <a:ext cx="6758608" cy="6758608"/>
                </a:xfrm>
                <a:prstGeom prst="donut">
                  <a:avLst>
                    <a:gd name="adj" fmla="val 832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Donut 35">
                  <a:extLst>
                    <a:ext uri="{FF2B5EF4-FFF2-40B4-BE49-F238E27FC236}">
                      <a16:creationId xmlns:a16="http://schemas.microsoft.com/office/drawing/2014/main" id="{38E4E88E-F276-AB44-93FB-9DC727DDFC3D}"/>
                    </a:ext>
                  </a:extLst>
                </p:cNvPr>
                <p:cNvSpPr/>
                <p:nvPr/>
              </p:nvSpPr>
              <p:spPr>
                <a:xfrm>
                  <a:off x="8964843" y="5367130"/>
                  <a:ext cx="6758608" cy="6758608"/>
                </a:xfrm>
                <a:prstGeom prst="donut">
                  <a:avLst>
                    <a:gd name="adj" fmla="val 8325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29FABD4-22A0-B94D-82F7-EDCEEDBBE9B0}"/>
                  </a:ext>
                </a:extLst>
              </p:cNvPr>
              <p:cNvGrpSpPr/>
              <p:nvPr/>
            </p:nvGrpSpPr>
            <p:grpSpPr>
              <a:xfrm rot="5400000">
                <a:off x="11158874" y="7067404"/>
                <a:ext cx="6135509" cy="3605504"/>
                <a:chOff x="4611757" y="5367130"/>
                <a:chExt cx="11501166" cy="6758608"/>
              </a:xfrm>
            </p:grpSpPr>
            <p:sp>
              <p:nvSpPr>
                <p:cNvPr id="38" name="Donut 37">
                  <a:extLst>
                    <a:ext uri="{FF2B5EF4-FFF2-40B4-BE49-F238E27FC236}">
                      <a16:creationId xmlns:a16="http://schemas.microsoft.com/office/drawing/2014/main" id="{70750CCB-84E3-6848-8B2C-BC48B21E7273}"/>
                    </a:ext>
                  </a:extLst>
                </p:cNvPr>
                <p:cNvSpPr/>
                <p:nvPr/>
              </p:nvSpPr>
              <p:spPr>
                <a:xfrm>
                  <a:off x="4611757" y="5367130"/>
                  <a:ext cx="6758608" cy="6758608"/>
                </a:xfrm>
                <a:prstGeom prst="donut">
                  <a:avLst>
                    <a:gd name="adj" fmla="val 832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Donut 38">
                  <a:extLst>
                    <a:ext uri="{FF2B5EF4-FFF2-40B4-BE49-F238E27FC236}">
                      <a16:creationId xmlns:a16="http://schemas.microsoft.com/office/drawing/2014/main" id="{D215D22A-5B7A-9940-B824-C35F9DE6A333}"/>
                    </a:ext>
                  </a:extLst>
                </p:cNvPr>
                <p:cNvSpPr/>
                <p:nvPr/>
              </p:nvSpPr>
              <p:spPr>
                <a:xfrm>
                  <a:off x="9354315" y="5367130"/>
                  <a:ext cx="6758608" cy="6758608"/>
                </a:xfrm>
                <a:prstGeom prst="donut">
                  <a:avLst>
                    <a:gd name="adj" fmla="val 8325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E3E3CC-1D76-6949-A822-232D98D65D70}"/>
                </a:ext>
              </a:extLst>
            </p:cNvPr>
            <p:cNvSpPr txBox="1"/>
            <p:nvPr/>
          </p:nvSpPr>
          <p:spPr>
            <a:xfrm>
              <a:off x="13598892" y="2045543"/>
              <a:ext cx="12554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June</a:t>
              </a:r>
            </a:p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5th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E1AB05-91AF-B544-842E-BB85061074D0}"/>
                </a:ext>
              </a:extLst>
            </p:cNvPr>
            <p:cNvSpPr txBox="1"/>
            <p:nvPr/>
          </p:nvSpPr>
          <p:spPr>
            <a:xfrm>
              <a:off x="13598892" y="4725681"/>
              <a:ext cx="12554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June</a:t>
              </a:r>
            </a:p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6th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C08C40-A5A9-994E-999A-8FD81E1F4AFF}"/>
                </a:ext>
              </a:extLst>
            </p:cNvPr>
            <p:cNvSpPr txBox="1"/>
            <p:nvPr/>
          </p:nvSpPr>
          <p:spPr>
            <a:xfrm>
              <a:off x="13598892" y="7216633"/>
              <a:ext cx="12554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June</a:t>
              </a:r>
            </a:p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7th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E4E5BD-9D97-AB41-96AA-F2C4C3B4D5C0}"/>
                </a:ext>
              </a:extLst>
            </p:cNvPr>
            <p:cNvSpPr txBox="1"/>
            <p:nvPr/>
          </p:nvSpPr>
          <p:spPr>
            <a:xfrm>
              <a:off x="13598892" y="10085957"/>
              <a:ext cx="12554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June</a:t>
              </a:r>
            </a:p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8th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AF4209A8-5624-F840-8238-F9F67538F674}"/>
                </a:ext>
              </a:extLst>
            </p:cNvPr>
            <p:cNvSpPr/>
            <p:nvPr/>
          </p:nvSpPr>
          <p:spPr>
            <a:xfrm>
              <a:off x="16468762" y="2045542"/>
              <a:ext cx="492819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065082EF-E015-CC4C-A4F9-5FE1141B7405}"/>
                </a:ext>
              </a:extLst>
            </p:cNvPr>
            <p:cNvSpPr/>
            <p:nvPr/>
          </p:nvSpPr>
          <p:spPr>
            <a:xfrm>
              <a:off x="16468762" y="4849702"/>
              <a:ext cx="492819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E4564BE1-256D-E241-89AA-3CE82F646483}"/>
                </a:ext>
              </a:extLst>
            </p:cNvPr>
            <p:cNvSpPr/>
            <p:nvPr/>
          </p:nvSpPr>
          <p:spPr>
            <a:xfrm>
              <a:off x="16468762" y="7516702"/>
              <a:ext cx="492819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D2B30765-BDDC-C44E-98A4-1084BD9864AB}"/>
                </a:ext>
              </a:extLst>
            </p:cNvPr>
            <p:cNvSpPr/>
            <p:nvPr/>
          </p:nvSpPr>
          <p:spPr>
            <a:xfrm>
              <a:off x="16468762" y="10332179"/>
              <a:ext cx="492819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83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9FB0657-B060-1344-9A64-601B0F569AC6}"/>
              </a:ext>
            </a:extLst>
          </p:cNvPr>
          <p:cNvGrpSpPr/>
          <p:nvPr/>
        </p:nvGrpSpPr>
        <p:grpSpPr>
          <a:xfrm>
            <a:off x="1581976" y="5325787"/>
            <a:ext cx="6489969" cy="4367190"/>
            <a:chOff x="459001" y="-5428457"/>
            <a:chExt cx="6489969" cy="4367190"/>
          </a:xfrm>
        </p:grpSpPr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886E42AB-54BA-6B46-A443-CE659F1C7355}"/>
                </a:ext>
              </a:extLst>
            </p:cNvPr>
            <p:cNvSpPr txBox="1"/>
            <p:nvPr/>
          </p:nvSpPr>
          <p:spPr>
            <a:xfrm>
              <a:off x="459001" y="-5428457"/>
              <a:ext cx="648996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Timeline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3E45C199-1457-1049-9272-44302137AF84}"/>
                </a:ext>
              </a:extLst>
            </p:cNvPr>
            <p:cNvSpPr txBox="1"/>
            <p:nvPr/>
          </p:nvSpPr>
          <p:spPr>
            <a:xfrm>
              <a:off x="459001" y="-246502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751ED3-70A7-D241-BA1E-7E05B7E07FDC}"/>
                </a:ext>
              </a:extLst>
            </p:cNvPr>
            <p:cNvSpPr/>
            <p:nvPr/>
          </p:nvSpPr>
          <p:spPr>
            <a:xfrm>
              <a:off x="524314" y="-110004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FDDE6AF-1812-A844-B161-1872CF396490}"/>
              </a:ext>
            </a:extLst>
          </p:cNvPr>
          <p:cNvGrpSpPr/>
          <p:nvPr/>
        </p:nvGrpSpPr>
        <p:grpSpPr>
          <a:xfrm>
            <a:off x="11521440" y="699698"/>
            <a:ext cx="4267200" cy="13016301"/>
            <a:chOff x="13197840" y="945790"/>
            <a:chExt cx="4267200" cy="12535639"/>
          </a:xfrm>
        </p:grpSpPr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DDFABA3B-CACB-9840-ACF1-F0ED948B8398}"/>
                </a:ext>
              </a:extLst>
            </p:cNvPr>
            <p:cNvSpPr/>
            <p:nvPr/>
          </p:nvSpPr>
          <p:spPr>
            <a:xfrm rot="10800000">
              <a:off x="13197840" y="945790"/>
              <a:ext cx="4267200" cy="3384622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5C25D5-2976-4D41-B856-4769002D658C}"/>
                </a:ext>
              </a:extLst>
            </p:cNvPr>
            <p:cNvSpPr/>
            <p:nvPr/>
          </p:nvSpPr>
          <p:spPr>
            <a:xfrm>
              <a:off x="14295120" y="4693920"/>
              <a:ext cx="2072640" cy="26517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2276B5-74B3-F94F-B88F-926BC986E6C4}"/>
                </a:ext>
              </a:extLst>
            </p:cNvPr>
            <p:cNvSpPr/>
            <p:nvPr/>
          </p:nvSpPr>
          <p:spPr>
            <a:xfrm>
              <a:off x="14295120" y="7672606"/>
              <a:ext cx="2072640" cy="2651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4AD086-3843-374C-A03F-7D2ED11A3F0B}"/>
                </a:ext>
              </a:extLst>
            </p:cNvPr>
            <p:cNvSpPr/>
            <p:nvPr/>
          </p:nvSpPr>
          <p:spPr>
            <a:xfrm>
              <a:off x="14295120" y="10594834"/>
              <a:ext cx="2072640" cy="28865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Rectangle 56">
            <a:extLst>
              <a:ext uri="{FF2B5EF4-FFF2-40B4-BE49-F238E27FC236}">
                <a16:creationId xmlns:a16="http://schemas.microsoft.com/office/drawing/2014/main" id="{7B867B12-2DDD-2A4B-88EF-A8DC8D12CFBC}"/>
              </a:ext>
            </a:extLst>
          </p:cNvPr>
          <p:cNvSpPr/>
          <p:nvPr/>
        </p:nvSpPr>
        <p:spPr>
          <a:xfrm>
            <a:off x="16203748" y="2456898"/>
            <a:ext cx="49281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Promotions only work as well as the marketing.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38FF470F-D943-C246-8B29-F2AF6173017E}"/>
              </a:ext>
            </a:extLst>
          </p:cNvPr>
          <p:cNvSpPr/>
          <p:nvPr/>
        </p:nvSpPr>
        <p:spPr>
          <a:xfrm>
            <a:off x="16203748" y="5685183"/>
            <a:ext cx="49281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Promotions only work as well as the marketing.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80A0E7EC-F273-3043-9B23-A421E81B2A58}"/>
              </a:ext>
            </a:extLst>
          </p:cNvPr>
          <p:cNvSpPr/>
          <p:nvPr/>
        </p:nvSpPr>
        <p:spPr>
          <a:xfrm>
            <a:off x="16203748" y="8650530"/>
            <a:ext cx="49281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Promotions only work as well as the marketing.</a:t>
            </a:r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2762973F-DED1-B143-9501-3280459A5710}"/>
              </a:ext>
            </a:extLst>
          </p:cNvPr>
          <p:cNvSpPr/>
          <p:nvPr/>
        </p:nvSpPr>
        <p:spPr>
          <a:xfrm>
            <a:off x="16203748" y="11559396"/>
            <a:ext cx="49281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Promotions only work as well as the marketing.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FCA9FB-76D2-FF46-A8CE-7806070B9F62}"/>
              </a:ext>
            </a:extLst>
          </p:cNvPr>
          <p:cNvSpPr txBox="1"/>
          <p:nvPr/>
        </p:nvSpPr>
        <p:spPr>
          <a:xfrm>
            <a:off x="13033828" y="250587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June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5th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BBA30F-DAD4-B546-BEA5-F0276B2ECAD0}"/>
              </a:ext>
            </a:extLst>
          </p:cNvPr>
          <p:cNvSpPr txBox="1"/>
          <p:nvPr/>
        </p:nvSpPr>
        <p:spPr>
          <a:xfrm>
            <a:off x="13033828" y="5314130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June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6th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E28B8B-9E08-A640-A695-CE3667DBA4FF}"/>
              </a:ext>
            </a:extLst>
          </p:cNvPr>
          <p:cNvSpPr txBox="1"/>
          <p:nvPr/>
        </p:nvSpPr>
        <p:spPr>
          <a:xfrm>
            <a:off x="13033828" y="8404308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June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7th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2F7795-2C14-4947-89EB-4F9BFB433735}"/>
              </a:ext>
            </a:extLst>
          </p:cNvPr>
          <p:cNvSpPr txBox="1"/>
          <p:nvPr/>
        </p:nvSpPr>
        <p:spPr>
          <a:xfrm>
            <a:off x="13033828" y="116171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June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8th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AF24E9-F9AD-1C49-98B9-5EEC2F57B9DF}"/>
              </a:ext>
            </a:extLst>
          </p:cNvPr>
          <p:cNvCxnSpPr>
            <a:cxnSpLocks/>
          </p:cNvCxnSpPr>
          <p:nvPr/>
        </p:nvCxnSpPr>
        <p:spPr>
          <a:xfrm flipH="1">
            <a:off x="18335521" y="3706845"/>
            <a:ext cx="583739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581A2E-C96A-014E-B926-9A2EF7558D61}"/>
              </a:ext>
            </a:extLst>
          </p:cNvPr>
          <p:cNvCxnSpPr>
            <a:cxnSpLocks/>
          </p:cNvCxnSpPr>
          <p:nvPr/>
        </p:nvCxnSpPr>
        <p:spPr>
          <a:xfrm flipH="1">
            <a:off x="18335521" y="6846285"/>
            <a:ext cx="583739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1CDC12-0999-4841-AB84-7BE7CAEF27D3}"/>
              </a:ext>
            </a:extLst>
          </p:cNvPr>
          <p:cNvCxnSpPr>
            <a:cxnSpLocks/>
          </p:cNvCxnSpPr>
          <p:nvPr/>
        </p:nvCxnSpPr>
        <p:spPr>
          <a:xfrm flipH="1">
            <a:off x="18335521" y="9863805"/>
            <a:ext cx="583739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8E6AD31-935B-8340-A976-C26BB86976F2}"/>
              </a:ext>
            </a:extLst>
          </p:cNvPr>
          <p:cNvCxnSpPr>
            <a:cxnSpLocks/>
          </p:cNvCxnSpPr>
          <p:nvPr/>
        </p:nvCxnSpPr>
        <p:spPr>
          <a:xfrm flipH="1">
            <a:off x="18335521" y="12759405"/>
            <a:ext cx="583739" cy="0"/>
          </a:xfrm>
          <a:prstGeom prst="line">
            <a:avLst/>
          </a:prstGeom>
          <a:ln w="152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6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688432-F06A-9140-84C1-484811C47A49}"/>
              </a:ext>
            </a:extLst>
          </p:cNvPr>
          <p:cNvSpPr/>
          <p:nvPr/>
        </p:nvSpPr>
        <p:spPr>
          <a:xfrm>
            <a:off x="10886179" y="1158240"/>
            <a:ext cx="5271320" cy="9610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0A2F79-7764-424C-A3F7-8641E874CE60}"/>
              </a:ext>
            </a:extLst>
          </p:cNvPr>
          <p:cNvSpPr/>
          <p:nvPr/>
        </p:nvSpPr>
        <p:spPr>
          <a:xfrm>
            <a:off x="16646899" y="3474720"/>
            <a:ext cx="5271320" cy="961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AA12C74-28E8-7845-B190-288868BF0E38}"/>
              </a:ext>
            </a:extLst>
          </p:cNvPr>
          <p:cNvCxnSpPr>
            <a:cxnSpLocks/>
          </p:cNvCxnSpPr>
          <p:nvPr/>
        </p:nvCxnSpPr>
        <p:spPr>
          <a:xfrm>
            <a:off x="16361012" y="0"/>
            <a:ext cx="0" cy="1371600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811F67D-5691-1A4E-AD81-8DA7BC61CBD8}"/>
              </a:ext>
            </a:extLst>
          </p:cNvPr>
          <p:cNvSpPr/>
          <p:nvPr/>
        </p:nvSpPr>
        <p:spPr>
          <a:xfrm>
            <a:off x="11614517" y="1315590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July 4th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945449-E210-C644-9603-2512F502BD02}"/>
              </a:ext>
            </a:extLst>
          </p:cNvPr>
          <p:cNvSpPr/>
          <p:nvPr/>
        </p:nvSpPr>
        <p:spPr>
          <a:xfrm>
            <a:off x="16542791" y="3652298"/>
            <a:ext cx="5438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July 3rd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524C60-2DBE-A94A-8CB8-0FA127BEB428}"/>
              </a:ext>
            </a:extLst>
          </p:cNvPr>
          <p:cNvSpPr txBox="1"/>
          <p:nvPr/>
        </p:nvSpPr>
        <p:spPr>
          <a:xfrm>
            <a:off x="10886179" y="2645118"/>
            <a:ext cx="5271319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415CE-7F16-8D40-9808-36D695D5EACB}"/>
              </a:ext>
            </a:extLst>
          </p:cNvPr>
          <p:cNvSpPr txBox="1"/>
          <p:nvPr/>
        </p:nvSpPr>
        <p:spPr>
          <a:xfrm>
            <a:off x="16595006" y="4696737"/>
            <a:ext cx="532321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90A06A-E074-594A-A422-3B57721E63FA}"/>
              </a:ext>
            </a:extLst>
          </p:cNvPr>
          <p:cNvSpPr/>
          <p:nvPr/>
        </p:nvSpPr>
        <p:spPr>
          <a:xfrm>
            <a:off x="10886179" y="5743947"/>
            <a:ext cx="5271320" cy="961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37ABC2-4CAF-6647-ABB4-ABEE4832D52E}"/>
              </a:ext>
            </a:extLst>
          </p:cNvPr>
          <p:cNvSpPr/>
          <p:nvPr/>
        </p:nvSpPr>
        <p:spPr>
          <a:xfrm>
            <a:off x="16646899" y="8060427"/>
            <a:ext cx="5271320" cy="961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DF3670-8110-CD47-961B-02E693103D9C}"/>
              </a:ext>
            </a:extLst>
          </p:cNvPr>
          <p:cNvSpPr/>
          <p:nvPr/>
        </p:nvSpPr>
        <p:spPr>
          <a:xfrm>
            <a:off x="11614517" y="5901297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June 2nd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727146-ADA9-1345-96E1-5019E82FEB74}"/>
              </a:ext>
            </a:extLst>
          </p:cNvPr>
          <p:cNvSpPr/>
          <p:nvPr/>
        </p:nvSpPr>
        <p:spPr>
          <a:xfrm>
            <a:off x="16542791" y="8238005"/>
            <a:ext cx="5438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June 1st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4EC926-D3DA-254B-B89A-A18506AEEC68}"/>
              </a:ext>
            </a:extLst>
          </p:cNvPr>
          <p:cNvSpPr txBox="1"/>
          <p:nvPr/>
        </p:nvSpPr>
        <p:spPr>
          <a:xfrm>
            <a:off x="10886179" y="7230825"/>
            <a:ext cx="5271319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7ABE7E-0DE5-FE4A-954D-6FF8A9E9495D}"/>
              </a:ext>
            </a:extLst>
          </p:cNvPr>
          <p:cNvSpPr txBox="1"/>
          <p:nvPr/>
        </p:nvSpPr>
        <p:spPr>
          <a:xfrm>
            <a:off x="16595006" y="9282444"/>
            <a:ext cx="532321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63DA93-4248-254E-BC96-08F1B69A9757}"/>
              </a:ext>
            </a:extLst>
          </p:cNvPr>
          <p:cNvSpPr/>
          <p:nvPr/>
        </p:nvSpPr>
        <p:spPr>
          <a:xfrm>
            <a:off x="10886179" y="10437867"/>
            <a:ext cx="5271320" cy="961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9CD7DD-E0AA-9145-B2D3-FD0397FCC339}"/>
              </a:ext>
            </a:extLst>
          </p:cNvPr>
          <p:cNvSpPr/>
          <p:nvPr/>
        </p:nvSpPr>
        <p:spPr>
          <a:xfrm>
            <a:off x="11614517" y="10595217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May 1st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6A7EEA-0347-EF43-AC15-495DECE15AF6}"/>
              </a:ext>
            </a:extLst>
          </p:cNvPr>
          <p:cNvSpPr txBox="1"/>
          <p:nvPr/>
        </p:nvSpPr>
        <p:spPr>
          <a:xfrm>
            <a:off x="10886179" y="11924745"/>
            <a:ext cx="5271319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29E840-931C-7344-988A-8925BCE3BADF}"/>
              </a:ext>
            </a:extLst>
          </p:cNvPr>
          <p:cNvGrpSpPr/>
          <p:nvPr/>
        </p:nvGrpSpPr>
        <p:grpSpPr>
          <a:xfrm>
            <a:off x="1581976" y="5325787"/>
            <a:ext cx="6489969" cy="4367190"/>
            <a:chOff x="459001" y="-5428457"/>
            <a:chExt cx="6489969" cy="4367190"/>
          </a:xfrm>
        </p:grpSpPr>
        <p:sp>
          <p:nvSpPr>
            <p:cNvPr id="73" name="CuadroTexto 350">
              <a:extLst>
                <a:ext uri="{FF2B5EF4-FFF2-40B4-BE49-F238E27FC236}">
                  <a16:creationId xmlns:a16="http://schemas.microsoft.com/office/drawing/2014/main" id="{4BBF9E92-473B-934F-89AF-0F5430F47B78}"/>
                </a:ext>
              </a:extLst>
            </p:cNvPr>
            <p:cNvSpPr txBox="1"/>
            <p:nvPr/>
          </p:nvSpPr>
          <p:spPr>
            <a:xfrm>
              <a:off x="459001" y="-5428457"/>
              <a:ext cx="648996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Timeline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74" name="CuadroTexto 351">
              <a:extLst>
                <a:ext uri="{FF2B5EF4-FFF2-40B4-BE49-F238E27FC236}">
                  <a16:creationId xmlns:a16="http://schemas.microsoft.com/office/drawing/2014/main" id="{FE84443E-F4A0-E841-9D34-D25756FB07BF}"/>
                </a:ext>
              </a:extLst>
            </p:cNvPr>
            <p:cNvSpPr txBox="1"/>
            <p:nvPr/>
          </p:nvSpPr>
          <p:spPr>
            <a:xfrm>
              <a:off x="459001" y="-246502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CC82DC-E1E8-4A48-AC17-F82D2F849D7D}"/>
                </a:ext>
              </a:extLst>
            </p:cNvPr>
            <p:cNvSpPr/>
            <p:nvPr/>
          </p:nvSpPr>
          <p:spPr>
            <a:xfrm>
              <a:off x="524314" y="-110004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45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50">
            <a:extLst>
              <a:ext uri="{FF2B5EF4-FFF2-40B4-BE49-F238E27FC236}">
                <a16:creationId xmlns:a16="http://schemas.microsoft.com/office/drawing/2014/main" id="{290C5AE7-AEF2-E747-81FD-DC3845B424E3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13E51367-ACDA-194F-9007-8F336A1A970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43E443-A7A9-8B46-A402-976AA18E5E8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CBE79-BA54-0740-A34C-7D88E28E377A}"/>
              </a:ext>
            </a:extLst>
          </p:cNvPr>
          <p:cNvGrpSpPr/>
          <p:nvPr/>
        </p:nvGrpSpPr>
        <p:grpSpPr>
          <a:xfrm>
            <a:off x="3506506" y="5253721"/>
            <a:ext cx="17603616" cy="5764798"/>
            <a:chOff x="3232186" y="5406121"/>
            <a:chExt cx="17603616" cy="576479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1F8CDA-490F-8C42-8670-4C3C773682D5}"/>
                </a:ext>
              </a:extLst>
            </p:cNvPr>
            <p:cNvGrpSpPr/>
            <p:nvPr/>
          </p:nvGrpSpPr>
          <p:grpSpPr>
            <a:xfrm>
              <a:off x="3232186" y="5406121"/>
              <a:ext cx="17603616" cy="4134119"/>
              <a:chOff x="6068808" y="5589001"/>
              <a:chExt cx="1459819" cy="342831"/>
            </a:xfrm>
          </p:grpSpPr>
          <p:sp>
            <p:nvSpPr>
              <p:cNvPr id="22" name="Forma libre 11">
                <a:extLst>
                  <a:ext uri="{FF2B5EF4-FFF2-40B4-BE49-F238E27FC236}">
                    <a16:creationId xmlns:a16="http://schemas.microsoft.com/office/drawing/2014/main" id="{794777AB-FCED-8940-A8E7-8B7404B0C4F4}"/>
                  </a:ext>
                </a:extLst>
              </p:cNvPr>
              <p:cNvSpPr/>
              <p:nvPr/>
            </p:nvSpPr>
            <p:spPr>
              <a:xfrm>
                <a:off x="6146490" y="5589001"/>
                <a:ext cx="241749" cy="241749"/>
              </a:xfrm>
              <a:custGeom>
                <a:avLst/>
                <a:gdLst>
                  <a:gd name="connsiteX0" fmla="*/ 242148 w 241749"/>
                  <a:gd name="connsiteY0" fmla="*/ 121097 h 241749"/>
                  <a:gd name="connsiteX1" fmla="*/ 121097 w 241749"/>
                  <a:gd name="connsiteY1" fmla="*/ 242148 h 241749"/>
                  <a:gd name="connsiteX2" fmla="*/ 46 w 241749"/>
                  <a:gd name="connsiteY2" fmla="*/ 121097 h 241749"/>
                  <a:gd name="connsiteX3" fmla="*/ 121097 w 241749"/>
                  <a:gd name="connsiteY3" fmla="*/ 46 h 241749"/>
                  <a:gd name="connsiteX4" fmla="*/ 242148 w 241749"/>
                  <a:gd name="connsiteY4" fmla="*/ 121082 h 241749"/>
                  <a:gd name="connsiteX5" fmla="*/ 242148 w 241749"/>
                  <a:gd name="connsiteY5" fmla="*/ 121097 h 241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749" h="241749">
                    <a:moveTo>
                      <a:pt x="242148" y="121097"/>
                    </a:moveTo>
                    <a:cubicBezTo>
                      <a:pt x="242148" y="187952"/>
                      <a:pt x="187952" y="242148"/>
                      <a:pt x="121097" y="242148"/>
                    </a:cubicBezTo>
                    <a:cubicBezTo>
                      <a:pt x="54243" y="242148"/>
                      <a:pt x="46" y="187952"/>
                      <a:pt x="46" y="121097"/>
                    </a:cubicBezTo>
                    <a:cubicBezTo>
                      <a:pt x="46" y="54243"/>
                      <a:pt x="54243" y="46"/>
                      <a:pt x="121097" y="46"/>
                    </a:cubicBezTo>
                    <a:cubicBezTo>
                      <a:pt x="187948" y="42"/>
                      <a:pt x="242144" y="54232"/>
                      <a:pt x="242148" y="121082"/>
                    </a:cubicBezTo>
                    <a:cubicBezTo>
                      <a:pt x="242148" y="121087"/>
                      <a:pt x="242148" y="121092"/>
                      <a:pt x="242148" y="12109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3" name="Forma libre 12">
                <a:extLst>
                  <a:ext uri="{FF2B5EF4-FFF2-40B4-BE49-F238E27FC236}">
                    <a16:creationId xmlns:a16="http://schemas.microsoft.com/office/drawing/2014/main" id="{495089C3-9276-E941-99BC-26B6D675B79E}"/>
                  </a:ext>
                </a:extLst>
              </p:cNvPr>
              <p:cNvSpPr/>
              <p:nvPr/>
            </p:nvSpPr>
            <p:spPr>
              <a:xfrm>
                <a:off x="6495898" y="5589001"/>
                <a:ext cx="241749" cy="241749"/>
              </a:xfrm>
              <a:custGeom>
                <a:avLst/>
                <a:gdLst>
                  <a:gd name="connsiteX0" fmla="*/ 242148 w 241749"/>
                  <a:gd name="connsiteY0" fmla="*/ 121097 h 241749"/>
                  <a:gd name="connsiteX1" fmla="*/ 121097 w 241749"/>
                  <a:gd name="connsiteY1" fmla="*/ 242148 h 241749"/>
                  <a:gd name="connsiteX2" fmla="*/ 46 w 241749"/>
                  <a:gd name="connsiteY2" fmla="*/ 121097 h 241749"/>
                  <a:gd name="connsiteX3" fmla="*/ 121097 w 241749"/>
                  <a:gd name="connsiteY3" fmla="*/ 46 h 241749"/>
                  <a:gd name="connsiteX4" fmla="*/ 242148 w 241749"/>
                  <a:gd name="connsiteY4" fmla="*/ 121082 h 241749"/>
                  <a:gd name="connsiteX5" fmla="*/ 242148 w 241749"/>
                  <a:gd name="connsiteY5" fmla="*/ 121097 h 241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749" h="241749">
                    <a:moveTo>
                      <a:pt x="242148" y="121097"/>
                    </a:moveTo>
                    <a:cubicBezTo>
                      <a:pt x="242148" y="187952"/>
                      <a:pt x="187952" y="242148"/>
                      <a:pt x="121097" y="242148"/>
                    </a:cubicBezTo>
                    <a:cubicBezTo>
                      <a:pt x="54243" y="242148"/>
                      <a:pt x="46" y="187952"/>
                      <a:pt x="46" y="121097"/>
                    </a:cubicBezTo>
                    <a:cubicBezTo>
                      <a:pt x="46" y="54243"/>
                      <a:pt x="54243" y="46"/>
                      <a:pt x="121097" y="46"/>
                    </a:cubicBezTo>
                    <a:cubicBezTo>
                      <a:pt x="187948" y="42"/>
                      <a:pt x="242144" y="54232"/>
                      <a:pt x="242148" y="121082"/>
                    </a:cubicBezTo>
                    <a:cubicBezTo>
                      <a:pt x="242148" y="121087"/>
                      <a:pt x="242148" y="121092"/>
                      <a:pt x="242148" y="12109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4" name="Forma libre 13">
                <a:extLst>
                  <a:ext uri="{FF2B5EF4-FFF2-40B4-BE49-F238E27FC236}">
                    <a16:creationId xmlns:a16="http://schemas.microsoft.com/office/drawing/2014/main" id="{528A72C0-FFCF-7E43-ADBF-67D9F218AB57}"/>
                  </a:ext>
                </a:extLst>
              </p:cNvPr>
              <p:cNvSpPr/>
              <p:nvPr/>
            </p:nvSpPr>
            <p:spPr>
              <a:xfrm>
                <a:off x="6860440" y="5589001"/>
                <a:ext cx="241749" cy="241749"/>
              </a:xfrm>
              <a:custGeom>
                <a:avLst/>
                <a:gdLst>
                  <a:gd name="connsiteX0" fmla="*/ 242148 w 241749"/>
                  <a:gd name="connsiteY0" fmla="*/ 121097 h 241749"/>
                  <a:gd name="connsiteX1" fmla="*/ 121097 w 241749"/>
                  <a:gd name="connsiteY1" fmla="*/ 242148 h 241749"/>
                  <a:gd name="connsiteX2" fmla="*/ 46 w 241749"/>
                  <a:gd name="connsiteY2" fmla="*/ 121097 h 241749"/>
                  <a:gd name="connsiteX3" fmla="*/ 121097 w 241749"/>
                  <a:gd name="connsiteY3" fmla="*/ 46 h 241749"/>
                  <a:gd name="connsiteX4" fmla="*/ 242148 w 241749"/>
                  <a:gd name="connsiteY4" fmla="*/ 121082 h 241749"/>
                  <a:gd name="connsiteX5" fmla="*/ 242148 w 241749"/>
                  <a:gd name="connsiteY5" fmla="*/ 121097 h 241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749" h="241749">
                    <a:moveTo>
                      <a:pt x="242148" y="121097"/>
                    </a:moveTo>
                    <a:cubicBezTo>
                      <a:pt x="242148" y="187952"/>
                      <a:pt x="187952" y="242148"/>
                      <a:pt x="121097" y="242148"/>
                    </a:cubicBezTo>
                    <a:cubicBezTo>
                      <a:pt x="54243" y="242148"/>
                      <a:pt x="46" y="187952"/>
                      <a:pt x="46" y="121097"/>
                    </a:cubicBezTo>
                    <a:cubicBezTo>
                      <a:pt x="46" y="54243"/>
                      <a:pt x="54243" y="46"/>
                      <a:pt x="121097" y="46"/>
                    </a:cubicBezTo>
                    <a:cubicBezTo>
                      <a:pt x="187948" y="42"/>
                      <a:pt x="242144" y="54232"/>
                      <a:pt x="242148" y="121082"/>
                    </a:cubicBezTo>
                    <a:cubicBezTo>
                      <a:pt x="242148" y="121087"/>
                      <a:pt x="242148" y="121092"/>
                      <a:pt x="242148" y="12109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5" name="Forma libre 14">
                <a:extLst>
                  <a:ext uri="{FF2B5EF4-FFF2-40B4-BE49-F238E27FC236}">
                    <a16:creationId xmlns:a16="http://schemas.microsoft.com/office/drawing/2014/main" id="{F04146E0-0120-5F4E-974B-C9C22FAB9120}"/>
                  </a:ext>
                </a:extLst>
              </p:cNvPr>
              <p:cNvSpPr/>
              <p:nvPr/>
            </p:nvSpPr>
            <p:spPr>
              <a:xfrm>
                <a:off x="7232550" y="5589001"/>
                <a:ext cx="241749" cy="241749"/>
              </a:xfrm>
              <a:custGeom>
                <a:avLst/>
                <a:gdLst>
                  <a:gd name="connsiteX0" fmla="*/ 242148 w 241749"/>
                  <a:gd name="connsiteY0" fmla="*/ 121097 h 241749"/>
                  <a:gd name="connsiteX1" fmla="*/ 121097 w 241749"/>
                  <a:gd name="connsiteY1" fmla="*/ 242148 h 241749"/>
                  <a:gd name="connsiteX2" fmla="*/ 46 w 241749"/>
                  <a:gd name="connsiteY2" fmla="*/ 121097 h 241749"/>
                  <a:gd name="connsiteX3" fmla="*/ 121097 w 241749"/>
                  <a:gd name="connsiteY3" fmla="*/ 46 h 241749"/>
                  <a:gd name="connsiteX4" fmla="*/ 242148 w 241749"/>
                  <a:gd name="connsiteY4" fmla="*/ 121082 h 241749"/>
                  <a:gd name="connsiteX5" fmla="*/ 242148 w 241749"/>
                  <a:gd name="connsiteY5" fmla="*/ 121097 h 241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749" h="241749">
                    <a:moveTo>
                      <a:pt x="242148" y="121097"/>
                    </a:moveTo>
                    <a:cubicBezTo>
                      <a:pt x="242148" y="187952"/>
                      <a:pt x="187952" y="242148"/>
                      <a:pt x="121097" y="242148"/>
                    </a:cubicBezTo>
                    <a:cubicBezTo>
                      <a:pt x="54243" y="242148"/>
                      <a:pt x="46" y="187952"/>
                      <a:pt x="46" y="121097"/>
                    </a:cubicBezTo>
                    <a:cubicBezTo>
                      <a:pt x="46" y="54243"/>
                      <a:pt x="54243" y="46"/>
                      <a:pt x="121097" y="46"/>
                    </a:cubicBezTo>
                    <a:cubicBezTo>
                      <a:pt x="187948" y="42"/>
                      <a:pt x="242144" y="54232"/>
                      <a:pt x="242148" y="121082"/>
                    </a:cubicBezTo>
                    <a:cubicBezTo>
                      <a:pt x="242148" y="121087"/>
                      <a:pt x="242148" y="121092"/>
                      <a:pt x="242148" y="12109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6" name="Forma libre 539">
                <a:extLst>
                  <a:ext uri="{FF2B5EF4-FFF2-40B4-BE49-F238E27FC236}">
                    <a16:creationId xmlns:a16="http://schemas.microsoft.com/office/drawing/2014/main" id="{ABA8E8E7-2091-C843-8496-CAE20C621BC8}"/>
                  </a:ext>
                </a:extLst>
              </p:cNvPr>
              <p:cNvSpPr/>
              <p:nvPr/>
            </p:nvSpPr>
            <p:spPr>
              <a:xfrm>
                <a:off x="7174062" y="5809039"/>
                <a:ext cx="354565" cy="122793"/>
              </a:xfrm>
              <a:custGeom>
                <a:avLst/>
                <a:gdLst>
                  <a:gd name="connsiteX0" fmla="*/ 46 w 354565"/>
                  <a:gd name="connsiteY0" fmla="*/ 46 h 122793"/>
                  <a:gd name="connsiteX1" fmla="*/ 355241 w 354565"/>
                  <a:gd name="connsiteY1" fmla="*/ 46 h 122793"/>
                  <a:gd name="connsiteX2" fmla="*/ 355241 w 354565"/>
                  <a:gd name="connsiteY2" fmla="*/ 123185 h 122793"/>
                  <a:gd name="connsiteX3" fmla="*/ 46 w 354565"/>
                  <a:gd name="connsiteY3" fmla="*/ 123185 h 12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4565" h="122793">
                    <a:moveTo>
                      <a:pt x="46" y="46"/>
                    </a:moveTo>
                    <a:lnTo>
                      <a:pt x="355241" y="46"/>
                    </a:lnTo>
                    <a:lnTo>
                      <a:pt x="355241" y="123185"/>
                    </a:lnTo>
                    <a:lnTo>
                      <a:pt x="46" y="123185"/>
                    </a:lnTo>
                    <a:close/>
                  </a:path>
                </a:pathLst>
              </a:custGeom>
              <a:solidFill>
                <a:schemeClr val="accent4"/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" name="Forma libre 540">
                <a:extLst>
                  <a:ext uri="{FF2B5EF4-FFF2-40B4-BE49-F238E27FC236}">
                    <a16:creationId xmlns:a16="http://schemas.microsoft.com/office/drawing/2014/main" id="{F946704B-1386-5642-A75F-B6D45D15DEC2}"/>
                  </a:ext>
                </a:extLst>
              </p:cNvPr>
              <p:cNvSpPr/>
              <p:nvPr/>
            </p:nvSpPr>
            <p:spPr>
              <a:xfrm>
                <a:off x="6805644" y="5809039"/>
                <a:ext cx="397543" cy="122793"/>
              </a:xfrm>
              <a:custGeom>
                <a:avLst/>
                <a:gdLst>
                  <a:gd name="connsiteX0" fmla="*/ 355241 w 397542"/>
                  <a:gd name="connsiteY0" fmla="*/ 19340 h 122793"/>
                  <a:gd name="connsiteX1" fmla="*/ 355241 w 397542"/>
                  <a:gd name="connsiteY1" fmla="*/ 46 h 122793"/>
                  <a:gd name="connsiteX2" fmla="*/ 46 w 397542"/>
                  <a:gd name="connsiteY2" fmla="*/ 46 h 122793"/>
                  <a:gd name="connsiteX3" fmla="*/ 46 w 397542"/>
                  <a:gd name="connsiteY3" fmla="*/ 123193 h 122793"/>
                  <a:gd name="connsiteX4" fmla="*/ 355241 w 397542"/>
                  <a:gd name="connsiteY4" fmla="*/ 123193 h 122793"/>
                  <a:gd name="connsiteX5" fmla="*/ 355241 w 397542"/>
                  <a:gd name="connsiteY5" fmla="*/ 103891 h 122793"/>
                  <a:gd name="connsiteX6" fmla="*/ 397520 w 397542"/>
                  <a:gd name="connsiteY6" fmla="*/ 61620 h 122793"/>
                  <a:gd name="connsiteX7" fmla="*/ 355241 w 397542"/>
                  <a:gd name="connsiteY7" fmla="*/ 19340 h 12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7542" h="122793">
                    <a:moveTo>
                      <a:pt x="355241" y="19340"/>
                    </a:moveTo>
                    <a:lnTo>
                      <a:pt x="355241" y="46"/>
                    </a:lnTo>
                    <a:lnTo>
                      <a:pt x="46" y="46"/>
                    </a:lnTo>
                    <a:lnTo>
                      <a:pt x="46" y="123193"/>
                    </a:lnTo>
                    <a:lnTo>
                      <a:pt x="355241" y="123193"/>
                    </a:lnTo>
                    <a:lnTo>
                      <a:pt x="355241" y="103891"/>
                    </a:lnTo>
                    <a:lnTo>
                      <a:pt x="397520" y="61620"/>
                    </a:lnTo>
                    <a:lnTo>
                      <a:pt x="355241" y="19340"/>
                    </a:lnTo>
                    <a:close/>
                  </a:path>
                </a:pathLst>
              </a:custGeom>
              <a:solidFill>
                <a:schemeClr val="accent3"/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" name="Forma libre 541">
                <a:extLst>
                  <a:ext uri="{FF2B5EF4-FFF2-40B4-BE49-F238E27FC236}">
                    <a16:creationId xmlns:a16="http://schemas.microsoft.com/office/drawing/2014/main" id="{B7F7ED02-DDAC-AC48-8FCE-6F195BE58094}"/>
                  </a:ext>
                </a:extLst>
              </p:cNvPr>
              <p:cNvSpPr/>
              <p:nvPr/>
            </p:nvSpPr>
            <p:spPr>
              <a:xfrm>
                <a:off x="6437226" y="5809039"/>
                <a:ext cx="397543" cy="122793"/>
              </a:xfrm>
              <a:custGeom>
                <a:avLst/>
                <a:gdLst>
                  <a:gd name="connsiteX0" fmla="*/ 355241 w 397542"/>
                  <a:gd name="connsiteY0" fmla="*/ 19340 h 122793"/>
                  <a:gd name="connsiteX1" fmla="*/ 355241 w 397542"/>
                  <a:gd name="connsiteY1" fmla="*/ 46 h 122793"/>
                  <a:gd name="connsiteX2" fmla="*/ 46 w 397542"/>
                  <a:gd name="connsiteY2" fmla="*/ 46 h 122793"/>
                  <a:gd name="connsiteX3" fmla="*/ 46 w 397542"/>
                  <a:gd name="connsiteY3" fmla="*/ 123193 h 122793"/>
                  <a:gd name="connsiteX4" fmla="*/ 355241 w 397542"/>
                  <a:gd name="connsiteY4" fmla="*/ 123193 h 122793"/>
                  <a:gd name="connsiteX5" fmla="*/ 355241 w 397542"/>
                  <a:gd name="connsiteY5" fmla="*/ 103891 h 122793"/>
                  <a:gd name="connsiteX6" fmla="*/ 397520 w 397542"/>
                  <a:gd name="connsiteY6" fmla="*/ 61620 h 122793"/>
                  <a:gd name="connsiteX7" fmla="*/ 355241 w 397542"/>
                  <a:gd name="connsiteY7" fmla="*/ 19340 h 12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7542" h="122793">
                    <a:moveTo>
                      <a:pt x="355241" y="19340"/>
                    </a:moveTo>
                    <a:lnTo>
                      <a:pt x="355241" y="46"/>
                    </a:lnTo>
                    <a:lnTo>
                      <a:pt x="46" y="46"/>
                    </a:lnTo>
                    <a:lnTo>
                      <a:pt x="46" y="123193"/>
                    </a:lnTo>
                    <a:lnTo>
                      <a:pt x="355241" y="123193"/>
                    </a:lnTo>
                    <a:lnTo>
                      <a:pt x="355241" y="103891"/>
                    </a:lnTo>
                    <a:lnTo>
                      <a:pt x="397520" y="61620"/>
                    </a:lnTo>
                    <a:lnTo>
                      <a:pt x="355241" y="19340"/>
                    </a:lnTo>
                    <a:close/>
                  </a:path>
                </a:pathLst>
              </a:custGeom>
              <a:solidFill>
                <a:schemeClr val="accent2"/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" name="Forma libre 542">
                <a:extLst>
                  <a:ext uri="{FF2B5EF4-FFF2-40B4-BE49-F238E27FC236}">
                    <a16:creationId xmlns:a16="http://schemas.microsoft.com/office/drawing/2014/main" id="{4B842432-8C8F-4E41-A793-60869DC0D108}"/>
                  </a:ext>
                </a:extLst>
              </p:cNvPr>
              <p:cNvSpPr/>
              <p:nvPr/>
            </p:nvSpPr>
            <p:spPr>
              <a:xfrm>
                <a:off x="6068808" y="5809039"/>
                <a:ext cx="397543" cy="122793"/>
              </a:xfrm>
              <a:custGeom>
                <a:avLst/>
                <a:gdLst>
                  <a:gd name="connsiteX0" fmla="*/ 355241 w 397542"/>
                  <a:gd name="connsiteY0" fmla="*/ 19340 h 122793"/>
                  <a:gd name="connsiteX1" fmla="*/ 355241 w 397542"/>
                  <a:gd name="connsiteY1" fmla="*/ 46 h 122793"/>
                  <a:gd name="connsiteX2" fmla="*/ 46 w 397542"/>
                  <a:gd name="connsiteY2" fmla="*/ 46 h 122793"/>
                  <a:gd name="connsiteX3" fmla="*/ 46 w 397542"/>
                  <a:gd name="connsiteY3" fmla="*/ 19340 h 122793"/>
                  <a:gd name="connsiteX4" fmla="*/ 42326 w 397542"/>
                  <a:gd name="connsiteY4" fmla="*/ 61620 h 122793"/>
                  <a:gd name="connsiteX5" fmla="*/ 46 w 397542"/>
                  <a:gd name="connsiteY5" fmla="*/ 103891 h 122793"/>
                  <a:gd name="connsiteX6" fmla="*/ 46 w 397542"/>
                  <a:gd name="connsiteY6" fmla="*/ 123193 h 122793"/>
                  <a:gd name="connsiteX7" fmla="*/ 355241 w 397542"/>
                  <a:gd name="connsiteY7" fmla="*/ 123193 h 122793"/>
                  <a:gd name="connsiteX8" fmla="*/ 355241 w 397542"/>
                  <a:gd name="connsiteY8" fmla="*/ 103891 h 122793"/>
                  <a:gd name="connsiteX9" fmla="*/ 397520 w 397542"/>
                  <a:gd name="connsiteY9" fmla="*/ 61620 h 122793"/>
                  <a:gd name="connsiteX10" fmla="*/ 355241 w 397542"/>
                  <a:gd name="connsiteY10" fmla="*/ 19340 h 12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542" h="122793">
                    <a:moveTo>
                      <a:pt x="355241" y="19340"/>
                    </a:moveTo>
                    <a:lnTo>
                      <a:pt x="355241" y="46"/>
                    </a:lnTo>
                    <a:lnTo>
                      <a:pt x="46" y="46"/>
                    </a:lnTo>
                    <a:lnTo>
                      <a:pt x="46" y="19340"/>
                    </a:lnTo>
                    <a:lnTo>
                      <a:pt x="42326" y="61620"/>
                    </a:lnTo>
                    <a:lnTo>
                      <a:pt x="46" y="103891"/>
                    </a:lnTo>
                    <a:lnTo>
                      <a:pt x="46" y="123193"/>
                    </a:lnTo>
                    <a:lnTo>
                      <a:pt x="355241" y="123193"/>
                    </a:lnTo>
                    <a:lnTo>
                      <a:pt x="355241" y="103891"/>
                    </a:lnTo>
                    <a:lnTo>
                      <a:pt x="397520" y="61620"/>
                    </a:lnTo>
                    <a:lnTo>
                      <a:pt x="355241" y="19340"/>
                    </a:lnTo>
                    <a:close/>
                  </a:path>
                </a:pathLst>
              </a:custGeom>
              <a:solidFill>
                <a:schemeClr val="accent1"/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3E1DBC-0402-5C4B-9FB2-3C1490A07739}"/>
                </a:ext>
              </a:extLst>
            </p:cNvPr>
            <p:cNvSpPr txBox="1"/>
            <p:nvPr/>
          </p:nvSpPr>
          <p:spPr>
            <a:xfrm>
              <a:off x="3232186" y="10123709"/>
              <a:ext cx="417445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313A97F-A2CB-BB40-A390-B944366AEE53}"/>
                </a:ext>
              </a:extLst>
            </p:cNvPr>
            <p:cNvSpPr txBox="1"/>
            <p:nvPr/>
          </p:nvSpPr>
          <p:spPr>
            <a:xfrm>
              <a:off x="7674853" y="10123709"/>
              <a:ext cx="417445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17CE20-17BD-3347-A6EC-FADE5CAB205A}"/>
                </a:ext>
              </a:extLst>
            </p:cNvPr>
            <p:cNvSpPr txBox="1"/>
            <p:nvPr/>
          </p:nvSpPr>
          <p:spPr>
            <a:xfrm>
              <a:off x="12203956" y="10123709"/>
              <a:ext cx="417445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2197B9-A638-C54E-985B-4FA2EC887102}"/>
                </a:ext>
              </a:extLst>
            </p:cNvPr>
            <p:cNvSpPr txBox="1"/>
            <p:nvPr/>
          </p:nvSpPr>
          <p:spPr>
            <a:xfrm>
              <a:off x="16560186" y="10123709"/>
              <a:ext cx="417445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CE5427-1CA9-9A40-A432-57733A37CACE}"/>
                </a:ext>
              </a:extLst>
            </p:cNvPr>
            <p:cNvSpPr txBox="1"/>
            <p:nvPr/>
          </p:nvSpPr>
          <p:spPr>
            <a:xfrm>
              <a:off x="4676540" y="6366199"/>
              <a:ext cx="19094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947E0B-9DE0-AD45-8A9F-3B9756D9E66D}"/>
                </a:ext>
              </a:extLst>
            </p:cNvPr>
            <p:cNvSpPr txBox="1"/>
            <p:nvPr/>
          </p:nvSpPr>
          <p:spPr>
            <a:xfrm>
              <a:off x="8913260" y="6366199"/>
              <a:ext cx="19094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DFE829-D553-3347-897B-1A44BEDEAFA5}"/>
                </a:ext>
              </a:extLst>
            </p:cNvPr>
            <p:cNvSpPr txBox="1"/>
            <p:nvPr/>
          </p:nvSpPr>
          <p:spPr>
            <a:xfrm>
              <a:off x="13302380" y="6366199"/>
              <a:ext cx="19094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164FA8-2285-0C48-B16E-9F62EAD24007}"/>
                </a:ext>
              </a:extLst>
            </p:cNvPr>
            <p:cNvSpPr txBox="1"/>
            <p:nvPr/>
          </p:nvSpPr>
          <p:spPr>
            <a:xfrm>
              <a:off x="17752460" y="6366199"/>
              <a:ext cx="19094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70425D-A9B5-0448-84A5-25D3CE872546}"/>
                </a:ext>
              </a:extLst>
            </p:cNvPr>
            <p:cNvSpPr/>
            <p:nvPr/>
          </p:nvSpPr>
          <p:spPr>
            <a:xfrm>
              <a:off x="3716022" y="8446228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Step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1D5E49-BB4B-4648-BF01-4892EFE32A47}"/>
                </a:ext>
              </a:extLst>
            </p:cNvPr>
            <p:cNvSpPr/>
            <p:nvPr/>
          </p:nvSpPr>
          <p:spPr>
            <a:xfrm>
              <a:off x="8044182" y="8446228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Step 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7A3925-B6E7-8344-B4BA-B82C8FD1FD39}"/>
                </a:ext>
              </a:extLst>
            </p:cNvPr>
            <p:cNvSpPr/>
            <p:nvPr/>
          </p:nvSpPr>
          <p:spPr>
            <a:xfrm>
              <a:off x="12463782" y="8446228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Step 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49AB3A-21C9-8E4E-B74C-D3B65C24744B}"/>
                </a:ext>
              </a:extLst>
            </p:cNvPr>
            <p:cNvSpPr/>
            <p:nvPr/>
          </p:nvSpPr>
          <p:spPr>
            <a:xfrm>
              <a:off x="16913862" y="8446228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Step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9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66D671E8-DF78-704B-A2B9-3504CA0D4A0D}"/>
              </a:ext>
            </a:extLst>
          </p:cNvPr>
          <p:cNvGrpSpPr/>
          <p:nvPr/>
        </p:nvGrpSpPr>
        <p:grpSpPr>
          <a:xfrm>
            <a:off x="1581976" y="5325787"/>
            <a:ext cx="6489969" cy="4367190"/>
            <a:chOff x="459001" y="-5428457"/>
            <a:chExt cx="6489969" cy="4367190"/>
          </a:xfrm>
        </p:grpSpPr>
        <p:sp>
          <p:nvSpPr>
            <p:cNvPr id="69" name="CuadroTexto 350">
              <a:extLst>
                <a:ext uri="{FF2B5EF4-FFF2-40B4-BE49-F238E27FC236}">
                  <a16:creationId xmlns:a16="http://schemas.microsoft.com/office/drawing/2014/main" id="{EA79D839-7722-DE4A-A28A-7734FA9F65E6}"/>
                </a:ext>
              </a:extLst>
            </p:cNvPr>
            <p:cNvSpPr txBox="1"/>
            <p:nvPr/>
          </p:nvSpPr>
          <p:spPr>
            <a:xfrm>
              <a:off x="459001" y="-5428457"/>
              <a:ext cx="648996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Timeline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70" name="CuadroTexto 351">
              <a:extLst>
                <a:ext uri="{FF2B5EF4-FFF2-40B4-BE49-F238E27FC236}">
                  <a16:creationId xmlns:a16="http://schemas.microsoft.com/office/drawing/2014/main" id="{A3695D7A-58B7-764C-9950-7C3E6D8BD5D1}"/>
                </a:ext>
              </a:extLst>
            </p:cNvPr>
            <p:cNvSpPr txBox="1"/>
            <p:nvPr/>
          </p:nvSpPr>
          <p:spPr>
            <a:xfrm>
              <a:off x="459001" y="-246502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BE65A83-3F41-134C-BF2D-EC62793FFC9C}"/>
                </a:ext>
              </a:extLst>
            </p:cNvPr>
            <p:cNvSpPr/>
            <p:nvPr/>
          </p:nvSpPr>
          <p:spPr>
            <a:xfrm>
              <a:off x="524314" y="-110004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2932C-2D71-4847-B192-F3BE0795E218}"/>
              </a:ext>
            </a:extLst>
          </p:cNvPr>
          <p:cNvGrpSpPr/>
          <p:nvPr/>
        </p:nvGrpSpPr>
        <p:grpSpPr>
          <a:xfrm>
            <a:off x="8071945" y="1456010"/>
            <a:ext cx="14283672" cy="10857910"/>
            <a:chOff x="7225874" y="1425530"/>
            <a:chExt cx="14283672" cy="108579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589D13-3AF1-9942-BB39-FF9FBF2D7993}"/>
                </a:ext>
              </a:extLst>
            </p:cNvPr>
            <p:cNvGrpSpPr/>
            <p:nvPr/>
          </p:nvGrpSpPr>
          <p:grpSpPr>
            <a:xfrm>
              <a:off x="7225874" y="1425530"/>
              <a:ext cx="8639618" cy="10857910"/>
              <a:chOff x="7225874" y="1364570"/>
              <a:chExt cx="8639618" cy="10857910"/>
            </a:xfrm>
          </p:grpSpPr>
          <p:sp>
            <p:nvSpPr>
              <p:cNvPr id="23" name="Forma libre 95">
                <a:extLst>
                  <a:ext uri="{FF2B5EF4-FFF2-40B4-BE49-F238E27FC236}">
                    <a16:creationId xmlns:a16="http://schemas.microsoft.com/office/drawing/2014/main" id="{F3ADED1F-289B-474F-A1F5-155B52987DBA}"/>
                  </a:ext>
                </a:extLst>
              </p:cNvPr>
              <p:cNvSpPr/>
              <p:nvPr/>
            </p:nvSpPr>
            <p:spPr>
              <a:xfrm>
                <a:off x="7225874" y="1364570"/>
                <a:ext cx="8086144" cy="10857910"/>
              </a:xfrm>
              <a:custGeom>
                <a:avLst/>
                <a:gdLst>
                  <a:gd name="connsiteX0" fmla="*/ 514789 w 568685"/>
                  <a:gd name="connsiteY0" fmla="*/ 763928 h 763620"/>
                  <a:gd name="connsiteX1" fmla="*/ 552674 w 568685"/>
                  <a:gd name="connsiteY1" fmla="*/ 610856 h 763620"/>
                  <a:gd name="connsiteX2" fmla="*/ 552671 w 568685"/>
                  <a:gd name="connsiteY2" fmla="*/ 610851 h 763620"/>
                  <a:gd name="connsiteX3" fmla="*/ 399593 w 568685"/>
                  <a:gd name="connsiteY3" fmla="*/ 572961 h 763620"/>
                  <a:gd name="connsiteX4" fmla="*/ 246524 w 568685"/>
                  <a:gd name="connsiteY4" fmla="*/ 535080 h 763620"/>
                  <a:gd name="connsiteX5" fmla="*/ 284400 w 568685"/>
                  <a:gd name="connsiteY5" fmla="*/ 382006 h 763620"/>
                  <a:gd name="connsiteX6" fmla="*/ 284405 w 568685"/>
                  <a:gd name="connsiteY6" fmla="*/ 382003 h 763620"/>
                  <a:gd name="connsiteX7" fmla="*/ 284406 w 568685"/>
                  <a:gd name="connsiteY7" fmla="*/ 382003 h 763620"/>
                  <a:gd name="connsiteX8" fmla="*/ 322287 w 568685"/>
                  <a:gd name="connsiteY8" fmla="*/ 228941 h 763620"/>
                  <a:gd name="connsiteX9" fmla="*/ 169210 w 568685"/>
                  <a:gd name="connsiteY9" fmla="*/ 191051 h 763620"/>
                  <a:gd name="connsiteX10" fmla="*/ 16133 w 568685"/>
                  <a:gd name="connsiteY10" fmla="*/ 153170 h 763620"/>
                  <a:gd name="connsiteX11" fmla="*/ 54023 w 568685"/>
                  <a:gd name="connsiteY11" fmla="*/ 93 h 76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68685" h="763620">
                    <a:moveTo>
                      <a:pt x="514789" y="763928"/>
                    </a:moveTo>
                    <a:cubicBezTo>
                      <a:pt x="567520" y="732120"/>
                      <a:pt x="584482" y="663587"/>
                      <a:pt x="552674" y="610856"/>
                    </a:cubicBezTo>
                    <a:cubicBezTo>
                      <a:pt x="552673" y="610854"/>
                      <a:pt x="552671" y="610852"/>
                      <a:pt x="552671" y="610851"/>
                    </a:cubicBezTo>
                    <a:cubicBezTo>
                      <a:pt x="520867" y="558119"/>
                      <a:pt x="454919" y="553084"/>
                      <a:pt x="399593" y="572961"/>
                    </a:cubicBezTo>
                    <a:cubicBezTo>
                      <a:pt x="344267" y="592839"/>
                      <a:pt x="278335" y="587812"/>
                      <a:pt x="246524" y="535080"/>
                    </a:cubicBezTo>
                    <a:cubicBezTo>
                      <a:pt x="214713" y="482350"/>
                      <a:pt x="231671" y="413817"/>
                      <a:pt x="284400" y="382006"/>
                    </a:cubicBezTo>
                    <a:cubicBezTo>
                      <a:pt x="284402" y="382005"/>
                      <a:pt x="284403" y="382004"/>
                      <a:pt x="284405" y="382003"/>
                    </a:cubicBezTo>
                    <a:lnTo>
                      <a:pt x="284406" y="382003"/>
                    </a:lnTo>
                    <a:cubicBezTo>
                      <a:pt x="337126" y="350191"/>
                      <a:pt x="354085" y="281670"/>
                      <a:pt x="322287" y="228941"/>
                    </a:cubicBezTo>
                    <a:cubicBezTo>
                      <a:pt x="290476" y="176209"/>
                      <a:pt x="224529" y="171174"/>
                      <a:pt x="169210" y="191051"/>
                    </a:cubicBezTo>
                    <a:cubicBezTo>
                      <a:pt x="113892" y="210929"/>
                      <a:pt x="47952" y="205902"/>
                      <a:pt x="16133" y="153170"/>
                    </a:cubicBezTo>
                    <a:cubicBezTo>
                      <a:pt x="-15673" y="100436"/>
                      <a:pt x="1290" y="31902"/>
                      <a:pt x="54023" y="93"/>
                    </a:cubicBezTo>
                  </a:path>
                </a:pathLst>
              </a:custGeom>
              <a:noFill/>
              <a:ln w="152400" cap="rnd">
                <a:solidFill>
                  <a:schemeClr val="bg1">
                    <a:lumMod val="9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4" name="Forma libre 96">
                <a:extLst>
                  <a:ext uri="{FF2B5EF4-FFF2-40B4-BE49-F238E27FC236}">
                    <a16:creationId xmlns:a16="http://schemas.microsoft.com/office/drawing/2014/main" id="{5DF6D0A5-0AE7-004C-B891-FB468528E7B5}"/>
                  </a:ext>
                </a:extLst>
              </p:cNvPr>
              <p:cNvSpPr/>
              <p:nvPr/>
            </p:nvSpPr>
            <p:spPr>
              <a:xfrm>
                <a:off x="7768215" y="1787329"/>
                <a:ext cx="1833298" cy="1855124"/>
              </a:xfrm>
              <a:custGeom>
                <a:avLst/>
                <a:gdLst>
                  <a:gd name="connsiteX0" fmla="*/ 78 w 128932"/>
                  <a:gd name="connsiteY0" fmla="*/ 64513 h 130467"/>
                  <a:gd name="connsiteX1" fmla="*/ 62524 w 128932"/>
                  <a:gd name="connsiteY1" fmla="*/ 130938 h 130467"/>
                  <a:gd name="connsiteX2" fmla="*/ 128949 w 128932"/>
                  <a:gd name="connsiteY2" fmla="*/ 68491 h 130467"/>
                  <a:gd name="connsiteX3" fmla="*/ 128949 w 128932"/>
                  <a:gd name="connsiteY3" fmla="*/ 64513 h 130467"/>
                  <a:gd name="connsiteX4" fmla="*/ 64483 w 128932"/>
                  <a:gd name="connsiteY4" fmla="*/ 64513 h 130467"/>
                  <a:gd name="connsiteX5" fmla="*/ 64483 w 128932"/>
                  <a:gd name="connsiteY5" fmla="*/ 46 h 130467"/>
                  <a:gd name="connsiteX6" fmla="*/ 78 w 128932"/>
                  <a:gd name="connsiteY6" fmla="*/ 64513 h 13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32" h="130467">
                    <a:moveTo>
                      <a:pt x="78" y="64513"/>
                    </a:moveTo>
                    <a:cubicBezTo>
                      <a:pt x="-1021" y="100100"/>
                      <a:pt x="26937" y="129839"/>
                      <a:pt x="62524" y="130938"/>
                    </a:cubicBezTo>
                    <a:cubicBezTo>
                      <a:pt x="98111" y="132036"/>
                      <a:pt x="127851" y="104078"/>
                      <a:pt x="128949" y="68491"/>
                    </a:cubicBezTo>
                    <a:cubicBezTo>
                      <a:pt x="128990" y="67165"/>
                      <a:pt x="128990" y="65839"/>
                      <a:pt x="128949" y="64513"/>
                    </a:cubicBezTo>
                    <a:lnTo>
                      <a:pt x="64483" y="64513"/>
                    </a:lnTo>
                    <a:lnTo>
                      <a:pt x="64483" y="46"/>
                    </a:lnTo>
                    <a:cubicBezTo>
                      <a:pt x="28913" y="106"/>
                      <a:pt x="103" y="28943"/>
                      <a:pt x="78" y="64513"/>
                    </a:cubicBezTo>
                    <a:close/>
                  </a:path>
                </a:pathLst>
              </a:custGeom>
              <a:noFill/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5" name="Forma libre 97">
                <a:extLst>
                  <a:ext uri="{FF2B5EF4-FFF2-40B4-BE49-F238E27FC236}">
                    <a16:creationId xmlns:a16="http://schemas.microsoft.com/office/drawing/2014/main" id="{17980E5A-5EB1-594C-A776-10EAD35D1F3D}"/>
                  </a:ext>
                </a:extLst>
              </p:cNvPr>
              <p:cNvSpPr/>
              <p:nvPr/>
            </p:nvSpPr>
            <p:spPr>
              <a:xfrm>
                <a:off x="7677000" y="1696100"/>
                <a:ext cx="2007893" cy="2007893"/>
              </a:xfrm>
              <a:custGeom>
                <a:avLst/>
                <a:gdLst>
                  <a:gd name="connsiteX0" fmla="*/ 70929 w 141212"/>
                  <a:gd name="connsiteY0" fmla="*/ 46 h 141212"/>
                  <a:gd name="connsiteX1" fmla="*/ 46 w 141212"/>
                  <a:gd name="connsiteY1" fmla="*/ 70929 h 141212"/>
                  <a:gd name="connsiteX2" fmla="*/ 70929 w 141212"/>
                  <a:gd name="connsiteY2" fmla="*/ 141811 h 141212"/>
                  <a:gd name="connsiteX3" fmla="*/ 141811 w 141212"/>
                  <a:gd name="connsiteY3" fmla="*/ 70929 h 141212"/>
                  <a:gd name="connsiteX4" fmla="*/ 70929 w 141212"/>
                  <a:gd name="connsiteY4" fmla="*/ 46 h 141212"/>
                  <a:gd name="connsiteX5" fmla="*/ 70929 w 141212"/>
                  <a:gd name="connsiteY5" fmla="*/ 135364 h 141212"/>
                  <a:gd name="connsiteX6" fmla="*/ 6462 w 141212"/>
                  <a:gd name="connsiteY6" fmla="*/ 70898 h 141212"/>
                  <a:gd name="connsiteX7" fmla="*/ 70929 w 141212"/>
                  <a:gd name="connsiteY7" fmla="*/ 6432 h 141212"/>
                  <a:gd name="connsiteX8" fmla="*/ 135395 w 141212"/>
                  <a:gd name="connsiteY8" fmla="*/ 70898 h 141212"/>
                  <a:gd name="connsiteX9" fmla="*/ 70929 w 141212"/>
                  <a:gd name="connsiteY9" fmla="*/ 135364 h 14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212" h="141212">
                    <a:moveTo>
                      <a:pt x="70929" y="46"/>
                    </a:moveTo>
                    <a:cubicBezTo>
                      <a:pt x="31782" y="46"/>
                      <a:pt x="46" y="31781"/>
                      <a:pt x="46" y="70929"/>
                    </a:cubicBezTo>
                    <a:cubicBezTo>
                      <a:pt x="46" y="110076"/>
                      <a:pt x="31782" y="141811"/>
                      <a:pt x="70929" y="141811"/>
                    </a:cubicBezTo>
                    <a:cubicBezTo>
                      <a:pt x="110076" y="141811"/>
                      <a:pt x="141811" y="110076"/>
                      <a:pt x="141811" y="70929"/>
                    </a:cubicBezTo>
                    <a:cubicBezTo>
                      <a:pt x="141769" y="31799"/>
                      <a:pt x="110058" y="89"/>
                      <a:pt x="70929" y="46"/>
                    </a:cubicBezTo>
                    <a:close/>
                    <a:moveTo>
                      <a:pt x="70929" y="135364"/>
                    </a:moveTo>
                    <a:cubicBezTo>
                      <a:pt x="35325" y="135364"/>
                      <a:pt x="6462" y="106502"/>
                      <a:pt x="6462" y="70898"/>
                    </a:cubicBezTo>
                    <a:cubicBezTo>
                      <a:pt x="6462" y="35294"/>
                      <a:pt x="35325" y="6432"/>
                      <a:pt x="70929" y="6432"/>
                    </a:cubicBezTo>
                    <a:cubicBezTo>
                      <a:pt x="106533" y="6432"/>
                      <a:pt x="135395" y="35294"/>
                      <a:pt x="135395" y="70898"/>
                    </a:cubicBezTo>
                    <a:cubicBezTo>
                      <a:pt x="135370" y="106491"/>
                      <a:pt x="106522" y="135339"/>
                      <a:pt x="70929" y="13536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" name="Forma libre 98">
                <a:extLst>
                  <a:ext uri="{FF2B5EF4-FFF2-40B4-BE49-F238E27FC236}">
                    <a16:creationId xmlns:a16="http://schemas.microsoft.com/office/drawing/2014/main" id="{68EDE351-4CF5-0244-8D47-62F5456FDD58}"/>
                  </a:ext>
                </a:extLst>
              </p:cNvPr>
              <p:cNvSpPr/>
              <p:nvPr/>
            </p:nvSpPr>
            <p:spPr>
              <a:xfrm>
                <a:off x="7971973" y="1991059"/>
                <a:ext cx="1418615" cy="1418615"/>
              </a:xfrm>
              <a:custGeom>
                <a:avLst/>
                <a:gdLst>
                  <a:gd name="connsiteX0" fmla="*/ 100322 w 99769"/>
                  <a:gd name="connsiteY0" fmla="*/ 50184 h 99769"/>
                  <a:gd name="connsiteX1" fmla="*/ 50184 w 99769"/>
                  <a:gd name="connsiteY1" fmla="*/ 100322 h 99769"/>
                  <a:gd name="connsiteX2" fmla="*/ 46 w 99769"/>
                  <a:gd name="connsiteY2" fmla="*/ 50184 h 99769"/>
                  <a:gd name="connsiteX3" fmla="*/ 50184 w 99769"/>
                  <a:gd name="connsiteY3" fmla="*/ 46 h 99769"/>
                  <a:gd name="connsiteX4" fmla="*/ 100322 w 99769"/>
                  <a:gd name="connsiteY4" fmla="*/ 50184 h 9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769" h="99769">
                    <a:moveTo>
                      <a:pt x="100322" y="50184"/>
                    </a:moveTo>
                    <a:cubicBezTo>
                      <a:pt x="100322" y="77875"/>
                      <a:pt x="77875" y="100322"/>
                      <a:pt x="50184" y="100322"/>
                    </a:cubicBezTo>
                    <a:cubicBezTo>
                      <a:pt x="22494" y="100322"/>
                      <a:pt x="46" y="77875"/>
                      <a:pt x="46" y="50184"/>
                    </a:cubicBezTo>
                    <a:cubicBezTo>
                      <a:pt x="46" y="22494"/>
                      <a:pt x="22494" y="46"/>
                      <a:pt x="50184" y="46"/>
                    </a:cubicBezTo>
                    <a:cubicBezTo>
                      <a:pt x="77875" y="46"/>
                      <a:pt x="100322" y="22494"/>
                      <a:pt x="100322" y="5018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" name="Forma libre 99">
                <a:extLst>
                  <a:ext uri="{FF2B5EF4-FFF2-40B4-BE49-F238E27FC236}">
                    <a16:creationId xmlns:a16="http://schemas.microsoft.com/office/drawing/2014/main" id="{8FB813DA-C701-9A4D-A373-386FDDD23AAA}"/>
                  </a:ext>
                </a:extLst>
              </p:cNvPr>
              <p:cNvSpPr/>
              <p:nvPr/>
            </p:nvSpPr>
            <p:spPr>
              <a:xfrm>
                <a:off x="9680087" y="2697089"/>
                <a:ext cx="796605" cy="10906"/>
              </a:xfrm>
              <a:custGeom>
                <a:avLst/>
                <a:gdLst>
                  <a:gd name="connsiteX0" fmla="*/ 93 w 56024"/>
                  <a:gd name="connsiteY0" fmla="*/ 93 h 0"/>
                  <a:gd name="connsiteX1" fmla="*/ 56255 w 56024"/>
                  <a:gd name="connsiteY1" fmla="*/ 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024">
                    <a:moveTo>
                      <a:pt x="93" y="93"/>
                    </a:moveTo>
                    <a:lnTo>
                      <a:pt x="56255" y="93"/>
                    </a:lnTo>
                  </a:path>
                </a:pathLst>
              </a:custGeom>
              <a:ln w="1534" cap="flat">
                <a:solidFill>
                  <a:srgbClr val="FCDF2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" name="Forma libre 100">
                <a:extLst>
                  <a:ext uri="{FF2B5EF4-FFF2-40B4-BE49-F238E27FC236}">
                    <a16:creationId xmlns:a16="http://schemas.microsoft.com/office/drawing/2014/main" id="{747D86AB-9BEF-B240-BA47-A116A1D06CCC}"/>
                  </a:ext>
                </a:extLst>
              </p:cNvPr>
              <p:cNvSpPr/>
              <p:nvPr/>
            </p:nvSpPr>
            <p:spPr>
              <a:xfrm>
                <a:off x="10478668" y="2592665"/>
                <a:ext cx="218247" cy="218247"/>
              </a:xfrm>
              <a:custGeom>
                <a:avLst/>
                <a:gdLst>
                  <a:gd name="connsiteX0" fmla="*/ 15657 w 15349"/>
                  <a:gd name="connsiteY0" fmla="*/ 7875 h 15349"/>
                  <a:gd name="connsiteX1" fmla="*/ 7875 w 15349"/>
                  <a:gd name="connsiteY1" fmla="*/ 15657 h 15349"/>
                  <a:gd name="connsiteX2" fmla="*/ 93 w 15349"/>
                  <a:gd name="connsiteY2" fmla="*/ 7875 h 15349"/>
                  <a:gd name="connsiteX3" fmla="*/ 7875 w 15349"/>
                  <a:gd name="connsiteY3" fmla="*/ 93 h 15349"/>
                  <a:gd name="connsiteX4" fmla="*/ 15657 w 15349"/>
                  <a:gd name="connsiteY4" fmla="*/ 7875 h 1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49" h="15349">
                    <a:moveTo>
                      <a:pt x="15657" y="7875"/>
                    </a:moveTo>
                    <a:cubicBezTo>
                      <a:pt x="15657" y="12173"/>
                      <a:pt x="12172" y="15657"/>
                      <a:pt x="7875" y="15657"/>
                    </a:cubicBezTo>
                    <a:cubicBezTo>
                      <a:pt x="3577" y="15657"/>
                      <a:pt x="93" y="12173"/>
                      <a:pt x="93" y="7875"/>
                    </a:cubicBezTo>
                    <a:cubicBezTo>
                      <a:pt x="93" y="3577"/>
                      <a:pt x="3577" y="93"/>
                      <a:pt x="7875" y="93"/>
                    </a:cubicBezTo>
                    <a:cubicBezTo>
                      <a:pt x="12172" y="93"/>
                      <a:pt x="15657" y="3577"/>
                      <a:pt x="15657" y="7875"/>
                    </a:cubicBezTo>
                    <a:close/>
                  </a:path>
                </a:pathLst>
              </a:custGeom>
              <a:noFill/>
              <a:ln w="1534" cap="flat">
                <a:solidFill>
                  <a:srgbClr val="FCDF2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1" name="Forma libre 101">
                <a:extLst>
                  <a:ext uri="{FF2B5EF4-FFF2-40B4-BE49-F238E27FC236}">
                    <a16:creationId xmlns:a16="http://schemas.microsoft.com/office/drawing/2014/main" id="{338FDC4F-E339-5244-9880-22EBFBF9272F}"/>
                  </a:ext>
                </a:extLst>
              </p:cNvPr>
              <p:cNvSpPr/>
              <p:nvPr/>
            </p:nvSpPr>
            <p:spPr>
              <a:xfrm>
                <a:off x="9660991" y="4515884"/>
                <a:ext cx="1833298" cy="1855124"/>
              </a:xfrm>
              <a:custGeom>
                <a:avLst/>
                <a:gdLst>
                  <a:gd name="connsiteX0" fmla="*/ 78 w 128932"/>
                  <a:gd name="connsiteY0" fmla="*/ 64513 h 130467"/>
                  <a:gd name="connsiteX1" fmla="*/ 62524 w 128932"/>
                  <a:gd name="connsiteY1" fmla="*/ 130938 h 130467"/>
                  <a:gd name="connsiteX2" fmla="*/ 128949 w 128932"/>
                  <a:gd name="connsiteY2" fmla="*/ 68491 h 130467"/>
                  <a:gd name="connsiteX3" fmla="*/ 128949 w 128932"/>
                  <a:gd name="connsiteY3" fmla="*/ 64513 h 130467"/>
                  <a:gd name="connsiteX4" fmla="*/ 64483 w 128932"/>
                  <a:gd name="connsiteY4" fmla="*/ 64513 h 130467"/>
                  <a:gd name="connsiteX5" fmla="*/ 64483 w 128932"/>
                  <a:gd name="connsiteY5" fmla="*/ 46 h 130467"/>
                  <a:gd name="connsiteX6" fmla="*/ 78 w 128932"/>
                  <a:gd name="connsiteY6" fmla="*/ 64513 h 13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32" h="130467">
                    <a:moveTo>
                      <a:pt x="78" y="64513"/>
                    </a:moveTo>
                    <a:cubicBezTo>
                      <a:pt x="-1021" y="100100"/>
                      <a:pt x="26937" y="129839"/>
                      <a:pt x="62524" y="130938"/>
                    </a:cubicBezTo>
                    <a:cubicBezTo>
                      <a:pt x="98111" y="132036"/>
                      <a:pt x="127851" y="104078"/>
                      <a:pt x="128949" y="68491"/>
                    </a:cubicBezTo>
                    <a:cubicBezTo>
                      <a:pt x="128990" y="67165"/>
                      <a:pt x="128990" y="65839"/>
                      <a:pt x="128949" y="64513"/>
                    </a:cubicBezTo>
                    <a:lnTo>
                      <a:pt x="64483" y="64513"/>
                    </a:lnTo>
                    <a:lnTo>
                      <a:pt x="64483" y="46"/>
                    </a:lnTo>
                    <a:cubicBezTo>
                      <a:pt x="28913" y="106"/>
                      <a:pt x="103" y="28943"/>
                      <a:pt x="78" y="64513"/>
                    </a:cubicBezTo>
                    <a:close/>
                  </a:path>
                </a:pathLst>
              </a:custGeom>
              <a:noFill/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2" name="Forma libre 102">
                <a:extLst>
                  <a:ext uri="{FF2B5EF4-FFF2-40B4-BE49-F238E27FC236}">
                    <a16:creationId xmlns:a16="http://schemas.microsoft.com/office/drawing/2014/main" id="{4CD4DDF5-413E-2942-981C-9DA1E3F02A03}"/>
                  </a:ext>
                </a:extLst>
              </p:cNvPr>
              <p:cNvSpPr/>
              <p:nvPr/>
            </p:nvSpPr>
            <p:spPr>
              <a:xfrm>
                <a:off x="9864735" y="4719613"/>
                <a:ext cx="1418615" cy="1418615"/>
              </a:xfrm>
              <a:custGeom>
                <a:avLst/>
                <a:gdLst>
                  <a:gd name="connsiteX0" fmla="*/ 100322 w 99769"/>
                  <a:gd name="connsiteY0" fmla="*/ 50184 h 99769"/>
                  <a:gd name="connsiteX1" fmla="*/ 50184 w 99769"/>
                  <a:gd name="connsiteY1" fmla="*/ 100322 h 99769"/>
                  <a:gd name="connsiteX2" fmla="*/ 46 w 99769"/>
                  <a:gd name="connsiteY2" fmla="*/ 50184 h 99769"/>
                  <a:gd name="connsiteX3" fmla="*/ 50184 w 99769"/>
                  <a:gd name="connsiteY3" fmla="*/ 46 h 99769"/>
                  <a:gd name="connsiteX4" fmla="*/ 100322 w 99769"/>
                  <a:gd name="connsiteY4" fmla="*/ 50184 h 9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769" h="99769">
                    <a:moveTo>
                      <a:pt x="100322" y="50184"/>
                    </a:moveTo>
                    <a:cubicBezTo>
                      <a:pt x="100322" y="77875"/>
                      <a:pt x="77875" y="100322"/>
                      <a:pt x="50184" y="100322"/>
                    </a:cubicBezTo>
                    <a:cubicBezTo>
                      <a:pt x="22494" y="100322"/>
                      <a:pt x="46" y="77875"/>
                      <a:pt x="46" y="50184"/>
                    </a:cubicBezTo>
                    <a:cubicBezTo>
                      <a:pt x="46" y="22494"/>
                      <a:pt x="22494" y="46"/>
                      <a:pt x="50184" y="46"/>
                    </a:cubicBezTo>
                    <a:cubicBezTo>
                      <a:pt x="77875" y="46"/>
                      <a:pt x="100322" y="22494"/>
                      <a:pt x="100322" y="5018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3" name="Forma libre 103">
                <a:extLst>
                  <a:ext uri="{FF2B5EF4-FFF2-40B4-BE49-F238E27FC236}">
                    <a16:creationId xmlns:a16="http://schemas.microsoft.com/office/drawing/2014/main" id="{2CF7A885-3646-694D-AFB8-D57992F8F281}"/>
                  </a:ext>
                </a:extLst>
              </p:cNvPr>
              <p:cNvSpPr/>
              <p:nvPr/>
            </p:nvSpPr>
            <p:spPr>
              <a:xfrm>
                <a:off x="11572863" y="5425643"/>
                <a:ext cx="796605" cy="10906"/>
              </a:xfrm>
              <a:custGeom>
                <a:avLst/>
                <a:gdLst>
                  <a:gd name="connsiteX0" fmla="*/ 93 w 56024"/>
                  <a:gd name="connsiteY0" fmla="*/ 93 h 0"/>
                  <a:gd name="connsiteX1" fmla="*/ 56255 w 56024"/>
                  <a:gd name="connsiteY1" fmla="*/ 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024">
                    <a:moveTo>
                      <a:pt x="93" y="93"/>
                    </a:moveTo>
                    <a:lnTo>
                      <a:pt x="56255" y="93"/>
                    </a:lnTo>
                  </a:path>
                </a:pathLst>
              </a:custGeom>
              <a:ln w="152400" cap="flat">
                <a:solidFill>
                  <a:schemeClr val="bg1">
                    <a:lumMod val="9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104">
                <a:extLst>
                  <a:ext uri="{FF2B5EF4-FFF2-40B4-BE49-F238E27FC236}">
                    <a16:creationId xmlns:a16="http://schemas.microsoft.com/office/drawing/2014/main" id="{6804B9F0-7682-204F-BACC-1FA050B26543}"/>
                  </a:ext>
                </a:extLst>
              </p:cNvPr>
              <p:cNvSpPr/>
              <p:nvPr/>
            </p:nvSpPr>
            <p:spPr>
              <a:xfrm>
                <a:off x="12371430" y="5321219"/>
                <a:ext cx="218247" cy="218247"/>
              </a:xfrm>
              <a:custGeom>
                <a:avLst/>
                <a:gdLst>
                  <a:gd name="connsiteX0" fmla="*/ 15657 w 15349"/>
                  <a:gd name="connsiteY0" fmla="*/ 7875 h 15349"/>
                  <a:gd name="connsiteX1" fmla="*/ 7875 w 15349"/>
                  <a:gd name="connsiteY1" fmla="*/ 15657 h 15349"/>
                  <a:gd name="connsiteX2" fmla="*/ 93 w 15349"/>
                  <a:gd name="connsiteY2" fmla="*/ 7875 h 15349"/>
                  <a:gd name="connsiteX3" fmla="*/ 7875 w 15349"/>
                  <a:gd name="connsiteY3" fmla="*/ 93 h 15349"/>
                  <a:gd name="connsiteX4" fmla="*/ 15657 w 15349"/>
                  <a:gd name="connsiteY4" fmla="*/ 7875 h 1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49" h="15349">
                    <a:moveTo>
                      <a:pt x="15657" y="7875"/>
                    </a:moveTo>
                    <a:cubicBezTo>
                      <a:pt x="15657" y="12173"/>
                      <a:pt x="12173" y="15657"/>
                      <a:pt x="7875" y="15657"/>
                    </a:cubicBezTo>
                    <a:cubicBezTo>
                      <a:pt x="3577" y="15657"/>
                      <a:pt x="93" y="12173"/>
                      <a:pt x="93" y="7875"/>
                    </a:cubicBezTo>
                    <a:cubicBezTo>
                      <a:pt x="93" y="3577"/>
                      <a:pt x="3577" y="93"/>
                      <a:pt x="7875" y="93"/>
                    </a:cubicBezTo>
                    <a:cubicBezTo>
                      <a:pt x="12173" y="93"/>
                      <a:pt x="15657" y="3577"/>
                      <a:pt x="15657" y="7875"/>
                    </a:cubicBezTo>
                    <a:close/>
                  </a:path>
                </a:pathLst>
              </a:custGeom>
              <a:noFill/>
              <a:ln w="152400" cap="flat">
                <a:solidFill>
                  <a:schemeClr val="bg1">
                    <a:lumMod val="9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105">
                <a:extLst>
                  <a:ext uri="{FF2B5EF4-FFF2-40B4-BE49-F238E27FC236}">
                    <a16:creationId xmlns:a16="http://schemas.microsoft.com/office/drawing/2014/main" id="{493669B4-1522-8B42-A40C-07B486373A74}"/>
                  </a:ext>
                </a:extLst>
              </p:cNvPr>
              <p:cNvSpPr/>
              <p:nvPr/>
            </p:nvSpPr>
            <p:spPr>
              <a:xfrm>
                <a:off x="9661431" y="4516310"/>
                <a:ext cx="916642" cy="1833298"/>
              </a:xfrm>
              <a:custGeom>
                <a:avLst/>
                <a:gdLst>
                  <a:gd name="connsiteX0" fmla="*/ 46 w 64466"/>
                  <a:gd name="connsiteY0" fmla="*/ 64482 h 128932"/>
                  <a:gd name="connsiteX1" fmla="*/ 64513 w 64466"/>
                  <a:gd name="connsiteY1" fmla="*/ 128949 h 128932"/>
                  <a:gd name="connsiteX2" fmla="*/ 64513 w 64466"/>
                  <a:gd name="connsiteY2" fmla="*/ 46 h 128932"/>
                  <a:gd name="connsiteX3" fmla="*/ 46 w 64466"/>
                  <a:gd name="connsiteY3" fmla="*/ 64482 h 1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466" h="128932">
                    <a:moveTo>
                      <a:pt x="46" y="64482"/>
                    </a:moveTo>
                    <a:cubicBezTo>
                      <a:pt x="72" y="100075"/>
                      <a:pt x="28919" y="128923"/>
                      <a:pt x="64513" y="128949"/>
                    </a:cubicBezTo>
                    <a:lnTo>
                      <a:pt x="64513" y="46"/>
                    </a:lnTo>
                    <a:cubicBezTo>
                      <a:pt x="28931" y="72"/>
                      <a:pt x="89" y="28901"/>
                      <a:pt x="46" y="64482"/>
                    </a:cubicBezTo>
                    <a:close/>
                  </a:path>
                </a:pathLst>
              </a:custGeom>
              <a:noFill/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0" name="Forma libre 106">
                <a:extLst>
                  <a:ext uri="{FF2B5EF4-FFF2-40B4-BE49-F238E27FC236}">
                    <a16:creationId xmlns:a16="http://schemas.microsoft.com/office/drawing/2014/main" id="{4DC48E40-F686-F247-A94A-29F43EB4915C}"/>
                  </a:ext>
                </a:extLst>
              </p:cNvPr>
              <p:cNvSpPr/>
              <p:nvPr/>
            </p:nvSpPr>
            <p:spPr>
              <a:xfrm>
                <a:off x="9569776" y="4424654"/>
                <a:ext cx="2007893" cy="2007893"/>
              </a:xfrm>
              <a:custGeom>
                <a:avLst/>
                <a:gdLst>
                  <a:gd name="connsiteX0" fmla="*/ 70929 w 141212"/>
                  <a:gd name="connsiteY0" fmla="*/ 46 h 141212"/>
                  <a:gd name="connsiteX1" fmla="*/ 46 w 141212"/>
                  <a:gd name="connsiteY1" fmla="*/ 70929 h 141212"/>
                  <a:gd name="connsiteX2" fmla="*/ 70929 w 141212"/>
                  <a:gd name="connsiteY2" fmla="*/ 141811 h 141212"/>
                  <a:gd name="connsiteX3" fmla="*/ 141811 w 141212"/>
                  <a:gd name="connsiteY3" fmla="*/ 70929 h 141212"/>
                  <a:gd name="connsiteX4" fmla="*/ 70929 w 141212"/>
                  <a:gd name="connsiteY4" fmla="*/ 46 h 141212"/>
                  <a:gd name="connsiteX5" fmla="*/ 70929 w 141212"/>
                  <a:gd name="connsiteY5" fmla="*/ 135364 h 141212"/>
                  <a:gd name="connsiteX6" fmla="*/ 6462 w 141212"/>
                  <a:gd name="connsiteY6" fmla="*/ 70898 h 141212"/>
                  <a:gd name="connsiteX7" fmla="*/ 70929 w 141212"/>
                  <a:gd name="connsiteY7" fmla="*/ 6432 h 141212"/>
                  <a:gd name="connsiteX8" fmla="*/ 135395 w 141212"/>
                  <a:gd name="connsiteY8" fmla="*/ 70898 h 141212"/>
                  <a:gd name="connsiteX9" fmla="*/ 70929 w 141212"/>
                  <a:gd name="connsiteY9" fmla="*/ 135364 h 14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212" h="141212">
                    <a:moveTo>
                      <a:pt x="70929" y="46"/>
                    </a:moveTo>
                    <a:cubicBezTo>
                      <a:pt x="31782" y="46"/>
                      <a:pt x="46" y="31781"/>
                      <a:pt x="46" y="70929"/>
                    </a:cubicBezTo>
                    <a:cubicBezTo>
                      <a:pt x="46" y="110076"/>
                      <a:pt x="31782" y="141811"/>
                      <a:pt x="70929" y="141811"/>
                    </a:cubicBezTo>
                    <a:cubicBezTo>
                      <a:pt x="110076" y="141811"/>
                      <a:pt x="141811" y="110076"/>
                      <a:pt x="141811" y="70929"/>
                    </a:cubicBezTo>
                    <a:cubicBezTo>
                      <a:pt x="141769" y="31799"/>
                      <a:pt x="110058" y="89"/>
                      <a:pt x="70929" y="46"/>
                    </a:cubicBezTo>
                    <a:close/>
                    <a:moveTo>
                      <a:pt x="70929" y="135364"/>
                    </a:moveTo>
                    <a:cubicBezTo>
                      <a:pt x="35325" y="135364"/>
                      <a:pt x="6462" y="106502"/>
                      <a:pt x="6462" y="70898"/>
                    </a:cubicBezTo>
                    <a:cubicBezTo>
                      <a:pt x="6462" y="35294"/>
                      <a:pt x="35325" y="6432"/>
                      <a:pt x="70929" y="6432"/>
                    </a:cubicBezTo>
                    <a:cubicBezTo>
                      <a:pt x="106533" y="6432"/>
                      <a:pt x="135395" y="35294"/>
                      <a:pt x="135395" y="70898"/>
                    </a:cubicBezTo>
                    <a:cubicBezTo>
                      <a:pt x="135370" y="106491"/>
                      <a:pt x="106522" y="135339"/>
                      <a:pt x="70929" y="1353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" name="Forma libre 107">
                <a:extLst>
                  <a:ext uri="{FF2B5EF4-FFF2-40B4-BE49-F238E27FC236}">
                    <a16:creationId xmlns:a16="http://schemas.microsoft.com/office/drawing/2014/main" id="{C88CD133-5804-E04F-B810-0F55C2AC22C5}"/>
                  </a:ext>
                </a:extLst>
              </p:cNvPr>
              <p:cNvSpPr/>
              <p:nvPr/>
            </p:nvSpPr>
            <p:spPr>
              <a:xfrm>
                <a:off x="11044030" y="7217706"/>
                <a:ext cx="1833298" cy="1855124"/>
              </a:xfrm>
              <a:custGeom>
                <a:avLst/>
                <a:gdLst>
                  <a:gd name="connsiteX0" fmla="*/ 78 w 128932"/>
                  <a:gd name="connsiteY0" fmla="*/ 64513 h 130467"/>
                  <a:gd name="connsiteX1" fmla="*/ 62524 w 128932"/>
                  <a:gd name="connsiteY1" fmla="*/ 130938 h 130467"/>
                  <a:gd name="connsiteX2" fmla="*/ 128949 w 128932"/>
                  <a:gd name="connsiteY2" fmla="*/ 68491 h 130467"/>
                  <a:gd name="connsiteX3" fmla="*/ 128949 w 128932"/>
                  <a:gd name="connsiteY3" fmla="*/ 64513 h 130467"/>
                  <a:gd name="connsiteX4" fmla="*/ 64483 w 128932"/>
                  <a:gd name="connsiteY4" fmla="*/ 64513 h 130467"/>
                  <a:gd name="connsiteX5" fmla="*/ 64483 w 128932"/>
                  <a:gd name="connsiteY5" fmla="*/ 46 h 130467"/>
                  <a:gd name="connsiteX6" fmla="*/ 78 w 128932"/>
                  <a:gd name="connsiteY6" fmla="*/ 64513 h 13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32" h="130467">
                    <a:moveTo>
                      <a:pt x="78" y="64513"/>
                    </a:moveTo>
                    <a:cubicBezTo>
                      <a:pt x="-1021" y="100100"/>
                      <a:pt x="26937" y="129839"/>
                      <a:pt x="62524" y="130938"/>
                    </a:cubicBezTo>
                    <a:cubicBezTo>
                      <a:pt x="98111" y="132036"/>
                      <a:pt x="127851" y="104078"/>
                      <a:pt x="128949" y="68491"/>
                    </a:cubicBezTo>
                    <a:cubicBezTo>
                      <a:pt x="128990" y="67165"/>
                      <a:pt x="128990" y="65839"/>
                      <a:pt x="128949" y="64513"/>
                    </a:cubicBezTo>
                    <a:lnTo>
                      <a:pt x="64483" y="64513"/>
                    </a:lnTo>
                    <a:lnTo>
                      <a:pt x="64483" y="46"/>
                    </a:lnTo>
                    <a:cubicBezTo>
                      <a:pt x="28903" y="80"/>
                      <a:pt x="78" y="28933"/>
                      <a:pt x="78" y="64513"/>
                    </a:cubicBezTo>
                    <a:close/>
                  </a:path>
                </a:pathLst>
              </a:custGeom>
              <a:noFill/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2" name="Forma libre 108">
                <a:extLst>
                  <a:ext uri="{FF2B5EF4-FFF2-40B4-BE49-F238E27FC236}">
                    <a16:creationId xmlns:a16="http://schemas.microsoft.com/office/drawing/2014/main" id="{E367C014-9BD1-5243-9C31-EE5908A314C3}"/>
                  </a:ext>
                </a:extLst>
              </p:cNvPr>
              <p:cNvSpPr/>
              <p:nvPr/>
            </p:nvSpPr>
            <p:spPr>
              <a:xfrm>
                <a:off x="10952715" y="7126477"/>
                <a:ext cx="2007893" cy="2007893"/>
              </a:xfrm>
              <a:custGeom>
                <a:avLst/>
                <a:gdLst>
                  <a:gd name="connsiteX0" fmla="*/ 70929 w 141212"/>
                  <a:gd name="connsiteY0" fmla="*/ 46 h 141212"/>
                  <a:gd name="connsiteX1" fmla="*/ 46 w 141212"/>
                  <a:gd name="connsiteY1" fmla="*/ 70929 h 141212"/>
                  <a:gd name="connsiteX2" fmla="*/ 70929 w 141212"/>
                  <a:gd name="connsiteY2" fmla="*/ 141811 h 141212"/>
                  <a:gd name="connsiteX3" fmla="*/ 141811 w 141212"/>
                  <a:gd name="connsiteY3" fmla="*/ 70929 h 141212"/>
                  <a:gd name="connsiteX4" fmla="*/ 70929 w 141212"/>
                  <a:gd name="connsiteY4" fmla="*/ 46 h 141212"/>
                  <a:gd name="connsiteX5" fmla="*/ 70929 w 141212"/>
                  <a:gd name="connsiteY5" fmla="*/ 135364 h 141212"/>
                  <a:gd name="connsiteX6" fmla="*/ 6428 w 141212"/>
                  <a:gd name="connsiteY6" fmla="*/ 70932 h 141212"/>
                  <a:gd name="connsiteX7" fmla="*/ 70860 w 141212"/>
                  <a:gd name="connsiteY7" fmla="*/ 6432 h 141212"/>
                  <a:gd name="connsiteX8" fmla="*/ 132464 w 141212"/>
                  <a:gd name="connsiteY8" fmla="*/ 51788 h 141212"/>
                  <a:gd name="connsiteX9" fmla="*/ 132916 w 141212"/>
                  <a:gd name="connsiteY9" fmla="*/ 53323 h 141212"/>
                  <a:gd name="connsiteX10" fmla="*/ 134359 w 141212"/>
                  <a:gd name="connsiteY10" fmla="*/ 59547 h 141212"/>
                  <a:gd name="connsiteX11" fmla="*/ 82250 w 141212"/>
                  <a:gd name="connsiteY11" fmla="*/ 134357 h 141212"/>
                  <a:gd name="connsiteX12" fmla="*/ 70929 w 141212"/>
                  <a:gd name="connsiteY12" fmla="*/ 135364 h 14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212" h="141212">
                    <a:moveTo>
                      <a:pt x="70929" y="46"/>
                    </a:moveTo>
                    <a:cubicBezTo>
                      <a:pt x="31782" y="46"/>
                      <a:pt x="46" y="31781"/>
                      <a:pt x="46" y="70929"/>
                    </a:cubicBezTo>
                    <a:cubicBezTo>
                      <a:pt x="46" y="110076"/>
                      <a:pt x="31782" y="141811"/>
                      <a:pt x="70929" y="141811"/>
                    </a:cubicBezTo>
                    <a:cubicBezTo>
                      <a:pt x="110076" y="141811"/>
                      <a:pt x="141811" y="110076"/>
                      <a:pt x="141811" y="70929"/>
                    </a:cubicBezTo>
                    <a:cubicBezTo>
                      <a:pt x="141769" y="31799"/>
                      <a:pt x="110058" y="89"/>
                      <a:pt x="70929" y="46"/>
                    </a:cubicBezTo>
                    <a:close/>
                    <a:moveTo>
                      <a:pt x="70929" y="135364"/>
                    </a:moveTo>
                    <a:cubicBezTo>
                      <a:pt x="35325" y="135383"/>
                      <a:pt x="6447" y="106536"/>
                      <a:pt x="6428" y="70932"/>
                    </a:cubicBezTo>
                    <a:cubicBezTo>
                      <a:pt x="6409" y="35328"/>
                      <a:pt x="35256" y="6451"/>
                      <a:pt x="70860" y="6432"/>
                    </a:cubicBezTo>
                    <a:cubicBezTo>
                      <a:pt x="99116" y="6417"/>
                      <a:pt x="124088" y="24803"/>
                      <a:pt x="132464" y="51788"/>
                    </a:cubicBezTo>
                    <a:cubicBezTo>
                      <a:pt x="132617" y="52287"/>
                      <a:pt x="132770" y="52794"/>
                      <a:pt x="132916" y="53323"/>
                    </a:cubicBezTo>
                    <a:cubicBezTo>
                      <a:pt x="133499" y="55357"/>
                      <a:pt x="133975" y="57437"/>
                      <a:pt x="134359" y="59547"/>
                    </a:cubicBezTo>
                    <a:cubicBezTo>
                      <a:pt x="140628" y="94595"/>
                      <a:pt x="117298" y="128088"/>
                      <a:pt x="82250" y="134357"/>
                    </a:cubicBezTo>
                    <a:cubicBezTo>
                      <a:pt x="78514" y="135026"/>
                      <a:pt x="74725" y="135363"/>
                      <a:pt x="70929" y="1353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5" name="Forma libre 109">
                <a:extLst>
                  <a:ext uri="{FF2B5EF4-FFF2-40B4-BE49-F238E27FC236}">
                    <a16:creationId xmlns:a16="http://schemas.microsoft.com/office/drawing/2014/main" id="{AFA99F18-881D-CC49-83A3-75B1A7FA5C7E}"/>
                  </a:ext>
                </a:extLst>
              </p:cNvPr>
              <p:cNvSpPr/>
              <p:nvPr/>
            </p:nvSpPr>
            <p:spPr>
              <a:xfrm>
                <a:off x="11247788" y="7421436"/>
                <a:ext cx="1418615" cy="1418615"/>
              </a:xfrm>
              <a:custGeom>
                <a:avLst/>
                <a:gdLst>
                  <a:gd name="connsiteX0" fmla="*/ 100322 w 99769"/>
                  <a:gd name="connsiteY0" fmla="*/ 50184 h 99769"/>
                  <a:gd name="connsiteX1" fmla="*/ 50184 w 99769"/>
                  <a:gd name="connsiteY1" fmla="*/ 100322 h 99769"/>
                  <a:gd name="connsiteX2" fmla="*/ 46 w 99769"/>
                  <a:gd name="connsiteY2" fmla="*/ 50184 h 99769"/>
                  <a:gd name="connsiteX3" fmla="*/ 50184 w 99769"/>
                  <a:gd name="connsiteY3" fmla="*/ 46 h 99769"/>
                  <a:gd name="connsiteX4" fmla="*/ 100322 w 99769"/>
                  <a:gd name="connsiteY4" fmla="*/ 50184 h 9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769" h="99769">
                    <a:moveTo>
                      <a:pt x="100322" y="50184"/>
                    </a:moveTo>
                    <a:cubicBezTo>
                      <a:pt x="100322" y="77875"/>
                      <a:pt x="77875" y="100322"/>
                      <a:pt x="50184" y="100322"/>
                    </a:cubicBezTo>
                    <a:cubicBezTo>
                      <a:pt x="22494" y="100322"/>
                      <a:pt x="46" y="77875"/>
                      <a:pt x="46" y="50184"/>
                    </a:cubicBezTo>
                    <a:cubicBezTo>
                      <a:pt x="46" y="22494"/>
                      <a:pt x="22493" y="46"/>
                      <a:pt x="50184" y="46"/>
                    </a:cubicBezTo>
                    <a:cubicBezTo>
                      <a:pt x="77874" y="46"/>
                      <a:pt x="100322" y="22494"/>
                      <a:pt x="100322" y="501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110">
                <a:extLst>
                  <a:ext uri="{FF2B5EF4-FFF2-40B4-BE49-F238E27FC236}">
                    <a16:creationId xmlns:a16="http://schemas.microsoft.com/office/drawing/2014/main" id="{348C3312-D6E5-8040-A5A7-E161C04F4E90}"/>
                  </a:ext>
                </a:extLst>
              </p:cNvPr>
              <p:cNvSpPr/>
              <p:nvPr/>
            </p:nvSpPr>
            <p:spPr>
              <a:xfrm>
                <a:off x="12955902" y="8127466"/>
                <a:ext cx="796605" cy="10906"/>
              </a:xfrm>
              <a:custGeom>
                <a:avLst/>
                <a:gdLst>
                  <a:gd name="connsiteX0" fmla="*/ 93 w 56024"/>
                  <a:gd name="connsiteY0" fmla="*/ 93 h 0"/>
                  <a:gd name="connsiteX1" fmla="*/ 56255 w 56024"/>
                  <a:gd name="connsiteY1" fmla="*/ 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024">
                    <a:moveTo>
                      <a:pt x="93" y="93"/>
                    </a:moveTo>
                    <a:lnTo>
                      <a:pt x="56255" y="93"/>
                    </a:lnTo>
                  </a:path>
                </a:pathLst>
              </a:custGeom>
              <a:ln w="152400" cap="flat">
                <a:solidFill>
                  <a:schemeClr val="bg1">
                    <a:lumMod val="9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111">
                <a:extLst>
                  <a:ext uri="{FF2B5EF4-FFF2-40B4-BE49-F238E27FC236}">
                    <a16:creationId xmlns:a16="http://schemas.microsoft.com/office/drawing/2014/main" id="{14AD2601-5B3F-9145-8180-502219E2A3B9}"/>
                  </a:ext>
                </a:extLst>
              </p:cNvPr>
              <p:cNvSpPr/>
              <p:nvPr/>
            </p:nvSpPr>
            <p:spPr>
              <a:xfrm>
                <a:off x="13754483" y="8023042"/>
                <a:ext cx="218247" cy="218247"/>
              </a:xfrm>
              <a:custGeom>
                <a:avLst/>
                <a:gdLst>
                  <a:gd name="connsiteX0" fmla="*/ 15657 w 15349"/>
                  <a:gd name="connsiteY0" fmla="*/ 7875 h 15349"/>
                  <a:gd name="connsiteX1" fmla="*/ 7875 w 15349"/>
                  <a:gd name="connsiteY1" fmla="*/ 15657 h 15349"/>
                  <a:gd name="connsiteX2" fmla="*/ 92 w 15349"/>
                  <a:gd name="connsiteY2" fmla="*/ 7875 h 15349"/>
                  <a:gd name="connsiteX3" fmla="*/ 7875 w 15349"/>
                  <a:gd name="connsiteY3" fmla="*/ 93 h 15349"/>
                  <a:gd name="connsiteX4" fmla="*/ 15657 w 15349"/>
                  <a:gd name="connsiteY4" fmla="*/ 7875 h 1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49" h="15349">
                    <a:moveTo>
                      <a:pt x="15657" y="7875"/>
                    </a:moveTo>
                    <a:cubicBezTo>
                      <a:pt x="15657" y="12173"/>
                      <a:pt x="12172" y="15657"/>
                      <a:pt x="7875" y="15657"/>
                    </a:cubicBezTo>
                    <a:cubicBezTo>
                      <a:pt x="3577" y="15657"/>
                      <a:pt x="92" y="12173"/>
                      <a:pt x="92" y="7875"/>
                    </a:cubicBezTo>
                    <a:cubicBezTo>
                      <a:pt x="92" y="3577"/>
                      <a:pt x="3577" y="93"/>
                      <a:pt x="7875" y="93"/>
                    </a:cubicBezTo>
                    <a:cubicBezTo>
                      <a:pt x="12172" y="93"/>
                      <a:pt x="15657" y="3577"/>
                      <a:pt x="15657" y="7875"/>
                    </a:cubicBezTo>
                    <a:close/>
                  </a:path>
                </a:pathLst>
              </a:custGeom>
              <a:noFill/>
              <a:ln w="152400" cap="flat">
                <a:solidFill>
                  <a:schemeClr val="bg1">
                    <a:lumMod val="9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112">
                <a:extLst>
                  <a:ext uri="{FF2B5EF4-FFF2-40B4-BE49-F238E27FC236}">
                    <a16:creationId xmlns:a16="http://schemas.microsoft.com/office/drawing/2014/main" id="{02FDD89B-ED31-FE4E-B868-129DB4BF859C}"/>
                  </a:ext>
                </a:extLst>
              </p:cNvPr>
              <p:cNvSpPr/>
              <p:nvPr/>
            </p:nvSpPr>
            <p:spPr>
              <a:xfrm>
                <a:off x="12937246" y="9946260"/>
                <a:ext cx="1833298" cy="1800552"/>
              </a:xfrm>
              <a:custGeom>
                <a:avLst/>
                <a:gdLst>
                  <a:gd name="connsiteX0" fmla="*/ 46 w 128932"/>
                  <a:gd name="connsiteY0" fmla="*/ 64513 h 126630"/>
                  <a:gd name="connsiteX1" fmla="*/ 66471 w 128932"/>
                  <a:gd name="connsiteY1" fmla="*/ 126959 h 126630"/>
                  <a:gd name="connsiteX2" fmla="*/ 128918 w 128932"/>
                  <a:gd name="connsiteY2" fmla="*/ 64513 h 126630"/>
                  <a:gd name="connsiteX3" fmla="*/ 64451 w 128932"/>
                  <a:gd name="connsiteY3" fmla="*/ 64513 h 126630"/>
                  <a:gd name="connsiteX4" fmla="*/ 64451 w 128932"/>
                  <a:gd name="connsiteY4" fmla="*/ 46 h 126630"/>
                  <a:gd name="connsiteX5" fmla="*/ 46 w 128932"/>
                  <a:gd name="connsiteY5" fmla="*/ 64513 h 1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932" h="126630">
                    <a:moveTo>
                      <a:pt x="46" y="64513"/>
                    </a:moveTo>
                    <a:cubicBezTo>
                      <a:pt x="1145" y="100100"/>
                      <a:pt x="30884" y="128058"/>
                      <a:pt x="66471" y="126959"/>
                    </a:cubicBezTo>
                    <a:cubicBezTo>
                      <a:pt x="100515" y="125908"/>
                      <a:pt x="127867" y="98556"/>
                      <a:pt x="128918" y="64513"/>
                    </a:cubicBezTo>
                    <a:lnTo>
                      <a:pt x="64451" y="64513"/>
                    </a:lnTo>
                    <a:lnTo>
                      <a:pt x="64451" y="46"/>
                    </a:lnTo>
                    <a:cubicBezTo>
                      <a:pt x="28882" y="106"/>
                      <a:pt x="71" y="28943"/>
                      <a:pt x="46" y="64513"/>
                    </a:cubicBezTo>
                    <a:close/>
                  </a:path>
                </a:pathLst>
              </a:custGeom>
              <a:noFill/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3" name="Forma libre 113">
                <a:extLst>
                  <a:ext uri="{FF2B5EF4-FFF2-40B4-BE49-F238E27FC236}">
                    <a16:creationId xmlns:a16="http://schemas.microsoft.com/office/drawing/2014/main" id="{D9DA78E0-041B-B647-9A48-2314FCCD6135}"/>
                  </a:ext>
                </a:extLst>
              </p:cNvPr>
              <p:cNvSpPr/>
              <p:nvPr/>
            </p:nvSpPr>
            <p:spPr>
              <a:xfrm>
                <a:off x="13140550" y="10149990"/>
                <a:ext cx="1418615" cy="1418615"/>
              </a:xfrm>
              <a:custGeom>
                <a:avLst/>
                <a:gdLst>
                  <a:gd name="connsiteX0" fmla="*/ 100322 w 99769"/>
                  <a:gd name="connsiteY0" fmla="*/ 50184 h 99769"/>
                  <a:gd name="connsiteX1" fmla="*/ 50184 w 99769"/>
                  <a:gd name="connsiteY1" fmla="*/ 100322 h 99769"/>
                  <a:gd name="connsiteX2" fmla="*/ 46 w 99769"/>
                  <a:gd name="connsiteY2" fmla="*/ 50184 h 99769"/>
                  <a:gd name="connsiteX3" fmla="*/ 50184 w 99769"/>
                  <a:gd name="connsiteY3" fmla="*/ 46 h 99769"/>
                  <a:gd name="connsiteX4" fmla="*/ 100322 w 99769"/>
                  <a:gd name="connsiteY4" fmla="*/ 50184 h 9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769" h="99769">
                    <a:moveTo>
                      <a:pt x="100322" y="50184"/>
                    </a:moveTo>
                    <a:cubicBezTo>
                      <a:pt x="100322" y="77875"/>
                      <a:pt x="77875" y="100322"/>
                      <a:pt x="50184" y="100322"/>
                    </a:cubicBezTo>
                    <a:cubicBezTo>
                      <a:pt x="22494" y="100322"/>
                      <a:pt x="46" y="77875"/>
                      <a:pt x="46" y="50184"/>
                    </a:cubicBezTo>
                    <a:cubicBezTo>
                      <a:pt x="46" y="22494"/>
                      <a:pt x="22494" y="46"/>
                      <a:pt x="50184" y="46"/>
                    </a:cubicBezTo>
                    <a:cubicBezTo>
                      <a:pt x="77875" y="46"/>
                      <a:pt x="100322" y="22494"/>
                      <a:pt x="100322" y="501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4" name="Forma libre 114">
                <a:extLst>
                  <a:ext uri="{FF2B5EF4-FFF2-40B4-BE49-F238E27FC236}">
                    <a16:creationId xmlns:a16="http://schemas.microsoft.com/office/drawing/2014/main" id="{8C5190A9-5BD7-D245-AB09-D203F0216E00}"/>
                  </a:ext>
                </a:extLst>
              </p:cNvPr>
              <p:cNvSpPr/>
              <p:nvPr/>
            </p:nvSpPr>
            <p:spPr>
              <a:xfrm>
                <a:off x="14848677" y="10856020"/>
                <a:ext cx="796605" cy="10906"/>
              </a:xfrm>
              <a:custGeom>
                <a:avLst/>
                <a:gdLst>
                  <a:gd name="connsiteX0" fmla="*/ 93 w 56024"/>
                  <a:gd name="connsiteY0" fmla="*/ 93 h 0"/>
                  <a:gd name="connsiteX1" fmla="*/ 56255 w 56024"/>
                  <a:gd name="connsiteY1" fmla="*/ 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024">
                    <a:moveTo>
                      <a:pt x="93" y="93"/>
                    </a:moveTo>
                    <a:lnTo>
                      <a:pt x="56255" y="93"/>
                    </a:lnTo>
                  </a:path>
                </a:pathLst>
              </a:custGeom>
              <a:ln w="152400" cap="flat">
                <a:solidFill>
                  <a:schemeClr val="bg1">
                    <a:lumMod val="9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5" name="Forma libre 115">
                <a:extLst>
                  <a:ext uri="{FF2B5EF4-FFF2-40B4-BE49-F238E27FC236}">
                    <a16:creationId xmlns:a16="http://schemas.microsoft.com/office/drawing/2014/main" id="{7057D763-DB5C-3F42-83FC-53287D8604F4}"/>
                  </a:ext>
                </a:extLst>
              </p:cNvPr>
              <p:cNvSpPr/>
              <p:nvPr/>
            </p:nvSpPr>
            <p:spPr>
              <a:xfrm>
                <a:off x="15647245" y="10751596"/>
                <a:ext cx="218247" cy="218247"/>
              </a:xfrm>
              <a:custGeom>
                <a:avLst/>
                <a:gdLst>
                  <a:gd name="connsiteX0" fmla="*/ 15657 w 15349"/>
                  <a:gd name="connsiteY0" fmla="*/ 7875 h 15349"/>
                  <a:gd name="connsiteX1" fmla="*/ 7875 w 15349"/>
                  <a:gd name="connsiteY1" fmla="*/ 15657 h 15349"/>
                  <a:gd name="connsiteX2" fmla="*/ 93 w 15349"/>
                  <a:gd name="connsiteY2" fmla="*/ 7875 h 15349"/>
                  <a:gd name="connsiteX3" fmla="*/ 7875 w 15349"/>
                  <a:gd name="connsiteY3" fmla="*/ 93 h 15349"/>
                  <a:gd name="connsiteX4" fmla="*/ 15657 w 15349"/>
                  <a:gd name="connsiteY4" fmla="*/ 7875 h 1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49" h="15349">
                    <a:moveTo>
                      <a:pt x="15657" y="7875"/>
                    </a:moveTo>
                    <a:cubicBezTo>
                      <a:pt x="15657" y="12173"/>
                      <a:pt x="12173" y="15657"/>
                      <a:pt x="7875" y="15657"/>
                    </a:cubicBezTo>
                    <a:cubicBezTo>
                      <a:pt x="3577" y="15657"/>
                      <a:pt x="93" y="12173"/>
                      <a:pt x="93" y="7875"/>
                    </a:cubicBezTo>
                    <a:cubicBezTo>
                      <a:pt x="93" y="3577"/>
                      <a:pt x="3577" y="93"/>
                      <a:pt x="7875" y="93"/>
                    </a:cubicBezTo>
                    <a:cubicBezTo>
                      <a:pt x="12173" y="93"/>
                      <a:pt x="15657" y="3577"/>
                      <a:pt x="15657" y="7875"/>
                    </a:cubicBezTo>
                    <a:close/>
                  </a:path>
                </a:pathLst>
              </a:custGeom>
              <a:noFill/>
              <a:ln w="152400" cap="flat">
                <a:solidFill>
                  <a:schemeClr val="bg1">
                    <a:lumMod val="9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6" name="Forma libre 116">
                <a:extLst>
                  <a:ext uri="{FF2B5EF4-FFF2-40B4-BE49-F238E27FC236}">
                    <a16:creationId xmlns:a16="http://schemas.microsoft.com/office/drawing/2014/main" id="{274656A2-9D07-0949-8E70-45838BC4C088}"/>
                  </a:ext>
                </a:extLst>
              </p:cNvPr>
              <p:cNvSpPr/>
              <p:nvPr/>
            </p:nvSpPr>
            <p:spPr>
              <a:xfrm>
                <a:off x="12937246" y="9946587"/>
                <a:ext cx="916642" cy="1833298"/>
              </a:xfrm>
              <a:custGeom>
                <a:avLst/>
                <a:gdLst>
                  <a:gd name="connsiteX0" fmla="*/ 46 w 64466"/>
                  <a:gd name="connsiteY0" fmla="*/ 64490 h 128932"/>
                  <a:gd name="connsiteX1" fmla="*/ 64513 w 64466"/>
                  <a:gd name="connsiteY1" fmla="*/ 128956 h 128932"/>
                  <a:gd name="connsiteX2" fmla="*/ 64513 w 64466"/>
                  <a:gd name="connsiteY2" fmla="*/ 46 h 128932"/>
                  <a:gd name="connsiteX3" fmla="*/ 46 w 64466"/>
                  <a:gd name="connsiteY3" fmla="*/ 64490 h 1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466" h="128932">
                    <a:moveTo>
                      <a:pt x="46" y="64490"/>
                    </a:moveTo>
                    <a:cubicBezTo>
                      <a:pt x="72" y="100083"/>
                      <a:pt x="28919" y="128931"/>
                      <a:pt x="64513" y="128956"/>
                    </a:cubicBezTo>
                    <a:lnTo>
                      <a:pt x="64513" y="46"/>
                    </a:lnTo>
                    <a:cubicBezTo>
                      <a:pt x="28928" y="72"/>
                      <a:pt x="85" y="28905"/>
                      <a:pt x="46" y="64490"/>
                    </a:cubicBezTo>
                    <a:close/>
                  </a:path>
                </a:pathLst>
              </a:custGeom>
              <a:noFill/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7" name="Forma libre 117">
                <a:extLst>
                  <a:ext uri="{FF2B5EF4-FFF2-40B4-BE49-F238E27FC236}">
                    <a16:creationId xmlns:a16="http://schemas.microsoft.com/office/drawing/2014/main" id="{451FDA95-34C2-3B4A-B838-CF2B3AC6C897}"/>
                  </a:ext>
                </a:extLst>
              </p:cNvPr>
              <p:cNvSpPr/>
              <p:nvPr/>
            </p:nvSpPr>
            <p:spPr>
              <a:xfrm>
                <a:off x="12845591" y="9855031"/>
                <a:ext cx="2007893" cy="2007893"/>
              </a:xfrm>
              <a:custGeom>
                <a:avLst/>
                <a:gdLst>
                  <a:gd name="connsiteX0" fmla="*/ 70929 w 141212"/>
                  <a:gd name="connsiteY0" fmla="*/ 46 h 141212"/>
                  <a:gd name="connsiteX1" fmla="*/ 46 w 141212"/>
                  <a:gd name="connsiteY1" fmla="*/ 70929 h 141212"/>
                  <a:gd name="connsiteX2" fmla="*/ 70929 w 141212"/>
                  <a:gd name="connsiteY2" fmla="*/ 141811 h 141212"/>
                  <a:gd name="connsiteX3" fmla="*/ 141811 w 141212"/>
                  <a:gd name="connsiteY3" fmla="*/ 70929 h 141212"/>
                  <a:gd name="connsiteX4" fmla="*/ 70929 w 141212"/>
                  <a:gd name="connsiteY4" fmla="*/ 46 h 141212"/>
                  <a:gd name="connsiteX5" fmla="*/ 70929 w 141212"/>
                  <a:gd name="connsiteY5" fmla="*/ 135364 h 141212"/>
                  <a:gd name="connsiteX6" fmla="*/ 6462 w 141212"/>
                  <a:gd name="connsiteY6" fmla="*/ 70898 h 141212"/>
                  <a:gd name="connsiteX7" fmla="*/ 70929 w 141212"/>
                  <a:gd name="connsiteY7" fmla="*/ 6432 h 141212"/>
                  <a:gd name="connsiteX8" fmla="*/ 135395 w 141212"/>
                  <a:gd name="connsiteY8" fmla="*/ 70898 h 141212"/>
                  <a:gd name="connsiteX9" fmla="*/ 70929 w 141212"/>
                  <a:gd name="connsiteY9" fmla="*/ 135364 h 14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212" h="141212">
                    <a:moveTo>
                      <a:pt x="70929" y="46"/>
                    </a:moveTo>
                    <a:cubicBezTo>
                      <a:pt x="31782" y="46"/>
                      <a:pt x="46" y="31781"/>
                      <a:pt x="46" y="70929"/>
                    </a:cubicBezTo>
                    <a:cubicBezTo>
                      <a:pt x="46" y="110076"/>
                      <a:pt x="31782" y="141811"/>
                      <a:pt x="70929" y="141811"/>
                    </a:cubicBezTo>
                    <a:cubicBezTo>
                      <a:pt x="110076" y="141811"/>
                      <a:pt x="141811" y="110076"/>
                      <a:pt x="141811" y="70929"/>
                    </a:cubicBezTo>
                    <a:cubicBezTo>
                      <a:pt x="141769" y="31799"/>
                      <a:pt x="110058" y="89"/>
                      <a:pt x="70929" y="46"/>
                    </a:cubicBezTo>
                    <a:close/>
                    <a:moveTo>
                      <a:pt x="70929" y="135364"/>
                    </a:moveTo>
                    <a:cubicBezTo>
                      <a:pt x="35325" y="135364"/>
                      <a:pt x="6462" y="106502"/>
                      <a:pt x="6462" y="70898"/>
                    </a:cubicBezTo>
                    <a:cubicBezTo>
                      <a:pt x="6462" y="35294"/>
                      <a:pt x="35325" y="6432"/>
                      <a:pt x="70929" y="6432"/>
                    </a:cubicBezTo>
                    <a:cubicBezTo>
                      <a:pt x="106533" y="6432"/>
                      <a:pt x="135395" y="35294"/>
                      <a:pt x="135395" y="70898"/>
                    </a:cubicBezTo>
                    <a:cubicBezTo>
                      <a:pt x="135370" y="106491"/>
                      <a:pt x="106522" y="135339"/>
                      <a:pt x="70929" y="1353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8" name="Forma libre 118">
                <a:extLst>
                  <a:ext uri="{FF2B5EF4-FFF2-40B4-BE49-F238E27FC236}">
                    <a16:creationId xmlns:a16="http://schemas.microsoft.com/office/drawing/2014/main" id="{5D9C0CDC-249D-8140-961F-8FD32EB00B14}"/>
                  </a:ext>
                </a:extLst>
              </p:cNvPr>
              <p:cNvSpPr/>
              <p:nvPr/>
            </p:nvSpPr>
            <p:spPr>
              <a:xfrm>
                <a:off x="9680087" y="2697089"/>
                <a:ext cx="796605" cy="10906"/>
              </a:xfrm>
              <a:custGeom>
                <a:avLst/>
                <a:gdLst>
                  <a:gd name="connsiteX0" fmla="*/ 93 w 56024"/>
                  <a:gd name="connsiteY0" fmla="*/ 93 h 0"/>
                  <a:gd name="connsiteX1" fmla="*/ 56255 w 56024"/>
                  <a:gd name="connsiteY1" fmla="*/ 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024">
                    <a:moveTo>
                      <a:pt x="93" y="93"/>
                    </a:moveTo>
                    <a:lnTo>
                      <a:pt x="56255" y="93"/>
                    </a:lnTo>
                  </a:path>
                </a:pathLst>
              </a:custGeom>
              <a:ln w="152400" cap="flat">
                <a:solidFill>
                  <a:schemeClr val="bg1">
                    <a:lumMod val="9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9" name="Forma libre 119">
                <a:extLst>
                  <a:ext uri="{FF2B5EF4-FFF2-40B4-BE49-F238E27FC236}">
                    <a16:creationId xmlns:a16="http://schemas.microsoft.com/office/drawing/2014/main" id="{3242D726-626E-9445-B4AC-5D86CB93A4F7}"/>
                  </a:ext>
                </a:extLst>
              </p:cNvPr>
              <p:cNvSpPr/>
              <p:nvPr/>
            </p:nvSpPr>
            <p:spPr>
              <a:xfrm>
                <a:off x="10478668" y="2592665"/>
                <a:ext cx="218247" cy="218247"/>
              </a:xfrm>
              <a:custGeom>
                <a:avLst/>
                <a:gdLst>
                  <a:gd name="connsiteX0" fmla="*/ 15657 w 15349"/>
                  <a:gd name="connsiteY0" fmla="*/ 7875 h 15349"/>
                  <a:gd name="connsiteX1" fmla="*/ 7875 w 15349"/>
                  <a:gd name="connsiteY1" fmla="*/ 15657 h 15349"/>
                  <a:gd name="connsiteX2" fmla="*/ 93 w 15349"/>
                  <a:gd name="connsiteY2" fmla="*/ 7875 h 15349"/>
                  <a:gd name="connsiteX3" fmla="*/ 7875 w 15349"/>
                  <a:gd name="connsiteY3" fmla="*/ 93 h 15349"/>
                  <a:gd name="connsiteX4" fmla="*/ 15657 w 15349"/>
                  <a:gd name="connsiteY4" fmla="*/ 7875 h 1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49" h="15349">
                    <a:moveTo>
                      <a:pt x="15657" y="7875"/>
                    </a:moveTo>
                    <a:cubicBezTo>
                      <a:pt x="15657" y="12173"/>
                      <a:pt x="12172" y="15657"/>
                      <a:pt x="7875" y="15657"/>
                    </a:cubicBezTo>
                    <a:cubicBezTo>
                      <a:pt x="3577" y="15657"/>
                      <a:pt x="93" y="12173"/>
                      <a:pt x="93" y="7875"/>
                    </a:cubicBezTo>
                    <a:cubicBezTo>
                      <a:pt x="93" y="3577"/>
                      <a:pt x="3577" y="93"/>
                      <a:pt x="7875" y="93"/>
                    </a:cubicBezTo>
                    <a:cubicBezTo>
                      <a:pt x="12172" y="93"/>
                      <a:pt x="15657" y="3577"/>
                      <a:pt x="15657" y="7875"/>
                    </a:cubicBezTo>
                    <a:close/>
                  </a:path>
                </a:pathLst>
              </a:custGeom>
              <a:noFill/>
              <a:ln w="152400" cap="flat">
                <a:solidFill>
                  <a:schemeClr val="bg1">
                    <a:lumMod val="9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AC9CB95-C076-374B-B375-9BAE8D1533F9}"/>
                </a:ext>
              </a:extLst>
            </p:cNvPr>
            <p:cNvSpPr txBox="1"/>
            <p:nvPr/>
          </p:nvSpPr>
          <p:spPr>
            <a:xfrm>
              <a:off x="13197190" y="10601030"/>
              <a:ext cx="131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2PM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8D8F918-B075-6644-8867-6D2D1F8D0574}"/>
                </a:ext>
              </a:extLst>
            </p:cNvPr>
            <p:cNvSpPr txBox="1"/>
            <p:nvPr/>
          </p:nvSpPr>
          <p:spPr>
            <a:xfrm>
              <a:off x="11307430" y="7857830"/>
              <a:ext cx="131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3PM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680F44-CECB-124C-80D6-251C97297769}"/>
                </a:ext>
              </a:extLst>
            </p:cNvPr>
            <p:cNvSpPr txBox="1"/>
            <p:nvPr/>
          </p:nvSpPr>
          <p:spPr>
            <a:xfrm>
              <a:off x="9905350" y="5175590"/>
              <a:ext cx="131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4PM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87F404C-3823-3144-A470-1D03A05DFAA3}"/>
                </a:ext>
              </a:extLst>
            </p:cNvPr>
            <p:cNvSpPr txBox="1"/>
            <p:nvPr/>
          </p:nvSpPr>
          <p:spPr>
            <a:xfrm>
              <a:off x="8046070" y="2432390"/>
              <a:ext cx="131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5PM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D3645A56-437E-854C-9A2A-C968E5B66FB6}"/>
                </a:ext>
              </a:extLst>
            </p:cNvPr>
            <p:cNvSpPr/>
            <p:nvPr/>
          </p:nvSpPr>
          <p:spPr>
            <a:xfrm>
              <a:off x="16581349" y="10430442"/>
              <a:ext cx="492819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487DC5F0-4CF8-E44F-9559-C46AE7B855F5}"/>
                </a:ext>
              </a:extLst>
            </p:cNvPr>
            <p:cNvSpPr/>
            <p:nvPr/>
          </p:nvSpPr>
          <p:spPr>
            <a:xfrm>
              <a:off x="14664950" y="7726236"/>
              <a:ext cx="492819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5855D341-05B9-8842-9C5B-FA2D07522E40}"/>
                </a:ext>
              </a:extLst>
            </p:cNvPr>
            <p:cNvSpPr/>
            <p:nvPr/>
          </p:nvSpPr>
          <p:spPr>
            <a:xfrm>
              <a:off x="13306028" y="4983036"/>
              <a:ext cx="492819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D82E8E78-91CD-9F47-93E8-67780B3A6984}"/>
                </a:ext>
              </a:extLst>
            </p:cNvPr>
            <p:cNvSpPr/>
            <p:nvPr/>
          </p:nvSpPr>
          <p:spPr>
            <a:xfrm>
              <a:off x="11571071" y="2270316"/>
              <a:ext cx="492819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17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50">
            <a:extLst>
              <a:ext uri="{FF2B5EF4-FFF2-40B4-BE49-F238E27FC236}">
                <a16:creationId xmlns:a16="http://schemas.microsoft.com/office/drawing/2014/main" id="{290C5AE7-AEF2-E747-81FD-DC3845B424E3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13E51367-ACDA-194F-9007-8F336A1A970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43E443-A7A9-8B46-A402-976AA18E5E8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Forma libre 21">
            <a:extLst>
              <a:ext uri="{FF2B5EF4-FFF2-40B4-BE49-F238E27FC236}">
                <a16:creationId xmlns:a16="http://schemas.microsoft.com/office/drawing/2014/main" id="{FBE24C96-5F39-2E45-AF7C-79EFAC30C06E}"/>
              </a:ext>
            </a:extLst>
          </p:cNvPr>
          <p:cNvSpPr/>
          <p:nvPr/>
        </p:nvSpPr>
        <p:spPr>
          <a:xfrm>
            <a:off x="5644776" y="10070517"/>
            <a:ext cx="2623368" cy="601326"/>
          </a:xfrm>
          <a:custGeom>
            <a:avLst/>
            <a:gdLst>
              <a:gd name="connsiteX0" fmla="*/ 349337 w 349190"/>
              <a:gd name="connsiteY0" fmla="*/ 4432 h 80040"/>
              <a:gd name="connsiteX1" fmla="*/ 290782 w 349190"/>
              <a:gd name="connsiteY1" fmla="*/ 29853 h 80040"/>
              <a:gd name="connsiteX2" fmla="*/ 298091 w 349190"/>
              <a:gd name="connsiteY2" fmla="*/ 39062 h 80040"/>
              <a:gd name="connsiteX3" fmla="*/ 7279 w 349190"/>
              <a:gd name="connsiteY3" fmla="*/ 1613 h 80040"/>
              <a:gd name="connsiteX4" fmla="*/ 1612 w 349190"/>
              <a:gd name="connsiteY4" fmla="*/ 1802 h 80040"/>
              <a:gd name="connsiteX5" fmla="*/ 1612 w 349190"/>
              <a:gd name="connsiteY5" fmla="*/ 7279 h 80040"/>
              <a:gd name="connsiteX6" fmla="*/ 152671 w 349190"/>
              <a:gd name="connsiteY6" fmla="*/ 78763 h 80040"/>
              <a:gd name="connsiteX7" fmla="*/ 176753 w 349190"/>
              <a:gd name="connsiteY7" fmla="*/ 79932 h 80040"/>
              <a:gd name="connsiteX8" fmla="*/ 303156 w 349190"/>
              <a:gd name="connsiteY8" fmla="*/ 45387 h 80040"/>
              <a:gd name="connsiteX9" fmla="*/ 311372 w 349190"/>
              <a:gd name="connsiteY9" fmla="*/ 55736 h 8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9190" h="80040">
                <a:moveTo>
                  <a:pt x="349337" y="4432"/>
                </a:moveTo>
                <a:lnTo>
                  <a:pt x="290782" y="29853"/>
                </a:lnTo>
                <a:lnTo>
                  <a:pt x="298091" y="39062"/>
                </a:lnTo>
                <a:cubicBezTo>
                  <a:pt x="204957" y="93688"/>
                  <a:pt x="84427" y="78763"/>
                  <a:pt x="7279" y="1613"/>
                </a:cubicBezTo>
                <a:cubicBezTo>
                  <a:pt x="5662" y="100"/>
                  <a:pt x="3125" y="185"/>
                  <a:pt x="1612" y="1802"/>
                </a:cubicBezTo>
                <a:cubicBezTo>
                  <a:pt x="171" y="3343"/>
                  <a:pt x="171" y="5738"/>
                  <a:pt x="1612" y="7279"/>
                </a:cubicBezTo>
                <a:cubicBezTo>
                  <a:pt x="42198" y="47840"/>
                  <a:pt x="95574" y="73098"/>
                  <a:pt x="152671" y="78763"/>
                </a:cubicBezTo>
                <a:cubicBezTo>
                  <a:pt x="160698" y="79542"/>
                  <a:pt x="168726" y="79932"/>
                  <a:pt x="176753" y="79932"/>
                </a:cubicBezTo>
                <a:cubicBezTo>
                  <a:pt x="221218" y="79928"/>
                  <a:pt x="264869" y="67999"/>
                  <a:pt x="303156" y="45387"/>
                </a:cubicBezTo>
                <a:lnTo>
                  <a:pt x="311372" y="557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22">
            <a:extLst>
              <a:ext uri="{FF2B5EF4-FFF2-40B4-BE49-F238E27FC236}">
                <a16:creationId xmlns:a16="http://schemas.microsoft.com/office/drawing/2014/main" id="{7B84992A-42FF-EC43-8368-B725355F1533}"/>
              </a:ext>
            </a:extLst>
          </p:cNvPr>
          <p:cNvSpPr/>
          <p:nvPr/>
        </p:nvSpPr>
        <p:spPr>
          <a:xfrm>
            <a:off x="10938880" y="10083769"/>
            <a:ext cx="2628695" cy="601326"/>
          </a:xfrm>
          <a:custGeom>
            <a:avLst/>
            <a:gdLst>
              <a:gd name="connsiteX0" fmla="*/ 349429 w 349898"/>
              <a:gd name="connsiteY0" fmla="*/ 4517 h 80040"/>
              <a:gd name="connsiteX1" fmla="*/ 290874 w 349898"/>
              <a:gd name="connsiteY1" fmla="*/ 29939 h 80040"/>
              <a:gd name="connsiteX2" fmla="*/ 298184 w 349898"/>
              <a:gd name="connsiteY2" fmla="*/ 39147 h 80040"/>
              <a:gd name="connsiteX3" fmla="*/ 7371 w 349898"/>
              <a:gd name="connsiteY3" fmla="*/ 1705 h 80040"/>
              <a:gd name="connsiteX4" fmla="*/ 1705 w 349898"/>
              <a:gd name="connsiteY4" fmla="*/ 1705 h 80040"/>
              <a:gd name="connsiteX5" fmla="*/ 1705 w 349898"/>
              <a:gd name="connsiteY5" fmla="*/ 7371 h 80040"/>
              <a:gd name="connsiteX6" fmla="*/ 152763 w 349898"/>
              <a:gd name="connsiteY6" fmla="*/ 78856 h 80040"/>
              <a:gd name="connsiteX7" fmla="*/ 176803 w 349898"/>
              <a:gd name="connsiteY7" fmla="*/ 80031 h 80040"/>
              <a:gd name="connsiteX8" fmla="*/ 303213 w 349898"/>
              <a:gd name="connsiteY8" fmla="*/ 45479 h 80040"/>
              <a:gd name="connsiteX9" fmla="*/ 311429 w 349898"/>
              <a:gd name="connsiteY9" fmla="*/ 55828 h 8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9898" h="80040">
                <a:moveTo>
                  <a:pt x="349429" y="4517"/>
                </a:moveTo>
                <a:lnTo>
                  <a:pt x="290874" y="29939"/>
                </a:lnTo>
                <a:lnTo>
                  <a:pt x="298184" y="39147"/>
                </a:lnTo>
                <a:cubicBezTo>
                  <a:pt x="205043" y="93773"/>
                  <a:pt x="84519" y="78856"/>
                  <a:pt x="7371" y="1705"/>
                </a:cubicBezTo>
                <a:cubicBezTo>
                  <a:pt x="5806" y="140"/>
                  <a:pt x="3270" y="140"/>
                  <a:pt x="1705" y="1705"/>
                </a:cubicBezTo>
                <a:cubicBezTo>
                  <a:pt x="140" y="3270"/>
                  <a:pt x="140" y="5807"/>
                  <a:pt x="1705" y="7371"/>
                </a:cubicBezTo>
                <a:cubicBezTo>
                  <a:pt x="42290" y="47932"/>
                  <a:pt x="95666" y="73190"/>
                  <a:pt x="152763" y="78856"/>
                </a:cubicBezTo>
                <a:cubicBezTo>
                  <a:pt x="160791" y="79644"/>
                  <a:pt x="168804" y="80036"/>
                  <a:pt x="176803" y="80031"/>
                </a:cubicBezTo>
                <a:cubicBezTo>
                  <a:pt x="221271" y="80027"/>
                  <a:pt x="264924" y="68095"/>
                  <a:pt x="303213" y="45479"/>
                </a:cubicBezTo>
                <a:lnTo>
                  <a:pt x="311429" y="558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23">
            <a:extLst>
              <a:ext uri="{FF2B5EF4-FFF2-40B4-BE49-F238E27FC236}">
                <a16:creationId xmlns:a16="http://schemas.microsoft.com/office/drawing/2014/main" id="{FD8087C8-4750-CB47-86EE-406212F78AE6}"/>
              </a:ext>
            </a:extLst>
          </p:cNvPr>
          <p:cNvSpPr/>
          <p:nvPr/>
        </p:nvSpPr>
        <p:spPr>
          <a:xfrm>
            <a:off x="16228296" y="10083769"/>
            <a:ext cx="2628695" cy="601326"/>
          </a:xfrm>
          <a:custGeom>
            <a:avLst/>
            <a:gdLst>
              <a:gd name="connsiteX0" fmla="*/ 349422 w 349898"/>
              <a:gd name="connsiteY0" fmla="*/ 4517 h 80040"/>
              <a:gd name="connsiteX1" fmla="*/ 290874 w 349898"/>
              <a:gd name="connsiteY1" fmla="*/ 29939 h 80040"/>
              <a:gd name="connsiteX2" fmla="*/ 298184 w 349898"/>
              <a:gd name="connsiteY2" fmla="*/ 39147 h 80040"/>
              <a:gd name="connsiteX3" fmla="*/ 7371 w 349898"/>
              <a:gd name="connsiteY3" fmla="*/ 1705 h 80040"/>
              <a:gd name="connsiteX4" fmla="*/ 1705 w 349898"/>
              <a:gd name="connsiteY4" fmla="*/ 1705 h 80040"/>
              <a:gd name="connsiteX5" fmla="*/ 1705 w 349898"/>
              <a:gd name="connsiteY5" fmla="*/ 7371 h 80040"/>
              <a:gd name="connsiteX6" fmla="*/ 152763 w 349898"/>
              <a:gd name="connsiteY6" fmla="*/ 78856 h 80040"/>
              <a:gd name="connsiteX7" fmla="*/ 176803 w 349898"/>
              <a:gd name="connsiteY7" fmla="*/ 80031 h 80040"/>
              <a:gd name="connsiteX8" fmla="*/ 303205 w 349898"/>
              <a:gd name="connsiteY8" fmla="*/ 45479 h 80040"/>
              <a:gd name="connsiteX9" fmla="*/ 311422 w 349898"/>
              <a:gd name="connsiteY9" fmla="*/ 55828 h 8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9898" h="80040">
                <a:moveTo>
                  <a:pt x="349422" y="4517"/>
                </a:moveTo>
                <a:lnTo>
                  <a:pt x="290874" y="29939"/>
                </a:lnTo>
                <a:lnTo>
                  <a:pt x="298184" y="39147"/>
                </a:lnTo>
                <a:cubicBezTo>
                  <a:pt x="205043" y="93773"/>
                  <a:pt x="84519" y="78856"/>
                  <a:pt x="7371" y="1705"/>
                </a:cubicBezTo>
                <a:cubicBezTo>
                  <a:pt x="5806" y="140"/>
                  <a:pt x="3269" y="140"/>
                  <a:pt x="1705" y="1705"/>
                </a:cubicBezTo>
                <a:cubicBezTo>
                  <a:pt x="140" y="3270"/>
                  <a:pt x="140" y="5807"/>
                  <a:pt x="1705" y="7371"/>
                </a:cubicBezTo>
                <a:cubicBezTo>
                  <a:pt x="42290" y="47932"/>
                  <a:pt x="95666" y="73190"/>
                  <a:pt x="152763" y="78856"/>
                </a:cubicBezTo>
                <a:cubicBezTo>
                  <a:pt x="160791" y="79644"/>
                  <a:pt x="168804" y="80036"/>
                  <a:pt x="176803" y="80031"/>
                </a:cubicBezTo>
                <a:cubicBezTo>
                  <a:pt x="221269" y="80028"/>
                  <a:pt x="264920" y="68096"/>
                  <a:pt x="303205" y="45479"/>
                </a:cubicBezTo>
                <a:lnTo>
                  <a:pt x="311422" y="558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24">
            <a:extLst>
              <a:ext uri="{FF2B5EF4-FFF2-40B4-BE49-F238E27FC236}">
                <a16:creationId xmlns:a16="http://schemas.microsoft.com/office/drawing/2014/main" id="{B54A5FB5-934E-4F49-84D3-92B8AC8B5196}"/>
              </a:ext>
            </a:extLst>
          </p:cNvPr>
          <p:cNvSpPr/>
          <p:nvPr/>
        </p:nvSpPr>
        <p:spPr>
          <a:xfrm>
            <a:off x="8311943" y="5862264"/>
            <a:ext cx="2623368" cy="601326"/>
          </a:xfrm>
          <a:custGeom>
            <a:avLst/>
            <a:gdLst>
              <a:gd name="connsiteX0" fmla="*/ 349351 w 349190"/>
              <a:gd name="connsiteY0" fmla="*/ 76036 h 80040"/>
              <a:gd name="connsiteX1" fmla="*/ 311336 w 349190"/>
              <a:gd name="connsiteY1" fmla="*/ 24754 h 80040"/>
              <a:gd name="connsiteX2" fmla="*/ 303134 w 349190"/>
              <a:gd name="connsiteY2" fmla="*/ 35088 h 80040"/>
              <a:gd name="connsiteX3" fmla="*/ 1612 w 349190"/>
              <a:gd name="connsiteY3" fmla="*/ 73210 h 80040"/>
              <a:gd name="connsiteX4" fmla="*/ 1801 w 349190"/>
              <a:gd name="connsiteY4" fmla="*/ 78877 h 80040"/>
              <a:gd name="connsiteX5" fmla="*/ 7279 w 349190"/>
              <a:gd name="connsiteY5" fmla="*/ 78877 h 80040"/>
              <a:gd name="connsiteX6" fmla="*/ 298091 w 349190"/>
              <a:gd name="connsiteY6" fmla="*/ 41428 h 80040"/>
              <a:gd name="connsiteX7" fmla="*/ 290782 w 349190"/>
              <a:gd name="connsiteY7" fmla="*/ 50636 h 8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190" h="80040">
                <a:moveTo>
                  <a:pt x="349351" y="76036"/>
                </a:moveTo>
                <a:lnTo>
                  <a:pt x="311336" y="24754"/>
                </a:lnTo>
                <a:lnTo>
                  <a:pt x="303134" y="35088"/>
                </a:lnTo>
                <a:cubicBezTo>
                  <a:pt x="205718" y="-22570"/>
                  <a:pt x="81614" y="-6879"/>
                  <a:pt x="1612" y="73210"/>
                </a:cubicBezTo>
                <a:cubicBezTo>
                  <a:pt x="100" y="74827"/>
                  <a:pt x="185" y="77364"/>
                  <a:pt x="1801" y="78877"/>
                </a:cubicBezTo>
                <a:cubicBezTo>
                  <a:pt x="3343" y="80319"/>
                  <a:pt x="5738" y="80319"/>
                  <a:pt x="7279" y="78877"/>
                </a:cubicBezTo>
                <a:cubicBezTo>
                  <a:pt x="84427" y="1726"/>
                  <a:pt x="204950" y="-13205"/>
                  <a:pt x="298091" y="41428"/>
                </a:cubicBezTo>
                <a:lnTo>
                  <a:pt x="290782" y="506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25">
            <a:extLst>
              <a:ext uri="{FF2B5EF4-FFF2-40B4-BE49-F238E27FC236}">
                <a16:creationId xmlns:a16="http://schemas.microsoft.com/office/drawing/2014/main" id="{1A65ABB8-C547-BD4E-85E7-EA297B338C8A}"/>
              </a:ext>
            </a:extLst>
          </p:cNvPr>
          <p:cNvSpPr/>
          <p:nvPr/>
        </p:nvSpPr>
        <p:spPr>
          <a:xfrm>
            <a:off x="13582412" y="5862339"/>
            <a:ext cx="2628695" cy="601326"/>
          </a:xfrm>
          <a:custGeom>
            <a:avLst/>
            <a:gdLst>
              <a:gd name="connsiteX0" fmla="*/ 349408 w 349898"/>
              <a:gd name="connsiteY0" fmla="*/ 76027 h 80040"/>
              <a:gd name="connsiteX1" fmla="*/ 311393 w 349898"/>
              <a:gd name="connsiteY1" fmla="*/ 24744 h 80040"/>
              <a:gd name="connsiteX2" fmla="*/ 303191 w 349898"/>
              <a:gd name="connsiteY2" fmla="*/ 35079 h 80040"/>
              <a:gd name="connsiteX3" fmla="*/ 1705 w 349898"/>
              <a:gd name="connsiteY3" fmla="*/ 73201 h 80040"/>
              <a:gd name="connsiteX4" fmla="*/ 1705 w 349898"/>
              <a:gd name="connsiteY4" fmla="*/ 78867 h 80040"/>
              <a:gd name="connsiteX5" fmla="*/ 7371 w 349898"/>
              <a:gd name="connsiteY5" fmla="*/ 78867 h 80040"/>
              <a:gd name="connsiteX6" fmla="*/ 298191 w 349898"/>
              <a:gd name="connsiteY6" fmla="*/ 41418 h 80040"/>
              <a:gd name="connsiteX7" fmla="*/ 290881 w 349898"/>
              <a:gd name="connsiteY7" fmla="*/ 50626 h 8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898" h="80040">
                <a:moveTo>
                  <a:pt x="349408" y="76027"/>
                </a:moveTo>
                <a:lnTo>
                  <a:pt x="311393" y="24744"/>
                </a:lnTo>
                <a:lnTo>
                  <a:pt x="303191" y="35079"/>
                </a:lnTo>
                <a:cubicBezTo>
                  <a:pt x="205784" y="-22566"/>
                  <a:pt x="81699" y="-6876"/>
                  <a:pt x="1705" y="73201"/>
                </a:cubicBezTo>
                <a:cubicBezTo>
                  <a:pt x="140" y="74765"/>
                  <a:pt x="140" y="77302"/>
                  <a:pt x="1705" y="78867"/>
                </a:cubicBezTo>
                <a:cubicBezTo>
                  <a:pt x="3270" y="80432"/>
                  <a:pt x="5806" y="80432"/>
                  <a:pt x="7371" y="78867"/>
                </a:cubicBezTo>
                <a:cubicBezTo>
                  <a:pt x="84519" y="1716"/>
                  <a:pt x="205043" y="-13215"/>
                  <a:pt x="298191" y="41418"/>
                </a:cubicBezTo>
                <a:lnTo>
                  <a:pt x="290881" y="506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26">
            <a:extLst>
              <a:ext uri="{FF2B5EF4-FFF2-40B4-BE49-F238E27FC236}">
                <a16:creationId xmlns:a16="http://schemas.microsoft.com/office/drawing/2014/main" id="{F698E3A7-E1BC-5B44-B6DA-BA7CC464DF4B}"/>
              </a:ext>
            </a:extLst>
          </p:cNvPr>
          <p:cNvSpPr/>
          <p:nvPr/>
        </p:nvSpPr>
        <p:spPr>
          <a:xfrm>
            <a:off x="5046410" y="6332733"/>
            <a:ext cx="3698259" cy="3911267"/>
          </a:xfrm>
          <a:custGeom>
            <a:avLst/>
            <a:gdLst>
              <a:gd name="connsiteX0" fmla="*/ 435762 w 492266"/>
              <a:gd name="connsiteY0" fmla="*/ 310485 h 520618"/>
              <a:gd name="connsiteX1" fmla="*/ 388073 w 492266"/>
              <a:gd name="connsiteY1" fmla="*/ 337805 h 520618"/>
              <a:gd name="connsiteX2" fmla="*/ 260424 w 492266"/>
              <a:gd name="connsiteY2" fmla="*/ 409749 h 520618"/>
              <a:gd name="connsiteX3" fmla="*/ 111235 w 492266"/>
              <a:gd name="connsiteY3" fmla="*/ 254407 h 520618"/>
              <a:gd name="connsiteX4" fmla="*/ 251705 w 492266"/>
              <a:gd name="connsiteY4" fmla="*/ 111382 h 520618"/>
              <a:gd name="connsiteX5" fmla="*/ 388285 w 492266"/>
              <a:gd name="connsiteY5" fmla="*/ 183433 h 520618"/>
              <a:gd name="connsiteX6" fmla="*/ 435253 w 492266"/>
              <a:gd name="connsiteY6" fmla="*/ 210399 h 520618"/>
              <a:gd name="connsiteX7" fmla="*/ 437377 w 492266"/>
              <a:gd name="connsiteY7" fmla="*/ 210399 h 520618"/>
              <a:gd name="connsiteX8" fmla="*/ 484493 w 492266"/>
              <a:gd name="connsiteY8" fmla="*/ 128814 h 520618"/>
              <a:gd name="connsiteX9" fmla="*/ 465029 w 492266"/>
              <a:gd name="connsiteY9" fmla="*/ 100325 h 520618"/>
              <a:gd name="connsiteX10" fmla="*/ 253001 w 492266"/>
              <a:gd name="connsiteY10" fmla="*/ 635 h 520618"/>
              <a:gd name="connsiteX11" fmla="*/ 734 w 492266"/>
              <a:gd name="connsiteY11" fmla="*/ 250086 h 520618"/>
              <a:gd name="connsiteX12" fmla="*/ 260431 w 492266"/>
              <a:gd name="connsiteY12" fmla="*/ 520354 h 520618"/>
              <a:gd name="connsiteX13" fmla="*/ 465029 w 492266"/>
              <a:gd name="connsiteY13" fmla="*/ 420566 h 520618"/>
              <a:gd name="connsiteX14" fmla="*/ 482935 w 492266"/>
              <a:gd name="connsiteY14" fmla="*/ 394648 h 520618"/>
              <a:gd name="connsiteX15" fmla="*/ 435770 w 492266"/>
              <a:gd name="connsiteY15" fmla="*/ 310485 h 52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2266" h="520618">
                <a:moveTo>
                  <a:pt x="435762" y="310485"/>
                </a:moveTo>
                <a:cubicBezTo>
                  <a:pt x="416143" y="310485"/>
                  <a:pt x="398272" y="321046"/>
                  <a:pt x="388073" y="337805"/>
                </a:cubicBezTo>
                <a:cubicBezTo>
                  <a:pt x="361020" y="382447"/>
                  <a:pt x="312622" y="409725"/>
                  <a:pt x="260424" y="409749"/>
                </a:cubicBezTo>
                <a:cubicBezTo>
                  <a:pt x="176136" y="409750"/>
                  <a:pt x="107871" y="339484"/>
                  <a:pt x="111235" y="254407"/>
                </a:cubicBezTo>
                <a:cubicBezTo>
                  <a:pt x="114259" y="178184"/>
                  <a:pt x="175548" y="115738"/>
                  <a:pt x="251705" y="111382"/>
                </a:cubicBezTo>
                <a:cubicBezTo>
                  <a:pt x="309466" y="108081"/>
                  <a:pt x="360718" y="137831"/>
                  <a:pt x="388285" y="183433"/>
                </a:cubicBezTo>
                <a:cubicBezTo>
                  <a:pt x="398294" y="199979"/>
                  <a:pt x="415909" y="210399"/>
                  <a:pt x="435253" y="210399"/>
                </a:cubicBezTo>
                <a:lnTo>
                  <a:pt x="437377" y="210399"/>
                </a:lnTo>
                <a:cubicBezTo>
                  <a:pt x="479238" y="210399"/>
                  <a:pt x="505756" y="164882"/>
                  <a:pt x="484493" y="128814"/>
                </a:cubicBezTo>
                <a:cubicBezTo>
                  <a:pt x="478642" y="118898"/>
                  <a:pt x="472139" y="109381"/>
                  <a:pt x="465029" y="100325"/>
                </a:cubicBezTo>
                <a:cubicBezTo>
                  <a:pt x="416001" y="37801"/>
                  <a:pt x="338952" y="-1773"/>
                  <a:pt x="253001" y="635"/>
                </a:cubicBezTo>
                <a:cubicBezTo>
                  <a:pt x="117008" y="4446"/>
                  <a:pt x="6046" y="114144"/>
                  <a:pt x="734" y="250086"/>
                </a:cubicBezTo>
                <a:cubicBezTo>
                  <a:pt x="-5046" y="398090"/>
                  <a:pt x="113686" y="520354"/>
                  <a:pt x="260431" y="520354"/>
                </a:cubicBezTo>
                <a:cubicBezTo>
                  <a:pt x="343401" y="520354"/>
                  <a:pt x="417418" y="481283"/>
                  <a:pt x="465029" y="420566"/>
                </a:cubicBezTo>
                <a:cubicBezTo>
                  <a:pt x="471511" y="412292"/>
                  <a:pt x="477490" y="403638"/>
                  <a:pt x="482935" y="394648"/>
                </a:cubicBezTo>
                <a:cubicBezTo>
                  <a:pt x="505296" y="357695"/>
                  <a:pt x="478954" y="310485"/>
                  <a:pt x="435770" y="31048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27">
            <a:extLst>
              <a:ext uri="{FF2B5EF4-FFF2-40B4-BE49-F238E27FC236}">
                <a16:creationId xmlns:a16="http://schemas.microsoft.com/office/drawing/2014/main" id="{F5A53396-1D2C-AE41-A584-811254D0755A}"/>
              </a:ext>
            </a:extLst>
          </p:cNvPr>
          <p:cNvSpPr/>
          <p:nvPr/>
        </p:nvSpPr>
        <p:spPr>
          <a:xfrm>
            <a:off x="7897278" y="6332771"/>
            <a:ext cx="3485408" cy="3911267"/>
          </a:xfrm>
          <a:custGeom>
            <a:avLst/>
            <a:gdLst>
              <a:gd name="connsiteX0" fmla="*/ 57261 w 463934"/>
              <a:gd name="connsiteY0" fmla="*/ 210394 h 520618"/>
              <a:gd name="connsiteX1" fmla="*/ 104164 w 463934"/>
              <a:gd name="connsiteY1" fmla="*/ 183513 h 520618"/>
              <a:gd name="connsiteX2" fmla="*/ 308936 w 463934"/>
              <a:gd name="connsiteY2" fmla="*/ 132439 h 520618"/>
              <a:gd name="connsiteX3" fmla="*/ 360008 w 463934"/>
              <a:gd name="connsiteY3" fmla="*/ 183513 h 520618"/>
              <a:gd name="connsiteX4" fmla="*/ 406912 w 463934"/>
              <a:gd name="connsiteY4" fmla="*/ 210394 h 520618"/>
              <a:gd name="connsiteX5" fmla="*/ 409037 w 463934"/>
              <a:gd name="connsiteY5" fmla="*/ 210394 h 520618"/>
              <a:gd name="connsiteX6" fmla="*/ 456152 w 463934"/>
              <a:gd name="connsiteY6" fmla="*/ 128816 h 520618"/>
              <a:gd name="connsiteX7" fmla="*/ 436703 w 463934"/>
              <a:gd name="connsiteY7" fmla="*/ 100320 h 520618"/>
              <a:gd name="connsiteX8" fmla="*/ 232104 w 463934"/>
              <a:gd name="connsiteY8" fmla="*/ 531 h 520618"/>
              <a:gd name="connsiteX9" fmla="*/ 27477 w 463934"/>
              <a:gd name="connsiteY9" fmla="*/ 100320 h 520618"/>
              <a:gd name="connsiteX10" fmla="*/ 8027 w 463934"/>
              <a:gd name="connsiteY10" fmla="*/ 128809 h 520618"/>
              <a:gd name="connsiteX11" fmla="*/ 55143 w 463934"/>
              <a:gd name="connsiteY11" fmla="*/ 210394 h 520618"/>
              <a:gd name="connsiteX12" fmla="*/ 407429 w 463934"/>
              <a:gd name="connsiteY12" fmla="*/ 310480 h 520618"/>
              <a:gd name="connsiteX13" fmla="*/ 359746 w 463934"/>
              <a:gd name="connsiteY13" fmla="*/ 337800 h 520618"/>
              <a:gd name="connsiteX14" fmla="*/ 154800 w 463934"/>
              <a:gd name="connsiteY14" fmla="*/ 388168 h 520618"/>
              <a:gd name="connsiteX15" fmla="*/ 104434 w 463934"/>
              <a:gd name="connsiteY15" fmla="*/ 337800 h 520618"/>
              <a:gd name="connsiteX16" fmla="*/ 56751 w 463934"/>
              <a:gd name="connsiteY16" fmla="*/ 310480 h 520618"/>
              <a:gd name="connsiteX17" fmla="*/ 56751 w 463934"/>
              <a:gd name="connsiteY17" fmla="*/ 310480 h 520618"/>
              <a:gd name="connsiteX18" fmla="*/ 9578 w 463934"/>
              <a:gd name="connsiteY18" fmla="*/ 394643 h 520618"/>
              <a:gd name="connsiteX19" fmla="*/ 27491 w 463934"/>
              <a:gd name="connsiteY19" fmla="*/ 420561 h 520618"/>
              <a:gd name="connsiteX20" fmla="*/ 232090 w 463934"/>
              <a:gd name="connsiteY20" fmla="*/ 520349 h 520618"/>
              <a:gd name="connsiteX21" fmla="*/ 436688 w 463934"/>
              <a:gd name="connsiteY21" fmla="*/ 420561 h 520618"/>
              <a:gd name="connsiteX22" fmla="*/ 454594 w 463934"/>
              <a:gd name="connsiteY22" fmla="*/ 394643 h 520618"/>
              <a:gd name="connsiteX23" fmla="*/ 407429 w 463934"/>
              <a:gd name="connsiteY23" fmla="*/ 310480 h 52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3934" h="520618">
                <a:moveTo>
                  <a:pt x="57261" y="210394"/>
                </a:moveTo>
                <a:cubicBezTo>
                  <a:pt x="76562" y="210394"/>
                  <a:pt x="94191" y="200038"/>
                  <a:pt x="104164" y="183513"/>
                </a:cubicBezTo>
                <a:cubicBezTo>
                  <a:pt x="146607" y="112861"/>
                  <a:pt x="238287" y="89994"/>
                  <a:pt x="308936" y="132439"/>
                </a:cubicBezTo>
                <a:cubicBezTo>
                  <a:pt x="329885" y="145024"/>
                  <a:pt x="347423" y="162563"/>
                  <a:pt x="360008" y="183513"/>
                </a:cubicBezTo>
                <a:cubicBezTo>
                  <a:pt x="369981" y="200038"/>
                  <a:pt x="387632" y="210394"/>
                  <a:pt x="406912" y="210394"/>
                </a:cubicBezTo>
                <a:lnTo>
                  <a:pt x="409037" y="210394"/>
                </a:lnTo>
                <a:cubicBezTo>
                  <a:pt x="450897" y="210394"/>
                  <a:pt x="477408" y="164877"/>
                  <a:pt x="456152" y="128816"/>
                </a:cubicBezTo>
                <a:cubicBezTo>
                  <a:pt x="450303" y="118900"/>
                  <a:pt x="443805" y="109381"/>
                  <a:pt x="436703" y="100320"/>
                </a:cubicBezTo>
                <a:cubicBezTo>
                  <a:pt x="389091" y="39595"/>
                  <a:pt x="315074" y="531"/>
                  <a:pt x="232104" y="531"/>
                </a:cubicBezTo>
                <a:cubicBezTo>
                  <a:pt x="149134" y="531"/>
                  <a:pt x="75124" y="39595"/>
                  <a:pt x="27477" y="100320"/>
                </a:cubicBezTo>
                <a:cubicBezTo>
                  <a:pt x="20370" y="109375"/>
                  <a:pt x="13872" y="118892"/>
                  <a:pt x="8027" y="128809"/>
                </a:cubicBezTo>
                <a:cubicBezTo>
                  <a:pt x="-13222" y="164877"/>
                  <a:pt x="13283" y="210394"/>
                  <a:pt x="55143" y="210394"/>
                </a:cubicBezTo>
                <a:close/>
                <a:moveTo>
                  <a:pt x="407429" y="310480"/>
                </a:moveTo>
                <a:cubicBezTo>
                  <a:pt x="387809" y="310480"/>
                  <a:pt x="369939" y="321041"/>
                  <a:pt x="359746" y="337800"/>
                </a:cubicBezTo>
                <a:cubicBezTo>
                  <a:pt x="317060" y="408306"/>
                  <a:pt x="225302" y="430856"/>
                  <a:pt x="154800" y="388168"/>
                </a:cubicBezTo>
                <a:cubicBezTo>
                  <a:pt x="134192" y="375690"/>
                  <a:pt x="116911" y="358409"/>
                  <a:pt x="104434" y="337800"/>
                </a:cubicBezTo>
                <a:cubicBezTo>
                  <a:pt x="94241" y="321041"/>
                  <a:pt x="76364" y="310480"/>
                  <a:pt x="56751" y="310480"/>
                </a:cubicBezTo>
                <a:lnTo>
                  <a:pt x="56751" y="310480"/>
                </a:lnTo>
                <a:cubicBezTo>
                  <a:pt x="13545" y="310480"/>
                  <a:pt x="-12776" y="357690"/>
                  <a:pt x="9578" y="394643"/>
                </a:cubicBezTo>
                <a:cubicBezTo>
                  <a:pt x="15023" y="403634"/>
                  <a:pt x="21005" y="412289"/>
                  <a:pt x="27491" y="420561"/>
                </a:cubicBezTo>
                <a:cubicBezTo>
                  <a:pt x="75124" y="481278"/>
                  <a:pt x="149141" y="520349"/>
                  <a:pt x="232090" y="520349"/>
                </a:cubicBezTo>
                <a:cubicBezTo>
                  <a:pt x="315038" y="520349"/>
                  <a:pt x="389077" y="481278"/>
                  <a:pt x="436688" y="420561"/>
                </a:cubicBezTo>
                <a:cubicBezTo>
                  <a:pt x="443172" y="412289"/>
                  <a:pt x="449152" y="403634"/>
                  <a:pt x="454594" y="394643"/>
                </a:cubicBezTo>
                <a:cubicBezTo>
                  <a:pt x="476955" y="357690"/>
                  <a:pt x="450613" y="310480"/>
                  <a:pt x="407429" y="31048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28">
            <a:extLst>
              <a:ext uri="{FF2B5EF4-FFF2-40B4-BE49-F238E27FC236}">
                <a16:creationId xmlns:a16="http://schemas.microsoft.com/office/drawing/2014/main" id="{088DC56A-463E-134B-A8DD-44BDD3F41532}"/>
              </a:ext>
            </a:extLst>
          </p:cNvPr>
          <p:cNvSpPr/>
          <p:nvPr/>
        </p:nvSpPr>
        <p:spPr>
          <a:xfrm>
            <a:off x="10541983" y="6332771"/>
            <a:ext cx="3485408" cy="3911267"/>
          </a:xfrm>
          <a:custGeom>
            <a:avLst/>
            <a:gdLst>
              <a:gd name="connsiteX0" fmla="*/ 57261 w 463934"/>
              <a:gd name="connsiteY0" fmla="*/ 210394 h 520618"/>
              <a:gd name="connsiteX1" fmla="*/ 104164 w 463934"/>
              <a:gd name="connsiteY1" fmla="*/ 183513 h 520618"/>
              <a:gd name="connsiteX2" fmla="*/ 308936 w 463934"/>
              <a:gd name="connsiteY2" fmla="*/ 132439 h 520618"/>
              <a:gd name="connsiteX3" fmla="*/ 360008 w 463934"/>
              <a:gd name="connsiteY3" fmla="*/ 183513 h 520618"/>
              <a:gd name="connsiteX4" fmla="*/ 406912 w 463934"/>
              <a:gd name="connsiteY4" fmla="*/ 210394 h 520618"/>
              <a:gd name="connsiteX5" fmla="*/ 409037 w 463934"/>
              <a:gd name="connsiteY5" fmla="*/ 210394 h 520618"/>
              <a:gd name="connsiteX6" fmla="*/ 456145 w 463934"/>
              <a:gd name="connsiteY6" fmla="*/ 128816 h 520618"/>
              <a:gd name="connsiteX7" fmla="*/ 436703 w 463934"/>
              <a:gd name="connsiteY7" fmla="*/ 100320 h 520618"/>
              <a:gd name="connsiteX8" fmla="*/ 232104 w 463934"/>
              <a:gd name="connsiteY8" fmla="*/ 531 h 520618"/>
              <a:gd name="connsiteX9" fmla="*/ 27470 w 463934"/>
              <a:gd name="connsiteY9" fmla="*/ 100320 h 520618"/>
              <a:gd name="connsiteX10" fmla="*/ 8027 w 463934"/>
              <a:gd name="connsiteY10" fmla="*/ 128809 h 520618"/>
              <a:gd name="connsiteX11" fmla="*/ 55143 w 463934"/>
              <a:gd name="connsiteY11" fmla="*/ 210394 h 520618"/>
              <a:gd name="connsiteX12" fmla="*/ 407422 w 463934"/>
              <a:gd name="connsiteY12" fmla="*/ 310480 h 520618"/>
              <a:gd name="connsiteX13" fmla="*/ 359739 w 463934"/>
              <a:gd name="connsiteY13" fmla="*/ 337800 h 520618"/>
              <a:gd name="connsiteX14" fmla="*/ 154804 w 463934"/>
              <a:gd name="connsiteY14" fmla="*/ 388172 h 520618"/>
              <a:gd name="connsiteX15" fmla="*/ 104433 w 463934"/>
              <a:gd name="connsiteY15" fmla="*/ 337800 h 520618"/>
              <a:gd name="connsiteX16" fmla="*/ 56744 w 463934"/>
              <a:gd name="connsiteY16" fmla="*/ 310480 h 520618"/>
              <a:gd name="connsiteX17" fmla="*/ 56744 w 463934"/>
              <a:gd name="connsiteY17" fmla="*/ 310480 h 520618"/>
              <a:gd name="connsiteX18" fmla="*/ 9578 w 463934"/>
              <a:gd name="connsiteY18" fmla="*/ 394643 h 520618"/>
              <a:gd name="connsiteX19" fmla="*/ 27484 w 463934"/>
              <a:gd name="connsiteY19" fmla="*/ 420561 h 520618"/>
              <a:gd name="connsiteX20" fmla="*/ 232090 w 463934"/>
              <a:gd name="connsiteY20" fmla="*/ 520349 h 520618"/>
              <a:gd name="connsiteX21" fmla="*/ 436688 w 463934"/>
              <a:gd name="connsiteY21" fmla="*/ 420561 h 520618"/>
              <a:gd name="connsiteX22" fmla="*/ 454594 w 463934"/>
              <a:gd name="connsiteY22" fmla="*/ 394643 h 520618"/>
              <a:gd name="connsiteX23" fmla="*/ 407422 w 463934"/>
              <a:gd name="connsiteY23" fmla="*/ 310480 h 52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3934" h="520618">
                <a:moveTo>
                  <a:pt x="57261" y="210394"/>
                </a:moveTo>
                <a:cubicBezTo>
                  <a:pt x="76555" y="210394"/>
                  <a:pt x="94191" y="200038"/>
                  <a:pt x="104164" y="183513"/>
                </a:cubicBezTo>
                <a:cubicBezTo>
                  <a:pt x="146607" y="112861"/>
                  <a:pt x="238287" y="89994"/>
                  <a:pt x="308936" y="132439"/>
                </a:cubicBezTo>
                <a:cubicBezTo>
                  <a:pt x="329885" y="145024"/>
                  <a:pt x="347423" y="162563"/>
                  <a:pt x="360008" y="183513"/>
                </a:cubicBezTo>
                <a:cubicBezTo>
                  <a:pt x="369981" y="200038"/>
                  <a:pt x="387632" y="210394"/>
                  <a:pt x="406912" y="210394"/>
                </a:cubicBezTo>
                <a:lnTo>
                  <a:pt x="409037" y="210394"/>
                </a:lnTo>
                <a:cubicBezTo>
                  <a:pt x="450897" y="210394"/>
                  <a:pt x="477408" y="164877"/>
                  <a:pt x="456145" y="128816"/>
                </a:cubicBezTo>
                <a:cubicBezTo>
                  <a:pt x="450301" y="118898"/>
                  <a:pt x="443805" y="109379"/>
                  <a:pt x="436703" y="100320"/>
                </a:cubicBezTo>
                <a:cubicBezTo>
                  <a:pt x="389091" y="39595"/>
                  <a:pt x="315074" y="531"/>
                  <a:pt x="232104" y="531"/>
                </a:cubicBezTo>
                <a:cubicBezTo>
                  <a:pt x="149134" y="531"/>
                  <a:pt x="75124" y="39595"/>
                  <a:pt x="27470" y="100320"/>
                </a:cubicBezTo>
                <a:cubicBezTo>
                  <a:pt x="20367" y="109377"/>
                  <a:pt x="13872" y="118894"/>
                  <a:pt x="8027" y="128809"/>
                </a:cubicBezTo>
                <a:cubicBezTo>
                  <a:pt x="-13222" y="164877"/>
                  <a:pt x="13283" y="210394"/>
                  <a:pt x="55143" y="210394"/>
                </a:cubicBezTo>
                <a:close/>
                <a:moveTo>
                  <a:pt x="407422" y="310480"/>
                </a:moveTo>
                <a:cubicBezTo>
                  <a:pt x="387809" y="310480"/>
                  <a:pt x="369939" y="321041"/>
                  <a:pt x="359739" y="337800"/>
                </a:cubicBezTo>
                <a:cubicBezTo>
                  <a:pt x="317057" y="408304"/>
                  <a:pt x="225305" y="430856"/>
                  <a:pt x="154804" y="388172"/>
                </a:cubicBezTo>
                <a:cubicBezTo>
                  <a:pt x="134194" y="375694"/>
                  <a:pt x="116911" y="358411"/>
                  <a:pt x="104433" y="337800"/>
                </a:cubicBezTo>
                <a:cubicBezTo>
                  <a:pt x="94234" y="321041"/>
                  <a:pt x="76364" y="310480"/>
                  <a:pt x="56744" y="310480"/>
                </a:cubicBezTo>
                <a:lnTo>
                  <a:pt x="56744" y="310480"/>
                </a:lnTo>
                <a:cubicBezTo>
                  <a:pt x="13538" y="310480"/>
                  <a:pt x="-12783" y="357690"/>
                  <a:pt x="9578" y="394643"/>
                </a:cubicBezTo>
                <a:cubicBezTo>
                  <a:pt x="15023" y="403633"/>
                  <a:pt x="21003" y="412287"/>
                  <a:pt x="27484" y="420561"/>
                </a:cubicBezTo>
                <a:cubicBezTo>
                  <a:pt x="75124" y="481278"/>
                  <a:pt x="149141" y="520349"/>
                  <a:pt x="232090" y="520349"/>
                </a:cubicBezTo>
                <a:cubicBezTo>
                  <a:pt x="315038" y="520349"/>
                  <a:pt x="389077" y="481278"/>
                  <a:pt x="436688" y="420561"/>
                </a:cubicBezTo>
                <a:cubicBezTo>
                  <a:pt x="443170" y="412287"/>
                  <a:pt x="449149" y="403633"/>
                  <a:pt x="454594" y="394643"/>
                </a:cubicBezTo>
                <a:cubicBezTo>
                  <a:pt x="476955" y="357690"/>
                  <a:pt x="450613" y="310480"/>
                  <a:pt x="407422" y="3104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29">
            <a:extLst>
              <a:ext uri="{FF2B5EF4-FFF2-40B4-BE49-F238E27FC236}">
                <a16:creationId xmlns:a16="http://schemas.microsoft.com/office/drawing/2014/main" id="{607A8E4E-F639-8341-A46D-2B9AADF141F4}"/>
              </a:ext>
            </a:extLst>
          </p:cNvPr>
          <p:cNvSpPr/>
          <p:nvPr/>
        </p:nvSpPr>
        <p:spPr>
          <a:xfrm>
            <a:off x="13186634" y="6332771"/>
            <a:ext cx="3485408" cy="3911267"/>
          </a:xfrm>
          <a:custGeom>
            <a:avLst/>
            <a:gdLst>
              <a:gd name="connsiteX0" fmla="*/ 57262 w 463934"/>
              <a:gd name="connsiteY0" fmla="*/ 210394 h 520618"/>
              <a:gd name="connsiteX1" fmla="*/ 104172 w 463934"/>
              <a:gd name="connsiteY1" fmla="*/ 183513 h 520618"/>
              <a:gd name="connsiteX2" fmla="*/ 308944 w 463934"/>
              <a:gd name="connsiteY2" fmla="*/ 132439 h 520618"/>
              <a:gd name="connsiteX3" fmla="*/ 360016 w 463934"/>
              <a:gd name="connsiteY3" fmla="*/ 183513 h 520618"/>
              <a:gd name="connsiteX4" fmla="*/ 406920 w 463934"/>
              <a:gd name="connsiteY4" fmla="*/ 210394 h 520618"/>
              <a:gd name="connsiteX5" fmla="*/ 409045 w 463934"/>
              <a:gd name="connsiteY5" fmla="*/ 210394 h 520618"/>
              <a:gd name="connsiteX6" fmla="*/ 456153 w 463934"/>
              <a:gd name="connsiteY6" fmla="*/ 128816 h 520618"/>
              <a:gd name="connsiteX7" fmla="*/ 436704 w 463934"/>
              <a:gd name="connsiteY7" fmla="*/ 100320 h 520618"/>
              <a:gd name="connsiteX8" fmla="*/ 232105 w 463934"/>
              <a:gd name="connsiteY8" fmla="*/ 531 h 520618"/>
              <a:gd name="connsiteX9" fmla="*/ 27471 w 463934"/>
              <a:gd name="connsiteY9" fmla="*/ 100320 h 520618"/>
              <a:gd name="connsiteX10" fmla="*/ 8028 w 463934"/>
              <a:gd name="connsiteY10" fmla="*/ 128809 h 520618"/>
              <a:gd name="connsiteX11" fmla="*/ 55144 w 463934"/>
              <a:gd name="connsiteY11" fmla="*/ 210394 h 520618"/>
              <a:gd name="connsiteX12" fmla="*/ 407430 w 463934"/>
              <a:gd name="connsiteY12" fmla="*/ 310480 h 520618"/>
              <a:gd name="connsiteX13" fmla="*/ 359747 w 463934"/>
              <a:gd name="connsiteY13" fmla="*/ 337800 h 520618"/>
              <a:gd name="connsiteX14" fmla="*/ 154801 w 463934"/>
              <a:gd name="connsiteY14" fmla="*/ 388168 h 520618"/>
              <a:gd name="connsiteX15" fmla="*/ 104435 w 463934"/>
              <a:gd name="connsiteY15" fmla="*/ 337800 h 520618"/>
              <a:gd name="connsiteX16" fmla="*/ 56752 w 463934"/>
              <a:gd name="connsiteY16" fmla="*/ 310480 h 520618"/>
              <a:gd name="connsiteX17" fmla="*/ 56752 w 463934"/>
              <a:gd name="connsiteY17" fmla="*/ 310480 h 520618"/>
              <a:gd name="connsiteX18" fmla="*/ 9586 w 463934"/>
              <a:gd name="connsiteY18" fmla="*/ 394643 h 520618"/>
              <a:gd name="connsiteX19" fmla="*/ 27492 w 463934"/>
              <a:gd name="connsiteY19" fmla="*/ 420561 h 520618"/>
              <a:gd name="connsiteX20" fmla="*/ 232091 w 463934"/>
              <a:gd name="connsiteY20" fmla="*/ 520349 h 520618"/>
              <a:gd name="connsiteX21" fmla="*/ 436689 w 463934"/>
              <a:gd name="connsiteY21" fmla="*/ 420561 h 520618"/>
              <a:gd name="connsiteX22" fmla="*/ 454602 w 463934"/>
              <a:gd name="connsiteY22" fmla="*/ 394643 h 520618"/>
              <a:gd name="connsiteX23" fmla="*/ 407430 w 463934"/>
              <a:gd name="connsiteY23" fmla="*/ 310480 h 52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3934" h="520618">
                <a:moveTo>
                  <a:pt x="57262" y="210394"/>
                </a:moveTo>
                <a:cubicBezTo>
                  <a:pt x="76563" y="210394"/>
                  <a:pt x="94200" y="200038"/>
                  <a:pt x="104172" y="183513"/>
                </a:cubicBezTo>
                <a:cubicBezTo>
                  <a:pt x="146615" y="112861"/>
                  <a:pt x="238295" y="89994"/>
                  <a:pt x="308944" y="132439"/>
                </a:cubicBezTo>
                <a:cubicBezTo>
                  <a:pt x="329893" y="145024"/>
                  <a:pt x="347431" y="162563"/>
                  <a:pt x="360016" y="183513"/>
                </a:cubicBezTo>
                <a:cubicBezTo>
                  <a:pt x="369989" y="200038"/>
                  <a:pt x="387640" y="210394"/>
                  <a:pt x="406920" y="210394"/>
                </a:cubicBezTo>
                <a:lnTo>
                  <a:pt x="409045" y="210394"/>
                </a:lnTo>
                <a:cubicBezTo>
                  <a:pt x="450905" y="210394"/>
                  <a:pt x="477410" y="164877"/>
                  <a:pt x="456153" y="128816"/>
                </a:cubicBezTo>
                <a:cubicBezTo>
                  <a:pt x="450309" y="118897"/>
                  <a:pt x="443811" y="109377"/>
                  <a:pt x="436704" y="100320"/>
                </a:cubicBezTo>
                <a:cubicBezTo>
                  <a:pt x="389092" y="39595"/>
                  <a:pt x="315082" y="531"/>
                  <a:pt x="232105" y="531"/>
                </a:cubicBezTo>
                <a:cubicBezTo>
                  <a:pt x="149128" y="531"/>
                  <a:pt x="75132" y="39595"/>
                  <a:pt x="27471" y="100320"/>
                </a:cubicBezTo>
                <a:cubicBezTo>
                  <a:pt x="20368" y="109377"/>
                  <a:pt x="13873" y="118894"/>
                  <a:pt x="8028" y="128809"/>
                </a:cubicBezTo>
                <a:cubicBezTo>
                  <a:pt x="-13221" y="164877"/>
                  <a:pt x="13277" y="210394"/>
                  <a:pt x="55144" y="210394"/>
                </a:cubicBezTo>
                <a:close/>
                <a:moveTo>
                  <a:pt x="407430" y="310480"/>
                </a:moveTo>
                <a:cubicBezTo>
                  <a:pt x="387817" y="310480"/>
                  <a:pt x="369939" y="321041"/>
                  <a:pt x="359747" y="337800"/>
                </a:cubicBezTo>
                <a:cubicBezTo>
                  <a:pt x="317061" y="408306"/>
                  <a:pt x="225303" y="430856"/>
                  <a:pt x="154801" y="388168"/>
                </a:cubicBezTo>
                <a:cubicBezTo>
                  <a:pt x="134193" y="375690"/>
                  <a:pt x="116912" y="358409"/>
                  <a:pt x="104435" y="337800"/>
                </a:cubicBezTo>
                <a:cubicBezTo>
                  <a:pt x="94242" y="321041"/>
                  <a:pt x="76372" y="310480"/>
                  <a:pt x="56752" y="310480"/>
                </a:cubicBezTo>
                <a:lnTo>
                  <a:pt x="56752" y="310480"/>
                </a:lnTo>
                <a:cubicBezTo>
                  <a:pt x="13546" y="310480"/>
                  <a:pt x="-12775" y="357690"/>
                  <a:pt x="9586" y="394643"/>
                </a:cubicBezTo>
                <a:cubicBezTo>
                  <a:pt x="15029" y="403634"/>
                  <a:pt x="21008" y="412289"/>
                  <a:pt x="27492" y="420561"/>
                </a:cubicBezTo>
                <a:cubicBezTo>
                  <a:pt x="75132" y="481278"/>
                  <a:pt x="149149" y="520349"/>
                  <a:pt x="232091" y="520349"/>
                </a:cubicBezTo>
                <a:cubicBezTo>
                  <a:pt x="315032" y="520349"/>
                  <a:pt x="389078" y="481278"/>
                  <a:pt x="436689" y="420561"/>
                </a:cubicBezTo>
                <a:cubicBezTo>
                  <a:pt x="443175" y="412289"/>
                  <a:pt x="449157" y="403634"/>
                  <a:pt x="454602" y="394643"/>
                </a:cubicBezTo>
                <a:cubicBezTo>
                  <a:pt x="476956" y="357690"/>
                  <a:pt x="450622" y="310480"/>
                  <a:pt x="407430" y="31048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0">
            <a:extLst>
              <a:ext uri="{FF2B5EF4-FFF2-40B4-BE49-F238E27FC236}">
                <a16:creationId xmlns:a16="http://schemas.microsoft.com/office/drawing/2014/main" id="{63894EDD-503A-1F42-ABBB-A528BBCB6E10}"/>
              </a:ext>
            </a:extLst>
          </p:cNvPr>
          <p:cNvSpPr/>
          <p:nvPr/>
        </p:nvSpPr>
        <p:spPr>
          <a:xfrm>
            <a:off x="15831458" y="6332132"/>
            <a:ext cx="3698259" cy="3911267"/>
          </a:xfrm>
          <a:custGeom>
            <a:avLst/>
            <a:gdLst>
              <a:gd name="connsiteX0" fmla="*/ 232076 w 492266"/>
              <a:gd name="connsiteY0" fmla="*/ 531 h 520618"/>
              <a:gd name="connsiteX1" fmla="*/ 27477 w 492266"/>
              <a:gd name="connsiteY1" fmla="*/ 100313 h 520618"/>
              <a:gd name="connsiteX2" fmla="*/ 8027 w 492266"/>
              <a:gd name="connsiteY2" fmla="*/ 128816 h 520618"/>
              <a:gd name="connsiteX3" fmla="*/ 55143 w 492266"/>
              <a:gd name="connsiteY3" fmla="*/ 210394 h 520618"/>
              <a:gd name="connsiteX4" fmla="*/ 57268 w 492266"/>
              <a:gd name="connsiteY4" fmla="*/ 210394 h 520618"/>
              <a:gd name="connsiteX5" fmla="*/ 104228 w 492266"/>
              <a:gd name="connsiteY5" fmla="*/ 183428 h 520618"/>
              <a:gd name="connsiteX6" fmla="*/ 240830 w 492266"/>
              <a:gd name="connsiteY6" fmla="*/ 111377 h 520618"/>
              <a:gd name="connsiteX7" fmla="*/ 381264 w 492266"/>
              <a:gd name="connsiteY7" fmla="*/ 254459 h 520618"/>
              <a:gd name="connsiteX8" fmla="*/ 232076 w 492266"/>
              <a:gd name="connsiteY8" fmla="*/ 409773 h 520618"/>
              <a:gd name="connsiteX9" fmla="*/ 104419 w 492266"/>
              <a:gd name="connsiteY9" fmla="*/ 337828 h 520618"/>
              <a:gd name="connsiteX10" fmla="*/ 56737 w 492266"/>
              <a:gd name="connsiteY10" fmla="*/ 310508 h 520618"/>
              <a:gd name="connsiteX11" fmla="*/ 56737 w 492266"/>
              <a:gd name="connsiteY11" fmla="*/ 310508 h 520618"/>
              <a:gd name="connsiteX12" fmla="*/ 9571 w 492266"/>
              <a:gd name="connsiteY12" fmla="*/ 394664 h 520618"/>
              <a:gd name="connsiteX13" fmla="*/ 27477 w 492266"/>
              <a:gd name="connsiteY13" fmla="*/ 420589 h 520618"/>
              <a:gd name="connsiteX14" fmla="*/ 239683 w 492266"/>
              <a:gd name="connsiteY14" fmla="*/ 520264 h 520618"/>
              <a:gd name="connsiteX15" fmla="*/ 491780 w 492266"/>
              <a:gd name="connsiteY15" fmla="*/ 270665 h 520618"/>
              <a:gd name="connsiteX16" fmla="*/ 232076 w 492266"/>
              <a:gd name="connsiteY16" fmla="*/ 531 h 52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2266" h="520618">
                <a:moveTo>
                  <a:pt x="232076" y="531"/>
                </a:moveTo>
                <a:cubicBezTo>
                  <a:pt x="149134" y="531"/>
                  <a:pt x="75117" y="39595"/>
                  <a:pt x="27477" y="100313"/>
                </a:cubicBezTo>
                <a:cubicBezTo>
                  <a:pt x="20374" y="109376"/>
                  <a:pt x="13877" y="118898"/>
                  <a:pt x="8027" y="128816"/>
                </a:cubicBezTo>
                <a:cubicBezTo>
                  <a:pt x="-13222" y="164877"/>
                  <a:pt x="13283" y="210394"/>
                  <a:pt x="55143" y="210394"/>
                </a:cubicBezTo>
                <a:lnTo>
                  <a:pt x="57268" y="210394"/>
                </a:lnTo>
                <a:cubicBezTo>
                  <a:pt x="76604" y="210394"/>
                  <a:pt x="94227" y="199974"/>
                  <a:pt x="104228" y="183428"/>
                </a:cubicBezTo>
                <a:cubicBezTo>
                  <a:pt x="131781" y="137797"/>
                  <a:pt x="183054" y="108048"/>
                  <a:pt x="240830" y="111377"/>
                </a:cubicBezTo>
                <a:cubicBezTo>
                  <a:pt x="316979" y="115747"/>
                  <a:pt x="378240" y="178207"/>
                  <a:pt x="381264" y="254459"/>
                </a:cubicBezTo>
                <a:cubicBezTo>
                  <a:pt x="384614" y="339521"/>
                  <a:pt x="316405" y="409773"/>
                  <a:pt x="232076" y="409773"/>
                </a:cubicBezTo>
                <a:cubicBezTo>
                  <a:pt x="179877" y="409742"/>
                  <a:pt x="131480" y="382467"/>
                  <a:pt x="104419" y="337828"/>
                </a:cubicBezTo>
                <a:cubicBezTo>
                  <a:pt x="94227" y="321069"/>
                  <a:pt x="76356" y="310508"/>
                  <a:pt x="56737" y="310508"/>
                </a:cubicBezTo>
                <a:lnTo>
                  <a:pt x="56737" y="310508"/>
                </a:lnTo>
                <a:cubicBezTo>
                  <a:pt x="13531" y="310508"/>
                  <a:pt x="-12790" y="357711"/>
                  <a:pt x="9571" y="394664"/>
                </a:cubicBezTo>
                <a:cubicBezTo>
                  <a:pt x="15013" y="403658"/>
                  <a:pt x="20993" y="412315"/>
                  <a:pt x="27477" y="420589"/>
                </a:cubicBezTo>
                <a:cubicBezTo>
                  <a:pt x="76569" y="483148"/>
                  <a:pt x="153667" y="522729"/>
                  <a:pt x="239683" y="520264"/>
                </a:cubicBezTo>
                <a:cubicBezTo>
                  <a:pt x="375676" y="516362"/>
                  <a:pt x="486553" y="406607"/>
                  <a:pt x="491780" y="270665"/>
                </a:cubicBezTo>
                <a:cubicBezTo>
                  <a:pt x="497467" y="122703"/>
                  <a:pt x="378764" y="531"/>
                  <a:pt x="232076" y="531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4F4FC5-36CA-6F4D-A3B7-38BBA4807F67}"/>
              </a:ext>
            </a:extLst>
          </p:cNvPr>
          <p:cNvSpPr txBox="1"/>
          <p:nvPr/>
        </p:nvSpPr>
        <p:spPr>
          <a:xfrm>
            <a:off x="6239344" y="7933370"/>
            <a:ext cx="1463334" cy="77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BDF97A-FFB6-894A-9FFA-BBFBDBED66BE}"/>
              </a:ext>
            </a:extLst>
          </p:cNvPr>
          <p:cNvSpPr txBox="1"/>
          <p:nvPr/>
        </p:nvSpPr>
        <p:spPr>
          <a:xfrm>
            <a:off x="8958793" y="7933370"/>
            <a:ext cx="1463334" cy="77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4B890A-2E1C-5247-8B87-2CFEDE3134F6}"/>
              </a:ext>
            </a:extLst>
          </p:cNvPr>
          <p:cNvSpPr txBox="1"/>
          <p:nvPr/>
        </p:nvSpPr>
        <p:spPr>
          <a:xfrm>
            <a:off x="16833809" y="7933370"/>
            <a:ext cx="1463334" cy="77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FD54BC-2147-7644-B757-E02B39F1CBE0}"/>
              </a:ext>
            </a:extLst>
          </p:cNvPr>
          <p:cNvSpPr txBox="1"/>
          <p:nvPr/>
        </p:nvSpPr>
        <p:spPr>
          <a:xfrm>
            <a:off x="11463348" y="7933370"/>
            <a:ext cx="1463334" cy="77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C18F89-C6B6-CD4E-815B-4673E463F2DA}"/>
              </a:ext>
            </a:extLst>
          </p:cNvPr>
          <p:cNvSpPr txBox="1"/>
          <p:nvPr/>
        </p:nvSpPr>
        <p:spPr>
          <a:xfrm>
            <a:off x="14172882" y="7933370"/>
            <a:ext cx="1463334" cy="77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2013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76303CED-7B8C-0B42-BF68-619B9C52DD1E}"/>
              </a:ext>
            </a:extLst>
          </p:cNvPr>
          <p:cNvSpPr/>
          <p:nvPr/>
        </p:nvSpPr>
        <p:spPr>
          <a:xfrm>
            <a:off x="5191067" y="11117572"/>
            <a:ext cx="3553602" cy="131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Promotions only work as well as the marketing.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500A57F4-4A9C-E546-818E-E478CDB2CE6F}"/>
              </a:ext>
            </a:extLst>
          </p:cNvPr>
          <p:cNvSpPr/>
          <p:nvPr/>
        </p:nvSpPr>
        <p:spPr>
          <a:xfrm>
            <a:off x="7766780" y="4142825"/>
            <a:ext cx="3553602" cy="131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Promotions only work as well as the marketing.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477A0B33-DEC1-6942-B439-D3BE26651DB5}"/>
              </a:ext>
            </a:extLst>
          </p:cNvPr>
          <p:cNvSpPr/>
          <p:nvPr/>
        </p:nvSpPr>
        <p:spPr>
          <a:xfrm>
            <a:off x="10513567" y="11117572"/>
            <a:ext cx="3553602" cy="131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Promotions only work as well as the marketing.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0552C1C6-893B-9C4D-A4CE-2CCEBB7FE2AF}"/>
              </a:ext>
            </a:extLst>
          </p:cNvPr>
          <p:cNvSpPr/>
          <p:nvPr/>
        </p:nvSpPr>
        <p:spPr>
          <a:xfrm>
            <a:off x="13089280" y="4142825"/>
            <a:ext cx="3553602" cy="131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Promotions only work as well as the marketing.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DF787AA4-B495-324C-9A92-1BB49A6B27CF}"/>
              </a:ext>
            </a:extLst>
          </p:cNvPr>
          <p:cNvSpPr/>
          <p:nvPr/>
        </p:nvSpPr>
        <p:spPr>
          <a:xfrm>
            <a:off x="15765841" y="11117572"/>
            <a:ext cx="3553602" cy="131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0643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50">
            <a:extLst>
              <a:ext uri="{FF2B5EF4-FFF2-40B4-BE49-F238E27FC236}">
                <a16:creationId xmlns:a16="http://schemas.microsoft.com/office/drawing/2014/main" id="{290C5AE7-AEF2-E747-81FD-DC3845B424E3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13E51367-ACDA-194F-9007-8F336A1A970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43E443-A7A9-8B46-A402-976AA18E5E8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77403A-0C4B-0646-83AC-FE9D30DE1639}"/>
              </a:ext>
            </a:extLst>
          </p:cNvPr>
          <p:cNvGrpSpPr/>
          <p:nvPr/>
        </p:nvGrpSpPr>
        <p:grpSpPr>
          <a:xfrm>
            <a:off x="3287023" y="5247178"/>
            <a:ext cx="17866097" cy="6076141"/>
            <a:chOff x="3408943" y="4942378"/>
            <a:chExt cx="17866097" cy="607614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3DE8C5F-ECDE-5A47-A822-F5A875E7C8A7}"/>
                </a:ext>
              </a:extLst>
            </p:cNvPr>
            <p:cNvGrpSpPr/>
            <p:nvPr/>
          </p:nvGrpSpPr>
          <p:grpSpPr>
            <a:xfrm>
              <a:off x="3408943" y="4942378"/>
              <a:ext cx="17866097" cy="4302029"/>
              <a:chOff x="3917794" y="5806440"/>
              <a:chExt cx="12999750" cy="3041728"/>
            </a:xfrm>
          </p:grpSpPr>
          <p:sp>
            <p:nvSpPr>
              <p:cNvPr id="55" name="Forma libre 3245">
                <a:extLst>
                  <a:ext uri="{FF2B5EF4-FFF2-40B4-BE49-F238E27FC236}">
                    <a16:creationId xmlns:a16="http://schemas.microsoft.com/office/drawing/2014/main" id="{6A7F0788-EA74-8A45-BB2D-6B2ADD00B36A}"/>
                  </a:ext>
                </a:extLst>
              </p:cNvPr>
              <p:cNvSpPr/>
              <p:nvPr/>
            </p:nvSpPr>
            <p:spPr>
              <a:xfrm>
                <a:off x="3917794" y="5806440"/>
                <a:ext cx="3702815" cy="3041495"/>
              </a:xfrm>
              <a:custGeom>
                <a:avLst/>
                <a:gdLst>
                  <a:gd name="connsiteX0" fmla="*/ 315885 w 428045"/>
                  <a:gd name="connsiteY0" fmla="*/ 165 h 373711"/>
                  <a:gd name="connsiteX1" fmla="*/ 325877 w 428045"/>
                  <a:gd name="connsiteY1" fmla="*/ 6420 h 373711"/>
                  <a:gd name="connsiteX2" fmla="*/ 427031 w 428045"/>
                  <a:gd name="connsiteY2" fmla="*/ 181627 h 373711"/>
                  <a:gd name="connsiteX3" fmla="*/ 426965 w 428045"/>
                  <a:gd name="connsiteY3" fmla="*/ 192851 h 373711"/>
                  <a:gd name="connsiteX4" fmla="*/ 325479 w 428045"/>
                  <a:gd name="connsiteY4" fmla="*/ 368628 h 373711"/>
                  <a:gd name="connsiteX5" fmla="*/ 315885 w 428045"/>
                  <a:gd name="connsiteY5" fmla="*/ 374154 h 373711"/>
                  <a:gd name="connsiteX6" fmla="*/ 112768 w 428045"/>
                  <a:gd name="connsiteY6" fmla="*/ 374154 h 373711"/>
                  <a:gd name="connsiteX7" fmla="*/ 102776 w 428045"/>
                  <a:gd name="connsiteY7" fmla="*/ 367899 h 373711"/>
                  <a:gd name="connsiteX8" fmla="*/ 1636 w 428045"/>
                  <a:gd name="connsiteY8" fmla="*/ 192679 h 373711"/>
                  <a:gd name="connsiteX9" fmla="*/ 1702 w 428045"/>
                  <a:gd name="connsiteY9" fmla="*/ 181441 h 373711"/>
                  <a:gd name="connsiteX10" fmla="*/ 103187 w 428045"/>
                  <a:gd name="connsiteY10" fmla="*/ 5664 h 373711"/>
                  <a:gd name="connsiteX11" fmla="*/ 112768 w 428045"/>
                  <a:gd name="connsiteY11" fmla="*/ 138 h 373711"/>
                  <a:gd name="connsiteX12" fmla="*/ 315885 w 428045"/>
                  <a:gd name="connsiteY12" fmla="*/ 138 h 373711"/>
                  <a:gd name="connsiteX13" fmla="*/ 309510 w 428045"/>
                  <a:gd name="connsiteY13" fmla="*/ 22375 h 373711"/>
                  <a:gd name="connsiteX14" fmla="*/ 119156 w 428045"/>
                  <a:gd name="connsiteY14" fmla="*/ 22375 h 373711"/>
                  <a:gd name="connsiteX15" fmla="*/ 24005 w 428045"/>
                  <a:gd name="connsiteY15" fmla="*/ 187179 h 373711"/>
                  <a:gd name="connsiteX16" fmla="*/ 119156 w 428045"/>
                  <a:gd name="connsiteY16" fmla="*/ 351984 h 373711"/>
                  <a:gd name="connsiteX17" fmla="*/ 309510 w 428045"/>
                  <a:gd name="connsiteY17" fmla="*/ 351984 h 373711"/>
                  <a:gd name="connsiteX18" fmla="*/ 404661 w 428045"/>
                  <a:gd name="connsiteY18" fmla="*/ 187179 h 373711"/>
                  <a:gd name="connsiteX19" fmla="*/ 309510 w 428045"/>
                  <a:gd name="connsiteY19" fmla="*/ 22375 h 37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8045" h="373711">
                    <a:moveTo>
                      <a:pt x="315885" y="165"/>
                    </a:moveTo>
                    <a:cubicBezTo>
                      <a:pt x="320139" y="161"/>
                      <a:pt x="324022" y="2591"/>
                      <a:pt x="325877" y="6420"/>
                    </a:cubicBezTo>
                    <a:lnTo>
                      <a:pt x="427031" y="181627"/>
                    </a:lnTo>
                    <a:cubicBezTo>
                      <a:pt x="429052" y="185102"/>
                      <a:pt x="429026" y="189400"/>
                      <a:pt x="426965" y="192851"/>
                    </a:cubicBezTo>
                    <a:lnTo>
                      <a:pt x="325479" y="368628"/>
                    </a:lnTo>
                    <a:cubicBezTo>
                      <a:pt x="323501" y="372055"/>
                      <a:pt x="319841" y="374163"/>
                      <a:pt x="315885" y="374154"/>
                    </a:cubicBezTo>
                    <a:lnTo>
                      <a:pt x="112768" y="374154"/>
                    </a:lnTo>
                    <a:cubicBezTo>
                      <a:pt x="108515" y="374155"/>
                      <a:pt x="104634" y="371726"/>
                      <a:pt x="102776" y="367899"/>
                    </a:cubicBezTo>
                    <a:lnTo>
                      <a:pt x="1636" y="192679"/>
                    </a:lnTo>
                    <a:cubicBezTo>
                      <a:pt x="-384" y="189199"/>
                      <a:pt x="-359" y="184897"/>
                      <a:pt x="1702" y="181441"/>
                    </a:cubicBezTo>
                    <a:lnTo>
                      <a:pt x="103187" y="5664"/>
                    </a:lnTo>
                    <a:cubicBezTo>
                      <a:pt x="105171" y="2250"/>
                      <a:pt x="108819" y="146"/>
                      <a:pt x="112768" y="138"/>
                    </a:cubicBezTo>
                    <a:lnTo>
                      <a:pt x="315885" y="138"/>
                    </a:lnTo>
                    <a:close/>
                    <a:moveTo>
                      <a:pt x="309510" y="22375"/>
                    </a:moveTo>
                    <a:lnTo>
                      <a:pt x="119156" y="22375"/>
                    </a:lnTo>
                    <a:lnTo>
                      <a:pt x="24005" y="187179"/>
                    </a:lnTo>
                    <a:lnTo>
                      <a:pt x="119156" y="351984"/>
                    </a:lnTo>
                    <a:lnTo>
                      <a:pt x="309510" y="351984"/>
                    </a:lnTo>
                    <a:lnTo>
                      <a:pt x="404661" y="187179"/>
                    </a:lnTo>
                    <a:lnTo>
                      <a:pt x="309510" y="22375"/>
                    </a:lnTo>
                    <a:close/>
                  </a:path>
                </a:pathLst>
              </a:custGeom>
              <a:solidFill>
                <a:schemeClr val="accent1"/>
              </a:solidFill>
              <a:ln w="1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6" name="Forma libre 3331">
                <a:extLst>
                  <a:ext uri="{FF2B5EF4-FFF2-40B4-BE49-F238E27FC236}">
                    <a16:creationId xmlns:a16="http://schemas.microsoft.com/office/drawing/2014/main" id="{4F157C12-11ED-DC4C-B422-62D9D6009299}"/>
                  </a:ext>
                </a:extLst>
              </p:cNvPr>
              <p:cNvSpPr/>
              <p:nvPr/>
            </p:nvSpPr>
            <p:spPr>
              <a:xfrm>
                <a:off x="7034631" y="5806673"/>
                <a:ext cx="3702815" cy="3041495"/>
              </a:xfrm>
              <a:custGeom>
                <a:avLst/>
                <a:gdLst>
                  <a:gd name="connsiteX0" fmla="*/ 315892 w 428045"/>
                  <a:gd name="connsiteY0" fmla="*/ 138 h 373711"/>
                  <a:gd name="connsiteX1" fmla="*/ 325884 w 428045"/>
                  <a:gd name="connsiteY1" fmla="*/ 6393 h 373711"/>
                  <a:gd name="connsiteX2" fmla="*/ 427038 w 428045"/>
                  <a:gd name="connsiteY2" fmla="*/ 181600 h 373711"/>
                  <a:gd name="connsiteX3" fmla="*/ 426958 w 428045"/>
                  <a:gd name="connsiteY3" fmla="*/ 192825 h 373711"/>
                  <a:gd name="connsiteX4" fmla="*/ 325473 w 428045"/>
                  <a:gd name="connsiteY4" fmla="*/ 368602 h 373711"/>
                  <a:gd name="connsiteX5" fmla="*/ 315892 w 428045"/>
                  <a:gd name="connsiteY5" fmla="*/ 374128 h 373711"/>
                  <a:gd name="connsiteX6" fmla="*/ 112776 w 428045"/>
                  <a:gd name="connsiteY6" fmla="*/ 374128 h 373711"/>
                  <a:gd name="connsiteX7" fmla="*/ 102783 w 428045"/>
                  <a:gd name="connsiteY7" fmla="*/ 367873 h 373711"/>
                  <a:gd name="connsiteX8" fmla="*/ 1629 w 428045"/>
                  <a:gd name="connsiteY8" fmla="*/ 192653 h 373711"/>
                  <a:gd name="connsiteX9" fmla="*/ 1709 w 428045"/>
                  <a:gd name="connsiteY9" fmla="*/ 181415 h 373711"/>
                  <a:gd name="connsiteX10" fmla="*/ 103221 w 428045"/>
                  <a:gd name="connsiteY10" fmla="*/ 5691 h 373711"/>
                  <a:gd name="connsiteX11" fmla="*/ 112802 w 428045"/>
                  <a:gd name="connsiteY11" fmla="*/ 165 h 373711"/>
                  <a:gd name="connsiteX12" fmla="*/ 315918 w 428045"/>
                  <a:gd name="connsiteY12" fmla="*/ 165 h 373711"/>
                  <a:gd name="connsiteX13" fmla="*/ 309504 w 428045"/>
                  <a:gd name="connsiteY13" fmla="*/ 22349 h 373711"/>
                  <a:gd name="connsiteX14" fmla="*/ 119123 w 428045"/>
                  <a:gd name="connsiteY14" fmla="*/ 22349 h 373711"/>
                  <a:gd name="connsiteX15" fmla="*/ 23973 w 428045"/>
                  <a:gd name="connsiteY15" fmla="*/ 187153 h 373711"/>
                  <a:gd name="connsiteX16" fmla="*/ 119123 w 428045"/>
                  <a:gd name="connsiteY16" fmla="*/ 351957 h 373711"/>
                  <a:gd name="connsiteX17" fmla="*/ 309478 w 428045"/>
                  <a:gd name="connsiteY17" fmla="*/ 351957 h 373711"/>
                  <a:gd name="connsiteX18" fmla="*/ 404628 w 428045"/>
                  <a:gd name="connsiteY18" fmla="*/ 187153 h 373711"/>
                  <a:gd name="connsiteX19" fmla="*/ 309478 w 428045"/>
                  <a:gd name="connsiteY19" fmla="*/ 22349 h 37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8045" h="373711">
                    <a:moveTo>
                      <a:pt x="315892" y="138"/>
                    </a:moveTo>
                    <a:cubicBezTo>
                      <a:pt x="320144" y="141"/>
                      <a:pt x="324024" y="2569"/>
                      <a:pt x="325884" y="6393"/>
                    </a:cubicBezTo>
                    <a:lnTo>
                      <a:pt x="427038" y="181600"/>
                    </a:lnTo>
                    <a:cubicBezTo>
                      <a:pt x="429049" y="185079"/>
                      <a:pt x="429019" y="189375"/>
                      <a:pt x="426958" y="192825"/>
                    </a:cubicBezTo>
                    <a:lnTo>
                      <a:pt x="325473" y="368602"/>
                    </a:lnTo>
                    <a:cubicBezTo>
                      <a:pt x="323499" y="372026"/>
                      <a:pt x="319845" y="374134"/>
                      <a:pt x="315892" y="374128"/>
                    </a:cubicBezTo>
                    <a:lnTo>
                      <a:pt x="112776" y="374128"/>
                    </a:lnTo>
                    <a:cubicBezTo>
                      <a:pt x="108521" y="374132"/>
                      <a:pt x="104639" y="371702"/>
                      <a:pt x="102783" y="367873"/>
                    </a:cubicBezTo>
                    <a:lnTo>
                      <a:pt x="1629" y="192653"/>
                    </a:lnTo>
                    <a:cubicBezTo>
                      <a:pt x="-387" y="189170"/>
                      <a:pt x="-356" y="184868"/>
                      <a:pt x="1709" y="181415"/>
                    </a:cubicBezTo>
                    <a:lnTo>
                      <a:pt x="103221" y="5691"/>
                    </a:lnTo>
                    <a:cubicBezTo>
                      <a:pt x="105201" y="2272"/>
                      <a:pt x="108852" y="167"/>
                      <a:pt x="112802" y="165"/>
                    </a:cubicBezTo>
                    <a:lnTo>
                      <a:pt x="315918" y="165"/>
                    </a:lnTo>
                    <a:close/>
                    <a:moveTo>
                      <a:pt x="309504" y="22349"/>
                    </a:moveTo>
                    <a:lnTo>
                      <a:pt x="119123" y="22349"/>
                    </a:lnTo>
                    <a:lnTo>
                      <a:pt x="23973" y="187153"/>
                    </a:lnTo>
                    <a:lnTo>
                      <a:pt x="119123" y="351957"/>
                    </a:lnTo>
                    <a:lnTo>
                      <a:pt x="309478" y="351957"/>
                    </a:lnTo>
                    <a:lnTo>
                      <a:pt x="404628" y="187153"/>
                    </a:lnTo>
                    <a:lnTo>
                      <a:pt x="309478" y="22349"/>
                    </a:lnTo>
                    <a:close/>
                  </a:path>
                </a:pathLst>
              </a:custGeom>
              <a:solidFill>
                <a:schemeClr val="accent2"/>
              </a:solidFill>
              <a:ln w="1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7" name="Forma libre 3417">
                <a:extLst>
                  <a:ext uri="{FF2B5EF4-FFF2-40B4-BE49-F238E27FC236}">
                    <a16:creationId xmlns:a16="http://schemas.microsoft.com/office/drawing/2014/main" id="{DF03143D-9B1A-A646-9FA7-EAB43DC98894}"/>
                  </a:ext>
                </a:extLst>
              </p:cNvPr>
              <p:cNvSpPr/>
              <p:nvPr/>
            </p:nvSpPr>
            <p:spPr>
              <a:xfrm>
                <a:off x="10136692" y="5806440"/>
                <a:ext cx="3702815" cy="3041495"/>
              </a:xfrm>
              <a:custGeom>
                <a:avLst/>
                <a:gdLst>
                  <a:gd name="connsiteX0" fmla="*/ 315898 w 428045"/>
                  <a:gd name="connsiteY0" fmla="*/ 165 h 373711"/>
                  <a:gd name="connsiteX1" fmla="*/ 325890 w 428045"/>
                  <a:gd name="connsiteY1" fmla="*/ 6420 h 373711"/>
                  <a:gd name="connsiteX2" fmla="*/ 427031 w 428045"/>
                  <a:gd name="connsiteY2" fmla="*/ 181627 h 373711"/>
                  <a:gd name="connsiteX3" fmla="*/ 426965 w 428045"/>
                  <a:gd name="connsiteY3" fmla="*/ 192851 h 373711"/>
                  <a:gd name="connsiteX4" fmla="*/ 325479 w 428045"/>
                  <a:gd name="connsiteY4" fmla="*/ 368628 h 373711"/>
                  <a:gd name="connsiteX5" fmla="*/ 315898 w 428045"/>
                  <a:gd name="connsiteY5" fmla="*/ 374154 h 373711"/>
                  <a:gd name="connsiteX6" fmla="*/ 112768 w 428045"/>
                  <a:gd name="connsiteY6" fmla="*/ 374154 h 373711"/>
                  <a:gd name="connsiteX7" fmla="*/ 102776 w 428045"/>
                  <a:gd name="connsiteY7" fmla="*/ 367899 h 373711"/>
                  <a:gd name="connsiteX8" fmla="*/ 1636 w 428045"/>
                  <a:gd name="connsiteY8" fmla="*/ 192679 h 373711"/>
                  <a:gd name="connsiteX9" fmla="*/ 1702 w 428045"/>
                  <a:gd name="connsiteY9" fmla="*/ 181441 h 373711"/>
                  <a:gd name="connsiteX10" fmla="*/ 103187 w 428045"/>
                  <a:gd name="connsiteY10" fmla="*/ 5664 h 373711"/>
                  <a:gd name="connsiteX11" fmla="*/ 112768 w 428045"/>
                  <a:gd name="connsiteY11" fmla="*/ 138 h 373711"/>
                  <a:gd name="connsiteX12" fmla="*/ 315898 w 428045"/>
                  <a:gd name="connsiteY12" fmla="*/ 138 h 373711"/>
                  <a:gd name="connsiteX13" fmla="*/ 309510 w 428045"/>
                  <a:gd name="connsiteY13" fmla="*/ 22375 h 373711"/>
                  <a:gd name="connsiteX14" fmla="*/ 119156 w 428045"/>
                  <a:gd name="connsiteY14" fmla="*/ 22375 h 373711"/>
                  <a:gd name="connsiteX15" fmla="*/ 24005 w 428045"/>
                  <a:gd name="connsiteY15" fmla="*/ 187179 h 373711"/>
                  <a:gd name="connsiteX16" fmla="*/ 119156 w 428045"/>
                  <a:gd name="connsiteY16" fmla="*/ 351984 h 373711"/>
                  <a:gd name="connsiteX17" fmla="*/ 309510 w 428045"/>
                  <a:gd name="connsiteY17" fmla="*/ 351984 h 373711"/>
                  <a:gd name="connsiteX18" fmla="*/ 404661 w 428045"/>
                  <a:gd name="connsiteY18" fmla="*/ 187179 h 373711"/>
                  <a:gd name="connsiteX19" fmla="*/ 309510 w 428045"/>
                  <a:gd name="connsiteY19" fmla="*/ 22375 h 37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8045" h="373711">
                    <a:moveTo>
                      <a:pt x="315898" y="165"/>
                    </a:moveTo>
                    <a:cubicBezTo>
                      <a:pt x="320151" y="167"/>
                      <a:pt x="324030" y="2595"/>
                      <a:pt x="325890" y="6420"/>
                    </a:cubicBezTo>
                    <a:lnTo>
                      <a:pt x="427031" y="181627"/>
                    </a:lnTo>
                    <a:cubicBezTo>
                      <a:pt x="429053" y="185102"/>
                      <a:pt x="429027" y="189400"/>
                      <a:pt x="426965" y="192851"/>
                    </a:cubicBezTo>
                    <a:lnTo>
                      <a:pt x="325479" y="368628"/>
                    </a:lnTo>
                    <a:cubicBezTo>
                      <a:pt x="323505" y="372053"/>
                      <a:pt x="319851" y="374161"/>
                      <a:pt x="315898" y="374154"/>
                    </a:cubicBezTo>
                    <a:lnTo>
                      <a:pt x="112768" y="374154"/>
                    </a:lnTo>
                    <a:cubicBezTo>
                      <a:pt x="108515" y="374155"/>
                      <a:pt x="104634" y="371726"/>
                      <a:pt x="102776" y="367899"/>
                    </a:cubicBezTo>
                    <a:lnTo>
                      <a:pt x="1636" y="192679"/>
                    </a:lnTo>
                    <a:cubicBezTo>
                      <a:pt x="-384" y="189199"/>
                      <a:pt x="-359" y="184897"/>
                      <a:pt x="1702" y="181441"/>
                    </a:cubicBezTo>
                    <a:lnTo>
                      <a:pt x="103187" y="5664"/>
                    </a:lnTo>
                    <a:cubicBezTo>
                      <a:pt x="105171" y="2250"/>
                      <a:pt x="108819" y="146"/>
                      <a:pt x="112768" y="138"/>
                    </a:cubicBezTo>
                    <a:lnTo>
                      <a:pt x="315898" y="138"/>
                    </a:lnTo>
                    <a:close/>
                    <a:moveTo>
                      <a:pt x="309510" y="22375"/>
                    </a:moveTo>
                    <a:lnTo>
                      <a:pt x="119156" y="22375"/>
                    </a:lnTo>
                    <a:lnTo>
                      <a:pt x="24005" y="187179"/>
                    </a:lnTo>
                    <a:lnTo>
                      <a:pt x="119156" y="351984"/>
                    </a:lnTo>
                    <a:lnTo>
                      <a:pt x="309510" y="351984"/>
                    </a:lnTo>
                    <a:lnTo>
                      <a:pt x="404661" y="187179"/>
                    </a:lnTo>
                    <a:lnTo>
                      <a:pt x="309510" y="22375"/>
                    </a:lnTo>
                    <a:close/>
                  </a:path>
                </a:pathLst>
              </a:custGeom>
              <a:solidFill>
                <a:schemeClr val="accent3"/>
              </a:solidFill>
              <a:ln w="1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8" name="Forma libre 3417">
                <a:extLst>
                  <a:ext uri="{FF2B5EF4-FFF2-40B4-BE49-F238E27FC236}">
                    <a16:creationId xmlns:a16="http://schemas.microsoft.com/office/drawing/2014/main" id="{46D9BA32-FE7A-314C-AA4B-E0716A018FA1}"/>
                  </a:ext>
                </a:extLst>
              </p:cNvPr>
              <p:cNvSpPr/>
              <p:nvPr/>
            </p:nvSpPr>
            <p:spPr>
              <a:xfrm>
                <a:off x="13214729" y="5806440"/>
                <a:ext cx="3702815" cy="3041495"/>
              </a:xfrm>
              <a:custGeom>
                <a:avLst/>
                <a:gdLst>
                  <a:gd name="connsiteX0" fmla="*/ 315898 w 428045"/>
                  <a:gd name="connsiteY0" fmla="*/ 165 h 373711"/>
                  <a:gd name="connsiteX1" fmla="*/ 325890 w 428045"/>
                  <a:gd name="connsiteY1" fmla="*/ 6420 h 373711"/>
                  <a:gd name="connsiteX2" fmla="*/ 427031 w 428045"/>
                  <a:gd name="connsiteY2" fmla="*/ 181627 h 373711"/>
                  <a:gd name="connsiteX3" fmla="*/ 426965 w 428045"/>
                  <a:gd name="connsiteY3" fmla="*/ 192851 h 373711"/>
                  <a:gd name="connsiteX4" fmla="*/ 325479 w 428045"/>
                  <a:gd name="connsiteY4" fmla="*/ 368628 h 373711"/>
                  <a:gd name="connsiteX5" fmla="*/ 315898 w 428045"/>
                  <a:gd name="connsiteY5" fmla="*/ 374154 h 373711"/>
                  <a:gd name="connsiteX6" fmla="*/ 112768 w 428045"/>
                  <a:gd name="connsiteY6" fmla="*/ 374154 h 373711"/>
                  <a:gd name="connsiteX7" fmla="*/ 102776 w 428045"/>
                  <a:gd name="connsiteY7" fmla="*/ 367899 h 373711"/>
                  <a:gd name="connsiteX8" fmla="*/ 1636 w 428045"/>
                  <a:gd name="connsiteY8" fmla="*/ 192679 h 373711"/>
                  <a:gd name="connsiteX9" fmla="*/ 1702 w 428045"/>
                  <a:gd name="connsiteY9" fmla="*/ 181441 h 373711"/>
                  <a:gd name="connsiteX10" fmla="*/ 103187 w 428045"/>
                  <a:gd name="connsiteY10" fmla="*/ 5664 h 373711"/>
                  <a:gd name="connsiteX11" fmla="*/ 112768 w 428045"/>
                  <a:gd name="connsiteY11" fmla="*/ 138 h 373711"/>
                  <a:gd name="connsiteX12" fmla="*/ 315898 w 428045"/>
                  <a:gd name="connsiteY12" fmla="*/ 138 h 373711"/>
                  <a:gd name="connsiteX13" fmla="*/ 309510 w 428045"/>
                  <a:gd name="connsiteY13" fmla="*/ 22375 h 373711"/>
                  <a:gd name="connsiteX14" fmla="*/ 119156 w 428045"/>
                  <a:gd name="connsiteY14" fmla="*/ 22375 h 373711"/>
                  <a:gd name="connsiteX15" fmla="*/ 24005 w 428045"/>
                  <a:gd name="connsiteY15" fmla="*/ 187179 h 373711"/>
                  <a:gd name="connsiteX16" fmla="*/ 119156 w 428045"/>
                  <a:gd name="connsiteY16" fmla="*/ 351984 h 373711"/>
                  <a:gd name="connsiteX17" fmla="*/ 309510 w 428045"/>
                  <a:gd name="connsiteY17" fmla="*/ 351984 h 373711"/>
                  <a:gd name="connsiteX18" fmla="*/ 404661 w 428045"/>
                  <a:gd name="connsiteY18" fmla="*/ 187179 h 373711"/>
                  <a:gd name="connsiteX19" fmla="*/ 309510 w 428045"/>
                  <a:gd name="connsiteY19" fmla="*/ 22375 h 37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8045" h="373711">
                    <a:moveTo>
                      <a:pt x="315898" y="165"/>
                    </a:moveTo>
                    <a:cubicBezTo>
                      <a:pt x="320151" y="167"/>
                      <a:pt x="324030" y="2595"/>
                      <a:pt x="325890" y="6420"/>
                    </a:cubicBezTo>
                    <a:lnTo>
                      <a:pt x="427031" y="181627"/>
                    </a:lnTo>
                    <a:cubicBezTo>
                      <a:pt x="429053" y="185102"/>
                      <a:pt x="429027" y="189400"/>
                      <a:pt x="426965" y="192851"/>
                    </a:cubicBezTo>
                    <a:lnTo>
                      <a:pt x="325479" y="368628"/>
                    </a:lnTo>
                    <a:cubicBezTo>
                      <a:pt x="323505" y="372053"/>
                      <a:pt x="319851" y="374161"/>
                      <a:pt x="315898" y="374154"/>
                    </a:cubicBezTo>
                    <a:lnTo>
                      <a:pt x="112768" y="374154"/>
                    </a:lnTo>
                    <a:cubicBezTo>
                      <a:pt x="108515" y="374155"/>
                      <a:pt x="104634" y="371726"/>
                      <a:pt x="102776" y="367899"/>
                    </a:cubicBezTo>
                    <a:lnTo>
                      <a:pt x="1636" y="192679"/>
                    </a:lnTo>
                    <a:cubicBezTo>
                      <a:pt x="-384" y="189199"/>
                      <a:pt x="-359" y="184897"/>
                      <a:pt x="1702" y="181441"/>
                    </a:cubicBezTo>
                    <a:lnTo>
                      <a:pt x="103187" y="5664"/>
                    </a:lnTo>
                    <a:cubicBezTo>
                      <a:pt x="105171" y="2250"/>
                      <a:pt x="108819" y="146"/>
                      <a:pt x="112768" y="138"/>
                    </a:cubicBezTo>
                    <a:lnTo>
                      <a:pt x="315898" y="138"/>
                    </a:lnTo>
                    <a:close/>
                    <a:moveTo>
                      <a:pt x="309510" y="22375"/>
                    </a:moveTo>
                    <a:lnTo>
                      <a:pt x="119156" y="22375"/>
                    </a:lnTo>
                    <a:lnTo>
                      <a:pt x="24005" y="187179"/>
                    </a:lnTo>
                    <a:lnTo>
                      <a:pt x="119156" y="351984"/>
                    </a:lnTo>
                    <a:lnTo>
                      <a:pt x="309510" y="351984"/>
                    </a:lnTo>
                    <a:lnTo>
                      <a:pt x="404661" y="187179"/>
                    </a:lnTo>
                    <a:lnTo>
                      <a:pt x="309510" y="22375"/>
                    </a:lnTo>
                    <a:close/>
                  </a:path>
                </a:pathLst>
              </a:custGeom>
              <a:solidFill>
                <a:schemeClr val="accent4"/>
              </a:solidFill>
              <a:ln w="1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295955-C8B0-B440-88B2-F5029E24CAED}"/>
                </a:ext>
              </a:extLst>
            </p:cNvPr>
            <p:cNvSpPr txBox="1"/>
            <p:nvPr/>
          </p:nvSpPr>
          <p:spPr>
            <a:xfrm>
              <a:off x="3894506" y="9971309"/>
              <a:ext cx="417445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36B14-A023-9441-9A19-4D0D5DFC0A84}"/>
                </a:ext>
              </a:extLst>
            </p:cNvPr>
            <p:cNvSpPr txBox="1"/>
            <p:nvPr/>
          </p:nvSpPr>
          <p:spPr>
            <a:xfrm>
              <a:off x="8227929" y="9971309"/>
              <a:ext cx="417445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074185-BCE6-1141-8974-9661E2FA8CBA}"/>
                </a:ext>
              </a:extLst>
            </p:cNvPr>
            <p:cNvSpPr txBox="1"/>
            <p:nvPr/>
          </p:nvSpPr>
          <p:spPr>
            <a:xfrm>
              <a:off x="12479981" y="9971309"/>
              <a:ext cx="417445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AFE7FF-8BF1-D942-BD35-0CFF116C34BC}"/>
                </a:ext>
              </a:extLst>
            </p:cNvPr>
            <p:cNvSpPr txBox="1"/>
            <p:nvPr/>
          </p:nvSpPr>
          <p:spPr>
            <a:xfrm>
              <a:off x="16762513" y="9971309"/>
              <a:ext cx="417445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485E626-46C0-0F4A-834C-9D0764DC04FB}"/>
                </a:ext>
              </a:extLst>
            </p:cNvPr>
            <p:cNvSpPr txBox="1"/>
            <p:nvPr/>
          </p:nvSpPr>
          <p:spPr>
            <a:xfrm>
              <a:off x="4950860" y="6213799"/>
              <a:ext cx="19094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30469E-E5A5-554A-9BC2-0A68EB5ABE7F}"/>
                </a:ext>
              </a:extLst>
            </p:cNvPr>
            <p:cNvSpPr txBox="1"/>
            <p:nvPr/>
          </p:nvSpPr>
          <p:spPr>
            <a:xfrm>
              <a:off x="9309500" y="6213799"/>
              <a:ext cx="19094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DFC3301-798F-B64F-8A00-A8ED7859D3F6}"/>
                </a:ext>
              </a:extLst>
            </p:cNvPr>
            <p:cNvSpPr txBox="1"/>
            <p:nvPr/>
          </p:nvSpPr>
          <p:spPr>
            <a:xfrm>
              <a:off x="13515740" y="6213799"/>
              <a:ext cx="19094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43EB73-D818-9340-9C1C-B3F9B474E682}"/>
                </a:ext>
              </a:extLst>
            </p:cNvPr>
            <p:cNvSpPr txBox="1"/>
            <p:nvPr/>
          </p:nvSpPr>
          <p:spPr>
            <a:xfrm>
              <a:off x="17783680" y="6213799"/>
              <a:ext cx="19094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7AA03F-CCFC-7C42-B968-947279DD1DE2}"/>
                </a:ext>
              </a:extLst>
            </p:cNvPr>
            <p:cNvSpPr txBox="1"/>
            <p:nvPr/>
          </p:nvSpPr>
          <p:spPr>
            <a:xfrm>
              <a:off x="4015305" y="7261134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Step 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5911ED-6823-9041-8253-36C95531EA0E}"/>
                </a:ext>
              </a:extLst>
            </p:cNvPr>
            <p:cNvSpPr txBox="1"/>
            <p:nvPr/>
          </p:nvSpPr>
          <p:spPr>
            <a:xfrm>
              <a:off x="8282505" y="7261134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Step 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DA9E44-E70C-7F45-B3FD-5F456763E579}"/>
                </a:ext>
              </a:extLst>
            </p:cNvPr>
            <p:cNvSpPr txBox="1"/>
            <p:nvPr/>
          </p:nvSpPr>
          <p:spPr>
            <a:xfrm>
              <a:off x="12549705" y="7261134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Step 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A7D1FD-FDE4-3C44-8A25-22DF529BCA07}"/>
                </a:ext>
              </a:extLst>
            </p:cNvPr>
            <p:cNvSpPr txBox="1"/>
            <p:nvPr/>
          </p:nvSpPr>
          <p:spPr>
            <a:xfrm>
              <a:off x="16816905" y="7261134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Step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3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áfico 2">
            <a:extLst>
              <a:ext uri="{FF2B5EF4-FFF2-40B4-BE49-F238E27FC236}">
                <a16:creationId xmlns:a16="http://schemas.microsoft.com/office/drawing/2014/main" id="{D19078C0-D22F-EE4E-95A3-AABD87FBB283}"/>
              </a:ext>
            </a:extLst>
          </p:cNvPr>
          <p:cNvGrpSpPr/>
          <p:nvPr/>
        </p:nvGrpSpPr>
        <p:grpSpPr>
          <a:xfrm>
            <a:off x="-898912" y="1954924"/>
            <a:ext cx="27143353" cy="11445765"/>
            <a:chOff x="-222250" y="1069467"/>
            <a:chExt cx="12636500" cy="5328539"/>
          </a:xfrm>
        </p:grpSpPr>
        <p:sp>
          <p:nvSpPr>
            <p:cNvPr id="26" name="Forma libre 5">
              <a:extLst>
                <a:ext uri="{FF2B5EF4-FFF2-40B4-BE49-F238E27FC236}">
                  <a16:creationId xmlns:a16="http://schemas.microsoft.com/office/drawing/2014/main" id="{7D33D0ED-15C5-B343-AB60-E6917DD5AD93}"/>
                </a:ext>
              </a:extLst>
            </p:cNvPr>
            <p:cNvSpPr/>
            <p:nvPr/>
          </p:nvSpPr>
          <p:spPr>
            <a:xfrm>
              <a:off x="-69151" y="5200650"/>
              <a:ext cx="95250" cy="69850"/>
            </a:xfrm>
            <a:custGeom>
              <a:avLst/>
              <a:gdLst>
                <a:gd name="connsiteX0" fmla="*/ 31750 w 95250"/>
                <a:gd name="connsiteY0" fmla="*/ 31750 h 69850"/>
                <a:gd name="connsiteX1" fmla="*/ 69152 w 95250"/>
                <a:gd name="connsiteY1" fmla="*/ 39307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69850">
                  <a:moveTo>
                    <a:pt x="31750" y="31750"/>
                  </a:moveTo>
                  <a:lnTo>
                    <a:pt x="69152" y="39307"/>
                  </a:ln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6">
              <a:extLst>
                <a:ext uri="{FF2B5EF4-FFF2-40B4-BE49-F238E27FC236}">
                  <a16:creationId xmlns:a16="http://schemas.microsoft.com/office/drawing/2014/main" id="{B1CAA15E-39B6-5D46-89BC-BB11F26463D0}"/>
                </a:ext>
              </a:extLst>
            </p:cNvPr>
            <p:cNvSpPr/>
            <p:nvPr/>
          </p:nvSpPr>
          <p:spPr>
            <a:xfrm>
              <a:off x="1396238" y="2078546"/>
              <a:ext cx="63500" cy="1022350"/>
            </a:xfrm>
            <a:custGeom>
              <a:avLst/>
              <a:gdLst>
                <a:gd name="connsiteX0" fmla="*/ 31750 w 63500"/>
                <a:gd name="connsiteY0" fmla="*/ 992061 h 1022350"/>
                <a:gd name="connsiteX1" fmla="*/ 31750 w 63500"/>
                <a:gd name="connsiteY1" fmla="*/ 317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0" h="1022350">
                  <a:moveTo>
                    <a:pt x="31750" y="992061"/>
                  </a:moveTo>
                  <a:lnTo>
                    <a:pt x="31750" y="31750"/>
                  </a:lnTo>
                </a:path>
              </a:pathLst>
            </a:custGeom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7">
              <a:extLst>
                <a:ext uri="{FF2B5EF4-FFF2-40B4-BE49-F238E27FC236}">
                  <a16:creationId xmlns:a16="http://schemas.microsoft.com/office/drawing/2014/main" id="{3D37F52A-2F41-C84B-BECD-18F4A06B0852}"/>
                </a:ext>
              </a:extLst>
            </p:cNvPr>
            <p:cNvSpPr/>
            <p:nvPr/>
          </p:nvSpPr>
          <p:spPr>
            <a:xfrm>
              <a:off x="898081" y="1069467"/>
              <a:ext cx="1054100" cy="1054100"/>
            </a:xfrm>
            <a:custGeom>
              <a:avLst/>
              <a:gdLst>
                <a:gd name="connsiteX0" fmla="*/ 1028065 w 1054100"/>
                <a:gd name="connsiteY0" fmla="*/ 529908 h 1054100"/>
                <a:gd name="connsiteX1" fmla="*/ 529907 w 1054100"/>
                <a:gd name="connsiteY1" fmla="*/ 1028065 h 1054100"/>
                <a:gd name="connsiteX2" fmla="*/ 31750 w 1054100"/>
                <a:gd name="connsiteY2" fmla="*/ 529908 h 1054100"/>
                <a:gd name="connsiteX3" fmla="*/ 529907 w 1054100"/>
                <a:gd name="connsiteY3" fmla="*/ 31750 h 1054100"/>
                <a:gd name="connsiteX4" fmla="*/ 1028065 w 1054100"/>
                <a:gd name="connsiteY4" fmla="*/ 529908 h 10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100" h="1054100">
                  <a:moveTo>
                    <a:pt x="1028065" y="529908"/>
                  </a:moveTo>
                  <a:cubicBezTo>
                    <a:pt x="1028065" y="805032"/>
                    <a:pt x="805032" y="1028065"/>
                    <a:pt x="529907" y="1028065"/>
                  </a:cubicBezTo>
                  <a:cubicBezTo>
                    <a:pt x="254783" y="1028065"/>
                    <a:pt x="31750" y="805032"/>
                    <a:pt x="31750" y="529908"/>
                  </a:cubicBezTo>
                  <a:cubicBezTo>
                    <a:pt x="31750" y="254783"/>
                    <a:pt x="254783" y="31750"/>
                    <a:pt x="529907" y="31750"/>
                  </a:cubicBezTo>
                  <a:cubicBezTo>
                    <a:pt x="805032" y="31750"/>
                    <a:pt x="1028065" y="254783"/>
                    <a:pt x="1028065" y="529908"/>
                  </a:cubicBezTo>
                  <a:close/>
                </a:path>
              </a:pathLst>
            </a:custGeom>
            <a:solidFill>
              <a:schemeClr val="accent1"/>
            </a:solidFill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8">
              <a:extLst>
                <a:ext uri="{FF2B5EF4-FFF2-40B4-BE49-F238E27FC236}">
                  <a16:creationId xmlns:a16="http://schemas.microsoft.com/office/drawing/2014/main" id="{482AAE05-1AC1-8B47-B524-E6A5EE18EA87}"/>
                </a:ext>
              </a:extLst>
            </p:cNvPr>
            <p:cNvSpPr/>
            <p:nvPr/>
          </p:nvSpPr>
          <p:spPr>
            <a:xfrm>
              <a:off x="4114165" y="4145788"/>
              <a:ext cx="63500" cy="1022350"/>
            </a:xfrm>
            <a:custGeom>
              <a:avLst/>
              <a:gdLst>
                <a:gd name="connsiteX0" fmla="*/ 31750 w 63500"/>
                <a:gd name="connsiteY0" fmla="*/ 992060 h 1022350"/>
                <a:gd name="connsiteX1" fmla="*/ 31750 w 63500"/>
                <a:gd name="connsiteY1" fmla="*/ 317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0" h="1022350">
                  <a:moveTo>
                    <a:pt x="31750" y="992060"/>
                  </a:moveTo>
                  <a:lnTo>
                    <a:pt x="31750" y="31750"/>
                  </a:lnTo>
                </a:path>
              </a:pathLst>
            </a:custGeom>
            <a:ln w="635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9">
              <a:extLst>
                <a:ext uri="{FF2B5EF4-FFF2-40B4-BE49-F238E27FC236}">
                  <a16:creationId xmlns:a16="http://schemas.microsoft.com/office/drawing/2014/main" id="{2E2AFBFB-40FB-9945-85BA-751EAE69FDED}"/>
                </a:ext>
              </a:extLst>
            </p:cNvPr>
            <p:cNvSpPr/>
            <p:nvPr/>
          </p:nvSpPr>
          <p:spPr>
            <a:xfrm>
              <a:off x="3616007" y="3136710"/>
              <a:ext cx="1054100" cy="1054100"/>
            </a:xfrm>
            <a:custGeom>
              <a:avLst/>
              <a:gdLst>
                <a:gd name="connsiteX0" fmla="*/ 1028065 w 1054100"/>
                <a:gd name="connsiteY0" fmla="*/ 529907 h 1054100"/>
                <a:gd name="connsiteX1" fmla="*/ 529907 w 1054100"/>
                <a:gd name="connsiteY1" fmla="*/ 1028065 h 1054100"/>
                <a:gd name="connsiteX2" fmla="*/ 31750 w 1054100"/>
                <a:gd name="connsiteY2" fmla="*/ 529907 h 1054100"/>
                <a:gd name="connsiteX3" fmla="*/ 529907 w 1054100"/>
                <a:gd name="connsiteY3" fmla="*/ 31750 h 1054100"/>
                <a:gd name="connsiteX4" fmla="*/ 1028065 w 1054100"/>
                <a:gd name="connsiteY4" fmla="*/ 529907 h 10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100" h="1054100">
                  <a:moveTo>
                    <a:pt x="1028065" y="529907"/>
                  </a:moveTo>
                  <a:cubicBezTo>
                    <a:pt x="1028065" y="805032"/>
                    <a:pt x="805032" y="1028065"/>
                    <a:pt x="529907" y="1028065"/>
                  </a:cubicBezTo>
                  <a:cubicBezTo>
                    <a:pt x="254783" y="1028065"/>
                    <a:pt x="31750" y="805032"/>
                    <a:pt x="31750" y="529907"/>
                  </a:cubicBezTo>
                  <a:cubicBezTo>
                    <a:pt x="31750" y="254783"/>
                    <a:pt x="254783" y="31750"/>
                    <a:pt x="529907" y="31750"/>
                  </a:cubicBezTo>
                  <a:cubicBezTo>
                    <a:pt x="805032" y="31750"/>
                    <a:pt x="1028065" y="254783"/>
                    <a:pt x="1028065" y="529907"/>
                  </a:cubicBezTo>
                  <a:close/>
                </a:path>
              </a:pathLst>
            </a:custGeom>
            <a:solidFill>
              <a:schemeClr val="accent2"/>
            </a:solidFill>
            <a:ln w="635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10">
              <a:extLst>
                <a:ext uri="{FF2B5EF4-FFF2-40B4-BE49-F238E27FC236}">
                  <a16:creationId xmlns:a16="http://schemas.microsoft.com/office/drawing/2014/main" id="{59577F1B-ABA7-E846-B2E3-9FB9502E82AB}"/>
                </a:ext>
              </a:extLst>
            </p:cNvPr>
            <p:cNvSpPr/>
            <p:nvPr/>
          </p:nvSpPr>
          <p:spPr>
            <a:xfrm>
              <a:off x="7099300" y="3063240"/>
              <a:ext cx="63500" cy="1022350"/>
            </a:xfrm>
            <a:custGeom>
              <a:avLst/>
              <a:gdLst>
                <a:gd name="connsiteX0" fmla="*/ 31750 w 63500"/>
                <a:gd name="connsiteY0" fmla="*/ 992061 h 1022350"/>
                <a:gd name="connsiteX1" fmla="*/ 31750 w 63500"/>
                <a:gd name="connsiteY1" fmla="*/ 317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0" h="1022350">
                  <a:moveTo>
                    <a:pt x="31750" y="992061"/>
                  </a:moveTo>
                  <a:lnTo>
                    <a:pt x="31750" y="31750"/>
                  </a:lnTo>
                </a:path>
              </a:pathLst>
            </a:custGeom>
            <a:ln w="635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11">
              <a:extLst>
                <a:ext uri="{FF2B5EF4-FFF2-40B4-BE49-F238E27FC236}">
                  <a16:creationId xmlns:a16="http://schemas.microsoft.com/office/drawing/2014/main" id="{A31B0AE4-A570-764D-ACD2-6046877ACF63}"/>
                </a:ext>
              </a:extLst>
            </p:cNvPr>
            <p:cNvSpPr/>
            <p:nvPr/>
          </p:nvSpPr>
          <p:spPr>
            <a:xfrm>
              <a:off x="6601143" y="2054162"/>
              <a:ext cx="1054100" cy="1054100"/>
            </a:xfrm>
            <a:custGeom>
              <a:avLst/>
              <a:gdLst>
                <a:gd name="connsiteX0" fmla="*/ 1028065 w 1054100"/>
                <a:gd name="connsiteY0" fmla="*/ 529908 h 1054100"/>
                <a:gd name="connsiteX1" fmla="*/ 529908 w 1054100"/>
                <a:gd name="connsiteY1" fmla="*/ 1028065 h 1054100"/>
                <a:gd name="connsiteX2" fmla="*/ 31750 w 1054100"/>
                <a:gd name="connsiteY2" fmla="*/ 529908 h 1054100"/>
                <a:gd name="connsiteX3" fmla="*/ 529908 w 1054100"/>
                <a:gd name="connsiteY3" fmla="*/ 31750 h 1054100"/>
                <a:gd name="connsiteX4" fmla="*/ 1028065 w 1054100"/>
                <a:gd name="connsiteY4" fmla="*/ 529908 h 10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100" h="1054100">
                  <a:moveTo>
                    <a:pt x="1028065" y="529908"/>
                  </a:moveTo>
                  <a:cubicBezTo>
                    <a:pt x="1028065" y="805032"/>
                    <a:pt x="805032" y="1028065"/>
                    <a:pt x="529908" y="1028065"/>
                  </a:cubicBezTo>
                  <a:cubicBezTo>
                    <a:pt x="254782" y="1028065"/>
                    <a:pt x="31750" y="805032"/>
                    <a:pt x="31750" y="529908"/>
                  </a:cubicBezTo>
                  <a:cubicBezTo>
                    <a:pt x="31750" y="254783"/>
                    <a:pt x="254783" y="31750"/>
                    <a:pt x="529908" y="31750"/>
                  </a:cubicBezTo>
                  <a:cubicBezTo>
                    <a:pt x="805033" y="31750"/>
                    <a:pt x="1028065" y="254783"/>
                    <a:pt x="1028065" y="529908"/>
                  </a:cubicBezTo>
                  <a:close/>
                </a:path>
              </a:pathLst>
            </a:custGeom>
            <a:solidFill>
              <a:schemeClr val="accent3"/>
            </a:solidFill>
            <a:ln w="635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12">
              <a:extLst>
                <a:ext uri="{FF2B5EF4-FFF2-40B4-BE49-F238E27FC236}">
                  <a16:creationId xmlns:a16="http://schemas.microsoft.com/office/drawing/2014/main" id="{B1B1D524-9F7B-B04F-843B-4385D87462EA}"/>
                </a:ext>
              </a:extLst>
            </p:cNvPr>
            <p:cNvSpPr/>
            <p:nvPr/>
          </p:nvSpPr>
          <p:spPr>
            <a:xfrm>
              <a:off x="9888855" y="4145788"/>
              <a:ext cx="63500" cy="1022350"/>
            </a:xfrm>
            <a:custGeom>
              <a:avLst/>
              <a:gdLst>
                <a:gd name="connsiteX0" fmla="*/ 31750 w 63500"/>
                <a:gd name="connsiteY0" fmla="*/ 992060 h 1022350"/>
                <a:gd name="connsiteX1" fmla="*/ 31750 w 63500"/>
                <a:gd name="connsiteY1" fmla="*/ 317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0" h="1022350">
                  <a:moveTo>
                    <a:pt x="31750" y="992060"/>
                  </a:moveTo>
                  <a:lnTo>
                    <a:pt x="31750" y="31750"/>
                  </a:lnTo>
                </a:path>
              </a:pathLst>
            </a:custGeom>
            <a:ln w="635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13">
              <a:extLst>
                <a:ext uri="{FF2B5EF4-FFF2-40B4-BE49-F238E27FC236}">
                  <a16:creationId xmlns:a16="http://schemas.microsoft.com/office/drawing/2014/main" id="{16E4C30D-8DA7-134E-A247-35D48C1684B4}"/>
                </a:ext>
              </a:extLst>
            </p:cNvPr>
            <p:cNvSpPr/>
            <p:nvPr/>
          </p:nvSpPr>
          <p:spPr>
            <a:xfrm>
              <a:off x="9390698" y="3136710"/>
              <a:ext cx="1054100" cy="1054100"/>
            </a:xfrm>
            <a:custGeom>
              <a:avLst/>
              <a:gdLst>
                <a:gd name="connsiteX0" fmla="*/ 1028065 w 1054100"/>
                <a:gd name="connsiteY0" fmla="*/ 529907 h 1054100"/>
                <a:gd name="connsiteX1" fmla="*/ 529908 w 1054100"/>
                <a:gd name="connsiteY1" fmla="*/ 1028065 h 1054100"/>
                <a:gd name="connsiteX2" fmla="*/ 31751 w 1054100"/>
                <a:gd name="connsiteY2" fmla="*/ 529907 h 1054100"/>
                <a:gd name="connsiteX3" fmla="*/ 529908 w 1054100"/>
                <a:gd name="connsiteY3" fmla="*/ 31750 h 1054100"/>
                <a:gd name="connsiteX4" fmla="*/ 1028065 w 1054100"/>
                <a:gd name="connsiteY4" fmla="*/ 529907 h 10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100" h="1054100">
                  <a:moveTo>
                    <a:pt x="1028065" y="529907"/>
                  </a:moveTo>
                  <a:cubicBezTo>
                    <a:pt x="1028065" y="805032"/>
                    <a:pt x="805032" y="1028065"/>
                    <a:pt x="529908" y="1028065"/>
                  </a:cubicBezTo>
                  <a:cubicBezTo>
                    <a:pt x="254783" y="1028065"/>
                    <a:pt x="31751" y="805032"/>
                    <a:pt x="31751" y="529907"/>
                  </a:cubicBezTo>
                  <a:cubicBezTo>
                    <a:pt x="31751" y="254783"/>
                    <a:pt x="254784" y="31750"/>
                    <a:pt x="529908" y="31750"/>
                  </a:cubicBezTo>
                  <a:cubicBezTo>
                    <a:pt x="805033" y="31750"/>
                    <a:pt x="1028065" y="254783"/>
                    <a:pt x="1028065" y="529907"/>
                  </a:cubicBezTo>
                  <a:close/>
                </a:path>
              </a:pathLst>
            </a:custGeom>
            <a:solidFill>
              <a:schemeClr val="accent4"/>
            </a:solidFill>
            <a:ln w="635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14">
              <a:extLst>
                <a:ext uri="{FF2B5EF4-FFF2-40B4-BE49-F238E27FC236}">
                  <a16:creationId xmlns:a16="http://schemas.microsoft.com/office/drawing/2014/main" id="{2EA8ABF4-6288-B54C-B830-8282FFAF5609}"/>
                </a:ext>
              </a:extLst>
            </p:cNvPr>
            <p:cNvSpPr/>
            <p:nvPr/>
          </p:nvSpPr>
          <p:spPr>
            <a:xfrm>
              <a:off x="-222250" y="2848356"/>
              <a:ext cx="12636500" cy="3549650"/>
            </a:xfrm>
            <a:custGeom>
              <a:avLst/>
              <a:gdLst>
                <a:gd name="connsiteX0" fmla="*/ 222250 w 12636500"/>
                <a:gd name="connsiteY0" fmla="*/ 222250 h 3549650"/>
                <a:gd name="connsiteX1" fmla="*/ 3211830 w 12636500"/>
                <a:gd name="connsiteY1" fmla="*/ 222250 h 3549650"/>
                <a:gd name="connsiteX2" fmla="*/ 2358200 w 12636500"/>
                <a:gd name="connsiteY2" fmla="*/ 2264537 h 3549650"/>
                <a:gd name="connsiteX3" fmla="*/ 5945632 w 12636500"/>
                <a:gd name="connsiteY3" fmla="*/ 2264537 h 3549650"/>
                <a:gd name="connsiteX4" fmla="*/ 6134354 w 12636500"/>
                <a:gd name="connsiteY4" fmla="*/ 1243394 h 3549650"/>
                <a:gd name="connsiteX5" fmla="*/ 8517382 w 12636500"/>
                <a:gd name="connsiteY5" fmla="*/ 1243394 h 3549650"/>
                <a:gd name="connsiteX6" fmla="*/ 8819959 w 12636500"/>
                <a:gd name="connsiteY6" fmla="*/ 2264537 h 3549650"/>
                <a:gd name="connsiteX7" fmla="*/ 11099927 w 12636500"/>
                <a:gd name="connsiteY7" fmla="*/ 2264537 h 3549650"/>
                <a:gd name="connsiteX8" fmla="*/ 12083288 w 12636500"/>
                <a:gd name="connsiteY8" fmla="*/ 3330003 h 3549650"/>
                <a:gd name="connsiteX9" fmla="*/ 12414250 w 12636500"/>
                <a:gd name="connsiteY9" fmla="*/ 3330003 h 354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36500" h="3549650">
                  <a:moveTo>
                    <a:pt x="222250" y="222250"/>
                  </a:moveTo>
                  <a:lnTo>
                    <a:pt x="3211830" y="222250"/>
                  </a:lnTo>
                  <a:lnTo>
                    <a:pt x="2358200" y="2264537"/>
                  </a:lnTo>
                  <a:lnTo>
                    <a:pt x="5945632" y="2264537"/>
                  </a:lnTo>
                  <a:lnTo>
                    <a:pt x="6134354" y="1243394"/>
                  </a:lnTo>
                  <a:lnTo>
                    <a:pt x="8517382" y="1243394"/>
                  </a:lnTo>
                  <a:lnTo>
                    <a:pt x="8819959" y="2264537"/>
                  </a:lnTo>
                  <a:lnTo>
                    <a:pt x="11099927" y="2264537"/>
                  </a:lnTo>
                  <a:lnTo>
                    <a:pt x="12083288" y="3330003"/>
                  </a:lnTo>
                  <a:lnTo>
                    <a:pt x="12414250" y="3330003"/>
                  </a:lnTo>
                </a:path>
              </a:pathLst>
            </a:custGeom>
            <a:noFill/>
            <a:ln w="444500" cap="flat">
              <a:solidFill>
                <a:srgbClr val="D8D8D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15">
              <a:extLst>
                <a:ext uri="{FF2B5EF4-FFF2-40B4-BE49-F238E27FC236}">
                  <a16:creationId xmlns:a16="http://schemas.microsoft.com/office/drawing/2014/main" id="{0A347E78-8316-1646-B6E0-E171725CF1C0}"/>
                </a:ext>
              </a:extLst>
            </p:cNvPr>
            <p:cNvSpPr/>
            <p:nvPr/>
          </p:nvSpPr>
          <p:spPr>
            <a:xfrm>
              <a:off x="-15875" y="3054731"/>
              <a:ext cx="69850" cy="31750"/>
            </a:xfrm>
            <a:custGeom>
              <a:avLst/>
              <a:gdLst>
                <a:gd name="connsiteX0" fmla="*/ 15875 w 69850"/>
                <a:gd name="connsiteY0" fmla="*/ 15875 h 31750"/>
                <a:gd name="connsiteX1" fmla="*/ 53975 w 69850"/>
                <a:gd name="connsiteY1" fmla="*/ 15875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" h="31750">
                  <a:moveTo>
                    <a:pt x="15875" y="15875"/>
                  </a:moveTo>
                  <a:lnTo>
                    <a:pt x="53975" y="15875"/>
                  </a:lnTo>
                </a:path>
              </a:pathLst>
            </a:custGeom>
            <a:ln w="317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16">
              <a:extLst>
                <a:ext uri="{FF2B5EF4-FFF2-40B4-BE49-F238E27FC236}">
                  <a16:creationId xmlns:a16="http://schemas.microsoft.com/office/drawing/2014/main" id="{3DD71530-04D4-7848-A8F6-4CE91FF53998}"/>
                </a:ext>
              </a:extLst>
            </p:cNvPr>
            <p:cNvSpPr/>
            <p:nvPr/>
          </p:nvSpPr>
          <p:spPr>
            <a:xfrm>
              <a:off x="216472" y="3054731"/>
              <a:ext cx="2647950" cy="31750"/>
            </a:xfrm>
            <a:custGeom>
              <a:avLst/>
              <a:gdLst>
                <a:gd name="connsiteX0" fmla="*/ 15875 w 2647950"/>
                <a:gd name="connsiteY0" fmla="*/ 15875 h 31750"/>
                <a:gd name="connsiteX1" fmla="*/ 2637917 w 2647950"/>
                <a:gd name="connsiteY1" fmla="*/ 15875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7950" h="31750">
                  <a:moveTo>
                    <a:pt x="15875" y="15875"/>
                  </a:moveTo>
                  <a:lnTo>
                    <a:pt x="2637917" y="15875"/>
                  </a:lnTo>
                </a:path>
              </a:pathLst>
            </a:custGeom>
            <a:ln w="31750" cap="flat">
              <a:solidFill>
                <a:srgbClr val="FFFFFF"/>
              </a:solidFill>
              <a:custDash>
                <a:ds d="917250" sp="2294250"/>
              </a:custDash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17">
              <a:extLst>
                <a:ext uri="{FF2B5EF4-FFF2-40B4-BE49-F238E27FC236}">
                  <a16:creationId xmlns:a16="http://schemas.microsoft.com/office/drawing/2014/main" id="{28124082-5072-FE4E-A295-14BC54CE788B}"/>
                </a:ext>
              </a:extLst>
            </p:cNvPr>
            <p:cNvSpPr/>
            <p:nvPr/>
          </p:nvSpPr>
          <p:spPr>
            <a:xfrm>
              <a:off x="2935605" y="3054731"/>
              <a:ext cx="69850" cy="63500"/>
            </a:xfrm>
            <a:custGeom>
              <a:avLst/>
              <a:gdLst>
                <a:gd name="connsiteX0" fmla="*/ 15875 w 69850"/>
                <a:gd name="connsiteY0" fmla="*/ 15875 h 63500"/>
                <a:gd name="connsiteX1" fmla="*/ 53975 w 69850"/>
                <a:gd name="connsiteY1" fmla="*/ 15875 h 63500"/>
                <a:gd name="connsiteX2" fmla="*/ 39307 w 69850"/>
                <a:gd name="connsiteY2" fmla="*/ 51054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50" h="63500">
                  <a:moveTo>
                    <a:pt x="15875" y="15875"/>
                  </a:moveTo>
                  <a:lnTo>
                    <a:pt x="53975" y="15875"/>
                  </a:lnTo>
                  <a:lnTo>
                    <a:pt x="39307" y="51054"/>
                  </a:lnTo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18">
              <a:extLst>
                <a:ext uri="{FF2B5EF4-FFF2-40B4-BE49-F238E27FC236}">
                  <a16:creationId xmlns:a16="http://schemas.microsoft.com/office/drawing/2014/main" id="{70DAE4D0-ABF4-B549-9D12-9A9BA2C2D1BD}"/>
                </a:ext>
              </a:extLst>
            </p:cNvPr>
            <p:cNvSpPr/>
            <p:nvPr/>
          </p:nvSpPr>
          <p:spPr>
            <a:xfrm>
              <a:off x="2172907" y="3272473"/>
              <a:ext cx="736600" cy="1727200"/>
            </a:xfrm>
            <a:custGeom>
              <a:avLst/>
              <a:gdLst>
                <a:gd name="connsiteX0" fmla="*/ 725678 w 736600"/>
                <a:gd name="connsiteY0" fmla="*/ 15875 h 1727200"/>
                <a:gd name="connsiteX1" fmla="*/ 15875 w 736600"/>
                <a:gd name="connsiteY1" fmla="*/ 1713929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6600" h="1727200">
                  <a:moveTo>
                    <a:pt x="725678" y="15875"/>
                  </a:moveTo>
                  <a:lnTo>
                    <a:pt x="15875" y="1713929"/>
                  </a:lnTo>
                </a:path>
              </a:pathLst>
            </a:custGeom>
            <a:ln w="31750" cap="flat">
              <a:solidFill>
                <a:srgbClr val="FFFFFF"/>
              </a:solidFill>
              <a:custDash>
                <a:ds d="935250" sp="2337750"/>
              </a:custDash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19">
              <a:extLst>
                <a:ext uri="{FF2B5EF4-FFF2-40B4-BE49-F238E27FC236}">
                  <a16:creationId xmlns:a16="http://schemas.microsoft.com/office/drawing/2014/main" id="{C83A1AC3-4A75-B94A-B153-3171C6DC49F9}"/>
                </a:ext>
              </a:extLst>
            </p:cNvPr>
            <p:cNvSpPr/>
            <p:nvPr/>
          </p:nvSpPr>
          <p:spPr>
            <a:xfrm>
              <a:off x="2120074" y="5061839"/>
              <a:ext cx="69850" cy="63500"/>
            </a:xfrm>
            <a:custGeom>
              <a:avLst/>
              <a:gdLst>
                <a:gd name="connsiteX0" fmla="*/ 30543 w 69850"/>
                <a:gd name="connsiteY0" fmla="*/ 15875 h 63500"/>
                <a:gd name="connsiteX1" fmla="*/ 15875 w 69850"/>
                <a:gd name="connsiteY1" fmla="*/ 51054 h 63500"/>
                <a:gd name="connsiteX2" fmla="*/ 53975 w 69850"/>
                <a:gd name="connsiteY2" fmla="*/ 51054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50" h="63500">
                  <a:moveTo>
                    <a:pt x="30543" y="15875"/>
                  </a:moveTo>
                  <a:lnTo>
                    <a:pt x="15875" y="51054"/>
                  </a:lnTo>
                  <a:lnTo>
                    <a:pt x="53975" y="51054"/>
                  </a:lnTo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20">
              <a:extLst>
                <a:ext uri="{FF2B5EF4-FFF2-40B4-BE49-F238E27FC236}">
                  <a16:creationId xmlns:a16="http://schemas.microsoft.com/office/drawing/2014/main" id="{DDF799EB-486C-3C47-A486-077D992B5672}"/>
                </a:ext>
              </a:extLst>
            </p:cNvPr>
            <p:cNvSpPr/>
            <p:nvPr/>
          </p:nvSpPr>
          <p:spPr>
            <a:xfrm>
              <a:off x="2355406" y="5097018"/>
              <a:ext cx="3244850" cy="31750"/>
            </a:xfrm>
            <a:custGeom>
              <a:avLst/>
              <a:gdLst>
                <a:gd name="connsiteX0" fmla="*/ 15875 w 3244850"/>
                <a:gd name="connsiteY0" fmla="*/ 15875 h 31750"/>
                <a:gd name="connsiteX1" fmla="*/ 3231261 w 3244850"/>
                <a:gd name="connsiteY1" fmla="*/ 15875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4850" h="31750">
                  <a:moveTo>
                    <a:pt x="15875" y="15875"/>
                  </a:moveTo>
                  <a:lnTo>
                    <a:pt x="3231261" y="15875"/>
                  </a:lnTo>
                </a:path>
              </a:pathLst>
            </a:custGeom>
            <a:ln w="31750" cap="flat">
              <a:solidFill>
                <a:srgbClr val="FFFFFF"/>
              </a:solidFill>
              <a:custDash>
                <a:ds d="932250" sp="2330250"/>
              </a:custDash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21">
              <a:extLst>
                <a:ext uri="{FF2B5EF4-FFF2-40B4-BE49-F238E27FC236}">
                  <a16:creationId xmlns:a16="http://schemas.microsoft.com/office/drawing/2014/main" id="{F3C420BE-0021-AC41-9F13-C1484787E18D}"/>
                </a:ext>
              </a:extLst>
            </p:cNvPr>
            <p:cNvSpPr/>
            <p:nvPr/>
          </p:nvSpPr>
          <p:spPr>
            <a:xfrm>
              <a:off x="5669407" y="5059553"/>
              <a:ext cx="76200" cy="63500"/>
            </a:xfrm>
            <a:custGeom>
              <a:avLst/>
              <a:gdLst>
                <a:gd name="connsiteX0" fmla="*/ 15875 w 76200"/>
                <a:gd name="connsiteY0" fmla="*/ 53340 h 63500"/>
                <a:gd name="connsiteX1" fmla="*/ 53975 w 76200"/>
                <a:gd name="connsiteY1" fmla="*/ 53340 h 63500"/>
                <a:gd name="connsiteX2" fmla="*/ 60896 w 76200"/>
                <a:gd name="connsiteY2" fmla="*/ 15875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63500">
                  <a:moveTo>
                    <a:pt x="15875" y="53340"/>
                  </a:moveTo>
                  <a:lnTo>
                    <a:pt x="53975" y="53340"/>
                  </a:lnTo>
                  <a:lnTo>
                    <a:pt x="60896" y="15875"/>
                  </a:lnTo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22">
              <a:extLst>
                <a:ext uri="{FF2B5EF4-FFF2-40B4-BE49-F238E27FC236}">
                  <a16:creationId xmlns:a16="http://schemas.microsoft.com/office/drawing/2014/main" id="{08326DA7-4095-C541-BE89-343868C3930D}"/>
                </a:ext>
              </a:extLst>
            </p:cNvPr>
            <p:cNvSpPr/>
            <p:nvPr/>
          </p:nvSpPr>
          <p:spPr>
            <a:xfrm>
              <a:off x="5748084" y="4204335"/>
              <a:ext cx="152400" cy="704850"/>
            </a:xfrm>
            <a:custGeom>
              <a:avLst/>
              <a:gdLst>
                <a:gd name="connsiteX0" fmla="*/ 15875 w 152400"/>
                <a:gd name="connsiteY0" fmla="*/ 689102 h 704850"/>
                <a:gd name="connsiteX1" fmla="*/ 140271 w 152400"/>
                <a:gd name="connsiteY1" fmla="*/ 1587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704850">
                  <a:moveTo>
                    <a:pt x="15875" y="689102"/>
                  </a:moveTo>
                  <a:lnTo>
                    <a:pt x="140271" y="15875"/>
                  </a:lnTo>
                </a:path>
              </a:pathLst>
            </a:custGeom>
            <a:ln w="31750" cap="flat">
              <a:solidFill>
                <a:srgbClr val="FFFFFF"/>
              </a:solidFill>
              <a:custDash>
                <a:ds d="874500" sp="2185500"/>
              </a:custDash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23">
              <a:extLst>
                <a:ext uri="{FF2B5EF4-FFF2-40B4-BE49-F238E27FC236}">
                  <a16:creationId xmlns:a16="http://schemas.microsoft.com/office/drawing/2014/main" id="{DCF316A1-DDC1-C94B-9A4B-855D54C509D3}"/>
                </a:ext>
              </a:extLst>
            </p:cNvPr>
            <p:cNvSpPr/>
            <p:nvPr/>
          </p:nvSpPr>
          <p:spPr>
            <a:xfrm>
              <a:off x="5889308" y="4075874"/>
              <a:ext cx="76200" cy="63500"/>
            </a:xfrm>
            <a:custGeom>
              <a:avLst/>
              <a:gdLst>
                <a:gd name="connsiteX0" fmla="*/ 15875 w 76200"/>
                <a:gd name="connsiteY0" fmla="*/ 53340 h 63500"/>
                <a:gd name="connsiteX1" fmla="*/ 22796 w 76200"/>
                <a:gd name="connsiteY1" fmla="*/ 15875 h 63500"/>
                <a:gd name="connsiteX2" fmla="*/ 60896 w 76200"/>
                <a:gd name="connsiteY2" fmla="*/ 15875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63500">
                  <a:moveTo>
                    <a:pt x="15875" y="53340"/>
                  </a:moveTo>
                  <a:lnTo>
                    <a:pt x="22796" y="15875"/>
                  </a:lnTo>
                  <a:lnTo>
                    <a:pt x="60896" y="15875"/>
                  </a:lnTo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24">
              <a:extLst>
                <a:ext uri="{FF2B5EF4-FFF2-40B4-BE49-F238E27FC236}">
                  <a16:creationId xmlns:a16="http://schemas.microsoft.com/office/drawing/2014/main" id="{C28BD756-31BA-1B44-86C5-2956FB602BF0}"/>
                </a:ext>
              </a:extLst>
            </p:cNvPr>
            <p:cNvSpPr/>
            <p:nvPr/>
          </p:nvSpPr>
          <p:spPr>
            <a:xfrm>
              <a:off x="6123432" y="4075875"/>
              <a:ext cx="2051050" cy="31750"/>
            </a:xfrm>
            <a:custGeom>
              <a:avLst/>
              <a:gdLst>
                <a:gd name="connsiteX0" fmla="*/ 15875 w 2051050"/>
                <a:gd name="connsiteY0" fmla="*/ 15875 h 31750"/>
                <a:gd name="connsiteX1" fmla="*/ 2039049 w 2051050"/>
                <a:gd name="connsiteY1" fmla="*/ 15875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51050" h="31750">
                  <a:moveTo>
                    <a:pt x="15875" y="15875"/>
                  </a:moveTo>
                  <a:lnTo>
                    <a:pt x="2039049" y="15875"/>
                  </a:lnTo>
                </a:path>
              </a:pathLst>
            </a:custGeom>
            <a:ln w="31750" cap="flat">
              <a:solidFill>
                <a:srgbClr val="FFFFFF"/>
              </a:solidFill>
              <a:custDash>
                <a:ds d="893250" sp="2233500"/>
              </a:custDash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25">
              <a:extLst>
                <a:ext uri="{FF2B5EF4-FFF2-40B4-BE49-F238E27FC236}">
                  <a16:creationId xmlns:a16="http://schemas.microsoft.com/office/drawing/2014/main" id="{F95963F4-D4EC-C047-84D0-0E6FDBD0ACE2}"/>
                </a:ext>
              </a:extLst>
            </p:cNvPr>
            <p:cNvSpPr/>
            <p:nvPr/>
          </p:nvSpPr>
          <p:spPr>
            <a:xfrm>
              <a:off x="8241157" y="4075874"/>
              <a:ext cx="76200" cy="63500"/>
            </a:xfrm>
            <a:custGeom>
              <a:avLst/>
              <a:gdLst>
                <a:gd name="connsiteX0" fmla="*/ 15875 w 76200"/>
                <a:gd name="connsiteY0" fmla="*/ 15875 h 63500"/>
                <a:gd name="connsiteX1" fmla="*/ 53975 w 76200"/>
                <a:gd name="connsiteY1" fmla="*/ 15875 h 63500"/>
                <a:gd name="connsiteX2" fmla="*/ 64834 w 76200"/>
                <a:gd name="connsiteY2" fmla="*/ 5238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63500">
                  <a:moveTo>
                    <a:pt x="15875" y="15875"/>
                  </a:moveTo>
                  <a:lnTo>
                    <a:pt x="53975" y="15875"/>
                  </a:lnTo>
                  <a:lnTo>
                    <a:pt x="64834" y="52388"/>
                  </a:lnTo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26">
              <a:extLst>
                <a:ext uri="{FF2B5EF4-FFF2-40B4-BE49-F238E27FC236}">
                  <a16:creationId xmlns:a16="http://schemas.microsoft.com/office/drawing/2014/main" id="{805BBEBE-26CE-0D4E-8C88-2C84A9FD444C}"/>
                </a:ext>
              </a:extLst>
            </p:cNvPr>
            <p:cNvSpPr/>
            <p:nvPr/>
          </p:nvSpPr>
          <p:spPr>
            <a:xfrm>
              <a:off x="8344091" y="4294696"/>
              <a:ext cx="228600" cy="704850"/>
            </a:xfrm>
            <a:custGeom>
              <a:avLst/>
              <a:gdLst>
                <a:gd name="connsiteX0" fmla="*/ 15875 w 228600"/>
                <a:gd name="connsiteY0" fmla="*/ 15875 h 704850"/>
                <a:gd name="connsiteX1" fmla="*/ 215773 w 228600"/>
                <a:gd name="connsiteY1" fmla="*/ 690499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704850">
                  <a:moveTo>
                    <a:pt x="15875" y="15875"/>
                  </a:moveTo>
                  <a:lnTo>
                    <a:pt x="215773" y="690499"/>
                  </a:lnTo>
                </a:path>
              </a:pathLst>
            </a:custGeom>
            <a:ln w="31750" cap="flat">
              <a:solidFill>
                <a:srgbClr val="FFFFFF"/>
              </a:solidFill>
              <a:custDash>
                <a:ds d="898500" sp="2246250"/>
              </a:custDash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27">
              <a:extLst>
                <a:ext uri="{FF2B5EF4-FFF2-40B4-BE49-F238E27FC236}">
                  <a16:creationId xmlns:a16="http://schemas.microsoft.com/office/drawing/2014/main" id="{6D6FC85C-C018-A147-A73C-B244ABEC8AEC}"/>
                </a:ext>
              </a:extLst>
            </p:cNvPr>
            <p:cNvSpPr/>
            <p:nvPr/>
          </p:nvSpPr>
          <p:spPr>
            <a:xfrm>
              <a:off x="8571040" y="5060442"/>
              <a:ext cx="76200" cy="63500"/>
            </a:xfrm>
            <a:custGeom>
              <a:avLst/>
              <a:gdLst>
                <a:gd name="connsiteX0" fmla="*/ 15875 w 76200"/>
                <a:gd name="connsiteY0" fmla="*/ 15875 h 63500"/>
                <a:gd name="connsiteX1" fmla="*/ 26670 w 76200"/>
                <a:gd name="connsiteY1" fmla="*/ 52451 h 63500"/>
                <a:gd name="connsiteX2" fmla="*/ 64770 w 76200"/>
                <a:gd name="connsiteY2" fmla="*/ 52451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63500">
                  <a:moveTo>
                    <a:pt x="15875" y="15875"/>
                  </a:moveTo>
                  <a:lnTo>
                    <a:pt x="26670" y="52451"/>
                  </a:lnTo>
                  <a:lnTo>
                    <a:pt x="64770" y="52451"/>
                  </a:lnTo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28">
              <a:extLst>
                <a:ext uri="{FF2B5EF4-FFF2-40B4-BE49-F238E27FC236}">
                  <a16:creationId xmlns:a16="http://schemas.microsoft.com/office/drawing/2014/main" id="{7E3C8D5B-026E-6745-B53D-A3633FE1C677}"/>
                </a:ext>
              </a:extLst>
            </p:cNvPr>
            <p:cNvSpPr/>
            <p:nvPr/>
          </p:nvSpPr>
          <p:spPr>
            <a:xfrm>
              <a:off x="8800592" y="5097018"/>
              <a:ext cx="1962150" cy="31750"/>
            </a:xfrm>
            <a:custGeom>
              <a:avLst/>
              <a:gdLst>
                <a:gd name="connsiteX0" fmla="*/ 15875 w 1962150"/>
                <a:gd name="connsiteY0" fmla="*/ 15875 h 31750"/>
                <a:gd name="connsiteX1" fmla="*/ 1948688 w 1962150"/>
                <a:gd name="connsiteY1" fmla="*/ 15875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2150" h="31750">
                  <a:moveTo>
                    <a:pt x="15875" y="15875"/>
                  </a:moveTo>
                  <a:lnTo>
                    <a:pt x="1948688" y="15875"/>
                  </a:lnTo>
                </a:path>
              </a:pathLst>
            </a:custGeom>
            <a:ln w="31750" cap="flat">
              <a:solidFill>
                <a:srgbClr val="FFFFFF"/>
              </a:solidFill>
              <a:custDash>
                <a:ds d="853500" sp="2133750"/>
              </a:custDash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29">
              <a:extLst>
                <a:ext uri="{FF2B5EF4-FFF2-40B4-BE49-F238E27FC236}">
                  <a16:creationId xmlns:a16="http://schemas.microsoft.com/office/drawing/2014/main" id="{CB8F0D71-0D58-0E45-95C0-8994682CE629}"/>
                </a:ext>
              </a:extLst>
            </p:cNvPr>
            <p:cNvSpPr/>
            <p:nvPr/>
          </p:nvSpPr>
          <p:spPr>
            <a:xfrm>
              <a:off x="10823702" y="5097018"/>
              <a:ext cx="95250" cy="57150"/>
            </a:xfrm>
            <a:custGeom>
              <a:avLst/>
              <a:gdLst>
                <a:gd name="connsiteX0" fmla="*/ 15875 w 95250"/>
                <a:gd name="connsiteY0" fmla="*/ 15875 h 57150"/>
                <a:gd name="connsiteX1" fmla="*/ 53975 w 95250"/>
                <a:gd name="connsiteY1" fmla="*/ 15875 h 57150"/>
                <a:gd name="connsiteX2" fmla="*/ 79819 w 95250"/>
                <a:gd name="connsiteY2" fmla="*/ 4387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15875" y="15875"/>
                  </a:moveTo>
                  <a:lnTo>
                    <a:pt x="53975" y="15875"/>
                  </a:lnTo>
                  <a:lnTo>
                    <a:pt x="79819" y="43879"/>
                  </a:lnTo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30">
              <a:extLst>
                <a:ext uri="{FF2B5EF4-FFF2-40B4-BE49-F238E27FC236}">
                  <a16:creationId xmlns:a16="http://schemas.microsoft.com/office/drawing/2014/main" id="{D345FD98-6223-9A48-9C35-66F0546F5F42}"/>
                </a:ext>
              </a:extLst>
            </p:cNvPr>
            <p:cNvSpPr/>
            <p:nvPr/>
          </p:nvSpPr>
          <p:spPr>
            <a:xfrm>
              <a:off x="11028807" y="5277930"/>
              <a:ext cx="749300" cy="806450"/>
            </a:xfrm>
            <a:custGeom>
              <a:avLst/>
              <a:gdLst>
                <a:gd name="connsiteX0" fmla="*/ 15875 w 749300"/>
                <a:gd name="connsiteY0" fmla="*/ 15875 h 806450"/>
                <a:gd name="connsiteX1" fmla="*/ 735774 w 749300"/>
                <a:gd name="connsiteY1" fmla="*/ 795973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300" h="806450">
                  <a:moveTo>
                    <a:pt x="15875" y="15875"/>
                  </a:moveTo>
                  <a:lnTo>
                    <a:pt x="735774" y="795973"/>
                  </a:lnTo>
                </a:path>
              </a:pathLst>
            </a:custGeom>
            <a:ln w="31750" cap="flat">
              <a:solidFill>
                <a:srgbClr val="FFFFFF"/>
              </a:solidFill>
              <a:custDash>
                <a:ds d="983250" sp="2458500"/>
              </a:custDash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31">
              <a:extLst>
                <a:ext uri="{FF2B5EF4-FFF2-40B4-BE49-F238E27FC236}">
                  <a16:creationId xmlns:a16="http://schemas.microsoft.com/office/drawing/2014/main" id="{6DEAD966-1325-164B-9CBA-8D2F6DC12928}"/>
                </a:ext>
              </a:extLst>
            </p:cNvPr>
            <p:cNvSpPr/>
            <p:nvPr/>
          </p:nvSpPr>
          <p:spPr>
            <a:xfrm>
              <a:off x="11819319" y="6134481"/>
              <a:ext cx="95250" cy="57150"/>
            </a:xfrm>
            <a:custGeom>
              <a:avLst/>
              <a:gdLst>
                <a:gd name="connsiteX0" fmla="*/ 15875 w 95250"/>
                <a:gd name="connsiteY0" fmla="*/ 15875 h 57150"/>
                <a:gd name="connsiteX1" fmla="*/ 41719 w 95250"/>
                <a:gd name="connsiteY1" fmla="*/ 43878 h 57150"/>
                <a:gd name="connsiteX2" fmla="*/ 79819 w 95250"/>
                <a:gd name="connsiteY2" fmla="*/ 438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15875" y="15875"/>
                  </a:moveTo>
                  <a:lnTo>
                    <a:pt x="41719" y="43878"/>
                  </a:lnTo>
                  <a:lnTo>
                    <a:pt x="79819" y="43878"/>
                  </a:lnTo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32">
              <a:extLst>
                <a:ext uri="{FF2B5EF4-FFF2-40B4-BE49-F238E27FC236}">
                  <a16:creationId xmlns:a16="http://schemas.microsoft.com/office/drawing/2014/main" id="{13E9CCE8-9E48-5041-ABCA-E463720429EE}"/>
                </a:ext>
              </a:extLst>
            </p:cNvPr>
            <p:cNvSpPr/>
            <p:nvPr/>
          </p:nvSpPr>
          <p:spPr>
            <a:xfrm>
              <a:off x="11989372" y="6162485"/>
              <a:ext cx="127000" cy="31750"/>
            </a:xfrm>
            <a:custGeom>
              <a:avLst/>
              <a:gdLst>
                <a:gd name="connsiteX0" fmla="*/ 15875 w 127000"/>
                <a:gd name="connsiteY0" fmla="*/ 15875 h 31750"/>
                <a:gd name="connsiteX1" fmla="*/ 111443 w 127000"/>
                <a:gd name="connsiteY1" fmla="*/ 15875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0" h="31750">
                  <a:moveTo>
                    <a:pt x="15875" y="15875"/>
                  </a:moveTo>
                  <a:lnTo>
                    <a:pt x="111443" y="15875"/>
                  </a:lnTo>
                </a:path>
              </a:pathLst>
            </a:custGeom>
            <a:ln w="31750" cap="flat">
              <a:solidFill>
                <a:srgbClr val="FFFFFF"/>
              </a:solidFill>
              <a:custDash>
                <a:ds d="501750" sp="1254000"/>
              </a:custDash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33">
              <a:extLst>
                <a:ext uri="{FF2B5EF4-FFF2-40B4-BE49-F238E27FC236}">
                  <a16:creationId xmlns:a16="http://schemas.microsoft.com/office/drawing/2014/main" id="{CE919FAD-8708-784D-AD63-7865831C1523}"/>
                </a:ext>
              </a:extLst>
            </p:cNvPr>
            <p:cNvSpPr/>
            <p:nvPr/>
          </p:nvSpPr>
          <p:spPr>
            <a:xfrm>
              <a:off x="12138025" y="6162485"/>
              <a:ext cx="69850" cy="31750"/>
            </a:xfrm>
            <a:custGeom>
              <a:avLst/>
              <a:gdLst>
                <a:gd name="connsiteX0" fmla="*/ 15875 w 69850"/>
                <a:gd name="connsiteY0" fmla="*/ 15875 h 31750"/>
                <a:gd name="connsiteX1" fmla="*/ 53975 w 69850"/>
                <a:gd name="connsiteY1" fmla="*/ 15875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" h="31750">
                  <a:moveTo>
                    <a:pt x="15875" y="15875"/>
                  </a:moveTo>
                  <a:lnTo>
                    <a:pt x="53975" y="15875"/>
                  </a:lnTo>
                </a:path>
              </a:pathLst>
            </a:custGeom>
            <a:ln w="317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5" name="CuadroTexto 350">
            <a:extLst>
              <a:ext uri="{FF2B5EF4-FFF2-40B4-BE49-F238E27FC236}">
                <a16:creationId xmlns:a16="http://schemas.microsoft.com/office/drawing/2014/main" id="{65599123-0E9D-604E-A134-12C099DFE527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56" name="CuadroTexto 351">
            <a:extLst>
              <a:ext uri="{FF2B5EF4-FFF2-40B4-BE49-F238E27FC236}">
                <a16:creationId xmlns:a16="http://schemas.microsoft.com/office/drawing/2014/main" id="{4A399904-840F-C84F-ABBD-C9DACF8BD6C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2B6FB8-FB8E-584F-A11F-5F54CFBB073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3CDDC086-CB45-BB45-8903-CC4CBC1396F3}"/>
              </a:ext>
            </a:extLst>
          </p:cNvPr>
          <p:cNvSpPr txBox="1"/>
          <p:nvPr/>
        </p:nvSpPr>
        <p:spPr>
          <a:xfrm>
            <a:off x="7800878" y="6603038"/>
            <a:ext cx="139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16</a:t>
            </a:r>
          </a:p>
        </p:txBody>
      </p:sp>
      <p:sp>
        <p:nvSpPr>
          <p:cNvPr id="65" name="CuadroTexto 350">
            <a:extLst>
              <a:ext uri="{FF2B5EF4-FFF2-40B4-BE49-F238E27FC236}">
                <a16:creationId xmlns:a16="http://schemas.microsoft.com/office/drawing/2014/main" id="{43C66007-E653-FE4E-B9F2-567A5025C8A6}"/>
              </a:ext>
            </a:extLst>
          </p:cNvPr>
          <p:cNvSpPr txBox="1"/>
          <p:nvPr/>
        </p:nvSpPr>
        <p:spPr>
          <a:xfrm>
            <a:off x="1936106" y="2157162"/>
            <a:ext cx="139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2015</a:t>
            </a: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D320EB9A-0FAE-444C-BA7F-F4EADD7B3200}"/>
              </a:ext>
            </a:extLst>
          </p:cNvPr>
          <p:cNvSpPr txBox="1"/>
          <p:nvPr/>
        </p:nvSpPr>
        <p:spPr>
          <a:xfrm>
            <a:off x="14170147" y="4238210"/>
            <a:ext cx="139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2086FDF2-164E-CB40-B0B1-FA2545CC9F41}"/>
              </a:ext>
            </a:extLst>
          </p:cNvPr>
          <p:cNvSpPr txBox="1"/>
          <p:nvPr/>
        </p:nvSpPr>
        <p:spPr>
          <a:xfrm>
            <a:off x="20192575" y="6571506"/>
            <a:ext cx="139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AD4023-0C85-F740-9838-DD4F001D970F}"/>
              </a:ext>
            </a:extLst>
          </p:cNvPr>
          <p:cNvSpPr txBox="1"/>
          <p:nvPr/>
        </p:nvSpPr>
        <p:spPr>
          <a:xfrm>
            <a:off x="12783977" y="9006948"/>
            <a:ext cx="425891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BC4A5F-8C42-6048-B06A-BCD8940EB91E}"/>
              </a:ext>
            </a:extLst>
          </p:cNvPr>
          <p:cNvSpPr txBox="1"/>
          <p:nvPr/>
        </p:nvSpPr>
        <p:spPr>
          <a:xfrm>
            <a:off x="18806404" y="11182589"/>
            <a:ext cx="425891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46E001-4D67-7E48-B4E5-FD537F679C6D}"/>
              </a:ext>
            </a:extLst>
          </p:cNvPr>
          <p:cNvSpPr txBox="1"/>
          <p:nvPr/>
        </p:nvSpPr>
        <p:spPr>
          <a:xfrm>
            <a:off x="6351646" y="11182589"/>
            <a:ext cx="425891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6CF948-85E4-6B4F-83F8-C43083DF3C2D}"/>
              </a:ext>
            </a:extLst>
          </p:cNvPr>
          <p:cNvSpPr txBox="1"/>
          <p:nvPr/>
        </p:nvSpPr>
        <p:spPr>
          <a:xfrm>
            <a:off x="506595" y="6892656"/>
            <a:ext cx="425891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184713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50">
            <a:extLst>
              <a:ext uri="{FF2B5EF4-FFF2-40B4-BE49-F238E27FC236}">
                <a16:creationId xmlns:a16="http://schemas.microsoft.com/office/drawing/2014/main" id="{290C5AE7-AEF2-E747-81FD-DC3845B424E3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13E51367-ACDA-194F-9007-8F336A1A970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43E443-A7A9-8B46-A402-976AA18E5E8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E6E2D-E022-324E-9060-C71A4CAC6720}"/>
              </a:ext>
            </a:extLst>
          </p:cNvPr>
          <p:cNvGrpSpPr/>
          <p:nvPr/>
        </p:nvGrpSpPr>
        <p:grpSpPr>
          <a:xfrm>
            <a:off x="1579950" y="5551497"/>
            <a:ext cx="21310719" cy="5207943"/>
            <a:chOff x="939870" y="5795337"/>
            <a:chExt cx="22497912" cy="5498071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A2E17B2-C910-304F-A1E4-6E430C0A749C}"/>
                </a:ext>
              </a:extLst>
            </p:cNvPr>
            <p:cNvSpPr/>
            <p:nvPr/>
          </p:nvSpPr>
          <p:spPr>
            <a:xfrm>
              <a:off x="939870" y="7489606"/>
              <a:ext cx="22497912" cy="30746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8E3793D-3419-4647-A2EE-31129381B99C}"/>
                </a:ext>
              </a:extLst>
            </p:cNvPr>
            <p:cNvSpPr/>
            <p:nvPr/>
          </p:nvSpPr>
          <p:spPr>
            <a:xfrm>
              <a:off x="1796261" y="5795337"/>
              <a:ext cx="3766035" cy="3539319"/>
            </a:xfrm>
            <a:custGeom>
              <a:avLst/>
              <a:gdLst>
                <a:gd name="connsiteX0" fmla="*/ 0 w 1127229"/>
                <a:gd name="connsiteY0" fmla="*/ 0 h 1059370"/>
                <a:gd name="connsiteX1" fmla="*/ 36249 w 1127229"/>
                <a:gd name="connsiteY1" fmla="*/ 547878 h 1059370"/>
                <a:gd name="connsiteX2" fmla="*/ 522799 w 1127229"/>
                <a:gd name="connsiteY2" fmla="*/ 1058227 h 1059370"/>
                <a:gd name="connsiteX3" fmla="*/ 565898 w 1127229"/>
                <a:gd name="connsiteY3" fmla="*/ 1059371 h 1059370"/>
                <a:gd name="connsiteX4" fmla="*/ 1127229 w 1127229"/>
                <a:gd name="connsiteY4" fmla="*/ 1059371 h 1059370"/>
                <a:gd name="connsiteX5" fmla="*/ 1125897 w 1127229"/>
                <a:gd name="connsiteY5" fmla="*/ 1048798 h 1059370"/>
                <a:gd name="connsiteX6" fmla="*/ 1125897 w 1127229"/>
                <a:gd name="connsiteY6" fmla="*/ 1047845 h 1059370"/>
                <a:gd name="connsiteX7" fmla="*/ 1093359 w 1127229"/>
                <a:gd name="connsiteY7" fmla="*/ 559499 h 1059370"/>
                <a:gd name="connsiteX8" fmla="*/ 1094501 w 1127229"/>
                <a:gd name="connsiteY8" fmla="*/ 529114 h 1059370"/>
                <a:gd name="connsiteX9" fmla="*/ 603288 w 1127229"/>
                <a:gd name="connsiteY9" fmla="*/ 1143 h 1059370"/>
                <a:gd name="connsiteX10" fmla="*/ 565898 w 1127229"/>
                <a:gd name="connsiteY10" fmla="*/ 0 h 105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7229" h="1059370">
                  <a:moveTo>
                    <a:pt x="0" y="0"/>
                  </a:moveTo>
                  <a:lnTo>
                    <a:pt x="36249" y="547878"/>
                  </a:lnTo>
                  <a:cubicBezTo>
                    <a:pt x="46143" y="816712"/>
                    <a:pt x="255025" y="1035815"/>
                    <a:pt x="522799" y="1058227"/>
                  </a:cubicBezTo>
                  <a:cubicBezTo>
                    <a:pt x="536690" y="1059371"/>
                    <a:pt x="550676" y="1059371"/>
                    <a:pt x="565898" y="1059371"/>
                  </a:cubicBezTo>
                  <a:lnTo>
                    <a:pt x="1127229" y="1059371"/>
                  </a:lnTo>
                  <a:lnTo>
                    <a:pt x="1125897" y="1048798"/>
                  </a:lnTo>
                  <a:lnTo>
                    <a:pt x="1125897" y="1047845"/>
                  </a:lnTo>
                  <a:lnTo>
                    <a:pt x="1093359" y="559499"/>
                  </a:lnTo>
                  <a:cubicBezTo>
                    <a:pt x="1094339" y="549402"/>
                    <a:pt x="1094720" y="539258"/>
                    <a:pt x="1094501" y="529114"/>
                  </a:cubicBezTo>
                  <a:cubicBezTo>
                    <a:pt x="1094919" y="251184"/>
                    <a:pt x="880234" y="20431"/>
                    <a:pt x="603288" y="1143"/>
                  </a:cubicBezTo>
                  <a:cubicBezTo>
                    <a:pt x="590349" y="0"/>
                    <a:pt x="578742" y="0"/>
                    <a:pt x="565898" y="0"/>
                  </a:cubicBezTo>
                  <a:close/>
                </a:path>
              </a:pathLst>
            </a:custGeom>
            <a:solidFill>
              <a:schemeClr val="accent1"/>
            </a:solidFill>
            <a:ln w="94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E025330-454D-BA42-AA3C-9A49CEFFB193}"/>
                </a:ext>
              </a:extLst>
            </p:cNvPr>
            <p:cNvSpPr/>
            <p:nvPr/>
          </p:nvSpPr>
          <p:spPr>
            <a:xfrm>
              <a:off x="7416476" y="5795337"/>
              <a:ext cx="3766035" cy="3539319"/>
            </a:xfrm>
            <a:custGeom>
              <a:avLst/>
              <a:gdLst>
                <a:gd name="connsiteX0" fmla="*/ 0 w 1127229"/>
                <a:gd name="connsiteY0" fmla="*/ 0 h 1059370"/>
                <a:gd name="connsiteX1" fmla="*/ 36249 w 1127229"/>
                <a:gd name="connsiteY1" fmla="*/ 547878 h 1059370"/>
                <a:gd name="connsiteX2" fmla="*/ 522799 w 1127229"/>
                <a:gd name="connsiteY2" fmla="*/ 1058227 h 1059370"/>
                <a:gd name="connsiteX3" fmla="*/ 565898 w 1127229"/>
                <a:gd name="connsiteY3" fmla="*/ 1059371 h 1059370"/>
                <a:gd name="connsiteX4" fmla="*/ 1127229 w 1127229"/>
                <a:gd name="connsiteY4" fmla="*/ 1059371 h 1059370"/>
                <a:gd name="connsiteX5" fmla="*/ 1125897 w 1127229"/>
                <a:gd name="connsiteY5" fmla="*/ 1048798 h 1059370"/>
                <a:gd name="connsiteX6" fmla="*/ 1125897 w 1127229"/>
                <a:gd name="connsiteY6" fmla="*/ 1047845 h 1059370"/>
                <a:gd name="connsiteX7" fmla="*/ 1093359 w 1127229"/>
                <a:gd name="connsiteY7" fmla="*/ 559499 h 1059370"/>
                <a:gd name="connsiteX8" fmla="*/ 1094501 w 1127229"/>
                <a:gd name="connsiteY8" fmla="*/ 529114 h 1059370"/>
                <a:gd name="connsiteX9" fmla="*/ 603288 w 1127229"/>
                <a:gd name="connsiteY9" fmla="*/ 1143 h 1059370"/>
                <a:gd name="connsiteX10" fmla="*/ 565898 w 1127229"/>
                <a:gd name="connsiteY10" fmla="*/ 0 h 105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7229" h="1059370">
                  <a:moveTo>
                    <a:pt x="0" y="0"/>
                  </a:moveTo>
                  <a:lnTo>
                    <a:pt x="36249" y="547878"/>
                  </a:lnTo>
                  <a:cubicBezTo>
                    <a:pt x="46143" y="816712"/>
                    <a:pt x="255025" y="1035815"/>
                    <a:pt x="522799" y="1058227"/>
                  </a:cubicBezTo>
                  <a:cubicBezTo>
                    <a:pt x="536690" y="1059371"/>
                    <a:pt x="550676" y="1059371"/>
                    <a:pt x="565898" y="1059371"/>
                  </a:cubicBezTo>
                  <a:lnTo>
                    <a:pt x="1127229" y="1059371"/>
                  </a:lnTo>
                  <a:lnTo>
                    <a:pt x="1125897" y="1048798"/>
                  </a:lnTo>
                  <a:lnTo>
                    <a:pt x="1125897" y="1047845"/>
                  </a:lnTo>
                  <a:lnTo>
                    <a:pt x="1093359" y="559499"/>
                  </a:lnTo>
                  <a:cubicBezTo>
                    <a:pt x="1094339" y="549402"/>
                    <a:pt x="1094720" y="539258"/>
                    <a:pt x="1094501" y="529114"/>
                  </a:cubicBezTo>
                  <a:cubicBezTo>
                    <a:pt x="1094919" y="251184"/>
                    <a:pt x="880234" y="20431"/>
                    <a:pt x="603288" y="1143"/>
                  </a:cubicBezTo>
                  <a:cubicBezTo>
                    <a:pt x="590349" y="0"/>
                    <a:pt x="578742" y="0"/>
                    <a:pt x="565898" y="0"/>
                  </a:cubicBezTo>
                  <a:close/>
                </a:path>
              </a:pathLst>
            </a:custGeom>
            <a:solidFill>
              <a:schemeClr val="accent2"/>
            </a:solidFill>
            <a:ln w="94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8401E7-305C-094F-B5AA-BFE5A85D3336}"/>
                </a:ext>
              </a:extLst>
            </p:cNvPr>
            <p:cNvSpPr/>
            <p:nvPr/>
          </p:nvSpPr>
          <p:spPr>
            <a:xfrm>
              <a:off x="13195137" y="5795337"/>
              <a:ext cx="3766035" cy="3539319"/>
            </a:xfrm>
            <a:custGeom>
              <a:avLst/>
              <a:gdLst>
                <a:gd name="connsiteX0" fmla="*/ 0 w 1127229"/>
                <a:gd name="connsiteY0" fmla="*/ 0 h 1059370"/>
                <a:gd name="connsiteX1" fmla="*/ 36249 w 1127229"/>
                <a:gd name="connsiteY1" fmla="*/ 547878 h 1059370"/>
                <a:gd name="connsiteX2" fmla="*/ 522799 w 1127229"/>
                <a:gd name="connsiteY2" fmla="*/ 1058227 h 1059370"/>
                <a:gd name="connsiteX3" fmla="*/ 565898 w 1127229"/>
                <a:gd name="connsiteY3" fmla="*/ 1059371 h 1059370"/>
                <a:gd name="connsiteX4" fmla="*/ 1127229 w 1127229"/>
                <a:gd name="connsiteY4" fmla="*/ 1059371 h 1059370"/>
                <a:gd name="connsiteX5" fmla="*/ 1125897 w 1127229"/>
                <a:gd name="connsiteY5" fmla="*/ 1048798 h 1059370"/>
                <a:gd name="connsiteX6" fmla="*/ 1125897 w 1127229"/>
                <a:gd name="connsiteY6" fmla="*/ 1047845 h 1059370"/>
                <a:gd name="connsiteX7" fmla="*/ 1093359 w 1127229"/>
                <a:gd name="connsiteY7" fmla="*/ 559499 h 1059370"/>
                <a:gd name="connsiteX8" fmla="*/ 1094501 w 1127229"/>
                <a:gd name="connsiteY8" fmla="*/ 529114 h 1059370"/>
                <a:gd name="connsiteX9" fmla="*/ 603288 w 1127229"/>
                <a:gd name="connsiteY9" fmla="*/ 1143 h 1059370"/>
                <a:gd name="connsiteX10" fmla="*/ 565898 w 1127229"/>
                <a:gd name="connsiteY10" fmla="*/ 0 h 105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7229" h="1059370">
                  <a:moveTo>
                    <a:pt x="0" y="0"/>
                  </a:moveTo>
                  <a:lnTo>
                    <a:pt x="36249" y="547878"/>
                  </a:lnTo>
                  <a:cubicBezTo>
                    <a:pt x="46143" y="816712"/>
                    <a:pt x="255025" y="1035815"/>
                    <a:pt x="522799" y="1058227"/>
                  </a:cubicBezTo>
                  <a:cubicBezTo>
                    <a:pt x="536690" y="1059371"/>
                    <a:pt x="550676" y="1059371"/>
                    <a:pt x="565898" y="1059371"/>
                  </a:cubicBezTo>
                  <a:lnTo>
                    <a:pt x="1127229" y="1059371"/>
                  </a:lnTo>
                  <a:lnTo>
                    <a:pt x="1125897" y="1048798"/>
                  </a:lnTo>
                  <a:lnTo>
                    <a:pt x="1125897" y="1047845"/>
                  </a:lnTo>
                  <a:lnTo>
                    <a:pt x="1093359" y="559499"/>
                  </a:lnTo>
                  <a:cubicBezTo>
                    <a:pt x="1094339" y="549402"/>
                    <a:pt x="1094720" y="539258"/>
                    <a:pt x="1094501" y="529114"/>
                  </a:cubicBezTo>
                  <a:cubicBezTo>
                    <a:pt x="1094919" y="251184"/>
                    <a:pt x="880234" y="20431"/>
                    <a:pt x="603288" y="1143"/>
                  </a:cubicBezTo>
                  <a:cubicBezTo>
                    <a:pt x="590349" y="0"/>
                    <a:pt x="578742" y="0"/>
                    <a:pt x="565898" y="0"/>
                  </a:cubicBezTo>
                  <a:close/>
                </a:path>
              </a:pathLst>
            </a:custGeom>
            <a:solidFill>
              <a:schemeClr val="accent3"/>
            </a:solidFill>
            <a:ln w="94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70C3961-EF43-A14B-A1F1-44E7D3869610}"/>
                </a:ext>
              </a:extLst>
            </p:cNvPr>
            <p:cNvSpPr/>
            <p:nvPr/>
          </p:nvSpPr>
          <p:spPr>
            <a:xfrm>
              <a:off x="18815352" y="5795337"/>
              <a:ext cx="3766035" cy="3539319"/>
            </a:xfrm>
            <a:custGeom>
              <a:avLst/>
              <a:gdLst>
                <a:gd name="connsiteX0" fmla="*/ 0 w 1127229"/>
                <a:gd name="connsiteY0" fmla="*/ 0 h 1059370"/>
                <a:gd name="connsiteX1" fmla="*/ 36249 w 1127229"/>
                <a:gd name="connsiteY1" fmla="*/ 547878 h 1059370"/>
                <a:gd name="connsiteX2" fmla="*/ 522799 w 1127229"/>
                <a:gd name="connsiteY2" fmla="*/ 1058227 h 1059370"/>
                <a:gd name="connsiteX3" fmla="*/ 565898 w 1127229"/>
                <a:gd name="connsiteY3" fmla="*/ 1059371 h 1059370"/>
                <a:gd name="connsiteX4" fmla="*/ 1127229 w 1127229"/>
                <a:gd name="connsiteY4" fmla="*/ 1059371 h 1059370"/>
                <a:gd name="connsiteX5" fmla="*/ 1125897 w 1127229"/>
                <a:gd name="connsiteY5" fmla="*/ 1048798 h 1059370"/>
                <a:gd name="connsiteX6" fmla="*/ 1125897 w 1127229"/>
                <a:gd name="connsiteY6" fmla="*/ 1047845 h 1059370"/>
                <a:gd name="connsiteX7" fmla="*/ 1093359 w 1127229"/>
                <a:gd name="connsiteY7" fmla="*/ 559499 h 1059370"/>
                <a:gd name="connsiteX8" fmla="*/ 1094501 w 1127229"/>
                <a:gd name="connsiteY8" fmla="*/ 529114 h 1059370"/>
                <a:gd name="connsiteX9" fmla="*/ 603288 w 1127229"/>
                <a:gd name="connsiteY9" fmla="*/ 1143 h 1059370"/>
                <a:gd name="connsiteX10" fmla="*/ 565898 w 1127229"/>
                <a:gd name="connsiteY10" fmla="*/ 0 h 105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7229" h="1059370">
                  <a:moveTo>
                    <a:pt x="0" y="0"/>
                  </a:moveTo>
                  <a:lnTo>
                    <a:pt x="36249" y="547878"/>
                  </a:lnTo>
                  <a:cubicBezTo>
                    <a:pt x="46143" y="816712"/>
                    <a:pt x="255025" y="1035815"/>
                    <a:pt x="522799" y="1058227"/>
                  </a:cubicBezTo>
                  <a:cubicBezTo>
                    <a:pt x="536690" y="1059371"/>
                    <a:pt x="550676" y="1059371"/>
                    <a:pt x="565898" y="1059371"/>
                  </a:cubicBezTo>
                  <a:lnTo>
                    <a:pt x="1127229" y="1059371"/>
                  </a:lnTo>
                  <a:lnTo>
                    <a:pt x="1125897" y="1048798"/>
                  </a:lnTo>
                  <a:lnTo>
                    <a:pt x="1125897" y="1047845"/>
                  </a:lnTo>
                  <a:lnTo>
                    <a:pt x="1093359" y="559499"/>
                  </a:lnTo>
                  <a:cubicBezTo>
                    <a:pt x="1094339" y="549402"/>
                    <a:pt x="1094720" y="539258"/>
                    <a:pt x="1094501" y="529114"/>
                  </a:cubicBezTo>
                  <a:cubicBezTo>
                    <a:pt x="1094919" y="251184"/>
                    <a:pt x="880234" y="20431"/>
                    <a:pt x="603288" y="1143"/>
                  </a:cubicBezTo>
                  <a:cubicBezTo>
                    <a:pt x="590349" y="0"/>
                    <a:pt x="578742" y="0"/>
                    <a:pt x="565898" y="0"/>
                  </a:cubicBezTo>
                  <a:close/>
                </a:path>
              </a:pathLst>
            </a:custGeom>
            <a:solidFill>
              <a:schemeClr val="accent4"/>
            </a:solidFill>
            <a:ln w="94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1FB64F-077A-354B-9E6D-645891C7BAF2}"/>
                </a:ext>
              </a:extLst>
            </p:cNvPr>
            <p:cNvSpPr txBox="1"/>
            <p:nvPr/>
          </p:nvSpPr>
          <p:spPr>
            <a:xfrm>
              <a:off x="1719756" y="10215718"/>
              <a:ext cx="3919043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9EF6D8-ABEE-D148-9697-BC75109377D3}"/>
                </a:ext>
              </a:extLst>
            </p:cNvPr>
            <p:cNvSpPr txBox="1"/>
            <p:nvPr/>
          </p:nvSpPr>
          <p:spPr>
            <a:xfrm>
              <a:off x="7339971" y="10246198"/>
              <a:ext cx="3919043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073882-51B1-2843-99CB-DE949B7541CF}"/>
                </a:ext>
              </a:extLst>
            </p:cNvPr>
            <p:cNvSpPr txBox="1"/>
            <p:nvPr/>
          </p:nvSpPr>
          <p:spPr>
            <a:xfrm>
              <a:off x="13303385" y="10215718"/>
              <a:ext cx="3919043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FC3FDD-D918-5B47-B643-A4B2B12C94F7}"/>
                </a:ext>
              </a:extLst>
            </p:cNvPr>
            <p:cNvSpPr txBox="1"/>
            <p:nvPr/>
          </p:nvSpPr>
          <p:spPr>
            <a:xfrm>
              <a:off x="18923600" y="10246198"/>
              <a:ext cx="3919043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75181F-7834-6848-9C64-5AA92C052276}"/>
                </a:ext>
              </a:extLst>
            </p:cNvPr>
            <p:cNvSpPr txBox="1"/>
            <p:nvPr/>
          </p:nvSpPr>
          <p:spPr>
            <a:xfrm>
              <a:off x="2724528" y="7026684"/>
              <a:ext cx="19094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F4437E-D585-9244-B788-F24211DE61E3}"/>
                </a:ext>
              </a:extLst>
            </p:cNvPr>
            <p:cNvSpPr txBox="1"/>
            <p:nvPr/>
          </p:nvSpPr>
          <p:spPr>
            <a:xfrm>
              <a:off x="8344743" y="7026684"/>
              <a:ext cx="19094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6952F3-3461-6542-A2C7-13CCF4893CFF}"/>
                </a:ext>
              </a:extLst>
            </p:cNvPr>
            <p:cNvSpPr txBox="1"/>
            <p:nvPr/>
          </p:nvSpPr>
          <p:spPr>
            <a:xfrm>
              <a:off x="14123405" y="7026684"/>
              <a:ext cx="19094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B6ACE9-145E-5646-90A1-AA9F346211F3}"/>
                </a:ext>
              </a:extLst>
            </p:cNvPr>
            <p:cNvSpPr txBox="1"/>
            <p:nvPr/>
          </p:nvSpPr>
          <p:spPr>
            <a:xfrm>
              <a:off x="19743620" y="7026684"/>
              <a:ext cx="19094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7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9993EDBC-2567-0043-96E8-105EE1BDDDC9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75896322-9ACF-EE48-8367-043B4414E17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D7662-E2E4-3843-9E58-A5B2DA4BBEC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E5D7BF-2645-A44B-B374-3C9B18D7FF1C}"/>
              </a:ext>
            </a:extLst>
          </p:cNvPr>
          <p:cNvGrpSpPr/>
          <p:nvPr/>
        </p:nvGrpSpPr>
        <p:grpSpPr>
          <a:xfrm>
            <a:off x="1596871" y="5857349"/>
            <a:ext cx="21489928" cy="5012000"/>
            <a:chOff x="1659933" y="5857349"/>
            <a:chExt cx="21489928" cy="5012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3D1DE3F-5F81-B943-A036-CE2EFDBFDC9C}"/>
                </a:ext>
              </a:extLst>
            </p:cNvPr>
            <p:cNvGrpSpPr/>
            <p:nvPr/>
          </p:nvGrpSpPr>
          <p:grpSpPr>
            <a:xfrm>
              <a:off x="1659933" y="6380554"/>
              <a:ext cx="20149887" cy="4303291"/>
              <a:chOff x="2212460" y="6287250"/>
              <a:chExt cx="20149887" cy="4303291"/>
            </a:xfrm>
          </p:grpSpPr>
          <p:sp>
            <p:nvSpPr>
              <p:cNvPr id="24" name="Freeform 9276">
                <a:extLst>
                  <a:ext uri="{FF2B5EF4-FFF2-40B4-BE49-F238E27FC236}">
                    <a16:creationId xmlns:a16="http://schemas.microsoft.com/office/drawing/2014/main" id="{6F61B808-3CEE-D646-9DE4-2AE659030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8965" y="8613353"/>
                <a:ext cx="3663615" cy="1977188"/>
              </a:xfrm>
              <a:custGeom>
                <a:avLst/>
                <a:gdLst>
                  <a:gd name="T0" fmla="*/ 441 w 555"/>
                  <a:gd name="T1" fmla="*/ 298 h 299"/>
                  <a:gd name="T2" fmla="*/ 441 w 555"/>
                  <a:gd name="T3" fmla="*/ 254 h 299"/>
                  <a:gd name="T4" fmla="*/ 173 w 555"/>
                  <a:gd name="T5" fmla="*/ 254 h 299"/>
                  <a:gd name="T6" fmla="*/ 0 w 555"/>
                  <a:gd name="T7" fmla="*/ 44 h 299"/>
                  <a:gd name="T8" fmla="*/ 441 w 555"/>
                  <a:gd name="T9" fmla="*/ 44 h 299"/>
                  <a:gd name="T10" fmla="*/ 441 w 555"/>
                  <a:gd name="T11" fmla="*/ 0 h 299"/>
                  <a:gd name="T12" fmla="*/ 554 w 555"/>
                  <a:gd name="T13" fmla="*/ 149 h 299"/>
                  <a:gd name="T14" fmla="*/ 441 w 555"/>
                  <a:gd name="T15" fmla="*/ 29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5" h="299">
                    <a:moveTo>
                      <a:pt x="441" y="298"/>
                    </a:moveTo>
                    <a:lnTo>
                      <a:pt x="441" y="254"/>
                    </a:lnTo>
                    <a:lnTo>
                      <a:pt x="173" y="254"/>
                    </a:lnTo>
                    <a:lnTo>
                      <a:pt x="0" y="44"/>
                    </a:lnTo>
                    <a:lnTo>
                      <a:pt x="441" y="44"/>
                    </a:lnTo>
                    <a:lnTo>
                      <a:pt x="441" y="0"/>
                    </a:lnTo>
                    <a:lnTo>
                      <a:pt x="554" y="149"/>
                    </a:lnTo>
                    <a:lnTo>
                      <a:pt x="441" y="29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9277">
                <a:extLst>
                  <a:ext uri="{FF2B5EF4-FFF2-40B4-BE49-F238E27FC236}">
                    <a16:creationId xmlns:a16="http://schemas.microsoft.com/office/drawing/2014/main" id="{4078BA2E-0375-8B45-A982-EAA06E874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8965" y="7973675"/>
                <a:ext cx="1133985" cy="930442"/>
              </a:xfrm>
              <a:custGeom>
                <a:avLst/>
                <a:gdLst>
                  <a:gd name="T0" fmla="*/ 173 w 174"/>
                  <a:gd name="T1" fmla="*/ 142 h 143"/>
                  <a:gd name="T2" fmla="*/ 0 w 174"/>
                  <a:gd name="T3" fmla="*/ 142 h 143"/>
                  <a:gd name="T4" fmla="*/ 0 w 174"/>
                  <a:gd name="T5" fmla="*/ 0 h 143"/>
                  <a:gd name="T6" fmla="*/ 173 w 174"/>
                  <a:gd name="T7" fmla="*/ 0 h 143"/>
                  <a:gd name="T8" fmla="*/ 173 w 174"/>
                  <a:gd name="T9" fmla="*/ 14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143">
                    <a:moveTo>
                      <a:pt x="173" y="142"/>
                    </a:moveTo>
                    <a:lnTo>
                      <a:pt x="0" y="142"/>
                    </a:lnTo>
                    <a:lnTo>
                      <a:pt x="0" y="0"/>
                    </a:lnTo>
                    <a:lnTo>
                      <a:pt x="173" y="0"/>
                    </a:lnTo>
                    <a:lnTo>
                      <a:pt x="173" y="142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9278">
                <a:extLst>
                  <a:ext uri="{FF2B5EF4-FFF2-40B4-BE49-F238E27FC236}">
                    <a16:creationId xmlns:a16="http://schemas.microsoft.com/office/drawing/2014/main" id="{CFBE0025-2BCD-3F4C-9F5D-EEA726BAB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6676" y="6578013"/>
                <a:ext cx="2006274" cy="1395662"/>
              </a:xfrm>
              <a:custGeom>
                <a:avLst/>
                <a:gdLst>
                  <a:gd name="T0" fmla="*/ 78 w 304"/>
                  <a:gd name="T1" fmla="*/ 105 h 211"/>
                  <a:gd name="T2" fmla="*/ 70 w 304"/>
                  <a:gd name="T3" fmla="*/ 115 h 211"/>
                  <a:gd name="T4" fmla="*/ 0 w 304"/>
                  <a:gd name="T5" fmla="*/ 210 h 211"/>
                  <a:gd name="T6" fmla="*/ 303 w 304"/>
                  <a:gd name="T7" fmla="*/ 210 h 211"/>
                  <a:gd name="T8" fmla="*/ 130 w 304"/>
                  <a:gd name="T9" fmla="*/ 0 h 211"/>
                  <a:gd name="T10" fmla="*/ 0 w 304"/>
                  <a:gd name="T11" fmla="*/ 0 h 211"/>
                  <a:gd name="T12" fmla="*/ 70 w 304"/>
                  <a:gd name="T13" fmla="*/ 95 h 211"/>
                  <a:gd name="T14" fmla="*/ 78 w 304"/>
                  <a:gd name="T15" fmla="*/ 10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4" h="211">
                    <a:moveTo>
                      <a:pt x="78" y="105"/>
                    </a:moveTo>
                    <a:lnTo>
                      <a:pt x="70" y="115"/>
                    </a:lnTo>
                    <a:lnTo>
                      <a:pt x="0" y="210"/>
                    </a:lnTo>
                    <a:lnTo>
                      <a:pt x="303" y="210"/>
                    </a:lnTo>
                    <a:lnTo>
                      <a:pt x="130" y="0"/>
                    </a:lnTo>
                    <a:lnTo>
                      <a:pt x="0" y="0"/>
                    </a:lnTo>
                    <a:lnTo>
                      <a:pt x="70" y="95"/>
                    </a:lnTo>
                    <a:lnTo>
                      <a:pt x="78" y="10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9281">
                <a:extLst>
                  <a:ext uri="{FF2B5EF4-FFF2-40B4-BE49-F238E27FC236}">
                    <a16:creationId xmlns:a16="http://schemas.microsoft.com/office/drawing/2014/main" id="{1F822C6A-2530-2449-99E7-FE9689A35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460" y="6287250"/>
                <a:ext cx="3634547" cy="1977188"/>
              </a:xfrm>
              <a:custGeom>
                <a:avLst/>
                <a:gdLst>
                  <a:gd name="T0" fmla="*/ 440 w 553"/>
                  <a:gd name="T1" fmla="*/ 44 h 299"/>
                  <a:gd name="T2" fmla="*/ 172 w 553"/>
                  <a:gd name="T3" fmla="*/ 44 h 299"/>
                  <a:gd name="T4" fmla="*/ 0 w 553"/>
                  <a:gd name="T5" fmla="*/ 254 h 299"/>
                  <a:gd name="T6" fmla="*/ 440 w 553"/>
                  <a:gd name="T7" fmla="*/ 254 h 299"/>
                  <a:gd name="T8" fmla="*/ 440 w 553"/>
                  <a:gd name="T9" fmla="*/ 298 h 299"/>
                  <a:gd name="T10" fmla="*/ 477 w 553"/>
                  <a:gd name="T11" fmla="*/ 249 h 299"/>
                  <a:gd name="T12" fmla="*/ 552 w 553"/>
                  <a:gd name="T13" fmla="*/ 149 h 299"/>
                  <a:gd name="T14" fmla="*/ 477 w 553"/>
                  <a:gd name="T15" fmla="*/ 48 h 299"/>
                  <a:gd name="T16" fmla="*/ 440 w 553"/>
                  <a:gd name="T17" fmla="*/ 0 h 299"/>
                  <a:gd name="T18" fmla="*/ 440 w 553"/>
                  <a:gd name="T19" fmla="*/ 44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3" h="299">
                    <a:moveTo>
                      <a:pt x="440" y="44"/>
                    </a:moveTo>
                    <a:lnTo>
                      <a:pt x="172" y="44"/>
                    </a:lnTo>
                    <a:lnTo>
                      <a:pt x="0" y="254"/>
                    </a:lnTo>
                    <a:lnTo>
                      <a:pt x="440" y="254"/>
                    </a:lnTo>
                    <a:lnTo>
                      <a:pt x="440" y="298"/>
                    </a:lnTo>
                    <a:lnTo>
                      <a:pt x="477" y="249"/>
                    </a:lnTo>
                    <a:lnTo>
                      <a:pt x="552" y="149"/>
                    </a:lnTo>
                    <a:lnTo>
                      <a:pt x="477" y="48"/>
                    </a:lnTo>
                    <a:lnTo>
                      <a:pt x="440" y="0"/>
                    </a:lnTo>
                    <a:lnTo>
                      <a:pt x="440" y="4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9282">
                <a:extLst>
                  <a:ext uri="{FF2B5EF4-FFF2-40B4-BE49-F238E27FC236}">
                    <a16:creationId xmlns:a16="http://schemas.microsoft.com/office/drawing/2014/main" id="{BE5EC237-4633-374E-8311-50B0E9CE3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0130" y="7973675"/>
                <a:ext cx="1133985" cy="930442"/>
              </a:xfrm>
              <a:custGeom>
                <a:avLst/>
                <a:gdLst>
                  <a:gd name="T0" fmla="*/ 171 w 172"/>
                  <a:gd name="T1" fmla="*/ 142 h 143"/>
                  <a:gd name="T2" fmla="*/ 0 w 172"/>
                  <a:gd name="T3" fmla="*/ 142 h 143"/>
                  <a:gd name="T4" fmla="*/ 0 w 172"/>
                  <a:gd name="T5" fmla="*/ 0 h 143"/>
                  <a:gd name="T6" fmla="*/ 171 w 172"/>
                  <a:gd name="T7" fmla="*/ 0 h 143"/>
                  <a:gd name="T8" fmla="*/ 171 w 172"/>
                  <a:gd name="T9" fmla="*/ 14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43">
                    <a:moveTo>
                      <a:pt x="171" y="142"/>
                    </a:moveTo>
                    <a:lnTo>
                      <a:pt x="0" y="142"/>
                    </a:lnTo>
                    <a:lnTo>
                      <a:pt x="0" y="0"/>
                    </a:lnTo>
                    <a:lnTo>
                      <a:pt x="171" y="0"/>
                    </a:lnTo>
                    <a:lnTo>
                      <a:pt x="171" y="142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9283">
                <a:extLst>
                  <a:ext uri="{FF2B5EF4-FFF2-40B4-BE49-F238E27FC236}">
                    <a16:creationId xmlns:a16="http://schemas.microsoft.com/office/drawing/2014/main" id="{33FEE78D-16DD-224A-A0E4-548714C79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0130" y="6287250"/>
                <a:ext cx="3634547" cy="1977188"/>
              </a:xfrm>
              <a:custGeom>
                <a:avLst/>
                <a:gdLst>
                  <a:gd name="T0" fmla="*/ 439 w 553"/>
                  <a:gd name="T1" fmla="*/ 44 h 299"/>
                  <a:gd name="T2" fmla="*/ 171 w 553"/>
                  <a:gd name="T3" fmla="*/ 44 h 299"/>
                  <a:gd name="T4" fmla="*/ 0 w 553"/>
                  <a:gd name="T5" fmla="*/ 254 h 299"/>
                  <a:gd name="T6" fmla="*/ 439 w 553"/>
                  <a:gd name="T7" fmla="*/ 254 h 299"/>
                  <a:gd name="T8" fmla="*/ 439 w 553"/>
                  <a:gd name="T9" fmla="*/ 298 h 299"/>
                  <a:gd name="T10" fmla="*/ 478 w 553"/>
                  <a:gd name="T11" fmla="*/ 248 h 299"/>
                  <a:gd name="T12" fmla="*/ 552 w 553"/>
                  <a:gd name="T13" fmla="*/ 149 h 299"/>
                  <a:gd name="T14" fmla="*/ 478 w 553"/>
                  <a:gd name="T15" fmla="*/ 50 h 299"/>
                  <a:gd name="T16" fmla="*/ 439 w 553"/>
                  <a:gd name="T17" fmla="*/ 0 h 299"/>
                  <a:gd name="T18" fmla="*/ 439 w 553"/>
                  <a:gd name="T19" fmla="*/ 44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3" h="299">
                    <a:moveTo>
                      <a:pt x="439" y="44"/>
                    </a:moveTo>
                    <a:lnTo>
                      <a:pt x="171" y="44"/>
                    </a:lnTo>
                    <a:lnTo>
                      <a:pt x="0" y="254"/>
                    </a:lnTo>
                    <a:lnTo>
                      <a:pt x="439" y="254"/>
                    </a:lnTo>
                    <a:lnTo>
                      <a:pt x="439" y="298"/>
                    </a:lnTo>
                    <a:lnTo>
                      <a:pt x="478" y="248"/>
                    </a:lnTo>
                    <a:lnTo>
                      <a:pt x="552" y="149"/>
                    </a:lnTo>
                    <a:lnTo>
                      <a:pt x="478" y="50"/>
                    </a:lnTo>
                    <a:lnTo>
                      <a:pt x="439" y="0"/>
                    </a:lnTo>
                    <a:lnTo>
                      <a:pt x="439" y="4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9284">
                <a:extLst>
                  <a:ext uri="{FF2B5EF4-FFF2-40B4-BE49-F238E27FC236}">
                    <a16:creationId xmlns:a16="http://schemas.microsoft.com/office/drawing/2014/main" id="{8E735EDE-C78C-F24C-9B83-C8738CD42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7841" y="8904116"/>
                <a:ext cx="2006274" cy="1395662"/>
              </a:xfrm>
              <a:custGeom>
                <a:avLst/>
                <a:gdLst>
                  <a:gd name="T0" fmla="*/ 72 w 303"/>
                  <a:gd name="T1" fmla="*/ 95 h 211"/>
                  <a:gd name="T2" fmla="*/ 79 w 303"/>
                  <a:gd name="T3" fmla="*/ 105 h 211"/>
                  <a:gd name="T4" fmla="*/ 72 w 303"/>
                  <a:gd name="T5" fmla="*/ 114 h 211"/>
                  <a:gd name="T6" fmla="*/ 0 w 303"/>
                  <a:gd name="T7" fmla="*/ 210 h 211"/>
                  <a:gd name="T8" fmla="*/ 131 w 303"/>
                  <a:gd name="T9" fmla="*/ 210 h 211"/>
                  <a:gd name="T10" fmla="*/ 302 w 303"/>
                  <a:gd name="T11" fmla="*/ 0 h 211"/>
                  <a:gd name="T12" fmla="*/ 0 w 303"/>
                  <a:gd name="T13" fmla="*/ 0 h 211"/>
                  <a:gd name="T14" fmla="*/ 72 w 303"/>
                  <a:gd name="T15" fmla="*/ 9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3" h="211">
                    <a:moveTo>
                      <a:pt x="72" y="95"/>
                    </a:moveTo>
                    <a:lnTo>
                      <a:pt x="79" y="105"/>
                    </a:lnTo>
                    <a:lnTo>
                      <a:pt x="72" y="114"/>
                    </a:lnTo>
                    <a:lnTo>
                      <a:pt x="0" y="210"/>
                    </a:lnTo>
                    <a:lnTo>
                      <a:pt x="131" y="210"/>
                    </a:lnTo>
                    <a:lnTo>
                      <a:pt x="302" y="0"/>
                    </a:lnTo>
                    <a:lnTo>
                      <a:pt x="0" y="0"/>
                    </a:lnTo>
                    <a:lnTo>
                      <a:pt x="72" y="9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9285">
                <a:extLst>
                  <a:ext uri="{FF2B5EF4-FFF2-40B4-BE49-F238E27FC236}">
                    <a16:creationId xmlns:a16="http://schemas.microsoft.com/office/drawing/2014/main" id="{22BE2B1E-0ADC-E348-BC71-BB8A89339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1295" y="7973675"/>
                <a:ext cx="1133985" cy="930442"/>
              </a:xfrm>
              <a:custGeom>
                <a:avLst/>
                <a:gdLst>
                  <a:gd name="T0" fmla="*/ 172 w 173"/>
                  <a:gd name="T1" fmla="*/ 142 h 143"/>
                  <a:gd name="T2" fmla="*/ 0 w 173"/>
                  <a:gd name="T3" fmla="*/ 142 h 143"/>
                  <a:gd name="T4" fmla="*/ 0 w 173"/>
                  <a:gd name="T5" fmla="*/ 0 h 143"/>
                  <a:gd name="T6" fmla="*/ 172 w 173"/>
                  <a:gd name="T7" fmla="*/ 0 h 143"/>
                  <a:gd name="T8" fmla="*/ 172 w 173"/>
                  <a:gd name="T9" fmla="*/ 14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43">
                    <a:moveTo>
                      <a:pt x="172" y="142"/>
                    </a:moveTo>
                    <a:lnTo>
                      <a:pt x="0" y="142"/>
                    </a:lnTo>
                    <a:lnTo>
                      <a:pt x="0" y="0"/>
                    </a:lnTo>
                    <a:lnTo>
                      <a:pt x="172" y="0"/>
                    </a:lnTo>
                    <a:lnTo>
                      <a:pt x="172" y="142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9286">
                <a:extLst>
                  <a:ext uri="{FF2B5EF4-FFF2-40B4-BE49-F238E27FC236}">
                    <a16:creationId xmlns:a16="http://schemas.microsoft.com/office/drawing/2014/main" id="{1E190DE9-0BE0-EF4D-866B-9188BD667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091" y="6578013"/>
                <a:ext cx="2006256" cy="1395662"/>
              </a:xfrm>
              <a:custGeom>
                <a:avLst/>
                <a:gdLst>
                  <a:gd name="T0" fmla="*/ 81 w 304"/>
                  <a:gd name="T1" fmla="*/ 105 h 211"/>
                  <a:gd name="T2" fmla="*/ 72 w 304"/>
                  <a:gd name="T3" fmla="*/ 115 h 211"/>
                  <a:gd name="T4" fmla="*/ 0 w 304"/>
                  <a:gd name="T5" fmla="*/ 210 h 211"/>
                  <a:gd name="T6" fmla="*/ 303 w 304"/>
                  <a:gd name="T7" fmla="*/ 210 h 211"/>
                  <a:gd name="T8" fmla="*/ 131 w 304"/>
                  <a:gd name="T9" fmla="*/ 0 h 211"/>
                  <a:gd name="T10" fmla="*/ 0 w 304"/>
                  <a:gd name="T11" fmla="*/ 0 h 211"/>
                  <a:gd name="T12" fmla="*/ 72 w 304"/>
                  <a:gd name="T13" fmla="*/ 95 h 211"/>
                  <a:gd name="T14" fmla="*/ 81 w 304"/>
                  <a:gd name="T15" fmla="*/ 10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4" h="211">
                    <a:moveTo>
                      <a:pt x="81" y="105"/>
                    </a:moveTo>
                    <a:lnTo>
                      <a:pt x="72" y="115"/>
                    </a:lnTo>
                    <a:lnTo>
                      <a:pt x="0" y="210"/>
                    </a:lnTo>
                    <a:lnTo>
                      <a:pt x="303" y="210"/>
                    </a:lnTo>
                    <a:lnTo>
                      <a:pt x="131" y="0"/>
                    </a:lnTo>
                    <a:lnTo>
                      <a:pt x="0" y="0"/>
                    </a:lnTo>
                    <a:lnTo>
                      <a:pt x="72" y="95"/>
                    </a:lnTo>
                    <a:lnTo>
                      <a:pt x="81" y="10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9287">
                <a:extLst>
                  <a:ext uri="{FF2B5EF4-FFF2-40B4-BE49-F238E27FC236}">
                    <a16:creationId xmlns:a16="http://schemas.microsoft.com/office/drawing/2014/main" id="{FB45B8FD-5FBC-684E-BB13-65D3F462F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1295" y="8613353"/>
                <a:ext cx="3634547" cy="1977188"/>
              </a:xfrm>
              <a:custGeom>
                <a:avLst/>
                <a:gdLst>
                  <a:gd name="T0" fmla="*/ 477 w 553"/>
                  <a:gd name="T1" fmla="*/ 49 h 299"/>
                  <a:gd name="T2" fmla="*/ 440 w 553"/>
                  <a:gd name="T3" fmla="*/ 0 h 299"/>
                  <a:gd name="T4" fmla="*/ 440 w 553"/>
                  <a:gd name="T5" fmla="*/ 44 h 299"/>
                  <a:gd name="T6" fmla="*/ 0 w 553"/>
                  <a:gd name="T7" fmla="*/ 44 h 299"/>
                  <a:gd name="T8" fmla="*/ 172 w 553"/>
                  <a:gd name="T9" fmla="*/ 254 h 299"/>
                  <a:gd name="T10" fmla="*/ 440 w 553"/>
                  <a:gd name="T11" fmla="*/ 254 h 299"/>
                  <a:gd name="T12" fmla="*/ 440 w 553"/>
                  <a:gd name="T13" fmla="*/ 298 h 299"/>
                  <a:gd name="T14" fmla="*/ 477 w 553"/>
                  <a:gd name="T15" fmla="*/ 250 h 299"/>
                  <a:gd name="T16" fmla="*/ 552 w 553"/>
                  <a:gd name="T17" fmla="*/ 149 h 299"/>
                  <a:gd name="T18" fmla="*/ 477 w 553"/>
                  <a:gd name="T19" fmla="*/ 4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3" h="299">
                    <a:moveTo>
                      <a:pt x="477" y="49"/>
                    </a:moveTo>
                    <a:lnTo>
                      <a:pt x="440" y="0"/>
                    </a:lnTo>
                    <a:lnTo>
                      <a:pt x="440" y="44"/>
                    </a:lnTo>
                    <a:lnTo>
                      <a:pt x="0" y="44"/>
                    </a:lnTo>
                    <a:lnTo>
                      <a:pt x="172" y="254"/>
                    </a:lnTo>
                    <a:lnTo>
                      <a:pt x="440" y="254"/>
                    </a:lnTo>
                    <a:lnTo>
                      <a:pt x="440" y="298"/>
                    </a:lnTo>
                    <a:lnTo>
                      <a:pt x="477" y="250"/>
                    </a:lnTo>
                    <a:lnTo>
                      <a:pt x="552" y="149"/>
                    </a:lnTo>
                    <a:lnTo>
                      <a:pt x="477" y="4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9288">
                <a:extLst>
                  <a:ext uri="{FF2B5EF4-FFF2-40B4-BE49-F238E27FC236}">
                    <a16:creationId xmlns:a16="http://schemas.microsoft.com/office/drawing/2014/main" id="{4F2DFFAD-C905-7A4B-9E93-4081E8B6B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98732" y="7973675"/>
                <a:ext cx="1133967" cy="930442"/>
              </a:xfrm>
              <a:custGeom>
                <a:avLst/>
                <a:gdLst>
                  <a:gd name="T0" fmla="*/ 173 w 174"/>
                  <a:gd name="T1" fmla="*/ 142 h 143"/>
                  <a:gd name="T2" fmla="*/ 0 w 174"/>
                  <a:gd name="T3" fmla="*/ 142 h 143"/>
                  <a:gd name="T4" fmla="*/ 0 w 174"/>
                  <a:gd name="T5" fmla="*/ 0 h 143"/>
                  <a:gd name="T6" fmla="*/ 173 w 174"/>
                  <a:gd name="T7" fmla="*/ 0 h 143"/>
                  <a:gd name="T8" fmla="*/ 173 w 174"/>
                  <a:gd name="T9" fmla="*/ 14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143">
                    <a:moveTo>
                      <a:pt x="173" y="142"/>
                    </a:moveTo>
                    <a:lnTo>
                      <a:pt x="0" y="142"/>
                    </a:lnTo>
                    <a:lnTo>
                      <a:pt x="0" y="0"/>
                    </a:lnTo>
                    <a:lnTo>
                      <a:pt x="173" y="0"/>
                    </a:lnTo>
                    <a:lnTo>
                      <a:pt x="173" y="142"/>
                    </a:ln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9289">
                <a:extLst>
                  <a:ext uri="{FF2B5EF4-FFF2-40B4-BE49-F238E27FC236}">
                    <a16:creationId xmlns:a16="http://schemas.microsoft.com/office/drawing/2014/main" id="{B9D1C3AC-6531-4844-8EF5-28B402499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98732" y="6287250"/>
                <a:ext cx="3663615" cy="1977188"/>
              </a:xfrm>
              <a:custGeom>
                <a:avLst/>
                <a:gdLst>
                  <a:gd name="T0" fmla="*/ 441 w 555"/>
                  <a:gd name="T1" fmla="*/ 44 h 299"/>
                  <a:gd name="T2" fmla="*/ 173 w 555"/>
                  <a:gd name="T3" fmla="*/ 44 h 299"/>
                  <a:gd name="T4" fmla="*/ 0 w 555"/>
                  <a:gd name="T5" fmla="*/ 254 h 299"/>
                  <a:gd name="T6" fmla="*/ 441 w 555"/>
                  <a:gd name="T7" fmla="*/ 254 h 299"/>
                  <a:gd name="T8" fmla="*/ 441 w 555"/>
                  <a:gd name="T9" fmla="*/ 298 h 299"/>
                  <a:gd name="T10" fmla="*/ 478 w 555"/>
                  <a:gd name="T11" fmla="*/ 248 h 299"/>
                  <a:gd name="T12" fmla="*/ 554 w 555"/>
                  <a:gd name="T13" fmla="*/ 149 h 299"/>
                  <a:gd name="T14" fmla="*/ 478 w 555"/>
                  <a:gd name="T15" fmla="*/ 50 h 299"/>
                  <a:gd name="T16" fmla="*/ 441 w 555"/>
                  <a:gd name="T17" fmla="*/ 0 h 299"/>
                  <a:gd name="T18" fmla="*/ 441 w 555"/>
                  <a:gd name="T19" fmla="*/ 44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299">
                    <a:moveTo>
                      <a:pt x="441" y="44"/>
                    </a:moveTo>
                    <a:lnTo>
                      <a:pt x="173" y="44"/>
                    </a:lnTo>
                    <a:lnTo>
                      <a:pt x="0" y="254"/>
                    </a:lnTo>
                    <a:lnTo>
                      <a:pt x="441" y="254"/>
                    </a:lnTo>
                    <a:lnTo>
                      <a:pt x="441" y="298"/>
                    </a:lnTo>
                    <a:lnTo>
                      <a:pt x="478" y="248"/>
                    </a:lnTo>
                    <a:lnTo>
                      <a:pt x="554" y="149"/>
                    </a:lnTo>
                    <a:lnTo>
                      <a:pt x="478" y="50"/>
                    </a:lnTo>
                    <a:lnTo>
                      <a:pt x="441" y="0"/>
                    </a:lnTo>
                    <a:lnTo>
                      <a:pt x="441" y="44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9290">
                <a:extLst>
                  <a:ext uri="{FF2B5EF4-FFF2-40B4-BE49-F238E27FC236}">
                    <a16:creationId xmlns:a16="http://schemas.microsoft.com/office/drawing/2014/main" id="{200B7B92-747F-C54A-B7C9-B1161DB37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5510" y="8904116"/>
                <a:ext cx="2006274" cy="1395662"/>
              </a:xfrm>
              <a:custGeom>
                <a:avLst/>
                <a:gdLst>
                  <a:gd name="T0" fmla="*/ 71 w 303"/>
                  <a:gd name="T1" fmla="*/ 95 h 211"/>
                  <a:gd name="T2" fmla="*/ 78 w 303"/>
                  <a:gd name="T3" fmla="*/ 105 h 211"/>
                  <a:gd name="T4" fmla="*/ 71 w 303"/>
                  <a:gd name="T5" fmla="*/ 114 h 211"/>
                  <a:gd name="T6" fmla="*/ 0 w 303"/>
                  <a:gd name="T7" fmla="*/ 210 h 211"/>
                  <a:gd name="T8" fmla="*/ 129 w 303"/>
                  <a:gd name="T9" fmla="*/ 210 h 211"/>
                  <a:gd name="T10" fmla="*/ 302 w 303"/>
                  <a:gd name="T11" fmla="*/ 0 h 211"/>
                  <a:gd name="T12" fmla="*/ 0 w 303"/>
                  <a:gd name="T13" fmla="*/ 0 h 211"/>
                  <a:gd name="T14" fmla="*/ 71 w 303"/>
                  <a:gd name="T15" fmla="*/ 9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3" h="211">
                    <a:moveTo>
                      <a:pt x="71" y="95"/>
                    </a:moveTo>
                    <a:lnTo>
                      <a:pt x="78" y="105"/>
                    </a:lnTo>
                    <a:lnTo>
                      <a:pt x="71" y="114"/>
                    </a:lnTo>
                    <a:lnTo>
                      <a:pt x="0" y="210"/>
                    </a:lnTo>
                    <a:lnTo>
                      <a:pt x="129" y="210"/>
                    </a:lnTo>
                    <a:lnTo>
                      <a:pt x="302" y="0"/>
                    </a:lnTo>
                    <a:lnTo>
                      <a:pt x="0" y="0"/>
                    </a:lnTo>
                    <a:lnTo>
                      <a:pt x="71" y="95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2DC1-9786-B34B-A579-57447FB4B982}"/>
                  </a:ext>
                </a:extLst>
              </p:cNvPr>
              <p:cNvSpPr txBox="1"/>
              <p:nvPr/>
            </p:nvSpPr>
            <p:spPr>
              <a:xfrm>
                <a:off x="3288118" y="6757758"/>
                <a:ext cx="190949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2015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C372A0-D142-ED45-AD38-352578E2B72F}"/>
                  </a:ext>
                </a:extLst>
              </p:cNvPr>
              <p:cNvSpPr txBox="1"/>
              <p:nvPr/>
            </p:nvSpPr>
            <p:spPr>
              <a:xfrm>
                <a:off x="7539215" y="9130029"/>
                <a:ext cx="190949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2016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1C00B5-383E-4548-B71F-8DB748176295}"/>
                  </a:ext>
                </a:extLst>
              </p:cNvPr>
              <p:cNvSpPr txBox="1"/>
              <p:nvPr/>
            </p:nvSpPr>
            <p:spPr>
              <a:xfrm>
                <a:off x="11626241" y="6757758"/>
                <a:ext cx="190949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2017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07B4E2-1CBB-7E44-BD57-241F72D78FA9}"/>
                  </a:ext>
                </a:extLst>
              </p:cNvPr>
              <p:cNvSpPr txBox="1"/>
              <p:nvPr/>
            </p:nvSpPr>
            <p:spPr>
              <a:xfrm>
                <a:off x="15803271" y="9098498"/>
                <a:ext cx="190949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2018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B7009C8-B65F-3B4C-A25D-96B10D718F6C}"/>
                  </a:ext>
                </a:extLst>
              </p:cNvPr>
              <p:cNvSpPr txBox="1"/>
              <p:nvPr/>
            </p:nvSpPr>
            <p:spPr>
              <a:xfrm>
                <a:off x="19823287" y="6757758"/>
                <a:ext cx="190949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2019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E46D852-B89E-9745-A0D0-71BD998279FC}"/>
                </a:ext>
              </a:extLst>
            </p:cNvPr>
            <p:cNvSpPr txBox="1"/>
            <p:nvPr/>
          </p:nvSpPr>
          <p:spPr>
            <a:xfrm>
              <a:off x="1841502" y="9317926"/>
              <a:ext cx="3787993" cy="154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6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53BE608-0D11-DE4E-95D1-FEA77365B08A}"/>
                </a:ext>
              </a:extLst>
            </p:cNvPr>
            <p:cNvSpPr txBox="1"/>
            <p:nvPr/>
          </p:nvSpPr>
          <p:spPr>
            <a:xfrm>
              <a:off x="6508095" y="5857349"/>
              <a:ext cx="3787993" cy="154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6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AC33B5-8D5E-BD47-951C-20D984501C93}"/>
                </a:ext>
              </a:extLst>
            </p:cNvPr>
            <p:cNvSpPr txBox="1"/>
            <p:nvPr/>
          </p:nvSpPr>
          <p:spPr>
            <a:xfrm>
              <a:off x="10643896" y="9327709"/>
              <a:ext cx="3787993" cy="154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6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FE89FB-2203-BA45-885E-B31158B2B28A}"/>
                </a:ext>
              </a:extLst>
            </p:cNvPr>
            <p:cNvSpPr txBox="1"/>
            <p:nvPr/>
          </p:nvSpPr>
          <p:spPr>
            <a:xfrm>
              <a:off x="14708023" y="5857349"/>
              <a:ext cx="3787993" cy="154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6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2EBA0E-1BFE-E849-A3BB-8FA7B2CAE576}"/>
                </a:ext>
              </a:extLst>
            </p:cNvPr>
            <p:cNvSpPr txBox="1"/>
            <p:nvPr/>
          </p:nvSpPr>
          <p:spPr>
            <a:xfrm>
              <a:off x="19361868" y="9327709"/>
              <a:ext cx="3787993" cy="154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6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79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F1553CD-09C8-984D-8097-D3D3A66B2073}"/>
              </a:ext>
            </a:extLst>
          </p:cNvPr>
          <p:cNvGrpSpPr/>
          <p:nvPr/>
        </p:nvGrpSpPr>
        <p:grpSpPr>
          <a:xfrm>
            <a:off x="1581976" y="7890840"/>
            <a:ext cx="6458438" cy="4200961"/>
            <a:chOff x="459001" y="-5262228"/>
            <a:chExt cx="6458438" cy="4200961"/>
          </a:xfrm>
        </p:grpSpPr>
        <p:sp>
          <p:nvSpPr>
            <p:cNvPr id="24" name="CuadroTexto 350">
              <a:extLst>
                <a:ext uri="{FF2B5EF4-FFF2-40B4-BE49-F238E27FC236}">
                  <a16:creationId xmlns:a16="http://schemas.microsoft.com/office/drawing/2014/main" id="{96DCF3D3-F879-D54B-83EC-29EEF2F7C25D}"/>
                </a:ext>
              </a:extLst>
            </p:cNvPr>
            <p:cNvSpPr txBox="1"/>
            <p:nvPr/>
          </p:nvSpPr>
          <p:spPr>
            <a:xfrm>
              <a:off x="459001" y="-5262228"/>
              <a:ext cx="645843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Timeline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25" name="CuadroTexto 351">
              <a:extLst>
                <a:ext uri="{FF2B5EF4-FFF2-40B4-BE49-F238E27FC236}">
                  <a16:creationId xmlns:a16="http://schemas.microsoft.com/office/drawing/2014/main" id="{90B0CA7D-D540-B34B-9C63-616CE7E7795A}"/>
                </a:ext>
              </a:extLst>
            </p:cNvPr>
            <p:cNvSpPr txBox="1"/>
            <p:nvPr/>
          </p:nvSpPr>
          <p:spPr>
            <a:xfrm>
              <a:off x="459001" y="-246502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8CA7B9-751C-1A41-81B3-F5198B31E763}"/>
                </a:ext>
              </a:extLst>
            </p:cNvPr>
            <p:cNvSpPr/>
            <p:nvPr/>
          </p:nvSpPr>
          <p:spPr>
            <a:xfrm>
              <a:off x="524314" y="-110004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40DC68-F28D-064F-97F7-B6D63F429D32}"/>
              </a:ext>
            </a:extLst>
          </p:cNvPr>
          <p:cNvCxnSpPr>
            <a:cxnSpLocks/>
          </p:cNvCxnSpPr>
          <p:nvPr/>
        </p:nvCxnSpPr>
        <p:spPr>
          <a:xfrm>
            <a:off x="16907728" y="3201788"/>
            <a:ext cx="2059543" cy="0"/>
          </a:xfrm>
          <a:prstGeom prst="line">
            <a:avLst/>
          </a:prstGeom>
          <a:ln w="1905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604BE-75AB-BC44-974F-CB6E2D31796F}"/>
              </a:ext>
            </a:extLst>
          </p:cNvPr>
          <p:cNvCxnSpPr>
            <a:cxnSpLocks/>
          </p:cNvCxnSpPr>
          <p:nvPr/>
        </p:nvCxnSpPr>
        <p:spPr>
          <a:xfrm>
            <a:off x="16907728" y="10046726"/>
            <a:ext cx="2059543" cy="0"/>
          </a:xfrm>
          <a:prstGeom prst="line">
            <a:avLst/>
          </a:prstGeom>
          <a:ln w="1905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6EEAD40C-2827-E64F-B7F8-8E0AC31FDA73}"/>
              </a:ext>
            </a:extLst>
          </p:cNvPr>
          <p:cNvSpPr/>
          <p:nvPr/>
        </p:nvSpPr>
        <p:spPr>
          <a:xfrm>
            <a:off x="14606033" y="1716136"/>
            <a:ext cx="3087225" cy="308722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521DC494-E3B0-1B4C-9C08-1EFACA833F6B}"/>
              </a:ext>
            </a:extLst>
          </p:cNvPr>
          <p:cNvSpPr/>
          <p:nvPr/>
        </p:nvSpPr>
        <p:spPr>
          <a:xfrm>
            <a:off x="12906105" y="3435603"/>
            <a:ext cx="3087225" cy="3087225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7EC3708-ECE7-FF44-90BB-EF93F8F8B86A}"/>
              </a:ext>
            </a:extLst>
          </p:cNvPr>
          <p:cNvSpPr/>
          <p:nvPr/>
        </p:nvSpPr>
        <p:spPr>
          <a:xfrm>
            <a:off x="14606033" y="5135530"/>
            <a:ext cx="3087225" cy="308722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11E4377F-3B07-0441-B225-3185C36830E9}"/>
              </a:ext>
            </a:extLst>
          </p:cNvPr>
          <p:cNvSpPr/>
          <p:nvPr/>
        </p:nvSpPr>
        <p:spPr>
          <a:xfrm>
            <a:off x="12906105" y="6854997"/>
            <a:ext cx="3087225" cy="308722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2ECE6ACD-E938-2E40-9574-B4085EB5DE60}"/>
              </a:ext>
            </a:extLst>
          </p:cNvPr>
          <p:cNvSpPr/>
          <p:nvPr/>
        </p:nvSpPr>
        <p:spPr>
          <a:xfrm>
            <a:off x="14606033" y="8554924"/>
            <a:ext cx="3087225" cy="308722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56F715-CC82-A14E-822D-1D913E73E8AD}"/>
              </a:ext>
            </a:extLst>
          </p:cNvPr>
          <p:cNvSpPr txBox="1"/>
          <p:nvPr/>
        </p:nvSpPr>
        <p:spPr>
          <a:xfrm>
            <a:off x="14757879" y="2876674"/>
            <a:ext cx="29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4AD8C-41BE-6F45-8466-C6FF43D0C16B}"/>
              </a:ext>
            </a:extLst>
          </p:cNvPr>
          <p:cNvSpPr txBox="1"/>
          <p:nvPr/>
        </p:nvSpPr>
        <p:spPr>
          <a:xfrm>
            <a:off x="12906105" y="4635643"/>
            <a:ext cx="308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949583-D6A5-B845-91A7-26019D0C0326}"/>
              </a:ext>
            </a:extLst>
          </p:cNvPr>
          <p:cNvSpPr txBox="1"/>
          <p:nvPr/>
        </p:nvSpPr>
        <p:spPr>
          <a:xfrm>
            <a:off x="14606033" y="6333286"/>
            <a:ext cx="308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B922B9-A2BB-D941-AD10-FEA0EC136646}"/>
              </a:ext>
            </a:extLst>
          </p:cNvPr>
          <p:cNvSpPr txBox="1"/>
          <p:nvPr/>
        </p:nvSpPr>
        <p:spPr>
          <a:xfrm>
            <a:off x="13143126" y="8119572"/>
            <a:ext cx="261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D6479D-37CA-7C45-9C9D-542E07E5870C}"/>
              </a:ext>
            </a:extLst>
          </p:cNvPr>
          <p:cNvSpPr txBox="1"/>
          <p:nvPr/>
        </p:nvSpPr>
        <p:spPr>
          <a:xfrm>
            <a:off x="14606033" y="9747557"/>
            <a:ext cx="308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2014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BFF0FB-DF63-1840-979E-B7041AA634A5}"/>
              </a:ext>
            </a:extLst>
          </p:cNvPr>
          <p:cNvCxnSpPr/>
          <p:nvPr/>
        </p:nvCxnSpPr>
        <p:spPr>
          <a:xfrm flipH="1">
            <a:off x="11704324" y="5032347"/>
            <a:ext cx="2063931" cy="0"/>
          </a:xfrm>
          <a:prstGeom prst="line">
            <a:avLst/>
          </a:prstGeom>
          <a:ln w="1905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A1F1A2-B4F6-AE4E-ABBC-2BF549B1EC4A}"/>
              </a:ext>
            </a:extLst>
          </p:cNvPr>
          <p:cNvCxnSpPr/>
          <p:nvPr/>
        </p:nvCxnSpPr>
        <p:spPr>
          <a:xfrm flipH="1">
            <a:off x="11704324" y="8428690"/>
            <a:ext cx="2063931" cy="0"/>
          </a:xfrm>
          <a:prstGeom prst="line">
            <a:avLst/>
          </a:prstGeom>
          <a:ln w="1905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88D829-1C3F-A04A-8374-29C9494C1786}"/>
              </a:ext>
            </a:extLst>
          </p:cNvPr>
          <p:cNvCxnSpPr>
            <a:cxnSpLocks/>
          </p:cNvCxnSpPr>
          <p:nvPr/>
        </p:nvCxnSpPr>
        <p:spPr>
          <a:xfrm>
            <a:off x="16907728" y="6650383"/>
            <a:ext cx="2059543" cy="0"/>
          </a:xfrm>
          <a:prstGeom prst="line">
            <a:avLst/>
          </a:prstGeom>
          <a:ln w="1905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520A93-C33D-C342-867F-DF0EA51FDDBD}"/>
              </a:ext>
            </a:extLst>
          </p:cNvPr>
          <p:cNvSpPr txBox="1"/>
          <p:nvPr/>
        </p:nvSpPr>
        <p:spPr>
          <a:xfrm>
            <a:off x="19437240" y="2475879"/>
            <a:ext cx="3877384" cy="156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EDA0BD-A2A9-DD45-B5B8-1154B3AF80DD}"/>
              </a:ext>
            </a:extLst>
          </p:cNvPr>
          <p:cNvSpPr txBox="1"/>
          <p:nvPr/>
        </p:nvSpPr>
        <p:spPr>
          <a:xfrm>
            <a:off x="19437240" y="5898348"/>
            <a:ext cx="3877384" cy="156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691B76-23A8-0446-AE69-AE0176B5FEF8}"/>
              </a:ext>
            </a:extLst>
          </p:cNvPr>
          <p:cNvSpPr txBox="1"/>
          <p:nvPr/>
        </p:nvSpPr>
        <p:spPr>
          <a:xfrm>
            <a:off x="19437240" y="9294691"/>
            <a:ext cx="3877384" cy="156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83EEDF-622E-4446-882B-3D9A4585169E}"/>
              </a:ext>
            </a:extLst>
          </p:cNvPr>
          <p:cNvSpPr txBox="1"/>
          <p:nvPr/>
        </p:nvSpPr>
        <p:spPr>
          <a:xfrm>
            <a:off x="7409792" y="4276356"/>
            <a:ext cx="3787993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0C6734-BDF1-F14A-A787-5D83D174438D}"/>
              </a:ext>
            </a:extLst>
          </p:cNvPr>
          <p:cNvSpPr txBox="1"/>
          <p:nvPr/>
        </p:nvSpPr>
        <p:spPr>
          <a:xfrm>
            <a:off x="7409792" y="7698824"/>
            <a:ext cx="3787993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93247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350">
            <a:extLst>
              <a:ext uri="{FF2B5EF4-FFF2-40B4-BE49-F238E27FC236}">
                <a16:creationId xmlns:a16="http://schemas.microsoft.com/office/drawing/2014/main" id="{977DA442-A903-D94F-A816-A375BE188198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B7B3F75C-0619-0A48-A1B4-02AD6E0CC1D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D2339D-0606-2A4F-9F0C-4396A0B3F46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F041BD0A-25B7-D743-97A7-C00CBC80DB0A}"/>
              </a:ext>
            </a:extLst>
          </p:cNvPr>
          <p:cNvSpPr/>
          <p:nvPr/>
        </p:nvSpPr>
        <p:spPr>
          <a:xfrm rot="5400000">
            <a:off x="-6048391" y="-5006378"/>
            <a:ext cx="17535866" cy="17535866"/>
          </a:xfrm>
          <a:prstGeom prst="arc">
            <a:avLst/>
          </a:prstGeom>
          <a:noFill/>
          <a:ln w="152400">
            <a:solidFill>
              <a:schemeClr val="bg1">
                <a:lumMod val="9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entagon 63">
            <a:extLst>
              <a:ext uri="{FF2B5EF4-FFF2-40B4-BE49-F238E27FC236}">
                <a16:creationId xmlns:a16="http://schemas.microsoft.com/office/drawing/2014/main" id="{38C4E6D5-9415-4842-9AE5-9BB00D4A088E}"/>
              </a:ext>
            </a:extLst>
          </p:cNvPr>
          <p:cNvSpPr/>
          <p:nvPr/>
        </p:nvSpPr>
        <p:spPr>
          <a:xfrm>
            <a:off x="5244976" y="11716699"/>
            <a:ext cx="5361710" cy="1015663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entagon 64">
            <a:extLst>
              <a:ext uri="{FF2B5EF4-FFF2-40B4-BE49-F238E27FC236}">
                <a16:creationId xmlns:a16="http://schemas.microsoft.com/office/drawing/2014/main" id="{DBF300B9-B30D-4D49-B4E2-14779DC0282D}"/>
              </a:ext>
            </a:extLst>
          </p:cNvPr>
          <p:cNvSpPr/>
          <p:nvPr/>
        </p:nvSpPr>
        <p:spPr>
          <a:xfrm>
            <a:off x="9512711" y="8752295"/>
            <a:ext cx="5361710" cy="1015663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0CA38666-7D24-344E-8118-545AAFB5EA01}"/>
              </a:ext>
            </a:extLst>
          </p:cNvPr>
          <p:cNvSpPr/>
          <p:nvPr/>
        </p:nvSpPr>
        <p:spPr>
          <a:xfrm>
            <a:off x="10980755" y="5149645"/>
            <a:ext cx="5361710" cy="1015663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C9E52C7-35C8-A945-895F-92317B2509B6}"/>
              </a:ext>
            </a:extLst>
          </p:cNvPr>
          <p:cNvSpPr/>
          <p:nvPr/>
        </p:nvSpPr>
        <p:spPr>
          <a:xfrm>
            <a:off x="4455268" y="11305309"/>
            <a:ext cx="1669519" cy="16695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8C5A59-1306-A946-9292-A3F68760DEC5}"/>
              </a:ext>
            </a:extLst>
          </p:cNvPr>
          <p:cNvSpPr txBox="1"/>
          <p:nvPr/>
        </p:nvSpPr>
        <p:spPr>
          <a:xfrm>
            <a:off x="4600111" y="11822758"/>
            <a:ext cx="131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2PM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B129BB4-015C-DF4E-94CC-EEA5A16DF76F}"/>
              </a:ext>
            </a:extLst>
          </p:cNvPr>
          <p:cNvSpPr/>
          <p:nvPr/>
        </p:nvSpPr>
        <p:spPr>
          <a:xfrm>
            <a:off x="8723003" y="8382468"/>
            <a:ext cx="1669519" cy="16695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E8F03F-8C5B-F340-ADF7-BAE3AB6F7A85}"/>
              </a:ext>
            </a:extLst>
          </p:cNvPr>
          <p:cNvSpPr txBox="1"/>
          <p:nvPr/>
        </p:nvSpPr>
        <p:spPr>
          <a:xfrm>
            <a:off x="8884284" y="8870440"/>
            <a:ext cx="134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3PM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B151319-6826-744D-AF27-F2271E2C4C72}"/>
              </a:ext>
            </a:extLst>
          </p:cNvPr>
          <p:cNvSpPr/>
          <p:nvPr/>
        </p:nvSpPr>
        <p:spPr>
          <a:xfrm>
            <a:off x="10440429" y="4821382"/>
            <a:ext cx="1669519" cy="16695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52B901-0A69-664F-B901-D832A4B98A28}"/>
              </a:ext>
            </a:extLst>
          </p:cNvPr>
          <p:cNvSpPr txBox="1"/>
          <p:nvPr/>
        </p:nvSpPr>
        <p:spPr>
          <a:xfrm>
            <a:off x="10604668" y="5307300"/>
            <a:ext cx="134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4PM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94E617-DFE9-A54B-90CA-9D53362BCE38}"/>
              </a:ext>
            </a:extLst>
          </p:cNvPr>
          <p:cNvSpPr txBox="1"/>
          <p:nvPr/>
        </p:nvSpPr>
        <p:spPr>
          <a:xfrm>
            <a:off x="12469680" y="5332975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Step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89DB67-04E5-2240-A432-FC98498165E6}"/>
              </a:ext>
            </a:extLst>
          </p:cNvPr>
          <p:cNvSpPr txBox="1"/>
          <p:nvPr/>
        </p:nvSpPr>
        <p:spPr>
          <a:xfrm>
            <a:off x="10859666" y="8936960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Step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4AFC7A-88C4-3145-85A7-2F40475B93E4}"/>
              </a:ext>
            </a:extLst>
          </p:cNvPr>
          <p:cNvSpPr txBox="1"/>
          <p:nvPr/>
        </p:nvSpPr>
        <p:spPr>
          <a:xfrm>
            <a:off x="6632537" y="11883157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Step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5D0667-AFC9-694E-8BE5-A8063F221C19}"/>
              </a:ext>
            </a:extLst>
          </p:cNvPr>
          <p:cNvSpPr txBox="1"/>
          <p:nvPr/>
        </p:nvSpPr>
        <p:spPr>
          <a:xfrm>
            <a:off x="17289447" y="509001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49DDF7-1F5B-B141-8B4D-F2A3EBCBC940}"/>
              </a:ext>
            </a:extLst>
          </p:cNvPr>
          <p:cNvSpPr txBox="1"/>
          <p:nvPr/>
        </p:nvSpPr>
        <p:spPr>
          <a:xfrm>
            <a:off x="15632513" y="8789179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473C5D-9197-614E-BE43-CBE69E413837}"/>
              </a:ext>
            </a:extLst>
          </p:cNvPr>
          <p:cNvSpPr txBox="1"/>
          <p:nvPr/>
        </p:nvSpPr>
        <p:spPr>
          <a:xfrm>
            <a:off x="11428165" y="1161550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</p:spTree>
    <p:extLst>
      <p:ext uri="{BB962C8B-B14F-4D97-AF65-F5344CB8AC3E}">
        <p14:creationId xmlns:p14="http://schemas.microsoft.com/office/powerpoint/2010/main" val="384837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2E89F459-3E06-2947-A8A9-213181AD92DF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912CD6E7-672D-5243-9171-4804E44EC21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2944E-B46A-B245-B613-D039CA30093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9449CE-EBEF-5D47-A62E-0141A123B6C2}"/>
              </a:ext>
            </a:extLst>
          </p:cNvPr>
          <p:cNvGrpSpPr/>
          <p:nvPr/>
        </p:nvGrpSpPr>
        <p:grpSpPr>
          <a:xfrm>
            <a:off x="2159731" y="5215887"/>
            <a:ext cx="20031229" cy="6585997"/>
            <a:chOff x="2191262" y="4585267"/>
            <a:chExt cx="20031229" cy="658599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990B10-90CC-7942-AE19-9ACFAEF8D480}"/>
                </a:ext>
              </a:extLst>
            </p:cNvPr>
            <p:cNvGrpSpPr/>
            <p:nvPr/>
          </p:nvGrpSpPr>
          <p:grpSpPr>
            <a:xfrm>
              <a:off x="2673250" y="5424975"/>
              <a:ext cx="19031151" cy="2302589"/>
              <a:chOff x="2984426" y="8294299"/>
              <a:chExt cx="25916917" cy="3135701"/>
            </a:xfrm>
          </p:grpSpPr>
          <p:sp>
            <p:nvSpPr>
              <p:cNvPr id="18" name="Forma libre 325">
                <a:extLst>
                  <a:ext uri="{FF2B5EF4-FFF2-40B4-BE49-F238E27FC236}">
                    <a16:creationId xmlns:a16="http://schemas.microsoft.com/office/drawing/2014/main" id="{3D93CC69-505E-124C-8C6E-D627432D3754}"/>
                  </a:ext>
                </a:extLst>
              </p:cNvPr>
              <p:cNvSpPr/>
              <p:nvPr/>
            </p:nvSpPr>
            <p:spPr>
              <a:xfrm rot="10800000">
                <a:off x="18377223" y="8547265"/>
                <a:ext cx="2613056" cy="2613090"/>
              </a:xfrm>
              <a:custGeom>
                <a:avLst/>
                <a:gdLst>
                  <a:gd name="connsiteX0" fmla="*/ 77414 w 76295"/>
                  <a:gd name="connsiteY0" fmla="*/ 38707 h 76295"/>
                  <a:gd name="connsiteX1" fmla="*/ 38707 w 76295"/>
                  <a:gd name="connsiteY1" fmla="*/ 77415 h 76295"/>
                  <a:gd name="connsiteX2" fmla="*/ 0 w 76295"/>
                  <a:gd name="connsiteY2" fmla="*/ 38707 h 76295"/>
                  <a:gd name="connsiteX3" fmla="*/ 38707 w 76295"/>
                  <a:gd name="connsiteY3" fmla="*/ 0 h 76295"/>
                  <a:gd name="connsiteX4" fmla="*/ 77414 w 76295"/>
                  <a:gd name="connsiteY4" fmla="*/ 38707 h 7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95" h="76295">
                    <a:moveTo>
                      <a:pt x="77414" y="38707"/>
                    </a:moveTo>
                    <a:cubicBezTo>
                      <a:pt x="77414" y="60085"/>
                      <a:pt x="60085" y="77415"/>
                      <a:pt x="38707" y="77415"/>
                    </a:cubicBezTo>
                    <a:cubicBezTo>
                      <a:pt x="17330" y="77415"/>
                      <a:pt x="0" y="60085"/>
                      <a:pt x="0" y="38707"/>
                    </a:cubicBezTo>
                    <a:cubicBezTo>
                      <a:pt x="0" y="17330"/>
                      <a:pt x="17330" y="0"/>
                      <a:pt x="38707" y="0"/>
                    </a:cubicBezTo>
                    <a:cubicBezTo>
                      <a:pt x="60085" y="0"/>
                      <a:pt x="77414" y="17330"/>
                      <a:pt x="77414" y="387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5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9" name="Forma libre 326">
                <a:extLst>
                  <a:ext uri="{FF2B5EF4-FFF2-40B4-BE49-F238E27FC236}">
                    <a16:creationId xmlns:a16="http://schemas.microsoft.com/office/drawing/2014/main" id="{593E231A-CF88-A244-845C-DDE89ACFE5AD}"/>
                  </a:ext>
                </a:extLst>
              </p:cNvPr>
              <p:cNvSpPr/>
              <p:nvPr/>
            </p:nvSpPr>
            <p:spPr>
              <a:xfrm rot="10800000">
                <a:off x="20427596" y="8294299"/>
                <a:ext cx="1045222" cy="3135701"/>
              </a:xfrm>
              <a:custGeom>
                <a:avLst/>
                <a:gdLst>
                  <a:gd name="connsiteX0" fmla="*/ 30264 w 30518"/>
                  <a:gd name="connsiteY0" fmla="*/ 87297 h 91554"/>
                  <a:gd name="connsiteX1" fmla="*/ 6256 w 30518"/>
                  <a:gd name="connsiteY1" fmla="*/ 46555 h 91554"/>
                  <a:gd name="connsiteX2" fmla="*/ 21083 w 30518"/>
                  <a:gd name="connsiteY2" fmla="*/ 12502 h 91554"/>
                  <a:gd name="connsiteX3" fmla="*/ 21083 w 30518"/>
                  <a:gd name="connsiteY3" fmla="*/ 12502 h 91554"/>
                  <a:gd name="connsiteX4" fmla="*/ 30162 w 30518"/>
                  <a:gd name="connsiteY4" fmla="*/ 5890 h 91554"/>
                  <a:gd name="connsiteX5" fmla="*/ 31383 w 30518"/>
                  <a:gd name="connsiteY5" fmla="*/ 1617 h 91554"/>
                  <a:gd name="connsiteX6" fmla="*/ 27110 w 30518"/>
                  <a:gd name="connsiteY6" fmla="*/ 396 h 91554"/>
                  <a:gd name="connsiteX7" fmla="*/ 16811 w 30518"/>
                  <a:gd name="connsiteY7" fmla="*/ 7899 h 91554"/>
                  <a:gd name="connsiteX8" fmla="*/ 16811 w 30518"/>
                  <a:gd name="connsiteY8" fmla="*/ 7899 h 91554"/>
                  <a:gd name="connsiteX9" fmla="*/ 0 w 30518"/>
                  <a:gd name="connsiteY9" fmla="*/ 46555 h 91554"/>
                  <a:gd name="connsiteX10" fmla="*/ 27237 w 30518"/>
                  <a:gd name="connsiteY10" fmla="*/ 92791 h 91554"/>
                  <a:gd name="connsiteX11" fmla="*/ 28764 w 30518"/>
                  <a:gd name="connsiteY11" fmla="*/ 93197 h 91554"/>
                  <a:gd name="connsiteX12" fmla="*/ 31510 w 30518"/>
                  <a:gd name="connsiteY12" fmla="*/ 91570 h 91554"/>
                  <a:gd name="connsiteX13" fmla="*/ 30264 w 30518"/>
                  <a:gd name="connsiteY13" fmla="*/ 87297 h 9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518" h="91554">
                    <a:moveTo>
                      <a:pt x="30264" y="87297"/>
                    </a:moveTo>
                    <a:cubicBezTo>
                      <a:pt x="15463" y="79083"/>
                      <a:pt x="6256" y="63468"/>
                      <a:pt x="6256" y="46555"/>
                    </a:cubicBezTo>
                    <a:cubicBezTo>
                      <a:pt x="6256" y="33687"/>
                      <a:pt x="11648" y="21276"/>
                      <a:pt x="21083" y="12502"/>
                    </a:cubicBezTo>
                    <a:cubicBezTo>
                      <a:pt x="21083" y="12502"/>
                      <a:pt x="21083" y="12502"/>
                      <a:pt x="21083" y="12502"/>
                    </a:cubicBezTo>
                    <a:cubicBezTo>
                      <a:pt x="23830" y="9933"/>
                      <a:pt x="26882" y="7721"/>
                      <a:pt x="30162" y="5890"/>
                    </a:cubicBezTo>
                    <a:cubicBezTo>
                      <a:pt x="31688" y="5050"/>
                      <a:pt x="32222" y="3118"/>
                      <a:pt x="31383" y="1617"/>
                    </a:cubicBezTo>
                    <a:cubicBezTo>
                      <a:pt x="30544" y="91"/>
                      <a:pt x="28611" y="-443"/>
                      <a:pt x="27110" y="396"/>
                    </a:cubicBezTo>
                    <a:cubicBezTo>
                      <a:pt x="23397" y="2482"/>
                      <a:pt x="19913" y="4999"/>
                      <a:pt x="16811" y="7899"/>
                    </a:cubicBezTo>
                    <a:cubicBezTo>
                      <a:pt x="16811" y="7899"/>
                      <a:pt x="16811" y="7899"/>
                      <a:pt x="16811" y="7899"/>
                    </a:cubicBezTo>
                    <a:cubicBezTo>
                      <a:pt x="6129" y="17868"/>
                      <a:pt x="0" y="31957"/>
                      <a:pt x="0" y="46555"/>
                    </a:cubicBezTo>
                    <a:cubicBezTo>
                      <a:pt x="0" y="65756"/>
                      <a:pt x="10427" y="83457"/>
                      <a:pt x="27237" y="92791"/>
                    </a:cubicBezTo>
                    <a:cubicBezTo>
                      <a:pt x="27720" y="93070"/>
                      <a:pt x="28255" y="93197"/>
                      <a:pt x="28764" y="93197"/>
                    </a:cubicBezTo>
                    <a:cubicBezTo>
                      <a:pt x="29857" y="93197"/>
                      <a:pt x="30950" y="92613"/>
                      <a:pt x="31510" y="91570"/>
                    </a:cubicBezTo>
                    <a:cubicBezTo>
                      <a:pt x="32324" y="90069"/>
                      <a:pt x="31764" y="88162"/>
                      <a:pt x="30264" y="87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5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0" name="Forma libre 327">
                <a:extLst>
                  <a:ext uri="{FF2B5EF4-FFF2-40B4-BE49-F238E27FC236}">
                    <a16:creationId xmlns:a16="http://schemas.microsoft.com/office/drawing/2014/main" id="{DA81068E-240F-2849-A6F9-B25E68A187F2}"/>
                  </a:ext>
                </a:extLst>
              </p:cNvPr>
              <p:cNvSpPr/>
              <p:nvPr/>
            </p:nvSpPr>
            <p:spPr>
              <a:xfrm rot="10800000">
                <a:off x="17843207" y="8294299"/>
                <a:ext cx="1045222" cy="3135701"/>
              </a:xfrm>
              <a:custGeom>
                <a:avLst/>
                <a:gdLst>
                  <a:gd name="connsiteX0" fmla="*/ 1625 w 30518"/>
                  <a:gd name="connsiteY0" fmla="*/ 87297 h 91554"/>
                  <a:gd name="connsiteX1" fmla="*/ 25633 w 30518"/>
                  <a:gd name="connsiteY1" fmla="*/ 46555 h 91554"/>
                  <a:gd name="connsiteX2" fmla="*/ 10806 w 30518"/>
                  <a:gd name="connsiteY2" fmla="*/ 12502 h 91554"/>
                  <a:gd name="connsiteX3" fmla="*/ 10806 w 30518"/>
                  <a:gd name="connsiteY3" fmla="*/ 12502 h 91554"/>
                  <a:gd name="connsiteX4" fmla="*/ 1727 w 30518"/>
                  <a:gd name="connsiteY4" fmla="*/ 5890 h 91554"/>
                  <a:gd name="connsiteX5" fmla="*/ 506 w 30518"/>
                  <a:gd name="connsiteY5" fmla="*/ 1617 h 91554"/>
                  <a:gd name="connsiteX6" fmla="*/ 4779 w 30518"/>
                  <a:gd name="connsiteY6" fmla="*/ 396 h 91554"/>
                  <a:gd name="connsiteX7" fmla="*/ 15079 w 30518"/>
                  <a:gd name="connsiteY7" fmla="*/ 7899 h 91554"/>
                  <a:gd name="connsiteX8" fmla="*/ 15079 w 30518"/>
                  <a:gd name="connsiteY8" fmla="*/ 7899 h 91554"/>
                  <a:gd name="connsiteX9" fmla="*/ 31889 w 30518"/>
                  <a:gd name="connsiteY9" fmla="*/ 46555 h 91554"/>
                  <a:gd name="connsiteX10" fmla="*/ 4651 w 30518"/>
                  <a:gd name="connsiteY10" fmla="*/ 92791 h 91554"/>
                  <a:gd name="connsiteX11" fmla="*/ 3125 w 30518"/>
                  <a:gd name="connsiteY11" fmla="*/ 93197 h 91554"/>
                  <a:gd name="connsiteX12" fmla="*/ 379 w 30518"/>
                  <a:gd name="connsiteY12" fmla="*/ 91570 h 91554"/>
                  <a:gd name="connsiteX13" fmla="*/ 1625 w 30518"/>
                  <a:gd name="connsiteY13" fmla="*/ 87297 h 9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518" h="91554">
                    <a:moveTo>
                      <a:pt x="1625" y="87297"/>
                    </a:moveTo>
                    <a:cubicBezTo>
                      <a:pt x="16427" y="79083"/>
                      <a:pt x="25633" y="63468"/>
                      <a:pt x="25633" y="46555"/>
                    </a:cubicBezTo>
                    <a:cubicBezTo>
                      <a:pt x="25633" y="33687"/>
                      <a:pt x="20241" y="21276"/>
                      <a:pt x="10806" y="12502"/>
                    </a:cubicBezTo>
                    <a:cubicBezTo>
                      <a:pt x="10806" y="12502"/>
                      <a:pt x="10806" y="12502"/>
                      <a:pt x="10806" y="12502"/>
                    </a:cubicBezTo>
                    <a:cubicBezTo>
                      <a:pt x="8060" y="9933"/>
                      <a:pt x="5008" y="7721"/>
                      <a:pt x="1727" y="5890"/>
                    </a:cubicBezTo>
                    <a:cubicBezTo>
                      <a:pt x="201" y="5050"/>
                      <a:pt x="-333" y="3118"/>
                      <a:pt x="506" y="1617"/>
                    </a:cubicBezTo>
                    <a:cubicBezTo>
                      <a:pt x="1345" y="91"/>
                      <a:pt x="3278" y="-443"/>
                      <a:pt x="4779" y="396"/>
                    </a:cubicBezTo>
                    <a:cubicBezTo>
                      <a:pt x="8492" y="2482"/>
                      <a:pt x="11976" y="4999"/>
                      <a:pt x="15079" y="7899"/>
                    </a:cubicBezTo>
                    <a:cubicBezTo>
                      <a:pt x="15079" y="7899"/>
                      <a:pt x="15079" y="7899"/>
                      <a:pt x="15079" y="7899"/>
                    </a:cubicBezTo>
                    <a:cubicBezTo>
                      <a:pt x="25760" y="17868"/>
                      <a:pt x="31889" y="31957"/>
                      <a:pt x="31889" y="46555"/>
                    </a:cubicBezTo>
                    <a:cubicBezTo>
                      <a:pt x="31889" y="65756"/>
                      <a:pt x="21462" y="83457"/>
                      <a:pt x="4651" y="92791"/>
                    </a:cubicBezTo>
                    <a:cubicBezTo>
                      <a:pt x="4168" y="93070"/>
                      <a:pt x="3634" y="93197"/>
                      <a:pt x="3125" y="93197"/>
                    </a:cubicBezTo>
                    <a:cubicBezTo>
                      <a:pt x="2032" y="93197"/>
                      <a:pt x="939" y="92613"/>
                      <a:pt x="379" y="91570"/>
                    </a:cubicBezTo>
                    <a:cubicBezTo>
                      <a:pt x="-435" y="90069"/>
                      <a:pt x="99" y="88162"/>
                      <a:pt x="1625" y="87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5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1" name="Forma libre 328">
                <a:extLst>
                  <a:ext uri="{FF2B5EF4-FFF2-40B4-BE49-F238E27FC236}">
                    <a16:creationId xmlns:a16="http://schemas.microsoft.com/office/drawing/2014/main" id="{87559440-7EC6-BB42-9ED4-818C60D9EF52}"/>
                  </a:ext>
                </a:extLst>
              </p:cNvPr>
              <p:cNvSpPr/>
              <p:nvPr/>
            </p:nvSpPr>
            <p:spPr>
              <a:xfrm rot="10800000">
                <a:off x="10947404" y="8547265"/>
                <a:ext cx="2613056" cy="2613090"/>
              </a:xfrm>
              <a:custGeom>
                <a:avLst/>
                <a:gdLst>
                  <a:gd name="connsiteX0" fmla="*/ 77414 w 76295"/>
                  <a:gd name="connsiteY0" fmla="*/ 38707 h 76295"/>
                  <a:gd name="connsiteX1" fmla="*/ 38707 w 76295"/>
                  <a:gd name="connsiteY1" fmla="*/ 77415 h 76295"/>
                  <a:gd name="connsiteX2" fmla="*/ 0 w 76295"/>
                  <a:gd name="connsiteY2" fmla="*/ 38707 h 76295"/>
                  <a:gd name="connsiteX3" fmla="*/ 38707 w 76295"/>
                  <a:gd name="connsiteY3" fmla="*/ 0 h 76295"/>
                  <a:gd name="connsiteX4" fmla="*/ 77414 w 76295"/>
                  <a:gd name="connsiteY4" fmla="*/ 38707 h 7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95" h="76295">
                    <a:moveTo>
                      <a:pt x="77414" y="38707"/>
                    </a:moveTo>
                    <a:cubicBezTo>
                      <a:pt x="77414" y="60085"/>
                      <a:pt x="60085" y="77415"/>
                      <a:pt x="38707" y="77415"/>
                    </a:cubicBezTo>
                    <a:cubicBezTo>
                      <a:pt x="17330" y="77415"/>
                      <a:pt x="0" y="60085"/>
                      <a:pt x="0" y="38707"/>
                    </a:cubicBezTo>
                    <a:cubicBezTo>
                      <a:pt x="0" y="17330"/>
                      <a:pt x="17330" y="0"/>
                      <a:pt x="38707" y="0"/>
                    </a:cubicBezTo>
                    <a:cubicBezTo>
                      <a:pt x="60085" y="0"/>
                      <a:pt x="77414" y="17330"/>
                      <a:pt x="77414" y="387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2" name="Forma libre 329">
                <a:extLst>
                  <a:ext uri="{FF2B5EF4-FFF2-40B4-BE49-F238E27FC236}">
                    <a16:creationId xmlns:a16="http://schemas.microsoft.com/office/drawing/2014/main" id="{CBC9F483-5E0B-D346-947C-F8AD525E8A29}"/>
                  </a:ext>
                </a:extLst>
              </p:cNvPr>
              <p:cNvSpPr/>
              <p:nvPr/>
            </p:nvSpPr>
            <p:spPr>
              <a:xfrm rot="10800000">
                <a:off x="12998668" y="8294299"/>
                <a:ext cx="1045222" cy="3135701"/>
              </a:xfrm>
              <a:custGeom>
                <a:avLst/>
                <a:gdLst>
                  <a:gd name="connsiteX0" fmla="*/ 30264 w 30518"/>
                  <a:gd name="connsiteY0" fmla="*/ 87297 h 91554"/>
                  <a:gd name="connsiteX1" fmla="*/ 6256 w 30518"/>
                  <a:gd name="connsiteY1" fmla="*/ 46555 h 91554"/>
                  <a:gd name="connsiteX2" fmla="*/ 21083 w 30518"/>
                  <a:gd name="connsiteY2" fmla="*/ 12502 h 91554"/>
                  <a:gd name="connsiteX3" fmla="*/ 21083 w 30518"/>
                  <a:gd name="connsiteY3" fmla="*/ 12502 h 91554"/>
                  <a:gd name="connsiteX4" fmla="*/ 30162 w 30518"/>
                  <a:gd name="connsiteY4" fmla="*/ 5890 h 91554"/>
                  <a:gd name="connsiteX5" fmla="*/ 31383 w 30518"/>
                  <a:gd name="connsiteY5" fmla="*/ 1617 h 91554"/>
                  <a:gd name="connsiteX6" fmla="*/ 27110 w 30518"/>
                  <a:gd name="connsiteY6" fmla="*/ 396 h 91554"/>
                  <a:gd name="connsiteX7" fmla="*/ 16810 w 30518"/>
                  <a:gd name="connsiteY7" fmla="*/ 7899 h 91554"/>
                  <a:gd name="connsiteX8" fmla="*/ 16810 w 30518"/>
                  <a:gd name="connsiteY8" fmla="*/ 7899 h 91554"/>
                  <a:gd name="connsiteX9" fmla="*/ 0 w 30518"/>
                  <a:gd name="connsiteY9" fmla="*/ 46555 h 91554"/>
                  <a:gd name="connsiteX10" fmla="*/ 27237 w 30518"/>
                  <a:gd name="connsiteY10" fmla="*/ 92791 h 91554"/>
                  <a:gd name="connsiteX11" fmla="*/ 28764 w 30518"/>
                  <a:gd name="connsiteY11" fmla="*/ 93197 h 91554"/>
                  <a:gd name="connsiteX12" fmla="*/ 31510 w 30518"/>
                  <a:gd name="connsiteY12" fmla="*/ 91570 h 91554"/>
                  <a:gd name="connsiteX13" fmla="*/ 30264 w 30518"/>
                  <a:gd name="connsiteY13" fmla="*/ 87297 h 9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518" h="91554">
                    <a:moveTo>
                      <a:pt x="30264" y="87297"/>
                    </a:moveTo>
                    <a:cubicBezTo>
                      <a:pt x="15463" y="79083"/>
                      <a:pt x="6256" y="63468"/>
                      <a:pt x="6256" y="46555"/>
                    </a:cubicBezTo>
                    <a:cubicBezTo>
                      <a:pt x="6256" y="33687"/>
                      <a:pt x="11648" y="21276"/>
                      <a:pt x="21083" y="12502"/>
                    </a:cubicBezTo>
                    <a:cubicBezTo>
                      <a:pt x="21083" y="12502"/>
                      <a:pt x="21083" y="12502"/>
                      <a:pt x="21083" y="12502"/>
                    </a:cubicBezTo>
                    <a:cubicBezTo>
                      <a:pt x="23829" y="9933"/>
                      <a:pt x="26882" y="7721"/>
                      <a:pt x="30162" y="5890"/>
                    </a:cubicBezTo>
                    <a:cubicBezTo>
                      <a:pt x="31688" y="5050"/>
                      <a:pt x="32222" y="3118"/>
                      <a:pt x="31383" y="1617"/>
                    </a:cubicBezTo>
                    <a:cubicBezTo>
                      <a:pt x="30544" y="91"/>
                      <a:pt x="28611" y="-443"/>
                      <a:pt x="27110" y="396"/>
                    </a:cubicBezTo>
                    <a:cubicBezTo>
                      <a:pt x="23397" y="2482"/>
                      <a:pt x="19913" y="4999"/>
                      <a:pt x="16810" y="7899"/>
                    </a:cubicBezTo>
                    <a:cubicBezTo>
                      <a:pt x="16810" y="7899"/>
                      <a:pt x="16810" y="7899"/>
                      <a:pt x="16810" y="7899"/>
                    </a:cubicBezTo>
                    <a:cubicBezTo>
                      <a:pt x="6129" y="17868"/>
                      <a:pt x="0" y="31957"/>
                      <a:pt x="0" y="46555"/>
                    </a:cubicBezTo>
                    <a:cubicBezTo>
                      <a:pt x="0" y="65756"/>
                      <a:pt x="10427" y="83457"/>
                      <a:pt x="27237" y="92791"/>
                    </a:cubicBezTo>
                    <a:cubicBezTo>
                      <a:pt x="27720" y="93070"/>
                      <a:pt x="28254" y="93197"/>
                      <a:pt x="28764" y="93197"/>
                    </a:cubicBezTo>
                    <a:cubicBezTo>
                      <a:pt x="29882" y="93197"/>
                      <a:pt x="30950" y="92613"/>
                      <a:pt x="31510" y="91570"/>
                    </a:cubicBezTo>
                    <a:cubicBezTo>
                      <a:pt x="32324" y="90069"/>
                      <a:pt x="31790" y="88162"/>
                      <a:pt x="30264" y="872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5" name="Forma libre 330">
                <a:extLst>
                  <a:ext uri="{FF2B5EF4-FFF2-40B4-BE49-F238E27FC236}">
                    <a16:creationId xmlns:a16="http://schemas.microsoft.com/office/drawing/2014/main" id="{B8A95D78-F7D7-C844-9990-388E561B9230}"/>
                  </a:ext>
                </a:extLst>
              </p:cNvPr>
              <p:cNvSpPr/>
              <p:nvPr/>
            </p:nvSpPr>
            <p:spPr>
              <a:xfrm rot="10800000">
                <a:off x="10413765" y="8294299"/>
                <a:ext cx="1045222" cy="3135701"/>
              </a:xfrm>
              <a:custGeom>
                <a:avLst/>
                <a:gdLst>
                  <a:gd name="connsiteX0" fmla="*/ 1637 w 30518"/>
                  <a:gd name="connsiteY0" fmla="*/ 87297 h 91554"/>
                  <a:gd name="connsiteX1" fmla="*/ 25644 w 30518"/>
                  <a:gd name="connsiteY1" fmla="*/ 46555 h 91554"/>
                  <a:gd name="connsiteX2" fmla="*/ 10817 w 30518"/>
                  <a:gd name="connsiteY2" fmla="*/ 12502 h 91554"/>
                  <a:gd name="connsiteX3" fmla="*/ 10817 w 30518"/>
                  <a:gd name="connsiteY3" fmla="*/ 12502 h 91554"/>
                  <a:gd name="connsiteX4" fmla="*/ 1738 w 30518"/>
                  <a:gd name="connsiteY4" fmla="*/ 5890 h 91554"/>
                  <a:gd name="connsiteX5" fmla="*/ 517 w 30518"/>
                  <a:gd name="connsiteY5" fmla="*/ 1617 h 91554"/>
                  <a:gd name="connsiteX6" fmla="*/ 4790 w 30518"/>
                  <a:gd name="connsiteY6" fmla="*/ 396 h 91554"/>
                  <a:gd name="connsiteX7" fmla="*/ 15089 w 30518"/>
                  <a:gd name="connsiteY7" fmla="*/ 7899 h 91554"/>
                  <a:gd name="connsiteX8" fmla="*/ 15089 w 30518"/>
                  <a:gd name="connsiteY8" fmla="*/ 7899 h 91554"/>
                  <a:gd name="connsiteX9" fmla="*/ 31900 w 30518"/>
                  <a:gd name="connsiteY9" fmla="*/ 46555 h 91554"/>
                  <a:gd name="connsiteX10" fmla="*/ 4663 w 30518"/>
                  <a:gd name="connsiteY10" fmla="*/ 92791 h 91554"/>
                  <a:gd name="connsiteX11" fmla="*/ 3137 w 30518"/>
                  <a:gd name="connsiteY11" fmla="*/ 93197 h 91554"/>
                  <a:gd name="connsiteX12" fmla="*/ 390 w 30518"/>
                  <a:gd name="connsiteY12" fmla="*/ 91570 h 91554"/>
                  <a:gd name="connsiteX13" fmla="*/ 1637 w 30518"/>
                  <a:gd name="connsiteY13" fmla="*/ 87297 h 9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518" h="91554">
                    <a:moveTo>
                      <a:pt x="1637" y="87297"/>
                    </a:moveTo>
                    <a:cubicBezTo>
                      <a:pt x="16437" y="79083"/>
                      <a:pt x="25644" y="63468"/>
                      <a:pt x="25644" y="46555"/>
                    </a:cubicBezTo>
                    <a:cubicBezTo>
                      <a:pt x="25644" y="33687"/>
                      <a:pt x="20252" y="21276"/>
                      <a:pt x="10817" y="12502"/>
                    </a:cubicBezTo>
                    <a:cubicBezTo>
                      <a:pt x="10817" y="12502"/>
                      <a:pt x="10817" y="12502"/>
                      <a:pt x="10817" y="12502"/>
                    </a:cubicBezTo>
                    <a:cubicBezTo>
                      <a:pt x="8071" y="9933"/>
                      <a:pt x="5019" y="7721"/>
                      <a:pt x="1738" y="5890"/>
                    </a:cubicBezTo>
                    <a:cubicBezTo>
                      <a:pt x="212" y="5050"/>
                      <a:pt x="-322" y="3118"/>
                      <a:pt x="517" y="1617"/>
                    </a:cubicBezTo>
                    <a:cubicBezTo>
                      <a:pt x="1356" y="91"/>
                      <a:pt x="3289" y="-443"/>
                      <a:pt x="4790" y="396"/>
                    </a:cubicBezTo>
                    <a:cubicBezTo>
                      <a:pt x="8503" y="2482"/>
                      <a:pt x="11987" y="4999"/>
                      <a:pt x="15089" y="7899"/>
                    </a:cubicBezTo>
                    <a:cubicBezTo>
                      <a:pt x="15089" y="7899"/>
                      <a:pt x="15089" y="7899"/>
                      <a:pt x="15089" y="7899"/>
                    </a:cubicBezTo>
                    <a:cubicBezTo>
                      <a:pt x="25771" y="17868"/>
                      <a:pt x="31900" y="31957"/>
                      <a:pt x="31900" y="46555"/>
                    </a:cubicBezTo>
                    <a:cubicBezTo>
                      <a:pt x="31900" y="65756"/>
                      <a:pt x="21473" y="83457"/>
                      <a:pt x="4663" y="92791"/>
                    </a:cubicBezTo>
                    <a:cubicBezTo>
                      <a:pt x="4180" y="93070"/>
                      <a:pt x="3645" y="93197"/>
                      <a:pt x="3137" y="93197"/>
                    </a:cubicBezTo>
                    <a:cubicBezTo>
                      <a:pt x="2043" y="93197"/>
                      <a:pt x="950" y="92613"/>
                      <a:pt x="390" y="91570"/>
                    </a:cubicBezTo>
                    <a:cubicBezTo>
                      <a:pt x="-449" y="90069"/>
                      <a:pt x="110" y="88162"/>
                      <a:pt x="1637" y="872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6" name="Forma libre 331">
                <a:extLst>
                  <a:ext uri="{FF2B5EF4-FFF2-40B4-BE49-F238E27FC236}">
                    <a16:creationId xmlns:a16="http://schemas.microsoft.com/office/drawing/2014/main" id="{DA73D476-B47F-364E-B7C3-3F76E7E80D67}"/>
                  </a:ext>
                </a:extLst>
              </p:cNvPr>
              <p:cNvSpPr/>
              <p:nvPr/>
            </p:nvSpPr>
            <p:spPr>
              <a:xfrm rot="10800000">
                <a:off x="3518442" y="8547265"/>
                <a:ext cx="2613056" cy="2613090"/>
              </a:xfrm>
              <a:custGeom>
                <a:avLst/>
                <a:gdLst>
                  <a:gd name="connsiteX0" fmla="*/ 77414 w 76295"/>
                  <a:gd name="connsiteY0" fmla="*/ 38707 h 76295"/>
                  <a:gd name="connsiteX1" fmla="*/ 38707 w 76295"/>
                  <a:gd name="connsiteY1" fmla="*/ 77415 h 76295"/>
                  <a:gd name="connsiteX2" fmla="*/ 0 w 76295"/>
                  <a:gd name="connsiteY2" fmla="*/ 38707 h 76295"/>
                  <a:gd name="connsiteX3" fmla="*/ 38707 w 76295"/>
                  <a:gd name="connsiteY3" fmla="*/ 0 h 76295"/>
                  <a:gd name="connsiteX4" fmla="*/ 77414 w 76295"/>
                  <a:gd name="connsiteY4" fmla="*/ 38707 h 7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95" h="76295">
                    <a:moveTo>
                      <a:pt x="77414" y="38707"/>
                    </a:moveTo>
                    <a:cubicBezTo>
                      <a:pt x="77414" y="60085"/>
                      <a:pt x="60085" y="77415"/>
                      <a:pt x="38707" y="77415"/>
                    </a:cubicBezTo>
                    <a:cubicBezTo>
                      <a:pt x="17330" y="77415"/>
                      <a:pt x="0" y="60085"/>
                      <a:pt x="0" y="38707"/>
                    </a:cubicBezTo>
                    <a:cubicBezTo>
                      <a:pt x="0" y="17330"/>
                      <a:pt x="17330" y="0"/>
                      <a:pt x="38707" y="0"/>
                    </a:cubicBezTo>
                    <a:cubicBezTo>
                      <a:pt x="60085" y="0"/>
                      <a:pt x="77414" y="17330"/>
                      <a:pt x="77414" y="387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7" name="Forma libre 332">
                <a:extLst>
                  <a:ext uri="{FF2B5EF4-FFF2-40B4-BE49-F238E27FC236}">
                    <a16:creationId xmlns:a16="http://schemas.microsoft.com/office/drawing/2014/main" id="{7C901D23-A6FE-C744-9D5B-86C789FE6B9B}"/>
                  </a:ext>
                </a:extLst>
              </p:cNvPr>
              <p:cNvSpPr/>
              <p:nvPr/>
            </p:nvSpPr>
            <p:spPr>
              <a:xfrm rot="10800000">
                <a:off x="5568815" y="8294299"/>
                <a:ext cx="1045222" cy="3135701"/>
              </a:xfrm>
              <a:custGeom>
                <a:avLst/>
                <a:gdLst>
                  <a:gd name="connsiteX0" fmla="*/ 30264 w 30518"/>
                  <a:gd name="connsiteY0" fmla="*/ 87297 h 91554"/>
                  <a:gd name="connsiteX1" fmla="*/ 6256 w 30518"/>
                  <a:gd name="connsiteY1" fmla="*/ 46555 h 91554"/>
                  <a:gd name="connsiteX2" fmla="*/ 21083 w 30518"/>
                  <a:gd name="connsiteY2" fmla="*/ 12502 h 91554"/>
                  <a:gd name="connsiteX3" fmla="*/ 21083 w 30518"/>
                  <a:gd name="connsiteY3" fmla="*/ 12502 h 91554"/>
                  <a:gd name="connsiteX4" fmla="*/ 30162 w 30518"/>
                  <a:gd name="connsiteY4" fmla="*/ 5890 h 91554"/>
                  <a:gd name="connsiteX5" fmla="*/ 31382 w 30518"/>
                  <a:gd name="connsiteY5" fmla="*/ 1617 h 91554"/>
                  <a:gd name="connsiteX6" fmla="*/ 27110 w 30518"/>
                  <a:gd name="connsiteY6" fmla="*/ 396 h 91554"/>
                  <a:gd name="connsiteX7" fmla="*/ 16810 w 30518"/>
                  <a:gd name="connsiteY7" fmla="*/ 7899 h 91554"/>
                  <a:gd name="connsiteX8" fmla="*/ 16810 w 30518"/>
                  <a:gd name="connsiteY8" fmla="*/ 7899 h 91554"/>
                  <a:gd name="connsiteX9" fmla="*/ 0 w 30518"/>
                  <a:gd name="connsiteY9" fmla="*/ 46555 h 91554"/>
                  <a:gd name="connsiteX10" fmla="*/ 27237 w 30518"/>
                  <a:gd name="connsiteY10" fmla="*/ 92791 h 91554"/>
                  <a:gd name="connsiteX11" fmla="*/ 28763 w 30518"/>
                  <a:gd name="connsiteY11" fmla="*/ 93197 h 91554"/>
                  <a:gd name="connsiteX12" fmla="*/ 31510 w 30518"/>
                  <a:gd name="connsiteY12" fmla="*/ 91570 h 91554"/>
                  <a:gd name="connsiteX13" fmla="*/ 30264 w 30518"/>
                  <a:gd name="connsiteY13" fmla="*/ 87297 h 9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518" h="91554">
                    <a:moveTo>
                      <a:pt x="30264" y="87297"/>
                    </a:moveTo>
                    <a:cubicBezTo>
                      <a:pt x="15462" y="79083"/>
                      <a:pt x="6256" y="63468"/>
                      <a:pt x="6256" y="46555"/>
                    </a:cubicBezTo>
                    <a:cubicBezTo>
                      <a:pt x="6256" y="33687"/>
                      <a:pt x="11647" y="21276"/>
                      <a:pt x="21083" y="12502"/>
                    </a:cubicBezTo>
                    <a:cubicBezTo>
                      <a:pt x="21083" y="12502"/>
                      <a:pt x="21083" y="12502"/>
                      <a:pt x="21083" y="12502"/>
                    </a:cubicBezTo>
                    <a:cubicBezTo>
                      <a:pt x="23829" y="9933"/>
                      <a:pt x="26881" y="7721"/>
                      <a:pt x="30162" y="5890"/>
                    </a:cubicBezTo>
                    <a:cubicBezTo>
                      <a:pt x="31688" y="5050"/>
                      <a:pt x="32222" y="3118"/>
                      <a:pt x="31382" y="1617"/>
                    </a:cubicBezTo>
                    <a:cubicBezTo>
                      <a:pt x="30544" y="91"/>
                      <a:pt x="28611" y="-443"/>
                      <a:pt x="27110" y="396"/>
                    </a:cubicBezTo>
                    <a:cubicBezTo>
                      <a:pt x="23397" y="2482"/>
                      <a:pt x="19913" y="4999"/>
                      <a:pt x="16810" y="7899"/>
                    </a:cubicBezTo>
                    <a:cubicBezTo>
                      <a:pt x="16810" y="7899"/>
                      <a:pt x="16810" y="7899"/>
                      <a:pt x="16810" y="7899"/>
                    </a:cubicBezTo>
                    <a:cubicBezTo>
                      <a:pt x="6129" y="17868"/>
                      <a:pt x="0" y="31957"/>
                      <a:pt x="0" y="46555"/>
                    </a:cubicBezTo>
                    <a:cubicBezTo>
                      <a:pt x="0" y="65756"/>
                      <a:pt x="10427" y="83457"/>
                      <a:pt x="27237" y="92791"/>
                    </a:cubicBezTo>
                    <a:cubicBezTo>
                      <a:pt x="27720" y="93070"/>
                      <a:pt x="28254" y="93197"/>
                      <a:pt x="28763" y="93197"/>
                    </a:cubicBezTo>
                    <a:cubicBezTo>
                      <a:pt x="29857" y="93197"/>
                      <a:pt x="30950" y="92613"/>
                      <a:pt x="31510" y="91570"/>
                    </a:cubicBezTo>
                    <a:cubicBezTo>
                      <a:pt x="32324" y="90069"/>
                      <a:pt x="31764" y="88162"/>
                      <a:pt x="30264" y="8729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" name="Forma libre 333">
                <a:extLst>
                  <a:ext uri="{FF2B5EF4-FFF2-40B4-BE49-F238E27FC236}">
                    <a16:creationId xmlns:a16="http://schemas.microsoft.com/office/drawing/2014/main" id="{5968FE8C-FA36-284A-B33B-644714049FA2}"/>
                  </a:ext>
                </a:extLst>
              </p:cNvPr>
              <p:cNvSpPr/>
              <p:nvPr/>
            </p:nvSpPr>
            <p:spPr>
              <a:xfrm rot="10800000">
                <a:off x="2984426" y="8294299"/>
                <a:ext cx="1045222" cy="3135701"/>
              </a:xfrm>
              <a:custGeom>
                <a:avLst/>
                <a:gdLst>
                  <a:gd name="connsiteX0" fmla="*/ 1625 w 30518"/>
                  <a:gd name="connsiteY0" fmla="*/ 87297 h 91554"/>
                  <a:gd name="connsiteX1" fmla="*/ 25633 w 30518"/>
                  <a:gd name="connsiteY1" fmla="*/ 46555 h 91554"/>
                  <a:gd name="connsiteX2" fmla="*/ 10806 w 30518"/>
                  <a:gd name="connsiteY2" fmla="*/ 12502 h 91554"/>
                  <a:gd name="connsiteX3" fmla="*/ 10806 w 30518"/>
                  <a:gd name="connsiteY3" fmla="*/ 12502 h 91554"/>
                  <a:gd name="connsiteX4" fmla="*/ 1727 w 30518"/>
                  <a:gd name="connsiteY4" fmla="*/ 5890 h 91554"/>
                  <a:gd name="connsiteX5" fmla="*/ 506 w 30518"/>
                  <a:gd name="connsiteY5" fmla="*/ 1617 h 91554"/>
                  <a:gd name="connsiteX6" fmla="*/ 4779 w 30518"/>
                  <a:gd name="connsiteY6" fmla="*/ 396 h 91554"/>
                  <a:gd name="connsiteX7" fmla="*/ 15078 w 30518"/>
                  <a:gd name="connsiteY7" fmla="*/ 7899 h 91554"/>
                  <a:gd name="connsiteX8" fmla="*/ 15078 w 30518"/>
                  <a:gd name="connsiteY8" fmla="*/ 7899 h 91554"/>
                  <a:gd name="connsiteX9" fmla="*/ 31889 w 30518"/>
                  <a:gd name="connsiteY9" fmla="*/ 46555 h 91554"/>
                  <a:gd name="connsiteX10" fmla="*/ 4652 w 30518"/>
                  <a:gd name="connsiteY10" fmla="*/ 92791 h 91554"/>
                  <a:gd name="connsiteX11" fmla="*/ 3126 w 30518"/>
                  <a:gd name="connsiteY11" fmla="*/ 93197 h 91554"/>
                  <a:gd name="connsiteX12" fmla="*/ 379 w 30518"/>
                  <a:gd name="connsiteY12" fmla="*/ 91570 h 91554"/>
                  <a:gd name="connsiteX13" fmla="*/ 1625 w 30518"/>
                  <a:gd name="connsiteY13" fmla="*/ 87297 h 9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518" h="91554">
                    <a:moveTo>
                      <a:pt x="1625" y="87297"/>
                    </a:moveTo>
                    <a:cubicBezTo>
                      <a:pt x="16426" y="79083"/>
                      <a:pt x="25633" y="63468"/>
                      <a:pt x="25633" y="46555"/>
                    </a:cubicBezTo>
                    <a:cubicBezTo>
                      <a:pt x="25633" y="33687"/>
                      <a:pt x="20241" y="21276"/>
                      <a:pt x="10806" y="12502"/>
                    </a:cubicBezTo>
                    <a:cubicBezTo>
                      <a:pt x="10806" y="12502"/>
                      <a:pt x="10806" y="12502"/>
                      <a:pt x="10806" y="12502"/>
                    </a:cubicBezTo>
                    <a:cubicBezTo>
                      <a:pt x="8059" y="9933"/>
                      <a:pt x="5007" y="7721"/>
                      <a:pt x="1727" y="5890"/>
                    </a:cubicBezTo>
                    <a:cubicBezTo>
                      <a:pt x="201" y="5050"/>
                      <a:pt x="-333" y="3118"/>
                      <a:pt x="506" y="1617"/>
                    </a:cubicBezTo>
                    <a:cubicBezTo>
                      <a:pt x="1345" y="91"/>
                      <a:pt x="3278" y="-443"/>
                      <a:pt x="4779" y="396"/>
                    </a:cubicBezTo>
                    <a:cubicBezTo>
                      <a:pt x="8492" y="2482"/>
                      <a:pt x="11976" y="4999"/>
                      <a:pt x="15078" y="7899"/>
                    </a:cubicBezTo>
                    <a:cubicBezTo>
                      <a:pt x="15078" y="7899"/>
                      <a:pt x="15078" y="7899"/>
                      <a:pt x="15078" y="7899"/>
                    </a:cubicBezTo>
                    <a:cubicBezTo>
                      <a:pt x="25760" y="17868"/>
                      <a:pt x="31889" y="31957"/>
                      <a:pt x="31889" y="46555"/>
                    </a:cubicBezTo>
                    <a:cubicBezTo>
                      <a:pt x="31889" y="65756"/>
                      <a:pt x="21462" y="83457"/>
                      <a:pt x="4652" y="92791"/>
                    </a:cubicBezTo>
                    <a:cubicBezTo>
                      <a:pt x="4168" y="93070"/>
                      <a:pt x="3634" y="93197"/>
                      <a:pt x="3126" y="93197"/>
                    </a:cubicBezTo>
                    <a:cubicBezTo>
                      <a:pt x="2032" y="93197"/>
                      <a:pt x="939" y="92613"/>
                      <a:pt x="379" y="91570"/>
                    </a:cubicBezTo>
                    <a:cubicBezTo>
                      <a:pt x="-435" y="90069"/>
                      <a:pt x="99" y="88162"/>
                      <a:pt x="1625" y="8729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1" name="Forma libre 6">
                <a:extLst>
                  <a:ext uri="{FF2B5EF4-FFF2-40B4-BE49-F238E27FC236}">
                    <a16:creationId xmlns:a16="http://schemas.microsoft.com/office/drawing/2014/main" id="{78B3FCBA-BDC4-4242-9CB2-0E42610A0674}"/>
                  </a:ext>
                </a:extLst>
              </p:cNvPr>
              <p:cNvSpPr/>
              <p:nvPr/>
            </p:nvSpPr>
            <p:spPr>
              <a:xfrm>
                <a:off x="4259500" y="9211775"/>
                <a:ext cx="1017469" cy="1093820"/>
              </a:xfrm>
              <a:custGeom>
                <a:avLst/>
                <a:gdLst>
                  <a:gd name="connsiteX0" fmla="*/ 317463 w 452622"/>
                  <a:gd name="connsiteY0" fmla="*/ 34297 h 486587"/>
                  <a:gd name="connsiteX1" fmla="*/ 260018 w 452622"/>
                  <a:gd name="connsiteY1" fmla="*/ 34224 h 486587"/>
                  <a:gd name="connsiteX2" fmla="*/ 255366 w 452622"/>
                  <a:gd name="connsiteY2" fmla="*/ 27652 h 486587"/>
                  <a:gd name="connsiteX3" fmla="*/ 168829 w 452622"/>
                  <a:gd name="connsiteY3" fmla="*/ 554 h 486587"/>
                  <a:gd name="connsiteX4" fmla="*/ 82292 w 452622"/>
                  <a:gd name="connsiteY4" fmla="*/ 27652 h 486587"/>
                  <a:gd name="connsiteX5" fmla="*/ 77640 w 452622"/>
                  <a:gd name="connsiteY5" fmla="*/ 34224 h 486587"/>
                  <a:gd name="connsiteX6" fmla="*/ 20194 w 452622"/>
                  <a:gd name="connsiteY6" fmla="*/ 34224 h 486587"/>
                  <a:gd name="connsiteX7" fmla="*/ 554 w 452622"/>
                  <a:gd name="connsiteY7" fmla="*/ 60805 h 486587"/>
                  <a:gd name="connsiteX8" fmla="*/ 554 w 452622"/>
                  <a:gd name="connsiteY8" fmla="*/ 471487 h 486587"/>
                  <a:gd name="connsiteX9" fmla="*/ 15174 w 452622"/>
                  <a:gd name="connsiteY9" fmla="*/ 486107 h 486587"/>
                  <a:gd name="connsiteX10" fmla="*/ 322484 w 452622"/>
                  <a:gd name="connsiteY10" fmla="*/ 486181 h 486587"/>
                  <a:gd name="connsiteX11" fmla="*/ 337104 w 452622"/>
                  <a:gd name="connsiteY11" fmla="*/ 471561 h 486587"/>
                  <a:gd name="connsiteX12" fmla="*/ 337104 w 452622"/>
                  <a:gd name="connsiteY12" fmla="*/ 60805 h 486587"/>
                  <a:gd name="connsiteX13" fmla="*/ 317463 w 452622"/>
                  <a:gd name="connsiteY13" fmla="*/ 34297 h 486587"/>
                  <a:gd name="connsiteX14" fmla="*/ 103040 w 452622"/>
                  <a:gd name="connsiteY14" fmla="*/ 44635 h 486587"/>
                  <a:gd name="connsiteX15" fmla="*/ 168829 w 452622"/>
                  <a:gd name="connsiteY15" fmla="*/ 27135 h 486587"/>
                  <a:gd name="connsiteX16" fmla="*/ 234618 w 452622"/>
                  <a:gd name="connsiteY16" fmla="*/ 44635 h 486587"/>
                  <a:gd name="connsiteX17" fmla="*/ 234618 w 452622"/>
                  <a:gd name="connsiteY17" fmla="*/ 47514 h 486587"/>
                  <a:gd name="connsiteX18" fmla="*/ 103040 w 452622"/>
                  <a:gd name="connsiteY18" fmla="*/ 47514 h 486587"/>
                  <a:gd name="connsiteX19" fmla="*/ 103040 w 452622"/>
                  <a:gd name="connsiteY19" fmla="*/ 44635 h 486587"/>
                  <a:gd name="connsiteX20" fmla="*/ 310522 w 452622"/>
                  <a:gd name="connsiteY20" fmla="*/ 459526 h 486587"/>
                  <a:gd name="connsiteX21" fmla="*/ 27209 w 452622"/>
                  <a:gd name="connsiteY21" fmla="*/ 459526 h 486587"/>
                  <a:gd name="connsiteX22" fmla="*/ 27209 w 452622"/>
                  <a:gd name="connsiteY22" fmla="*/ 60805 h 486587"/>
                  <a:gd name="connsiteX23" fmla="*/ 76532 w 452622"/>
                  <a:gd name="connsiteY23" fmla="*/ 60805 h 486587"/>
                  <a:gd name="connsiteX24" fmla="*/ 92703 w 452622"/>
                  <a:gd name="connsiteY24" fmla="*/ 74096 h 486587"/>
                  <a:gd name="connsiteX25" fmla="*/ 245029 w 452622"/>
                  <a:gd name="connsiteY25" fmla="*/ 74096 h 486587"/>
                  <a:gd name="connsiteX26" fmla="*/ 261273 w 452622"/>
                  <a:gd name="connsiteY26" fmla="*/ 60805 h 486587"/>
                  <a:gd name="connsiteX27" fmla="*/ 310596 w 452622"/>
                  <a:gd name="connsiteY27" fmla="*/ 60805 h 486587"/>
                  <a:gd name="connsiteX28" fmla="*/ 310596 w 452622"/>
                  <a:gd name="connsiteY28" fmla="*/ 459526 h 486587"/>
                  <a:gd name="connsiteX29" fmla="*/ 268583 w 452622"/>
                  <a:gd name="connsiteY29" fmla="*/ 153914 h 486587"/>
                  <a:gd name="connsiteX30" fmla="*/ 281874 w 452622"/>
                  <a:gd name="connsiteY30" fmla="*/ 167204 h 486587"/>
                  <a:gd name="connsiteX31" fmla="*/ 268583 w 452622"/>
                  <a:gd name="connsiteY31" fmla="*/ 180495 h 486587"/>
                  <a:gd name="connsiteX32" fmla="*/ 162257 w 452622"/>
                  <a:gd name="connsiteY32" fmla="*/ 180495 h 486587"/>
                  <a:gd name="connsiteX33" fmla="*/ 148967 w 452622"/>
                  <a:gd name="connsiteY33" fmla="*/ 167204 h 486587"/>
                  <a:gd name="connsiteX34" fmla="*/ 162257 w 452622"/>
                  <a:gd name="connsiteY34" fmla="*/ 153914 h 486587"/>
                  <a:gd name="connsiteX35" fmla="*/ 268583 w 452622"/>
                  <a:gd name="connsiteY35" fmla="*/ 153914 h 486587"/>
                  <a:gd name="connsiteX36" fmla="*/ 281874 w 452622"/>
                  <a:gd name="connsiteY36" fmla="*/ 273530 h 486587"/>
                  <a:gd name="connsiteX37" fmla="*/ 268583 w 452622"/>
                  <a:gd name="connsiteY37" fmla="*/ 286821 h 486587"/>
                  <a:gd name="connsiteX38" fmla="*/ 162257 w 452622"/>
                  <a:gd name="connsiteY38" fmla="*/ 286821 h 486587"/>
                  <a:gd name="connsiteX39" fmla="*/ 148967 w 452622"/>
                  <a:gd name="connsiteY39" fmla="*/ 273530 h 486587"/>
                  <a:gd name="connsiteX40" fmla="*/ 162257 w 452622"/>
                  <a:gd name="connsiteY40" fmla="*/ 260239 h 486587"/>
                  <a:gd name="connsiteX41" fmla="*/ 268583 w 452622"/>
                  <a:gd name="connsiteY41" fmla="*/ 260239 h 486587"/>
                  <a:gd name="connsiteX42" fmla="*/ 281874 w 452622"/>
                  <a:gd name="connsiteY42" fmla="*/ 273530 h 486587"/>
                  <a:gd name="connsiteX43" fmla="*/ 281874 w 452622"/>
                  <a:gd name="connsiteY43" fmla="*/ 379856 h 486587"/>
                  <a:gd name="connsiteX44" fmla="*/ 268583 w 452622"/>
                  <a:gd name="connsiteY44" fmla="*/ 393146 h 486587"/>
                  <a:gd name="connsiteX45" fmla="*/ 162257 w 452622"/>
                  <a:gd name="connsiteY45" fmla="*/ 393146 h 486587"/>
                  <a:gd name="connsiteX46" fmla="*/ 148967 w 452622"/>
                  <a:gd name="connsiteY46" fmla="*/ 379856 h 486587"/>
                  <a:gd name="connsiteX47" fmla="*/ 162257 w 452622"/>
                  <a:gd name="connsiteY47" fmla="*/ 366565 h 486587"/>
                  <a:gd name="connsiteX48" fmla="*/ 268583 w 452622"/>
                  <a:gd name="connsiteY48" fmla="*/ 366565 h 486587"/>
                  <a:gd name="connsiteX49" fmla="*/ 281874 w 452622"/>
                  <a:gd name="connsiteY49" fmla="*/ 379856 h 486587"/>
                  <a:gd name="connsiteX50" fmla="*/ 69222 w 452622"/>
                  <a:gd name="connsiteY50" fmla="*/ 207003 h 486587"/>
                  <a:gd name="connsiteX51" fmla="*/ 122385 w 452622"/>
                  <a:gd name="connsiteY51" fmla="*/ 207003 h 486587"/>
                  <a:gd name="connsiteX52" fmla="*/ 135676 w 452622"/>
                  <a:gd name="connsiteY52" fmla="*/ 193712 h 486587"/>
                  <a:gd name="connsiteX53" fmla="*/ 135676 w 452622"/>
                  <a:gd name="connsiteY53" fmla="*/ 140549 h 486587"/>
                  <a:gd name="connsiteX54" fmla="*/ 122385 w 452622"/>
                  <a:gd name="connsiteY54" fmla="*/ 127258 h 486587"/>
                  <a:gd name="connsiteX55" fmla="*/ 69222 w 452622"/>
                  <a:gd name="connsiteY55" fmla="*/ 127258 h 486587"/>
                  <a:gd name="connsiteX56" fmla="*/ 55932 w 452622"/>
                  <a:gd name="connsiteY56" fmla="*/ 140549 h 486587"/>
                  <a:gd name="connsiteX57" fmla="*/ 55932 w 452622"/>
                  <a:gd name="connsiteY57" fmla="*/ 193712 h 486587"/>
                  <a:gd name="connsiteX58" fmla="*/ 69222 w 452622"/>
                  <a:gd name="connsiteY58" fmla="*/ 207003 h 486587"/>
                  <a:gd name="connsiteX59" fmla="*/ 82513 w 452622"/>
                  <a:gd name="connsiteY59" fmla="*/ 153840 h 486587"/>
                  <a:gd name="connsiteX60" fmla="*/ 109094 w 452622"/>
                  <a:gd name="connsiteY60" fmla="*/ 153840 h 486587"/>
                  <a:gd name="connsiteX61" fmla="*/ 109094 w 452622"/>
                  <a:gd name="connsiteY61" fmla="*/ 180421 h 486587"/>
                  <a:gd name="connsiteX62" fmla="*/ 82513 w 452622"/>
                  <a:gd name="connsiteY62" fmla="*/ 180421 h 486587"/>
                  <a:gd name="connsiteX63" fmla="*/ 82513 w 452622"/>
                  <a:gd name="connsiteY63" fmla="*/ 153840 h 486587"/>
                  <a:gd name="connsiteX64" fmla="*/ 122385 w 452622"/>
                  <a:gd name="connsiteY64" fmla="*/ 233658 h 486587"/>
                  <a:gd name="connsiteX65" fmla="*/ 69222 w 452622"/>
                  <a:gd name="connsiteY65" fmla="*/ 233658 h 486587"/>
                  <a:gd name="connsiteX66" fmla="*/ 55932 w 452622"/>
                  <a:gd name="connsiteY66" fmla="*/ 246949 h 486587"/>
                  <a:gd name="connsiteX67" fmla="*/ 55932 w 452622"/>
                  <a:gd name="connsiteY67" fmla="*/ 300111 h 486587"/>
                  <a:gd name="connsiteX68" fmla="*/ 69222 w 452622"/>
                  <a:gd name="connsiteY68" fmla="*/ 313402 h 486587"/>
                  <a:gd name="connsiteX69" fmla="*/ 122385 w 452622"/>
                  <a:gd name="connsiteY69" fmla="*/ 313402 h 486587"/>
                  <a:gd name="connsiteX70" fmla="*/ 135676 w 452622"/>
                  <a:gd name="connsiteY70" fmla="*/ 300111 h 486587"/>
                  <a:gd name="connsiteX71" fmla="*/ 135676 w 452622"/>
                  <a:gd name="connsiteY71" fmla="*/ 246949 h 486587"/>
                  <a:gd name="connsiteX72" fmla="*/ 122385 w 452622"/>
                  <a:gd name="connsiteY72" fmla="*/ 233658 h 486587"/>
                  <a:gd name="connsiteX73" fmla="*/ 109094 w 452622"/>
                  <a:gd name="connsiteY73" fmla="*/ 286821 h 486587"/>
                  <a:gd name="connsiteX74" fmla="*/ 82513 w 452622"/>
                  <a:gd name="connsiteY74" fmla="*/ 286821 h 486587"/>
                  <a:gd name="connsiteX75" fmla="*/ 82513 w 452622"/>
                  <a:gd name="connsiteY75" fmla="*/ 260239 h 486587"/>
                  <a:gd name="connsiteX76" fmla="*/ 109094 w 452622"/>
                  <a:gd name="connsiteY76" fmla="*/ 260239 h 486587"/>
                  <a:gd name="connsiteX77" fmla="*/ 109094 w 452622"/>
                  <a:gd name="connsiteY77" fmla="*/ 286821 h 486587"/>
                  <a:gd name="connsiteX78" fmla="*/ 122311 w 452622"/>
                  <a:gd name="connsiteY78" fmla="*/ 339983 h 486587"/>
                  <a:gd name="connsiteX79" fmla="*/ 69149 w 452622"/>
                  <a:gd name="connsiteY79" fmla="*/ 339983 h 486587"/>
                  <a:gd name="connsiteX80" fmla="*/ 55858 w 452622"/>
                  <a:gd name="connsiteY80" fmla="*/ 353274 h 486587"/>
                  <a:gd name="connsiteX81" fmla="*/ 55858 w 452622"/>
                  <a:gd name="connsiteY81" fmla="*/ 406437 h 486587"/>
                  <a:gd name="connsiteX82" fmla="*/ 69149 w 452622"/>
                  <a:gd name="connsiteY82" fmla="*/ 419728 h 486587"/>
                  <a:gd name="connsiteX83" fmla="*/ 122311 w 452622"/>
                  <a:gd name="connsiteY83" fmla="*/ 419728 h 486587"/>
                  <a:gd name="connsiteX84" fmla="*/ 135602 w 452622"/>
                  <a:gd name="connsiteY84" fmla="*/ 406437 h 486587"/>
                  <a:gd name="connsiteX85" fmla="*/ 135602 w 452622"/>
                  <a:gd name="connsiteY85" fmla="*/ 353274 h 486587"/>
                  <a:gd name="connsiteX86" fmla="*/ 122311 w 452622"/>
                  <a:gd name="connsiteY86" fmla="*/ 339983 h 486587"/>
                  <a:gd name="connsiteX87" fmla="*/ 109021 w 452622"/>
                  <a:gd name="connsiteY87" fmla="*/ 393146 h 486587"/>
                  <a:gd name="connsiteX88" fmla="*/ 82439 w 452622"/>
                  <a:gd name="connsiteY88" fmla="*/ 393146 h 486587"/>
                  <a:gd name="connsiteX89" fmla="*/ 82439 w 452622"/>
                  <a:gd name="connsiteY89" fmla="*/ 366565 h 486587"/>
                  <a:gd name="connsiteX90" fmla="*/ 109021 w 452622"/>
                  <a:gd name="connsiteY90" fmla="*/ 366565 h 486587"/>
                  <a:gd name="connsiteX91" fmla="*/ 109021 w 452622"/>
                  <a:gd name="connsiteY91" fmla="*/ 393146 h 486587"/>
                  <a:gd name="connsiteX92" fmla="*/ 450296 w 452622"/>
                  <a:gd name="connsiteY92" fmla="*/ 169493 h 486587"/>
                  <a:gd name="connsiteX93" fmla="*/ 423715 w 452622"/>
                  <a:gd name="connsiteY93" fmla="*/ 129621 h 486587"/>
                  <a:gd name="connsiteX94" fmla="*/ 412565 w 452622"/>
                  <a:gd name="connsiteY94" fmla="*/ 123714 h 486587"/>
                  <a:gd name="connsiteX95" fmla="*/ 401490 w 452622"/>
                  <a:gd name="connsiteY95" fmla="*/ 129769 h 486587"/>
                  <a:gd name="connsiteX96" fmla="*/ 375425 w 452622"/>
                  <a:gd name="connsiteY96" fmla="*/ 169641 h 486587"/>
                  <a:gd name="connsiteX97" fmla="*/ 373284 w 452622"/>
                  <a:gd name="connsiteY97" fmla="*/ 176877 h 486587"/>
                  <a:gd name="connsiteX98" fmla="*/ 372767 w 452622"/>
                  <a:gd name="connsiteY98" fmla="*/ 469199 h 486587"/>
                  <a:gd name="connsiteX99" fmla="*/ 376681 w 452622"/>
                  <a:gd name="connsiteY99" fmla="*/ 478576 h 486587"/>
                  <a:gd name="connsiteX100" fmla="*/ 386058 w 452622"/>
                  <a:gd name="connsiteY100" fmla="*/ 482489 h 486587"/>
                  <a:gd name="connsiteX101" fmla="*/ 439221 w 452622"/>
                  <a:gd name="connsiteY101" fmla="*/ 482489 h 486587"/>
                  <a:gd name="connsiteX102" fmla="*/ 452511 w 452622"/>
                  <a:gd name="connsiteY102" fmla="*/ 469199 h 486587"/>
                  <a:gd name="connsiteX103" fmla="*/ 452511 w 452622"/>
                  <a:gd name="connsiteY103" fmla="*/ 176803 h 486587"/>
                  <a:gd name="connsiteX104" fmla="*/ 450296 w 452622"/>
                  <a:gd name="connsiteY104" fmla="*/ 169493 h 486587"/>
                  <a:gd name="connsiteX105" fmla="*/ 412713 w 452622"/>
                  <a:gd name="connsiteY105" fmla="*/ 161076 h 486587"/>
                  <a:gd name="connsiteX106" fmla="*/ 425930 w 452622"/>
                  <a:gd name="connsiteY106" fmla="*/ 180864 h 486587"/>
                  <a:gd name="connsiteX107" fmla="*/ 425930 w 452622"/>
                  <a:gd name="connsiteY107" fmla="*/ 416110 h 486587"/>
                  <a:gd name="connsiteX108" fmla="*/ 399422 w 452622"/>
                  <a:gd name="connsiteY108" fmla="*/ 416110 h 486587"/>
                  <a:gd name="connsiteX109" fmla="*/ 399865 w 452622"/>
                  <a:gd name="connsiteY109" fmla="*/ 180864 h 486587"/>
                  <a:gd name="connsiteX110" fmla="*/ 412713 w 452622"/>
                  <a:gd name="connsiteY110" fmla="*/ 161076 h 486587"/>
                  <a:gd name="connsiteX111" fmla="*/ 399349 w 452622"/>
                  <a:gd name="connsiteY111" fmla="*/ 455982 h 486587"/>
                  <a:gd name="connsiteX112" fmla="*/ 399349 w 452622"/>
                  <a:gd name="connsiteY112" fmla="*/ 442691 h 486587"/>
                  <a:gd name="connsiteX113" fmla="*/ 425856 w 452622"/>
                  <a:gd name="connsiteY113" fmla="*/ 442691 h 486587"/>
                  <a:gd name="connsiteX114" fmla="*/ 425856 w 452622"/>
                  <a:gd name="connsiteY114" fmla="*/ 455982 h 486587"/>
                  <a:gd name="connsiteX115" fmla="*/ 399349 w 452622"/>
                  <a:gd name="connsiteY115" fmla="*/ 455982 h 48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452622" h="486587">
                    <a:moveTo>
                      <a:pt x="317463" y="34297"/>
                    </a:moveTo>
                    <a:lnTo>
                      <a:pt x="260018" y="34224"/>
                    </a:lnTo>
                    <a:cubicBezTo>
                      <a:pt x="259058" y="32008"/>
                      <a:pt x="257507" y="29793"/>
                      <a:pt x="255366" y="27652"/>
                    </a:cubicBezTo>
                    <a:cubicBezTo>
                      <a:pt x="238900" y="10965"/>
                      <a:pt x="205747" y="554"/>
                      <a:pt x="168829" y="554"/>
                    </a:cubicBezTo>
                    <a:cubicBezTo>
                      <a:pt x="131910" y="554"/>
                      <a:pt x="98757" y="10965"/>
                      <a:pt x="82292" y="27652"/>
                    </a:cubicBezTo>
                    <a:cubicBezTo>
                      <a:pt x="80150" y="29793"/>
                      <a:pt x="78600" y="32008"/>
                      <a:pt x="77640" y="34224"/>
                    </a:cubicBezTo>
                    <a:lnTo>
                      <a:pt x="20194" y="34224"/>
                    </a:lnTo>
                    <a:cubicBezTo>
                      <a:pt x="8824" y="34224"/>
                      <a:pt x="554" y="45373"/>
                      <a:pt x="554" y="60805"/>
                    </a:cubicBezTo>
                    <a:lnTo>
                      <a:pt x="554" y="471487"/>
                    </a:lnTo>
                    <a:cubicBezTo>
                      <a:pt x="554" y="479536"/>
                      <a:pt x="7125" y="486107"/>
                      <a:pt x="15174" y="486107"/>
                    </a:cubicBezTo>
                    <a:lnTo>
                      <a:pt x="322484" y="486181"/>
                    </a:lnTo>
                    <a:cubicBezTo>
                      <a:pt x="330532" y="486181"/>
                      <a:pt x="337104" y="479610"/>
                      <a:pt x="337104" y="471561"/>
                    </a:cubicBezTo>
                    <a:lnTo>
                      <a:pt x="337104" y="60805"/>
                    </a:lnTo>
                    <a:cubicBezTo>
                      <a:pt x="337104" y="45447"/>
                      <a:pt x="328834" y="34297"/>
                      <a:pt x="317463" y="34297"/>
                    </a:cubicBezTo>
                    <a:moveTo>
                      <a:pt x="103040" y="44635"/>
                    </a:moveTo>
                    <a:cubicBezTo>
                      <a:pt x="113525" y="35700"/>
                      <a:pt x="137153" y="27135"/>
                      <a:pt x="168829" y="27135"/>
                    </a:cubicBezTo>
                    <a:cubicBezTo>
                      <a:pt x="200505" y="27135"/>
                      <a:pt x="224133" y="35700"/>
                      <a:pt x="234618" y="44635"/>
                    </a:cubicBezTo>
                    <a:lnTo>
                      <a:pt x="234618" y="47514"/>
                    </a:lnTo>
                    <a:lnTo>
                      <a:pt x="103040" y="47514"/>
                    </a:lnTo>
                    <a:lnTo>
                      <a:pt x="103040" y="44635"/>
                    </a:lnTo>
                    <a:close/>
                    <a:moveTo>
                      <a:pt x="310522" y="459526"/>
                    </a:moveTo>
                    <a:lnTo>
                      <a:pt x="27209" y="459526"/>
                    </a:lnTo>
                    <a:lnTo>
                      <a:pt x="27209" y="60805"/>
                    </a:lnTo>
                    <a:lnTo>
                      <a:pt x="76532" y="60805"/>
                    </a:lnTo>
                    <a:cubicBezTo>
                      <a:pt x="76754" y="66047"/>
                      <a:pt x="80446" y="74096"/>
                      <a:pt x="92703" y="74096"/>
                    </a:cubicBezTo>
                    <a:lnTo>
                      <a:pt x="245029" y="74096"/>
                    </a:lnTo>
                    <a:cubicBezTo>
                      <a:pt x="257360" y="74096"/>
                      <a:pt x="260978" y="66047"/>
                      <a:pt x="261273" y="60805"/>
                    </a:cubicBezTo>
                    <a:lnTo>
                      <a:pt x="310596" y="60805"/>
                    </a:lnTo>
                    <a:lnTo>
                      <a:pt x="310596" y="459526"/>
                    </a:lnTo>
                    <a:close/>
                    <a:moveTo>
                      <a:pt x="268583" y="153914"/>
                    </a:moveTo>
                    <a:cubicBezTo>
                      <a:pt x="275893" y="153914"/>
                      <a:pt x="281874" y="159894"/>
                      <a:pt x="281874" y="167204"/>
                    </a:cubicBezTo>
                    <a:cubicBezTo>
                      <a:pt x="281874" y="174514"/>
                      <a:pt x="275893" y="180495"/>
                      <a:pt x="268583" y="180495"/>
                    </a:cubicBezTo>
                    <a:lnTo>
                      <a:pt x="162257" y="180495"/>
                    </a:lnTo>
                    <a:cubicBezTo>
                      <a:pt x="154947" y="180495"/>
                      <a:pt x="148967" y="174514"/>
                      <a:pt x="148967" y="167204"/>
                    </a:cubicBezTo>
                    <a:cubicBezTo>
                      <a:pt x="148967" y="159894"/>
                      <a:pt x="154947" y="153914"/>
                      <a:pt x="162257" y="153914"/>
                    </a:cubicBezTo>
                    <a:lnTo>
                      <a:pt x="268583" y="153914"/>
                    </a:lnTo>
                    <a:close/>
                    <a:moveTo>
                      <a:pt x="281874" y="273530"/>
                    </a:moveTo>
                    <a:cubicBezTo>
                      <a:pt x="281874" y="280840"/>
                      <a:pt x="275893" y="286821"/>
                      <a:pt x="268583" y="286821"/>
                    </a:cubicBezTo>
                    <a:lnTo>
                      <a:pt x="162257" y="286821"/>
                    </a:lnTo>
                    <a:cubicBezTo>
                      <a:pt x="154947" y="286821"/>
                      <a:pt x="148967" y="280840"/>
                      <a:pt x="148967" y="273530"/>
                    </a:cubicBezTo>
                    <a:cubicBezTo>
                      <a:pt x="148967" y="266220"/>
                      <a:pt x="154947" y="260239"/>
                      <a:pt x="162257" y="260239"/>
                    </a:cubicBezTo>
                    <a:lnTo>
                      <a:pt x="268583" y="260239"/>
                    </a:lnTo>
                    <a:cubicBezTo>
                      <a:pt x="275893" y="260239"/>
                      <a:pt x="281874" y="266220"/>
                      <a:pt x="281874" y="273530"/>
                    </a:cubicBezTo>
                    <a:moveTo>
                      <a:pt x="281874" y="379856"/>
                    </a:moveTo>
                    <a:cubicBezTo>
                      <a:pt x="281874" y="387165"/>
                      <a:pt x="275893" y="393146"/>
                      <a:pt x="268583" y="393146"/>
                    </a:cubicBezTo>
                    <a:lnTo>
                      <a:pt x="162257" y="393146"/>
                    </a:lnTo>
                    <a:cubicBezTo>
                      <a:pt x="154947" y="393146"/>
                      <a:pt x="148967" y="387165"/>
                      <a:pt x="148967" y="379856"/>
                    </a:cubicBezTo>
                    <a:cubicBezTo>
                      <a:pt x="148967" y="372546"/>
                      <a:pt x="154947" y="366565"/>
                      <a:pt x="162257" y="366565"/>
                    </a:cubicBezTo>
                    <a:lnTo>
                      <a:pt x="268583" y="366565"/>
                    </a:lnTo>
                    <a:cubicBezTo>
                      <a:pt x="275893" y="366565"/>
                      <a:pt x="281874" y="372546"/>
                      <a:pt x="281874" y="379856"/>
                    </a:cubicBezTo>
                    <a:moveTo>
                      <a:pt x="69222" y="207003"/>
                    </a:moveTo>
                    <a:lnTo>
                      <a:pt x="122385" y="207003"/>
                    </a:lnTo>
                    <a:cubicBezTo>
                      <a:pt x="129695" y="207003"/>
                      <a:pt x="135676" y="201022"/>
                      <a:pt x="135676" y="193712"/>
                    </a:cubicBezTo>
                    <a:lnTo>
                      <a:pt x="135676" y="140549"/>
                    </a:lnTo>
                    <a:cubicBezTo>
                      <a:pt x="135676" y="133239"/>
                      <a:pt x="129695" y="127258"/>
                      <a:pt x="122385" y="127258"/>
                    </a:cubicBezTo>
                    <a:lnTo>
                      <a:pt x="69222" y="127258"/>
                    </a:lnTo>
                    <a:cubicBezTo>
                      <a:pt x="61913" y="127258"/>
                      <a:pt x="55932" y="133239"/>
                      <a:pt x="55932" y="140549"/>
                    </a:cubicBezTo>
                    <a:lnTo>
                      <a:pt x="55932" y="193712"/>
                    </a:lnTo>
                    <a:cubicBezTo>
                      <a:pt x="55932" y="201022"/>
                      <a:pt x="61913" y="207003"/>
                      <a:pt x="69222" y="207003"/>
                    </a:cubicBezTo>
                    <a:moveTo>
                      <a:pt x="82513" y="153840"/>
                    </a:moveTo>
                    <a:lnTo>
                      <a:pt x="109094" y="153840"/>
                    </a:lnTo>
                    <a:lnTo>
                      <a:pt x="109094" y="180421"/>
                    </a:lnTo>
                    <a:lnTo>
                      <a:pt x="82513" y="180421"/>
                    </a:lnTo>
                    <a:lnTo>
                      <a:pt x="82513" y="153840"/>
                    </a:lnTo>
                    <a:close/>
                    <a:moveTo>
                      <a:pt x="122385" y="233658"/>
                    </a:moveTo>
                    <a:lnTo>
                      <a:pt x="69222" y="233658"/>
                    </a:lnTo>
                    <a:cubicBezTo>
                      <a:pt x="61913" y="233658"/>
                      <a:pt x="55932" y="239639"/>
                      <a:pt x="55932" y="246949"/>
                    </a:cubicBezTo>
                    <a:lnTo>
                      <a:pt x="55932" y="300111"/>
                    </a:lnTo>
                    <a:cubicBezTo>
                      <a:pt x="55932" y="307421"/>
                      <a:pt x="61913" y="313402"/>
                      <a:pt x="69222" y="313402"/>
                    </a:cubicBezTo>
                    <a:lnTo>
                      <a:pt x="122385" y="313402"/>
                    </a:lnTo>
                    <a:cubicBezTo>
                      <a:pt x="129695" y="313402"/>
                      <a:pt x="135676" y="307421"/>
                      <a:pt x="135676" y="300111"/>
                    </a:cubicBezTo>
                    <a:lnTo>
                      <a:pt x="135676" y="246949"/>
                    </a:lnTo>
                    <a:cubicBezTo>
                      <a:pt x="135676" y="239639"/>
                      <a:pt x="129769" y="233658"/>
                      <a:pt x="122385" y="233658"/>
                    </a:cubicBezTo>
                    <a:moveTo>
                      <a:pt x="109094" y="286821"/>
                    </a:moveTo>
                    <a:lnTo>
                      <a:pt x="82513" y="286821"/>
                    </a:lnTo>
                    <a:lnTo>
                      <a:pt x="82513" y="260239"/>
                    </a:lnTo>
                    <a:lnTo>
                      <a:pt x="109094" y="260239"/>
                    </a:lnTo>
                    <a:lnTo>
                      <a:pt x="109094" y="286821"/>
                    </a:lnTo>
                    <a:close/>
                    <a:moveTo>
                      <a:pt x="122311" y="339983"/>
                    </a:moveTo>
                    <a:lnTo>
                      <a:pt x="69149" y="339983"/>
                    </a:lnTo>
                    <a:cubicBezTo>
                      <a:pt x="61839" y="339983"/>
                      <a:pt x="55858" y="345964"/>
                      <a:pt x="55858" y="353274"/>
                    </a:cubicBezTo>
                    <a:lnTo>
                      <a:pt x="55858" y="406437"/>
                    </a:lnTo>
                    <a:cubicBezTo>
                      <a:pt x="55858" y="413747"/>
                      <a:pt x="61839" y="419728"/>
                      <a:pt x="69149" y="419728"/>
                    </a:cubicBezTo>
                    <a:lnTo>
                      <a:pt x="122311" y="419728"/>
                    </a:lnTo>
                    <a:cubicBezTo>
                      <a:pt x="129621" y="419728"/>
                      <a:pt x="135602" y="413747"/>
                      <a:pt x="135602" y="406437"/>
                    </a:cubicBezTo>
                    <a:lnTo>
                      <a:pt x="135602" y="353274"/>
                    </a:lnTo>
                    <a:cubicBezTo>
                      <a:pt x="135602" y="345964"/>
                      <a:pt x="129621" y="339983"/>
                      <a:pt x="122311" y="339983"/>
                    </a:cubicBezTo>
                    <a:moveTo>
                      <a:pt x="109021" y="393146"/>
                    </a:moveTo>
                    <a:lnTo>
                      <a:pt x="82439" y="393146"/>
                    </a:lnTo>
                    <a:lnTo>
                      <a:pt x="82439" y="366565"/>
                    </a:lnTo>
                    <a:lnTo>
                      <a:pt x="109021" y="366565"/>
                    </a:lnTo>
                    <a:lnTo>
                      <a:pt x="109021" y="393146"/>
                    </a:lnTo>
                    <a:close/>
                    <a:moveTo>
                      <a:pt x="450296" y="169493"/>
                    </a:moveTo>
                    <a:lnTo>
                      <a:pt x="423715" y="129621"/>
                    </a:lnTo>
                    <a:cubicBezTo>
                      <a:pt x="421204" y="125929"/>
                      <a:pt x="417069" y="123640"/>
                      <a:pt x="412565" y="123714"/>
                    </a:cubicBezTo>
                    <a:cubicBezTo>
                      <a:pt x="408135" y="123714"/>
                      <a:pt x="403926" y="126003"/>
                      <a:pt x="401490" y="129769"/>
                    </a:cubicBezTo>
                    <a:lnTo>
                      <a:pt x="375425" y="169641"/>
                    </a:lnTo>
                    <a:cubicBezTo>
                      <a:pt x="374022" y="171782"/>
                      <a:pt x="373284" y="174293"/>
                      <a:pt x="373284" y="176877"/>
                    </a:cubicBezTo>
                    <a:lnTo>
                      <a:pt x="372767" y="469199"/>
                    </a:lnTo>
                    <a:cubicBezTo>
                      <a:pt x="372767" y="472743"/>
                      <a:pt x="374170" y="476139"/>
                      <a:pt x="376681" y="478576"/>
                    </a:cubicBezTo>
                    <a:cubicBezTo>
                      <a:pt x="379191" y="481086"/>
                      <a:pt x="382588" y="482489"/>
                      <a:pt x="386058" y="482489"/>
                    </a:cubicBezTo>
                    <a:lnTo>
                      <a:pt x="439221" y="482489"/>
                    </a:lnTo>
                    <a:cubicBezTo>
                      <a:pt x="446531" y="482489"/>
                      <a:pt x="452511" y="476508"/>
                      <a:pt x="452511" y="469199"/>
                    </a:cubicBezTo>
                    <a:lnTo>
                      <a:pt x="452511" y="176803"/>
                    </a:lnTo>
                    <a:cubicBezTo>
                      <a:pt x="452511" y="174219"/>
                      <a:pt x="451773" y="171635"/>
                      <a:pt x="450296" y="169493"/>
                    </a:cubicBezTo>
                    <a:moveTo>
                      <a:pt x="412713" y="161076"/>
                    </a:moveTo>
                    <a:lnTo>
                      <a:pt x="425930" y="180864"/>
                    </a:lnTo>
                    <a:lnTo>
                      <a:pt x="425930" y="416110"/>
                    </a:lnTo>
                    <a:lnTo>
                      <a:pt x="399422" y="416110"/>
                    </a:lnTo>
                    <a:lnTo>
                      <a:pt x="399865" y="180864"/>
                    </a:lnTo>
                    <a:lnTo>
                      <a:pt x="412713" y="161076"/>
                    </a:lnTo>
                    <a:close/>
                    <a:moveTo>
                      <a:pt x="399349" y="455982"/>
                    </a:moveTo>
                    <a:lnTo>
                      <a:pt x="399349" y="442691"/>
                    </a:lnTo>
                    <a:lnTo>
                      <a:pt x="425856" y="442691"/>
                    </a:lnTo>
                    <a:lnTo>
                      <a:pt x="425856" y="455982"/>
                    </a:lnTo>
                    <a:lnTo>
                      <a:pt x="399349" y="45598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2" name="Forma libre 81">
                <a:extLst>
                  <a:ext uri="{FF2B5EF4-FFF2-40B4-BE49-F238E27FC236}">
                    <a16:creationId xmlns:a16="http://schemas.microsoft.com/office/drawing/2014/main" id="{6BE69337-365A-664C-988B-A070B4589355}"/>
                  </a:ext>
                </a:extLst>
              </p:cNvPr>
              <p:cNvSpPr/>
              <p:nvPr/>
            </p:nvSpPr>
            <p:spPr>
              <a:xfrm>
                <a:off x="11857033" y="8947130"/>
                <a:ext cx="742698" cy="1687949"/>
              </a:xfrm>
              <a:custGeom>
                <a:avLst/>
                <a:gdLst>
                  <a:gd name="connsiteX0" fmla="*/ 235400 w 235540"/>
                  <a:gd name="connsiteY0" fmla="*/ 470694 h 535319"/>
                  <a:gd name="connsiteX1" fmla="*/ 235400 w 235540"/>
                  <a:gd name="connsiteY1" fmla="*/ 260185 h 535319"/>
                  <a:gd name="connsiteX2" fmla="*/ 235400 w 235540"/>
                  <a:gd name="connsiteY2" fmla="*/ 259963 h 535319"/>
                  <a:gd name="connsiteX3" fmla="*/ 235400 w 235540"/>
                  <a:gd name="connsiteY3" fmla="*/ 259298 h 535319"/>
                  <a:gd name="connsiteX4" fmla="*/ 235326 w 235540"/>
                  <a:gd name="connsiteY4" fmla="*/ 258856 h 535319"/>
                  <a:gd name="connsiteX5" fmla="*/ 235252 w 235540"/>
                  <a:gd name="connsiteY5" fmla="*/ 258265 h 535319"/>
                  <a:gd name="connsiteX6" fmla="*/ 235178 w 235540"/>
                  <a:gd name="connsiteY6" fmla="*/ 257822 h 535319"/>
                  <a:gd name="connsiteX7" fmla="*/ 235030 w 235540"/>
                  <a:gd name="connsiteY7" fmla="*/ 257305 h 535319"/>
                  <a:gd name="connsiteX8" fmla="*/ 234883 w 235540"/>
                  <a:gd name="connsiteY8" fmla="*/ 256788 h 535319"/>
                  <a:gd name="connsiteX9" fmla="*/ 234735 w 235540"/>
                  <a:gd name="connsiteY9" fmla="*/ 256345 h 535319"/>
                  <a:gd name="connsiteX10" fmla="*/ 234513 w 235540"/>
                  <a:gd name="connsiteY10" fmla="*/ 255828 h 535319"/>
                  <a:gd name="connsiteX11" fmla="*/ 234366 w 235540"/>
                  <a:gd name="connsiteY11" fmla="*/ 255459 h 535319"/>
                  <a:gd name="connsiteX12" fmla="*/ 234071 w 235540"/>
                  <a:gd name="connsiteY12" fmla="*/ 254942 h 535319"/>
                  <a:gd name="connsiteX13" fmla="*/ 233849 w 235540"/>
                  <a:gd name="connsiteY13" fmla="*/ 254573 h 535319"/>
                  <a:gd name="connsiteX14" fmla="*/ 233554 w 235540"/>
                  <a:gd name="connsiteY14" fmla="*/ 254130 h 535319"/>
                  <a:gd name="connsiteX15" fmla="*/ 233258 w 235540"/>
                  <a:gd name="connsiteY15" fmla="*/ 253761 h 535319"/>
                  <a:gd name="connsiteX16" fmla="*/ 232963 w 235540"/>
                  <a:gd name="connsiteY16" fmla="*/ 253392 h 535319"/>
                  <a:gd name="connsiteX17" fmla="*/ 232594 w 235540"/>
                  <a:gd name="connsiteY17" fmla="*/ 253022 h 535319"/>
                  <a:gd name="connsiteX18" fmla="*/ 232298 w 235540"/>
                  <a:gd name="connsiteY18" fmla="*/ 252727 h 535319"/>
                  <a:gd name="connsiteX19" fmla="*/ 231856 w 235540"/>
                  <a:gd name="connsiteY19" fmla="*/ 252358 h 535319"/>
                  <a:gd name="connsiteX20" fmla="*/ 231560 w 235540"/>
                  <a:gd name="connsiteY20" fmla="*/ 252063 h 535319"/>
                  <a:gd name="connsiteX21" fmla="*/ 231117 w 235540"/>
                  <a:gd name="connsiteY21" fmla="*/ 251693 h 535319"/>
                  <a:gd name="connsiteX22" fmla="*/ 230748 w 235540"/>
                  <a:gd name="connsiteY22" fmla="*/ 251472 h 535319"/>
                  <a:gd name="connsiteX23" fmla="*/ 230305 w 235540"/>
                  <a:gd name="connsiteY23" fmla="*/ 251176 h 535319"/>
                  <a:gd name="connsiteX24" fmla="*/ 229862 w 235540"/>
                  <a:gd name="connsiteY24" fmla="*/ 250955 h 535319"/>
                  <a:gd name="connsiteX25" fmla="*/ 229419 w 235540"/>
                  <a:gd name="connsiteY25" fmla="*/ 250734 h 535319"/>
                  <a:gd name="connsiteX26" fmla="*/ 228902 w 235540"/>
                  <a:gd name="connsiteY26" fmla="*/ 250512 h 535319"/>
                  <a:gd name="connsiteX27" fmla="*/ 228533 w 235540"/>
                  <a:gd name="connsiteY27" fmla="*/ 250364 h 535319"/>
                  <a:gd name="connsiteX28" fmla="*/ 227942 w 235540"/>
                  <a:gd name="connsiteY28" fmla="*/ 250143 h 535319"/>
                  <a:gd name="connsiteX29" fmla="*/ 227721 w 235540"/>
                  <a:gd name="connsiteY29" fmla="*/ 250069 h 535319"/>
                  <a:gd name="connsiteX30" fmla="*/ 215538 w 235540"/>
                  <a:gd name="connsiteY30" fmla="*/ 247189 h 535319"/>
                  <a:gd name="connsiteX31" fmla="*/ 214135 w 235540"/>
                  <a:gd name="connsiteY31" fmla="*/ 246968 h 535319"/>
                  <a:gd name="connsiteX32" fmla="*/ 214135 w 235540"/>
                  <a:gd name="connsiteY32" fmla="*/ 225555 h 535319"/>
                  <a:gd name="connsiteX33" fmla="*/ 213839 w 235540"/>
                  <a:gd name="connsiteY33" fmla="*/ 223045 h 535319"/>
                  <a:gd name="connsiteX34" fmla="*/ 208449 w 235540"/>
                  <a:gd name="connsiteY34" fmla="*/ 196463 h 535319"/>
                  <a:gd name="connsiteX35" fmla="*/ 198186 w 235540"/>
                  <a:gd name="connsiteY35" fmla="*/ 174534 h 535319"/>
                  <a:gd name="connsiteX36" fmla="*/ 206455 w 235540"/>
                  <a:gd name="connsiteY36" fmla="*/ 168183 h 535319"/>
                  <a:gd name="connsiteX37" fmla="*/ 210443 w 235540"/>
                  <a:gd name="connsiteY37" fmla="*/ 135326 h 535319"/>
                  <a:gd name="connsiteX38" fmla="*/ 204388 w 235540"/>
                  <a:gd name="connsiteY38" fmla="*/ 108080 h 535319"/>
                  <a:gd name="connsiteX39" fmla="*/ 201435 w 235540"/>
                  <a:gd name="connsiteY39" fmla="*/ 97004 h 535319"/>
                  <a:gd name="connsiteX40" fmla="*/ 193386 w 235540"/>
                  <a:gd name="connsiteY40" fmla="*/ 93608 h 535319"/>
                  <a:gd name="connsiteX41" fmla="*/ 171161 w 235540"/>
                  <a:gd name="connsiteY41" fmla="*/ 107563 h 535319"/>
                  <a:gd name="connsiteX42" fmla="*/ 158018 w 235540"/>
                  <a:gd name="connsiteY42" fmla="*/ 126687 h 535319"/>
                  <a:gd name="connsiteX43" fmla="*/ 156246 w 235540"/>
                  <a:gd name="connsiteY43" fmla="*/ 161391 h 535319"/>
                  <a:gd name="connsiteX44" fmla="*/ 169315 w 235540"/>
                  <a:gd name="connsiteY44" fmla="*/ 174386 h 535319"/>
                  <a:gd name="connsiteX45" fmla="*/ 153514 w 235540"/>
                  <a:gd name="connsiteY45" fmla="*/ 223045 h 535319"/>
                  <a:gd name="connsiteX46" fmla="*/ 153219 w 235540"/>
                  <a:gd name="connsiteY46" fmla="*/ 225555 h 535319"/>
                  <a:gd name="connsiteX47" fmla="*/ 153219 w 235540"/>
                  <a:gd name="connsiteY47" fmla="*/ 231167 h 535319"/>
                  <a:gd name="connsiteX48" fmla="*/ 153219 w 235540"/>
                  <a:gd name="connsiteY48" fmla="*/ 231167 h 535319"/>
                  <a:gd name="connsiteX49" fmla="*/ 153219 w 235540"/>
                  <a:gd name="connsiteY49" fmla="*/ 271703 h 535319"/>
                  <a:gd name="connsiteX50" fmla="*/ 150635 w 235540"/>
                  <a:gd name="connsiteY50" fmla="*/ 271851 h 535319"/>
                  <a:gd name="connsiteX51" fmla="*/ 150635 w 235540"/>
                  <a:gd name="connsiteY51" fmla="*/ 178373 h 535319"/>
                  <a:gd name="connsiteX52" fmla="*/ 150635 w 235540"/>
                  <a:gd name="connsiteY52" fmla="*/ 178299 h 535319"/>
                  <a:gd name="connsiteX53" fmla="*/ 150635 w 235540"/>
                  <a:gd name="connsiteY53" fmla="*/ 151865 h 535319"/>
                  <a:gd name="connsiteX54" fmla="*/ 150339 w 235540"/>
                  <a:gd name="connsiteY54" fmla="*/ 149355 h 535319"/>
                  <a:gd name="connsiteX55" fmla="*/ 144949 w 235540"/>
                  <a:gd name="connsiteY55" fmla="*/ 122774 h 535319"/>
                  <a:gd name="connsiteX56" fmla="*/ 134686 w 235540"/>
                  <a:gd name="connsiteY56" fmla="*/ 100992 h 535319"/>
                  <a:gd name="connsiteX57" fmla="*/ 153736 w 235540"/>
                  <a:gd name="connsiteY57" fmla="*/ 81129 h 535319"/>
                  <a:gd name="connsiteX58" fmla="*/ 143177 w 235540"/>
                  <a:gd name="connsiteY58" fmla="*/ 42882 h 535319"/>
                  <a:gd name="connsiteX59" fmla="*/ 121469 w 235540"/>
                  <a:gd name="connsiteY59" fmla="*/ 11575 h 535319"/>
                  <a:gd name="connsiteX60" fmla="*/ 114159 w 235540"/>
                  <a:gd name="connsiteY60" fmla="*/ 1533 h 535319"/>
                  <a:gd name="connsiteX61" fmla="*/ 105298 w 235540"/>
                  <a:gd name="connsiteY61" fmla="*/ 1459 h 535319"/>
                  <a:gd name="connsiteX62" fmla="*/ 87061 w 235540"/>
                  <a:gd name="connsiteY62" fmla="*/ 27450 h 535319"/>
                  <a:gd name="connsiteX63" fmla="*/ 80785 w 235540"/>
                  <a:gd name="connsiteY63" fmla="*/ 56025 h 535319"/>
                  <a:gd name="connsiteX64" fmla="*/ 94814 w 235540"/>
                  <a:gd name="connsiteY64" fmla="*/ 96635 h 535319"/>
                  <a:gd name="connsiteX65" fmla="*/ 104486 w 235540"/>
                  <a:gd name="connsiteY65" fmla="*/ 102911 h 535319"/>
                  <a:gd name="connsiteX66" fmla="*/ 89940 w 235540"/>
                  <a:gd name="connsiteY66" fmla="*/ 149503 h 535319"/>
                  <a:gd name="connsiteX67" fmla="*/ 89645 w 235540"/>
                  <a:gd name="connsiteY67" fmla="*/ 152013 h 535319"/>
                  <a:gd name="connsiteX68" fmla="*/ 89645 w 235540"/>
                  <a:gd name="connsiteY68" fmla="*/ 157625 h 535319"/>
                  <a:gd name="connsiteX69" fmla="*/ 89645 w 235540"/>
                  <a:gd name="connsiteY69" fmla="*/ 157625 h 535319"/>
                  <a:gd name="connsiteX70" fmla="*/ 89645 w 235540"/>
                  <a:gd name="connsiteY70" fmla="*/ 230798 h 535319"/>
                  <a:gd name="connsiteX71" fmla="*/ 88759 w 235540"/>
                  <a:gd name="connsiteY71" fmla="*/ 225850 h 535319"/>
                  <a:gd name="connsiteX72" fmla="*/ 88759 w 235540"/>
                  <a:gd name="connsiteY72" fmla="*/ 225850 h 535319"/>
                  <a:gd name="connsiteX73" fmla="*/ 87799 w 235540"/>
                  <a:gd name="connsiteY73" fmla="*/ 220608 h 535319"/>
                  <a:gd name="connsiteX74" fmla="*/ 86987 w 235540"/>
                  <a:gd name="connsiteY74" fmla="*/ 218171 h 535319"/>
                  <a:gd name="connsiteX75" fmla="*/ 76797 w 235540"/>
                  <a:gd name="connsiteY75" fmla="*/ 192993 h 535319"/>
                  <a:gd name="connsiteX76" fmla="*/ 61808 w 235540"/>
                  <a:gd name="connsiteY76" fmla="*/ 172392 h 535319"/>
                  <a:gd name="connsiteX77" fmla="*/ 68306 w 235540"/>
                  <a:gd name="connsiteY77" fmla="*/ 162055 h 535319"/>
                  <a:gd name="connsiteX78" fmla="*/ 63433 w 235540"/>
                  <a:gd name="connsiteY78" fmla="*/ 119377 h 535319"/>
                  <a:gd name="connsiteX79" fmla="*/ 45416 w 235540"/>
                  <a:gd name="connsiteY79" fmla="*/ 96340 h 535319"/>
                  <a:gd name="connsiteX80" fmla="*/ 17728 w 235540"/>
                  <a:gd name="connsiteY80" fmla="*/ 80760 h 535319"/>
                  <a:gd name="connsiteX81" fmla="*/ 5544 w 235540"/>
                  <a:gd name="connsiteY81" fmla="*/ 94346 h 535319"/>
                  <a:gd name="connsiteX82" fmla="*/ 2886 w 235540"/>
                  <a:gd name="connsiteY82" fmla="*/ 108892 h 535319"/>
                  <a:gd name="connsiteX83" fmla="*/ 597 w 235540"/>
                  <a:gd name="connsiteY83" fmla="*/ 139092 h 535319"/>
                  <a:gd name="connsiteX84" fmla="*/ 17949 w 235540"/>
                  <a:gd name="connsiteY84" fmla="*/ 179333 h 535319"/>
                  <a:gd name="connsiteX85" fmla="*/ 32347 w 235540"/>
                  <a:gd name="connsiteY85" fmla="*/ 183542 h 535319"/>
                  <a:gd name="connsiteX86" fmla="*/ 27622 w 235540"/>
                  <a:gd name="connsiteY86" fmla="*/ 229247 h 535319"/>
                  <a:gd name="connsiteX87" fmla="*/ 27769 w 235540"/>
                  <a:gd name="connsiteY87" fmla="*/ 231831 h 535319"/>
                  <a:gd name="connsiteX88" fmla="*/ 30427 w 235540"/>
                  <a:gd name="connsiteY88" fmla="*/ 246008 h 535319"/>
                  <a:gd name="connsiteX89" fmla="*/ 12116 w 235540"/>
                  <a:gd name="connsiteY89" fmla="*/ 250143 h 535319"/>
                  <a:gd name="connsiteX90" fmla="*/ 11894 w 235540"/>
                  <a:gd name="connsiteY90" fmla="*/ 250217 h 535319"/>
                  <a:gd name="connsiteX91" fmla="*/ 11304 w 235540"/>
                  <a:gd name="connsiteY91" fmla="*/ 250364 h 535319"/>
                  <a:gd name="connsiteX92" fmla="*/ 10935 w 235540"/>
                  <a:gd name="connsiteY92" fmla="*/ 250512 h 535319"/>
                  <a:gd name="connsiteX93" fmla="*/ 10418 w 235540"/>
                  <a:gd name="connsiteY93" fmla="*/ 250734 h 535319"/>
                  <a:gd name="connsiteX94" fmla="*/ 9975 w 235540"/>
                  <a:gd name="connsiteY94" fmla="*/ 250955 h 535319"/>
                  <a:gd name="connsiteX95" fmla="*/ 9532 w 235540"/>
                  <a:gd name="connsiteY95" fmla="*/ 251176 h 535319"/>
                  <a:gd name="connsiteX96" fmla="*/ 9089 w 235540"/>
                  <a:gd name="connsiteY96" fmla="*/ 251472 h 535319"/>
                  <a:gd name="connsiteX97" fmla="*/ 8719 w 235540"/>
                  <a:gd name="connsiteY97" fmla="*/ 251693 h 535319"/>
                  <a:gd name="connsiteX98" fmla="*/ 8276 w 235540"/>
                  <a:gd name="connsiteY98" fmla="*/ 252063 h 535319"/>
                  <a:gd name="connsiteX99" fmla="*/ 7981 w 235540"/>
                  <a:gd name="connsiteY99" fmla="*/ 252358 h 535319"/>
                  <a:gd name="connsiteX100" fmla="*/ 7538 w 235540"/>
                  <a:gd name="connsiteY100" fmla="*/ 252727 h 535319"/>
                  <a:gd name="connsiteX101" fmla="*/ 7243 w 235540"/>
                  <a:gd name="connsiteY101" fmla="*/ 253022 h 535319"/>
                  <a:gd name="connsiteX102" fmla="*/ 6873 w 235540"/>
                  <a:gd name="connsiteY102" fmla="*/ 253392 h 535319"/>
                  <a:gd name="connsiteX103" fmla="*/ 6578 w 235540"/>
                  <a:gd name="connsiteY103" fmla="*/ 253761 h 535319"/>
                  <a:gd name="connsiteX104" fmla="*/ 6283 w 235540"/>
                  <a:gd name="connsiteY104" fmla="*/ 254130 h 535319"/>
                  <a:gd name="connsiteX105" fmla="*/ 5987 w 235540"/>
                  <a:gd name="connsiteY105" fmla="*/ 254573 h 535319"/>
                  <a:gd name="connsiteX106" fmla="*/ 5766 w 235540"/>
                  <a:gd name="connsiteY106" fmla="*/ 254942 h 535319"/>
                  <a:gd name="connsiteX107" fmla="*/ 5471 w 235540"/>
                  <a:gd name="connsiteY107" fmla="*/ 255459 h 535319"/>
                  <a:gd name="connsiteX108" fmla="*/ 5323 w 235540"/>
                  <a:gd name="connsiteY108" fmla="*/ 255828 h 535319"/>
                  <a:gd name="connsiteX109" fmla="*/ 5101 w 235540"/>
                  <a:gd name="connsiteY109" fmla="*/ 256345 h 535319"/>
                  <a:gd name="connsiteX110" fmla="*/ 4954 w 235540"/>
                  <a:gd name="connsiteY110" fmla="*/ 256788 h 535319"/>
                  <a:gd name="connsiteX111" fmla="*/ 4806 w 235540"/>
                  <a:gd name="connsiteY111" fmla="*/ 257305 h 535319"/>
                  <a:gd name="connsiteX112" fmla="*/ 4658 w 235540"/>
                  <a:gd name="connsiteY112" fmla="*/ 257822 h 535319"/>
                  <a:gd name="connsiteX113" fmla="*/ 4584 w 235540"/>
                  <a:gd name="connsiteY113" fmla="*/ 258265 h 535319"/>
                  <a:gd name="connsiteX114" fmla="*/ 4511 w 235540"/>
                  <a:gd name="connsiteY114" fmla="*/ 258856 h 535319"/>
                  <a:gd name="connsiteX115" fmla="*/ 4437 w 235540"/>
                  <a:gd name="connsiteY115" fmla="*/ 259298 h 535319"/>
                  <a:gd name="connsiteX116" fmla="*/ 4437 w 235540"/>
                  <a:gd name="connsiteY116" fmla="*/ 259963 h 535319"/>
                  <a:gd name="connsiteX117" fmla="*/ 4437 w 235540"/>
                  <a:gd name="connsiteY117" fmla="*/ 260185 h 535319"/>
                  <a:gd name="connsiteX118" fmla="*/ 4437 w 235540"/>
                  <a:gd name="connsiteY118" fmla="*/ 470842 h 535319"/>
                  <a:gd name="connsiteX119" fmla="*/ 20533 w 235540"/>
                  <a:gd name="connsiteY119" fmla="*/ 505029 h 535319"/>
                  <a:gd name="connsiteX120" fmla="*/ 120066 w 235540"/>
                  <a:gd name="connsiteY120" fmla="*/ 535080 h 535319"/>
                  <a:gd name="connsiteX121" fmla="*/ 220484 w 235540"/>
                  <a:gd name="connsiteY121" fmla="*/ 505029 h 535319"/>
                  <a:gd name="connsiteX122" fmla="*/ 235400 w 235540"/>
                  <a:gd name="connsiteY122" fmla="*/ 470694 h 535319"/>
                  <a:gd name="connsiteX123" fmla="*/ 173672 w 235540"/>
                  <a:gd name="connsiteY123" fmla="*/ 262474 h 535319"/>
                  <a:gd name="connsiteX124" fmla="*/ 193312 w 235540"/>
                  <a:gd name="connsiteY124" fmla="*/ 262474 h 535319"/>
                  <a:gd name="connsiteX125" fmla="*/ 193312 w 235540"/>
                  <a:gd name="connsiteY125" fmla="*/ 266682 h 535319"/>
                  <a:gd name="connsiteX126" fmla="*/ 193091 w 235540"/>
                  <a:gd name="connsiteY126" fmla="*/ 266756 h 535319"/>
                  <a:gd name="connsiteX127" fmla="*/ 191984 w 235540"/>
                  <a:gd name="connsiteY127" fmla="*/ 266978 h 535319"/>
                  <a:gd name="connsiteX128" fmla="*/ 190950 w 235540"/>
                  <a:gd name="connsiteY128" fmla="*/ 267199 h 535319"/>
                  <a:gd name="connsiteX129" fmla="*/ 189768 w 235540"/>
                  <a:gd name="connsiteY129" fmla="*/ 267421 h 535319"/>
                  <a:gd name="connsiteX130" fmla="*/ 188661 w 235540"/>
                  <a:gd name="connsiteY130" fmla="*/ 267642 h 535319"/>
                  <a:gd name="connsiteX131" fmla="*/ 187479 w 235540"/>
                  <a:gd name="connsiteY131" fmla="*/ 267864 h 535319"/>
                  <a:gd name="connsiteX132" fmla="*/ 186372 w 235540"/>
                  <a:gd name="connsiteY132" fmla="*/ 268085 h 535319"/>
                  <a:gd name="connsiteX133" fmla="*/ 185190 w 235540"/>
                  <a:gd name="connsiteY133" fmla="*/ 268307 h 535319"/>
                  <a:gd name="connsiteX134" fmla="*/ 184009 w 235540"/>
                  <a:gd name="connsiteY134" fmla="*/ 268528 h 535319"/>
                  <a:gd name="connsiteX135" fmla="*/ 182754 w 235540"/>
                  <a:gd name="connsiteY135" fmla="*/ 268750 h 535319"/>
                  <a:gd name="connsiteX136" fmla="*/ 181498 w 235540"/>
                  <a:gd name="connsiteY136" fmla="*/ 268971 h 535319"/>
                  <a:gd name="connsiteX137" fmla="*/ 180170 w 235540"/>
                  <a:gd name="connsiteY137" fmla="*/ 269193 h 535319"/>
                  <a:gd name="connsiteX138" fmla="*/ 178914 w 235540"/>
                  <a:gd name="connsiteY138" fmla="*/ 269340 h 535319"/>
                  <a:gd name="connsiteX139" fmla="*/ 177290 w 235540"/>
                  <a:gd name="connsiteY139" fmla="*/ 269562 h 535319"/>
                  <a:gd name="connsiteX140" fmla="*/ 176330 w 235540"/>
                  <a:gd name="connsiteY140" fmla="*/ 269710 h 535319"/>
                  <a:gd name="connsiteX141" fmla="*/ 173672 w 235540"/>
                  <a:gd name="connsiteY141" fmla="*/ 270079 h 535319"/>
                  <a:gd name="connsiteX142" fmla="*/ 173672 w 235540"/>
                  <a:gd name="connsiteY142" fmla="*/ 270079 h 535319"/>
                  <a:gd name="connsiteX143" fmla="*/ 173672 w 235540"/>
                  <a:gd name="connsiteY143" fmla="*/ 262474 h 535319"/>
                  <a:gd name="connsiteX144" fmla="*/ 173672 w 235540"/>
                  <a:gd name="connsiteY144" fmla="*/ 236040 h 535319"/>
                  <a:gd name="connsiteX145" fmla="*/ 193312 w 235540"/>
                  <a:gd name="connsiteY145" fmla="*/ 236040 h 535319"/>
                  <a:gd name="connsiteX146" fmla="*/ 193312 w 235540"/>
                  <a:gd name="connsiteY146" fmla="*/ 241799 h 535319"/>
                  <a:gd name="connsiteX147" fmla="*/ 173672 w 235540"/>
                  <a:gd name="connsiteY147" fmla="*/ 241799 h 535319"/>
                  <a:gd name="connsiteX148" fmla="*/ 173672 w 235540"/>
                  <a:gd name="connsiteY148" fmla="*/ 236040 h 535319"/>
                  <a:gd name="connsiteX149" fmla="*/ 175148 w 235540"/>
                  <a:gd name="connsiteY149" fmla="*/ 215365 h 535319"/>
                  <a:gd name="connsiteX150" fmla="*/ 183492 w 235540"/>
                  <a:gd name="connsiteY150" fmla="*/ 190999 h 535319"/>
                  <a:gd name="connsiteX151" fmla="*/ 188661 w 235540"/>
                  <a:gd name="connsiteY151" fmla="*/ 203182 h 535319"/>
                  <a:gd name="connsiteX152" fmla="*/ 191836 w 235540"/>
                  <a:gd name="connsiteY152" fmla="*/ 215365 h 535319"/>
                  <a:gd name="connsiteX153" fmla="*/ 175148 w 235540"/>
                  <a:gd name="connsiteY153" fmla="*/ 215365 h 535319"/>
                  <a:gd name="connsiteX154" fmla="*/ 176994 w 235540"/>
                  <a:gd name="connsiteY154" fmla="*/ 134661 h 535319"/>
                  <a:gd name="connsiteX155" fmla="*/ 184452 w 235540"/>
                  <a:gd name="connsiteY155" fmla="*/ 123807 h 535319"/>
                  <a:gd name="connsiteX156" fmla="*/ 191836 w 235540"/>
                  <a:gd name="connsiteY156" fmla="*/ 144851 h 535319"/>
                  <a:gd name="connsiteX157" fmla="*/ 190876 w 235540"/>
                  <a:gd name="connsiteY157" fmla="*/ 154597 h 535319"/>
                  <a:gd name="connsiteX158" fmla="*/ 177659 w 235540"/>
                  <a:gd name="connsiteY158" fmla="*/ 155705 h 535319"/>
                  <a:gd name="connsiteX159" fmla="*/ 175001 w 235540"/>
                  <a:gd name="connsiteY159" fmla="*/ 153269 h 535319"/>
                  <a:gd name="connsiteX160" fmla="*/ 176994 w 235540"/>
                  <a:gd name="connsiteY160" fmla="*/ 134661 h 535319"/>
                  <a:gd name="connsiteX161" fmla="*/ 114897 w 235540"/>
                  <a:gd name="connsiteY161" fmla="*/ 272737 h 535319"/>
                  <a:gd name="connsiteX162" fmla="*/ 110541 w 235540"/>
                  <a:gd name="connsiteY162" fmla="*/ 272663 h 535319"/>
                  <a:gd name="connsiteX163" fmla="*/ 110172 w 235540"/>
                  <a:gd name="connsiteY163" fmla="*/ 272663 h 535319"/>
                  <a:gd name="connsiteX164" fmla="*/ 110172 w 235540"/>
                  <a:gd name="connsiteY164" fmla="*/ 188784 h 535319"/>
                  <a:gd name="connsiteX165" fmla="*/ 129812 w 235540"/>
                  <a:gd name="connsiteY165" fmla="*/ 188784 h 535319"/>
                  <a:gd name="connsiteX166" fmla="*/ 129812 w 235540"/>
                  <a:gd name="connsiteY166" fmla="*/ 272663 h 535319"/>
                  <a:gd name="connsiteX167" fmla="*/ 125973 w 235540"/>
                  <a:gd name="connsiteY167" fmla="*/ 272737 h 535319"/>
                  <a:gd name="connsiteX168" fmla="*/ 124939 w 235540"/>
                  <a:gd name="connsiteY168" fmla="*/ 272737 h 535319"/>
                  <a:gd name="connsiteX169" fmla="*/ 119992 w 235540"/>
                  <a:gd name="connsiteY169" fmla="*/ 272737 h 535319"/>
                  <a:gd name="connsiteX170" fmla="*/ 115193 w 235540"/>
                  <a:gd name="connsiteY170" fmla="*/ 272737 h 535319"/>
                  <a:gd name="connsiteX171" fmla="*/ 114897 w 235540"/>
                  <a:gd name="connsiteY171" fmla="*/ 272737 h 535319"/>
                  <a:gd name="connsiteX172" fmla="*/ 49773 w 235540"/>
                  <a:gd name="connsiteY172" fmla="*/ 238255 h 535319"/>
                  <a:gd name="connsiteX173" fmla="*/ 69118 w 235540"/>
                  <a:gd name="connsiteY173" fmla="*/ 234637 h 535319"/>
                  <a:gd name="connsiteX174" fmla="*/ 70152 w 235540"/>
                  <a:gd name="connsiteY174" fmla="*/ 240249 h 535319"/>
                  <a:gd name="connsiteX175" fmla="*/ 50881 w 235540"/>
                  <a:gd name="connsiteY175" fmla="*/ 243867 h 535319"/>
                  <a:gd name="connsiteX176" fmla="*/ 49773 w 235540"/>
                  <a:gd name="connsiteY176" fmla="*/ 238255 h 535319"/>
                  <a:gd name="connsiteX177" fmla="*/ 47410 w 235540"/>
                  <a:gd name="connsiteY177" fmla="*/ 217654 h 535319"/>
                  <a:gd name="connsiteX178" fmla="*/ 51176 w 235540"/>
                  <a:gd name="connsiteY178" fmla="*/ 192181 h 535319"/>
                  <a:gd name="connsiteX179" fmla="*/ 58560 w 235540"/>
                  <a:gd name="connsiteY179" fmla="*/ 203256 h 535319"/>
                  <a:gd name="connsiteX180" fmla="*/ 63876 w 235540"/>
                  <a:gd name="connsiteY180" fmla="*/ 214627 h 535319"/>
                  <a:gd name="connsiteX181" fmla="*/ 47410 w 235540"/>
                  <a:gd name="connsiteY181" fmla="*/ 217654 h 535319"/>
                  <a:gd name="connsiteX182" fmla="*/ 75468 w 235540"/>
                  <a:gd name="connsiteY182" fmla="*/ 271039 h 535319"/>
                  <a:gd name="connsiteX183" fmla="*/ 73918 w 235540"/>
                  <a:gd name="connsiteY183" fmla="*/ 270891 h 535319"/>
                  <a:gd name="connsiteX184" fmla="*/ 72736 w 235540"/>
                  <a:gd name="connsiteY184" fmla="*/ 270817 h 535319"/>
                  <a:gd name="connsiteX185" fmla="*/ 71186 w 235540"/>
                  <a:gd name="connsiteY185" fmla="*/ 270670 h 535319"/>
                  <a:gd name="connsiteX186" fmla="*/ 70078 w 235540"/>
                  <a:gd name="connsiteY186" fmla="*/ 270522 h 535319"/>
                  <a:gd name="connsiteX187" fmla="*/ 68601 w 235540"/>
                  <a:gd name="connsiteY187" fmla="*/ 270374 h 535319"/>
                  <a:gd name="connsiteX188" fmla="*/ 67494 w 235540"/>
                  <a:gd name="connsiteY188" fmla="*/ 270227 h 535319"/>
                  <a:gd name="connsiteX189" fmla="*/ 66017 w 235540"/>
                  <a:gd name="connsiteY189" fmla="*/ 270079 h 535319"/>
                  <a:gd name="connsiteX190" fmla="*/ 64984 w 235540"/>
                  <a:gd name="connsiteY190" fmla="*/ 269931 h 535319"/>
                  <a:gd name="connsiteX191" fmla="*/ 63507 w 235540"/>
                  <a:gd name="connsiteY191" fmla="*/ 269710 h 535319"/>
                  <a:gd name="connsiteX192" fmla="*/ 62547 w 235540"/>
                  <a:gd name="connsiteY192" fmla="*/ 269562 h 535319"/>
                  <a:gd name="connsiteX193" fmla="*/ 60996 w 235540"/>
                  <a:gd name="connsiteY193" fmla="*/ 269340 h 535319"/>
                  <a:gd name="connsiteX194" fmla="*/ 60110 w 235540"/>
                  <a:gd name="connsiteY194" fmla="*/ 269193 h 535319"/>
                  <a:gd name="connsiteX195" fmla="*/ 58560 w 235540"/>
                  <a:gd name="connsiteY195" fmla="*/ 268971 h 535319"/>
                  <a:gd name="connsiteX196" fmla="*/ 57747 w 235540"/>
                  <a:gd name="connsiteY196" fmla="*/ 268824 h 535319"/>
                  <a:gd name="connsiteX197" fmla="*/ 56123 w 235540"/>
                  <a:gd name="connsiteY197" fmla="*/ 268528 h 535319"/>
                  <a:gd name="connsiteX198" fmla="*/ 55532 w 235540"/>
                  <a:gd name="connsiteY198" fmla="*/ 268455 h 535319"/>
                  <a:gd name="connsiteX199" fmla="*/ 54720 w 235540"/>
                  <a:gd name="connsiteY199" fmla="*/ 264098 h 535319"/>
                  <a:gd name="connsiteX200" fmla="*/ 73991 w 235540"/>
                  <a:gd name="connsiteY200" fmla="*/ 260480 h 535319"/>
                  <a:gd name="connsiteX201" fmla="*/ 75985 w 235540"/>
                  <a:gd name="connsiteY201" fmla="*/ 270965 h 535319"/>
                  <a:gd name="connsiteX202" fmla="*/ 75468 w 235540"/>
                  <a:gd name="connsiteY202" fmla="*/ 271039 h 535319"/>
                  <a:gd name="connsiteX203" fmla="*/ 110098 w 235540"/>
                  <a:gd name="connsiteY203" fmla="*/ 162424 h 535319"/>
                  <a:gd name="connsiteX204" fmla="*/ 129739 w 235540"/>
                  <a:gd name="connsiteY204" fmla="*/ 162424 h 535319"/>
                  <a:gd name="connsiteX205" fmla="*/ 129739 w 235540"/>
                  <a:gd name="connsiteY205" fmla="*/ 168183 h 535319"/>
                  <a:gd name="connsiteX206" fmla="*/ 110098 w 235540"/>
                  <a:gd name="connsiteY206" fmla="*/ 168183 h 535319"/>
                  <a:gd name="connsiteX207" fmla="*/ 110098 w 235540"/>
                  <a:gd name="connsiteY207" fmla="*/ 162424 h 535319"/>
                  <a:gd name="connsiteX208" fmla="*/ 111575 w 235540"/>
                  <a:gd name="connsiteY208" fmla="*/ 141750 h 535319"/>
                  <a:gd name="connsiteX209" fmla="*/ 119918 w 235540"/>
                  <a:gd name="connsiteY209" fmla="*/ 117384 h 535319"/>
                  <a:gd name="connsiteX210" fmla="*/ 125087 w 235540"/>
                  <a:gd name="connsiteY210" fmla="*/ 129567 h 535319"/>
                  <a:gd name="connsiteX211" fmla="*/ 128262 w 235540"/>
                  <a:gd name="connsiteY211" fmla="*/ 141750 h 535319"/>
                  <a:gd name="connsiteX212" fmla="*/ 111575 w 235540"/>
                  <a:gd name="connsiteY212" fmla="*/ 141750 h 535319"/>
                  <a:gd name="connsiteX213" fmla="*/ 107292 w 235540"/>
                  <a:gd name="connsiteY213" fmla="*/ 31880 h 535319"/>
                  <a:gd name="connsiteX214" fmla="*/ 129369 w 235540"/>
                  <a:gd name="connsiteY214" fmla="*/ 58683 h 535319"/>
                  <a:gd name="connsiteX215" fmla="*/ 133873 w 235540"/>
                  <a:gd name="connsiteY215" fmla="*/ 74410 h 535319"/>
                  <a:gd name="connsiteX216" fmla="*/ 115636 w 235540"/>
                  <a:gd name="connsiteY216" fmla="*/ 84378 h 535319"/>
                  <a:gd name="connsiteX217" fmla="*/ 108917 w 235540"/>
                  <a:gd name="connsiteY217" fmla="*/ 81868 h 535319"/>
                  <a:gd name="connsiteX218" fmla="*/ 101164 w 235540"/>
                  <a:gd name="connsiteY218" fmla="*/ 56173 h 535319"/>
                  <a:gd name="connsiteX219" fmla="*/ 107292 w 235540"/>
                  <a:gd name="connsiteY219" fmla="*/ 31880 h 535319"/>
                  <a:gd name="connsiteX220" fmla="*/ 21050 w 235540"/>
                  <a:gd name="connsiteY220" fmla="*/ 138353 h 535319"/>
                  <a:gd name="connsiteX221" fmla="*/ 24151 w 235540"/>
                  <a:gd name="connsiteY221" fmla="*/ 105422 h 535319"/>
                  <a:gd name="connsiteX222" fmla="*/ 44530 w 235540"/>
                  <a:gd name="connsiteY222" fmla="*/ 128459 h 535319"/>
                  <a:gd name="connsiteX223" fmla="*/ 44530 w 235540"/>
                  <a:gd name="connsiteY223" fmla="*/ 128459 h 535319"/>
                  <a:gd name="connsiteX224" fmla="*/ 48665 w 235540"/>
                  <a:gd name="connsiteY224" fmla="*/ 155041 h 535319"/>
                  <a:gd name="connsiteX225" fmla="*/ 43718 w 235540"/>
                  <a:gd name="connsiteY225" fmla="*/ 160209 h 535319"/>
                  <a:gd name="connsiteX226" fmla="*/ 28729 w 235540"/>
                  <a:gd name="connsiteY226" fmla="*/ 161907 h 535319"/>
                  <a:gd name="connsiteX227" fmla="*/ 21050 w 235540"/>
                  <a:gd name="connsiteY227" fmla="*/ 138353 h 535319"/>
                  <a:gd name="connsiteX228" fmla="*/ 205200 w 235540"/>
                  <a:gd name="connsiteY228" fmla="*/ 490778 h 535319"/>
                  <a:gd name="connsiteX229" fmla="*/ 119697 w 235540"/>
                  <a:gd name="connsiteY229" fmla="*/ 514480 h 535319"/>
                  <a:gd name="connsiteX230" fmla="*/ 36113 w 235540"/>
                  <a:gd name="connsiteY230" fmla="*/ 491738 h 535319"/>
                  <a:gd name="connsiteX231" fmla="*/ 24742 w 235540"/>
                  <a:gd name="connsiteY231" fmla="*/ 470694 h 535319"/>
                  <a:gd name="connsiteX232" fmla="*/ 24742 w 235540"/>
                  <a:gd name="connsiteY232" fmla="*/ 281671 h 535319"/>
                  <a:gd name="connsiteX233" fmla="*/ 44457 w 235540"/>
                  <a:gd name="connsiteY233" fmla="*/ 287504 h 535319"/>
                  <a:gd name="connsiteX234" fmla="*/ 46746 w 235540"/>
                  <a:gd name="connsiteY234" fmla="*/ 287948 h 535319"/>
                  <a:gd name="connsiteX235" fmla="*/ 88021 w 235540"/>
                  <a:gd name="connsiteY235" fmla="*/ 292673 h 535319"/>
                  <a:gd name="connsiteX236" fmla="*/ 88021 w 235540"/>
                  <a:gd name="connsiteY236" fmla="*/ 292673 h 535319"/>
                  <a:gd name="connsiteX237" fmla="*/ 99465 w 235540"/>
                  <a:gd name="connsiteY237" fmla="*/ 293190 h 535319"/>
                  <a:gd name="connsiteX238" fmla="*/ 119771 w 235540"/>
                  <a:gd name="connsiteY238" fmla="*/ 293485 h 535319"/>
                  <a:gd name="connsiteX239" fmla="*/ 140445 w 235540"/>
                  <a:gd name="connsiteY239" fmla="*/ 293190 h 535319"/>
                  <a:gd name="connsiteX240" fmla="*/ 140445 w 235540"/>
                  <a:gd name="connsiteY240" fmla="*/ 293190 h 535319"/>
                  <a:gd name="connsiteX241" fmla="*/ 164295 w 235540"/>
                  <a:gd name="connsiteY241" fmla="*/ 291861 h 535319"/>
                  <a:gd name="connsiteX242" fmla="*/ 167469 w 235540"/>
                  <a:gd name="connsiteY242" fmla="*/ 291566 h 535319"/>
                  <a:gd name="connsiteX243" fmla="*/ 170940 w 235540"/>
                  <a:gd name="connsiteY243" fmla="*/ 291196 h 535319"/>
                  <a:gd name="connsiteX244" fmla="*/ 206751 w 235540"/>
                  <a:gd name="connsiteY244" fmla="*/ 284625 h 535319"/>
                  <a:gd name="connsiteX245" fmla="*/ 206751 w 235540"/>
                  <a:gd name="connsiteY245" fmla="*/ 284625 h 535319"/>
                  <a:gd name="connsiteX246" fmla="*/ 206751 w 235540"/>
                  <a:gd name="connsiteY246" fmla="*/ 284625 h 535319"/>
                  <a:gd name="connsiteX247" fmla="*/ 214799 w 235540"/>
                  <a:gd name="connsiteY247" fmla="*/ 281745 h 535319"/>
                  <a:gd name="connsiteX248" fmla="*/ 214799 w 235540"/>
                  <a:gd name="connsiteY248" fmla="*/ 470916 h 535319"/>
                  <a:gd name="connsiteX249" fmla="*/ 214799 w 235540"/>
                  <a:gd name="connsiteY249" fmla="*/ 471359 h 535319"/>
                  <a:gd name="connsiteX250" fmla="*/ 205200 w 235540"/>
                  <a:gd name="connsiteY250" fmla="*/ 490778 h 535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235540" h="535319">
                    <a:moveTo>
                      <a:pt x="235400" y="470694"/>
                    </a:moveTo>
                    <a:lnTo>
                      <a:pt x="235400" y="260185"/>
                    </a:lnTo>
                    <a:cubicBezTo>
                      <a:pt x="235400" y="260111"/>
                      <a:pt x="235400" y="260037"/>
                      <a:pt x="235400" y="259963"/>
                    </a:cubicBezTo>
                    <a:cubicBezTo>
                      <a:pt x="235400" y="259742"/>
                      <a:pt x="235400" y="259520"/>
                      <a:pt x="235400" y="259298"/>
                    </a:cubicBezTo>
                    <a:cubicBezTo>
                      <a:pt x="235400" y="259151"/>
                      <a:pt x="235400" y="259003"/>
                      <a:pt x="235326" y="258856"/>
                    </a:cubicBezTo>
                    <a:cubicBezTo>
                      <a:pt x="235326" y="258634"/>
                      <a:pt x="235252" y="258487"/>
                      <a:pt x="235252" y="258265"/>
                    </a:cubicBezTo>
                    <a:cubicBezTo>
                      <a:pt x="235252" y="258117"/>
                      <a:pt x="235178" y="257970"/>
                      <a:pt x="235178" y="257822"/>
                    </a:cubicBezTo>
                    <a:cubicBezTo>
                      <a:pt x="235104" y="257674"/>
                      <a:pt x="235104" y="257526"/>
                      <a:pt x="235030" y="257305"/>
                    </a:cubicBezTo>
                    <a:cubicBezTo>
                      <a:pt x="234957" y="257157"/>
                      <a:pt x="234957" y="256936"/>
                      <a:pt x="234883" y="256788"/>
                    </a:cubicBezTo>
                    <a:cubicBezTo>
                      <a:pt x="234809" y="256641"/>
                      <a:pt x="234809" y="256493"/>
                      <a:pt x="234735" y="256345"/>
                    </a:cubicBezTo>
                    <a:cubicBezTo>
                      <a:pt x="234661" y="256198"/>
                      <a:pt x="234587" y="255976"/>
                      <a:pt x="234513" y="255828"/>
                    </a:cubicBezTo>
                    <a:cubicBezTo>
                      <a:pt x="234440" y="255681"/>
                      <a:pt x="234366" y="255607"/>
                      <a:pt x="234366" y="255459"/>
                    </a:cubicBezTo>
                    <a:cubicBezTo>
                      <a:pt x="234292" y="255311"/>
                      <a:pt x="234218" y="255090"/>
                      <a:pt x="234071" y="254942"/>
                    </a:cubicBezTo>
                    <a:cubicBezTo>
                      <a:pt x="233997" y="254795"/>
                      <a:pt x="233923" y="254721"/>
                      <a:pt x="233849" y="254573"/>
                    </a:cubicBezTo>
                    <a:cubicBezTo>
                      <a:pt x="233775" y="254426"/>
                      <a:pt x="233628" y="254278"/>
                      <a:pt x="233554" y="254130"/>
                    </a:cubicBezTo>
                    <a:cubicBezTo>
                      <a:pt x="233480" y="253982"/>
                      <a:pt x="233332" y="253835"/>
                      <a:pt x="233258" y="253761"/>
                    </a:cubicBezTo>
                    <a:cubicBezTo>
                      <a:pt x="233185" y="253613"/>
                      <a:pt x="233037" y="253539"/>
                      <a:pt x="232963" y="253392"/>
                    </a:cubicBezTo>
                    <a:cubicBezTo>
                      <a:pt x="232815" y="253244"/>
                      <a:pt x="232741" y="253096"/>
                      <a:pt x="232594" y="253022"/>
                    </a:cubicBezTo>
                    <a:cubicBezTo>
                      <a:pt x="232520" y="252949"/>
                      <a:pt x="232372" y="252801"/>
                      <a:pt x="232298" y="252727"/>
                    </a:cubicBezTo>
                    <a:cubicBezTo>
                      <a:pt x="232151" y="252580"/>
                      <a:pt x="232003" y="252506"/>
                      <a:pt x="231856" y="252358"/>
                    </a:cubicBezTo>
                    <a:cubicBezTo>
                      <a:pt x="231782" y="252284"/>
                      <a:pt x="231634" y="252137"/>
                      <a:pt x="231560" y="252063"/>
                    </a:cubicBezTo>
                    <a:cubicBezTo>
                      <a:pt x="231413" y="251915"/>
                      <a:pt x="231265" y="251841"/>
                      <a:pt x="231117" y="251693"/>
                    </a:cubicBezTo>
                    <a:cubicBezTo>
                      <a:pt x="230969" y="251620"/>
                      <a:pt x="230896" y="251546"/>
                      <a:pt x="230748" y="251472"/>
                    </a:cubicBezTo>
                    <a:cubicBezTo>
                      <a:pt x="230600" y="251398"/>
                      <a:pt x="230452" y="251250"/>
                      <a:pt x="230305" y="251176"/>
                    </a:cubicBezTo>
                    <a:cubicBezTo>
                      <a:pt x="230157" y="251103"/>
                      <a:pt x="230010" y="251029"/>
                      <a:pt x="229862" y="250955"/>
                    </a:cubicBezTo>
                    <a:cubicBezTo>
                      <a:pt x="229714" y="250881"/>
                      <a:pt x="229567" y="250807"/>
                      <a:pt x="229419" y="250734"/>
                    </a:cubicBezTo>
                    <a:cubicBezTo>
                      <a:pt x="229271" y="250660"/>
                      <a:pt x="229050" y="250586"/>
                      <a:pt x="228902" y="250512"/>
                    </a:cubicBezTo>
                    <a:cubicBezTo>
                      <a:pt x="228754" y="250438"/>
                      <a:pt x="228680" y="250438"/>
                      <a:pt x="228533" y="250364"/>
                    </a:cubicBezTo>
                    <a:cubicBezTo>
                      <a:pt x="228311" y="250291"/>
                      <a:pt x="228090" y="250217"/>
                      <a:pt x="227942" y="250143"/>
                    </a:cubicBezTo>
                    <a:cubicBezTo>
                      <a:pt x="227868" y="250143"/>
                      <a:pt x="227795" y="250069"/>
                      <a:pt x="227721" y="250069"/>
                    </a:cubicBezTo>
                    <a:cubicBezTo>
                      <a:pt x="223734" y="249035"/>
                      <a:pt x="219599" y="248149"/>
                      <a:pt x="215538" y="247189"/>
                    </a:cubicBezTo>
                    <a:cubicBezTo>
                      <a:pt x="215094" y="247115"/>
                      <a:pt x="214651" y="247042"/>
                      <a:pt x="214135" y="246968"/>
                    </a:cubicBezTo>
                    <a:lnTo>
                      <a:pt x="214135" y="225555"/>
                    </a:lnTo>
                    <a:cubicBezTo>
                      <a:pt x="214135" y="224669"/>
                      <a:pt x="213987" y="223857"/>
                      <a:pt x="213839" y="223045"/>
                    </a:cubicBezTo>
                    <a:cubicBezTo>
                      <a:pt x="213175" y="213963"/>
                      <a:pt x="211329" y="205028"/>
                      <a:pt x="208449" y="196463"/>
                    </a:cubicBezTo>
                    <a:cubicBezTo>
                      <a:pt x="205865" y="188784"/>
                      <a:pt x="202394" y="181400"/>
                      <a:pt x="198186" y="174534"/>
                    </a:cubicBezTo>
                    <a:cubicBezTo>
                      <a:pt x="201287" y="172983"/>
                      <a:pt x="204093" y="170842"/>
                      <a:pt x="206455" y="168183"/>
                    </a:cubicBezTo>
                    <a:cubicBezTo>
                      <a:pt x="214356" y="159323"/>
                      <a:pt x="215981" y="146106"/>
                      <a:pt x="210443" y="135326"/>
                    </a:cubicBezTo>
                    <a:cubicBezTo>
                      <a:pt x="203428" y="121519"/>
                      <a:pt x="204093" y="112806"/>
                      <a:pt x="204388" y="108080"/>
                    </a:cubicBezTo>
                    <a:cubicBezTo>
                      <a:pt x="204609" y="104979"/>
                      <a:pt x="204905" y="100696"/>
                      <a:pt x="201435" y="97004"/>
                    </a:cubicBezTo>
                    <a:cubicBezTo>
                      <a:pt x="199367" y="94789"/>
                      <a:pt x="196414" y="93534"/>
                      <a:pt x="193386" y="93608"/>
                    </a:cubicBezTo>
                    <a:cubicBezTo>
                      <a:pt x="184673" y="93682"/>
                      <a:pt x="176478" y="101656"/>
                      <a:pt x="171161" y="107563"/>
                    </a:cubicBezTo>
                    <a:cubicBezTo>
                      <a:pt x="166657" y="112584"/>
                      <a:pt x="160455" y="120558"/>
                      <a:pt x="158018" y="126687"/>
                    </a:cubicBezTo>
                    <a:cubicBezTo>
                      <a:pt x="156099" y="131413"/>
                      <a:pt x="150265" y="147804"/>
                      <a:pt x="156246" y="161391"/>
                    </a:cubicBezTo>
                    <a:cubicBezTo>
                      <a:pt x="158830" y="167371"/>
                      <a:pt x="163334" y="171801"/>
                      <a:pt x="169315" y="174386"/>
                    </a:cubicBezTo>
                    <a:cubicBezTo>
                      <a:pt x="160234" y="189080"/>
                      <a:pt x="154843" y="205693"/>
                      <a:pt x="153514" y="223045"/>
                    </a:cubicBezTo>
                    <a:cubicBezTo>
                      <a:pt x="153293" y="223857"/>
                      <a:pt x="153219" y="224669"/>
                      <a:pt x="153219" y="225555"/>
                    </a:cubicBezTo>
                    <a:lnTo>
                      <a:pt x="153219" y="231167"/>
                    </a:lnTo>
                    <a:cubicBezTo>
                      <a:pt x="153219" y="231167"/>
                      <a:pt x="153219" y="231167"/>
                      <a:pt x="153219" y="231167"/>
                    </a:cubicBezTo>
                    <a:lnTo>
                      <a:pt x="153219" y="271703"/>
                    </a:lnTo>
                    <a:cubicBezTo>
                      <a:pt x="152333" y="271777"/>
                      <a:pt x="151521" y="271777"/>
                      <a:pt x="150635" y="271851"/>
                    </a:cubicBezTo>
                    <a:lnTo>
                      <a:pt x="150635" y="178373"/>
                    </a:lnTo>
                    <a:cubicBezTo>
                      <a:pt x="150635" y="178373"/>
                      <a:pt x="150635" y="178299"/>
                      <a:pt x="150635" y="178299"/>
                    </a:cubicBezTo>
                    <a:lnTo>
                      <a:pt x="150635" y="151865"/>
                    </a:lnTo>
                    <a:cubicBezTo>
                      <a:pt x="150635" y="150980"/>
                      <a:pt x="150487" y="150167"/>
                      <a:pt x="150339" y="149355"/>
                    </a:cubicBezTo>
                    <a:cubicBezTo>
                      <a:pt x="149675" y="140273"/>
                      <a:pt x="147829" y="131339"/>
                      <a:pt x="144949" y="122774"/>
                    </a:cubicBezTo>
                    <a:cubicBezTo>
                      <a:pt x="142365" y="115095"/>
                      <a:pt x="138894" y="107785"/>
                      <a:pt x="134686" y="100992"/>
                    </a:cubicBezTo>
                    <a:cubicBezTo>
                      <a:pt x="143768" y="97004"/>
                      <a:pt x="150487" y="90138"/>
                      <a:pt x="153736" y="81129"/>
                    </a:cubicBezTo>
                    <a:cubicBezTo>
                      <a:pt x="158461" y="67765"/>
                      <a:pt x="154253" y="52333"/>
                      <a:pt x="143177" y="42882"/>
                    </a:cubicBezTo>
                    <a:cubicBezTo>
                      <a:pt x="127154" y="29074"/>
                      <a:pt x="123315" y="17260"/>
                      <a:pt x="121469" y="11575"/>
                    </a:cubicBezTo>
                    <a:cubicBezTo>
                      <a:pt x="120288" y="7883"/>
                      <a:pt x="118885" y="3674"/>
                      <a:pt x="114159" y="1533"/>
                    </a:cubicBezTo>
                    <a:cubicBezTo>
                      <a:pt x="111353" y="278"/>
                      <a:pt x="108178" y="204"/>
                      <a:pt x="105298" y="1459"/>
                    </a:cubicBezTo>
                    <a:cubicBezTo>
                      <a:pt x="102714" y="2567"/>
                      <a:pt x="94814" y="5889"/>
                      <a:pt x="87061" y="27450"/>
                    </a:cubicBezTo>
                    <a:cubicBezTo>
                      <a:pt x="83295" y="37861"/>
                      <a:pt x="80785" y="49379"/>
                      <a:pt x="80785" y="56025"/>
                    </a:cubicBezTo>
                    <a:cubicBezTo>
                      <a:pt x="80785" y="62375"/>
                      <a:pt x="81818" y="84009"/>
                      <a:pt x="94814" y="96635"/>
                    </a:cubicBezTo>
                    <a:cubicBezTo>
                      <a:pt x="97693" y="99441"/>
                      <a:pt x="100942" y="101509"/>
                      <a:pt x="104486" y="102911"/>
                    </a:cubicBezTo>
                    <a:cubicBezTo>
                      <a:pt x="96143" y="117088"/>
                      <a:pt x="91196" y="132963"/>
                      <a:pt x="89940" y="149503"/>
                    </a:cubicBezTo>
                    <a:cubicBezTo>
                      <a:pt x="89719" y="150315"/>
                      <a:pt x="89645" y="151127"/>
                      <a:pt x="89645" y="152013"/>
                    </a:cubicBezTo>
                    <a:lnTo>
                      <a:pt x="89645" y="157625"/>
                    </a:lnTo>
                    <a:cubicBezTo>
                      <a:pt x="89645" y="157625"/>
                      <a:pt x="89645" y="157625"/>
                      <a:pt x="89645" y="157625"/>
                    </a:cubicBezTo>
                    <a:lnTo>
                      <a:pt x="89645" y="230798"/>
                    </a:lnTo>
                    <a:lnTo>
                      <a:pt x="88759" y="225850"/>
                    </a:lnTo>
                    <a:cubicBezTo>
                      <a:pt x="88759" y="225850"/>
                      <a:pt x="88759" y="225850"/>
                      <a:pt x="88759" y="225850"/>
                    </a:cubicBezTo>
                    <a:lnTo>
                      <a:pt x="87799" y="220608"/>
                    </a:lnTo>
                    <a:cubicBezTo>
                      <a:pt x="87651" y="219722"/>
                      <a:pt x="87356" y="218910"/>
                      <a:pt x="86987" y="218171"/>
                    </a:cubicBezTo>
                    <a:cubicBezTo>
                      <a:pt x="84624" y="209385"/>
                      <a:pt x="81228" y="200967"/>
                      <a:pt x="76797" y="192993"/>
                    </a:cubicBezTo>
                    <a:cubicBezTo>
                      <a:pt x="72589" y="185535"/>
                      <a:pt x="67568" y="178668"/>
                      <a:pt x="61808" y="172392"/>
                    </a:cubicBezTo>
                    <a:cubicBezTo>
                      <a:pt x="64614" y="169513"/>
                      <a:pt x="66829" y="166042"/>
                      <a:pt x="68306" y="162055"/>
                    </a:cubicBezTo>
                    <a:cubicBezTo>
                      <a:pt x="74582" y="145073"/>
                      <a:pt x="66165" y="125137"/>
                      <a:pt x="63433" y="119377"/>
                    </a:cubicBezTo>
                    <a:cubicBezTo>
                      <a:pt x="60553" y="113396"/>
                      <a:pt x="53317" y="104167"/>
                      <a:pt x="45416" y="96340"/>
                    </a:cubicBezTo>
                    <a:cubicBezTo>
                      <a:pt x="29099" y="80243"/>
                      <a:pt x="20533" y="80612"/>
                      <a:pt x="17728" y="80760"/>
                    </a:cubicBezTo>
                    <a:cubicBezTo>
                      <a:pt x="8867" y="81203"/>
                      <a:pt x="6578" y="90433"/>
                      <a:pt x="5544" y="94346"/>
                    </a:cubicBezTo>
                    <a:cubicBezTo>
                      <a:pt x="4363" y="98998"/>
                      <a:pt x="3477" y="104831"/>
                      <a:pt x="2886" y="108892"/>
                    </a:cubicBezTo>
                    <a:cubicBezTo>
                      <a:pt x="1557" y="118491"/>
                      <a:pt x="302" y="131634"/>
                      <a:pt x="597" y="139092"/>
                    </a:cubicBezTo>
                    <a:cubicBezTo>
                      <a:pt x="1483" y="159176"/>
                      <a:pt x="7317" y="172688"/>
                      <a:pt x="17949" y="179333"/>
                    </a:cubicBezTo>
                    <a:cubicBezTo>
                      <a:pt x="22232" y="181991"/>
                      <a:pt x="27105" y="183394"/>
                      <a:pt x="32347" y="183542"/>
                    </a:cubicBezTo>
                    <a:cubicBezTo>
                      <a:pt x="27474" y="198235"/>
                      <a:pt x="25850" y="213741"/>
                      <a:pt x="27622" y="229247"/>
                    </a:cubicBezTo>
                    <a:cubicBezTo>
                      <a:pt x="27548" y="230133"/>
                      <a:pt x="27622" y="230945"/>
                      <a:pt x="27769" y="231831"/>
                    </a:cubicBezTo>
                    <a:lnTo>
                      <a:pt x="30427" y="246008"/>
                    </a:lnTo>
                    <a:cubicBezTo>
                      <a:pt x="24299" y="247263"/>
                      <a:pt x="18171" y="248666"/>
                      <a:pt x="12116" y="250143"/>
                    </a:cubicBezTo>
                    <a:cubicBezTo>
                      <a:pt x="12042" y="250143"/>
                      <a:pt x="11968" y="250217"/>
                      <a:pt x="11894" y="250217"/>
                    </a:cubicBezTo>
                    <a:cubicBezTo>
                      <a:pt x="11673" y="250291"/>
                      <a:pt x="11525" y="250364"/>
                      <a:pt x="11304" y="250364"/>
                    </a:cubicBezTo>
                    <a:cubicBezTo>
                      <a:pt x="11156" y="250438"/>
                      <a:pt x="11008" y="250438"/>
                      <a:pt x="10935" y="250512"/>
                    </a:cubicBezTo>
                    <a:cubicBezTo>
                      <a:pt x="10787" y="250586"/>
                      <a:pt x="10565" y="250660"/>
                      <a:pt x="10418" y="250734"/>
                    </a:cubicBezTo>
                    <a:cubicBezTo>
                      <a:pt x="10270" y="250807"/>
                      <a:pt x="10122" y="250881"/>
                      <a:pt x="9975" y="250955"/>
                    </a:cubicBezTo>
                    <a:cubicBezTo>
                      <a:pt x="9827" y="251029"/>
                      <a:pt x="9679" y="251103"/>
                      <a:pt x="9532" y="251176"/>
                    </a:cubicBezTo>
                    <a:cubicBezTo>
                      <a:pt x="9384" y="251250"/>
                      <a:pt x="9236" y="251324"/>
                      <a:pt x="9089" y="251472"/>
                    </a:cubicBezTo>
                    <a:cubicBezTo>
                      <a:pt x="8941" y="251546"/>
                      <a:pt x="8867" y="251620"/>
                      <a:pt x="8719" y="251693"/>
                    </a:cubicBezTo>
                    <a:cubicBezTo>
                      <a:pt x="8572" y="251767"/>
                      <a:pt x="8424" y="251915"/>
                      <a:pt x="8276" y="252063"/>
                    </a:cubicBezTo>
                    <a:cubicBezTo>
                      <a:pt x="8203" y="252137"/>
                      <a:pt x="8055" y="252210"/>
                      <a:pt x="7981" y="252358"/>
                    </a:cubicBezTo>
                    <a:cubicBezTo>
                      <a:pt x="7833" y="252506"/>
                      <a:pt x="7686" y="252580"/>
                      <a:pt x="7538" y="252727"/>
                    </a:cubicBezTo>
                    <a:cubicBezTo>
                      <a:pt x="7464" y="252801"/>
                      <a:pt x="7317" y="252949"/>
                      <a:pt x="7243" y="253022"/>
                    </a:cubicBezTo>
                    <a:cubicBezTo>
                      <a:pt x="7095" y="253170"/>
                      <a:pt x="7021" y="253318"/>
                      <a:pt x="6873" y="253392"/>
                    </a:cubicBezTo>
                    <a:cubicBezTo>
                      <a:pt x="6800" y="253539"/>
                      <a:pt x="6652" y="253613"/>
                      <a:pt x="6578" y="253761"/>
                    </a:cubicBezTo>
                    <a:cubicBezTo>
                      <a:pt x="6504" y="253909"/>
                      <a:pt x="6357" y="253982"/>
                      <a:pt x="6283" y="254130"/>
                    </a:cubicBezTo>
                    <a:cubicBezTo>
                      <a:pt x="6209" y="254278"/>
                      <a:pt x="6061" y="254426"/>
                      <a:pt x="5987" y="254573"/>
                    </a:cubicBezTo>
                    <a:cubicBezTo>
                      <a:pt x="5914" y="254721"/>
                      <a:pt x="5840" y="254795"/>
                      <a:pt x="5766" y="254942"/>
                    </a:cubicBezTo>
                    <a:cubicBezTo>
                      <a:pt x="5692" y="255090"/>
                      <a:pt x="5618" y="255237"/>
                      <a:pt x="5471" y="255459"/>
                    </a:cubicBezTo>
                    <a:cubicBezTo>
                      <a:pt x="5397" y="255607"/>
                      <a:pt x="5323" y="255681"/>
                      <a:pt x="5323" y="255828"/>
                    </a:cubicBezTo>
                    <a:cubicBezTo>
                      <a:pt x="5249" y="255976"/>
                      <a:pt x="5175" y="256198"/>
                      <a:pt x="5101" y="256345"/>
                    </a:cubicBezTo>
                    <a:cubicBezTo>
                      <a:pt x="5028" y="256493"/>
                      <a:pt x="5028" y="256641"/>
                      <a:pt x="4954" y="256788"/>
                    </a:cubicBezTo>
                    <a:cubicBezTo>
                      <a:pt x="4880" y="256936"/>
                      <a:pt x="4806" y="257157"/>
                      <a:pt x="4806" y="257305"/>
                    </a:cubicBezTo>
                    <a:cubicBezTo>
                      <a:pt x="4732" y="257453"/>
                      <a:pt x="4732" y="257600"/>
                      <a:pt x="4658" y="257822"/>
                    </a:cubicBezTo>
                    <a:cubicBezTo>
                      <a:pt x="4658" y="257970"/>
                      <a:pt x="4584" y="258117"/>
                      <a:pt x="4584" y="258265"/>
                    </a:cubicBezTo>
                    <a:cubicBezTo>
                      <a:pt x="4584" y="258487"/>
                      <a:pt x="4511" y="258634"/>
                      <a:pt x="4511" y="258856"/>
                    </a:cubicBezTo>
                    <a:cubicBezTo>
                      <a:pt x="4511" y="259003"/>
                      <a:pt x="4511" y="259151"/>
                      <a:pt x="4437" y="259298"/>
                    </a:cubicBezTo>
                    <a:cubicBezTo>
                      <a:pt x="4437" y="259520"/>
                      <a:pt x="4437" y="259742"/>
                      <a:pt x="4437" y="259963"/>
                    </a:cubicBezTo>
                    <a:cubicBezTo>
                      <a:pt x="4437" y="260037"/>
                      <a:pt x="4437" y="260111"/>
                      <a:pt x="4437" y="260185"/>
                    </a:cubicBezTo>
                    <a:lnTo>
                      <a:pt x="4437" y="470842"/>
                    </a:lnTo>
                    <a:cubicBezTo>
                      <a:pt x="4437" y="472688"/>
                      <a:pt x="4880" y="489006"/>
                      <a:pt x="20533" y="505029"/>
                    </a:cubicBezTo>
                    <a:cubicBezTo>
                      <a:pt x="40026" y="524965"/>
                      <a:pt x="73548" y="535080"/>
                      <a:pt x="120066" y="535080"/>
                    </a:cubicBezTo>
                    <a:cubicBezTo>
                      <a:pt x="167543" y="535080"/>
                      <a:pt x="201361" y="524965"/>
                      <a:pt x="220484" y="505029"/>
                    </a:cubicBezTo>
                    <a:cubicBezTo>
                      <a:pt x="235030" y="489523"/>
                      <a:pt x="235474" y="473648"/>
                      <a:pt x="235400" y="470694"/>
                    </a:cubicBezTo>
                    <a:moveTo>
                      <a:pt x="173672" y="262474"/>
                    </a:moveTo>
                    <a:lnTo>
                      <a:pt x="193312" y="262474"/>
                    </a:lnTo>
                    <a:lnTo>
                      <a:pt x="193312" y="266682"/>
                    </a:lnTo>
                    <a:cubicBezTo>
                      <a:pt x="193239" y="266682"/>
                      <a:pt x="193165" y="266756"/>
                      <a:pt x="193091" y="266756"/>
                    </a:cubicBezTo>
                    <a:cubicBezTo>
                      <a:pt x="192722" y="266830"/>
                      <a:pt x="192353" y="266904"/>
                      <a:pt x="191984" y="266978"/>
                    </a:cubicBezTo>
                    <a:cubicBezTo>
                      <a:pt x="191614" y="267051"/>
                      <a:pt x="191319" y="267125"/>
                      <a:pt x="190950" y="267199"/>
                    </a:cubicBezTo>
                    <a:cubicBezTo>
                      <a:pt x="190580" y="267273"/>
                      <a:pt x="190211" y="267347"/>
                      <a:pt x="189768" y="267421"/>
                    </a:cubicBezTo>
                    <a:cubicBezTo>
                      <a:pt x="189399" y="267495"/>
                      <a:pt x="189030" y="267568"/>
                      <a:pt x="188661" y="267642"/>
                    </a:cubicBezTo>
                    <a:cubicBezTo>
                      <a:pt x="188292" y="267716"/>
                      <a:pt x="187849" y="267790"/>
                      <a:pt x="187479" y="267864"/>
                    </a:cubicBezTo>
                    <a:cubicBezTo>
                      <a:pt x="187110" y="267938"/>
                      <a:pt x="186741" y="268012"/>
                      <a:pt x="186372" y="268085"/>
                    </a:cubicBezTo>
                    <a:cubicBezTo>
                      <a:pt x="186003" y="268159"/>
                      <a:pt x="185560" y="268233"/>
                      <a:pt x="185190" y="268307"/>
                    </a:cubicBezTo>
                    <a:cubicBezTo>
                      <a:pt x="184821" y="268381"/>
                      <a:pt x="184378" y="268455"/>
                      <a:pt x="184009" y="268528"/>
                    </a:cubicBezTo>
                    <a:cubicBezTo>
                      <a:pt x="183640" y="268602"/>
                      <a:pt x="183197" y="268676"/>
                      <a:pt x="182754" y="268750"/>
                    </a:cubicBezTo>
                    <a:cubicBezTo>
                      <a:pt x="182311" y="268824"/>
                      <a:pt x="181942" y="268897"/>
                      <a:pt x="181498" y="268971"/>
                    </a:cubicBezTo>
                    <a:cubicBezTo>
                      <a:pt x="181055" y="269045"/>
                      <a:pt x="180612" y="269119"/>
                      <a:pt x="180170" y="269193"/>
                    </a:cubicBezTo>
                    <a:cubicBezTo>
                      <a:pt x="179726" y="269267"/>
                      <a:pt x="179357" y="269340"/>
                      <a:pt x="178914" y="269340"/>
                    </a:cubicBezTo>
                    <a:cubicBezTo>
                      <a:pt x="178397" y="269414"/>
                      <a:pt x="177807" y="269488"/>
                      <a:pt x="177290" y="269562"/>
                    </a:cubicBezTo>
                    <a:cubicBezTo>
                      <a:pt x="176994" y="269636"/>
                      <a:pt x="176625" y="269636"/>
                      <a:pt x="176330" y="269710"/>
                    </a:cubicBezTo>
                    <a:cubicBezTo>
                      <a:pt x="175444" y="269857"/>
                      <a:pt x="174558" y="269931"/>
                      <a:pt x="173672" y="270079"/>
                    </a:cubicBezTo>
                    <a:cubicBezTo>
                      <a:pt x="173672" y="270079"/>
                      <a:pt x="173672" y="270079"/>
                      <a:pt x="173672" y="270079"/>
                    </a:cubicBezTo>
                    <a:lnTo>
                      <a:pt x="173672" y="262474"/>
                    </a:lnTo>
                    <a:close/>
                    <a:moveTo>
                      <a:pt x="173672" y="236040"/>
                    </a:moveTo>
                    <a:lnTo>
                      <a:pt x="193312" y="236040"/>
                    </a:lnTo>
                    <a:lnTo>
                      <a:pt x="193312" y="241799"/>
                    </a:lnTo>
                    <a:lnTo>
                      <a:pt x="173672" y="241799"/>
                    </a:lnTo>
                    <a:lnTo>
                      <a:pt x="173672" y="236040"/>
                    </a:lnTo>
                    <a:close/>
                    <a:moveTo>
                      <a:pt x="175148" y="215365"/>
                    </a:moveTo>
                    <a:cubicBezTo>
                      <a:pt x="176699" y="206874"/>
                      <a:pt x="179505" y="198678"/>
                      <a:pt x="183492" y="190999"/>
                    </a:cubicBezTo>
                    <a:cubicBezTo>
                      <a:pt x="185560" y="194913"/>
                      <a:pt x="187258" y="198974"/>
                      <a:pt x="188661" y="203182"/>
                    </a:cubicBezTo>
                    <a:cubicBezTo>
                      <a:pt x="189990" y="207170"/>
                      <a:pt x="191023" y="211231"/>
                      <a:pt x="191836" y="215365"/>
                    </a:cubicBezTo>
                    <a:lnTo>
                      <a:pt x="175148" y="215365"/>
                    </a:lnTo>
                    <a:close/>
                    <a:moveTo>
                      <a:pt x="176994" y="134661"/>
                    </a:moveTo>
                    <a:cubicBezTo>
                      <a:pt x="177659" y="133037"/>
                      <a:pt x="180391" y="128607"/>
                      <a:pt x="184452" y="123807"/>
                    </a:cubicBezTo>
                    <a:cubicBezTo>
                      <a:pt x="185560" y="129714"/>
                      <a:pt x="187775" y="136803"/>
                      <a:pt x="191836" y="144851"/>
                    </a:cubicBezTo>
                    <a:cubicBezTo>
                      <a:pt x="193460" y="148100"/>
                      <a:pt x="193091" y="152087"/>
                      <a:pt x="190876" y="154597"/>
                    </a:cubicBezTo>
                    <a:cubicBezTo>
                      <a:pt x="188292" y="157477"/>
                      <a:pt x="183566" y="157920"/>
                      <a:pt x="177659" y="155705"/>
                    </a:cubicBezTo>
                    <a:cubicBezTo>
                      <a:pt x="176256" y="155188"/>
                      <a:pt x="175518" y="154524"/>
                      <a:pt x="175001" y="153269"/>
                    </a:cubicBezTo>
                    <a:cubicBezTo>
                      <a:pt x="173081" y="148838"/>
                      <a:pt x="174558" y="140568"/>
                      <a:pt x="176994" y="134661"/>
                    </a:cubicBezTo>
                    <a:moveTo>
                      <a:pt x="114897" y="272737"/>
                    </a:moveTo>
                    <a:cubicBezTo>
                      <a:pt x="113420" y="272737"/>
                      <a:pt x="111944" y="272737"/>
                      <a:pt x="110541" y="272663"/>
                    </a:cubicBezTo>
                    <a:cubicBezTo>
                      <a:pt x="110393" y="272663"/>
                      <a:pt x="110246" y="272663"/>
                      <a:pt x="110172" y="272663"/>
                    </a:cubicBezTo>
                    <a:lnTo>
                      <a:pt x="110172" y="188784"/>
                    </a:lnTo>
                    <a:lnTo>
                      <a:pt x="129812" y="188784"/>
                    </a:lnTo>
                    <a:lnTo>
                      <a:pt x="129812" y="272663"/>
                    </a:lnTo>
                    <a:cubicBezTo>
                      <a:pt x="128557" y="272663"/>
                      <a:pt x="127228" y="272663"/>
                      <a:pt x="125973" y="272737"/>
                    </a:cubicBezTo>
                    <a:cubicBezTo>
                      <a:pt x="125604" y="272737"/>
                      <a:pt x="125308" y="272737"/>
                      <a:pt x="124939" y="272737"/>
                    </a:cubicBezTo>
                    <a:cubicBezTo>
                      <a:pt x="123315" y="272737"/>
                      <a:pt x="121616" y="272737"/>
                      <a:pt x="119992" y="272737"/>
                    </a:cubicBezTo>
                    <a:cubicBezTo>
                      <a:pt x="118368" y="272737"/>
                      <a:pt x="116817" y="272737"/>
                      <a:pt x="115193" y="272737"/>
                    </a:cubicBezTo>
                    <a:cubicBezTo>
                      <a:pt x="114971" y="272737"/>
                      <a:pt x="114897" y="272737"/>
                      <a:pt x="114897" y="272737"/>
                    </a:cubicBezTo>
                    <a:moveTo>
                      <a:pt x="49773" y="238255"/>
                    </a:moveTo>
                    <a:lnTo>
                      <a:pt x="69118" y="234637"/>
                    </a:lnTo>
                    <a:lnTo>
                      <a:pt x="70152" y="240249"/>
                    </a:lnTo>
                    <a:lnTo>
                      <a:pt x="50881" y="243867"/>
                    </a:lnTo>
                    <a:lnTo>
                      <a:pt x="49773" y="238255"/>
                    </a:lnTo>
                    <a:close/>
                    <a:moveTo>
                      <a:pt x="47410" y="217654"/>
                    </a:moveTo>
                    <a:cubicBezTo>
                      <a:pt x="47410" y="209016"/>
                      <a:pt x="48665" y="200450"/>
                      <a:pt x="51176" y="192181"/>
                    </a:cubicBezTo>
                    <a:cubicBezTo>
                      <a:pt x="53908" y="195651"/>
                      <a:pt x="56344" y="199343"/>
                      <a:pt x="58560" y="203256"/>
                    </a:cubicBezTo>
                    <a:cubicBezTo>
                      <a:pt x="60627" y="206948"/>
                      <a:pt x="62399" y="210714"/>
                      <a:pt x="63876" y="214627"/>
                    </a:cubicBezTo>
                    <a:lnTo>
                      <a:pt x="47410" y="217654"/>
                    </a:lnTo>
                    <a:close/>
                    <a:moveTo>
                      <a:pt x="75468" y="271039"/>
                    </a:moveTo>
                    <a:cubicBezTo>
                      <a:pt x="74952" y="270965"/>
                      <a:pt x="74435" y="270965"/>
                      <a:pt x="73918" y="270891"/>
                    </a:cubicBezTo>
                    <a:cubicBezTo>
                      <a:pt x="73548" y="270891"/>
                      <a:pt x="73106" y="270817"/>
                      <a:pt x="72736" y="270817"/>
                    </a:cubicBezTo>
                    <a:cubicBezTo>
                      <a:pt x="72219" y="270743"/>
                      <a:pt x="71702" y="270743"/>
                      <a:pt x="71186" y="270670"/>
                    </a:cubicBezTo>
                    <a:cubicBezTo>
                      <a:pt x="70817" y="270596"/>
                      <a:pt x="70447" y="270596"/>
                      <a:pt x="70078" y="270522"/>
                    </a:cubicBezTo>
                    <a:cubicBezTo>
                      <a:pt x="69561" y="270448"/>
                      <a:pt x="69045" y="270448"/>
                      <a:pt x="68601" y="270374"/>
                    </a:cubicBezTo>
                    <a:cubicBezTo>
                      <a:pt x="68232" y="270301"/>
                      <a:pt x="67863" y="270301"/>
                      <a:pt x="67494" y="270227"/>
                    </a:cubicBezTo>
                    <a:cubicBezTo>
                      <a:pt x="66977" y="270153"/>
                      <a:pt x="66460" y="270079"/>
                      <a:pt x="66017" y="270079"/>
                    </a:cubicBezTo>
                    <a:cubicBezTo>
                      <a:pt x="65648" y="270005"/>
                      <a:pt x="65353" y="270005"/>
                      <a:pt x="64984" y="269931"/>
                    </a:cubicBezTo>
                    <a:cubicBezTo>
                      <a:pt x="64467" y="269857"/>
                      <a:pt x="63950" y="269784"/>
                      <a:pt x="63507" y="269710"/>
                    </a:cubicBezTo>
                    <a:cubicBezTo>
                      <a:pt x="63211" y="269636"/>
                      <a:pt x="62842" y="269636"/>
                      <a:pt x="62547" y="269562"/>
                    </a:cubicBezTo>
                    <a:cubicBezTo>
                      <a:pt x="62030" y="269488"/>
                      <a:pt x="61513" y="269414"/>
                      <a:pt x="60996" y="269340"/>
                    </a:cubicBezTo>
                    <a:cubicBezTo>
                      <a:pt x="60701" y="269267"/>
                      <a:pt x="60405" y="269267"/>
                      <a:pt x="60110" y="269193"/>
                    </a:cubicBezTo>
                    <a:cubicBezTo>
                      <a:pt x="59593" y="269119"/>
                      <a:pt x="59077" y="269045"/>
                      <a:pt x="58560" y="268971"/>
                    </a:cubicBezTo>
                    <a:cubicBezTo>
                      <a:pt x="58264" y="268897"/>
                      <a:pt x="58043" y="268897"/>
                      <a:pt x="57747" y="268824"/>
                    </a:cubicBezTo>
                    <a:cubicBezTo>
                      <a:pt x="57231" y="268750"/>
                      <a:pt x="56640" y="268676"/>
                      <a:pt x="56123" y="268528"/>
                    </a:cubicBezTo>
                    <a:cubicBezTo>
                      <a:pt x="55901" y="268528"/>
                      <a:pt x="55754" y="268455"/>
                      <a:pt x="55532" y="268455"/>
                    </a:cubicBezTo>
                    <a:lnTo>
                      <a:pt x="54720" y="264098"/>
                    </a:lnTo>
                    <a:lnTo>
                      <a:pt x="73991" y="260480"/>
                    </a:lnTo>
                    <a:lnTo>
                      <a:pt x="75985" y="270965"/>
                    </a:lnTo>
                    <a:cubicBezTo>
                      <a:pt x="75763" y="271039"/>
                      <a:pt x="75616" y="271039"/>
                      <a:pt x="75468" y="271039"/>
                    </a:cubicBezTo>
                    <a:moveTo>
                      <a:pt x="110098" y="162424"/>
                    </a:moveTo>
                    <a:lnTo>
                      <a:pt x="129739" y="162424"/>
                    </a:lnTo>
                    <a:lnTo>
                      <a:pt x="129739" y="168183"/>
                    </a:lnTo>
                    <a:lnTo>
                      <a:pt x="110098" y="168183"/>
                    </a:lnTo>
                    <a:lnTo>
                      <a:pt x="110098" y="162424"/>
                    </a:lnTo>
                    <a:close/>
                    <a:moveTo>
                      <a:pt x="111575" y="141750"/>
                    </a:moveTo>
                    <a:cubicBezTo>
                      <a:pt x="113125" y="133259"/>
                      <a:pt x="115931" y="125063"/>
                      <a:pt x="119918" y="117384"/>
                    </a:cubicBezTo>
                    <a:cubicBezTo>
                      <a:pt x="121986" y="121297"/>
                      <a:pt x="123684" y="125358"/>
                      <a:pt x="125087" y="129567"/>
                    </a:cubicBezTo>
                    <a:cubicBezTo>
                      <a:pt x="126416" y="133554"/>
                      <a:pt x="127450" y="137615"/>
                      <a:pt x="128262" y="141750"/>
                    </a:cubicBezTo>
                    <a:lnTo>
                      <a:pt x="111575" y="141750"/>
                    </a:lnTo>
                    <a:close/>
                    <a:moveTo>
                      <a:pt x="107292" y="31880"/>
                    </a:moveTo>
                    <a:cubicBezTo>
                      <a:pt x="111353" y="39411"/>
                      <a:pt x="117998" y="48862"/>
                      <a:pt x="129369" y="58683"/>
                    </a:cubicBezTo>
                    <a:cubicBezTo>
                      <a:pt x="134021" y="62670"/>
                      <a:pt x="135793" y="69020"/>
                      <a:pt x="133873" y="74410"/>
                    </a:cubicBezTo>
                    <a:cubicBezTo>
                      <a:pt x="131732" y="80539"/>
                      <a:pt x="125234" y="84083"/>
                      <a:pt x="115636" y="84378"/>
                    </a:cubicBezTo>
                    <a:cubicBezTo>
                      <a:pt x="112904" y="84452"/>
                      <a:pt x="110836" y="83714"/>
                      <a:pt x="108917" y="81868"/>
                    </a:cubicBezTo>
                    <a:cubicBezTo>
                      <a:pt x="103600" y="76699"/>
                      <a:pt x="101164" y="64885"/>
                      <a:pt x="101164" y="56173"/>
                    </a:cubicBezTo>
                    <a:cubicBezTo>
                      <a:pt x="101237" y="50487"/>
                      <a:pt x="104043" y="40076"/>
                      <a:pt x="107292" y="31880"/>
                    </a:cubicBezTo>
                    <a:moveTo>
                      <a:pt x="21050" y="138353"/>
                    </a:moveTo>
                    <a:cubicBezTo>
                      <a:pt x="20755" y="130896"/>
                      <a:pt x="22453" y="115390"/>
                      <a:pt x="24151" y="105422"/>
                    </a:cubicBezTo>
                    <a:cubicBezTo>
                      <a:pt x="31461" y="111329"/>
                      <a:pt x="41577" y="122330"/>
                      <a:pt x="44530" y="128459"/>
                    </a:cubicBezTo>
                    <a:lnTo>
                      <a:pt x="44530" y="128459"/>
                    </a:lnTo>
                    <a:cubicBezTo>
                      <a:pt x="48296" y="136360"/>
                      <a:pt x="51250" y="148100"/>
                      <a:pt x="48665" y="155041"/>
                    </a:cubicBezTo>
                    <a:cubicBezTo>
                      <a:pt x="47779" y="157551"/>
                      <a:pt x="46229" y="159102"/>
                      <a:pt x="43718" y="160209"/>
                    </a:cubicBezTo>
                    <a:cubicBezTo>
                      <a:pt x="38993" y="162276"/>
                      <a:pt x="32495" y="164270"/>
                      <a:pt x="28729" y="161907"/>
                    </a:cubicBezTo>
                    <a:cubicBezTo>
                      <a:pt x="24373" y="159249"/>
                      <a:pt x="21567" y="150389"/>
                      <a:pt x="21050" y="138353"/>
                    </a:cubicBezTo>
                    <a:moveTo>
                      <a:pt x="205200" y="490778"/>
                    </a:moveTo>
                    <a:cubicBezTo>
                      <a:pt x="194863" y="501632"/>
                      <a:pt x="171604" y="514480"/>
                      <a:pt x="119697" y="514480"/>
                    </a:cubicBezTo>
                    <a:cubicBezTo>
                      <a:pt x="70226" y="514480"/>
                      <a:pt x="46893" y="502149"/>
                      <a:pt x="36113" y="491738"/>
                    </a:cubicBezTo>
                    <a:cubicBezTo>
                      <a:pt x="25480" y="481549"/>
                      <a:pt x="24742" y="471580"/>
                      <a:pt x="24742" y="470694"/>
                    </a:cubicBezTo>
                    <a:lnTo>
                      <a:pt x="24742" y="281671"/>
                    </a:lnTo>
                    <a:cubicBezTo>
                      <a:pt x="30280" y="283960"/>
                      <a:pt x="36851" y="285880"/>
                      <a:pt x="44457" y="287504"/>
                    </a:cubicBezTo>
                    <a:cubicBezTo>
                      <a:pt x="45195" y="287652"/>
                      <a:pt x="45933" y="287800"/>
                      <a:pt x="46746" y="287948"/>
                    </a:cubicBezTo>
                    <a:cubicBezTo>
                      <a:pt x="58190" y="290237"/>
                      <a:pt x="72072" y="291787"/>
                      <a:pt x="88021" y="292673"/>
                    </a:cubicBezTo>
                    <a:lnTo>
                      <a:pt x="88021" y="292673"/>
                    </a:lnTo>
                    <a:cubicBezTo>
                      <a:pt x="91565" y="292894"/>
                      <a:pt x="95330" y="293042"/>
                      <a:pt x="99465" y="293190"/>
                    </a:cubicBezTo>
                    <a:cubicBezTo>
                      <a:pt x="105815" y="293411"/>
                      <a:pt x="112682" y="293485"/>
                      <a:pt x="119771" y="293485"/>
                    </a:cubicBezTo>
                    <a:cubicBezTo>
                      <a:pt x="126859" y="293485"/>
                      <a:pt x="133800" y="293411"/>
                      <a:pt x="140445" y="293190"/>
                    </a:cubicBezTo>
                    <a:cubicBezTo>
                      <a:pt x="140445" y="293190"/>
                      <a:pt x="140445" y="293190"/>
                      <a:pt x="140445" y="293190"/>
                    </a:cubicBezTo>
                    <a:cubicBezTo>
                      <a:pt x="148936" y="292894"/>
                      <a:pt x="156984" y="292452"/>
                      <a:pt x="164295" y="291861"/>
                    </a:cubicBezTo>
                    <a:cubicBezTo>
                      <a:pt x="165402" y="291787"/>
                      <a:pt x="166436" y="291639"/>
                      <a:pt x="167469" y="291566"/>
                    </a:cubicBezTo>
                    <a:cubicBezTo>
                      <a:pt x="168651" y="291492"/>
                      <a:pt x="169758" y="291344"/>
                      <a:pt x="170940" y="291196"/>
                    </a:cubicBezTo>
                    <a:cubicBezTo>
                      <a:pt x="185190" y="289720"/>
                      <a:pt x="197226" y="287504"/>
                      <a:pt x="206751" y="284625"/>
                    </a:cubicBezTo>
                    <a:lnTo>
                      <a:pt x="206751" y="284625"/>
                    </a:lnTo>
                    <a:cubicBezTo>
                      <a:pt x="206751" y="284625"/>
                      <a:pt x="206751" y="284625"/>
                      <a:pt x="206751" y="284625"/>
                    </a:cubicBezTo>
                    <a:cubicBezTo>
                      <a:pt x="209704" y="283739"/>
                      <a:pt x="212362" y="282779"/>
                      <a:pt x="214799" y="281745"/>
                    </a:cubicBezTo>
                    <a:lnTo>
                      <a:pt x="214799" y="470916"/>
                    </a:lnTo>
                    <a:cubicBezTo>
                      <a:pt x="214799" y="471063"/>
                      <a:pt x="214799" y="471211"/>
                      <a:pt x="214799" y="471359"/>
                    </a:cubicBezTo>
                    <a:cubicBezTo>
                      <a:pt x="214725" y="471359"/>
                      <a:pt x="214651" y="480884"/>
                      <a:pt x="205200" y="490778"/>
                    </a:cubicBezTo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3" name="Forma libre 9">
                <a:extLst>
                  <a:ext uri="{FF2B5EF4-FFF2-40B4-BE49-F238E27FC236}">
                    <a16:creationId xmlns:a16="http://schemas.microsoft.com/office/drawing/2014/main" id="{CDEF56DF-73DA-3748-9C0D-F837D19B09D8}"/>
                  </a:ext>
                </a:extLst>
              </p:cNvPr>
              <p:cNvSpPr/>
              <p:nvPr/>
            </p:nvSpPr>
            <p:spPr>
              <a:xfrm>
                <a:off x="19010655" y="9240425"/>
                <a:ext cx="1233754" cy="1182488"/>
              </a:xfrm>
              <a:custGeom>
                <a:avLst/>
                <a:gdLst>
                  <a:gd name="connsiteX0" fmla="*/ 530392 w 533104"/>
                  <a:gd name="connsiteY0" fmla="*/ 361477 h 510953"/>
                  <a:gd name="connsiteX1" fmla="*/ 530171 w 533104"/>
                  <a:gd name="connsiteY1" fmla="*/ 360887 h 510953"/>
                  <a:gd name="connsiteX2" fmla="*/ 509644 w 533104"/>
                  <a:gd name="connsiteY2" fmla="*/ 338292 h 510953"/>
                  <a:gd name="connsiteX3" fmla="*/ 479223 w 533104"/>
                  <a:gd name="connsiteY3" fmla="*/ 336742 h 510953"/>
                  <a:gd name="connsiteX4" fmla="*/ 381389 w 533104"/>
                  <a:gd name="connsiteY4" fmla="*/ 374177 h 510953"/>
                  <a:gd name="connsiteX5" fmla="*/ 345135 w 533104"/>
                  <a:gd name="connsiteY5" fmla="*/ 348039 h 510953"/>
                  <a:gd name="connsiteX6" fmla="*/ 344027 w 533104"/>
                  <a:gd name="connsiteY6" fmla="*/ 348039 h 510953"/>
                  <a:gd name="connsiteX7" fmla="*/ 386853 w 533104"/>
                  <a:gd name="connsiteY7" fmla="*/ 256407 h 510953"/>
                  <a:gd name="connsiteX8" fmla="*/ 374079 w 533104"/>
                  <a:gd name="connsiteY8" fmla="*/ 202653 h 510953"/>
                  <a:gd name="connsiteX9" fmla="*/ 387148 w 533104"/>
                  <a:gd name="connsiteY9" fmla="*/ 202949 h 510953"/>
                  <a:gd name="connsiteX10" fmla="*/ 416757 w 533104"/>
                  <a:gd name="connsiteY10" fmla="*/ 202949 h 510953"/>
                  <a:gd name="connsiteX11" fmla="*/ 447842 w 533104"/>
                  <a:gd name="connsiteY11" fmla="*/ 235511 h 510953"/>
                  <a:gd name="connsiteX12" fmla="*/ 489339 w 533104"/>
                  <a:gd name="connsiteY12" fmla="*/ 236028 h 510953"/>
                  <a:gd name="connsiteX13" fmla="*/ 489486 w 533104"/>
                  <a:gd name="connsiteY13" fmla="*/ 236028 h 510953"/>
                  <a:gd name="connsiteX14" fmla="*/ 502777 w 533104"/>
                  <a:gd name="connsiteY14" fmla="*/ 222885 h 510953"/>
                  <a:gd name="connsiteX15" fmla="*/ 489634 w 533104"/>
                  <a:gd name="connsiteY15" fmla="*/ 209446 h 510953"/>
                  <a:gd name="connsiteX16" fmla="*/ 448137 w 533104"/>
                  <a:gd name="connsiteY16" fmla="*/ 208930 h 510953"/>
                  <a:gd name="connsiteX17" fmla="*/ 442895 w 533104"/>
                  <a:gd name="connsiteY17" fmla="*/ 196599 h 510953"/>
                  <a:gd name="connsiteX18" fmla="*/ 444593 w 533104"/>
                  <a:gd name="connsiteY18" fmla="*/ 55348 h 510953"/>
                  <a:gd name="connsiteX19" fmla="*/ 447621 w 533104"/>
                  <a:gd name="connsiteY19" fmla="*/ 45159 h 510953"/>
                  <a:gd name="connsiteX20" fmla="*/ 450131 w 533104"/>
                  <a:gd name="connsiteY20" fmla="*/ 43165 h 510953"/>
                  <a:gd name="connsiteX21" fmla="*/ 450131 w 533104"/>
                  <a:gd name="connsiteY21" fmla="*/ 43165 h 510953"/>
                  <a:gd name="connsiteX22" fmla="*/ 491628 w 533104"/>
                  <a:gd name="connsiteY22" fmla="*/ 43682 h 510953"/>
                  <a:gd name="connsiteX23" fmla="*/ 505066 w 533104"/>
                  <a:gd name="connsiteY23" fmla="*/ 30539 h 510953"/>
                  <a:gd name="connsiteX24" fmla="*/ 491923 w 533104"/>
                  <a:gd name="connsiteY24" fmla="*/ 17101 h 510953"/>
                  <a:gd name="connsiteX25" fmla="*/ 450426 w 533104"/>
                  <a:gd name="connsiteY25" fmla="*/ 16584 h 510953"/>
                  <a:gd name="connsiteX26" fmla="*/ 426355 w 533104"/>
                  <a:gd name="connsiteY26" fmla="*/ 29210 h 510953"/>
                  <a:gd name="connsiteX27" fmla="*/ 418233 w 533104"/>
                  <a:gd name="connsiteY27" fmla="*/ 51066 h 510953"/>
                  <a:gd name="connsiteX28" fmla="*/ 412548 w 533104"/>
                  <a:gd name="connsiteY28" fmla="*/ 50549 h 510953"/>
                  <a:gd name="connsiteX29" fmla="*/ 412105 w 533104"/>
                  <a:gd name="connsiteY29" fmla="*/ 50549 h 510953"/>
                  <a:gd name="connsiteX30" fmla="*/ 320547 w 533104"/>
                  <a:gd name="connsiteY30" fmla="*/ 21531 h 510953"/>
                  <a:gd name="connsiteX31" fmla="*/ 244642 w 533104"/>
                  <a:gd name="connsiteY31" fmla="*/ 1816 h 510953"/>
                  <a:gd name="connsiteX32" fmla="*/ 126503 w 533104"/>
                  <a:gd name="connsiteY32" fmla="*/ 53133 h 510953"/>
                  <a:gd name="connsiteX33" fmla="*/ 25715 w 533104"/>
                  <a:gd name="connsiteY33" fmla="*/ 100389 h 510953"/>
                  <a:gd name="connsiteX34" fmla="*/ 4302 w 533104"/>
                  <a:gd name="connsiteY34" fmla="*/ 120251 h 510953"/>
                  <a:gd name="connsiteX35" fmla="*/ 2825 w 533104"/>
                  <a:gd name="connsiteY35" fmla="*/ 150081 h 510953"/>
                  <a:gd name="connsiteX36" fmla="*/ 3047 w 533104"/>
                  <a:gd name="connsiteY36" fmla="*/ 150746 h 510953"/>
                  <a:gd name="connsiteX37" fmla="*/ 23573 w 533104"/>
                  <a:gd name="connsiteY37" fmla="*/ 173340 h 510953"/>
                  <a:gd name="connsiteX38" fmla="*/ 40630 w 533104"/>
                  <a:gd name="connsiteY38" fmla="*/ 177180 h 510953"/>
                  <a:gd name="connsiteX39" fmla="*/ 53994 w 533104"/>
                  <a:gd name="connsiteY39" fmla="*/ 174817 h 510953"/>
                  <a:gd name="connsiteX40" fmla="*/ 151829 w 533104"/>
                  <a:gd name="connsiteY40" fmla="*/ 137381 h 510953"/>
                  <a:gd name="connsiteX41" fmla="*/ 160320 w 533104"/>
                  <a:gd name="connsiteY41" fmla="*/ 151041 h 510953"/>
                  <a:gd name="connsiteX42" fmla="*/ 188157 w 533104"/>
                  <a:gd name="connsiteY42" fmla="*/ 163446 h 510953"/>
                  <a:gd name="connsiteX43" fmla="*/ 189264 w 533104"/>
                  <a:gd name="connsiteY43" fmla="*/ 163446 h 510953"/>
                  <a:gd name="connsiteX44" fmla="*/ 192292 w 533104"/>
                  <a:gd name="connsiteY44" fmla="*/ 163298 h 510953"/>
                  <a:gd name="connsiteX45" fmla="*/ 147620 w 533104"/>
                  <a:gd name="connsiteY45" fmla="*/ 256481 h 510953"/>
                  <a:gd name="connsiteX46" fmla="*/ 159729 w 533104"/>
                  <a:gd name="connsiteY46" fmla="*/ 308905 h 510953"/>
                  <a:gd name="connsiteX47" fmla="*/ 146143 w 533104"/>
                  <a:gd name="connsiteY47" fmla="*/ 308610 h 510953"/>
                  <a:gd name="connsiteX48" fmla="*/ 116461 w 533104"/>
                  <a:gd name="connsiteY48" fmla="*/ 308610 h 510953"/>
                  <a:gd name="connsiteX49" fmla="*/ 109151 w 533104"/>
                  <a:gd name="connsiteY49" fmla="*/ 289264 h 510953"/>
                  <a:gd name="connsiteX50" fmla="*/ 85375 w 533104"/>
                  <a:gd name="connsiteY50" fmla="*/ 276048 h 510953"/>
                  <a:gd name="connsiteX51" fmla="*/ 43879 w 533104"/>
                  <a:gd name="connsiteY51" fmla="*/ 275531 h 510953"/>
                  <a:gd name="connsiteX52" fmla="*/ 30440 w 533104"/>
                  <a:gd name="connsiteY52" fmla="*/ 288674 h 510953"/>
                  <a:gd name="connsiteX53" fmla="*/ 43583 w 533104"/>
                  <a:gd name="connsiteY53" fmla="*/ 302112 h 510953"/>
                  <a:gd name="connsiteX54" fmla="*/ 85080 w 533104"/>
                  <a:gd name="connsiteY54" fmla="*/ 302629 h 510953"/>
                  <a:gd name="connsiteX55" fmla="*/ 87517 w 533104"/>
                  <a:gd name="connsiteY55" fmla="*/ 304696 h 510953"/>
                  <a:gd name="connsiteX56" fmla="*/ 90322 w 533104"/>
                  <a:gd name="connsiteY56" fmla="*/ 314960 h 510953"/>
                  <a:gd name="connsiteX57" fmla="*/ 88624 w 533104"/>
                  <a:gd name="connsiteY57" fmla="*/ 456210 h 510953"/>
                  <a:gd name="connsiteX58" fmla="*/ 83086 w 533104"/>
                  <a:gd name="connsiteY58" fmla="*/ 468394 h 510953"/>
                  <a:gd name="connsiteX59" fmla="*/ 83086 w 533104"/>
                  <a:gd name="connsiteY59" fmla="*/ 468394 h 510953"/>
                  <a:gd name="connsiteX60" fmla="*/ 41590 w 533104"/>
                  <a:gd name="connsiteY60" fmla="*/ 467877 h 510953"/>
                  <a:gd name="connsiteX61" fmla="*/ 28151 w 533104"/>
                  <a:gd name="connsiteY61" fmla="*/ 481020 h 510953"/>
                  <a:gd name="connsiteX62" fmla="*/ 41294 w 533104"/>
                  <a:gd name="connsiteY62" fmla="*/ 494458 h 510953"/>
                  <a:gd name="connsiteX63" fmla="*/ 82791 w 533104"/>
                  <a:gd name="connsiteY63" fmla="*/ 494975 h 510953"/>
                  <a:gd name="connsiteX64" fmla="*/ 83160 w 533104"/>
                  <a:gd name="connsiteY64" fmla="*/ 494975 h 510953"/>
                  <a:gd name="connsiteX65" fmla="*/ 115058 w 533104"/>
                  <a:gd name="connsiteY65" fmla="*/ 460493 h 510953"/>
                  <a:gd name="connsiteX66" fmla="*/ 120743 w 533104"/>
                  <a:gd name="connsiteY66" fmla="*/ 461010 h 510953"/>
                  <a:gd name="connsiteX67" fmla="*/ 121186 w 533104"/>
                  <a:gd name="connsiteY67" fmla="*/ 461010 h 510953"/>
                  <a:gd name="connsiteX68" fmla="*/ 212744 w 533104"/>
                  <a:gd name="connsiteY68" fmla="*/ 490028 h 510953"/>
                  <a:gd name="connsiteX69" fmla="*/ 276244 w 533104"/>
                  <a:gd name="connsiteY69" fmla="*/ 510998 h 510953"/>
                  <a:gd name="connsiteX70" fmla="*/ 288649 w 533104"/>
                  <a:gd name="connsiteY70" fmla="*/ 509742 h 510953"/>
                  <a:gd name="connsiteX71" fmla="*/ 406789 w 533104"/>
                  <a:gd name="connsiteY71" fmla="*/ 458426 h 510953"/>
                  <a:gd name="connsiteX72" fmla="*/ 507576 w 533104"/>
                  <a:gd name="connsiteY72" fmla="*/ 411170 h 510953"/>
                  <a:gd name="connsiteX73" fmla="*/ 528989 w 533104"/>
                  <a:gd name="connsiteY73" fmla="*/ 391308 h 510953"/>
                  <a:gd name="connsiteX74" fmla="*/ 530392 w 533104"/>
                  <a:gd name="connsiteY74" fmla="*/ 361477 h 510953"/>
                  <a:gd name="connsiteX75" fmla="*/ 188304 w 533104"/>
                  <a:gd name="connsiteY75" fmla="*/ 136864 h 510953"/>
                  <a:gd name="connsiteX76" fmla="*/ 175900 w 533104"/>
                  <a:gd name="connsiteY76" fmla="*/ 123278 h 510953"/>
                  <a:gd name="connsiteX77" fmla="*/ 180035 w 533104"/>
                  <a:gd name="connsiteY77" fmla="*/ 114049 h 510953"/>
                  <a:gd name="connsiteX78" fmla="*/ 189486 w 533104"/>
                  <a:gd name="connsiteY78" fmla="*/ 110431 h 510953"/>
                  <a:gd name="connsiteX79" fmla="*/ 189633 w 533104"/>
                  <a:gd name="connsiteY79" fmla="*/ 110431 h 510953"/>
                  <a:gd name="connsiteX80" fmla="*/ 287837 w 533104"/>
                  <a:gd name="connsiteY80" fmla="*/ 112129 h 510953"/>
                  <a:gd name="connsiteX81" fmla="*/ 298839 w 533104"/>
                  <a:gd name="connsiteY81" fmla="*/ 106591 h 510953"/>
                  <a:gd name="connsiteX82" fmla="*/ 311539 w 533104"/>
                  <a:gd name="connsiteY82" fmla="*/ 88944 h 510953"/>
                  <a:gd name="connsiteX83" fmla="*/ 308511 w 533104"/>
                  <a:gd name="connsiteY83" fmla="*/ 70411 h 510953"/>
                  <a:gd name="connsiteX84" fmla="*/ 289978 w 533104"/>
                  <a:gd name="connsiteY84" fmla="*/ 73438 h 510953"/>
                  <a:gd name="connsiteX85" fmla="*/ 281339 w 533104"/>
                  <a:gd name="connsiteY85" fmla="*/ 85400 h 510953"/>
                  <a:gd name="connsiteX86" fmla="*/ 190150 w 533104"/>
                  <a:gd name="connsiteY86" fmla="*/ 83776 h 510953"/>
                  <a:gd name="connsiteX87" fmla="*/ 161797 w 533104"/>
                  <a:gd name="connsiteY87" fmla="*/ 94630 h 510953"/>
                  <a:gd name="connsiteX88" fmla="*/ 152346 w 533104"/>
                  <a:gd name="connsiteY88" fmla="*/ 108289 h 510953"/>
                  <a:gd name="connsiteX89" fmla="*/ 44913 w 533104"/>
                  <a:gd name="connsiteY89" fmla="*/ 149564 h 510953"/>
                  <a:gd name="connsiteX90" fmla="*/ 34871 w 533104"/>
                  <a:gd name="connsiteY90" fmla="*/ 149048 h 510953"/>
                  <a:gd name="connsiteX91" fmla="*/ 28004 w 533104"/>
                  <a:gd name="connsiteY91" fmla="*/ 141442 h 510953"/>
                  <a:gd name="connsiteX92" fmla="*/ 27782 w 533104"/>
                  <a:gd name="connsiteY92" fmla="*/ 140778 h 510953"/>
                  <a:gd name="connsiteX93" fmla="*/ 28299 w 533104"/>
                  <a:gd name="connsiteY93" fmla="*/ 131327 h 510953"/>
                  <a:gd name="connsiteX94" fmla="*/ 35314 w 533104"/>
                  <a:gd name="connsiteY94" fmla="*/ 124903 h 510953"/>
                  <a:gd name="connsiteX95" fmla="*/ 36495 w 533104"/>
                  <a:gd name="connsiteY95" fmla="*/ 124386 h 510953"/>
                  <a:gd name="connsiteX96" fmla="*/ 249885 w 533104"/>
                  <a:gd name="connsiteY96" fmla="*/ 27585 h 510953"/>
                  <a:gd name="connsiteX97" fmla="*/ 308733 w 533104"/>
                  <a:gd name="connsiteY97" fmla="*/ 45159 h 510953"/>
                  <a:gd name="connsiteX98" fmla="*/ 410333 w 533104"/>
                  <a:gd name="connsiteY98" fmla="*/ 76835 h 510953"/>
                  <a:gd name="connsiteX99" fmla="*/ 417643 w 533104"/>
                  <a:gd name="connsiteY99" fmla="*/ 77499 h 510953"/>
                  <a:gd name="connsiteX100" fmla="*/ 416461 w 533104"/>
                  <a:gd name="connsiteY100" fmla="*/ 176146 h 510953"/>
                  <a:gd name="connsiteX101" fmla="*/ 387000 w 533104"/>
                  <a:gd name="connsiteY101" fmla="*/ 176146 h 510953"/>
                  <a:gd name="connsiteX102" fmla="*/ 353995 w 533104"/>
                  <a:gd name="connsiteY102" fmla="*/ 174152 h 510953"/>
                  <a:gd name="connsiteX103" fmla="*/ 289461 w 533104"/>
                  <a:gd name="connsiteY103" fmla="*/ 138710 h 510953"/>
                  <a:gd name="connsiteX104" fmla="*/ 188304 w 533104"/>
                  <a:gd name="connsiteY104" fmla="*/ 136864 h 510953"/>
                  <a:gd name="connsiteX105" fmla="*/ 267163 w 533104"/>
                  <a:gd name="connsiteY105" fmla="*/ 163372 h 510953"/>
                  <a:gd name="connsiteX106" fmla="*/ 283702 w 533104"/>
                  <a:gd name="connsiteY106" fmla="*/ 164849 h 510953"/>
                  <a:gd name="connsiteX107" fmla="*/ 309397 w 533104"/>
                  <a:gd name="connsiteY107" fmla="*/ 179838 h 510953"/>
                  <a:gd name="connsiteX108" fmla="*/ 339523 w 533104"/>
                  <a:gd name="connsiteY108" fmla="*/ 198076 h 510953"/>
                  <a:gd name="connsiteX109" fmla="*/ 360124 w 533104"/>
                  <a:gd name="connsiteY109" fmla="*/ 256407 h 510953"/>
                  <a:gd name="connsiteX110" fmla="*/ 273808 w 533104"/>
                  <a:gd name="connsiteY110" fmla="*/ 349220 h 510953"/>
                  <a:gd name="connsiteX111" fmla="*/ 249737 w 533104"/>
                  <a:gd name="connsiteY111" fmla="*/ 346710 h 510953"/>
                  <a:gd name="connsiteX112" fmla="*/ 223599 w 533104"/>
                  <a:gd name="connsiteY112" fmla="*/ 331573 h 510953"/>
                  <a:gd name="connsiteX113" fmla="*/ 193621 w 533104"/>
                  <a:gd name="connsiteY113" fmla="*/ 313409 h 510953"/>
                  <a:gd name="connsiteX114" fmla="*/ 174054 w 533104"/>
                  <a:gd name="connsiteY114" fmla="*/ 256407 h 510953"/>
                  <a:gd name="connsiteX115" fmla="*/ 267163 w 533104"/>
                  <a:gd name="connsiteY115" fmla="*/ 163372 h 510953"/>
                  <a:gd name="connsiteX116" fmla="*/ 504844 w 533104"/>
                  <a:gd name="connsiteY116" fmla="*/ 379937 h 510953"/>
                  <a:gd name="connsiteX117" fmla="*/ 497830 w 533104"/>
                  <a:gd name="connsiteY117" fmla="*/ 386360 h 510953"/>
                  <a:gd name="connsiteX118" fmla="*/ 496648 w 533104"/>
                  <a:gd name="connsiteY118" fmla="*/ 386877 h 510953"/>
                  <a:gd name="connsiteX119" fmla="*/ 283259 w 533104"/>
                  <a:gd name="connsiteY119" fmla="*/ 483678 h 510953"/>
                  <a:gd name="connsiteX120" fmla="*/ 224411 w 533104"/>
                  <a:gd name="connsiteY120" fmla="*/ 466105 h 510953"/>
                  <a:gd name="connsiteX121" fmla="*/ 122811 w 533104"/>
                  <a:gd name="connsiteY121" fmla="*/ 434428 h 510953"/>
                  <a:gd name="connsiteX122" fmla="*/ 115501 w 533104"/>
                  <a:gd name="connsiteY122" fmla="*/ 433764 h 510953"/>
                  <a:gd name="connsiteX123" fmla="*/ 116682 w 533104"/>
                  <a:gd name="connsiteY123" fmla="*/ 335117 h 510953"/>
                  <a:gd name="connsiteX124" fmla="*/ 146143 w 533104"/>
                  <a:gd name="connsiteY124" fmla="*/ 335117 h 510953"/>
                  <a:gd name="connsiteX125" fmla="*/ 179075 w 533104"/>
                  <a:gd name="connsiteY125" fmla="*/ 337111 h 510953"/>
                  <a:gd name="connsiteX126" fmla="*/ 267310 w 533104"/>
                  <a:gd name="connsiteY126" fmla="*/ 376023 h 510953"/>
                  <a:gd name="connsiteX127" fmla="*/ 274620 w 533104"/>
                  <a:gd name="connsiteY127" fmla="*/ 375802 h 510953"/>
                  <a:gd name="connsiteX128" fmla="*/ 344987 w 533104"/>
                  <a:gd name="connsiteY128" fmla="*/ 374620 h 510953"/>
                  <a:gd name="connsiteX129" fmla="*/ 357392 w 533104"/>
                  <a:gd name="connsiteY129" fmla="*/ 388206 h 510953"/>
                  <a:gd name="connsiteX130" fmla="*/ 343805 w 533104"/>
                  <a:gd name="connsiteY130" fmla="*/ 401054 h 510953"/>
                  <a:gd name="connsiteX131" fmla="*/ 343658 w 533104"/>
                  <a:gd name="connsiteY131" fmla="*/ 401054 h 510953"/>
                  <a:gd name="connsiteX132" fmla="*/ 245454 w 533104"/>
                  <a:gd name="connsiteY132" fmla="*/ 399356 h 510953"/>
                  <a:gd name="connsiteX133" fmla="*/ 234453 w 533104"/>
                  <a:gd name="connsiteY133" fmla="*/ 404894 h 510953"/>
                  <a:gd name="connsiteX134" fmla="*/ 221753 w 533104"/>
                  <a:gd name="connsiteY134" fmla="*/ 422541 h 510953"/>
                  <a:gd name="connsiteX135" fmla="*/ 224780 w 533104"/>
                  <a:gd name="connsiteY135" fmla="*/ 441074 h 510953"/>
                  <a:gd name="connsiteX136" fmla="*/ 232533 w 533104"/>
                  <a:gd name="connsiteY136" fmla="*/ 443584 h 510953"/>
                  <a:gd name="connsiteX137" fmla="*/ 243313 w 533104"/>
                  <a:gd name="connsiteY137" fmla="*/ 438046 h 510953"/>
                  <a:gd name="connsiteX138" fmla="*/ 251952 w 533104"/>
                  <a:gd name="connsiteY138" fmla="*/ 426085 h 510953"/>
                  <a:gd name="connsiteX139" fmla="*/ 343141 w 533104"/>
                  <a:gd name="connsiteY139" fmla="*/ 427709 h 510953"/>
                  <a:gd name="connsiteX140" fmla="*/ 344175 w 533104"/>
                  <a:gd name="connsiteY140" fmla="*/ 427709 h 510953"/>
                  <a:gd name="connsiteX141" fmla="*/ 380946 w 533104"/>
                  <a:gd name="connsiteY141" fmla="*/ 403121 h 510953"/>
                  <a:gd name="connsiteX142" fmla="*/ 488379 w 533104"/>
                  <a:gd name="connsiteY142" fmla="*/ 361773 h 510953"/>
                  <a:gd name="connsiteX143" fmla="*/ 498421 w 533104"/>
                  <a:gd name="connsiteY143" fmla="*/ 362289 h 510953"/>
                  <a:gd name="connsiteX144" fmla="*/ 505288 w 533104"/>
                  <a:gd name="connsiteY144" fmla="*/ 369895 h 510953"/>
                  <a:gd name="connsiteX145" fmla="*/ 505509 w 533104"/>
                  <a:gd name="connsiteY145" fmla="*/ 370485 h 510953"/>
                  <a:gd name="connsiteX146" fmla="*/ 504844 w 533104"/>
                  <a:gd name="connsiteY146" fmla="*/ 379937 h 510953"/>
                  <a:gd name="connsiteX147" fmla="*/ 214517 w 533104"/>
                  <a:gd name="connsiteY147" fmla="*/ 263938 h 510953"/>
                  <a:gd name="connsiteX148" fmla="*/ 214664 w 533104"/>
                  <a:gd name="connsiteY148" fmla="*/ 245110 h 510953"/>
                  <a:gd name="connsiteX149" fmla="*/ 233493 w 533104"/>
                  <a:gd name="connsiteY149" fmla="*/ 245257 h 510953"/>
                  <a:gd name="connsiteX150" fmla="*/ 250844 w 533104"/>
                  <a:gd name="connsiteY150" fmla="*/ 262978 h 510953"/>
                  <a:gd name="connsiteX151" fmla="*/ 298691 w 533104"/>
                  <a:gd name="connsiteY151" fmla="*/ 203687 h 510953"/>
                  <a:gd name="connsiteX152" fmla="*/ 317372 w 533104"/>
                  <a:gd name="connsiteY152" fmla="*/ 201694 h 510953"/>
                  <a:gd name="connsiteX153" fmla="*/ 319365 w 533104"/>
                  <a:gd name="connsiteY153" fmla="*/ 220374 h 510953"/>
                  <a:gd name="connsiteX154" fmla="*/ 262142 w 533104"/>
                  <a:gd name="connsiteY154" fmla="*/ 291258 h 510953"/>
                  <a:gd name="connsiteX155" fmla="*/ 262068 w 533104"/>
                  <a:gd name="connsiteY155" fmla="*/ 291332 h 510953"/>
                  <a:gd name="connsiteX156" fmla="*/ 261108 w 533104"/>
                  <a:gd name="connsiteY156" fmla="*/ 292366 h 510953"/>
                  <a:gd name="connsiteX157" fmla="*/ 260886 w 533104"/>
                  <a:gd name="connsiteY157" fmla="*/ 292587 h 510953"/>
                  <a:gd name="connsiteX158" fmla="*/ 260000 w 533104"/>
                  <a:gd name="connsiteY158" fmla="*/ 293326 h 510953"/>
                  <a:gd name="connsiteX159" fmla="*/ 259557 w 533104"/>
                  <a:gd name="connsiteY159" fmla="*/ 293621 h 510953"/>
                  <a:gd name="connsiteX160" fmla="*/ 258819 w 533104"/>
                  <a:gd name="connsiteY160" fmla="*/ 294138 h 510953"/>
                  <a:gd name="connsiteX161" fmla="*/ 258302 w 533104"/>
                  <a:gd name="connsiteY161" fmla="*/ 294433 h 510953"/>
                  <a:gd name="connsiteX162" fmla="*/ 257564 w 533104"/>
                  <a:gd name="connsiteY162" fmla="*/ 294802 h 510953"/>
                  <a:gd name="connsiteX163" fmla="*/ 257047 w 533104"/>
                  <a:gd name="connsiteY163" fmla="*/ 295024 h 510953"/>
                  <a:gd name="connsiteX164" fmla="*/ 256235 w 533104"/>
                  <a:gd name="connsiteY164" fmla="*/ 295319 h 510953"/>
                  <a:gd name="connsiteX165" fmla="*/ 255718 w 533104"/>
                  <a:gd name="connsiteY165" fmla="*/ 295467 h 510953"/>
                  <a:gd name="connsiteX166" fmla="*/ 254832 w 533104"/>
                  <a:gd name="connsiteY166" fmla="*/ 295688 h 510953"/>
                  <a:gd name="connsiteX167" fmla="*/ 254389 w 533104"/>
                  <a:gd name="connsiteY167" fmla="*/ 295762 h 510953"/>
                  <a:gd name="connsiteX168" fmla="*/ 253429 w 533104"/>
                  <a:gd name="connsiteY168" fmla="*/ 295910 h 510953"/>
                  <a:gd name="connsiteX169" fmla="*/ 253060 w 533104"/>
                  <a:gd name="connsiteY169" fmla="*/ 295984 h 510953"/>
                  <a:gd name="connsiteX170" fmla="*/ 251730 w 533104"/>
                  <a:gd name="connsiteY170" fmla="*/ 296058 h 510953"/>
                  <a:gd name="connsiteX171" fmla="*/ 251730 w 533104"/>
                  <a:gd name="connsiteY171" fmla="*/ 296058 h 510953"/>
                  <a:gd name="connsiteX172" fmla="*/ 250549 w 533104"/>
                  <a:gd name="connsiteY172" fmla="*/ 295984 h 510953"/>
                  <a:gd name="connsiteX173" fmla="*/ 250254 w 533104"/>
                  <a:gd name="connsiteY173" fmla="*/ 295910 h 510953"/>
                  <a:gd name="connsiteX174" fmla="*/ 249368 w 533104"/>
                  <a:gd name="connsiteY174" fmla="*/ 295762 h 510953"/>
                  <a:gd name="connsiteX175" fmla="*/ 248999 w 533104"/>
                  <a:gd name="connsiteY175" fmla="*/ 295688 h 510953"/>
                  <a:gd name="connsiteX176" fmla="*/ 248186 w 533104"/>
                  <a:gd name="connsiteY176" fmla="*/ 295467 h 510953"/>
                  <a:gd name="connsiteX177" fmla="*/ 247743 w 533104"/>
                  <a:gd name="connsiteY177" fmla="*/ 295319 h 510953"/>
                  <a:gd name="connsiteX178" fmla="*/ 247005 w 533104"/>
                  <a:gd name="connsiteY178" fmla="*/ 295024 h 510953"/>
                  <a:gd name="connsiteX179" fmla="*/ 246562 w 533104"/>
                  <a:gd name="connsiteY179" fmla="*/ 294876 h 510953"/>
                  <a:gd name="connsiteX180" fmla="*/ 245823 w 533104"/>
                  <a:gd name="connsiteY180" fmla="*/ 294507 h 510953"/>
                  <a:gd name="connsiteX181" fmla="*/ 245381 w 533104"/>
                  <a:gd name="connsiteY181" fmla="*/ 294285 h 510953"/>
                  <a:gd name="connsiteX182" fmla="*/ 244568 w 533104"/>
                  <a:gd name="connsiteY182" fmla="*/ 293842 h 510953"/>
                  <a:gd name="connsiteX183" fmla="*/ 244199 w 533104"/>
                  <a:gd name="connsiteY183" fmla="*/ 293621 h 510953"/>
                  <a:gd name="connsiteX184" fmla="*/ 243387 w 533104"/>
                  <a:gd name="connsiteY184" fmla="*/ 293030 h 510953"/>
                  <a:gd name="connsiteX185" fmla="*/ 243313 w 533104"/>
                  <a:gd name="connsiteY185" fmla="*/ 292956 h 510953"/>
                  <a:gd name="connsiteX186" fmla="*/ 242796 w 533104"/>
                  <a:gd name="connsiteY186" fmla="*/ 292513 h 510953"/>
                  <a:gd name="connsiteX187" fmla="*/ 242279 w 533104"/>
                  <a:gd name="connsiteY187" fmla="*/ 291996 h 510953"/>
                  <a:gd name="connsiteX188" fmla="*/ 242206 w 533104"/>
                  <a:gd name="connsiteY188" fmla="*/ 291923 h 510953"/>
                  <a:gd name="connsiteX189" fmla="*/ 214517 w 533104"/>
                  <a:gd name="connsiteY189" fmla="*/ 263938 h 51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33104" h="510953">
                    <a:moveTo>
                      <a:pt x="530392" y="361477"/>
                    </a:moveTo>
                    <a:lnTo>
                      <a:pt x="530171" y="360887"/>
                    </a:lnTo>
                    <a:cubicBezTo>
                      <a:pt x="526553" y="350845"/>
                      <a:pt x="519317" y="342796"/>
                      <a:pt x="509644" y="338292"/>
                    </a:cubicBezTo>
                    <a:cubicBezTo>
                      <a:pt x="500045" y="333714"/>
                      <a:pt x="489191" y="333198"/>
                      <a:pt x="479223" y="336742"/>
                    </a:cubicBezTo>
                    <a:cubicBezTo>
                      <a:pt x="442452" y="349959"/>
                      <a:pt x="400734" y="366424"/>
                      <a:pt x="381389" y="374177"/>
                    </a:cubicBezTo>
                    <a:cubicBezTo>
                      <a:pt x="375925" y="359336"/>
                      <a:pt x="361896" y="348556"/>
                      <a:pt x="345135" y="348039"/>
                    </a:cubicBezTo>
                    <a:cubicBezTo>
                      <a:pt x="344765" y="348039"/>
                      <a:pt x="344396" y="348039"/>
                      <a:pt x="344027" y="348039"/>
                    </a:cubicBezTo>
                    <a:cubicBezTo>
                      <a:pt x="370165" y="326109"/>
                      <a:pt x="386853" y="293178"/>
                      <a:pt x="386853" y="256407"/>
                    </a:cubicBezTo>
                    <a:cubicBezTo>
                      <a:pt x="386853" y="237062"/>
                      <a:pt x="382201" y="218824"/>
                      <a:pt x="374079" y="202653"/>
                    </a:cubicBezTo>
                    <a:cubicBezTo>
                      <a:pt x="380724" y="202875"/>
                      <a:pt x="385967" y="202949"/>
                      <a:pt x="387148" y="202949"/>
                    </a:cubicBezTo>
                    <a:lnTo>
                      <a:pt x="416757" y="202949"/>
                    </a:lnTo>
                    <a:cubicBezTo>
                      <a:pt x="419046" y="221482"/>
                      <a:pt x="431820" y="235289"/>
                      <a:pt x="447842" y="235511"/>
                    </a:cubicBezTo>
                    <a:lnTo>
                      <a:pt x="489339" y="236028"/>
                    </a:lnTo>
                    <a:cubicBezTo>
                      <a:pt x="489413" y="236028"/>
                      <a:pt x="489413" y="236028"/>
                      <a:pt x="489486" y="236028"/>
                    </a:cubicBezTo>
                    <a:cubicBezTo>
                      <a:pt x="496722" y="236028"/>
                      <a:pt x="502703" y="230195"/>
                      <a:pt x="502777" y="222885"/>
                    </a:cubicBezTo>
                    <a:cubicBezTo>
                      <a:pt x="502851" y="215575"/>
                      <a:pt x="497018" y="209520"/>
                      <a:pt x="489634" y="209446"/>
                    </a:cubicBezTo>
                    <a:lnTo>
                      <a:pt x="448137" y="208930"/>
                    </a:lnTo>
                    <a:cubicBezTo>
                      <a:pt x="446808" y="208930"/>
                      <a:pt x="442821" y="204499"/>
                      <a:pt x="442895" y="196599"/>
                    </a:cubicBezTo>
                    <a:lnTo>
                      <a:pt x="444593" y="55348"/>
                    </a:lnTo>
                    <a:cubicBezTo>
                      <a:pt x="444667" y="51361"/>
                      <a:pt x="445775" y="47669"/>
                      <a:pt x="447621" y="45159"/>
                    </a:cubicBezTo>
                    <a:cubicBezTo>
                      <a:pt x="448728" y="43682"/>
                      <a:pt x="449688" y="43165"/>
                      <a:pt x="450131" y="43165"/>
                    </a:cubicBezTo>
                    <a:lnTo>
                      <a:pt x="450131" y="43165"/>
                    </a:lnTo>
                    <a:lnTo>
                      <a:pt x="491628" y="43682"/>
                    </a:lnTo>
                    <a:cubicBezTo>
                      <a:pt x="498937" y="43756"/>
                      <a:pt x="504992" y="37923"/>
                      <a:pt x="505066" y="30539"/>
                    </a:cubicBezTo>
                    <a:cubicBezTo>
                      <a:pt x="505140" y="23229"/>
                      <a:pt x="499307" y="17174"/>
                      <a:pt x="491923" y="17101"/>
                    </a:cubicBezTo>
                    <a:lnTo>
                      <a:pt x="450426" y="16584"/>
                    </a:lnTo>
                    <a:cubicBezTo>
                      <a:pt x="441271" y="16510"/>
                      <a:pt x="432484" y="21088"/>
                      <a:pt x="426355" y="29210"/>
                    </a:cubicBezTo>
                    <a:cubicBezTo>
                      <a:pt x="421852" y="35264"/>
                      <a:pt x="418972" y="42870"/>
                      <a:pt x="418233" y="51066"/>
                    </a:cubicBezTo>
                    <a:lnTo>
                      <a:pt x="412548" y="50549"/>
                    </a:lnTo>
                    <a:cubicBezTo>
                      <a:pt x="412400" y="50549"/>
                      <a:pt x="412253" y="50549"/>
                      <a:pt x="412105" y="50549"/>
                    </a:cubicBezTo>
                    <a:cubicBezTo>
                      <a:pt x="375999" y="48629"/>
                      <a:pt x="346538" y="34231"/>
                      <a:pt x="320547" y="21531"/>
                    </a:cubicBezTo>
                    <a:cubicBezTo>
                      <a:pt x="293227" y="8166"/>
                      <a:pt x="269599" y="-3352"/>
                      <a:pt x="244642" y="1816"/>
                    </a:cubicBezTo>
                    <a:cubicBezTo>
                      <a:pt x="240729" y="2628"/>
                      <a:pt x="231425" y="4548"/>
                      <a:pt x="126503" y="53133"/>
                    </a:cubicBezTo>
                    <a:cubicBezTo>
                      <a:pt x="78139" y="75506"/>
                      <a:pt x="31253" y="97805"/>
                      <a:pt x="25715" y="100389"/>
                    </a:cubicBezTo>
                    <a:cubicBezTo>
                      <a:pt x="16264" y="104007"/>
                      <a:pt x="8658" y="111021"/>
                      <a:pt x="4302" y="120251"/>
                    </a:cubicBezTo>
                    <a:cubicBezTo>
                      <a:pt x="-128" y="129702"/>
                      <a:pt x="-645" y="140261"/>
                      <a:pt x="2825" y="150081"/>
                    </a:cubicBezTo>
                    <a:lnTo>
                      <a:pt x="3047" y="150746"/>
                    </a:lnTo>
                    <a:cubicBezTo>
                      <a:pt x="6665" y="160788"/>
                      <a:pt x="13901" y="168836"/>
                      <a:pt x="23573" y="173340"/>
                    </a:cubicBezTo>
                    <a:cubicBezTo>
                      <a:pt x="28964" y="175924"/>
                      <a:pt x="34797" y="177180"/>
                      <a:pt x="40630" y="177180"/>
                    </a:cubicBezTo>
                    <a:cubicBezTo>
                      <a:pt x="45134" y="177180"/>
                      <a:pt x="49638" y="176367"/>
                      <a:pt x="53994" y="174817"/>
                    </a:cubicBezTo>
                    <a:cubicBezTo>
                      <a:pt x="90692" y="161600"/>
                      <a:pt x="132483" y="145134"/>
                      <a:pt x="151829" y="137381"/>
                    </a:cubicBezTo>
                    <a:cubicBezTo>
                      <a:pt x="153675" y="142402"/>
                      <a:pt x="156480" y="147054"/>
                      <a:pt x="160320" y="151041"/>
                    </a:cubicBezTo>
                    <a:cubicBezTo>
                      <a:pt x="167630" y="158794"/>
                      <a:pt x="177524" y="163151"/>
                      <a:pt x="188157" y="163446"/>
                    </a:cubicBezTo>
                    <a:cubicBezTo>
                      <a:pt x="188526" y="163446"/>
                      <a:pt x="188895" y="163446"/>
                      <a:pt x="189264" y="163446"/>
                    </a:cubicBezTo>
                    <a:cubicBezTo>
                      <a:pt x="190224" y="163372"/>
                      <a:pt x="191258" y="163298"/>
                      <a:pt x="192292" y="163298"/>
                    </a:cubicBezTo>
                    <a:cubicBezTo>
                      <a:pt x="165046" y="185228"/>
                      <a:pt x="147620" y="218824"/>
                      <a:pt x="147620" y="256481"/>
                    </a:cubicBezTo>
                    <a:cubicBezTo>
                      <a:pt x="147620" y="275309"/>
                      <a:pt x="151976" y="293104"/>
                      <a:pt x="159729" y="308905"/>
                    </a:cubicBezTo>
                    <a:cubicBezTo>
                      <a:pt x="152863" y="308610"/>
                      <a:pt x="147325" y="308610"/>
                      <a:pt x="146143" y="308610"/>
                    </a:cubicBezTo>
                    <a:lnTo>
                      <a:pt x="116461" y="308610"/>
                    </a:lnTo>
                    <a:cubicBezTo>
                      <a:pt x="115575" y="301448"/>
                      <a:pt x="113064" y="294728"/>
                      <a:pt x="109151" y="289264"/>
                    </a:cubicBezTo>
                    <a:cubicBezTo>
                      <a:pt x="103244" y="280995"/>
                      <a:pt x="94605" y="276195"/>
                      <a:pt x="85375" y="276048"/>
                    </a:cubicBezTo>
                    <a:lnTo>
                      <a:pt x="43879" y="275531"/>
                    </a:lnTo>
                    <a:cubicBezTo>
                      <a:pt x="36569" y="275457"/>
                      <a:pt x="30514" y="281290"/>
                      <a:pt x="30440" y="288674"/>
                    </a:cubicBezTo>
                    <a:cubicBezTo>
                      <a:pt x="30366" y="295984"/>
                      <a:pt x="36200" y="302038"/>
                      <a:pt x="43583" y="302112"/>
                    </a:cubicBezTo>
                    <a:lnTo>
                      <a:pt x="85080" y="302629"/>
                    </a:lnTo>
                    <a:cubicBezTo>
                      <a:pt x="85449" y="302629"/>
                      <a:pt x="86483" y="303220"/>
                      <a:pt x="87517" y="304696"/>
                    </a:cubicBezTo>
                    <a:cubicBezTo>
                      <a:pt x="89363" y="307281"/>
                      <a:pt x="90322" y="310973"/>
                      <a:pt x="90322" y="314960"/>
                    </a:cubicBezTo>
                    <a:lnTo>
                      <a:pt x="88624" y="456210"/>
                    </a:lnTo>
                    <a:cubicBezTo>
                      <a:pt x="88550" y="464111"/>
                      <a:pt x="84489" y="468394"/>
                      <a:pt x="83086" y="468394"/>
                    </a:cubicBezTo>
                    <a:lnTo>
                      <a:pt x="83086" y="468394"/>
                    </a:lnTo>
                    <a:lnTo>
                      <a:pt x="41590" y="467877"/>
                    </a:lnTo>
                    <a:cubicBezTo>
                      <a:pt x="34280" y="467803"/>
                      <a:pt x="28225" y="473636"/>
                      <a:pt x="28151" y="481020"/>
                    </a:cubicBezTo>
                    <a:cubicBezTo>
                      <a:pt x="28078" y="488330"/>
                      <a:pt x="33911" y="494384"/>
                      <a:pt x="41294" y="494458"/>
                    </a:cubicBezTo>
                    <a:lnTo>
                      <a:pt x="82791" y="494975"/>
                    </a:lnTo>
                    <a:cubicBezTo>
                      <a:pt x="82865" y="494975"/>
                      <a:pt x="83012" y="494975"/>
                      <a:pt x="83160" y="494975"/>
                    </a:cubicBezTo>
                    <a:cubicBezTo>
                      <a:pt x="99847" y="494975"/>
                      <a:pt x="113212" y="480207"/>
                      <a:pt x="115058" y="460493"/>
                    </a:cubicBezTo>
                    <a:lnTo>
                      <a:pt x="120743" y="461010"/>
                    </a:lnTo>
                    <a:cubicBezTo>
                      <a:pt x="120891" y="461010"/>
                      <a:pt x="121039" y="461010"/>
                      <a:pt x="121186" y="461010"/>
                    </a:cubicBezTo>
                    <a:cubicBezTo>
                      <a:pt x="157293" y="462930"/>
                      <a:pt x="186754" y="477328"/>
                      <a:pt x="212744" y="490028"/>
                    </a:cubicBezTo>
                    <a:cubicBezTo>
                      <a:pt x="235486" y="501177"/>
                      <a:pt x="255718" y="510998"/>
                      <a:pt x="276244" y="510998"/>
                    </a:cubicBezTo>
                    <a:cubicBezTo>
                      <a:pt x="280379" y="510998"/>
                      <a:pt x="284514" y="510628"/>
                      <a:pt x="288649" y="509742"/>
                    </a:cubicBezTo>
                    <a:cubicBezTo>
                      <a:pt x="292562" y="508930"/>
                      <a:pt x="301866" y="507010"/>
                      <a:pt x="406789" y="458426"/>
                    </a:cubicBezTo>
                    <a:cubicBezTo>
                      <a:pt x="455152" y="436053"/>
                      <a:pt x="502039" y="413754"/>
                      <a:pt x="507576" y="411170"/>
                    </a:cubicBezTo>
                    <a:cubicBezTo>
                      <a:pt x="517028" y="407552"/>
                      <a:pt x="524633" y="400537"/>
                      <a:pt x="528989" y="391308"/>
                    </a:cubicBezTo>
                    <a:cubicBezTo>
                      <a:pt x="533346" y="381856"/>
                      <a:pt x="533863" y="371298"/>
                      <a:pt x="530392" y="361477"/>
                    </a:cubicBezTo>
                    <a:moveTo>
                      <a:pt x="188304" y="136864"/>
                    </a:moveTo>
                    <a:cubicBezTo>
                      <a:pt x="181216" y="136421"/>
                      <a:pt x="175752" y="130441"/>
                      <a:pt x="175900" y="123278"/>
                    </a:cubicBezTo>
                    <a:cubicBezTo>
                      <a:pt x="175974" y="119734"/>
                      <a:pt x="177450" y="116485"/>
                      <a:pt x="180035" y="114049"/>
                    </a:cubicBezTo>
                    <a:cubicBezTo>
                      <a:pt x="182619" y="111612"/>
                      <a:pt x="185942" y="110357"/>
                      <a:pt x="189486" y="110431"/>
                    </a:cubicBezTo>
                    <a:cubicBezTo>
                      <a:pt x="189560" y="110431"/>
                      <a:pt x="189560" y="110431"/>
                      <a:pt x="189633" y="110431"/>
                    </a:cubicBezTo>
                    <a:lnTo>
                      <a:pt x="287837" y="112129"/>
                    </a:lnTo>
                    <a:cubicBezTo>
                      <a:pt x="292193" y="112203"/>
                      <a:pt x="296328" y="110135"/>
                      <a:pt x="298839" y="106591"/>
                    </a:cubicBezTo>
                    <a:lnTo>
                      <a:pt x="311539" y="88944"/>
                    </a:lnTo>
                    <a:cubicBezTo>
                      <a:pt x="315821" y="82963"/>
                      <a:pt x="314492" y="74694"/>
                      <a:pt x="308511" y="70411"/>
                    </a:cubicBezTo>
                    <a:cubicBezTo>
                      <a:pt x="302531" y="66128"/>
                      <a:pt x="294261" y="67457"/>
                      <a:pt x="289978" y="73438"/>
                    </a:cubicBezTo>
                    <a:lnTo>
                      <a:pt x="281339" y="85400"/>
                    </a:lnTo>
                    <a:lnTo>
                      <a:pt x="190150" y="83776"/>
                    </a:lnTo>
                    <a:cubicBezTo>
                      <a:pt x="179518" y="83480"/>
                      <a:pt x="169476" y="87394"/>
                      <a:pt x="161797" y="94630"/>
                    </a:cubicBezTo>
                    <a:cubicBezTo>
                      <a:pt x="157662" y="98543"/>
                      <a:pt x="154487" y="103195"/>
                      <a:pt x="152346" y="108289"/>
                    </a:cubicBezTo>
                    <a:cubicBezTo>
                      <a:pt x="148063" y="110062"/>
                      <a:pt x="92242" y="132656"/>
                      <a:pt x="44913" y="149564"/>
                    </a:cubicBezTo>
                    <a:cubicBezTo>
                      <a:pt x="41590" y="150746"/>
                      <a:pt x="38046" y="150598"/>
                      <a:pt x="34871" y="149048"/>
                    </a:cubicBezTo>
                    <a:cubicBezTo>
                      <a:pt x="31622" y="147497"/>
                      <a:pt x="29185" y="144839"/>
                      <a:pt x="28004" y="141442"/>
                    </a:cubicBezTo>
                    <a:lnTo>
                      <a:pt x="27782" y="140778"/>
                    </a:lnTo>
                    <a:cubicBezTo>
                      <a:pt x="26675" y="137677"/>
                      <a:pt x="26822" y="134280"/>
                      <a:pt x="28299" y="131327"/>
                    </a:cubicBezTo>
                    <a:cubicBezTo>
                      <a:pt x="29702" y="128299"/>
                      <a:pt x="32212" y="126010"/>
                      <a:pt x="35314" y="124903"/>
                    </a:cubicBezTo>
                    <a:cubicBezTo>
                      <a:pt x="35757" y="124755"/>
                      <a:pt x="36126" y="124607"/>
                      <a:pt x="36495" y="124386"/>
                    </a:cubicBezTo>
                    <a:cubicBezTo>
                      <a:pt x="111809" y="88575"/>
                      <a:pt x="236372" y="30613"/>
                      <a:pt x="249885" y="27585"/>
                    </a:cubicBezTo>
                    <a:cubicBezTo>
                      <a:pt x="265981" y="24263"/>
                      <a:pt x="284883" y="33492"/>
                      <a:pt x="308733" y="45159"/>
                    </a:cubicBezTo>
                    <a:cubicBezTo>
                      <a:pt x="335610" y="58302"/>
                      <a:pt x="368984" y="74620"/>
                      <a:pt x="410333" y="76835"/>
                    </a:cubicBezTo>
                    <a:lnTo>
                      <a:pt x="417643" y="77499"/>
                    </a:lnTo>
                    <a:lnTo>
                      <a:pt x="416461" y="176146"/>
                    </a:lnTo>
                    <a:lnTo>
                      <a:pt x="387000" y="176146"/>
                    </a:lnTo>
                    <a:cubicBezTo>
                      <a:pt x="380724" y="176146"/>
                      <a:pt x="362929" y="175703"/>
                      <a:pt x="353995" y="174152"/>
                    </a:cubicBezTo>
                    <a:cubicBezTo>
                      <a:pt x="337086" y="156210"/>
                      <a:pt x="314640" y="143510"/>
                      <a:pt x="289461" y="138710"/>
                    </a:cubicBezTo>
                    <a:cubicBezTo>
                      <a:pt x="264947" y="132803"/>
                      <a:pt x="198715" y="136274"/>
                      <a:pt x="188304" y="136864"/>
                    </a:cubicBezTo>
                    <a:moveTo>
                      <a:pt x="267163" y="163372"/>
                    </a:moveTo>
                    <a:cubicBezTo>
                      <a:pt x="272848" y="163372"/>
                      <a:pt x="278386" y="163889"/>
                      <a:pt x="283702" y="164849"/>
                    </a:cubicBezTo>
                    <a:cubicBezTo>
                      <a:pt x="294925" y="167802"/>
                      <a:pt x="301644" y="173340"/>
                      <a:pt x="309397" y="179838"/>
                    </a:cubicBezTo>
                    <a:cubicBezTo>
                      <a:pt x="317298" y="186409"/>
                      <a:pt x="326085" y="193719"/>
                      <a:pt x="339523" y="198076"/>
                    </a:cubicBezTo>
                    <a:cubicBezTo>
                      <a:pt x="352445" y="214024"/>
                      <a:pt x="360124" y="234330"/>
                      <a:pt x="360124" y="256407"/>
                    </a:cubicBezTo>
                    <a:cubicBezTo>
                      <a:pt x="360124" y="305435"/>
                      <a:pt x="321950" y="345750"/>
                      <a:pt x="273808" y="349220"/>
                    </a:cubicBezTo>
                    <a:cubicBezTo>
                      <a:pt x="263692" y="348851"/>
                      <a:pt x="255053" y="348039"/>
                      <a:pt x="249737" y="346710"/>
                    </a:cubicBezTo>
                    <a:cubicBezTo>
                      <a:pt x="238292" y="343830"/>
                      <a:pt x="231499" y="338145"/>
                      <a:pt x="223599" y="331573"/>
                    </a:cubicBezTo>
                    <a:cubicBezTo>
                      <a:pt x="215698" y="325002"/>
                      <a:pt x="206985" y="317766"/>
                      <a:pt x="193621" y="313409"/>
                    </a:cubicBezTo>
                    <a:cubicBezTo>
                      <a:pt x="181364" y="297608"/>
                      <a:pt x="174054" y="277820"/>
                      <a:pt x="174054" y="256407"/>
                    </a:cubicBezTo>
                    <a:cubicBezTo>
                      <a:pt x="174128" y="205164"/>
                      <a:pt x="215846" y="163372"/>
                      <a:pt x="267163" y="163372"/>
                    </a:cubicBezTo>
                    <a:moveTo>
                      <a:pt x="504844" y="379937"/>
                    </a:moveTo>
                    <a:cubicBezTo>
                      <a:pt x="503442" y="382964"/>
                      <a:pt x="500931" y="385253"/>
                      <a:pt x="497830" y="386360"/>
                    </a:cubicBezTo>
                    <a:cubicBezTo>
                      <a:pt x="497387" y="386508"/>
                      <a:pt x="497018" y="386656"/>
                      <a:pt x="496648" y="386877"/>
                    </a:cubicBezTo>
                    <a:cubicBezTo>
                      <a:pt x="421335" y="422688"/>
                      <a:pt x="296771" y="480651"/>
                      <a:pt x="283259" y="483678"/>
                    </a:cubicBezTo>
                    <a:cubicBezTo>
                      <a:pt x="267163" y="487001"/>
                      <a:pt x="248260" y="477771"/>
                      <a:pt x="224411" y="466105"/>
                    </a:cubicBezTo>
                    <a:cubicBezTo>
                      <a:pt x="197534" y="452962"/>
                      <a:pt x="164160" y="436644"/>
                      <a:pt x="122811" y="434428"/>
                    </a:cubicBezTo>
                    <a:lnTo>
                      <a:pt x="115501" y="433764"/>
                    </a:lnTo>
                    <a:lnTo>
                      <a:pt x="116682" y="335117"/>
                    </a:lnTo>
                    <a:lnTo>
                      <a:pt x="146143" y="335117"/>
                    </a:lnTo>
                    <a:cubicBezTo>
                      <a:pt x="152346" y="335117"/>
                      <a:pt x="170140" y="335487"/>
                      <a:pt x="179075" y="337111"/>
                    </a:cubicBezTo>
                    <a:cubicBezTo>
                      <a:pt x="200930" y="361034"/>
                      <a:pt x="232385" y="376023"/>
                      <a:pt x="267310" y="376023"/>
                    </a:cubicBezTo>
                    <a:cubicBezTo>
                      <a:pt x="269747" y="376023"/>
                      <a:pt x="272183" y="375949"/>
                      <a:pt x="274620" y="375802"/>
                    </a:cubicBezTo>
                    <a:cubicBezTo>
                      <a:pt x="303195" y="376835"/>
                      <a:pt x="337677" y="375063"/>
                      <a:pt x="344987" y="374620"/>
                    </a:cubicBezTo>
                    <a:cubicBezTo>
                      <a:pt x="352075" y="375063"/>
                      <a:pt x="357539" y="381044"/>
                      <a:pt x="357392" y="388206"/>
                    </a:cubicBezTo>
                    <a:cubicBezTo>
                      <a:pt x="357170" y="395516"/>
                      <a:pt x="351115" y="401276"/>
                      <a:pt x="343805" y="401054"/>
                    </a:cubicBezTo>
                    <a:cubicBezTo>
                      <a:pt x="343732" y="401054"/>
                      <a:pt x="343732" y="401054"/>
                      <a:pt x="343658" y="401054"/>
                    </a:cubicBezTo>
                    <a:lnTo>
                      <a:pt x="245454" y="399356"/>
                    </a:lnTo>
                    <a:cubicBezTo>
                      <a:pt x="241098" y="399282"/>
                      <a:pt x="236963" y="401349"/>
                      <a:pt x="234453" y="404894"/>
                    </a:cubicBezTo>
                    <a:lnTo>
                      <a:pt x="221753" y="422541"/>
                    </a:lnTo>
                    <a:cubicBezTo>
                      <a:pt x="217470" y="428521"/>
                      <a:pt x="218799" y="436791"/>
                      <a:pt x="224780" y="441074"/>
                    </a:cubicBezTo>
                    <a:cubicBezTo>
                      <a:pt x="227143" y="442772"/>
                      <a:pt x="229875" y="443584"/>
                      <a:pt x="232533" y="443584"/>
                    </a:cubicBezTo>
                    <a:cubicBezTo>
                      <a:pt x="236668" y="443584"/>
                      <a:pt x="240729" y="441664"/>
                      <a:pt x="243313" y="438046"/>
                    </a:cubicBezTo>
                    <a:lnTo>
                      <a:pt x="251952" y="426085"/>
                    </a:lnTo>
                    <a:lnTo>
                      <a:pt x="343141" y="427709"/>
                    </a:lnTo>
                    <a:cubicBezTo>
                      <a:pt x="343510" y="427709"/>
                      <a:pt x="343805" y="427709"/>
                      <a:pt x="344175" y="427709"/>
                    </a:cubicBezTo>
                    <a:cubicBezTo>
                      <a:pt x="360640" y="427709"/>
                      <a:pt x="374891" y="417594"/>
                      <a:pt x="380946" y="403121"/>
                    </a:cubicBezTo>
                    <a:cubicBezTo>
                      <a:pt x="385081" y="401423"/>
                      <a:pt x="441049" y="378829"/>
                      <a:pt x="488379" y="361773"/>
                    </a:cubicBezTo>
                    <a:cubicBezTo>
                      <a:pt x="491701" y="360591"/>
                      <a:pt x="495246" y="360739"/>
                      <a:pt x="498421" y="362289"/>
                    </a:cubicBezTo>
                    <a:cubicBezTo>
                      <a:pt x="501669" y="363840"/>
                      <a:pt x="504106" y="366498"/>
                      <a:pt x="505288" y="369895"/>
                    </a:cubicBezTo>
                    <a:lnTo>
                      <a:pt x="505509" y="370485"/>
                    </a:lnTo>
                    <a:cubicBezTo>
                      <a:pt x="506469" y="373587"/>
                      <a:pt x="506247" y="376909"/>
                      <a:pt x="504844" y="379937"/>
                    </a:cubicBezTo>
                    <a:moveTo>
                      <a:pt x="214517" y="263938"/>
                    </a:moveTo>
                    <a:cubicBezTo>
                      <a:pt x="209348" y="258696"/>
                      <a:pt x="209422" y="250278"/>
                      <a:pt x="214664" y="245110"/>
                    </a:cubicBezTo>
                    <a:cubicBezTo>
                      <a:pt x="219907" y="239941"/>
                      <a:pt x="228324" y="240015"/>
                      <a:pt x="233493" y="245257"/>
                    </a:cubicBezTo>
                    <a:lnTo>
                      <a:pt x="250844" y="262978"/>
                    </a:lnTo>
                    <a:lnTo>
                      <a:pt x="298691" y="203687"/>
                    </a:lnTo>
                    <a:cubicBezTo>
                      <a:pt x="303269" y="198002"/>
                      <a:pt x="311686" y="197116"/>
                      <a:pt x="317372" y="201694"/>
                    </a:cubicBezTo>
                    <a:cubicBezTo>
                      <a:pt x="323057" y="206271"/>
                      <a:pt x="323943" y="214689"/>
                      <a:pt x="319365" y="220374"/>
                    </a:cubicBezTo>
                    <a:lnTo>
                      <a:pt x="262142" y="291258"/>
                    </a:lnTo>
                    <a:cubicBezTo>
                      <a:pt x="262142" y="291258"/>
                      <a:pt x="262142" y="291258"/>
                      <a:pt x="262068" y="291332"/>
                    </a:cubicBezTo>
                    <a:cubicBezTo>
                      <a:pt x="261772" y="291701"/>
                      <a:pt x="261477" y="292070"/>
                      <a:pt x="261108" y="292366"/>
                    </a:cubicBezTo>
                    <a:cubicBezTo>
                      <a:pt x="261034" y="292439"/>
                      <a:pt x="260960" y="292513"/>
                      <a:pt x="260886" y="292587"/>
                    </a:cubicBezTo>
                    <a:cubicBezTo>
                      <a:pt x="260591" y="292883"/>
                      <a:pt x="260296" y="293104"/>
                      <a:pt x="260000" y="293326"/>
                    </a:cubicBezTo>
                    <a:cubicBezTo>
                      <a:pt x="259853" y="293473"/>
                      <a:pt x="259705" y="293547"/>
                      <a:pt x="259557" y="293621"/>
                    </a:cubicBezTo>
                    <a:cubicBezTo>
                      <a:pt x="259336" y="293769"/>
                      <a:pt x="259114" y="293990"/>
                      <a:pt x="258819" y="294138"/>
                    </a:cubicBezTo>
                    <a:cubicBezTo>
                      <a:pt x="258671" y="294212"/>
                      <a:pt x="258523" y="294359"/>
                      <a:pt x="258302" y="294433"/>
                    </a:cubicBezTo>
                    <a:cubicBezTo>
                      <a:pt x="258081" y="294581"/>
                      <a:pt x="257785" y="294728"/>
                      <a:pt x="257564" y="294802"/>
                    </a:cubicBezTo>
                    <a:cubicBezTo>
                      <a:pt x="257416" y="294876"/>
                      <a:pt x="257268" y="294950"/>
                      <a:pt x="257047" y="295024"/>
                    </a:cubicBezTo>
                    <a:cubicBezTo>
                      <a:pt x="256751" y="295171"/>
                      <a:pt x="256530" y="295245"/>
                      <a:pt x="256235" y="295319"/>
                    </a:cubicBezTo>
                    <a:cubicBezTo>
                      <a:pt x="256087" y="295393"/>
                      <a:pt x="255939" y="295467"/>
                      <a:pt x="255718" y="295467"/>
                    </a:cubicBezTo>
                    <a:cubicBezTo>
                      <a:pt x="255422" y="295541"/>
                      <a:pt x="255127" y="295614"/>
                      <a:pt x="254832" y="295688"/>
                    </a:cubicBezTo>
                    <a:cubicBezTo>
                      <a:pt x="254684" y="295762"/>
                      <a:pt x="254536" y="295762"/>
                      <a:pt x="254389" y="295762"/>
                    </a:cubicBezTo>
                    <a:cubicBezTo>
                      <a:pt x="254093" y="295836"/>
                      <a:pt x="253724" y="295910"/>
                      <a:pt x="253429" y="295910"/>
                    </a:cubicBezTo>
                    <a:cubicBezTo>
                      <a:pt x="253281" y="295910"/>
                      <a:pt x="253133" y="295984"/>
                      <a:pt x="253060" y="295984"/>
                    </a:cubicBezTo>
                    <a:cubicBezTo>
                      <a:pt x="252616" y="296058"/>
                      <a:pt x="252174" y="296058"/>
                      <a:pt x="251730" y="296058"/>
                    </a:cubicBezTo>
                    <a:cubicBezTo>
                      <a:pt x="251730" y="296058"/>
                      <a:pt x="251730" y="296058"/>
                      <a:pt x="251730" y="296058"/>
                    </a:cubicBezTo>
                    <a:cubicBezTo>
                      <a:pt x="251361" y="296058"/>
                      <a:pt x="250918" y="296058"/>
                      <a:pt x="250549" y="295984"/>
                    </a:cubicBezTo>
                    <a:cubicBezTo>
                      <a:pt x="250475" y="295984"/>
                      <a:pt x="250328" y="295984"/>
                      <a:pt x="250254" y="295910"/>
                    </a:cubicBezTo>
                    <a:cubicBezTo>
                      <a:pt x="249958" y="295910"/>
                      <a:pt x="249663" y="295836"/>
                      <a:pt x="249368" y="295762"/>
                    </a:cubicBezTo>
                    <a:cubicBezTo>
                      <a:pt x="249220" y="295762"/>
                      <a:pt x="249146" y="295688"/>
                      <a:pt x="248999" y="295688"/>
                    </a:cubicBezTo>
                    <a:cubicBezTo>
                      <a:pt x="248703" y="295614"/>
                      <a:pt x="248482" y="295541"/>
                      <a:pt x="248186" y="295467"/>
                    </a:cubicBezTo>
                    <a:cubicBezTo>
                      <a:pt x="248039" y="295393"/>
                      <a:pt x="247891" y="295393"/>
                      <a:pt x="247743" y="295319"/>
                    </a:cubicBezTo>
                    <a:cubicBezTo>
                      <a:pt x="247522" y="295245"/>
                      <a:pt x="247226" y="295171"/>
                      <a:pt x="247005" y="295024"/>
                    </a:cubicBezTo>
                    <a:cubicBezTo>
                      <a:pt x="246857" y="294950"/>
                      <a:pt x="246709" y="294950"/>
                      <a:pt x="246562" y="294876"/>
                    </a:cubicBezTo>
                    <a:cubicBezTo>
                      <a:pt x="246340" y="294802"/>
                      <a:pt x="246119" y="294655"/>
                      <a:pt x="245823" y="294507"/>
                    </a:cubicBezTo>
                    <a:cubicBezTo>
                      <a:pt x="245676" y="294433"/>
                      <a:pt x="245528" y="294359"/>
                      <a:pt x="245381" y="294285"/>
                    </a:cubicBezTo>
                    <a:cubicBezTo>
                      <a:pt x="245085" y="294138"/>
                      <a:pt x="244864" y="293990"/>
                      <a:pt x="244568" y="293842"/>
                    </a:cubicBezTo>
                    <a:cubicBezTo>
                      <a:pt x="244421" y="293769"/>
                      <a:pt x="244347" y="293695"/>
                      <a:pt x="244199" y="293621"/>
                    </a:cubicBezTo>
                    <a:cubicBezTo>
                      <a:pt x="243904" y="293399"/>
                      <a:pt x="243608" y="293252"/>
                      <a:pt x="243387" y="293030"/>
                    </a:cubicBezTo>
                    <a:cubicBezTo>
                      <a:pt x="243387" y="293030"/>
                      <a:pt x="243387" y="293030"/>
                      <a:pt x="243313" y="292956"/>
                    </a:cubicBezTo>
                    <a:cubicBezTo>
                      <a:pt x="243165" y="292809"/>
                      <a:pt x="243018" y="292661"/>
                      <a:pt x="242796" y="292513"/>
                    </a:cubicBezTo>
                    <a:cubicBezTo>
                      <a:pt x="242648" y="292366"/>
                      <a:pt x="242427" y="292218"/>
                      <a:pt x="242279" y="291996"/>
                    </a:cubicBezTo>
                    <a:cubicBezTo>
                      <a:pt x="242279" y="291996"/>
                      <a:pt x="242279" y="291996"/>
                      <a:pt x="242206" y="291923"/>
                    </a:cubicBezTo>
                    <a:lnTo>
                      <a:pt x="214517" y="26393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358FBEA-F5C7-EB45-A547-9D7439D20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37" y="9831845"/>
                <a:ext cx="3739992" cy="0"/>
              </a:xfrm>
              <a:prstGeom prst="line">
                <a:avLst/>
              </a:prstGeom>
              <a:ln w="190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6FB4ABF-E346-7745-8F75-FDB8C2519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27208" y="9831845"/>
                <a:ext cx="3739992" cy="0"/>
              </a:xfrm>
              <a:prstGeom prst="line">
                <a:avLst/>
              </a:prstGeom>
              <a:ln w="190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orma libre 325">
                <a:extLst>
                  <a:ext uri="{FF2B5EF4-FFF2-40B4-BE49-F238E27FC236}">
                    <a16:creationId xmlns:a16="http://schemas.microsoft.com/office/drawing/2014/main" id="{51578A77-504C-BD4F-B988-43E29A6E3A7C}"/>
                  </a:ext>
                </a:extLst>
              </p:cNvPr>
              <p:cNvSpPr/>
              <p:nvPr/>
            </p:nvSpPr>
            <p:spPr>
              <a:xfrm rot="10800000">
                <a:off x="25805749" y="8547264"/>
                <a:ext cx="2613056" cy="2613089"/>
              </a:xfrm>
              <a:custGeom>
                <a:avLst/>
                <a:gdLst>
                  <a:gd name="connsiteX0" fmla="*/ 77414 w 76295"/>
                  <a:gd name="connsiteY0" fmla="*/ 38707 h 76295"/>
                  <a:gd name="connsiteX1" fmla="*/ 38707 w 76295"/>
                  <a:gd name="connsiteY1" fmla="*/ 77415 h 76295"/>
                  <a:gd name="connsiteX2" fmla="*/ 0 w 76295"/>
                  <a:gd name="connsiteY2" fmla="*/ 38707 h 76295"/>
                  <a:gd name="connsiteX3" fmla="*/ 38707 w 76295"/>
                  <a:gd name="connsiteY3" fmla="*/ 0 h 76295"/>
                  <a:gd name="connsiteX4" fmla="*/ 77414 w 76295"/>
                  <a:gd name="connsiteY4" fmla="*/ 38707 h 7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95" h="76295">
                    <a:moveTo>
                      <a:pt x="77414" y="38707"/>
                    </a:moveTo>
                    <a:cubicBezTo>
                      <a:pt x="77414" y="60085"/>
                      <a:pt x="60085" y="77415"/>
                      <a:pt x="38707" y="77415"/>
                    </a:cubicBezTo>
                    <a:cubicBezTo>
                      <a:pt x="17330" y="77415"/>
                      <a:pt x="0" y="60085"/>
                      <a:pt x="0" y="38707"/>
                    </a:cubicBezTo>
                    <a:cubicBezTo>
                      <a:pt x="0" y="17330"/>
                      <a:pt x="17330" y="0"/>
                      <a:pt x="38707" y="0"/>
                    </a:cubicBezTo>
                    <a:cubicBezTo>
                      <a:pt x="60085" y="0"/>
                      <a:pt x="77414" y="17330"/>
                      <a:pt x="77414" y="3870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8" name="Forma libre 326">
                <a:extLst>
                  <a:ext uri="{FF2B5EF4-FFF2-40B4-BE49-F238E27FC236}">
                    <a16:creationId xmlns:a16="http://schemas.microsoft.com/office/drawing/2014/main" id="{EAC5A736-9B55-EA46-ABF1-621CC493477B}"/>
                  </a:ext>
                </a:extLst>
              </p:cNvPr>
              <p:cNvSpPr/>
              <p:nvPr/>
            </p:nvSpPr>
            <p:spPr>
              <a:xfrm rot="10800000">
                <a:off x="27856121" y="8294299"/>
                <a:ext cx="1045222" cy="3135701"/>
              </a:xfrm>
              <a:custGeom>
                <a:avLst/>
                <a:gdLst>
                  <a:gd name="connsiteX0" fmla="*/ 30264 w 30518"/>
                  <a:gd name="connsiteY0" fmla="*/ 87297 h 91554"/>
                  <a:gd name="connsiteX1" fmla="*/ 6256 w 30518"/>
                  <a:gd name="connsiteY1" fmla="*/ 46555 h 91554"/>
                  <a:gd name="connsiteX2" fmla="*/ 21083 w 30518"/>
                  <a:gd name="connsiteY2" fmla="*/ 12502 h 91554"/>
                  <a:gd name="connsiteX3" fmla="*/ 21083 w 30518"/>
                  <a:gd name="connsiteY3" fmla="*/ 12502 h 91554"/>
                  <a:gd name="connsiteX4" fmla="*/ 30162 w 30518"/>
                  <a:gd name="connsiteY4" fmla="*/ 5890 h 91554"/>
                  <a:gd name="connsiteX5" fmla="*/ 31383 w 30518"/>
                  <a:gd name="connsiteY5" fmla="*/ 1617 h 91554"/>
                  <a:gd name="connsiteX6" fmla="*/ 27110 w 30518"/>
                  <a:gd name="connsiteY6" fmla="*/ 396 h 91554"/>
                  <a:gd name="connsiteX7" fmla="*/ 16811 w 30518"/>
                  <a:gd name="connsiteY7" fmla="*/ 7899 h 91554"/>
                  <a:gd name="connsiteX8" fmla="*/ 16811 w 30518"/>
                  <a:gd name="connsiteY8" fmla="*/ 7899 h 91554"/>
                  <a:gd name="connsiteX9" fmla="*/ 0 w 30518"/>
                  <a:gd name="connsiteY9" fmla="*/ 46555 h 91554"/>
                  <a:gd name="connsiteX10" fmla="*/ 27237 w 30518"/>
                  <a:gd name="connsiteY10" fmla="*/ 92791 h 91554"/>
                  <a:gd name="connsiteX11" fmla="*/ 28764 w 30518"/>
                  <a:gd name="connsiteY11" fmla="*/ 93197 h 91554"/>
                  <a:gd name="connsiteX12" fmla="*/ 31510 w 30518"/>
                  <a:gd name="connsiteY12" fmla="*/ 91570 h 91554"/>
                  <a:gd name="connsiteX13" fmla="*/ 30264 w 30518"/>
                  <a:gd name="connsiteY13" fmla="*/ 87297 h 9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518" h="91554">
                    <a:moveTo>
                      <a:pt x="30264" y="87297"/>
                    </a:moveTo>
                    <a:cubicBezTo>
                      <a:pt x="15463" y="79083"/>
                      <a:pt x="6256" y="63468"/>
                      <a:pt x="6256" y="46555"/>
                    </a:cubicBezTo>
                    <a:cubicBezTo>
                      <a:pt x="6256" y="33687"/>
                      <a:pt x="11648" y="21276"/>
                      <a:pt x="21083" y="12502"/>
                    </a:cubicBezTo>
                    <a:cubicBezTo>
                      <a:pt x="21083" y="12502"/>
                      <a:pt x="21083" y="12502"/>
                      <a:pt x="21083" y="12502"/>
                    </a:cubicBezTo>
                    <a:cubicBezTo>
                      <a:pt x="23830" y="9933"/>
                      <a:pt x="26882" y="7721"/>
                      <a:pt x="30162" y="5890"/>
                    </a:cubicBezTo>
                    <a:cubicBezTo>
                      <a:pt x="31688" y="5050"/>
                      <a:pt x="32222" y="3118"/>
                      <a:pt x="31383" y="1617"/>
                    </a:cubicBezTo>
                    <a:cubicBezTo>
                      <a:pt x="30544" y="91"/>
                      <a:pt x="28611" y="-443"/>
                      <a:pt x="27110" y="396"/>
                    </a:cubicBezTo>
                    <a:cubicBezTo>
                      <a:pt x="23397" y="2482"/>
                      <a:pt x="19913" y="4999"/>
                      <a:pt x="16811" y="7899"/>
                    </a:cubicBezTo>
                    <a:cubicBezTo>
                      <a:pt x="16811" y="7899"/>
                      <a:pt x="16811" y="7899"/>
                      <a:pt x="16811" y="7899"/>
                    </a:cubicBezTo>
                    <a:cubicBezTo>
                      <a:pt x="6129" y="17868"/>
                      <a:pt x="0" y="31957"/>
                      <a:pt x="0" y="46555"/>
                    </a:cubicBezTo>
                    <a:cubicBezTo>
                      <a:pt x="0" y="65756"/>
                      <a:pt x="10427" y="83457"/>
                      <a:pt x="27237" y="92791"/>
                    </a:cubicBezTo>
                    <a:cubicBezTo>
                      <a:pt x="27720" y="93070"/>
                      <a:pt x="28255" y="93197"/>
                      <a:pt x="28764" y="93197"/>
                    </a:cubicBezTo>
                    <a:cubicBezTo>
                      <a:pt x="29857" y="93197"/>
                      <a:pt x="30950" y="92613"/>
                      <a:pt x="31510" y="91570"/>
                    </a:cubicBezTo>
                    <a:cubicBezTo>
                      <a:pt x="32324" y="90069"/>
                      <a:pt x="31764" y="88162"/>
                      <a:pt x="30264" y="8729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327">
                <a:extLst>
                  <a:ext uri="{FF2B5EF4-FFF2-40B4-BE49-F238E27FC236}">
                    <a16:creationId xmlns:a16="http://schemas.microsoft.com/office/drawing/2014/main" id="{4D5FE655-A68E-3442-A83E-454B42AF3FAE}"/>
                  </a:ext>
                </a:extLst>
              </p:cNvPr>
              <p:cNvSpPr/>
              <p:nvPr/>
            </p:nvSpPr>
            <p:spPr>
              <a:xfrm rot="10800000">
                <a:off x="25271732" y="8294299"/>
                <a:ext cx="1045222" cy="3135701"/>
              </a:xfrm>
              <a:custGeom>
                <a:avLst/>
                <a:gdLst>
                  <a:gd name="connsiteX0" fmla="*/ 1625 w 30518"/>
                  <a:gd name="connsiteY0" fmla="*/ 87297 h 91554"/>
                  <a:gd name="connsiteX1" fmla="*/ 25633 w 30518"/>
                  <a:gd name="connsiteY1" fmla="*/ 46555 h 91554"/>
                  <a:gd name="connsiteX2" fmla="*/ 10806 w 30518"/>
                  <a:gd name="connsiteY2" fmla="*/ 12502 h 91554"/>
                  <a:gd name="connsiteX3" fmla="*/ 10806 w 30518"/>
                  <a:gd name="connsiteY3" fmla="*/ 12502 h 91554"/>
                  <a:gd name="connsiteX4" fmla="*/ 1727 w 30518"/>
                  <a:gd name="connsiteY4" fmla="*/ 5890 h 91554"/>
                  <a:gd name="connsiteX5" fmla="*/ 506 w 30518"/>
                  <a:gd name="connsiteY5" fmla="*/ 1617 h 91554"/>
                  <a:gd name="connsiteX6" fmla="*/ 4779 w 30518"/>
                  <a:gd name="connsiteY6" fmla="*/ 396 h 91554"/>
                  <a:gd name="connsiteX7" fmla="*/ 15079 w 30518"/>
                  <a:gd name="connsiteY7" fmla="*/ 7899 h 91554"/>
                  <a:gd name="connsiteX8" fmla="*/ 15079 w 30518"/>
                  <a:gd name="connsiteY8" fmla="*/ 7899 h 91554"/>
                  <a:gd name="connsiteX9" fmla="*/ 31889 w 30518"/>
                  <a:gd name="connsiteY9" fmla="*/ 46555 h 91554"/>
                  <a:gd name="connsiteX10" fmla="*/ 4651 w 30518"/>
                  <a:gd name="connsiteY10" fmla="*/ 92791 h 91554"/>
                  <a:gd name="connsiteX11" fmla="*/ 3125 w 30518"/>
                  <a:gd name="connsiteY11" fmla="*/ 93197 h 91554"/>
                  <a:gd name="connsiteX12" fmla="*/ 379 w 30518"/>
                  <a:gd name="connsiteY12" fmla="*/ 91570 h 91554"/>
                  <a:gd name="connsiteX13" fmla="*/ 1625 w 30518"/>
                  <a:gd name="connsiteY13" fmla="*/ 87297 h 9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518" h="91554">
                    <a:moveTo>
                      <a:pt x="1625" y="87297"/>
                    </a:moveTo>
                    <a:cubicBezTo>
                      <a:pt x="16427" y="79083"/>
                      <a:pt x="25633" y="63468"/>
                      <a:pt x="25633" y="46555"/>
                    </a:cubicBezTo>
                    <a:cubicBezTo>
                      <a:pt x="25633" y="33687"/>
                      <a:pt x="20241" y="21276"/>
                      <a:pt x="10806" y="12502"/>
                    </a:cubicBezTo>
                    <a:cubicBezTo>
                      <a:pt x="10806" y="12502"/>
                      <a:pt x="10806" y="12502"/>
                      <a:pt x="10806" y="12502"/>
                    </a:cubicBezTo>
                    <a:cubicBezTo>
                      <a:pt x="8060" y="9933"/>
                      <a:pt x="5008" y="7721"/>
                      <a:pt x="1727" y="5890"/>
                    </a:cubicBezTo>
                    <a:cubicBezTo>
                      <a:pt x="201" y="5050"/>
                      <a:pt x="-333" y="3118"/>
                      <a:pt x="506" y="1617"/>
                    </a:cubicBezTo>
                    <a:cubicBezTo>
                      <a:pt x="1345" y="91"/>
                      <a:pt x="3278" y="-443"/>
                      <a:pt x="4779" y="396"/>
                    </a:cubicBezTo>
                    <a:cubicBezTo>
                      <a:pt x="8492" y="2482"/>
                      <a:pt x="11976" y="4999"/>
                      <a:pt x="15079" y="7899"/>
                    </a:cubicBezTo>
                    <a:cubicBezTo>
                      <a:pt x="15079" y="7899"/>
                      <a:pt x="15079" y="7899"/>
                      <a:pt x="15079" y="7899"/>
                    </a:cubicBezTo>
                    <a:cubicBezTo>
                      <a:pt x="25760" y="17868"/>
                      <a:pt x="31889" y="31957"/>
                      <a:pt x="31889" y="46555"/>
                    </a:cubicBezTo>
                    <a:cubicBezTo>
                      <a:pt x="31889" y="65756"/>
                      <a:pt x="21462" y="83457"/>
                      <a:pt x="4651" y="92791"/>
                    </a:cubicBezTo>
                    <a:cubicBezTo>
                      <a:pt x="4168" y="93070"/>
                      <a:pt x="3634" y="93197"/>
                      <a:pt x="3125" y="93197"/>
                    </a:cubicBezTo>
                    <a:cubicBezTo>
                      <a:pt x="2032" y="93197"/>
                      <a:pt x="939" y="92613"/>
                      <a:pt x="379" y="91570"/>
                    </a:cubicBezTo>
                    <a:cubicBezTo>
                      <a:pt x="-435" y="90069"/>
                      <a:pt x="99" y="88162"/>
                      <a:pt x="1625" y="8729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080FD7D-58A9-A74B-9533-430A87F16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5733" y="9831844"/>
                <a:ext cx="3739992" cy="0"/>
              </a:xfrm>
              <a:prstGeom prst="line">
                <a:avLst/>
              </a:prstGeom>
              <a:ln w="190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Forma libre 45">
              <a:extLst>
                <a:ext uri="{FF2B5EF4-FFF2-40B4-BE49-F238E27FC236}">
                  <a16:creationId xmlns:a16="http://schemas.microsoft.com/office/drawing/2014/main" id="{F607DFCB-25E9-6841-A78E-87C1F6F32BDF}"/>
                </a:ext>
              </a:extLst>
            </p:cNvPr>
            <p:cNvSpPr/>
            <p:nvPr/>
          </p:nvSpPr>
          <p:spPr>
            <a:xfrm>
              <a:off x="19930040" y="6052632"/>
              <a:ext cx="921248" cy="892373"/>
            </a:xfrm>
            <a:custGeom>
              <a:avLst/>
              <a:gdLst>
                <a:gd name="connsiteX0" fmla="*/ 494613 w 494709"/>
                <a:gd name="connsiteY0" fmla="*/ 434052 h 479203"/>
                <a:gd name="connsiteX1" fmla="*/ 494613 w 494709"/>
                <a:gd name="connsiteY1" fmla="*/ 432945 h 479203"/>
                <a:gd name="connsiteX2" fmla="*/ 494022 w 494709"/>
                <a:gd name="connsiteY2" fmla="*/ 429105 h 479203"/>
                <a:gd name="connsiteX3" fmla="*/ 470247 w 494709"/>
                <a:gd name="connsiteY3" fmla="*/ 229449 h 479203"/>
                <a:gd name="connsiteX4" fmla="*/ 478221 w 494709"/>
                <a:gd name="connsiteY4" fmla="*/ 225167 h 479203"/>
                <a:gd name="connsiteX5" fmla="*/ 481470 w 494709"/>
                <a:gd name="connsiteY5" fmla="*/ 214756 h 479203"/>
                <a:gd name="connsiteX6" fmla="*/ 468474 w 494709"/>
                <a:gd name="connsiteY6" fmla="*/ 105772 h 479203"/>
                <a:gd name="connsiteX7" fmla="*/ 455258 w 494709"/>
                <a:gd name="connsiteY7" fmla="*/ 94032 h 479203"/>
                <a:gd name="connsiteX8" fmla="*/ 390650 w 494709"/>
                <a:gd name="connsiteY8" fmla="*/ 94032 h 479203"/>
                <a:gd name="connsiteX9" fmla="*/ 390650 w 494709"/>
                <a:gd name="connsiteY9" fmla="*/ 13844 h 479203"/>
                <a:gd name="connsiteX10" fmla="*/ 377359 w 494709"/>
                <a:gd name="connsiteY10" fmla="*/ 554 h 479203"/>
                <a:gd name="connsiteX11" fmla="*/ 312456 w 494709"/>
                <a:gd name="connsiteY11" fmla="*/ 554 h 479203"/>
                <a:gd name="connsiteX12" fmla="*/ 299166 w 494709"/>
                <a:gd name="connsiteY12" fmla="*/ 13844 h 479203"/>
                <a:gd name="connsiteX13" fmla="*/ 299166 w 494709"/>
                <a:gd name="connsiteY13" fmla="*/ 94032 h 479203"/>
                <a:gd name="connsiteX14" fmla="*/ 289862 w 494709"/>
                <a:gd name="connsiteY14" fmla="*/ 98167 h 479203"/>
                <a:gd name="connsiteX15" fmla="*/ 286244 w 494709"/>
                <a:gd name="connsiteY15" fmla="*/ 107987 h 479203"/>
                <a:gd name="connsiteX16" fmla="*/ 286318 w 494709"/>
                <a:gd name="connsiteY16" fmla="*/ 109611 h 479203"/>
                <a:gd name="connsiteX17" fmla="*/ 267120 w 494709"/>
                <a:gd name="connsiteY17" fmla="*/ 109611 h 479203"/>
                <a:gd name="connsiteX18" fmla="*/ 260327 w 494709"/>
                <a:gd name="connsiteY18" fmla="*/ 111531 h 479203"/>
                <a:gd name="connsiteX19" fmla="*/ 260327 w 494709"/>
                <a:gd name="connsiteY19" fmla="*/ 83916 h 479203"/>
                <a:gd name="connsiteX20" fmla="*/ 247037 w 494709"/>
                <a:gd name="connsiteY20" fmla="*/ 70625 h 479203"/>
                <a:gd name="connsiteX21" fmla="*/ 233746 w 494709"/>
                <a:gd name="connsiteY21" fmla="*/ 83916 h 479203"/>
                <a:gd name="connsiteX22" fmla="*/ 233746 w 494709"/>
                <a:gd name="connsiteY22" fmla="*/ 110867 h 479203"/>
                <a:gd name="connsiteX23" fmla="*/ 228208 w 494709"/>
                <a:gd name="connsiteY23" fmla="*/ 109611 h 479203"/>
                <a:gd name="connsiteX24" fmla="*/ 208863 w 494709"/>
                <a:gd name="connsiteY24" fmla="*/ 109611 h 479203"/>
                <a:gd name="connsiteX25" fmla="*/ 208937 w 494709"/>
                <a:gd name="connsiteY25" fmla="*/ 107987 h 479203"/>
                <a:gd name="connsiteX26" fmla="*/ 205319 w 494709"/>
                <a:gd name="connsiteY26" fmla="*/ 98167 h 479203"/>
                <a:gd name="connsiteX27" fmla="*/ 196015 w 494709"/>
                <a:gd name="connsiteY27" fmla="*/ 94032 h 479203"/>
                <a:gd name="connsiteX28" fmla="*/ 196015 w 494709"/>
                <a:gd name="connsiteY28" fmla="*/ 13844 h 479203"/>
                <a:gd name="connsiteX29" fmla="*/ 182724 w 494709"/>
                <a:gd name="connsiteY29" fmla="*/ 554 h 479203"/>
                <a:gd name="connsiteX30" fmla="*/ 117822 w 494709"/>
                <a:gd name="connsiteY30" fmla="*/ 554 h 479203"/>
                <a:gd name="connsiteX31" fmla="*/ 104531 w 494709"/>
                <a:gd name="connsiteY31" fmla="*/ 13844 h 479203"/>
                <a:gd name="connsiteX32" fmla="*/ 104531 w 494709"/>
                <a:gd name="connsiteY32" fmla="*/ 94032 h 479203"/>
                <a:gd name="connsiteX33" fmla="*/ 39923 w 494709"/>
                <a:gd name="connsiteY33" fmla="*/ 94032 h 479203"/>
                <a:gd name="connsiteX34" fmla="*/ 26706 w 494709"/>
                <a:gd name="connsiteY34" fmla="*/ 105772 h 479203"/>
                <a:gd name="connsiteX35" fmla="*/ 13711 w 494709"/>
                <a:gd name="connsiteY35" fmla="*/ 214756 h 479203"/>
                <a:gd name="connsiteX36" fmla="*/ 16960 w 494709"/>
                <a:gd name="connsiteY36" fmla="*/ 225167 h 479203"/>
                <a:gd name="connsiteX37" fmla="*/ 24934 w 494709"/>
                <a:gd name="connsiteY37" fmla="*/ 229449 h 479203"/>
                <a:gd name="connsiteX38" fmla="*/ 1159 w 494709"/>
                <a:gd name="connsiteY38" fmla="*/ 429105 h 479203"/>
                <a:gd name="connsiteX39" fmla="*/ 568 w 494709"/>
                <a:gd name="connsiteY39" fmla="*/ 432945 h 479203"/>
                <a:gd name="connsiteX40" fmla="*/ 568 w 494709"/>
                <a:gd name="connsiteY40" fmla="*/ 434052 h 479203"/>
                <a:gd name="connsiteX41" fmla="*/ 1085 w 494709"/>
                <a:gd name="connsiteY41" fmla="*/ 438335 h 479203"/>
                <a:gd name="connsiteX42" fmla="*/ 35936 w 494709"/>
                <a:gd name="connsiteY42" fmla="*/ 468608 h 479203"/>
                <a:gd name="connsiteX43" fmla="*/ 104752 w 494709"/>
                <a:gd name="connsiteY43" fmla="*/ 479019 h 479203"/>
                <a:gd name="connsiteX44" fmla="*/ 173569 w 494709"/>
                <a:gd name="connsiteY44" fmla="*/ 468608 h 479203"/>
                <a:gd name="connsiteX45" fmla="*/ 208420 w 494709"/>
                <a:gd name="connsiteY45" fmla="*/ 438408 h 479203"/>
                <a:gd name="connsiteX46" fmla="*/ 208937 w 494709"/>
                <a:gd name="connsiteY46" fmla="*/ 433904 h 479203"/>
                <a:gd name="connsiteX47" fmla="*/ 208937 w 494709"/>
                <a:gd name="connsiteY47" fmla="*/ 432945 h 479203"/>
                <a:gd name="connsiteX48" fmla="*/ 208420 w 494709"/>
                <a:gd name="connsiteY48" fmla="*/ 429179 h 479203"/>
                <a:gd name="connsiteX49" fmla="*/ 203546 w 494709"/>
                <a:gd name="connsiteY49" fmla="*/ 387978 h 479203"/>
                <a:gd name="connsiteX50" fmla="*/ 203546 w 494709"/>
                <a:gd name="connsiteY50" fmla="*/ 387830 h 479203"/>
                <a:gd name="connsiteX51" fmla="*/ 203104 w 494709"/>
                <a:gd name="connsiteY51" fmla="*/ 384581 h 479203"/>
                <a:gd name="connsiteX52" fmla="*/ 184644 w 494709"/>
                <a:gd name="connsiteY52" fmla="*/ 229523 h 479203"/>
                <a:gd name="connsiteX53" fmla="*/ 190182 w 494709"/>
                <a:gd name="connsiteY53" fmla="*/ 229523 h 479203"/>
                <a:gd name="connsiteX54" fmla="*/ 203473 w 494709"/>
                <a:gd name="connsiteY54" fmla="*/ 216897 h 479203"/>
                <a:gd name="connsiteX55" fmla="*/ 204359 w 494709"/>
                <a:gd name="connsiteY55" fmla="*/ 198438 h 479203"/>
                <a:gd name="connsiteX56" fmla="*/ 228060 w 494709"/>
                <a:gd name="connsiteY56" fmla="*/ 198438 h 479203"/>
                <a:gd name="connsiteX57" fmla="*/ 233746 w 494709"/>
                <a:gd name="connsiteY57" fmla="*/ 197182 h 479203"/>
                <a:gd name="connsiteX58" fmla="*/ 233746 w 494709"/>
                <a:gd name="connsiteY58" fmla="*/ 224207 h 479203"/>
                <a:gd name="connsiteX59" fmla="*/ 247037 w 494709"/>
                <a:gd name="connsiteY59" fmla="*/ 237497 h 479203"/>
                <a:gd name="connsiteX60" fmla="*/ 260327 w 494709"/>
                <a:gd name="connsiteY60" fmla="*/ 224207 h 479203"/>
                <a:gd name="connsiteX61" fmla="*/ 260327 w 494709"/>
                <a:gd name="connsiteY61" fmla="*/ 196665 h 479203"/>
                <a:gd name="connsiteX62" fmla="*/ 267046 w 494709"/>
                <a:gd name="connsiteY62" fmla="*/ 198511 h 479203"/>
                <a:gd name="connsiteX63" fmla="*/ 290822 w 494709"/>
                <a:gd name="connsiteY63" fmla="*/ 198511 h 479203"/>
                <a:gd name="connsiteX64" fmla="*/ 291708 w 494709"/>
                <a:gd name="connsiteY64" fmla="*/ 216971 h 479203"/>
                <a:gd name="connsiteX65" fmla="*/ 304999 w 494709"/>
                <a:gd name="connsiteY65" fmla="*/ 229597 h 479203"/>
                <a:gd name="connsiteX66" fmla="*/ 310537 w 494709"/>
                <a:gd name="connsiteY66" fmla="*/ 229597 h 479203"/>
                <a:gd name="connsiteX67" fmla="*/ 292077 w 494709"/>
                <a:gd name="connsiteY67" fmla="*/ 384655 h 479203"/>
                <a:gd name="connsiteX68" fmla="*/ 291634 w 494709"/>
                <a:gd name="connsiteY68" fmla="*/ 387904 h 479203"/>
                <a:gd name="connsiteX69" fmla="*/ 291634 w 494709"/>
                <a:gd name="connsiteY69" fmla="*/ 388051 h 479203"/>
                <a:gd name="connsiteX70" fmla="*/ 286761 w 494709"/>
                <a:gd name="connsiteY70" fmla="*/ 429253 h 479203"/>
                <a:gd name="connsiteX71" fmla="*/ 286244 w 494709"/>
                <a:gd name="connsiteY71" fmla="*/ 433018 h 479203"/>
                <a:gd name="connsiteX72" fmla="*/ 286244 w 494709"/>
                <a:gd name="connsiteY72" fmla="*/ 433978 h 479203"/>
                <a:gd name="connsiteX73" fmla="*/ 286761 w 494709"/>
                <a:gd name="connsiteY73" fmla="*/ 438482 h 479203"/>
                <a:gd name="connsiteX74" fmla="*/ 321612 w 494709"/>
                <a:gd name="connsiteY74" fmla="*/ 468682 h 479203"/>
                <a:gd name="connsiteX75" fmla="*/ 390428 w 494709"/>
                <a:gd name="connsiteY75" fmla="*/ 479093 h 479203"/>
                <a:gd name="connsiteX76" fmla="*/ 459244 w 494709"/>
                <a:gd name="connsiteY76" fmla="*/ 468682 h 479203"/>
                <a:gd name="connsiteX77" fmla="*/ 494096 w 494709"/>
                <a:gd name="connsiteY77" fmla="*/ 438408 h 479203"/>
                <a:gd name="connsiteX78" fmla="*/ 494613 w 494709"/>
                <a:gd name="connsiteY78" fmla="*/ 434052 h 479203"/>
                <a:gd name="connsiteX79" fmla="*/ 131112 w 494709"/>
                <a:gd name="connsiteY79" fmla="*/ 27135 h 479203"/>
                <a:gd name="connsiteX80" fmla="*/ 169434 w 494709"/>
                <a:gd name="connsiteY80" fmla="*/ 27135 h 479203"/>
                <a:gd name="connsiteX81" fmla="*/ 169434 w 494709"/>
                <a:gd name="connsiteY81" fmla="*/ 94032 h 479203"/>
                <a:gd name="connsiteX82" fmla="*/ 131112 w 494709"/>
                <a:gd name="connsiteY82" fmla="*/ 94032 h 479203"/>
                <a:gd name="connsiteX83" fmla="*/ 131112 w 494709"/>
                <a:gd name="connsiteY83" fmla="*/ 27135 h 479203"/>
                <a:gd name="connsiteX84" fmla="*/ 51663 w 494709"/>
                <a:gd name="connsiteY84" fmla="*/ 120613 h 479203"/>
                <a:gd name="connsiteX85" fmla="*/ 181691 w 494709"/>
                <a:gd name="connsiteY85" fmla="*/ 120613 h 479203"/>
                <a:gd name="connsiteX86" fmla="*/ 177556 w 494709"/>
                <a:gd name="connsiteY86" fmla="*/ 203016 h 479203"/>
                <a:gd name="connsiteX87" fmla="*/ 41843 w 494709"/>
                <a:gd name="connsiteY87" fmla="*/ 203016 h 479203"/>
                <a:gd name="connsiteX88" fmla="*/ 51663 w 494709"/>
                <a:gd name="connsiteY88" fmla="*/ 120613 h 479203"/>
                <a:gd name="connsiteX89" fmla="*/ 161533 w 494709"/>
                <a:gd name="connsiteY89" fmla="*/ 444685 h 479203"/>
                <a:gd name="connsiteX90" fmla="*/ 104752 w 494709"/>
                <a:gd name="connsiteY90" fmla="*/ 452511 h 479203"/>
                <a:gd name="connsiteX91" fmla="*/ 47972 w 494709"/>
                <a:gd name="connsiteY91" fmla="*/ 444685 h 479203"/>
                <a:gd name="connsiteX92" fmla="*/ 27371 w 494709"/>
                <a:gd name="connsiteY92" fmla="*/ 433314 h 479203"/>
                <a:gd name="connsiteX93" fmla="*/ 30177 w 494709"/>
                <a:gd name="connsiteY93" fmla="*/ 409391 h 479203"/>
                <a:gd name="connsiteX94" fmla="*/ 41991 w 494709"/>
                <a:gd name="connsiteY94" fmla="*/ 411975 h 479203"/>
                <a:gd name="connsiteX95" fmla="*/ 104752 w 494709"/>
                <a:gd name="connsiteY95" fmla="*/ 416774 h 479203"/>
                <a:gd name="connsiteX96" fmla="*/ 167514 w 494709"/>
                <a:gd name="connsiteY96" fmla="*/ 411975 h 479203"/>
                <a:gd name="connsiteX97" fmla="*/ 179180 w 494709"/>
                <a:gd name="connsiteY97" fmla="*/ 409464 h 479203"/>
                <a:gd name="connsiteX98" fmla="*/ 181986 w 494709"/>
                <a:gd name="connsiteY98" fmla="*/ 433314 h 479203"/>
                <a:gd name="connsiteX99" fmla="*/ 161533 w 494709"/>
                <a:gd name="connsiteY99" fmla="*/ 444685 h 479203"/>
                <a:gd name="connsiteX100" fmla="*/ 176079 w 494709"/>
                <a:gd name="connsiteY100" fmla="*/ 382587 h 479203"/>
                <a:gd name="connsiteX101" fmla="*/ 104826 w 494709"/>
                <a:gd name="connsiteY101" fmla="*/ 390119 h 479203"/>
                <a:gd name="connsiteX102" fmla="*/ 33426 w 494709"/>
                <a:gd name="connsiteY102" fmla="*/ 382514 h 479203"/>
                <a:gd name="connsiteX103" fmla="*/ 51590 w 494709"/>
                <a:gd name="connsiteY103" fmla="*/ 229597 h 479203"/>
                <a:gd name="connsiteX104" fmla="*/ 157841 w 494709"/>
                <a:gd name="connsiteY104" fmla="*/ 229597 h 479203"/>
                <a:gd name="connsiteX105" fmla="*/ 176079 w 494709"/>
                <a:gd name="connsiteY105" fmla="*/ 382587 h 479203"/>
                <a:gd name="connsiteX106" fmla="*/ 228134 w 494709"/>
                <a:gd name="connsiteY106" fmla="*/ 171930 h 479203"/>
                <a:gd name="connsiteX107" fmla="*/ 205761 w 494709"/>
                <a:gd name="connsiteY107" fmla="*/ 171930 h 479203"/>
                <a:gd name="connsiteX108" fmla="*/ 207534 w 494709"/>
                <a:gd name="connsiteY108" fmla="*/ 136193 h 479203"/>
                <a:gd name="connsiteX109" fmla="*/ 228208 w 494709"/>
                <a:gd name="connsiteY109" fmla="*/ 136193 h 479203"/>
                <a:gd name="connsiteX110" fmla="*/ 233746 w 494709"/>
                <a:gd name="connsiteY110" fmla="*/ 134938 h 479203"/>
                <a:gd name="connsiteX111" fmla="*/ 233746 w 494709"/>
                <a:gd name="connsiteY111" fmla="*/ 173185 h 479203"/>
                <a:gd name="connsiteX112" fmla="*/ 228134 w 494709"/>
                <a:gd name="connsiteY112" fmla="*/ 171930 h 479203"/>
                <a:gd name="connsiteX113" fmla="*/ 453412 w 494709"/>
                <a:gd name="connsiteY113" fmla="*/ 203016 h 479203"/>
                <a:gd name="connsiteX114" fmla="*/ 317699 w 494709"/>
                <a:gd name="connsiteY114" fmla="*/ 203016 h 479203"/>
                <a:gd name="connsiteX115" fmla="*/ 313564 w 494709"/>
                <a:gd name="connsiteY115" fmla="*/ 120613 h 479203"/>
                <a:gd name="connsiteX116" fmla="*/ 443591 w 494709"/>
                <a:gd name="connsiteY116" fmla="*/ 120613 h 479203"/>
                <a:gd name="connsiteX117" fmla="*/ 453412 w 494709"/>
                <a:gd name="connsiteY117" fmla="*/ 203016 h 479203"/>
                <a:gd name="connsiteX118" fmla="*/ 325821 w 494709"/>
                <a:gd name="connsiteY118" fmla="*/ 27135 h 479203"/>
                <a:gd name="connsiteX119" fmla="*/ 364142 w 494709"/>
                <a:gd name="connsiteY119" fmla="*/ 27135 h 479203"/>
                <a:gd name="connsiteX120" fmla="*/ 364142 w 494709"/>
                <a:gd name="connsiteY120" fmla="*/ 94032 h 479203"/>
                <a:gd name="connsiteX121" fmla="*/ 325821 w 494709"/>
                <a:gd name="connsiteY121" fmla="*/ 94032 h 479203"/>
                <a:gd name="connsiteX122" fmla="*/ 325821 w 494709"/>
                <a:gd name="connsiteY122" fmla="*/ 27135 h 479203"/>
                <a:gd name="connsiteX123" fmla="*/ 267046 w 494709"/>
                <a:gd name="connsiteY123" fmla="*/ 171930 h 479203"/>
                <a:gd name="connsiteX124" fmla="*/ 260327 w 494709"/>
                <a:gd name="connsiteY124" fmla="*/ 173776 h 479203"/>
                <a:gd name="connsiteX125" fmla="*/ 260327 w 494709"/>
                <a:gd name="connsiteY125" fmla="*/ 134273 h 479203"/>
                <a:gd name="connsiteX126" fmla="*/ 267120 w 494709"/>
                <a:gd name="connsiteY126" fmla="*/ 136193 h 479203"/>
                <a:gd name="connsiteX127" fmla="*/ 287647 w 494709"/>
                <a:gd name="connsiteY127" fmla="*/ 136193 h 479203"/>
                <a:gd name="connsiteX128" fmla="*/ 289419 w 494709"/>
                <a:gd name="connsiteY128" fmla="*/ 171930 h 479203"/>
                <a:gd name="connsiteX129" fmla="*/ 267046 w 494709"/>
                <a:gd name="connsiteY129" fmla="*/ 171930 h 479203"/>
                <a:gd name="connsiteX130" fmla="*/ 443591 w 494709"/>
                <a:gd name="connsiteY130" fmla="*/ 229597 h 479203"/>
                <a:gd name="connsiteX131" fmla="*/ 461755 w 494709"/>
                <a:gd name="connsiteY131" fmla="*/ 382514 h 479203"/>
                <a:gd name="connsiteX132" fmla="*/ 390355 w 494709"/>
                <a:gd name="connsiteY132" fmla="*/ 390119 h 479203"/>
                <a:gd name="connsiteX133" fmla="*/ 319102 w 494709"/>
                <a:gd name="connsiteY133" fmla="*/ 382587 h 479203"/>
                <a:gd name="connsiteX134" fmla="*/ 337340 w 494709"/>
                <a:gd name="connsiteY134" fmla="*/ 229597 h 479203"/>
                <a:gd name="connsiteX135" fmla="*/ 443591 w 494709"/>
                <a:gd name="connsiteY135" fmla="*/ 229597 h 479203"/>
                <a:gd name="connsiteX136" fmla="*/ 447209 w 494709"/>
                <a:gd name="connsiteY136" fmla="*/ 444611 h 479203"/>
                <a:gd name="connsiteX137" fmla="*/ 390428 w 494709"/>
                <a:gd name="connsiteY137" fmla="*/ 452438 h 479203"/>
                <a:gd name="connsiteX138" fmla="*/ 333648 w 494709"/>
                <a:gd name="connsiteY138" fmla="*/ 444611 h 479203"/>
                <a:gd name="connsiteX139" fmla="*/ 313047 w 494709"/>
                <a:gd name="connsiteY139" fmla="*/ 433166 h 479203"/>
                <a:gd name="connsiteX140" fmla="*/ 315853 w 494709"/>
                <a:gd name="connsiteY140" fmla="*/ 409317 h 479203"/>
                <a:gd name="connsiteX141" fmla="*/ 327519 w 494709"/>
                <a:gd name="connsiteY141" fmla="*/ 411827 h 479203"/>
                <a:gd name="connsiteX142" fmla="*/ 390281 w 494709"/>
                <a:gd name="connsiteY142" fmla="*/ 416626 h 479203"/>
                <a:gd name="connsiteX143" fmla="*/ 453043 w 494709"/>
                <a:gd name="connsiteY143" fmla="*/ 411827 h 479203"/>
                <a:gd name="connsiteX144" fmla="*/ 464857 w 494709"/>
                <a:gd name="connsiteY144" fmla="*/ 409243 h 479203"/>
                <a:gd name="connsiteX145" fmla="*/ 467662 w 494709"/>
                <a:gd name="connsiteY145" fmla="*/ 433166 h 479203"/>
                <a:gd name="connsiteX146" fmla="*/ 447209 w 494709"/>
                <a:gd name="connsiteY146" fmla="*/ 444611 h 479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94709" h="479203">
                  <a:moveTo>
                    <a:pt x="494613" y="434052"/>
                  </a:moveTo>
                  <a:cubicBezTo>
                    <a:pt x="494613" y="433683"/>
                    <a:pt x="494613" y="433314"/>
                    <a:pt x="494613" y="432945"/>
                  </a:cubicBezTo>
                  <a:cubicBezTo>
                    <a:pt x="494613" y="431615"/>
                    <a:pt x="494391" y="430286"/>
                    <a:pt x="494022" y="429105"/>
                  </a:cubicBezTo>
                  <a:lnTo>
                    <a:pt x="470247" y="229449"/>
                  </a:lnTo>
                  <a:cubicBezTo>
                    <a:pt x="473274" y="229006"/>
                    <a:pt x="476153" y="227529"/>
                    <a:pt x="478221" y="225167"/>
                  </a:cubicBezTo>
                  <a:cubicBezTo>
                    <a:pt x="480732" y="222361"/>
                    <a:pt x="481913" y="218521"/>
                    <a:pt x="481470" y="214756"/>
                  </a:cubicBezTo>
                  <a:lnTo>
                    <a:pt x="468474" y="105772"/>
                  </a:lnTo>
                  <a:cubicBezTo>
                    <a:pt x="467662" y="99053"/>
                    <a:pt x="461977" y="94032"/>
                    <a:pt x="455258" y="94032"/>
                  </a:cubicBezTo>
                  <a:lnTo>
                    <a:pt x="390650" y="94032"/>
                  </a:lnTo>
                  <a:lnTo>
                    <a:pt x="390650" y="13844"/>
                  </a:lnTo>
                  <a:cubicBezTo>
                    <a:pt x="390650" y="6535"/>
                    <a:pt x="384669" y="554"/>
                    <a:pt x="377359" y="554"/>
                  </a:cubicBezTo>
                  <a:lnTo>
                    <a:pt x="312456" y="554"/>
                  </a:lnTo>
                  <a:cubicBezTo>
                    <a:pt x="305146" y="554"/>
                    <a:pt x="299166" y="6535"/>
                    <a:pt x="299166" y="13844"/>
                  </a:cubicBezTo>
                  <a:lnTo>
                    <a:pt x="299166" y="94032"/>
                  </a:lnTo>
                  <a:cubicBezTo>
                    <a:pt x="295622" y="94105"/>
                    <a:pt x="292299" y="95582"/>
                    <a:pt x="289862" y="98167"/>
                  </a:cubicBezTo>
                  <a:cubicBezTo>
                    <a:pt x="287352" y="100825"/>
                    <a:pt x="286023" y="104369"/>
                    <a:pt x="286244" y="107987"/>
                  </a:cubicBezTo>
                  <a:lnTo>
                    <a:pt x="286318" y="109611"/>
                  </a:lnTo>
                  <a:lnTo>
                    <a:pt x="267120" y="109611"/>
                  </a:lnTo>
                  <a:cubicBezTo>
                    <a:pt x="264610" y="109611"/>
                    <a:pt x="262321" y="110276"/>
                    <a:pt x="260327" y="111531"/>
                  </a:cubicBezTo>
                  <a:lnTo>
                    <a:pt x="260327" y="83916"/>
                  </a:lnTo>
                  <a:cubicBezTo>
                    <a:pt x="260327" y="76606"/>
                    <a:pt x="254347" y="70625"/>
                    <a:pt x="247037" y="70625"/>
                  </a:cubicBezTo>
                  <a:cubicBezTo>
                    <a:pt x="239727" y="70625"/>
                    <a:pt x="233746" y="76606"/>
                    <a:pt x="233746" y="83916"/>
                  </a:cubicBezTo>
                  <a:lnTo>
                    <a:pt x="233746" y="110867"/>
                  </a:lnTo>
                  <a:cubicBezTo>
                    <a:pt x="232048" y="110054"/>
                    <a:pt x="230202" y="109611"/>
                    <a:pt x="228208" y="109611"/>
                  </a:cubicBezTo>
                  <a:lnTo>
                    <a:pt x="208863" y="109611"/>
                  </a:lnTo>
                  <a:lnTo>
                    <a:pt x="208937" y="107987"/>
                  </a:lnTo>
                  <a:cubicBezTo>
                    <a:pt x="209084" y="104369"/>
                    <a:pt x="207829" y="100825"/>
                    <a:pt x="205319" y="98167"/>
                  </a:cubicBezTo>
                  <a:cubicBezTo>
                    <a:pt x="202882" y="95582"/>
                    <a:pt x="199559" y="94105"/>
                    <a:pt x="196015" y="94032"/>
                  </a:cubicBezTo>
                  <a:lnTo>
                    <a:pt x="196015" y="13844"/>
                  </a:lnTo>
                  <a:cubicBezTo>
                    <a:pt x="196015" y="6535"/>
                    <a:pt x="190034" y="554"/>
                    <a:pt x="182724" y="554"/>
                  </a:cubicBezTo>
                  <a:lnTo>
                    <a:pt x="117822" y="554"/>
                  </a:lnTo>
                  <a:cubicBezTo>
                    <a:pt x="110511" y="554"/>
                    <a:pt x="104531" y="6535"/>
                    <a:pt x="104531" y="13844"/>
                  </a:cubicBezTo>
                  <a:lnTo>
                    <a:pt x="104531" y="94032"/>
                  </a:lnTo>
                  <a:lnTo>
                    <a:pt x="39923" y="94032"/>
                  </a:lnTo>
                  <a:cubicBezTo>
                    <a:pt x="33204" y="94032"/>
                    <a:pt x="27519" y="99053"/>
                    <a:pt x="26706" y="105772"/>
                  </a:cubicBezTo>
                  <a:lnTo>
                    <a:pt x="13711" y="214756"/>
                  </a:lnTo>
                  <a:cubicBezTo>
                    <a:pt x="13268" y="218521"/>
                    <a:pt x="14450" y="222287"/>
                    <a:pt x="16960" y="225167"/>
                  </a:cubicBezTo>
                  <a:cubicBezTo>
                    <a:pt x="19027" y="227529"/>
                    <a:pt x="21907" y="229006"/>
                    <a:pt x="24934" y="229449"/>
                  </a:cubicBezTo>
                  <a:lnTo>
                    <a:pt x="1159" y="429105"/>
                  </a:lnTo>
                  <a:cubicBezTo>
                    <a:pt x="790" y="430360"/>
                    <a:pt x="568" y="431615"/>
                    <a:pt x="568" y="432945"/>
                  </a:cubicBezTo>
                  <a:cubicBezTo>
                    <a:pt x="568" y="433314"/>
                    <a:pt x="568" y="433683"/>
                    <a:pt x="568" y="434052"/>
                  </a:cubicBezTo>
                  <a:cubicBezTo>
                    <a:pt x="494" y="435529"/>
                    <a:pt x="716" y="437006"/>
                    <a:pt x="1085" y="438335"/>
                  </a:cubicBezTo>
                  <a:cubicBezTo>
                    <a:pt x="4334" y="453988"/>
                    <a:pt x="21390" y="463365"/>
                    <a:pt x="35936" y="468608"/>
                  </a:cubicBezTo>
                  <a:cubicBezTo>
                    <a:pt x="54543" y="475327"/>
                    <a:pt x="78909" y="479019"/>
                    <a:pt x="104752" y="479019"/>
                  </a:cubicBezTo>
                  <a:cubicBezTo>
                    <a:pt x="130521" y="479019"/>
                    <a:pt x="154962" y="475327"/>
                    <a:pt x="173569" y="468608"/>
                  </a:cubicBezTo>
                  <a:cubicBezTo>
                    <a:pt x="188114" y="463365"/>
                    <a:pt x="205097" y="453988"/>
                    <a:pt x="208420" y="438408"/>
                  </a:cubicBezTo>
                  <a:cubicBezTo>
                    <a:pt x="208863" y="437006"/>
                    <a:pt x="209011" y="435455"/>
                    <a:pt x="208937" y="433904"/>
                  </a:cubicBezTo>
                  <a:cubicBezTo>
                    <a:pt x="208937" y="433609"/>
                    <a:pt x="208937" y="433240"/>
                    <a:pt x="208937" y="432945"/>
                  </a:cubicBezTo>
                  <a:cubicBezTo>
                    <a:pt x="208937" y="431615"/>
                    <a:pt x="208715" y="430360"/>
                    <a:pt x="208420" y="429179"/>
                  </a:cubicBezTo>
                  <a:lnTo>
                    <a:pt x="203546" y="387978"/>
                  </a:lnTo>
                  <a:cubicBezTo>
                    <a:pt x="203546" y="387904"/>
                    <a:pt x="203546" y="387904"/>
                    <a:pt x="203546" y="387830"/>
                  </a:cubicBezTo>
                  <a:cubicBezTo>
                    <a:pt x="203546" y="386722"/>
                    <a:pt x="203399" y="385615"/>
                    <a:pt x="203104" y="384581"/>
                  </a:cubicBezTo>
                  <a:lnTo>
                    <a:pt x="184644" y="229523"/>
                  </a:lnTo>
                  <a:lnTo>
                    <a:pt x="190182" y="229523"/>
                  </a:lnTo>
                  <a:cubicBezTo>
                    <a:pt x="197270" y="229523"/>
                    <a:pt x="203104" y="223985"/>
                    <a:pt x="203473" y="216897"/>
                  </a:cubicBezTo>
                  <a:lnTo>
                    <a:pt x="204359" y="198438"/>
                  </a:lnTo>
                  <a:lnTo>
                    <a:pt x="228060" y="198438"/>
                  </a:lnTo>
                  <a:cubicBezTo>
                    <a:pt x="230128" y="198438"/>
                    <a:pt x="232048" y="197994"/>
                    <a:pt x="233746" y="197182"/>
                  </a:cubicBezTo>
                  <a:lnTo>
                    <a:pt x="233746" y="224207"/>
                  </a:lnTo>
                  <a:cubicBezTo>
                    <a:pt x="233746" y="231516"/>
                    <a:pt x="239727" y="237497"/>
                    <a:pt x="247037" y="237497"/>
                  </a:cubicBezTo>
                  <a:cubicBezTo>
                    <a:pt x="254347" y="237497"/>
                    <a:pt x="260327" y="231516"/>
                    <a:pt x="260327" y="224207"/>
                  </a:cubicBezTo>
                  <a:lnTo>
                    <a:pt x="260327" y="196665"/>
                  </a:lnTo>
                  <a:cubicBezTo>
                    <a:pt x="262321" y="197847"/>
                    <a:pt x="264610" y="198511"/>
                    <a:pt x="267046" y="198511"/>
                  </a:cubicBezTo>
                  <a:lnTo>
                    <a:pt x="290822" y="198511"/>
                  </a:lnTo>
                  <a:lnTo>
                    <a:pt x="291708" y="216971"/>
                  </a:lnTo>
                  <a:cubicBezTo>
                    <a:pt x="292077" y="224059"/>
                    <a:pt x="297911" y="229597"/>
                    <a:pt x="304999" y="229597"/>
                  </a:cubicBezTo>
                  <a:lnTo>
                    <a:pt x="310537" y="229597"/>
                  </a:lnTo>
                  <a:lnTo>
                    <a:pt x="292077" y="384655"/>
                  </a:lnTo>
                  <a:cubicBezTo>
                    <a:pt x="291856" y="385689"/>
                    <a:pt x="291634" y="386796"/>
                    <a:pt x="291634" y="387904"/>
                  </a:cubicBezTo>
                  <a:cubicBezTo>
                    <a:pt x="291634" y="387978"/>
                    <a:pt x="291634" y="387978"/>
                    <a:pt x="291634" y="388051"/>
                  </a:cubicBezTo>
                  <a:lnTo>
                    <a:pt x="286761" y="429253"/>
                  </a:lnTo>
                  <a:cubicBezTo>
                    <a:pt x="286392" y="430434"/>
                    <a:pt x="286244" y="431689"/>
                    <a:pt x="286244" y="433018"/>
                  </a:cubicBezTo>
                  <a:cubicBezTo>
                    <a:pt x="286244" y="433314"/>
                    <a:pt x="286244" y="433683"/>
                    <a:pt x="286244" y="433978"/>
                  </a:cubicBezTo>
                  <a:cubicBezTo>
                    <a:pt x="286170" y="435529"/>
                    <a:pt x="286318" y="437080"/>
                    <a:pt x="286761" y="438482"/>
                  </a:cubicBezTo>
                  <a:cubicBezTo>
                    <a:pt x="290084" y="454062"/>
                    <a:pt x="307066" y="463439"/>
                    <a:pt x="321612" y="468682"/>
                  </a:cubicBezTo>
                  <a:cubicBezTo>
                    <a:pt x="340219" y="475401"/>
                    <a:pt x="364585" y="479093"/>
                    <a:pt x="390428" y="479093"/>
                  </a:cubicBezTo>
                  <a:cubicBezTo>
                    <a:pt x="416198" y="479093"/>
                    <a:pt x="440638" y="475401"/>
                    <a:pt x="459244" y="468682"/>
                  </a:cubicBezTo>
                  <a:cubicBezTo>
                    <a:pt x="473791" y="463439"/>
                    <a:pt x="490847" y="454062"/>
                    <a:pt x="494096" y="438408"/>
                  </a:cubicBezTo>
                  <a:cubicBezTo>
                    <a:pt x="494465" y="436932"/>
                    <a:pt x="494686" y="435529"/>
                    <a:pt x="494613" y="434052"/>
                  </a:cubicBezTo>
                  <a:moveTo>
                    <a:pt x="131112" y="27135"/>
                  </a:moveTo>
                  <a:lnTo>
                    <a:pt x="169434" y="27135"/>
                  </a:lnTo>
                  <a:lnTo>
                    <a:pt x="169434" y="94032"/>
                  </a:lnTo>
                  <a:lnTo>
                    <a:pt x="131112" y="94032"/>
                  </a:lnTo>
                  <a:lnTo>
                    <a:pt x="131112" y="27135"/>
                  </a:lnTo>
                  <a:close/>
                  <a:moveTo>
                    <a:pt x="51663" y="120613"/>
                  </a:moveTo>
                  <a:lnTo>
                    <a:pt x="181691" y="120613"/>
                  </a:lnTo>
                  <a:lnTo>
                    <a:pt x="177556" y="203016"/>
                  </a:lnTo>
                  <a:lnTo>
                    <a:pt x="41843" y="203016"/>
                  </a:lnTo>
                  <a:lnTo>
                    <a:pt x="51663" y="120613"/>
                  </a:lnTo>
                  <a:close/>
                  <a:moveTo>
                    <a:pt x="161533" y="444685"/>
                  </a:moveTo>
                  <a:cubicBezTo>
                    <a:pt x="146101" y="449705"/>
                    <a:pt x="125944" y="452511"/>
                    <a:pt x="104752" y="452511"/>
                  </a:cubicBezTo>
                  <a:cubicBezTo>
                    <a:pt x="83561" y="452511"/>
                    <a:pt x="63403" y="449779"/>
                    <a:pt x="47972" y="444685"/>
                  </a:cubicBezTo>
                  <a:cubicBezTo>
                    <a:pt x="33869" y="440107"/>
                    <a:pt x="28626" y="435160"/>
                    <a:pt x="27371" y="433314"/>
                  </a:cubicBezTo>
                  <a:lnTo>
                    <a:pt x="30177" y="409391"/>
                  </a:lnTo>
                  <a:cubicBezTo>
                    <a:pt x="34681" y="410646"/>
                    <a:pt x="38889" y="411384"/>
                    <a:pt x="41991" y="411975"/>
                  </a:cubicBezTo>
                  <a:cubicBezTo>
                    <a:pt x="58899" y="415076"/>
                    <a:pt x="81198" y="416774"/>
                    <a:pt x="104752" y="416774"/>
                  </a:cubicBezTo>
                  <a:cubicBezTo>
                    <a:pt x="128306" y="416774"/>
                    <a:pt x="150605" y="415076"/>
                    <a:pt x="167514" y="411975"/>
                  </a:cubicBezTo>
                  <a:cubicBezTo>
                    <a:pt x="170541" y="411384"/>
                    <a:pt x="174750" y="410646"/>
                    <a:pt x="179180" y="409464"/>
                  </a:cubicBezTo>
                  <a:lnTo>
                    <a:pt x="181986" y="433314"/>
                  </a:lnTo>
                  <a:cubicBezTo>
                    <a:pt x="180952" y="435086"/>
                    <a:pt x="175710" y="440033"/>
                    <a:pt x="161533" y="444685"/>
                  </a:cubicBezTo>
                  <a:moveTo>
                    <a:pt x="176079" y="382587"/>
                  </a:moveTo>
                  <a:cubicBezTo>
                    <a:pt x="166480" y="385836"/>
                    <a:pt x="141745" y="390119"/>
                    <a:pt x="104826" y="390119"/>
                  </a:cubicBezTo>
                  <a:cubicBezTo>
                    <a:pt x="67760" y="390119"/>
                    <a:pt x="42950" y="385836"/>
                    <a:pt x="33426" y="382514"/>
                  </a:cubicBezTo>
                  <a:lnTo>
                    <a:pt x="51590" y="229597"/>
                  </a:lnTo>
                  <a:lnTo>
                    <a:pt x="157841" y="229597"/>
                  </a:lnTo>
                  <a:lnTo>
                    <a:pt x="176079" y="382587"/>
                  </a:lnTo>
                  <a:close/>
                  <a:moveTo>
                    <a:pt x="228134" y="171930"/>
                  </a:moveTo>
                  <a:lnTo>
                    <a:pt x="205761" y="171930"/>
                  </a:lnTo>
                  <a:lnTo>
                    <a:pt x="207534" y="136193"/>
                  </a:lnTo>
                  <a:lnTo>
                    <a:pt x="228208" y="136193"/>
                  </a:lnTo>
                  <a:cubicBezTo>
                    <a:pt x="230202" y="136193"/>
                    <a:pt x="232048" y="135750"/>
                    <a:pt x="233746" y="134938"/>
                  </a:cubicBezTo>
                  <a:lnTo>
                    <a:pt x="233746" y="173185"/>
                  </a:lnTo>
                  <a:cubicBezTo>
                    <a:pt x="232048" y="172447"/>
                    <a:pt x="230128" y="171930"/>
                    <a:pt x="228134" y="171930"/>
                  </a:cubicBezTo>
                  <a:moveTo>
                    <a:pt x="453412" y="203016"/>
                  </a:moveTo>
                  <a:lnTo>
                    <a:pt x="317699" y="203016"/>
                  </a:lnTo>
                  <a:lnTo>
                    <a:pt x="313564" y="120613"/>
                  </a:lnTo>
                  <a:lnTo>
                    <a:pt x="443591" y="120613"/>
                  </a:lnTo>
                  <a:lnTo>
                    <a:pt x="453412" y="203016"/>
                  </a:lnTo>
                  <a:close/>
                  <a:moveTo>
                    <a:pt x="325821" y="27135"/>
                  </a:moveTo>
                  <a:lnTo>
                    <a:pt x="364142" y="27135"/>
                  </a:lnTo>
                  <a:lnTo>
                    <a:pt x="364142" y="94032"/>
                  </a:lnTo>
                  <a:lnTo>
                    <a:pt x="325821" y="94032"/>
                  </a:lnTo>
                  <a:lnTo>
                    <a:pt x="325821" y="27135"/>
                  </a:lnTo>
                  <a:close/>
                  <a:moveTo>
                    <a:pt x="267046" y="171930"/>
                  </a:moveTo>
                  <a:cubicBezTo>
                    <a:pt x="264610" y="171930"/>
                    <a:pt x="262321" y="172594"/>
                    <a:pt x="260327" y="173776"/>
                  </a:cubicBezTo>
                  <a:lnTo>
                    <a:pt x="260327" y="134273"/>
                  </a:lnTo>
                  <a:cubicBezTo>
                    <a:pt x="262321" y="135454"/>
                    <a:pt x="264684" y="136193"/>
                    <a:pt x="267120" y="136193"/>
                  </a:cubicBezTo>
                  <a:lnTo>
                    <a:pt x="287647" y="136193"/>
                  </a:lnTo>
                  <a:lnTo>
                    <a:pt x="289419" y="171930"/>
                  </a:lnTo>
                  <a:lnTo>
                    <a:pt x="267046" y="171930"/>
                  </a:lnTo>
                  <a:close/>
                  <a:moveTo>
                    <a:pt x="443591" y="229597"/>
                  </a:moveTo>
                  <a:lnTo>
                    <a:pt x="461755" y="382514"/>
                  </a:lnTo>
                  <a:cubicBezTo>
                    <a:pt x="452230" y="385763"/>
                    <a:pt x="427495" y="390119"/>
                    <a:pt x="390355" y="390119"/>
                  </a:cubicBezTo>
                  <a:cubicBezTo>
                    <a:pt x="353436" y="390119"/>
                    <a:pt x="328700" y="385836"/>
                    <a:pt x="319102" y="382587"/>
                  </a:cubicBezTo>
                  <a:lnTo>
                    <a:pt x="337340" y="229597"/>
                  </a:lnTo>
                  <a:lnTo>
                    <a:pt x="443591" y="229597"/>
                  </a:lnTo>
                  <a:close/>
                  <a:moveTo>
                    <a:pt x="447209" y="444611"/>
                  </a:moveTo>
                  <a:cubicBezTo>
                    <a:pt x="431777" y="449632"/>
                    <a:pt x="411620" y="452438"/>
                    <a:pt x="390428" y="452438"/>
                  </a:cubicBezTo>
                  <a:cubicBezTo>
                    <a:pt x="369237" y="452438"/>
                    <a:pt x="349080" y="449705"/>
                    <a:pt x="333648" y="444611"/>
                  </a:cubicBezTo>
                  <a:cubicBezTo>
                    <a:pt x="319471" y="440033"/>
                    <a:pt x="314302" y="435086"/>
                    <a:pt x="313047" y="433166"/>
                  </a:cubicBezTo>
                  <a:lnTo>
                    <a:pt x="315853" y="409317"/>
                  </a:lnTo>
                  <a:cubicBezTo>
                    <a:pt x="320283" y="410498"/>
                    <a:pt x="324492" y="411310"/>
                    <a:pt x="327519" y="411827"/>
                  </a:cubicBezTo>
                  <a:cubicBezTo>
                    <a:pt x="344428" y="414928"/>
                    <a:pt x="366727" y="416626"/>
                    <a:pt x="390281" y="416626"/>
                  </a:cubicBezTo>
                  <a:cubicBezTo>
                    <a:pt x="413835" y="416626"/>
                    <a:pt x="436134" y="414928"/>
                    <a:pt x="453043" y="411827"/>
                  </a:cubicBezTo>
                  <a:cubicBezTo>
                    <a:pt x="456144" y="411236"/>
                    <a:pt x="460352" y="410498"/>
                    <a:pt x="464857" y="409243"/>
                  </a:cubicBezTo>
                  <a:lnTo>
                    <a:pt x="467662" y="433166"/>
                  </a:lnTo>
                  <a:cubicBezTo>
                    <a:pt x="466555" y="435160"/>
                    <a:pt x="461313" y="440033"/>
                    <a:pt x="447209" y="44461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EB2770-38D5-4C46-A4FE-3BADDB7B34EC}"/>
                </a:ext>
              </a:extLst>
            </p:cNvPr>
            <p:cNvSpPr/>
            <p:nvPr/>
          </p:nvSpPr>
          <p:spPr>
            <a:xfrm>
              <a:off x="2222793" y="8209311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49A87-3CCD-E84D-87A2-80F7EA9F9154}"/>
                </a:ext>
              </a:extLst>
            </p:cNvPr>
            <p:cNvSpPr txBox="1"/>
            <p:nvPr/>
          </p:nvSpPr>
          <p:spPr>
            <a:xfrm>
              <a:off x="2294755" y="9123780"/>
              <a:ext cx="3460062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67BF867-7687-E645-BED2-32F768FC74D0}"/>
                </a:ext>
              </a:extLst>
            </p:cNvPr>
            <p:cNvSpPr/>
            <p:nvPr/>
          </p:nvSpPr>
          <p:spPr>
            <a:xfrm>
              <a:off x="2191262" y="4585267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2015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078C1F-8A24-934F-AEE7-E43B71193449}"/>
                </a:ext>
              </a:extLst>
            </p:cNvPr>
            <p:cNvSpPr/>
            <p:nvPr/>
          </p:nvSpPr>
          <p:spPr>
            <a:xfrm>
              <a:off x="7614854" y="4585267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2016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F7D0C7-889D-C149-AD6C-9AA727F6B10C}"/>
                </a:ext>
              </a:extLst>
            </p:cNvPr>
            <p:cNvSpPr/>
            <p:nvPr/>
          </p:nvSpPr>
          <p:spPr>
            <a:xfrm>
              <a:off x="13089435" y="4585267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2017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553A8C-8B9C-594B-A838-9F4BCA823798}"/>
                </a:ext>
              </a:extLst>
            </p:cNvPr>
            <p:cNvSpPr/>
            <p:nvPr/>
          </p:nvSpPr>
          <p:spPr>
            <a:xfrm>
              <a:off x="18544304" y="4585267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F4159A-FD3C-134D-8431-BC058B4B926C}"/>
                </a:ext>
              </a:extLst>
            </p:cNvPr>
            <p:cNvSpPr/>
            <p:nvPr/>
          </p:nvSpPr>
          <p:spPr>
            <a:xfrm>
              <a:off x="7646385" y="8209311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EBBC25-4ED0-114D-9686-01BA8379DDA3}"/>
                </a:ext>
              </a:extLst>
            </p:cNvPr>
            <p:cNvSpPr txBox="1"/>
            <p:nvPr/>
          </p:nvSpPr>
          <p:spPr>
            <a:xfrm>
              <a:off x="7718347" y="9123780"/>
              <a:ext cx="3460062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3F65C2-ACE4-8049-ABFB-7B5A343FD6B0}"/>
                </a:ext>
              </a:extLst>
            </p:cNvPr>
            <p:cNvSpPr/>
            <p:nvPr/>
          </p:nvSpPr>
          <p:spPr>
            <a:xfrm>
              <a:off x="13135238" y="8209311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598324-83D7-9246-89F4-69EC6C8203BE}"/>
                </a:ext>
              </a:extLst>
            </p:cNvPr>
            <p:cNvSpPr txBox="1"/>
            <p:nvPr/>
          </p:nvSpPr>
          <p:spPr>
            <a:xfrm>
              <a:off x="13207200" y="9123780"/>
              <a:ext cx="3460062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13A031-A8C7-374C-BA3D-2D2BA700A460}"/>
                </a:ext>
              </a:extLst>
            </p:cNvPr>
            <p:cNvSpPr/>
            <p:nvPr/>
          </p:nvSpPr>
          <p:spPr>
            <a:xfrm>
              <a:off x="18592833" y="8209311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ADD28C-1669-874C-9B12-4DC4F4465DD1}"/>
                </a:ext>
              </a:extLst>
            </p:cNvPr>
            <p:cNvSpPr txBox="1"/>
            <p:nvPr/>
          </p:nvSpPr>
          <p:spPr>
            <a:xfrm>
              <a:off x="18664795" y="9123780"/>
              <a:ext cx="3460062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59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350">
            <a:extLst>
              <a:ext uri="{FF2B5EF4-FFF2-40B4-BE49-F238E27FC236}">
                <a16:creationId xmlns:a16="http://schemas.microsoft.com/office/drawing/2014/main" id="{4E0FBBF5-779C-2443-92F6-9FBE2FFFDDEF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5" name="CuadroTexto 351">
            <a:extLst>
              <a:ext uri="{FF2B5EF4-FFF2-40B4-BE49-F238E27FC236}">
                <a16:creationId xmlns:a16="http://schemas.microsoft.com/office/drawing/2014/main" id="{FDC433DA-DD6A-A948-8D6E-23A0BBC1F71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BC789B-D2C3-4A47-B382-1516361C9E3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Forma libre 4">
            <a:extLst>
              <a:ext uri="{FF2B5EF4-FFF2-40B4-BE49-F238E27FC236}">
                <a16:creationId xmlns:a16="http://schemas.microsoft.com/office/drawing/2014/main" id="{8BCB64CB-D00F-BF49-8C46-482FEB1AB21B}"/>
              </a:ext>
            </a:extLst>
          </p:cNvPr>
          <p:cNvSpPr/>
          <p:nvPr/>
        </p:nvSpPr>
        <p:spPr>
          <a:xfrm rot="21182668">
            <a:off x="140779" y="-789076"/>
            <a:ext cx="32636977" cy="18630622"/>
          </a:xfrm>
          <a:custGeom>
            <a:avLst/>
            <a:gdLst>
              <a:gd name="connsiteX0" fmla="*/ 12196890 w 12414250"/>
              <a:gd name="connsiteY0" fmla="*/ 6869748 h 7086600"/>
              <a:gd name="connsiteX1" fmla="*/ 10384155 w 12414250"/>
              <a:gd name="connsiteY1" fmla="*/ 5643880 h 7086600"/>
              <a:gd name="connsiteX2" fmla="*/ 9487536 w 12414250"/>
              <a:gd name="connsiteY2" fmla="*/ 5632069 h 7086600"/>
              <a:gd name="connsiteX3" fmla="*/ 8803704 w 12414250"/>
              <a:gd name="connsiteY3" fmla="*/ 6068505 h 7086600"/>
              <a:gd name="connsiteX4" fmla="*/ 7942073 w 12414250"/>
              <a:gd name="connsiteY4" fmla="*/ 6079046 h 7086600"/>
              <a:gd name="connsiteX5" fmla="*/ 6476111 w 12414250"/>
              <a:gd name="connsiteY5" fmla="*/ 5193030 h 7086600"/>
              <a:gd name="connsiteX6" fmla="*/ 6474587 w 12414250"/>
              <a:gd name="connsiteY6" fmla="*/ 3796792 h 7086600"/>
              <a:gd name="connsiteX7" fmla="*/ 6772212 w 12414250"/>
              <a:gd name="connsiteY7" fmla="*/ 3615944 h 7086600"/>
              <a:gd name="connsiteX8" fmla="*/ 6781038 w 12414250"/>
              <a:gd name="connsiteY8" fmla="*/ 2226056 h 7086600"/>
              <a:gd name="connsiteX9" fmla="*/ 6781038 w 12414250"/>
              <a:gd name="connsiteY9" fmla="*/ 2226056 h 7086600"/>
              <a:gd name="connsiteX10" fmla="*/ 5918454 w 12414250"/>
              <a:gd name="connsiteY10" fmla="*/ 2224342 h 7086600"/>
              <a:gd name="connsiteX11" fmla="*/ 2674874 w 12414250"/>
              <a:gd name="connsiteY11" fmla="*/ 4234117 h 7086600"/>
              <a:gd name="connsiteX12" fmla="*/ 1814576 w 12414250"/>
              <a:gd name="connsiteY12" fmla="*/ 4234117 h 7086600"/>
              <a:gd name="connsiteX13" fmla="*/ 1746568 w 12414250"/>
              <a:gd name="connsiteY13" fmla="*/ 4191889 h 7086600"/>
              <a:gd name="connsiteX14" fmla="*/ 1728153 w 12414250"/>
              <a:gd name="connsiteY14" fmla="*/ 2816289 h 7086600"/>
              <a:gd name="connsiteX15" fmla="*/ 1963674 w 12414250"/>
              <a:gd name="connsiteY15" fmla="*/ 2660904 h 7086600"/>
              <a:gd name="connsiteX16" fmla="*/ 1943544 w 12414250"/>
              <a:gd name="connsiteY16" fmla="*/ 1284224 h 7086600"/>
              <a:gd name="connsiteX17" fmla="*/ 222250 w 12414250"/>
              <a:gd name="connsiteY17" fmla="*/ 222250 h 708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414250" h="7086600">
                <a:moveTo>
                  <a:pt x="12196890" y="6869748"/>
                </a:moveTo>
                <a:lnTo>
                  <a:pt x="10384155" y="5643880"/>
                </a:lnTo>
                <a:cubicBezTo>
                  <a:pt x="10114375" y="5461509"/>
                  <a:pt x="9762027" y="5456868"/>
                  <a:pt x="9487536" y="5632069"/>
                </a:cubicBezTo>
                <a:lnTo>
                  <a:pt x="8803704" y="6068505"/>
                </a:lnTo>
                <a:cubicBezTo>
                  <a:pt x="8541898" y="6235688"/>
                  <a:pt x="8207890" y="6239774"/>
                  <a:pt x="7942073" y="6079046"/>
                </a:cubicBezTo>
                <a:lnTo>
                  <a:pt x="6476111" y="5193030"/>
                </a:lnTo>
                <a:cubicBezTo>
                  <a:pt x="5951474" y="4875530"/>
                  <a:pt x="5950649" y="4115118"/>
                  <a:pt x="6474587" y="3796792"/>
                </a:cubicBezTo>
                <a:lnTo>
                  <a:pt x="6772212" y="3615944"/>
                </a:lnTo>
                <a:cubicBezTo>
                  <a:pt x="7291642" y="3300413"/>
                  <a:pt x="7296405" y="2548192"/>
                  <a:pt x="6781038" y="2226056"/>
                </a:cubicBezTo>
                <a:lnTo>
                  <a:pt x="6781038" y="2226056"/>
                </a:lnTo>
                <a:cubicBezTo>
                  <a:pt x="6517310" y="2061225"/>
                  <a:pt x="6182836" y="2060560"/>
                  <a:pt x="5918454" y="2224342"/>
                </a:cubicBezTo>
                <a:lnTo>
                  <a:pt x="2674874" y="4234117"/>
                </a:lnTo>
                <a:cubicBezTo>
                  <a:pt x="2411373" y="4397476"/>
                  <a:pt x="2078077" y="4397476"/>
                  <a:pt x="1814576" y="4234117"/>
                </a:cubicBezTo>
                <a:lnTo>
                  <a:pt x="1746568" y="4191889"/>
                </a:lnTo>
                <a:cubicBezTo>
                  <a:pt x="1239965" y="3877628"/>
                  <a:pt x="1230186" y="3144139"/>
                  <a:pt x="1728153" y="2816289"/>
                </a:cubicBezTo>
                <a:lnTo>
                  <a:pt x="1963674" y="2660904"/>
                </a:lnTo>
                <a:cubicBezTo>
                  <a:pt x="2462403" y="2332736"/>
                  <a:pt x="2451672" y="1597724"/>
                  <a:pt x="1943544" y="1284224"/>
                </a:cubicBezTo>
                <a:lnTo>
                  <a:pt x="222250" y="222250"/>
                </a:lnTo>
              </a:path>
            </a:pathLst>
          </a:custGeom>
          <a:noFill/>
          <a:ln w="444500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2CD06D-5E5E-E544-A961-3EB9F586CD93}"/>
              </a:ext>
            </a:extLst>
          </p:cNvPr>
          <p:cNvSpPr txBox="1"/>
          <p:nvPr/>
        </p:nvSpPr>
        <p:spPr>
          <a:xfrm>
            <a:off x="18289313" y="8965035"/>
            <a:ext cx="4302607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5FA067-F00B-9649-8CC1-F08FFAA9CB7D}"/>
              </a:ext>
            </a:extLst>
          </p:cNvPr>
          <p:cNvSpPr txBox="1"/>
          <p:nvPr/>
        </p:nvSpPr>
        <p:spPr>
          <a:xfrm>
            <a:off x="18202514" y="820307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Stage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955432-661C-8E49-9CF1-F97D723932E5}"/>
              </a:ext>
            </a:extLst>
          </p:cNvPr>
          <p:cNvSpPr txBox="1"/>
          <p:nvPr/>
        </p:nvSpPr>
        <p:spPr>
          <a:xfrm>
            <a:off x="4230154" y="9080669"/>
            <a:ext cx="4302607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86DD18-F265-CB42-8336-4466AB6F4E5C}"/>
              </a:ext>
            </a:extLst>
          </p:cNvPr>
          <p:cNvSpPr txBox="1"/>
          <p:nvPr/>
        </p:nvSpPr>
        <p:spPr>
          <a:xfrm>
            <a:off x="4143355" y="831870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Stage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D16105-F7D4-8A42-8B82-3D4BE0AE77A7}"/>
              </a:ext>
            </a:extLst>
          </p:cNvPr>
          <p:cNvSpPr txBox="1"/>
          <p:nvPr/>
        </p:nvSpPr>
        <p:spPr>
          <a:xfrm>
            <a:off x="11137417" y="8965035"/>
            <a:ext cx="4302607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3DD88-7D46-9147-A4E6-1A4DF7691A45}"/>
              </a:ext>
            </a:extLst>
          </p:cNvPr>
          <p:cNvSpPr txBox="1"/>
          <p:nvPr/>
        </p:nvSpPr>
        <p:spPr>
          <a:xfrm>
            <a:off x="11050618" y="820307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Stage 2</a:t>
            </a:r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E94E08FC-FD49-5B4E-B485-06997075A335}"/>
              </a:ext>
            </a:extLst>
          </p:cNvPr>
          <p:cNvSpPr/>
          <p:nvPr/>
        </p:nvSpPr>
        <p:spPr>
          <a:xfrm rot="8100000">
            <a:off x="2558007" y="5417000"/>
            <a:ext cx="2987186" cy="2987186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8A4EE46A-2167-C341-B490-AE618962418B}"/>
              </a:ext>
            </a:extLst>
          </p:cNvPr>
          <p:cNvSpPr/>
          <p:nvPr/>
        </p:nvSpPr>
        <p:spPr>
          <a:xfrm rot="8100000">
            <a:off x="9690327" y="5417000"/>
            <a:ext cx="2987186" cy="298718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2A4096AC-D5D2-EA42-AD36-AF88909F4BFF}"/>
              </a:ext>
            </a:extLst>
          </p:cNvPr>
          <p:cNvSpPr/>
          <p:nvPr/>
        </p:nvSpPr>
        <p:spPr>
          <a:xfrm rot="8100000">
            <a:off x="16030167" y="5417000"/>
            <a:ext cx="2987186" cy="298718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221">
            <a:extLst>
              <a:ext uri="{FF2B5EF4-FFF2-40B4-BE49-F238E27FC236}">
                <a16:creationId xmlns:a16="http://schemas.microsoft.com/office/drawing/2014/main" id="{F6D0AC2D-D254-4844-A5E3-4FB3AB6BA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184" y="6700981"/>
            <a:ext cx="2472831" cy="74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5000"/>
              </a:lnSpc>
            </a:pPr>
            <a:r>
              <a:rPr lang="en-US" alt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" pitchFamily="2" charset="77"/>
              </a:rPr>
              <a:t>01/01</a:t>
            </a:r>
          </a:p>
        </p:txBody>
      </p:sp>
      <p:sp>
        <p:nvSpPr>
          <p:cNvPr id="55" name="Text Box 221">
            <a:extLst>
              <a:ext uri="{FF2B5EF4-FFF2-40B4-BE49-F238E27FC236}">
                <a16:creationId xmlns:a16="http://schemas.microsoft.com/office/drawing/2014/main" id="{C01D1CA8-7D2C-5A4A-86B8-CCA200704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2729" y="6700981"/>
            <a:ext cx="2472831" cy="74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5000"/>
              </a:lnSpc>
            </a:pPr>
            <a:r>
              <a:rPr lang="en-US" alt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" pitchFamily="2" charset="77"/>
              </a:rPr>
              <a:t>01/02</a:t>
            </a:r>
          </a:p>
        </p:txBody>
      </p:sp>
      <p:sp>
        <p:nvSpPr>
          <p:cNvPr id="56" name="Text Box 221">
            <a:extLst>
              <a:ext uri="{FF2B5EF4-FFF2-40B4-BE49-F238E27FC236}">
                <a16:creationId xmlns:a16="http://schemas.microsoft.com/office/drawing/2014/main" id="{E2636CF1-D371-7E4B-A3A3-6DFDC33A3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0467" y="6700981"/>
            <a:ext cx="2472831" cy="74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5000"/>
              </a:lnSpc>
            </a:pPr>
            <a:r>
              <a:rPr lang="en-US" alt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" pitchFamily="2" charset="77"/>
              </a:rPr>
              <a:t>01/03</a:t>
            </a:r>
          </a:p>
        </p:txBody>
      </p:sp>
    </p:spTree>
    <p:extLst>
      <p:ext uri="{BB962C8B-B14F-4D97-AF65-F5344CB8AC3E}">
        <p14:creationId xmlns:p14="http://schemas.microsoft.com/office/powerpoint/2010/main" val="195254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350">
            <a:extLst>
              <a:ext uri="{FF2B5EF4-FFF2-40B4-BE49-F238E27FC236}">
                <a16:creationId xmlns:a16="http://schemas.microsoft.com/office/drawing/2014/main" id="{0CFA187E-AF73-4E4E-B88F-D1AB00A1A8F3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7655FFF9-3342-0741-894A-ED87072DE68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82E877-BABC-3143-BA09-8CB5ADFB3AF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650A18-FC43-DF41-841C-30E9D84BD4E0}"/>
              </a:ext>
            </a:extLst>
          </p:cNvPr>
          <p:cNvGrpSpPr/>
          <p:nvPr/>
        </p:nvGrpSpPr>
        <p:grpSpPr>
          <a:xfrm>
            <a:off x="3158405" y="4693123"/>
            <a:ext cx="18001351" cy="7072240"/>
            <a:chOff x="3189936" y="4882309"/>
            <a:chExt cx="18001351" cy="7072240"/>
          </a:xfrm>
        </p:grpSpPr>
        <p:sp>
          <p:nvSpPr>
            <p:cNvPr id="24" name="Forma libre 1352">
              <a:extLst>
                <a:ext uri="{FF2B5EF4-FFF2-40B4-BE49-F238E27FC236}">
                  <a16:creationId xmlns:a16="http://schemas.microsoft.com/office/drawing/2014/main" id="{70E3DE19-BF85-8347-A8ED-1301CFD23E10}"/>
                </a:ext>
              </a:extLst>
            </p:cNvPr>
            <p:cNvSpPr/>
            <p:nvPr/>
          </p:nvSpPr>
          <p:spPr>
            <a:xfrm>
              <a:off x="3780617" y="5423209"/>
              <a:ext cx="16825940" cy="5628118"/>
            </a:xfrm>
            <a:custGeom>
              <a:avLst/>
              <a:gdLst>
                <a:gd name="connsiteX0" fmla="*/ 2882513 w 2891131"/>
                <a:gd name="connsiteY0" fmla="*/ 659409 h 967055"/>
                <a:gd name="connsiteX1" fmla="*/ 2581432 w 2891131"/>
                <a:gd name="connsiteY1" fmla="*/ 386620 h 967055"/>
                <a:gd name="connsiteX2" fmla="*/ 2530874 w 2891131"/>
                <a:gd name="connsiteY2" fmla="*/ 393607 h 967055"/>
                <a:gd name="connsiteX3" fmla="*/ 2392542 w 2891131"/>
                <a:gd name="connsiteY3" fmla="*/ 365977 h 967055"/>
                <a:gd name="connsiteX4" fmla="*/ 2380369 w 2891131"/>
                <a:gd name="connsiteY4" fmla="*/ 357274 h 967055"/>
                <a:gd name="connsiteX5" fmla="*/ 2309682 w 2891131"/>
                <a:gd name="connsiteY5" fmla="*/ 244681 h 967055"/>
                <a:gd name="connsiteX6" fmla="*/ 1963067 w 2891131"/>
                <a:gd name="connsiteY6" fmla="*/ 17240 h 967055"/>
                <a:gd name="connsiteX7" fmla="*/ 1735329 w 2891131"/>
                <a:gd name="connsiteY7" fmla="*/ 244681 h 967055"/>
                <a:gd name="connsiteX8" fmla="*/ 1664641 w 2891131"/>
                <a:gd name="connsiteY8" fmla="*/ 357274 h 967055"/>
                <a:gd name="connsiteX9" fmla="*/ 1652606 w 2891131"/>
                <a:gd name="connsiteY9" fmla="*/ 365977 h 967055"/>
                <a:gd name="connsiteX10" fmla="*/ 1514966 w 2891131"/>
                <a:gd name="connsiteY10" fmla="*/ 393607 h 967055"/>
                <a:gd name="connsiteX11" fmla="*/ 1382030 w 2891131"/>
                <a:gd name="connsiteY11" fmla="*/ 393607 h 967055"/>
                <a:gd name="connsiteX12" fmla="*/ 1243698 w 2891131"/>
                <a:gd name="connsiteY12" fmla="*/ 365977 h 967055"/>
                <a:gd name="connsiteX13" fmla="*/ 1231525 w 2891131"/>
                <a:gd name="connsiteY13" fmla="*/ 357274 h 967055"/>
                <a:gd name="connsiteX14" fmla="*/ 1160837 w 2891131"/>
                <a:gd name="connsiteY14" fmla="*/ 244681 h 967055"/>
                <a:gd name="connsiteX15" fmla="*/ 811298 w 2891131"/>
                <a:gd name="connsiteY15" fmla="*/ 16707 h 967055"/>
                <a:gd name="connsiteX16" fmla="*/ 583026 w 2891131"/>
                <a:gd name="connsiteY16" fmla="*/ 244681 h 967055"/>
                <a:gd name="connsiteX17" fmla="*/ 512339 w 2891131"/>
                <a:gd name="connsiteY17" fmla="*/ 357274 h 967055"/>
                <a:gd name="connsiteX18" fmla="*/ 500304 w 2891131"/>
                <a:gd name="connsiteY18" fmla="*/ 365977 h 967055"/>
                <a:gd name="connsiteX19" fmla="*/ 362664 w 2891131"/>
                <a:gd name="connsiteY19" fmla="*/ 393607 h 967055"/>
                <a:gd name="connsiteX20" fmla="*/ 17796 w 2891131"/>
                <a:gd name="connsiteY20" fmla="*/ 608926 h 967055"/>
                <a:gd name="connsiteX21" fmla="*/ 233396 w 2891131"/>
                <a:gd name="connsiteY21" fmla="*/ 953344 h 967055"/>
                <a:gd name="connsiteX22" fmla="*/ 574034 w 2891131"/>
                <a:gd name="connsiteY22" fmla="*/ 754181 h 967055"/>
                <a:gd name="connsiteX23" fmla="*/ 578876 w 2891131"/>
                <a:gd name="connsiteY23" fmla="*/ 728900 h 967055"/>
                <a:gd name="connsiteX24" fmla="*/ 650809 w 2891131"/>
                <a:gd name="connsiteY24" fmla="*/ 609123 h 967055"/>
                <a:gd name="connsiteX25" fmla="*/ 654682 w 2891131"/>
                <a:gd name="connsiteY25" fmla="*/ 606359 h 967055"/>
                <a:gd name="connsiteX26" fmla="*/ 798131 w 2891131"/>
                <a:gd name="connsiteY26" fmla="*/ 579558 h 967055"/>
                <a:gd name="connsiteX27" fmla="*/ 871309 w 2891131"/>
                <a:gd name="connsiteY27" fmla="*/ 587433 h 967055"/>
                <a:gd name="connsiteX28" fmla="*/ 872692 w 2891131"/>
                <a:gd name="connsiteY28" fmla="*/ 587433 h 967055"/>
                <a:gd name="connsiteX29" fmla="*/ 945870 w 2891131"/>
                <a:gd name="connsiteY29" fmla="*/ 579558 h 967055"/>
                <a:gd name="connsiteX30" fmla="*/ 1089181 w 2891131"/>
                <a:gd name="connsiteY30" fmla="*/ 606359 h 967055"/>
                <a:gd name="connsiteX31" fmla="*/ 1093055 w 2891131"/>
                <a:gd name="connsiteY31" fmla="*/ 609123 h 967055"/>
                <a:gd name="connsiteX32" fmla="*/ 1165125 w 2891131"/>
                <a:gd name="connsiteY32" fmla="*/ 728900 h 967055"/>
                <a:gd name="connsiteX33" fmla="*/ 1169967 w 2891131"/>
                <a:gd name="connsiteY33" fmla="*/ 754181 h 967055"/>
                <a:gd name="connsiteX34" fmla="*/ 1432659 w 2891131"/>
                <a:gd name="connsiteY34" fmla="*/ 960026 h 967055"/>
                <a:gd name="connsiteX35" fmla="*/ 1464890 w 2891131"/>
                <a:gd name="connsiteY35" fmla="*/ 960026 h 967055"/>
                <a:gd name="connsiteX36" fmla="*/ 1726614 w 2891131"/>
                <a:gd name="connsiteY36" fmla="*/ 754043 h 967055"/>
                <a:gd name="connsiteX37" fmla="*/ 1731455 w 2891131"/>
                <a:gd name="connsiteY37" fmla="*/ 728761 h 967055"/>
                <a:gd name="connsiteX38" fmla="*/ 1803388 w 2891131"/>
                <a:gd name="connsiteY38" fmla="*/ 608984 h 967055"/>
                <a:gd name="connsiteX39" fmla="*/ 1807261 w 2891131"/>
                <a:gd name="connsiteY39" fmla="*/ 606222 h 967055"/>
                <a:gd name="connsiteX40" fmla="*/ 1950711 w 2891131"/>
                <a:gd name="connsiteY40" fmla="*/ 579420 h 967055"/>
                <a:gd name="connsiteX41" fmla="*/ 2019877 w 2891131"/>
                <a:gd name="connsiteY41" fmla="*/ 587295 h 967055"/>
                <a:gd name="connsiteX42" fmla="*/ 2024995 w 2891131"/>
                <a:gd name="connsiteY42" fmla="*/ 587295 h 967055"/>
                <a:gd name="connsiteX43" fmla="*/ 2094161 w 2891131"/>
                <a:gd name="connsiteY43" fmla="*/ 579420 h 967055"/>
                <a:gd name="connsiteX44" fmla="*/ 2237472 w 2891131"/>
                <a:gd name="connsiteY44" fmla="*/ 606221 h 967055"/>
                <a:gd name="connsiteX45" fmla="*/ 2241346 w 2891131"/>
                <a:gd name="connsiteY45" fmla="*/ 608984 h 967055"/>
                <a:gd name="connsiteX46" fmla="*/ 2313416 w 2891131"/>
                <a:gd name="connsiteY46" fmla="*/ 728761 h 967055"/>
                <a:gd name="connsiteX47" fmla="*/ 2318258 w 2891131"/>
                <a:gd name="connsiteY47" fmla="*/ 754043 h 967055"/>
                <a:gd name="connsiteX48" fmla="*/ 2675604 w 2891131"/>
                <a:gd name="connsiteY48" fmla="*/ 948419 h 967055"/>
                <a:gd name="connsiteX49" fmla="*/ 2881683 w 2891131"/>
                <a:gd name="connsiteY49" fmla="*/ 659824 h 96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891131" h="967055">
                  <a:moveTo>
                    <a:pt x="2882513" y="659409"/>
                  </a:moveTo>
                  <a:cubicBezTo>
                    <a:pt x="2874799" y="501048"/>
                    <a:pt x="2740000" y="378916"/>
                    <a:pt x="2581432" y="386620"/>
                  </a:cubicBezTo>
                  <a:cubicBezTo>
                    <a:pt x="2564405" y="387447"/>
                    <a:pt x="2547486" y="389785"/>
                    <a:pt x="2530874" y="393607"/>
                  </a:cubicBezTo>
                  <a:cubicBezTo>
                    <a:pt x="2482931" y="404709"/>
                    <a:pt x="2432522" y="394641"/>
                    <a:pt x="2392542" y="365977"/>
                  </a:cubicBezTo>
                  <a:lnTo>
                    <a:pt x="2380369" y="357274"/>
                  </a:lnTo>
                  <a:cubicBezTo>
                    <a:pt x="2343258" y="330150"/>
                    <a:pt x="2317962" y="289858"/>
                    <a:pt x="2309682" y="244681"/>
                  </a:cubicBezTo>
                  <a:cubicBezTo>
                    <a:pt x="2276855" y="86285"/>
                    <a:pt x="2121670" y="-15544"/>
                    <a:pt x="1963067" y="17240"/>
                  </a:cubicBezTo>
                  <a:cubicBezTo>
                    <a:pt x="1848532" y="40915"/>
                    <a:pt x="1759034" y="130296"/>
                    <a:pt x="1735329" y="244681"/>
                  </a:cubicBezTo>
                  <a:cubicBezTo>
                    <a:pt x="1727143" y="289894"/>
                    <a:pt x="1701826" y="330218"/>
                    <a:pt x="1664641" y="357274"/>
                  </a:cubicBezTo>
                  <a:lnTo>
                    <a:pt x="1652606" y="365977"/>
                  </a:lnTo>
                  <a:cubicBezTo>
                    <a:pt x="1612788" y="394408"/>
                    <a:pt x="1562692" y="404465"/>
                    <a:pt x="1514966" y="393607"/>
                  </a:cubicBezTo>
                  <a:cubicBezTo>
                    <a:pt x="1471009" y="385686"/>
                    <a:pt x="1425987" y="385686"/>
                    <a:pt x="1382030" y="393607"/>
                  </a:cubicBezTo>
                  <a:cubicBezTo>
                    <a:pt x="1334086" y="404709"/>
                    <a:pt x="1283678" y="394641"/>
                    <a:pt x="1243698" y="365977"/>
                  </a:cubicBezTo>
                  <a:lnTo>
                    <a:pt x="1231525" y="357274"/>
                  </a:lnTo>
                  <a:cubicBezTo>
                    <a:pt x="1194414" y="330150"/>
                    <a:pt x="1169118" y="289858"/>
                    <a:pt x="1160837" y="244681"/>
                  </a:cubicBezTo>
                  <a:cubicBezTo>
                    <a:pt x="1127350" y="85331"/>
                    <a:pt x="970856" y="-16736"/>
                    <a:pt x="811298" y="16707"/>
                  </a:cubicBezTo>
                  <a:cubicBezTo>
                    <a:pt x="696656" y="40736"/>
                    <a:pt x="607087" y="130189"/>
                    <a:pt x="583026" y="244681"/>
                  </a:cubicBezTo>
                  <a:cubicBezTo>
                    <a:pt x="574840" y="289894"/>
                    <a:pt x="549524" y="330218"/>
                    <a:pt x="512339" y="357274"/>
                  </a:cubicBezTo>
                  <a:lnTo>
                    <a:pt x="500304" y="365977"/>
                  </a:lnTo>
                  <a:cubicBezTo>
                    <a:pt x="460486" y="394408"/>
                    <a:pt x="410389" y="404465"/>
                    <a:pt x="362664" y="393607"/>
                  </a:cubicBezTo>
                  <a:cubicBezTo>
                    <a:pt x="207894" y="357958"/>
                    <a:pt x="53492" y="454359"/>
                    <a:pt x="17796" y="608926"/>
                  </a:cubicBezTo>
                  <a:cubicBezTo>
                    <a:pt x="-17901" y="763493"/>
                    <a:pt x="78627" y="917694"/>
                    <a:pt x="233396" y="953344"/>
                  </a:cubicBezTo>
                  <a:cubicBezTo>
                    <a:pt x="381839" y="987536"/>
                    <a:pt x="531228" y="900192"/>
                    <a:pt x="574034" y="754181"/>
                  </a:cubicBezTo>
                  <a:cubicBezTo>
                    <a:pt x="576184" y="745865"/>
                    <a:pt x="577801" y="737421"/>
                    <a:pt x="578876" y="728900"/>
                  </a:cubicBezTo>
                  <a:cubicBezTo>
                    <a:pt x="585302" y="680780"/>
                    <a:pt x="611328" y="637443"/>
                    <a:pt x="650809" y="609123"/>
                  </a:cubicBezTo>
                  <a:lnTo>
                    <a:pt x="654682" y="606359"/>
                  </a:lnTo>
                  <a:cubicBezTo>
                    <a:pt x="696388" y="577178"/>
                    <a:pt x="748682" y="567408"/>
                    <a:pt x="798131" y="579558"/>
                  </a:cubicBezTo>
                  <a:cubicBezTo>
                    <a:pt x="822089" y="585281"/>
                    <a:pt x="846680" y="587927"/>
                    <a:pt x="871309" y="587433"/>
                  </a:cubicBezTo>
                  <a:lnTo>
                    <a:pt x="872692" y="587433"/>
                  </a:lnTo>
                  <a:cubicBezTo>
                    <a:pt x="897321" y="587928"/>
                    <a:pt x="921912" y="585281"/>
                    <a:pt x="945870" y="579558"/>
                  </a:cubicBezTo>
                  <a:cubicBezTo>
                    <a:pt x="995274" y="567395"/>
                    <a:pt x="1047532" y="577167"/>
                    <a:pt x="1089181" y="606359"/>
                  </a:cubicBezTo>
                  <a:lnTo>
                    <a:pt x="1093055" y="609123"/>
                  </a:lnTo>
                  <a:cubicBezTo>
                    <a:pt x="1132624" y="637382"/>
                    <a:pt x="1158713" y="680741"/>
                    <a:pt x="1165125" y="728900"/>
                  </a:cubicBezTo>
                  <a:cubicBezTo>
                    <a:pt x="1166132" y="737432"/>
                    <a:pt x="1167750" y="745881"/>
                    <a:pt x="1169967" y="754181"/>
                  </a:cubicBezTo>
                  <a:cubicBezTo>
                    <a:pt x="1204671" y="871685"/>
                    <a:pt x="1310123" y="954316"/>
                    <a:pt x="1432659" y="960026"/>
                  </a:cubicBezTo>
                  <a:lnTo>
                    <a:pt x="1464890" y="960026"/>
                  </a:lnTo>
                  <a:cubicBezTo>
                    <a:pt x="1587101" y="953896"/>
                    <a:pt x="1692075" y="871278"/>
                    <a:pt x="1726614" y="754043"/>
                  </a:cubicBezTo>
                  <a:cubicBezTo>
                    <a:pt x="1728763" y="745727"/>
                    <a:pt x="1730381" y="737282"/>
                    <a:pt x="1731455" y="728761"/>
                  </a:cubicBezTo>
                  <a:cubicBezTo>
                    <a:pt x="1737882" y="680642"/>
                    <a:pt x="1763908" y="637305"/>
                    <a:pt x="1803388" y="608984"/>
                  </a:cubicBezTo>
                  <a:lnTo>
                    <a:pt x="1807261" y="606222"/>
                  </a:lnTo>
                  <a:cubicBezTo>
                    <a:pt x="1848968" y="577040"/>
                    <a:pt x="1901262" y="567270"/>
                    <a:pt x="1950711" y="579420"/>
                  </a:cubicBezTo>
                  <a:cubicBezTo>
                    <a:pt x="1973372" y="584777"/>
                    <a:pt x="1996590" y="587421"/>
                    <a:pt x="2019877" y="587295"/>
                  </a:cubicBezTo>
                  <a:lnTo>
                    <a:pt x="2024995" y="587295"/>
                  </a:lnTo>
                  <a:cubicBezTo>
                    <a:pt x="2048280" y="587405"/>
                    <a:pt x="2071497" y="584761"/>
                    <a:pt x="2094161" y="579420"/>
                  </a:cubicBezTo>
                  <a:cubicBezTo>
                    <a:pt x="2143565" y="567256"/>
                    <a:pt x="2195823" y="577029"/>
                    <a:pt x="2237472" y="606221"/>
                  </a:cubicBezTo>
                  <a:lnTo>
                    <a:pt x="2241346" y="608984"/>
                  </a:lnTo>
                  <a:cubicBezTo>
                    <a:pt x="2280915" y="637244"/>
                    <a:pt x="2307004" y="680602"/>
                    <a:pt x="2313416" y="728761"/>
                  </a:cubicBezTo>
                  <a:cubicBezTo>
                    <a:pt x="2314423" y="737293"/>
                    <a:pt x="2316041" y="745742"/>
                    <a:pt x="2318258" y="754043"/>
                  </a:cubicBezTo>
                  <a:cubicBezTo>
                    <a:pt x="2363191" y="906268"/>
                    <a:pt x="2523180" y="993293"/>
                    <a:pt x="2675604" y="948419"/>
                  </a:cubicBezTo>
                  <a:cubicBezTo>
                    <a:pt x="2802601" y="911031"/>
                    <a:pt x="2887658" y="791917"/>
                    <a:pt x="2881683" y="6598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1353">
              <a:extLst>
                <a:ext uri="{FF2B5EF4-FFF2-40B4-BE49-F238E27FC236}">
                  <a16:creationId xmlns:a16="http://schemas.microsoft.com/office/drawing/2014/main" id="{122D9096-4DA8-2C41-98F5-350F14411D9F}"/>
                </a:ext>
              </a:extLst>
            </p:cNvPr>
            <p:cNvSpPr/>
            <p:nvPr/>
          </p:nvSpPr>
          <p:spPr>
            <a:xfrm>
              <a:off x="10900402" y="8011429"/>
              <a:ext cx="2576219" cy="2572855"/>
            </a:xfrm>
            <a:custGeom>
              <a:avLst/>
              <a:gdLst>
                <a:gd name="connsiteX0" fmla="*/ 439756 w 442661"/>
                <a:gd name="connsiteY0" fmla="*/ 224771 h 442082"/>
                <a:gd name="connsiteX1" fmla="*/ 225066 w 442661"/>
                <a:gd name="connsiteY1" fmla="*/ 439181 h 442082"/>
                <a:gd name="connsiteX2" fmla="*/ 10375 w 442661"/>
                <a:gd name="connsiteY2" fmla="*/ 224771 h 442082"/>
                <a:gd name="connsiteX3" fmla="*/ 225066 w 442661"/>
                <a:gd name="connsiteY3" fmla="*/ 10361 h 442082"/>
                <a:gd name="connsiteX4" fmla="*/ 439756 w 442661"/>
                <a:gd name="connsiteY4" fmla="*/ 224771 h 44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661" h="442082">
                  <a:moveTo>
                    <a:pt x="439756" y="224771"/>
                  </a:moveTo>
                  <a:cubicBezTo>
                    <a:pt x="439756" y="343187"/>
                    <a:pt x="343636" y="439181"/>
                    <a:pt x="225066" y="439181"/>
                  </a:cubicBezTo>
                  <a:cubicBezTo>
                    <a:pt x="106495" y="439181"/>
                    <a:pt x="10375" y="343187"/>
                    <a:pt x="10375" y="224771"/>
                  </a:cubicBezTo>
                  <a:cubicBezTo>
                    <a:pt x="10375" y="106356"/>
                    <a:pt x="106495" y="10361"/>
                    <a:pt x="225066" y="10361"/>
                  </a:cubicBezTo>
                  <a:cubicBezTo>
                    <a:pt x="343636" y="10361"/>
                    <a:pt x="439756" y="106356"/>
                    <a:pt x="439756" y="22477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1354">
              <a:extLst>
                <a:ext uri="{FF2B5EF4-FFF2-40B4-BE49-F238E27FC236}">
                  <a16:creationId xmlns:a16="http://schemas.microsoft.com/office/drawing/2014/main" id="{ECBB061D-583E-B445-B3C2-D5DDC78AABFD}"/>
                </a:ext>
              </a:extLst>
            </p:cNvPr>
            <p:cNvSpPr/>
            <p:nvPr/>
          </p:nvSpPr>
          <p:spPr>
            <a:xfrm>
              <a:off x="10857504" y="7968781"/>
              <a:ext cx="2656725" cy="2653257"/>
            </a:xfrm>
            <a:custGeom>
              <a:avLst/>
              <a:gdLst>
                <a:gd name="connsiteX0" fmla="*/ 341278 w 456494"/>
                <a:gd name="connsiteY0" fmla="*/ 123379 h 455897"/>
                <a:gd name="connsiteX1" fmla="*/ 341278 w 456494"/>
                <a:gd name="connsiteY1" fmla="*/ 340831 h 455897"/>
                <a:gd name="connsiteX2" fmla="*/ 123541 w 456494"/>
                <a:gd name="connsiteY2" fmla="*/ 340831 h 455897"/>
                <a:gd name="connsiteX3" fmla="*/ 123541 w 456494"/>
                <a:gd name="connsiteY3" fmla="*/ 123379 h 455897"/>
                <a:gd name="connsiteX4" fmla="*/ 341278 w 456494"/>
                <a:gd name="connsiteY4" fmla="*/ 123379 h 45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94" h="455897">
                  <a:moveTo>
                    <a:pt x="341278" y="123379"/>
                  </a:moveTo>
                  <a:cubicBezTo>
                    <a:pt x="401404" y="183427"/>
                    <a:pt x="401404" y="280784"/>
                    <a:pt x="341278" y="340831"/>
                  </a:cubicBezTo>
                  <a:cubicBezTo>
                    <a:pt x="281151" y="400879"/>
                    <a:pt x="183667" y="400879"/>
                    <a:pt x="123541" y="340831"/>
                  </a:cubicBezTo>
                  <a:cubicBezTo>
                    <a:pt x="63414" y="280784"/>
                    <a:pt x="63414" y="183427"/>
                    <a:pt x="123541" y="123379"/>
                  </a:cubicBezTo>
                  <a:cubicBezTo>
                    <a:pt x="183667" y="63331"/>
                    <a:pt x="281151" y="63331"/>
                    <a:pt x="341278" y="1233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1361">
              <a:extLst>
                <a:ext uri="{FF2B5EF4-FFF2-40B4-BE49-F238E27FC236}">
                  <a16:creationId xmlns:a16="http://schemas.microsoft.com/office/drawing/2014/main" id="{D2612B46-B0FD-3948-BD33-D8ED2EB3B9BF}"/>
                </a:ext>
              </a:extLst>
            </p:cNvPr>
            <p:cNvSpPr/>
            <p:nvPr/>
          </p:nvSpPr>
          <p:spPr>
            <a:xfrm>
              <a:off x="7537631" y="5840585"/>
              <a:ext cx="2576219" cy="2572855"/>
            </a:xfrm>
            <a:custGeom>
              <a:avLst/>
              <a:gdLst>
                <a:gd name="connsiteX0" fmla="*/ 439756 w 442661"/>
                <a:gd name="connsiteY0" fmla="*/ 224771 h 442082"/>
                <a:gd name="connsiteX1" fmla="*/ 225066 w 442661"/>
                <a:gd name="connsiteY1" fmla="*/ 439181 h 442082"/>
                <a:gd name="connsiteX2" fmla="*/ 10375 w 442661"/>
                <a:gd name="connsiteY2" fmla="*/ 224771 h 442082"/>
                <a:gd name="connsiteX3" fmla="*/ 225066 w 442661"/>
                <a:gd name="connsiteY3" fmla="*/ 10361 h 442082"/>
                <a:gd name="connsiteX4" fmla="*/ 439756 w 442661"/>
                <a:gd name="connsiteY4" fmla="*/ 224771 h 44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661" h="442082">
                  <a:moveTo>
                    <a:pt x="439756" y="224771"/>
                  </a:moveTo>
                  <a:cubicBezTo>
                    <a:pt x="439756" y="343187"/>
                    <a:pt x="343636" y="439181"/>
                    <a:pt x="225066" y="439181"/>
                  </a:cubicBezTo>
                  <a:cubicBezTo>
                    <a:pt x="106495" y="439181"/>
                    <a:pt x="10375" y="343187"/>
                    <a:pt x="10375" y="224771"/>
                  </a:cubicBezTo>
                  <a:cubicBezTo>
                    <a:pt x="10375" y="106356"/>
                    <a:pt x="106496" y="10361"/>
                    <a:pt x="225066" y="10361"/>
                  </a:cubicBezTo>
                  <a:cubicBezTo>
                    <a:pt x="343636" y="10361"/>
                    <a:pt x="439756" y="106356"/>
                    <a:pt x="439756" y="22477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1362">
              <a:extLst>
                <a:ext uri="{FF2B5EF4-FFF2-40B4-BE49-F238E27FC236}">
                  <a16:creationId xmlns:a16="http://schemas.microsoft.com/office/drawing/2014/main" id="{D10BED1C-0ACE-8443-B091-8EDC86E39C1D}"/>
                </a:ext>
              </a:extLst>
            </p:cNvPr>
            <p:cNvSpPr/>
            <p:nvPr/>
          </p:nvSpPr>
          <p:spPr>
            <a:xfrm>
              <a:off x="7495379" y="5795237"/>
              <a:ext cx="2656725" cy="2653257"/>
            </a:xfrm>
            <a:custGeom>
              <a:avLst/>
              <a:gdLst>
                <a:gd name="connsiteX0" fmla="*/ 339862 w 456494"/>
                <a:gd name="connsiteY0" fmla="*/ 121984 h 455897"/>
                <a:gd name="connsiteX1" fmla="*/ 342636 w 456494"/>
                <a:gd name="connsiteY1" fmla="*/ 339418 h 455897"/>
                <a:gd name="connsiteX2" fmla="*/ 124917 w 456494"/>
                <a:gd name="connsiteY2" fmla="*/ 342189 h 455897"/>
                <a:gd name="connsiteX3" fmla="*/ 122143 w 456494"/>
                <a:gd name="connsiteY3" fmla="*/ 124754 h 455897"/>
                <a:gd name="connsiteX4" fmla="*/ 339862 w 456494"/>
                <a:gd name="connsiteY4" fmla="*/ 121984 h 45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94" h="455897">
                  <a:moveTo>
                    <a:pt x="339862" y="121984"/>
                  </a:moveTo>
                  <a:cubicBezTo>
                    <a:pt x="400750" y="181262"/>
                    <a:pt x="401992" y="278610"/>
                    <a:pt x="342636" y="339418"/>
                  </a:cubicBezTo>
                  <a:cubicBezTo>
                    <a:pt x="283281" y="400226"/>
                    <a:pt x="185805" y="401467"/>
                    <a:pt x="124917" y="342189"/>
                  </a:cubicBezTo>
                  <a:cubicBezTo>
                    <a:pt x="64030" y="282911"/>
                    <a:pt x="62788" y="185563"/>
                    <a:pt x="122143" y="124754"/>
                  </a:cubicBezTo>
                  <a:cubicBezTo>
                    <a:pt x="181499" y="63946"/>
                    <a:pt x="278975" y="62706"/>
                    <a:pt x="339862" y="12198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1369">
              <a:extLst>
                <a:ext uri="{FF2B5EF4-FFF2-40B4-BE49-F238E27FC236}">
                  <a16:creationId xmlns:a16="http://schemas.microsoft.com/office/drawing/2014/main" id="{CE519A52-53A2-9447-A836-FCCC8D7EFF7E}"/>
                </a:ext>
              </a:extLst>
            </p:cNvPr>
            <p:cNvSpPr/>
            <p:nvPr/>
          </p:nvSpPr>
          <p:spPr>
            <a:xfrm>
              <a:off x="4210279" y="8011429"/>
              <a:ext cx="2576219" cy="2572855"/>
            </a:xfrm>
            <a:custGeom>
              <a:avLst/>
              <a:gdLst>
                <a:gd name="connsiteX0" fmla="*/ 439756 w 442661"/>
                <a:gd name="connsiteY0" fmla="*/ 224771 h 442082"/>
                <a:gd name="connsiteX1" fmla="*/ 225066 w 442661"/>
                <a:gd name="connsiteY1" fmla="*/ 439181 h 442082"/>
                <a:gd name="connsiteX2" fmla="*/ 10375 w 442661"/>
                <a:gd name="connsiteY2" fmla="*/ 224771 h 442082"/>
                <a:gd name="connsiteX3" fmla="*/ 225066 w 442661"/>
                <a:gd name="connsiteY3" fmla="*/ 10361 h 442082"/>
                <a:gd name="connsiteX4" fmla="*/ 439756 w 442661"/>
                <a:gd name="connsiteY4" fmla="*/ 224771 h 44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661" h="442082">
                  <a:moveTo>
                    <a:pt x="439756" y="224771"/>
                  </a:moveTo>
                  <a:cubicBezTo>
                    <a:pt x="439756" y="343187"/>
                    <a:pt x="343636" y="439181"/>
                    <a:pt x="225066" y="439181"/>
                  </a:cubicBezTo>
                  <a:cubicBezTo>
                    <a:pt x="106495" y="439181"/>
                    <a:pt x="10375" y="343187"/>
                    <a:pt x="10375" y="224771"/>
                  </a:cubicBezTo>
                  <a:cubicBezTo>
                    <a:pt x="10375" y="106356"/>
                    <a:pt x="106495" y="10361"/>
                    <a:pt x="225066" y="10361"/>
                  </a:cubicBezTo>
                  <a:cubicBezTo>
                    <a:pt x="343636" y="10361"/>
                    <a:pt x="439756" y="106356"/>
                    <a:pt x="439756" y="22477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1370">
              <a:extLst>
                <a:ext uri="{FF2B5EF4-FFF2-40B4-BE49-F238E27FC236}">
                  <a16:creationId xmlns:a16="http://schemas.microsoft.com/office/drawing/2014/main" id="{32B450E0-7F6A-AD4A-9DDA-4A21096155D0}"/>
                </a:ext>
              </a:extLst>
            </p:cNvPr>
            <p:cNvSpPr/>
            <p:nvPr/>
          </p:nvSpPr>
          <p:spPr>
            <a:xfrm>
              <a:off x="4167334" y="7968828"/>
              <a:ext cx="2656725" cy="2653257"/>
            </a:xfrm>
            <a:custGeom>
              <a:avLst/>
              <a:gdLst>
                <a:gd name="connsiteX0" fmla="*/ 341278 w 456494"/>
                <a:gd name="connsiteY0" fmla="*/ 123379 h 455897"/>
                <a:gd name="connsiteX1" fmla="*/ 341278 w 456494"/>
                <a:gd name="connsiteY1" fmla="*/ 340832 h 455897"/>
                <a:gd name="connsiteX2" fmla="*/ 123541 w 456494"/>
                <a:gd name="connsiteY2" fmla="*/ 340832 h 455897"/>
                <a:gd name="connsiteX3" fmla="*/ 123541 w 456494"/>
                <a:gd name="connsiteY3" fmla="*/ 123379 h 455897"/>
                <a:gd name="connsiteX4" fmla="*/ 341278 w 456494"/>
                <a:gd name="connsiteY4" fmla="*/ 123379 h 45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94" h="455897">
                  <a:moveTo>
                    <a:pt x="341278" y="123379"/>
                  </a:moveTo>
                  <a:cubicBezTo>
                    <a:pt x="401404" y="183427"/>
                    <a:pt x="401404" y="280784"/>
                    <a:pt x="341278" y="340832"/>
                  </a:cubicBezTo>
                  <a:cubicBezTo>
                    <a:pt x="281151" y="400879"/>
                    <a:pt x="183667" y="400879"/>
                    <a:pt x="123541" y="340832"/>
                  </a:cubicBezTo>
                  <a:cubicBezTo>
                    <a:pt x="63414" y="280784"/>
                    <a:pt x="63414" y="183427"/>
                    <a:pt x="123541" y="123379"/>
                  </a:cubicBezTo>
                  <a:cubicBezTo>
                    <a:pt x="183667" y="63331"/>
                    <a:pt x="281151" y="63331"/>
                    <a:pt x="341278" y="1233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1377">
              <a:extLst>
                <a:ext uri="{FF2B5EF4-FFF2-40B4-BE49-F238E27FC236}">
                  <a16:creationId xmlns:a16="http://schemas.microsoft.com/office/drawing/2014/main" id="{16A98ADD-589B-6B48-9579-3334D8EC7B9F}"/>
                </a:ext>
              </a:extLst>
            </p:cNvPr>
            <p:cNvSpPr/>
            <p:nvPr/>
          </p:nvSpPr>
          <p:spPr>
            <a:xfrm>
              <a:off x="14236612" y="5840585"/>
              <a:ext cx="2576219" cy="2572855"/>
            </a:xfrm>
            <a:custGeom>
              <a:avLst/>
              <a:gdLst>
                <a:gd name="connsiteX0" fmla="*/ 439756 w 442661"/>
                <a:gd name="connsiteY0" fmla="*/ 224771 h 442082"/>
                <a:gd name="connsiteX1" fmla="*/ 225066 w 442661"/>
                <a:gd name="connsiteY1" fmla="*/ 439181 h 442082"/>
                <a:gd name="connsiteX2" fmla="*/ 10375 w 442661"/>
                <a:gd name="connsiteY2" fmla="*/ 224771 h 442082"/>
                <a:gd name="connsiteX3" fmla="*/ 225066 w 442661"/>
                <a:gd name="connsiteY3" fmla="*/ 10361 h 442082"/>
                <a:gd name="connsiteX4" fmla="*/ 439756 w 442661"/>
                <a:gd name="connsiteY4" fmla="*/ 224771 h 44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661" h="442082">
                  <a:moveTo>
                    <a:pt x="439756" y="224771"/>
                  </a:moveTo>
                  <a:cubicBezTo>
                    <a:pt x="439756" y="343187"/>
                    <a:pt x="343636" y="439181"/>
                    <a:pt x="225066" y="439181"/>
                  </a:cubicBezTo>
                  <a:cubicBezTo>
                    <a:pt x="106495" y="439181"/>
                    <a:pt x="10375" y="343187"/>
                    <a:pt x="10375" y="224771"/>
                  </a:cubicBezTo>
                  <a:cubicBezTo>
                    <a:pt x="10375" y="106356"/>
                    <a:pt x="106495" y="10361"/>
                    <a:pt x="225066" y="10361"/>
                  </a:cubicBezTo>
                  <a:cubicBezTo>
                    <a:pt x="343636" y="10361"/>
                    <a:pt x="439756" y="106356"/>
                    <a:pt x="439756" y="22477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1378">
              <a:extLst>
                <a:ext uri="{FF2B5EF4-FFF2-40B4-BE49-F238E27FC236}">
                  <a16:creationId xmlns:a16="http://schemas.microsoft.com/office/drawing/2014/main" id="{E80A1951-BCA0-5C49-A255-C7B4F6FE5638}"/>
                </a:ext>
              </a:extLst>
            </p:cNvPr>
            <p:cNvSpPr/>
            <p:nvPr/>
          </p:nvSpPr>
          <p:spPr>
            <a:xfrm>
              <a:off x="14193761" y="5797582"/>
              <a:ext cx="2656725" cy="2653257"/>
            </a:xfrm>
            <a:custGeom>
              <a:avLst/>
              <a:gdLst>
                <a:gd name="connsiteX0" fmla="*/ 341278 w 456494"/>
                <a:gd name="connsiteY0" fmla="*/ 123379 h 455897"/>
                <a:gd name="connsiteX1" fmla="*/ 341278 w 456494"/>
                <a:gd name="connsiteY1" fmla="*/ 340831 h 455897"/>
                <a:gd name="connsiteX2" fmla="*/ 123541 w 456494"/>
                <a:gd name="connsiteY2" fmla="*/ 340831 h 455897"/>
                <a:gd name="connsiteX3" fmla="*/ 123541 w 456494"/>
                <a:gd name="connsiteY3" fmla="*/ 123379 h 455897"/>
                <a:gd name="connsiteX4" fmla="*/ 341278 w 456494"/>
                <a:gd name="connsiteY4" fmla="*/ 123379 h 45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94" h="455897">
                  <a:moveTo>
                    <a:pt x="341278" y="123379"/>
                  </a:moveTo>
                  <a:cubicBezTo>
                    <a:pt x="401404" y="183427"/>
                    <a:pt x="401404" y="280784"/>
                    <a:pt x="341278" y="340831"/>
                  </a:cubicBezTo>
                  <a:cubicBezTo>
                    <a:pt x="281151" y="400879"/>
                    <a:pt x="183667" y="400879"/>
                    <a:pt x="123541" y="340831"/>
                  </a:cubicBezTo>
                  <a:cubicBezTo>
                    <a:pt x="63414" y="280784"/>
                    <a:pt x="63414" y="183427"/>
                    <a:pt x="123541" y="123379"/>
                  </a:cubicBezTo>
                  <a:cubicBezTo>
                    <a:pt x="183667" y="63331"/>
                    <a:pt x="281151" y="63331"/>
                    <a:pt x="341278" y="1233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1385">
              <a:extLst>
                <a:ext uri="{FF2B5EF4-FFF2-40B4-BE49-F238E27FC236}">
                  <a16:creationId xmlns:a16="http://schemas.microsoft.com/office/drawing/2014/main" id="{70A00D18-F75D-714E-AE6F-973D71951A19}"/>
                </a:ext>
              </a:extLst>
            </p:cNvPr>
            <p:cNvSpPr/>
            <p:nvPr/>
          </p:nvSpPr>
          <p:spPr>
            <a:xfrm>
              <a:off x="17580865" y="8011429"/>
              <a:ext cx="2576219" cy="2572855"/>
            </a:xfrm>
            <a:custGeom>
              <a:avLst/>
              <a:gdLst>
                <a:gd name="connsiteX0" fmla="*/ 439756 w 442661"/>
                <a:gd name="connsiteY0" fmla="*/ 224771 h 442082"/>
                <a:gd name="connsiteX1" fmla="*/ 225066 w 442661"/>
                <a:gd name="connsiteY1" fmla="*/ 439181 h 442082"/>
                <a:gd name="connsiteX2" fmla="*/ 10375 w 442661"/>
                <a:gd name="connsiteY2" fmla="*/ 224771 h 442082"/>
                <a:gd name="connsiteX3" fmla="*/ 225066 w 442661"/>
                <a:gd name="connsiteY3" fmla="*/ 10361 h 442082"/>
                <a:gd name="connsiteX4" fmla="*/ 439756 w 442661"/>
                <a:gd name="connsiteY4" fmla="*/ 224771 h 44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661" h="442082">
                  <a:moveTo>
                    <a:pt x="439756" y="224771"/>
                  </a:moveTo>
                  <a:cubicBezTo>
                    <a:pt x="439756" y="343187"/>
                    <a:pt x="343636" y="439181"/>
                    <a:pt x="225066" y="439181"/>
                  </a:cubicBezTo>
                  <a:cubicBezTo>
                    <a:pt x="106495" y="439181"/>
                    <a:pt x="10375" y="343187"/>
                    <a:pt x="10375" y="224771"/>
                  </a:cubicBezTo>
                  <a:cubicBezTo>
                    <a:pt x="10375" y="106356"/>
                    <a:pt x="106496" y="10361"/>
                    <a:pt x="225066" y="10361"/>
                  </a:cubicBezTo>
                  <a:cubicBezTo>
                    <a:pt x="343636" y="10361"/>
                    <a:pt x="439756" y="106356"/>
                    <a:pt x="439756" y="22477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1386">
              <a:extLst>
                <a:ext uri="{FF2B5EF4-FFF2-40B4-BE49-F238E27FC236}">
                  <a16:creationId xmlns:a16="http://schemas.microsoft.com/office/drawing/2014/main" id="{CD9D797D-19A3-8843-AB5C-222D5D6368DD}"/>
                </a:ext>
              </a:extLst>
            </p:cNvPr>
            <p:cNvSpPr/>
            <p:nvPr/>
          </p:nvSpPr>
          <p:spPr>
            <a:xfrm>
              <a:off x="17538427" y="7969124"/>
              <a:ext cx="2656725" cy="2653257"/>
            </a:xfrm>
            <a:custGeom>
              <a:avLst/>
              <a:gdLst>
                <a:gd name="connsiteX0" fmla="*/ 341277 w 456494"/>
                <a:gd name="connsiteY0" fmla="*/ 123379 h 455897"/>
                <a:gd name="connsiteX1" fmla="*/ 341277 w 456494"/>
                <a:gd name="connsiteY1" fmla="*/ 340832 h 455897"/>
                <a:gd name="connsiteX2" fmla="*/ 123540 w 456494"/>
                <a:gd name="connsiteY2" fmla="*/ 340832 h 455897"/>
                <a:gd name="connsiteX3" fmla="*/ 123540 w 456494"/>
                <a:gd name="connsiteY3" fmla="*/ 123379 h 455897"/>
                <a:gd name="connsiteX4" fmla="*/ 341277 w 456494"/>
                <a:gd name="connsiteY4" fmla="*/ 123379 h 45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94" h="455897">
                  <a:moveTo>
                    <a:pt x="341277" y="123379"/>
                  </a:moveTo>
                  <a:cubicBezTo>
                    <a:pt x="401404" y="183427"/>
                    <a:pt x="401404" y="280784"/>
                    <a:pt x="341277" y="340832"/>
                  </a:cubicBezTo>
                  <a:cubicBezTo>
                    <a:pt x="281151" y="400880"/>
                    <a:pt x="183667" y="400880"/>
                    <a:pt x="123540" y="340832"/>
                  </a:cubicBezTo>
                  <a:cubicBezTo>
                    <a:pt x="63414" y="280784"/>
                    <a:pt x="63414" y="183427"/>
                    <a:pt x="123540" y="123379"/>
                  </a:cubicBezTo>
                  <a:cubicBezTo>
                    <a:pt x="183667" y="63331"/>
                    <a:pt x="281151" y="63331"/>
                    <a:pt x="341277" y="1233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4409136A-8A14-894B-BA08-0930AD6D48F0}"/>
                </a:ext>
              </a:extLst>
            </p:cNvPr>
            <p:cNvSpPr txBox="1"/>
            <p:nvPr/>
          </p:nvSpPr>
          <p:spPr>
            <a:xfrm>
              <a:off x="4373983" y="9010501"/>
              <a:ext cx="2243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SemiBold" pitchFamily="2" charset="77"/>
                </a:rPr>
                <a:t>12/01</a:t>
              </a:r>
            </a:p>
          </p:txBody>
        </p:sp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B282291B-33B5-314A-BC3F-B5E230BA1008}"/>
                </a:ext>
              </a:extLst>
            </p:cNvPr>
            <p:cNvSpPr txBox="1"/>
            <p:nvPr/>
          </p:nvSpPr>
          <p:spPr>
            <a:xfrm>
              <a:off x="7726783" y="6807270"/>
              <a:ext cx="2243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SemiBold" pitchFamily="2" charset="77"/>
                </a:rPr>
                <a:t>01/01</a:t>
              </a:r>
            </a:p>
          </p:txBody>
        </p: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52BCF7D3-EE0A-4F4E-8809-EFC43D39FC0B}"/>
                </a:ext>
              </a:extLst>
            </p:cNvPr>
            <p:cNvSpPr txBox="1"/>
            <p:nvPr/>
          </p:nvSpPr>
          <p:spPr>
            <a:xfrm>
              <a:off x="11086152" y="8978970"/>
              <a:ext cx="2243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SemiBold" pitchFamily="2" charset="77"/>
                </a:rPr>
                <a:t>02/01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C5ADA7DD-26BA-0B41-9962-D9D9EDAAFEC6}"/>
                </a:ext>
              </a:extLst>
            </p:cNvPr>
            <p:cNvSpPr txBox="1"/>
            <p:nvPr/>
          </p:nvSpPr>
          <p:spPr>
            <a:xfrm>
              <a:off x="14407421" y="6870332"/>
              <a:ext cx="2243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SemiBold" pitchFamily="2" charset="77"/>
                </a:rPr>
                <a:t>03/01</a:t>
              </a:r>
            </a:p>
          </p:txBody>
        </p:sp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E771188A-C757-F84D-8D4A-6A477D2517A6}"/>
                </a:ext>
              </a:extLst>
            </p:cNvPr>
            <p:cNvSpPr txBox="1"/>
            <p:nvPr/>
          </p:nvSpPr>
          <p:spPr>
            <a:xfrm>
              <a:off x="17715552" y="8978970"/>
              <a:ext cx="2243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SemiBold" pitchFamily="2" charset="77"/>
                </a:rPr>
                <a:t>04/01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361295-A8BF-F245-B4A8-C6EB062FB2C6}"/>
                </a:ext>
              </a:extLst>
            </p:cNvPr>
            <p:cNvSpPr txBox="1"/>
            <p:nvPr/>
          </p:nvSpPr>
          <p:spPr>
            <a:xfrm>
              <a:off x="3189936" y="5467084"/>
              <a:ext cx="3848906" cy="1059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FB80E1-EBEC-8248-9C11-3A32963D5AAD}"/>
                </a:ext>
              </a:extLst>
            </p:cNvPr>
            <p:cNvSpPr txBox="1"/>
            <p:nvPr/>
          </p:nvSpPr>
          <p:spPr>
            <a:xfrm>
              <a:off x="3195887" y="4882309"/>
              <a:ext cx="3842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December 2018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7457F0-9B65-D746-89A3-B4F05E14629F}"/>
                </a:ext>
              </a:extLst>
            </p:cNvPr>
            <p:cNvSpPr txBox="1"/>
            <p:nvPr/>
          </p:nvSpPr>
          <p:spPr>
            <a:xfrm>
              <a:off x="6924043" y="10894643"/>
              <a:ext cx="3848906" cy="1059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C09E5F-C1DC-4746-BB69-EED18AA73391}"/>
                </a:ext>
              </a:extLst>
            </p:cNvPr>
            <p:cNvSpPr txBox="1"/>
            <p:nvPr/>
          </p:nvSpPr>
          <p:spPr>
            <a:xfrm>
              <a:off x="6929994" y="10309868"/>
              <a:ext cx="3842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January 2019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5D2DE8-2307-444C-8F48-2E35F318F4CF}"/>
                </a:ext>
              </a:extLst>
            </p:cNvPr>
            <p:cNvSpPr txBox="1"/>
            <p:nvPr/>
          </p:nvSpPr>
          <p:spPr>
            <a:xfrm>
              <a:off x="10314943" y="5467084"/>
              <a:ext cx="3848906" cy="1059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91C468F-B401-BA47-A1D5-EF5E33E625EB}"/>
                </a:ext>
              </a:extLst>
            </p:cNvPr>
            <p:cNvSpPr txBox="1"/>
            <p:nvPr/>
          </p:nvSpPr>
          <p:spPr>
            <a:xfrm>
              <a:off x="10320894" y="4882309"/>
              <a:ext cx="3842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February 2019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D37146-E8C4-8E46-B704-5FDE020FD02F}"/>
                </a:ext>
              </a:extLst>
            </p:cNvPr>
            <p:cNvSpPr txBox="1"/>
            <p:nvPr/>
          </p:nvSpPr>
          <p:spPr>
            <a:xfrm>
              <a:off x="13667743" y="10894643"/>
              <a:ext cx="3848906" cy="1059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9DA7A8-2CC4-F740-BBBD-8D496ABB8571}"/>
                </a:ext>
              </a:extLst>
            </p:cNvPr>
            <p:cNvSpPr txBox="1"/>
            <p:nvPr/>
          </p:nvSpPr>
          <p:spPr>
            <a:xfrm>
              <a:off x="13673694" y="10309868"/>
              <a:ext cx="3842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March 2019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472204-C2C7-A842-AD00-7350E3727DAE}"/>
                </a:ext>
              </a:extLst>
            </p:cNvPr>
            <p:cNvSpPr txBox="1"/>
            <p:nvPr/>
          </p:nvSpPr>
          <p:spPr>
            <a:xfrm>
              <a:off x="17342381" y="5467084"/>
              <a:ext cx="3848906" cy="1059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610C90-1A50-7045-A1CD-420F54524144}"/>
                </a:ext>
              </a:extLst>
            </p:cNvPr>
            <p:cNvSpPr txBox="1"/>
            <p:nvPr/>
          </p:nvSpPr>
          <p:spPr>
            <a:xfrm>
              <a:off x="17348332" y="4882309"/>
              <a:ext cx="3842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April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02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CC53A0-8938-FE4F-8B15-D7B22E76DD8A}"/>
              </a:ext>
            </a:extLst>
          </p:cNvPr>
          <p:cNvGrpSpPr/>
          <p:nvPr/>
        </p:nvGrpSpPr>
        <p:grpSpPr>
          <a:xfrm>
            <a:off x="1647072" y="4815559"/>
            <a:ext cx="20916894" cy="7069469"/>
            <a:chOff x="1955786" y="5256994"/>
            <a:chExt cx="16472031" cy="556719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5CDEAAA-7B5F-8E4E-AF79-14F9013AA45D}"/>
                </a:ext>
              </a:extLst>
            </p:cNvPr>
            <p:cNvCxnSpPr/>
            <p:nvPr/>
          </p:nvCxnSpPr>
          <p:spPr>
            <a:xfrm>
              <a:off x="4141685" y="6974674"/>
              <a:ext cx="0" cy="1800086"/>
            </a:xfrm>
            <a:prstGeom prst="line">
              <a:avLst/>
            </a:prstGeom>
            <a:ln w="152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5A5BDF-A870-BE46-BCCD-9B011E82B522}"/>
                </a:ext>
              </a:extLst>
            </p:cNvPr>
            <p:cNvCxnSpPr>
              <a:cxnSpLocks/>
            </p:cNvCxnSpPr>
            <p:nvPr/>
          </p:nvCxnSpPr>
          <p:spPr>
            <a:xfrm>
              <a:off x="8106432" y="6974674"/>
              <a:ext cx="0" cy="900043"/>
            </a:xfrm>
            <a:prstGeom prst="line">
              <a:avLst/>
            </a:prstGeom>
            <a:ln w="152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C3FE09-945B-094F-8AEF-5FABD2BF11A6}"/>
                </a:ext>
              </a:extLst>
            </p:cNvPr>
            <p:cNvCxnSpPr/>
            <p:nvPr/>
          </p:nvCxnSpPr>
          <p:spPr>
            <a:xfrm>
              <a:off x="12257181" y="6974674"/>
              <a:ext cx="0" cy="1800086"/>
            </a:xfrm>
            <a:prstGeom prst="line">
              <a:avLst/>
            </a:prstGeom>
            <a:ln w="152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478CC3-A2F5-F24C-9E93-EB2FCB5D9484}"/>
                </a:ext>
              </a:extLst>
            </p:cNvPr>
            <p:cNvCxnSpPr>
              <a:cxnSpLocks/>
            </p:cNvCxnSpPr>
            <p:nvPr/>
          </p:nvCxnSpPr>
          <p:spPr>
            <a:xfrm>
              <a:off x="16221928" y="6974674"/>
              <a:ext cx="0" cy="900043"/>
            </a:xfrm>
            <a:prstGeom prst="line">
              <a:avLst/>
            </a:prstGeom>
            <a:ln w="152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7A9652-9FC9-5F49-9978-8EFC059152C6}"/>
                </a:ext>
              </a:extLst>
            </p:cNvPr>
            <p:cNvGrpSpPr/>
            <p:nvPr/>
          </p:nvGrpSpPr>
          <p:grpSpPr>
            <a:xfrm flipH="1">
              <a:off x="1955786" y="9281476"/>
              <a:ext cx="4466889" cy="1542717"/>
              <a:chOff x="3279670" y="4706511"/>
              <a:chExt cx="4466889" cy="1542717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ACB486-7CD0-3142-9EF8-FB44B2113A92}"/>
                  </a:ext>
                </a:extLst>
              </p:cNvPr>
              <p:cNvSpPr txBox="1"/>
              <p:nvPr/>
            </p:nvSpPr>
            <p:spPr>
              <a:xfrm flipH="1">
                <a:off x="3701736" y="5468835"/>
                <a:ext cx="3567647" cy="780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D585DA6-FEA6-E247-B556-287EEFB8A722}"/>
                  </a:ext>
                </a:extLst>
              </p:cNvPr>
              <p:cNvSpPr txBox="1"/>
              <p:nvPr/>
            </p:nvSpPr>
            <p:spPr>
              <a:xfrm flipH="1">
                <a:off x="3279670" y="4706511"/>
                <a:ext cx="4466889" cy="508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Step 1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B0E4C4-B221-554B-BCFA-42678EC21727}"/>
                </a:ext>
              </a:extLst>
            </p:cNvPr>
            <p:cNvGrpSpPr/>
            <p:nvPr/>
          </p:nvGrpSpPr>
          <p:grpSpPr>
            <a:xfrm flipH="1">
              <a:off x="10023455" y="9281476"/>
              <a:ext cx="4466889" cy="1542717"/>
              <a:chOff x="3279670" y="4706511"/>
              <a:chExt cx="4466889" cy="154271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473D69-C546-EB42-82C7-A9302F7ECB3D}"/>
                  </a:ext>
                </a:extLst>
              </p:cNvPr>
              <p:cNvSpPr txBox="1"/>
              <p:nvPr/>
            </p:nvSpPr>
            <p:spPr>
              <a:xfrm flipH="1">
                <a:off x="3676905" y="5468835"/>
                <a:ext cx="3567647" cy="780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63755B6-A4FA-2841-ADE1-F15520463F7F}"/>
                  </a:ext>
                </a:extLst>
              </p:cNvPr>
              <p:cNvSpPr txBox="1"/>
              <p:nvPr/>
            </p:nvSpPr>
            <p:spPr>
              <a:xfrm flipH="1">
                <a:off x="3279670" y="4706511"/>
                <a:ext cx="4466889" cy="508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Step 3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6668807-356B-B54A-932E-5B64D41D9E68}"/>
                </a:ext>
              </a:extLst>
            </p:cNvPr>
            <p:cNvGrpSpPr/>
            <p:nvPr/>
          </p:nvGrpSpPr>
          <p:grpSpPr>
            <a:xfrm flipH="1">
              <a:off x="5913791" y="8092051"/>
              <a:ext cx="4466889" cy="1542717"/>
              <a:chOff x="3279670" y="4706511"/>
              <a:chExt cx="4466889" cy="1542717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398088-A7ED-1C42-B73A-3342658C5AF3}"/>
                  </a:ext>
                </a:extLst>
              </p:cNvPr>
              <p:cNvSpPr txBox="1"/>
              <p:nvPr/>
            </p:nvSpPr>
            <p:spPr>
              <a:xfrm flipH="1">
                <a:off x="3726566" y="5468835"/>
                <a:ext cx="3567647" cy="780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F07C2EC-BE7A-6642-B88F-4FD9402036E1}"/>
                  </a:ext>
                </a:extLst>
              </p:cNvPr>
              <p:cNvSpPr txBox="1"/>
              <p:nvPr/>
            </p:nvSpPr>
            <p:spPr>
              <a:xfrm flipH="1">
                <a:off x="3279670" y="4706511"/>
                <a:ext cx="4466889" cy="508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Step 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63106A3-DD8D-F743-BFDC-CEC2A902DD98}"/>
                </a:ext>
              </a:extLst>
            </p:cNvPr>
            <p:cNvGrpSpPr/>
            <p:nvPr/>
          </p:nvGrpSpPr>
          <p:grpSpPr>
            <a:xfrm flipH="1">
              <a:off x="13960928" y="8092051"/>
              <a:ext cx="4466889" cy="1542717"/>
              <a:chOff x="3279670" y="4706511"/>
              <a:chExt cx="4466889" cy="1542717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3352BF3-6956-6B42-831B-7AA1C272360E}"/>
                  </a:ext>
                </a:extLst>
              </p:cNvPr>
              <p:cNvSpPr txBox="1"/>
              <p:nvPr/>
            </p:nvSpPr>
            <p:spPr>
              <a:xfrm flipH="1">
                <a:off x="3676905" y="5468835"/>
                <a:ext cx="3567647" cy="780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E77BA7-DD98-8345-805C-CB3A03406737}"/>
                  </a:ext>
                </a:extLst>
              </p:cNvPr>
              <p:cNvSpPr txBox="1"/>
              <p:nvPr/>
            </p:nvSpPr>
            <p:spPr>
              <a:xfrm flipH="1">
                <a:off x="3279670" y="4706511"/>
                <a:ext cx="4466889" cy="508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Step 4</a:t>
                </a:r>
              </a:p>
            </p:txBody>
          </p: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A54E432-6860-C346-AA6D-FDF155EF10E9}"/>
                </a:ext>
              </a:extLst>
            </p:cNvPr>
            <p:cNvSpPr/>
            <p:nvPr/>
          </p:nvSpPr>
          <p:spPr>
            <a:xfrm>
              <a:off x="15444198" y="5305161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1990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954C202-9484-DD47-9613-7A3798647139}"/>
                </a:ext>
              </a:extLst>
            </p:cNvPr>
            <p:cNvSpPr/>
            <p:nvPr/>
          </p:nvSpPr>
          <p:spPr>
            <a:xfrm flipH="1">
              <a:off x="3391511" y="5305161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1960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3665F9F-90C4-684C-8EA7-FB491561E8FD}"/>
                </a:ext>
              </a:extLst>
            </p:cNvPr>
            <p:cNvSpPr/>
            <p:nvPr/>
          </p:nvSpPr>
          <p:spPr>
            <a:xfrm flipH="1">
              <a:off x="7356258" y="5256994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1970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C3B51CD-4B9A-E846-B490-92E932117B82}"/>
                </a:ext>
              </a:extLst>
            </p:cNvPr>
            <p:cNvSpPr/>
            <p:nvPr/>
          </p:nvSpPr>
          <p:spPr>
            <a:xfrm flipH="1">
              <a:off x="11506725" y="530891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1980</a:t>
              </a:r>
            </a:p>
          </p:txBody>
        </p:sp>
      </p:grpSp>
      <p:sp>
        <p:nvSpPr>
          <p:cNvPr id="64" name="CuadroTexto 350">
            <a:extLst>
              <a:ext uri="{FF2B5EF4-FFF2-40B4-BE49-F238E27FC236}">
                <a16:creationId xmlns:a16="http://schemas.microsoft.com/office/drawing/2014/main" id="{13E7371F-0384-234D-9C85-A903F9582D28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65" name="CuadroTexto 351">
            <a:extLst>
              <a:ext uri="{FF2B5EF4-FFF2-40B4-BE49-F238E27FC236}">
                <a16:creationId xmlns:a16="http://schemas.microsoft.com/office/drawing/2014/main" id="{21E9B6BE-0714-7C41-B1C4-025D34399BA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1BC6A8-079A-6C49-9C94-48ED62F6E9D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5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6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73E59"/>
      </a:accent1>
      <a:accent2>
        <a:srgbClr val="534D88"/>
      </a:accent2>
      <a:accent3>
        <a:srgbClr val="B54E8D"/>
      </a:accent3>
      <a:accent4>
        <a:srgbClr val="F76061"/>
      </a:accent4>
      <a:accent5>
        <a:srgbClr val="F6A103"/>
      </a:accent5>
      <a:accent6>
        <a:srgbClr val="073E59"/>
      </a:accent6>
      <a:hlink>
        <a:srgbClr val="534D88"/>
      </a:hlink>
      <a:folHlink>
        <a:srgbClr val="B54E8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1011</Words>
  <Application>Microsoft Macintosh PowerPoint</Application>
  <PresentationFormat>Custom</PresentationFormat>
  <Paragraphs>257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Lopez Luis Enrique</cp:lastModifiedBy>
  <cp:revision>222</cp:revision>
  <dcterms:created xsi:type="dcterms:W3CDTF">2020-05-04T13:20:50Z</dcterms:created>
  <dcterms:modified xsi:type="dcterms:W3CDTF">2020-09-25T20:45:20Z</dcterms:modified>
</cp:coreProperties>
</file>