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56" r:id="rId3"/>
    <p:sldId id="259" r:id="rId4"/>
    <p:sldId id="262" r:id="rId5"/>
    <p:sldId id="258" r:id="rId6"/>
    <p:sldId id="261" r:id="rId7"/>
    <p:sldId id="291" r:id="rId8"/>
    <p:sldId id="260" r:id="rId9"/>
    <p:sldId id="292" r:id="rId10"/>
    <p:sldId id="299" r:id="rId11"/>
    <p:sldId id="300" r:id="rId12"/>
    <p:sldId id="293" r:id="rId13"/>
    <p:sldId id="263" r:id="rId14"/>
    <p:sldId id="294" r:id="rId15"/>
    <p:sldId id="264" r:id="rId16"/>
    <p:sldId id="265" r:id="rId17"/>
    <p:sldId id="268" r:id="rId18"/>
    <p:sldId id="266" r:id="rId19"/>
    <p:sldId id="295" r:id="rId20"/>
    <p:sldId id="267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1"/>
    <p:restoredTop sz="95970"/>
  </p:normalViewPr>
  <p:slideViewPr>
    <p:cSldViewPr snapToGrid="0" snapToObjects="1">
      <p:cViewPr varScale="1">
        <p:scale>
          <a:sx n="62" d="100"/>
          <a:sy n="62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9/25/20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4226892F-27F5-E648-A121-7484EA8609B5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B29F69B-2B1E-B94F-BFFA-375908960A3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E50A3D-99E9-3C4E-8F3C-E4714A6C4D1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DAAF18-0BB8-EF41-B5CF-344E774ED0CA}"/>
              </a:ext>
            </a:extLst>
          </p:cNvPr>
          <p:cNvGrpSpPr/>
          <p:nvPr/>
        </p:nvGrpSpPr>
        <p:grpSpPr>
          <a:xfrm>
            <a:off x="1589205" y="4613861"/>
            <a:ext cx="21334521" cy="7383067"/>
            <a:chOff x="1296597" y="4760165"/>
            <a:chExt cx="22371931" cy="77420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520C53C-5BCD-3A4B-A6B3-4C276687998A}"/>
                </a:ext>
              </a:extLst>
            </p:cNvPr>
            <p:cNvGrpSpPr/>
            <p:nvPr/>
          </p:nvGrpSpPr>
          <p:grpSpPr>
            <a:xfrm>
              <a:off x="1296597" y="5600805"/>
              <a:ext cx="22371931" cy="6111141"/>
              <a:chOff x="2163806" y="4608059"/>
              <a:chExt cx="23329465" cy="6372701"/>
            </a:xfrm>
          </p:grpSpPr>
          <p:cxnSp>
            <p:nvCxnSpPr>
              <p:cNvPr id="7" name="Elbow Connector 6">
                <a:extLst>
                  <a:ext uri="{FF2B5EF4-FFF2-40B4-BE49-F238E27FC236}">
                    <a16:creationId xmlns:a16="http://schemas.microsoft.com/office/drawing/2014/main" id="{5637B0A5-4B19-7B41-A11E-C25C23CF95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04155" y="9122684"/>
                <a:ext cx="2217692" cy="1108989"/>
              </a:xfrm>
              <a:prstGeom prst="bentConnector3">
                <a:avLst>
                  <a:gd name="adj1" fmla="val 98729"/>
                </a:avLst>
              </a:prstGeom>
              <a:ln w="152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>
                <a:extLst>
                  <a:ext uri="{FF2B5EF4-FFF2-40B4-BE49-F238E27FC236}">
                    <a16:creationId xmlns:a16="http://schemas.microsoft.com/office/drawing/2014/main" id="{E7C6D0CE-4BBD-9F41-BE54-073EBD772D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192298" y="5292313"/>
                <a:ext cx="2167642" cy="1112228"/>
              </a:xfrm>
              <a:prstGeom prst="bentConnector3">
                <a:avLst>
                  <a:gd name="adj1" fmla="val 99854"/>
                </a:avLst>
              </a:prstGeom>
              <a:ln w="152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06EBAA5E-AD4C-5849-B3DC-645F7AFE36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38771" y="5292313"/>
                <a:ext cx="2167642" cy="1112228"/>
              </a:xfrm>
              <a:prstGeom prst="bentConnector3">
                <a:avLst>
                  <a:gd name="adj1" fmla="val 99854"/>
                </a:avLst>
              </a:prstGeom>
              <a:ln w="152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650101D3-32D8-5042-8676-19DAD5AE5E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325937" y="9122685"/>
                <a:ext cx="2217692" cy="1108989"/>
              </a:xfrm>
              <a:prstGeom prst="bentConnector3">
                <a:avLst>
                  <a:gd name="adj1" fmla="val 98729"/>
                </a:avLst>
              </a:prstGeom>
              <a:ln w="152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B406A538-B67E-6344-986D-572046E64B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9152735" y="5292313"/>
                <a:ext cx="2167642" cy="1112228"/>
              </a:xfrm>
              <a:prstGeom prst="bentConnector3">
                <a:avLst>
                  <a:gd name="adj1" fmla="val 99854"/>
                </a:avLst>
              </a:prstGeom>
              <a:ln w="152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1836DF8-44BF-DA4E-B131-A327FC3BB7EA}"/>
                  </a:ext>
                </a:extLst>
              </p:cNvPr>
              <p:cNvCxnSpPr/>
              <p:nvPr/>
            </p:nvCxnSpPr>
            <p:spPr>
              <a:xfrm>
                <a:off x="17483280" y="7770813"/>
                <a:ext cx="2224456" cy="0"/>
              </a:xfrm>
              <a:prstGeom prst="straightConnector1">
                <a:avLst/>
              </a:prstGeom>
              <a:ln w="152400">
                <a:solidFill>
                  <a:schemeClr val="bg1">
                    <a:lumMod val="9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35B6B3-E3D9-B74A-AC3D-02885ABCF22D}"/>
                  </a:ext>
                </a:extLst>
              </p:cNvPr>
              <p:cNvSpPr/>
              <p:nvPr/>
            </p:nvSpPr>
            <p:spPr>
              <a:xfrm>
                <a:off x="19766831" y="6661824"/>
                <a:ext cx="2217978" cy="221797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5BCEB88-C65E-9644-90EF-B8ABADF830AC}"/>
                  </a:ext>
                </a:extLst>
              </p:cNvPr>
              <p:cNvCxnSpPr/>
              <p:nvPr/>
            </p:nvCxnSpPr>
            <p:spPr>
              <a:xfrm>
                <a:off x="13534072" y="7770813"/>
                <a:ext cx="2224456" cy="0"/>
              </a:xfrm>
              <a:prstGeom prst="straightConnector1">
                <a:avLst/>
              </a:prstGeom>
              <a:ln w="152400">
                <a:solidFill>
                  <a:schemeClr val="bg1">
                    <a:lumMod val="9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E30A442-E140-EA43-A78C-0A63705402C3}"/>
                  </a:ext>
                </a:extLst>
              </p:cNvPr>
              <p:cNvSpPr/>
              <p:nvPr/>
            </p:nvSpPr>
            <p:spPr>
              <a:xfrm>
                <a:off x="15817623" y="6661824"/>
                <a:ext cx="2217978" cy="221797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3E40D01-FB35-E448-A97E-8321CA17B1F8}"/>
                  </a:ext>
                </a:extLst>
              </p:cNvPr>
              <p:cNvCxnSpPr/>
              <p:nvPr/>
            </p:nvCxnSpPr>
            <p:spPr>
              <a:xfrm>
                <a:off x="9627091" y="7770813"/>
                <a:ext cx="2224456" cy="0"/>
              </a:xfrm>
              <a:prstGeom prst="straightConnector1">
                <a:avLst/>
              </a:prstGeom>
              <a:ln w="152400">
                <a:solidFill>
                  <a:schemeClr val="bg1">
                    <a:lumMod val="9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8C57F82-652A-1141-89BA-BB313D99328A}"/>
                  </a:ext>
                </a:extLst>
              </p:cNvPr>
              <p:cNvCxnSpPr/>
              <p:nvPr/>
            </p:nvCxnSpPr>
            <p:spPr>
              <a:xfrm>
                <a:off x="5720110" y="7770813"/>
                <a:ext cx="2224456" cy="0"/>
              </a:xfrm>
              <a:prstGeom prst="straightConnector1">
                <a:avLst/>
              </a:prstGeom>
              <a:ln w="152400">
                <a:solidFill>
                  <a:schemeClr val="bg1">
                    <a:lumMod val="9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8C3FDE4-3B4F-1C4D-A9A7-9DDF9C30224D}"/>
                  </a:ext>
                </a:extLst>
              </p:cNvPr>
              <p:cNvCxnSpPr/>
              <p:nvPr/>
            </p:nvCxnSpPr>
            <p:spPr>
              <a:xfrm>
                <a:off x="2163806" y="7770813"/>
                <a:ext cx="2224456" cy="0"/>
              </a:xfrm>
              <a:prstGeom prst="straightConnector1">
                <a:avLst/>
              </a:prstGeom>
              <a:ln w="152400">
                <a:solidFill>
                  <a:schemeClr val="bg1">
                    <a:lumMod val="9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8C8E4A-CF5F-B048-922C-C245C59F3258}"/>
                  </a:ext>
                </a:extLst>
              </p:cNvPr>
              <p:cNvSpPr/>
              <p:nvPr/>
            </p:nvSpPr>
            <p:spPr>
              <a:xfrm>
                <a:off x="3806372" y="6661824"/>
                <a:ext cx="2217978" cy="22179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D849AD-D43B-9C44-BBBB-AA228D6474D3}"/>
                  </a:ext>
                </a:extLst>
              </p:cNvPr>
              <p:cNvSpPr/>
              <p:nvPr/>
            </p:nvSpPr>
            <p:spPr>
              <a:xfrm>
                <a:off x="7858507" y="6661824"/>
                <a:ext cx="2217978" cy="22179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C2CB2F-A968-A04B-9235-C44D1BC35A61}"/>
                  </a:ext>
                </a:extLst>
              </p:cNvPr>
              <p:cNvSpPr/>
              <p:nvPr/>
            </p:nvSpPr>
            <p:spPr>
              <a:xfrm>
                <a:off x="11910642" y="6661824"/>
                <a:ext cx="2217978" cy="22179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adroTexto 350">
                <a:extLst>
                  <a:ext uri="{FF2B5EF4-FFF2-40B4-BE49-F238E27FC236}">
                    <a16:creationId xmlns:a16="http://schemas.microsoft.com/office/drawing/2014/main" id="{0E3FCB69-F2EF-0647-B5F2-9265B2632ACB}"/>
                  </a:ext>
                </a:extLst>
              </p:cNvPr>
              <p:cNvSpPr txBox="1"/>
              <p:nvPr/>
            </p:nvSpPr>
            <p:spPr>
              <a:xfrm>
                <a:off x="4557191" y="7067529"/>
                <a:ext cx="758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1</a:t>
                </a:r>
              </a:p>
            </p:txBody>
          </p:sp>
          <p:sp>
            <p:nvSpPr>
              <p:cNvPr id="70" name="CuadroTexto 350">
                <a:extLst>
                  <a:ext uri="{FF2B5EF4-FFF2-40B4-BE49-F238E27FC236}">
                    <a16:creationId xmlns:a16="http://schemas.microsoft.com/office/drawing/2014/main" id="{5F2E5F31-6AA1-6746-90D1-B15C75E56F3A}"/>
                  </a:ext>
                </a:extLst>
              </p:cNvPr>
              <p:cNvSpPr txBox="1"/>
              <p:nvPr/>
            </p:nvSpPr>
            <p:spPr>
              <a:xfrm>
                <a:off x="8547300" y="7067529"/>
                <a:ext cx="758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71" name="CuadroTexto 350">
                <a:extLst>
                  <a:ext uri="{FF2B5EF4-FFF2-40B4-BE49-F238E27FC236}">
                    <a16:creationId xmlns:a16="http://schemas.microsoft.com/office/drawing/2014/main" id="{F41079EC-FAF0-FE47-B547-4CCDB8F8E6A6}"/>
                  </a:ext>
                </a:extLst>
              </p:cNvPr>
              <p:cNvSpPr txBox="1"/>
              <p:nvPr/>
            </p:nvSpPr>
            <p:spPr>
              <a:xfrm>
                <a:off x="12662100" y="7067529"/>
                <a:ext cx="758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3</a:t>
                </a:r>
              </a:p>
            </p:txBody>
          </p:sp>
          <p:sp>
            <p:nvSpPr>
              <p:cNvPr id="74" name="CuadroTexto 350">
                <a:extLst>
                  <a:ext uri="{FF2B5EF4-FFF2-40B4-BE49-F238E27FC236}">
                    <a16:creationId xmlns:a16="http://schemas.microsoft.com/office/drawing/2014/main" id="{54D4F9C8-AC17-F247-846C-44D56B517F59}"/>
                  </a:ext>
                </a:extLst>
              </p:cNvPr>
              <p:cNvSpPr txBox="1"/>
              <p:nvPr/>
            </p:nvSpPr>
            <p:spPr>
              <a:xfrm>
                <a:off x="16530940" y="7067529"/>
                <a:ext cx="758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4</a:t>
                </a:r>
              </a:p>
            </p:txBody>
          </p:sp>
          <p:sp>
            <p:nvSpPr>
              <p:cNvPr id="75" name="CuadroTexto 350">
                <a:extLst>
                  <a:ext uri="{FF2B5EF4-FFF2-40B4-BE49-F238E27FC236}">
                    <a16:creationId xmlns:a16="http://schemas.microsoft.com/office/drawing/2014/main" id="{8DF9F0A5-379E-1E4D-866A-9D4EF926A62D}"/>
                  </a:ext>
                </a:extLst>
              </p:cNvPr>
              <p:cNvSpPr txBox="1"/>
              <p:nvPr/>
            </p:nvSpPr>
            <p:spPr>
              <a:xfrm>
                <a:off x="20476064" y="7067529"/>
                <a:ext cx="758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272F34-A4E9-4941-B797-4B8146E36B3C}"/>
                  </a:ext>
                </a:extLst>
              </p:cNvPr>
              <p:cNvSpPr/>
              <p:nvPr/>
            </p:nvSpPr>
            <p:spPr>
              <a:xfrm rot="7200000">
                <a:off x="3536012" y="4608059"/>
                <a:ext cx="367985" cy="3679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385CB3B-EE0B-AD49-917A-5F89D730083A}"/>
                  </a:ext>
                </a:extLst>
              </p:cNvPr>
              <p:cNvSpPr/>
              <p:nvPr/>
            </p:nvSpPr>
            <p:spPr>
              <a:xfrm rot="7200000">
                <a:off x="7618915" y="10583557"/>
                <a:ext cx="367985" cy="3679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B842C1C-C459-7441-9281-253E2927641D}"/>
                  </a:ext>
                </a:extLst>
              </p:cNvPr>
              <p:cNvSpPr/>
              <p:nvPr/>
            </p:nvSpPr>
            <p:spPr>
              <a:xfrm rot="7200000">
                <a:off x="11659288" y="4650590"/>
                <a:ext cx="367985" cy="3679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2B5F0EB-880E-7749-AF86-DC95970E23CA}"/>
                  </a:ext>
                </a:extLst>
              </p:cNvPr>
              <p:cNvSpPr/>
              <p:nvPr/>
            </p:nvSpPr>
            <p:spPr>
              <a:xfrm rot="7200000">
                <a:off x="15614599" y="10604823"/>
                <a:ext cx="367985" cy="3679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A770017-C8EE-3847-B3B0-249475B4A21D}"/>
                  </a:ext>
                </a:extLst>
              </p:cNvPr>
              <p:cNvSpPr/>
              <p:nvPr/>
            </p:nvSpPr>
            <p:spPr>
              <a:xfrm rot="7200000">
                <a:off x="19506117" y="4650590"/>
                <a:ext cx="367985" cy="36798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50C0EA-933E-164E-B5B0-1EF8F4EB7188}"/>
                  </a:ext>
                </a:extLst>
              </p:cNvPr>
              <p:cNvSpPr txBox="1"/>
              <p:nvPr/>
            </p:nvSpPr>
            <p:spPr>
              <a:xfrm>
                <a:off x="5106769" y="4904914"/>
                <a:ext cx="4415698" cy="161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E475C00-47C0-1F4F-A85E-E6D82BECC2FC}"/>
                  </a:ext>
                </a:extLst>
              </p:cNvPr>
              <p:cNvSpPr txBox="1"/>
              <p:nvPr/>
            </p:nvSpPr>
            <p:spPr>
              <a:xfrm>
                <a:off x="9203281" y="9367186"/>
                <a:ext cx="4330791" cy="161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145C8A-7A51-864E-A8EF-67EB63EB0839}"/>
                  </a:ext>
                </a:extLst>
              </p:cNvPr>
              <p:cNvSpPr txBox="1"/>
              <p:nvPr/>
            </p:nvSpPr>
            <p:spPr>
              <a:xfrm>
                <a:off x="17286577" y="9367186"/>
                <a:ext cx="4274101" cy="161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426091-A0D8-5C4D-961C-45A91F27D081}"/>
                  </a:ext>
                </a:extLst>
              </p:cNvPr>
              <p:cNvSpPr txBox="1"/>
              <p:nvPr/>
            </p:nvSpPr>
            <p:spPr>
              <a:xfrm>
                <a:off x="13263217" y="4904914"/>
                <a:ext cx="4383225" cy="161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525A9A-7966-7245-A8C0-4171A387EE32}"/>
                  </a:ext>
                </a:extLst>
              </p:cNvPr>
              <p:cNvSpPr txBox="1"/>
              <p:nvPr/>
            </p:nvSpPr>
            <p:spPr>
              <a:xfrm>
                <a:off x="21127057" y="4904914"/>
                <a:ext cx="4366214" cy="161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38C988-D959-7146-8340-60FE5EF93D53}"/>
                </a:ext>
              </a:extLst>
            </p:cNvPr>
            <p:cNvSpPr txBox="1"/>
            <p:nvPr/>
          </p:nvSpPr>
          <p:spPr>
            <a:xfrm>
              <a:off x="2563684" y="4760165"/>
              <a:ext cx="1379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697D02-6542-894B-9B60-AF892CFBEE6B}"/>
                </a:ext>
              </a:extLst>
            </p:cNvPr>
            <p:cNvSpPr txBox="1"/>
            <p:nvPr/>
          </p:nvSpPr>
          <p:spPr>
            <a:xfrm>
              <a:off x="10317796" y="4760165"/>
              <a:ext cx="1379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894369-E467-BB4E-9DFB-55BF33614D76}"/>
                </a:ext>
              </a:extLst>
            </p:cNvPr>
            <p:cNvSpPr txBox="1"/>
            <p:nvPr/>
          </p:nvSpPr>
          <p:spPr>
            <a:xfrm>
              <a:off x="17852452" y="4760165"/>
              <a:ext cx="1379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D7107A-BF63-564B-ABCA-45EA519573A7}"/>
                </a:ext>
              </a:extLst>
            </p:cNvPr>
            <p:cNvSpPr txBox="1"/>
            <p:nvPr/>
          </p:nvSpPr>
          <p:spPr>
            <a:xfrm>
              <a:off x="6404164" y="11855909"/>
              <a:ext cx="1379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830AD29-8765-3648-893F-175BCD81CC80}"/>
                </a:ext>
              </a:extLst>
            </p:cNvPr>
            <p:cNvSpPr txBox="1"/>
            <p:nvPr/>
          </p:nvSpPr>
          <p:spPr>
            <a:xfrm>
              <a:off x="14231428" y="11855909"/>
              <a:ext cx="1379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B82E2BF4-5391-CB41-BC27-01F0126B961C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09EEE39-2CEC-A14E-913D-F94A25C496E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E184-E070-EB43-9D6F-B3349BAD58F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2862A0A-B089-DE47-A9E3-DBF592219955}"/>
              </a:ext>
            </a:extLst>
          </p:cNvPr>
          <p:cNvSpPr/>
          <p:nvPr/>
        </p:nvSpPr>
        <p:spPr>
          <a:xfrm>
            <a:off x="2206071" y="5413446"/>
            <a:ext cx="6313364" cy="67091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B3B7E1E5-519F-1041-9535-50D0B9AA36B5}"/>
              </a:ext>
            </a:extLst>
          </p:cNvPr>
          <p:cNvSpPr/>
          <p:nvPr/>
        </p:nvSpPr>
        <p:spPr>
          <a:xfrm>
            <a:off x="2206072" y="4389363"/>
            <a:ext cx="3966598" cy="20481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A81F43-3782-204E-92D7-E848E069EA0B}"/>
              </a:ext>
            </a:extLst>
          </p:cNvPr>
          <p:cNvSpPr/>
          <p:nvPr/>
        </p:nvSpPr>
        <p:spPr>
          <a:xfrm>
            <a:off x="9032143" y="5413446"/>
            <a:ext cx="6313364" cy="67091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5E08EE87-126E-594C-A3DA-1EE9F3C296AB}"/>
              </a:ext>
            </a:extLst>
          </p:cNvPr>
          <p:cNvSpPr/>
          <p:nvPr/>
        </p:nvSpPr>
        <p:spPr>
          <a:xfrm>
            <a:off x="9032144" y="4389363"/>
            <a:ext cx="3966598" cy="204816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BF798D0-EF1A-C744-A9BA-D2CFAB77FCFF}"/>
              </a:ext>
            </a:extLst>
          </p:cNvPr>
          <p:cNvSpPr/>
          <p:nvPr/>
        </p:nvSpPr>
        <p:spPr>
          <a:xfrm>
            <a:off x="15858215" y="5413446"/>
            <a:ext cx="6313364" cy="67091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entagon 61">
            <a:extLst>
              <a:ext uri="{FF2B5EF4-FFF2-40B4-BE49-F238E27FC236}">
                <a16:creationId xmlns:a16="http://schemas.microsoft.com/office/drawing/2014/main" id="{C279065C-A2E2-394F-8F93-240A3E1287C7}"/>
              </a:ext>
            </a:extLst>
          </p:cNvPr>
          <p:cNvSpPr/>
          <p:nvPr/>
        </p:nvSpPr>
        <p:spPr>
          <a:xfrm>
            <a:off x="15858216" y="4389363"/>
            <a:ext cx="3966598" cy="204816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2418D6-25E3-8940-92AB-B4A11CDB4FF3}"/>
              </a:ext>
            </a:extLst>
          </p:cNvPr>
          <p:cNvSpPr/>
          <p:nvPr/>
        </p:nvSpPr>
        <p:spPr>
          <a:xfrm>
            <a:off x="2851962" y="4872544"/>
            <a:ext cx="19094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553C6E-7A98-1545-A519-1E127A76FE85}"/>
              </a:ext>
            </a:extLst>
          </p:cNvPr>
          <p:cNvSpPr/>
          <p:nvPr/>
        </p:nvSpPr>
        <p:spPr>
          <a:xfrm>
            <a:off x="9673083" y="4872544"/>
            <a:ext cx="19094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F7FA7-6007-3F48-92A8-FE2649DA8716}"/>
              </a:ext>
            </a:extLst>
          </p:cNvPr>
          <p:cNvSpPr/>
          <p:nvPr/>
        </p:nvSpPr>
        <p:spPr>
          <a:xfrm>
            <a:off x="16621258" y="4872544"/>
            <a:ext cx="19094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2020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3ABC08-1EB2-E045-83F8-13A22BF191CD}"/>
              </a:ext>
            </a:extLst>
          </p:cNvPr>
          <p:cNvSpPr/>
          <p:nvPr/>
        </p:nvSpPr>
        <p:spPr>
          <a:xfrm>
            <a:off x="3027354" y="8020078"/>
            <a:ext cx="4603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D74846-8DB1-184F-A6B1-F108ABDB249F}"/>
              </a:ext>
            </a:extLst>
          </p:cNvPr>
          <p:cNvSpPr txBox="1"/>
          <p:nvPr/>
        </p:nvSpPr>
        <p:spPr>
          <a:xfrm>
            <a:off x="3027354" y="9054504"/>
            <a:ext cx="46030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5B2C34-0119-9141-B629-894B9C03F69F}"/>
              </a:ext>
            </a:extLst>
          </p:cNvPr>
          <p:cNvSpPr/>
          <p:nvPr/>
        </p:nvSpPr>
        <p:spPr>
          <a:xfrm>
            <a:off x="9785134" y="8020078"/>
            <a:ext cx="4603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883546-2EB1-7949-90A7-FF7F04BA6C8E}"/>
              </a:ext>
            </a:extLst>
          </p:cNvPr>
          <p:cNvSpPr txBox="1"/>
          <p:nvPr/>
        </p:nvSpPr>
        <p:spPr>
          <a:xfrm>
            <a:off x="9785134" y="9054504"/>
            <a:ext cx="46030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36B11C-4996-DF41-9106-83E96A1A40E7}"/>
              </a:ext>
            </a:extLst>
          </p:cNvPr>
          <p:cNvSpPr/>
          <p:nvPr/>
        </p:nvSpPr>
        <p:spPr>
          <a:xfrm>
            <a:off x="16660068" y="8020078"/>
            <a:ext cx="4603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CB6E80-C22C-F84A-A3FA-9F5D0F4806C8}"/>
              </a:ext>
            </a:extLst>
          </p:cNvPr>
          <p:cNvSpPr txBox="1"/>
          <p:nvPr/>
        </p:nvSpPr>
        <p:spPr>
          <a:xfrm>
            <a:off x="16660068" y="9054504"/>
            <a:ext cx="46030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99138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B82E2BF4-5391-CB41-BC27-01F0126B961C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09EEE39-2CEC-A14E-913D-F94A25C496E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E184-E070-EB43-9D6F-B3349BAD58F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0F41B-89DE-D447-B0A7-CFC1E803B1D8}"/>
              </a:ext>
            </a:extLst>
          </p:cNvPr>
          <p:cNvGrpSpPr/>
          <p:nvPr/>
        </p:nvGrpSpPr>
        <p:grpSpPr>
          <a:xfrm>
            <a:off x="2042593" y="4291789"/>
            <a:ext cx="20106210" cy="7111482"/>
            <a:chOff x="2279653" y="3852877"/>
            <a:chExt cx="25081436" cy="88711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4A8A4F-FAAF-2B45-A1B9-807F4A8BFADE}"/>
                </a:ext>
              </a:extLst>
            </p:cNvPr>
            <p:cNvGrpSpPr/>
            <p:nvPr/>
          </p:nvGrpSpPr>
          <p:grpSpPr>
            <a:xfrm>
              <a:off x="2279653" y="3852877"/>
              <a:ext cx="25081436" cy="5358193"/>
              <a:chOff x="1568449" y="3062059"/>
              <a:chExt cx="26858632" cy="573785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A36A002-0E21-3145-86DF-D11B58A6B941}"/>
                  </a:ext>
                </a:extLst>
              </p:cNvPr>
              <p:cNvGrpSpPr/>
              <p:nvPr/>
            </p:nvGrpSpPr>
            <p:grpSpPr>
              <a:xfrm>
                <a:off x="1568449" y="3062059"/>
                <a:ext cx="26858632" cy="5737858"/>
                <a:chOff x="2419067" y="3291840"/>
                <a:chExt cx="24707443" cy="527829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F1124C6-3796-EC49-8E43-E5CB11C14009}"/>
                    </a:ext>
                  </a:extLst>
                </p:cNvPr>
                <p:cNvGrpSpPr/>
                <p:nvPr/>
              </p:nvGrpSpPr>
              <p:grpSpPr>
                <a:xfrm>
                  <a:off x="2419067" y="3291840"/>
                  <a:ext cx="24707443" cy="5278296"/>
                  <a:chOff x="1953489" y="4251960"/>
                  <a:chExt cx="20855208" cy="4455336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C9AC532-B204-6A49-974A-63BD2E429F66}"/>
                      </a:ext>
                    </a:extLst>
                  </p:cNvPr>
                  <p:cNvSpPr/>
                  <p:nvPr/>
                </p:nvSpPr>
                <p:spPr>
                  <a:xfrm>
                    <a:off x="1953489" y="4251960"/>
                    <a:ext cx="4455337" cy="44553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BA95934-9974-9C42-A5CD-CA1BD5BD4DF0}"/>
                      </a:ext>
                    </a:extLst>
                  </p:cNvPr>
                  <p:cNvSpPr/>
                  <p:nvPr/>
                </p:nvSpPr>
                <p:spPr>
                  <a:xfrm>
                    <a:off x="5966054" y="4251960"/>
                    <a:ext cx="4455337" cy="445533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474FF5E-3F43-2D44-A022-D0806D7BB071}"/>
                      </a:ext>
                    </a:extLst>
                  </p:cNvPr>
                  <p:cNvSpPr/>
                  <p:nvPr/>
                </p:nvSpPr>
                <p:spPr>
                  <a:xfrm>
                    <a:off x="9978619" y="4251960"/>
                    <a:ext cx="4455337" cy="445533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47BE5C8-A694-044A-A7EB-581A8D927F80}"/>
                      </a:ext>
                    </a:extLst>
                  </p:cNvPr>
                  <p:cNvSpPr/>
                  <p:nvPr/>
                </p:nvSpPr>
                <p:spPr>
                  <a:xfrm>
                    <a:off x="13991184" y="4251960"/>
                    <a:ext cx="4455337" cy="4455336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60339111-A210-114C-BCB2-2BDC345E9600}"/>
                      </a:ext>
                    </a:extLst>
                  </p:cNvPr>
                  <p:cNvSpPr/>
                  <p:nvPr/>
                </p:nvSpPr>
                <p:spPr>
                  <a:xfrm>
                    <a:off x="18353360" y="4251960"/>
                    <a:ext cx="4455337" cy="4455336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A6D1DF55-7E29-2441-A925-C569AA0A066E}"/>
                    </a:ext>
                  </a:extLst>
                </p:cNvPr>
                <p:cNvSpPr/>
                <p:nvPr/>
              </p:nvSpPr>
              <p:spPr>
                <a:xfrm>
                  <a:off x="6663690" y="5439498"/>
                  <a:ext cx="1417320" cy="98298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Arrow 38">
                  <a:extLst>
                    <a:ext uri="{FF2B5EF4-FFF2-40B4-BE49-F238E27FC236}">
                      <a16:creationId xmlns:a16="http://schemas.microsoft.com/office/drawing/2014/main" id="{F55C2651-C470-1D4A-9E8E-B4C39BE7820A}"/>
                    </a:ext>
                  </a:extLst>
                </p:cNvPr>
                <p:cNvSpPr/>
                <p:nvPr/>
              </p:nvSpPr>
              <p:spPr>
                <a:xfrm>
                  <a:off x="11417429" y="5439498"/>
                  <a:ext cx="1417320" cy="982980"/>
                </a:xfrm>
                <a:prstGeom prst="righ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Arrow 39">
                  <a:extLst>
                    <a:ext uri="{FF2B5EF4-FFF2-40B4-BE49-F238E27FC236}">
                      <a16:creationId xmlns:a16="http://schemas.microsoft.com/office/drawing/2014/main" id="{19C599A0-E731-4845-BE20-9CEFF0E3D1D7}"/>
                    </a:ext>
                  </a:extLst>
                </p:cNvPr>
                <p:cNvSpPr/>
                <p:nvPr/>
              </p:nvSpPr>
              <p:spPr>
                <a:xfrm>
                  <a:off x="16171169" y="5439498"/>
                  <a:ext cx="1417320" cy="982980"/>
                </a:xfrm>
                <a:prstGeom prst="rightArrow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ight Arrow 69">
                  <a:extLst>
                    <a:ext uri="{FF2B5EF4-FFF2-40B4-BE49-F238E27FC236}">
                      <a16:creationId xmlns:a16="http://schemas.microsoft.com/office/drawing/2014/main" id="{412DF11D-29B3-164B-A81A-53296A2E71FA}"/>
                    </a:ext>
                  </a:extLst>
                </p:cNvPr>
                <p:cNvSpPr/>
                <p:nvPr/>
              </p:nvSpPr>
              <p:spPr>
                <a:xfrm>
                  <a:off x="21398925" y="5439498"/>
                  <a:ext cx="1417319" cy="982980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345E4-4D03-624B-AFF6-C9AA801F187C}"/>
                  </a:ext>
                </a:extLst>
              </p:cNvPr>
              <p:cNvSpPr txBox="1"/>
              <p:nvPr/>
            </p:nvSpPr>
            <p:spPr>
              <a:xfrm>
                <a:off x="2234047" y="5296410"/>
                <a:ext cx="4135218" cy="135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ExtraBold" pitchFamily="2" charset="77"/>
                  </a:rPr>
                  <a:t>APR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2C54BA-5B31-884E-B384-9361CBA3F4F1}"/>
                  </a:ext>
                </a:extLst>
              </p:cNvPr>
              <p:cNvSpPr txBox="1"/>
              <p:nvPr/>
            </p:nvSpPr>
            <p:spPr>
              <a:xfrm>
                <a:off x="7492160" y="5296410"/>
                <a:ext cx="4135218" cy="135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ExtraBold" pitchFamily="2" charset="77"/>
                  </a:rPr>
                  <a:t>MAY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1E0560-534B-F743-84DA-B38D432C328F}"/>
                  </a:ext>
                </a:extLst>
              </p:cNvPr>
              <p:cNvSpPr txBox="1"/>
              <p:nvPr/>
            </p:nvSpPr>
            <p:spPr>
              <a:xfrm>
                <a:off x="12661807" y="5296410"/>
                <a:ext cx="4135218" cy="135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ExtraBold" pitchFamily="2" charset="77"/>
                  </a:rPr>
                  <a:t>JUN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0F689-339F-4846-BEC1-EC3258BF68EE}"/>
                  </a:ext>
                </a:extLst>
              </p:cNvPr>
              <p:cNvSpPr txBox="1"/>
              <p:nvPr/>
            </p:nvSpPr>
            <p:spPr>
              <a:xfrm>
                <a:off x="17827422" y="5296410"/>
                <a:ext cx="4135218" cy="135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ExtraBold" pitchFamily="2" charset="77"/>
                  </a:rPr>
                  <a:t>JUL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A62936-CCDD-6245-B47E-3DD82FCF656E}"/>
                  </a:ext>
                </a:extLst>
              </p:cNvPr>
              <p:cNvSpPr txBox="1"/>
              <p:nvPr/>
            </p:nvSpPr>
            <p:spPr>
              <a:xfrm>
                <a:off x="23445304" y="5296410"/>
                <a:ext cx="4135218" cy="135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ExtraBold" pitchFamily="2" charset="77"/>
                  </a:rPr>
                  <a:t>JUL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C72DC4-C8EC-9446-9E5C-D96F353560DE}"/>
                </a:ext>
              </a:extLst>
            </p:cNvPr>
            <p:cNvSpPr/>
            <p:nvPr/>
          </p:nvSpPr>
          <p:spPr>
            <a:xfrm>
              <a:off x="2536153" y="9620845"/>
              <a:ext cx="460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54F579-8327-274A-92E1-17524EA4AC74}"/>
                </a:ext>
              </a:extLst>
            </p:cNvPr>
            <p:cNvSpPr txBox="1"/>
            <p:nvPr/>
          </p:nvSpPr>
          <p:spPr>
            <a:xfrm>
              <a:off x="2840955" y="11176728"/>
              <a:ext cx="405237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8D39A8-D229-3142-98C2-1F00C8D9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7635" y="10705018"/>
              <a:ext cx="728183" cy="0"/>
            </a:xfrm>
            <a:prstGeom prst="line">
              <a:avLst/>
            </a:prstGeom>
            <a:ln w="152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A20655-D296-6441-95C0-57BB64CF4BF7}"/>
                </a:ext>
              </a:extLst>
            </p:cNvPr>
            <p:cNvSpPr/>
            <p:nvPr/>
          </p:nvSpPr>
          <p:spPr>
            <a:xfrm>
              <a:off x="7536247" y="9620845"/>
              <a:ext cx="460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2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D08584-2506-A64E-8514-30C5EE90A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729" y="10705018"/>
              <a:ext cx="728183" cy="0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4786E2-558C-364B-8FE2-D073F58A66D5}"/>
                </a:ext>
              </a:extLst>
            </p:cNvPr>
            <p:cNvSpPr/>
            <p:nvPr/>
          </p:nvSpPr>
          <p:spPr>
            <a:xfrm>
              <a:off x="12289147" y="9620845"/>
              <a:ext cx="460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DFEEF-E228-C543-BAFF-C22FEA71B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20629" y="10705018"/>
              <a:ext cx="728183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CA165D4-4F80-E246-924E-84AA41B14FB5}"/>
                </a:ext>
              </a:extLst>
            </p:cNvPr>
            <p:cNvSpPr/>
            <p:nvPr/>
          </p:nvSpPr>
          <p:spPr>
            <a:xfrm>
              <a:off x="17289241" y="9620845"/>
              <a:ext cx="460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4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36B3010-2BFA-C642-9766-7B5F4E4FC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0723" y="10705018"/>
              <a:ext cx="728183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E28C33-6E7A-8249-9C7B-2F6A8EBBA8AE}"/>
                </a:ext>
              </a:extLst>
            </p:cNvPr>
            <p:cNvSpPr txBox="1"/>
            <p:nvPr/>
          </p:nvSpPr>
          <p:spPr>
            <a:xfrm>
              <a:off x="7853223" y="11176728"/>
              <a:ext cx="405237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3BAAD1-18B5-FA43-A9D0-76935A5EE862}"/>
                </a:ext>
              </a:extLst>
            </p:cNvPr>
            <p:cNvSpPr txBox="1"/>
            <p:nvPr/>
          </p:nvSpPr>
          <p:spPr>
            <a:xfrm>
              <a:off x="12594555" y="11176728"/>
              <a:ext cx="405237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044D9DC-2EF4-F842-A271-CADFCAA1C254}"/>
                </a:ext>
              </a:extLst>
            </p:cNvPr>
            <p:cNvSpPr txBox="1"/>
            <p:nvPr/>
          </p:nvSpPr>
          <p:spPr>
            <a:xfrm>
              <a:off x="17606823" y="11176728"/>
              <a:ext cx="405237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2C8B00-EF29-444B-956B-CDBE16C76C06}"/>
                </a:ext>
              </a:extLst>
            </p:cNvPr>
            <p:cNvSpPr/>
            <p:nvPr/>
          </p:nvSpPr>
          <p:spPr>
            <a:xfrm>
              <a:off x="22491356" y="9620846"/>
              <a:ext cx="4603063" cy="806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5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65111C8-1F24-3845-8408-F39EF4FF2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22838" y="10705018"/>
              <a:ext cx="728183" cy="0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C68F1F-5C07-584F-945B-DB8091C5F88D}"/>
                </a:ext>
              </a:extLst>
            </p:cNvPr>
            <p:cNvSpPr txBox="1"/>
            <p:nvPr/>
          </p:nvSpPr>
          <p:spPr>
            <a:xfrm>
              <a:off x="22808938" y="11176728"/>
              <a:ext cx="405237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6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F8F87A0-069F-3B46-87DA-3D9DFAC7EA5B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FA355120-6ED8-4043-A94E-503FA0F6524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5C1A2-4801-E047-A4C6-CC962938540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732E7-F8BF-4D45-A621-416313832274}"/>
              </a:ext>
            </a:extLst>
          </p:cNvPr>
          <p:cNvGrpSpPr/>
          <p:nvPr/>
        </p:nvGrpSpPr>
        <p:grpSpPr>
          <a:xfrm>
            <a:off x="3394655" y="4350225"/>
            <a:ext cx="17723810" cy="7200402"/>
            <a:chOff x="3259187" y="4079289"/>
            <a:chExt cx="17723810" cy="72004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D4918D-3138-6E46-97F8-778F422E02E8}"/>
                </a:ext>
              </a:extLst>
            </p:cNvPr>
            <p:cNvGrpSpPr/>
            <p:nvPr/>
          </p:nvGrpSpPr>
          <p:grpSpPr>
            <a:xfrm>
              <a:off x="3259187" y="4923821"/>
              <a:ext cx="17723810" cy="6355870"/>
              <a:chOff x="3433286" y="5668888"/>
              <a:chExt cx="17723810" cy="6355870"/>
            </a:xfrm>
          </p:grpSpPr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4F7DC0C-6C89-CB49-AA26-2A4B48411451}"/>
                  </a:ext>
                </a:extLst>
              </p:cNvPr>
              <p:cNvSpPr/>
              <p:nvPr/>
            </p:nvSpPr>
            <p:spPr>
              <a:xfrm rot="19605531">
                <a:off x="10396281" y="6583256"/>
                <a:ext cx="4006788" cy="4006788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59BF93CD-E606-E84F-8BFB-261563BCBE99}"/>
                  </a:ext>
                </a:extLst>
              </p:cNvPr>
              <p:cNvSpPr/>
              <p:nvPr/>
            </p:nvSpPr>
            <p:spPr>
              <a:xfrm rot="13624057">
                <a:off x="14756045" y="6943222"/>
                <a:ext cx="4006788" cy="4006788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710D1633-5F86-294D-86CC-C2BC247BB21D}"/>
                  </a:ext>
                </a:extLst>
              </p:cNvPr>
              <p:cNvSpPr/>
              <p:nvPr/>
            </p:nvSpPr>
            <p:spPr>
              <a:xfrm rot="13624057">
                <a:off x="5873302" y="6943222"/>
                <a:ext cx="4006788" cy="4006788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B18C48C3-721A-AD4B-A32F-8BE192089381}"/>
                  </a:ext>
                </a:extLst>
              </p:cNvPr>
              <p:cNvSpPr/>
              <p:nvPr/>
            </p:nvSpPr>
            <p:spPr>
              <a:xfrm>
                <a:off x="3433286" y="5668888"/>
                <a:ext cx="4237247" cy="4237247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C64F6591-39A5-E94D-BC02-61163A4A6ED1}"/>
                  </a:ext>
                </a:extLst>
              </p:cNvPr>
              <p:cNvSpPr/>
              <p:nvPr/>
            </p:nvSpPr>
            <p:spPr>
              <a:xfrm flipH="1">
                <a:off x="7954403" y="7787511"/>
                <a:ext cx="4450579" cy="4237247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F5558F72-00F0-B74F-AEE2-7357E66E5300}"/>
                  </a:ext>
                </a:extLst>
              </p:cNvPr>
              <p:cNvSpPr/>
              <p:nvPr/>
            </p:nvSpPr>
            <p:spPr>
              <a:xfrm>
                <a:off x="12152743" y="5668888"/>
                <a:ext cx="4237247" cy="4237247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6BCB8F52-223F-AB43-ABCF-8C0FB0D918E7}"/>
                  </a:ext>
                </a:extLst>
              </p:cNvPr>
              <p:cNvSpPr/>
              <p:nvPr/>
            </p:nvSpPr>
            <p:spPr>
              <a:xfrm flipH="1">
                <a:off x="16706517" y="7787511"/>
                <a:ext cx="4450579" cy="4237247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1F73F3-0ABE-3E4F-B266-3E478991083C}"/>
                </a:ext>
              </a:extLst>
            </p:cNvPr>
            <p:cNvSpPr/>
            <p:nvPr/>
          </p:nvSpPr>
          <p:spPr>
            <a:xfrm>
              <a:off x="4871214" y="4079289"/>
              <a:ext cx="26252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5119EF-3C68-8F48-BE19-5512B3401F26}"/>
                </a:ext>
              </a:extLst>
            </p:cNvPr>
            <p:cNvSpPr txBox="1"/>
            <p:nvPr/>
          </p:nvSpPr>
          <p:spPr>
            <a:xfrm>
              <a:off x="3775029" y="5958369"/>
              <a:ext cx="3151485" cy="203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C1EAD5-9D3E-B64F-8DD2-656E18ADFF1E}"/>
                </a:ext>
              </a:extLst>
            </p:cNvPr>
            <p:cNvSpPr/>
            <p:nvPr/>
          </p:nvSpPr>
          <p:spPr>
            <a:xfrm>
              <a:off x="7918734" y="6073840"/>
              <a:ext cx="26252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890143-ABBA-584E-98D9-DCE979B2563D}"/>
                </a:ext>
              </a:extLst>
            </p:cNvPr>
            <p:cNvSpPr txBox="1"/>
            <p:nvPr/>
          </p:nvSpPr>
          <p:spPr>
            <a:xfrm>
              <a:off x="8414762" y="8024238"/>
              <a:ext cx="3151485" cy="203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1641C6-FC53-2F43-AAAB-AFCAC236586E}"/>
                </a:ext>
              </a:extLst>
            </p:cNvPr>
            <p:cNvSpPr/>
            <p:nvPr/>
          </p:nvSpPr>
          <p:spPr>
            <a:xfrm>
              <a:off x="13541081" y="4079289"/>
              <a:ext cx="26252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2019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8C598A-C156-4A4F-9F75-C24713966682}"/>
                </a:ext>
              </a:extLst>
            </p:cNvPr>
            <p:cNvSpPr txBox="1"/>
            <p:nvPr/>
          </p:nvSpPr>
          <p:spPr>
            <a:xfrm>
              <a:off x="12614229" y="5958369"/>
              <a:ext cx="3151485" cy="203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7CFFCD-11D3-794B-A81D-A7559E31B865}"/>
                </a:ext>
              </a:extLst>
            </p:cNvPr>
            <p:cNvSpPr/>
            <p:nvPr/>
          </p:nvSpPr>
          <p:spPr>
            <a:xfrm>
              <a:off x="16656334" y="6073840"/>
              <a:ext cx="26252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2020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FC9BE7-B562-4042-B917-6A295403B8CE}"/>
                </a:ext>
              </a:extLst>
            </p:cNvPr>
            <p:cNvSpPr txBox="1"/>
            <p:nvPr/>
          </p:nvSpPr>
          <p:spPr>
            <a:xfrm>
              <a:off x="17152362" y="8024238"/>
              <a:ext cx="3151485" cy="203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0D4FF9B5-58C9-8C46-9F12-4104B9415E15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CB7AFE78-9986-6145-81EA-21E59400A3C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0B788-5DE6-F146-AE7B-48BD2E8C2FC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2E0BA2-5EFF-3A4D-9113-68B776BF1862}"/>
              </a:ext>
            </a:extLst>
          </p:cNvPr>
          <p:cNvGrpSpPr/>
          <p:nvPr/>
        </p:nvGrpSpPr>
        <p:grpSpPr>
          <a:xfrm>
            <a:off x="2341850" y="4914795"/>
            <a:ext cx="19601623" cy="6832020"/>
            <a:chOff x="2477318" y="4982529"/>
            <a:chExt cx="19601623" cy="683202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2DA13B4-F49A-0440-A417-C2D19C73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9112" y="5311526"/>
              <a:ext cx="3001260" cy="300742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4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DEE80880-30C6-8442-A512-80678AD6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267" y="5311526"/>
              <a:ext cx="3001260" cy="300742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2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7DAA8676-8C88-0D42-8DBB-42312055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544" y="5313028"/>
              <a:ext cx="3001260" cy="300742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1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07C846FB-582B-7A4E-875A-4D08C4A6B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9256" y="5311526"/>
              <a:ext cx="3001260" cy="300742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3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A335524E-3DE2-DD48-8D35-BB2C7A38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6886" y="4982529"/>
              <a:ext cx="3665712" cy="3673240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noFill/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EAF58717-9D36-B344-B26B-B95154CC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74" y="4982529"/>
              <a:ext cx="3665712" cy="3673240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noFill/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4548F5E2-6A72-BC44-B1AF-3ECC484A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318" y="4984031"/>
              <a:ext cx="3665712" cy="3673240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noFill/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58F29D8D-0065-4643-96D7-781F765B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7030" y="4982529"/>
              <a:ext cx="3665712" cy="3673240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noFill/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F29CBCB-CC02-9047-BB1D-EAB10CC41338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71" y="6819149"/>
              <a:ext cx="1163549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7C901F-55EF-454C-93A5-E2B141EFA90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687" y="6819149"/>
              <a:ext cx="1163549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55240F-8965-B64F-B11E-9F00F76E0D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05705" y="6819149"/>
              <a:ext cx="1163549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7C8B9F1-F3C8-1449-B1E0-9BEC4600CDDE}"/>
                </a:ext>
              </a:extLst>
            </p:cNvPr>
            <p:cNvSpPr/>
            <p:nvPr/>
          </p:nvSpPr>
          <p:spPr>
            <a:xfrm>
              <a:off x="2568513" y="93952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July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9BE07F-A8B1-8B4D-8CDA-1412B2559B10}"/>
                </a:ext>
              </a:extLst>
            </p:cNvPr>
            <p:cNvSpPr txBox="1"/>
            <p:nvPr/>
          </p:nvSpPr>
          <p:spPr>
            <a:xfrm>
              <a:off x="2500937" y="10317175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EAC333E-3B27-8B45-8F86-663F4150259C}"/>
                </a:ext>
              </a:extLst>
            </p:cNvPr>
            <p:cNvSpPr/>
            <p:nvPr/>
          </p:nvSpPr>
          <p:spPr>
            <a:xfrm>
              <a:off x="7783076" y="93952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August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8CDD1-AD47-CE4B-AB58-DF1A95874FC3}"/>
                </a:ext>
              </a:extLst>
            </p:cNvPr>
            <p:cNvSpPr txBox="1"/>
            <p:nvPr/>
          </p:nvSpPr>
          <p:spPr>
            <a:xfrm>
              <a:off x="7715500" y="10317175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5C6129-6074-DB44-A314-91FFFD7966B5}"/>
                </a:ext>
              </a:extLst>
            </p:cNvPr>
            <p:cNvSpPr/>
            <p:nvPr/>
          </p:nvSpPr>
          <p:spPr>
            <a:xfrm>
              <a:off x="12998785" y="93952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September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B8DB733-8A4D-8E4A-88E4-0AFB791EB3E6}"/>
                </a:ext>
              </a:extLst>
            </p:cNvPr>
            <p:cNvSpPr txBox="1"/>
            <p:nvPr/>
          </p:nvSpPr>
          <p:spPr>
            <a:xfrm>
              <a:off x="12931209" y="10317175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15D0B6-35F2-D545-8F17-F78CCE3DEDF8}"/>
                </a:ext>
              </a:extLst>
            </p:cNvPr>
            <p:cNvSpPr/>
            <p:nvPr/>
          </p:nvSpPr>
          <p:spPr>
            <a:xfrm>
              <a:off x="18247221" y="9395225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October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2366E35-440D-C64B-80FD-8B9174AF2DB6}"/>
                </a:ext>
              </a:extLst>
            </p:cNvPr>
            <p:cNvSpPr txBox="1"/>
            <p:nvPr/>
          </p:nvSpPr>
          <p:spPr>
            <a:xfrm>
              <a:off x="18145778" y="10317175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sp>
        <p:nvSpPr>
          <p:cNvPr id="34" name="Forma libre 33">
            <a:extLst>
              <a:ext uri="{FF2B5EF4-FFF2-40B4-BE49-F238E27FC236}">
                <a16:creationId xmlns:a16="http://schemas.microsoft.com/office/drawing/2014/main" id="{BE35B63E-5CDE-3448-B9F9-AF2D3D627234}"/>
              </a:ext>
            </a:extLst>
          </p:cNvPr>
          <p:cNvSpPr/>
          <p:nvPr/>
        </p:nvSpPr>
        <p:spPr>
          <a:xfrm>
            <a:off x="3682339" y="6099582"/>
            <a:ext cx="984734" cy="1293248"/>
          </a:xfrm>
          <a:custGeom>
            <a:avLst/>
            <a:gdLst>
              <a:gd name="connsiteX0" fmla="*/ 399939 w 405366"/>
              <a:gd name="connsiteY0" fmla="*/ 277148 h 532366"/>
              <a:gd name="connsiteX1" fmla="*/ 365531 w 405366"/>
              <a:gd name="connsiteY1" fmla="*/ 297379 h 532366"/>
              <a:gd name="connsiteX2" fmla="*/ 349509 w 405366"/>
              <a:gd name="connsiteY2" fmla="*/ 297379 h 532366"/>
              <a:gd name="connsiteX3" fmla="*/ 350321 w 405366"/>
              <a:gd name="connsiteY3" fmla="*/ 318349 h 532366"/>
              <a:gd name="connsiteX4" fmla="*/ 300702 w 405366"/>
              <a:gd name="connsiteY4" fmla="*/ 379708 h 532366"/>
              <a:gd name="connsiteX5" fmla="*/ 293983 w 405366"/>
              <a:gd name="connsiteY5" fmla="*/ 380372 h 532366"/>
              <a:gd name="connsiteX6" fmla="*/ 293688 w 405366"/>
              <a:gd name="connsiteY6" fmla="*/ 380372 h 532366"/>
              <a:gd name="connsiteX7" fmla="*/ 270281 w 405366"/>
              <a:gd name="connsiteY7" fmla="*/ 380372 h 532366"/>
              <a:gd name="connsiteX8" fmla="*/ 270281 w 405366"/>
              <a:gd name="connsiteY8" fmla="*/ 518891 h 532366"/>
              <a:gd name="connsiteX9" fmla="*/ 256990 w 405366"/>
              <a:gd name="connsiteY9" fmla="*/ 532182 h 532366"/>
              <a:gd name="connsiteX10" fmla="*/ 243700 w 405366"/>
              <a:gd name="connsiteY10" fmla="*/ 518891 h 532366"/>
              <a:gd name="connsiteX11" fmla="*/ 243700 w 405366"/>
              <a:gd name="connsiteY11" fmla="*/ 380299 h 532366"/>
              <a:gd name="connsiteX12" fmla="*/ 213353 w 405366"/>
              <a:gd name="connsiteY12" fmla="*/ 380299 h 532366"/>
              <a:gd name="connsiteX13" fmla="*/ 200062 w 405366"/>
              <a:gd name="connsiteY13" fmla="*/ 367008 h 532366"/>
              <a:gd name="connsiteX14" fmla="*/ 213353 w 405366"/>
              <a:gd name="connsiteY14" fmla="*/ 353717 h 532366"/>
              <a:gd name="connsiteX15" fmla="*/ 293466 w 405366"/>
              <a:gd name="connsiteY15" fmla="*/ 353717 h 532366"/>
              <a:gd name="connsiteX16" fmla="*/ 296346 w 405366"/>
              <a:gd name="connsiteY16" fmla="*/ 353422 h 532366"/>
              <a:gd name="connsiteX17" fmla="*/ 323665 w 405366"/>
              <a:gd name="connsiteY17" fmla="*/ 319309 h 532366"/>
              <a:gd name="connsiteX18" fmla="*/ 322410 w 405366"/>
              <a:gd name="connsiteY18" fmla="*/ 284532 h 532366"/>
              <a:gd name="connsiteX19" fmla="*/ 326102 w 405366"/>
              <a:gd name="connsiteY19" fmla="*/ 274785 h 532366"/>
              <a:gd name="connsiteX20" fmla="*/ 335701 w 405366"/>
              <a:gd name="connsiteY20" fmla="*/ 270724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0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20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2 w 405366"/>
              <a:gd name="connsiteY38" fmla="*/ 518891 h 532366"/>
              <a:gd name="connsiteX39" fmla="*/ 76532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2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249 w 405366"/>
              <a:gd name="connsiteY47" fmla="*/ 174514 h 532366"/>
              <a:gd name="connsiteX48" fmla="*/ 361175 w 405366"/>
              <a:gd name="connsiteY48" fmla="*/ 176065 h 532366"/>
              <a:gd name="connsiteX49" fmla="*/ 398979 w 405366"/>
              <a:gd name="connsiteY49" fmla="*/ 237350 h 532366"/>
              <a:gd name="connsiteX50" fmla="*/ 399939 w 405366"/>
              <a:gd name="connsiteY50" fmla="*/ 277148 h 532366"/>
              <a:gd name="connsiteX51" fmla="*/ 165063 w 405366"/>
              <a:gd name="connsiteY51" fmla="*/ 85836 h 532366"/>
              <a:gd name="connsiteX52" fmla="*/ 153914 w 405366"/>
              <a:gd name="connsiteY52" fmla="*/ 149188 h 532366"/>
              <a:gd name="connsiteX53" fmla="*/ 218226 w 405366"/>
              <a:gd name="connsiteY53" fmla="*/ 149188 h 532366"/>
              <a:gd name="connsiteX54" fmla="*/ 228563 w 405366"/>
              <a:gd name="connsiteY54" fmla="*/ 159525 h 532366"/>
              <a:gd name="connsiteX55" fmla="*/ 202942 w 405366"/>
              <a:gd name="connsiteY55" fmla="*/ 220958 h 532366"/>
              <a:gd name="connsiteX56" fmla="*/ 141509 w 405366"/>
              <a:gd name="connsiteY56" fmla="*/ 246579 h 532366"/>
              <a:gd name="connsiteX57" fmla="*/ 80077 w 405366"/>
              <a:gd name="connsiteY57" fmla="*/ 220958 h 532366"/>
              <a:gd name="connsiteX58" fmla="*/ 54529 w 405366"/>
              <a:gd name="connsiteY58" fmla="*/ 159525 h 532366"/>
              <a:gd name="connsiteX59" fmla="*/ 80077 w 405366"/>
              <a:gd name="connsiteY59" fmla="*/ 98093 h 532366"/>
              <a:gd name="connsiteX60" fmla="*/ 141509 w 405366"/>
              <a:gd name="connsiteY60" fmla="*/ 72545 h 532366"/>
              <a:gd name="connsiteX61" fmla="*/ 156646 w 405366"/>
              <a:gd name="connsiteY61" fmla="*/ 73874 h 532366"/>
              <a:gd name="connsiteX62" fmla="*/ 165063 w 405366"/>
              <a:gd name="connsiteY62" fmla="*/ 85836 h 532366"/>
              <a:gd name="connsiteX63" fmla="*/ 141583 w 405366"/>
              <a:gd name="connsiteY63" fmla="*/ 169863 h 532366"/>
              <a:gd name="connsiteX64" fmla="*/ 133682 w 405366"/>
              <a:gd name="connsiteY64" fmla="*/ 166171 h 532366"/>
              <a:gd name="connsiteX65" fmla="*/ 131393 w 405366"/>
              <a:gd name="connsiteY65" fmla="*/ 157753 h 532366"/>
              <a:gd name="connsiteX66" fmla="*/ 142764 w 405366"/>
              <a:gd name="connsiteY66" fmla="*/ 93219 h 532366"/>
              <a:gd name="connsiteX67" fmla="*/ 141583 w 405366"/>
              <a:gd name="connsiteY67" fmla="*/ 93219 h 532366"/>
              <a:gd name="connsiteX68" fmla="*/ 94770 w 405366"/>
              <a:gd name="connsiteY68" fmla="*/ 112712 h 532366"/>
              <a:gd name="connsiteX69" fmla="*/ 75277 w 405366"/>
              <a:gd name="connsiteY69" fmla="*/ 159525 h 532366"/>
              <a:gd name="connsiteX70" fmla="*/ 94770 w 405366"/>
              <a:gd name="connsiteY70" fmla="*/ 206338 h 532366"/>
              <a:gd name="connsiteX71" fmla="*/ 141583 w 405366"/>
              <a:gd name="connsiteY71" fmla="*/ 225831 h 532366"/>
              <a:gd name="connsiteX72" fmla="*/ 188396 w 405366"/>
              <a:gd name="connsiteY72" fmla="*/ 206338 h 532366"/>
              <a:gd name="connsiteX73" fmla="*/ 207150 w 405366"/>
              <a:gd name="connsiteY73" fmla="*/ 169863 h 532366"/>
              <a:gd name="connsiteX74" fmla="*/ 141583 w 405366"/>
              <a:gd name="connsiteY74" fmla="*/ 169863 h 532366"/>
              <a:gd name="connsiteX75" fmla="*/ 163291 w 405366"/>
              <a:gd name="connsiteY75" fmla="*/ 131910 h 532366"/>
              <a:gd name="connsiteX76" fmla="*/ 176729 w 405366"/>
              <a:gd name="connsiteY76" fmla="*/ 55563 h 532366"/>
              <a:gd name="connsiteX77" fmla="*/ 188691 w 405366"/>
              <a:gd name="connsiteY77" fmla="*/ 47145 h 532366"/>
              <a:gd name="connsiteX78" fmla="*/ 240746 w 405366"/>
              <a:gd name="connsiteY78" fmla="*/ 77197 h 532366"/>
              <a:gd name="connsiteX79" fmla="*/ 261273 w 405366"/>
              <a:gd name="connsiteY79" fmla="*/ 133682 h 532366"/>
              <a:gd name="connsiteX80" fmla="*/ 250936 w 405366"/>
              <a:gd name="connsiteY80" fmla="*/ 144020 h 532366"/>
              <a:gd name="connsiteX81" fmla="*/ 173481 w 405366"/>
              <a:gd name="connsiteY81" fmla="*/ 144020 h 532366"/>
              <a:gd name="connsiteX82" fmla="*/ 165580 w 405366"/>
              <a:gd name="connsiteY82" fmla="*/ 140328 h 532366"/>
              <a:gd name="connsiteX83" fmla="*/ 163291 w 405366"/>
              <a:gd name="connsiteY83" fmla="*/ 131910 h 532366"/>
              <a:gd name="connsiteX84" fmla="*/ 185811 w 405366"/>
              <a:gd name="connsiteY84" fmla="*/ 123345 h 532366"/>
              <a:gd name="connsiteX85" fmla="*/ 239860 w 405366"/>
              <a:gd name="connsiteY85" fmla="*/ 123345 h 532366"/>
              <a:gd name="connsiteX86" fmla="*/ 224945 w 405366"/>
              <a:gd name="connsiteY86" fmla="*/ 90488 h 532366"/>
              <a:gd name="connsiteX87" fmla="*/ 195189 w 405366"/>
              <a:gd name="connsiteY87" fmla="*/ 70108 h 532366"/>
              <a:gd name="connsiteX88" fmla="*/ 185811 w 405366"/>
              <a:gd name="connsiteY88" fmla="*/ 12334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05366" h="532366">
                <a:moveTo>
                  <a:pt x="399939" y="277148"/>
                </a:moveTo>
                <a:cubicBezTo>
                  <a:pt x="392851" y="289774"/>
                  <a:pt x="380003" y="297379"/>
                  <a:pt x="365531" y="297379"/>
                </a:cubicBezTo>
                <a:lnTo>
                  <a:pt x="349509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0" y="532182"/>
                </a:cubicBezTo>
                <a:cubicBezTo>
                  <a:pt x="249680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2" y="272201"/>
                  <a:pt x="332083" y="270724"/>
                  <a:pt x="335701" y="270724"/>
                </a:cubicBezTo>
                <a:lnTo>
                  <a:pt x="335701" y="270724"/>
                </a:lnTo>
                <a:lnTo>
                  <a:pt x="365457" y="270724"/>
                </a:lnTo>
                <a:cubicBezTo>
                  <a:pt x="372250" y="270724"/>
                  <a:pt x="375573" y="266146"/>
                  <a:pt x="376680" y="264153"/>
                </a:cubicBezTo>
                <a:cubicBezTo>
                  <a:pt x="377788" y="262159"/>
                  <a:pt x="380003" y="256917"/>
                  <a:pt x="376385" y="251157"/>
                </a:cubicBezTo>
                <a:lnTo>
                  <a:pt x="336513" y="186402"/>
                </a:lnTo>
                <a:cubicBezTo>
                  <a:pt x="334593" y="183227"/>
                  <a:pt x="334077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20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676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2" y="526201"/>
                  <a:pt x="76532" y="518891"/>
                </a:cubicBezTo>
                <a:lnTo>
                  <a:pt x="76532" y="391153"/>
                </a:lnTo>
                <a:cubicBezTo>
                  <a:pt x="72766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2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249" y="148597"/>
                  <a:pt x="361249" y="174514"/>
                </a:cubicBezTo>
                <a:cubicBezTo>
                  <a:pt x="361249" y="175031"/>
                  <a:pt x="361249" y="175548"/>
                  <a:pt x="361175" y="176065"/>
                </a:cubicBezTo>
                <a:lnTo>
                  <a:pt x="398979" y="237350"/>
                </a:lnTo>
                <a:cubicBezTo>
                  <a:pt x="406658" y="249533"/>
                  <a:pt x="407028" y="264522"/>
                  <a:pt x="399939" y="277148"/>
                </a:cubicBezTo>
                <a:moveTo>
                  <a:pt x="165063" y="85836"/>
                </a:moveTo>
                <a:lnTo>
                  <a:pt x="153914" y="149188"/>
                </a:lnTo>
                <a:lnTo>
                  <a:pt x="218226" y="149188"/>
                </a:lnTo>
                <a:cubicBezTo>
                  <a:pt x="223911" y="149188"/>
                  <a:pt x="228563" y="153840"/>
                  <a:pt x="228563" y="159525"/>
                </a:cubicBezTo>
                <a:cubicBezTo>
                  <a:pt x="228563" y="182636"/>
                  <a:pt x="219481" y="204418"/>
                  <a:pt x="202942" y="220958"/>
                </a:cubicBezTo>
                <a:cubicBezTo>
                  <a:pt x="186476" y="237424"/>
                  <a:pt x="164620" y="246579"/>
                  <a:pt x="141509" y="246579"/>
                </a:cubicBezTo>
                <a:cubicBezTo>
                  <a:pt x="118398" y="246579"/>
                  <a:pt x="96616" y="237497"/>
                  <a:pt x="80077" y="220958"/>
                </a:cubicBezTo>
                <a:cubicBezTo>
                  <a:pt x="63611" y="204492"/>
                  <a:pt x="54529" y="182636"/>
                  <a:pt x="54529" y="159525"/>
                </a:cubicBezTo>
                <a:cubicBezTo>
                  <a:pt x="54529" y="136414"/>
                  <a:pt x="63611" y="114632"/>
                  <a:pt x="80077" y="98093"/>
                </a:cubicBezTo>
                <a:cubicBezTo>
                  <a:pt x="96542" y="81627"/>
                  <a:pt x="118398" y="72545"/>
                  <a:pt x="141509" y="72545"/>
                </a:cubicBezTo>
                <a:cubicBezTo>
                  <a:pt x="146530" y="72545"/>
                  <a:pt x="151625" y="72988"/>
                  <a:pt x="156646" y="73874"/>
                </a:cubicBezTo>
                <a:cubicBezTo>
                  <a:pt x="162331" y="74834"/>
                  <a:pt x="166097" y="80224"/>
                  <a:pt x="165063" y="85836"/>
                </a:cubicBezTo>
                <a:moveTo>
                  <a:pt x="141583" y="169863"/>
                </a:moveTo>
                <a:cubicBezTo>
                  <a:pt x="138555" y="169863"/>
                  <a:pt x="135602" y="168533"/>
                  <a:pt x="133682" y="166171"/>
                </a:cubicBezTo>
                <a:cubicBezTo>
                  <a:pt x="131689" y="163808"/>
                  <a:pt x="130876" y="160707"/>
                  <a:pt x="131393" y="157753"/>
                </a:cubicBezTo>
                <a:lnTo>
                  <a:pt x="142764" y="93219"/>
                </a:lnTo>
                <a:cubicBezTo>
                  <a:pt x="142395" y="93219"/>
                  <a:pt x="141952" y="93219"/>
                  <a:pt x="141583" y="93219"/>
                </a:cubicBezTo>
                <a:cubicBezTo>
                  <a:pt x="124010" y="93219"/>
                  <a:pt x="107396" y="100160"/>
                  <a:pt x="94770" y="112712"/>
                </a:cubicBezTo>
                <a:cubicBezTo>
                  <a:pt x="82144" y="125339"/>
                  <a:pt x="75277" y="141952"/>
                  <a:pt x="75277" y="159525"/>
                </a:cubicBezTo>
                <a:cubicBezTo>
                  <a:pt x="75277" y="177099"/>
                  <a:pt x="82218" y="193712"/>
                  <a:pt x="94770" y="206338"/>
                </a:cubicBezTo>
                <a:cubicBezTo>
                  <a:pt x="107396" y="218964"/>
                  <a:pt x="124010" y="225831"/>
                  <a:pt x="141583" y="225831"/>
                </a:cubicBezTo>
                <a:cubicBezTo>
                  <a:pt x="159156" y="225831"/>
                  <a:pt x="175769" y="218890"/>
                  <a:pt x="188396" y="206338"/>
                </a:cubicBezTo>
                <a:cubicBezTo>
                  <a:pt x="198511" y="196222"/>
                  <a:pt x="204935" y="183596"/>
                  <a:pt x="207150" y="169863"/>
                </a:cubicBezTo>
                <a:lnTo>
                  <a:pt x="141583" y="169863"/>
                </a:lnTo>
                <a:close/>
                <a:moveTo>
                  <a:pt x="163291" y="131910"/>
                </a:moveTo>
                <a:lnTo>
                  <a:pt x="176729" y="55563"/>
                </a:lnTo>
                <a:cubicBezTo>
                  <a:pt x="177689" y="49951"/>
                  <a:pt x="183080" y="46185"/>
                  <a:pt x="188691" y="47145"/>
                </a:cubicBezTo>
                <a:cubicBezTo>
                  <a:pt x="208996" y="50689"/>
                  <a:pt x="227455" y="61396"/>
                  <a:pt x="240746" y="77197"/>
                </a:cubicBezTo>
                <a:cubicBezTo>
                  <a:pt x="253963" y="92998"/>
                  <a:pt x="261273" y="113008"/>
                  <a:pt x="261273" y="133682"/>
                </a:cubicBezTo>
                <a:cubicBezTo>
                  <a:pt x="261273" y="139368"/>
                  <a:pt x="256621" y="144020"/>
                  <a:pt x="250936" y="144020"/>
                </a:cubicBezTo>
                <a:lnTo>
                  <a:pt x="173481" y="144020"/>
                </a:lnTo>
                <a:cubicBezTo>
                  <a:pt x="170453" y="144020"/>
                  <a:pt x="167500" y="142690"/>
                  <a:pt x="165580" y="140328"/>
                </a:cubicBezTo>
                <a:cubicBezTo>
                  <a:pt x="163586" y="137965"/>
                  <a:pt x="162774" y="134864"/>
                  <a:pt x="163291" y="131910"/>
                </a:cubicBezTo>
                <a:moveTo>
                  <a:pt x="185811" y="123345"/>
                </a:moveTo>
                <a:lnTo>
                  <a:pt x="239860" y="123345"/>
                </a:lnTo>
                <a:cubicBezTo>
                  <a:pt x="238014" y="111310"/>
                  <a:pt x="232846" y="99939"/>
                  <a:pt x="224945" y="90488"/>
                </a:cubicBezTo>
                <a:cubicBezTo>
                  <a:pt x="217045" y="81110"/>
                  <a:pt x="206707" y="74022"/>
                  <a:pt x="195189" y="70108"/>
                </a:cubicBezTo>
                <a:lnTo>
                  <a:pt x="185811" y="1233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75">
            <a:extLst>
              <a:ext uri="{FF2B5EF4-FFF2-40B4-BE49-F238E27FC236}">
                <a16:creationId xmlns:a16="http://schemas.microsoft.com/office/drawing/2014/main" id="{C13B22C7-D662-144C-9931-E67E70A2FE7B}"/>
              </a:ext>
            </a:extLst>
          </p:cNvPr>
          <p:cNvSpPr/>
          <p:nvPr/>
        </p:nvSpPr>
        <p:spPr>
          <a:xfrm>
            <a:off x="8737294" y="5843823"/>
            <a:ext cx="1334536" cy="1463754"/>
          </a:xfrm>
          <a:custGeom>
            <a:avLst/>
            <a:gdLst>
              <a:gd name="connsiteX0" fmla="*/ 86722 w 465174"/>
              <a:gd name="connsiteY0" fmla="*/ 400604 h 510215"/>
              <a:gd name="connsiteX1" fmla="*/ 139663 w 465174"/>
              <a:gd name="connsiteY1" fmla="*/ 347663 h 510215"/>
              <a:gd name="connsiteX2" fmla="*/ 86722 w 465174"/>
              <a:gd name="connsiteY2" fmla="*/ 294722 h 510215"/>
              <a:gd name="connsiteX3" fmla="*/ 33781 w 465174"/>
              <a:gd name="connsiteY3" fmla="*/ 347663 h 510215"/>
              <a:gd name="connsiteX4" fmla="*/ 86722 w 465174"/>
              <a:gd name="connsiteY4" fmla="*/ 400604 h 510215"/>
              <a:gd name="connsiteX5" fmla="*/ 86722 w 465174"/>
              <a:gd name="connsiteY5" fmla="*/ 321303 h 510215"/>
              <a:gd name="connsiteX6" fmla="*/ 113082 w 465174"/>
              <a:gd name="connsiteY6" fmla="*/ 347663 h 510215"/>
              <a:gd name="connsiteX7" fmla="*/ 86722 w 465174"/>
              <a:gd name="connsiteY7" fmla="*/ 374023 h 510215"/>
              <a:gd name="connsiteX8" fmla="*/ 60362 w 465174"/>
              <a:gd name="connsiteY8" fmla="*/ 347663 h 510215"/>
              <a:gd name="connsiteX9" fmla="*/ 86722 w 465174"/>
              <a:gd name="connsiteY9" fmla="*/ 321303 h 510215"/>
              <a:gd name="connsiteX10" fmla="*/ 179757 w 465174"/>
              <a:gd name="connsiteY10" fmla="*/ 347589 h 510215"/>
              <a:gd name="connsiteX11" fmla="*/ 232698 w 465174"/>
              <a:gd name="connsiteY11" fmla="*/ 400530 h 510215"/>
              <a:gd name="connsiteX12" fmla="*/ 285639 w 465174"/>
              <a:gd name="connsiteY12" fmla="*/ 347589 h 510215"/>
              <a:gd name="connsiteX13" fmla="*/ 232698 w 465174"/>
              <a:gd name="connsiteY13" fmla="*/ 294648 h 510215"/>
              <a:gd name="connsiteX14" fmla="*/ 179757 w 465174"/>
              <a:gd name="connsiteY14" fmla="*/ 347589 h 510215"/>
              <a:gd name="connsiteX15" fmla="*/ 232698 w 465174"/>
              <a:gd name="connsiteY15" fmla="*/ 321229 h 510215"/>
              <a:gd name="connsiteX16" fmla="*/ 259058 w 465174"/>
              <a:gd name="connsiteY16" fmla="*/ 347589 h 510215"/>
              <a:gd name="connsiteX17" fmla="*/ 232698 w 465174"/>
              <a:gd name="connsiteY17" fmla="*/ 373949 h 510215"/>
              <a:gd name="connsiteX18" fmla="*/ 206338 w 465174"/>
              <a:gd name="connsiteY18" fmla="*/ 347589 h 510215"/>
              <a:gd name="connsiteX19" fmla="*/ 232698 w 465174"/>
              <a:gd name="connsiteY19" fmla="*/ 321229 h 510215"/>
              <a:gd name="connsiteX20" fmla="*/ 325659 w 465174"/>
              <a:gd name="connsiteY20" fmla="*/ 347589 h 510215"/>
              <a:gd name="connsiteX21" fmla="*/ 378600 w 465174"/>
              <a:gd name="connsiteY21" fmla="*/ 400530 h 510215"/>
              <a:gd name="connsiteX22" fmla="*/ 431542 w 465174"/>
              <a:gd name="connsiteY22" fmla="*/ 347589 h 510215"/>
              <a:gd name="connsiteX23" fmla="*/ 378600 w 465174"/>
              <a:gd name="connsiteY23" fmla="*/ 294648 h 510215"/>
              <a:gd name="connsiteX24" fmla="*/ 325659 w 465174"/>
              <a:gd name="connsiteY24" fmla="*/ 347589 h 510215"/>
              <a:gd name="connsiteX25" fmla="*/ 378600 w 465174"/>
              <a:gd name="connsiteY25" fmla="*/ 321229 h 510215"/>
              <a:gd name="connsiteX26" fmla="*/ 404960 w 465174"/>
              <a:gd name="connsiteY26" fmla="*/ 347589 h 510215"/>
              <a:gd name="connsiteX27" fmla="*/ 378600 w 465174"/>
              <a:gd name="connsiteY27" fmla="*/ 373949 h 510215"/>
              <a:gd name="connsiteX28" fmla="*/ 352241 w 465174"/>
              <a:gd name="connsiteY28" fmla="*/ 347589 h 510215"/>
              <a:gd name="connsiteX29" fmla="*/ 378600 w 465174"/>
              <a:gd name="connsiteY29" fmla="*/ 321229 h 510215"/>
              <a:gd name="connsiteX30" fmla="*/ 464842 w 465174"/>
              <a:gd name="connsiteY30" fmla="*/ 462553 h 510215"/>
              <a:gd name="connsiteX31" fmla="*/ 447933 w 465174"/>
              <a:gd name="connsiteY31" fmla="*/ 430065 h 510215"/>
              <a:gd name="connsiteX32" fmla="*/ 378600 w 465174"/>
              <a:gd name="connsiteY32" fmla="*/ 408874 h 510215"/>
              <a:gd name="connsiteX33" fmla="*/ 309710 w 465174"/>
              <a:gd name="connsiteY33" fmla="*/ 429770 h 510215"/>
              <a:gd name="connsiteX34" fmla="*/ 305649 w 465174"/>
              <a:gd name="connsiteY34" fmla="*/ 433018 h 510215"/>
              <a:gd name="connsiteX35" fmla="*/ 301957 w 465174"/>
              <a:gd name="connsiteY35" fmla="*/ 430065 h 510215"/>
              <a:gd name="connsiteX36" fmla="*/ 232624 w 465174"/>
              <a:gd name="connsiteY36" fmla="*/ 408874 h 510215"/>
              <a:gd name="connsiteX37" fmla="*/ 163734 w 465174"/>
              <a:gd name="connsiteY37" fmla="*/ 429770 h 510215"/>
              <a:gd name="connsiteX38" fmla="*/ 159673 w 465174"/>
              <a:gd name="connsiteY38" fmla="*/ 433018 h 510215"/>
              <a:gd name="connsiteX39" fmla="*/ 156055 w 465174"/>
              <a:gd name="connsiteY39" fmla="*/ 430065 h 510215"/>
              <a:gd name="connsiteX40" fmla="*/ 86722 w 465174"/>
              <a:gd name="connsiteY40" fmla="*/ 408874 h 510215"/>
              <a:gd name="connsiteX41" fmla="*/ 17832 w 465174"/>
              <a:gd name="connsiteY41" fmla="*/ 429770 h 510215"/>
              <a:gd name="connsiteX42" fmla="*/ 554 w 465174"/>
              <a:gd name="connsiteY42" fmla="*/ 462849 h 510215"/>
              <a:gd name="connsiteX43" fmla="*/ 554 w 465174"/>
              <a:gd name="connsiteY43" fmla="*/ 496592 h 510215"/>
              <a:gd name="connsiteX44" fmla="*/ 13844 w 465174"/>
              <a:gd name="connsiteY44" fmla="*/ 509883 h 510215"/>
              <a:gd name="connsiteX45" fmla="*/ 159747 w 465174"/>
              <a:gd name="connsiteY45" fmla="*/ 509883 h 510215"/>
              <a:gd name="connsiteX46" fmla="*/ 160485 w 465174"/>
              <a:gd name="connsiteY46" fmla="*/ 509883 h 510215"/>
              <a:gd name="connsiteX47" fmla="*/ 305723 w 465174"/>
              <a:gd name="connsiteY47" fmla="*/ 509883 h 510215"/>
              <a:gd name="connsiteX48" fmla="*/ 451625 w 465174"/>
              <a:gd name="connsiteY48" fmla="*/ 509883 h 510215"/>
              <a:gd name="connsiteX49" fmla="*/ 464916 w 465174"/>
              <a:gd name="connsiteY49" fmla="*/ 496592 h 510215"/>
              <a:gd name="connsiteX50" fmla="*/ 464842 w 465174"/>
              <a:gd name="connsiteY50" fmla="*/ 462553 h 510215"/>
              <a:gd name="connsiteX51" fmla="*/ 27209 w 465174"/>
              <a:gd name="connsiteY51" fmla="*/ 483228 h 510215"/>
              <a:gd name="connsiteX52" fmla="*/ 27209 w 465174"/>
              <a:gd name="connsiteY52" fmla="*/ 462775 h 510215"/>
              <a:gd name="connsiteX53" fmla="*/ 33116 w 465174"/>
              <a:gd name="connsiteY53" fmla="*/ 451552 h 510215"/>
              <a:gd name="connsiteX54" fmla="*/ 86796 w 465174"/>
              <a:gd name="connsiteY54" fmla="*/ 435455 h 510215"/>
              <a:gd name="connsiteX55" fmla="*/ 140771 w 465174"/>
              <a:gd name="connsiteY55" fmla="*/ 451773 h 510215"/>
              <a:gd name="connsiteX56" fmla="*/ 146382 w 465174"/>
              <a:gd name="connsiteY56" fmla="*/ 462775 h 510215"/>
              <a:gd name="connsiteX57" fmla="*/ 146456 w 465174"/>
              <a:gd name="connsiteY57" fmla="*/ 483228 h 510215"/>
              <a:gd name="connsiteX58" fmla="*/ 27209 w 465174"/>
              <a:gd name="connsiteY58" fmla="*/ 483228 h 510215"/>
              <a:gd name="connsiteX59" fmla="*/ 173111 w 465174"/>
              <a:gd name="connsiteY59" fmla="*/ 483154 h 510215"/>
              <a:gd name="connsiteX60" fmla="*/ 173111 w 465174"/>
              <a:gd name="connsiteY60" fmla="*/ 462701 h 510215"/>
              <a:gd name="connsiteX61" fmla="*/ 179018 w 465174"/>
              <a:gd name="connsiteY61" fmla="*/ 451478 h 510215"/>
              <a:gd name="connsiteX62" fmla="*/ 232698 w 465174"/>
              <a:gd name="connsiteY62" fmla="*/ 435381 h 510215"/>
              <a:gd name="connsiteX63" fmla="*/ 286673 w 465174"/>
              <a:gd name="connsiteY63" fmla="*/ 451699 h 510215"/>
              <a:gd name="connsiteX64" fmla="*/ 292285 w 465174"/>
              <a:gd name="connsiteY64" fmla="*/ 462701 h 510215"/>
              <a:gd name="connsiteX65" fmla="*/ 292359 w 465174"/>
              <a:gd name="connsiteY65" fmla="*/ 483154 h 510215"/>
              <a:gd name="connsiteX66" fmla="*/ 173111 w 465174"/>
              <a:gd name="connsiteY66" fmla="*/ 483154 h 510215"/>
              <a:gd name="connsiteX67" fmla="*/ 319014 w 465174"/>
              <a:gd name="connsiteY67" fmla="*/ 483154 h 510215"/>
              <a:gd name="connsiteX68" fmla="*/ 319014 w 465174"/>
              <a:gd name="connsiteY68" fmla="*/ 462701 h 510215"/>
              <a:gd name="connsiteX69" fmla="*/ 324921 w 465174"/>
              <a:gd name="connsiteY69" fmla="*/ 451478 h 510215"/>
              <a:gd name="connsiteX70" fmla="*/ 378600 w 465174"/>
              <a:gd name="connsiteY70" fmla="*/ 435381 h 510215"/>
              <a:gd name="connsiteX71" fmla="*/ 432575 w 465174"/>
              <a:gd name="connsiteY71" fmla="*/ 451699 h 510215"/>
              <a:gd name="connsiteX72" fmla="*/ 438187 w 465174"/>
              <a:gd name="connsiteY72" fmla="*/ 462701 h 510215"/>
              <a:gd name="connsiteX73" fmla="*/ 438261 w 465174"/>
              <a:gd name="connsiteY73" fmla="*/ 483154 h 510215"/>
              <a:gd name="connsiteX74" fmla="*/ 319014 w 465174"/>
              <a:gd name="connsiteY74" fmla="*/ 483154 h 510215"/>
              <a:gd name="connsiteX75" fmla="*/ 347367 w 465174"/>
              <a:gd name="connsiteY75" fmla="*/ 238531 h 510215"/>
              <a:gd name="connsiteX76" fmla="*/ 359403 w 465174"/>
              <a:gd name="connsiteY76" fmla="*/ 250567 h 510215"/>
              <a:gd name="connsiteX77" fmla="*/ 359403 w 465174"/>
              <a:gd name="connsiteY77" fmla="*/ 249238 h 510215"/>
              <a:gd name="connsiteX78" fmla="*/ 366786 w 465174"/>
              <a:gd name="connsiteY78" fmla="*/ 241854 h 510215"/>
              <a:gd name="connsiteX79" fmla="*/ 374170 w 465174"/>
              <a:gd name="connsiteY79" fmla="*/ 249238 h 510215"/>
              <a:gd name="connsiteX80" fmla="*/ 374170 w 465174"/>
              <a:gd name="connsiteY80" fmla="*/ 268435 h 510215"/>
              <a:gd name="connsiteX81" fmla="*/ 374023 w 465174"/>
              <a:gd name="connsiteY81" fmla="*/ 269764 h 510215"/>
              <a:gd name="connsiteX82" fmla="*/ 374023 w 465174"/>
              <a:gd name="connsiteY82" fmla="*/ 269838 h 510215"/>
              <a:gd name="connsiteX83" fmla="*/ 373875 w 465174"/>
              <a:gd name="connsiteY83" fmla="*/ 270429 h 510215"/>
              <a:gd name="connsiteX84" fmla="*/ 373875 w 465174"/>
              <a:gd name="connsiteY84" fmla="*/ 270577 h 510215"/>
              <a:gd name="connsiteX85" fmla="*/ 373727 w 465174"/>
              <a:gd name="connsiteY85" fmla="*/ 271094 h 510215"/>
              <a:gd name="connsiteX86" fmla="*/ 373653 w 465174"/>
              <a:gd name="connsiteY86" fmla="*/ 271241 h 510215"/>
              <a:gd name="connsiteX87" fmla="*/ 373432 w 465174"/>
              <a:gd name="connsiteY87" fmla="*/ 271684 h 510215"/>
              <a:gd name="connsiteX88" fmla="*/ 373358 w 465174"/>
              <a:gd name="connsiteY88" fmla="*/ 271906 h 510215"/>
              <a:gd name="connsiteX89" fmla="*/ 373063 w 465174"/>
              <a:gd name="connsiteY89" fmla="*/ 272349 h 510215"/>
              <a:gd name="connsiteX90" fmla="*/ 372989 w 465174"/>
              <a:gd name="connsiteY90" fmla="*/ 272496 h 510215"/>
              <a:gd name="connsiteX91" fmla="*/ 372619 w 465174"/>
              <a:gd name="connsiteY91" fmla="*/ 273013 h 510215"/>
              <a:gd name="connsiteX92" fmla="*/ 372546 w 465174"/>
              <a:gd name="connsiteY92" fmla="*/ 273087 h 510215"/>
              <a:gd name="connsiteX93" fmla="*/ 371512 w 465174"/>
              <a:gd name="connsiteY93" fmla="*/ 274121 h 510215"/>
              <a:gd name="connsiteX94" fmla="*/ 371364 w 465174"/>
              <a:gd name="connsiteY94" fmla="*/ 274268 h 510215"/>
              <a:gd name="connsiteX95" fmla="*/ 370921 w 465174"/>
              <a:gd name="connsiteY95" fmla="*/ 274564 h 510215"/>
              <a:gd name="connsiteX96" fmla="*/ 370700 w 465174"/>
              <a:gd name="connsiteY96" fmla="*/ 274712 h 510215"/>
              <a:gd name="connsiteX97" fmla="*/ 370331 w 465174"/>
              <a:gd name="connsiteY97" fmla="*/ 274933 h 510215"/>
              <a:gd name="connsiteX98" fmla="*/ 370035 w 465174"/>
              <a:gd name="connsiteY98" fmla="*/ 275081 h 510215"/>
              <a:gd name="connsiteX99" fmla="*/ 369666 w 465174"/>
              <a:gd name="connsiteY99" fmla="*/ 275228 h 510215"/>
              <a:gd name="connsiteX100" fmla="*/ 369371 w 465174"/>
              <a:gd name="connsiteY100" fmla="*/ 275302 h 510215"/>
              <a:gd name="connsiteX101" fmla="*/ 368928 w 465174"/>
              <a:gd name="connsiteY101" fmla="*/ 275450 h 510215"/>
              <a:gd name="connsiteX102" fmla="*/ 368632 w 465174"/>
              <a:gd name="connsiteY102" fmla="*/ 275524 h 510215"/>
              <a:gd name="connsiteX103" fmla="*/ 368189 w 465174"/>
              <a:gd name="connsiteY103" fmla="*/ 275597 h 510215"/>
              <a:gd name="connsiteX104" fmla="*/ 367820 w 465174"/>
              <a:gd name="connsiteY104" fmla="*/ 275671 h 510215"/>
              <a:gd name="connsiteX105" fmla="*/ 367451 w 465174"/>
              <a:gd name="connsiteY105" fmla="*/ 275745 h 510215"/>
              <a:gd name="connsiteX106" fmla="*/ 366786 w 465174"/>
              <a:gd name="connsiteY106" fmla="*/ 275745 h 510215"/>
              <a:gd name="connsiteX107" fmla="*/ 366786 w 465174"/>
              <a:gd name="connsiteY107" fmla="*/ 275745 h 510215"/>
              <a:gd name="connsiteX108" fmla="*/ 347589 w 465174"/>
              <a:gd name="connsiteY108" fmla="*/ 275745 h 510215"/>
              <a:gd name="connsiteX109" fmla="*/ 340205 w 465174"/>
              <a:gd name="connsiteY109" fmla="*/ 268361 h 510215"/>
              <a:gd name="connsiteX110" fmla="*/ 347589 w 465174"/>
              <a:gd name="connsiteY110" fmla="*/ 260978 h 510215"/>
              <a:gd name="connsiteX111" fmla="*/ 348992 w 465174"/>
              <a:gd name="connsiteY111" fmla="*/ 260978 h 510215"/>
              <a:gd name="connsiteX112" fmla="*/ 336956 w 465174"/>
              <a:gd name="connsiteY112" fmla="*/ 248869 h 510215"/>
              <a:gd name="connsiteX113" fmla="*/ 336956 w 465174"/>
              <a:gd name="connsiteY113" fmla="*/ 238457 h 510215"/>
              <a:gd name="connsiteX114" fmla="*/ 347367 w 465174"/>
              <a:gd name="connsiteY114" fmla="*/ 238531 h 510215"/>
              <a:gd name="connsiteX115" fmla="*/ 92555 w 465174"/>
              <a:gd name="connsiteY115" fmla="*/ 268435 h 510215"/>
              <a:gd name="connsiteX116" fmla="*/ 92555 w 465174"/>
              <a:gd name="connsiteY116" fmla="*/ 249238 h 510215"/>
              <a:gd name="connsiteX117" fmla="*/ 99939 w 465174"/>
              <a:gd name="connsiteY117" fmla="*/ 241854 h 510215"/>
              <a:gd name="connsiteX118" fmla="*/ 107322 w 465174"/>
              <a:gd name="connsiteY118" fmla="*/ 249238 h 510215"/>
              <a:gd name="connsiteX119" fmla="*/ 107322 w 465174"/>
              <a:gd name="connsiteY119" fmla="*/ 250641 h 510215"/>
              <a:gd name="connsiteX120" fmla="*/ 119432 w 465174"/>
              <a:gd name="connsiteY120" fmla="*/ 238605 h 510215"/>
              <a:gd name="connsiteX121" fmla="*/ 129843 w 465174"/>
              <a:gd name="connsiteY121" fmla="*/ 238605 h 510215"/>
              <a:gd name="connsiteX122" fmla="*/ 129843 w 465174"/>
              <a:gd name="connsiteY122" fmla="*/ 249016 h 510215"/>
              <a:gd name="connsiteX123" fmla="*/ 117807 w 465174"/>
              <a:gd name="connsiteY123" fmla="*/ 261052 h 510215"/>
              <a:gd name="connsiteX124" fmla="*/ 119136 w 465174"/>
              <a:gd name="connsiteY124" fmla="*/ 261052 h 510215"/>
              <a:gd name="connsiteX125" fmla="*/ 126520 w 465174"/>
              <a:gd name="connsiteY125" fmla="*/ 268435 h 510215"/>
              <a:gd name="connsiteX126" fmla="*/ 119136 w 465174"/>
              <a:gd name="connsiteY126" fmla="*/ 275819 h 510215"/>
              <a:gd name="connsiteX127" fmla="*/ 99939 w 465174"/>
              <a:gd name="connsiteY127" fmla="*/ 275819 h 510215"/>
              <a:gd name="connsiteX128" fmla="*/ 97871 w 465174"/>
              <a:gd name="connsiteY128" fmla="*/ 275524 h 510215"/>
              <a:gd name="connsiteX129" fmla="*/ 97798 w 465174"/>
              <a:gd name="connsiteY129" fmla="*/ 275524 h 510215"/>
              <a:gd name="connsiteX130" fmla="*/ 97207 w 465174"/>
              <a:gd name="connsiteY130" fmla="*/ 275302 h 510215"/>
              <a:gd name="connsiteX131" fmla="*/ 97059 w 465174"/>
              <a:gd name="connsiteY131" fmla="*/ 275228 h 510215"/>
              <a:gd name="connsiteX132" fmla="*/ 96542 w 465174"/>
              <a:gd name="connsiteY132" fmla="*/ 275007 h 510215"/>
              <a:gd name="connsiteX133" fmla="*/ 96395 w 465174"/>
              <a:gd name="connsiteY133" fmla="*/ 274933 h 510215"/>
              <a:gd name="connsiteX134" fmla="*/ 95878 w 465174"/>
              <a:gd name="connsiteY134" fmla="*/ 274638 h 510215"/>
              <a:gd name="connsiteX135" fmla="*/ 95804 w 465174"/>
              <a:gd name="connsiteY135" fmla="*/ 274564 h 510215"/>
              <a:gd name="connsiteX136" fmla="*/ 94180 w 465174"/>
              <a:gd name="connsiteY136" fmla="*/ 273087 h 510215"/>
              <a:gd name="connsiteX137" fmla="*/ 94106 w 465174"/>
              <a:gd name="connsiteY137" fmla="*/ 272940 h 510215"/>
              <a:gd name="connsiteX138" fmla="*/ 93736 w 465174"/>
              <a:gd name="connsiteY138" fmla="*/ 272496 h 510215"/>
              <a:gd name="connsiteX139" fmla="*/ 93589 w 465174"/>
              <a:gd name="connsiteY139" fmla="*/ 272275 h 510215"/>
              <a:gd name="connsiteX140" fmla="*/ 93367 w 465174"/>
              <a:gd name="connsiteY140" fmla="*/ 271832 h 510215"/>
              <a:gd name="connsiteX141" fmla="*/ 93219 w 465174"/>
              <a:gd name="connsiteY141" fmla="*/ 271610 h 510215"/>
              <a:gd name="connsiteX142" fmla="*/ 92998 w 465174"/>
              <a:gd name="connsiteY142" fmla="*/ 271241 h 510215"/>
              <a:gd name="connsiteX143" fmla="*/ 92924 w 465174"/>
              <a:gd name="connsiteY143" fmla="*/ 270946 h 510215"/>
              <a:gd name="connsiteX144" fmla="*/ 92776 w 465174"/>
              <a:gd name="connsiteY144" fmla="*/ 270503 h 510215"/>
              <a:gd name="connsiteX145" fmla="*/ 92703 w 465174"/>
              <a:gd name="connsiteY145" fmla="*/ 270207 h 510215"/>
              <a:gd name="connsiteX146" fmla="*/ 92629 w 465174"/>
              <a:gd name="connsiteY146" fmla="*/ 269764 h 510215"/>
              <a:gd name="connsiteX147" fmla="*/ 92555 w 465174"/>
              <a:gd name="connsiteY147" fmla="*/ 269395 h 510215"/>
              <a:gd name="connsiteX148" fmla="*/ 92481 w 465174"/>
              <a:gd name="connsiteY148" fmla="*/ 269026 h 510215"/>
              <a:gd name="connsiteX149" fmla="*/ 92481 w 465174"/>
              <a:gd name="connsiteY149" fmla="*/ 268435 h 510215"/>
              <a:gd name="connsiteX150" fmla="*/ 92555 w 465174"/>
              <a:gd name="connsiteY150" fmla="*/ 268435 h 510215"/>
              <a:gd name="connsiteX151" fmla="*/ 92555 w 465174"/>
              <a:gd name="connsiteY151" fmla="*/ 268435 h 510215"/>
              <a:gd name="connsiteX152" fmla="*/ 92555 w 465174"/>
              <a:gd name="connsiteY152" fmla="*/ 268435 h 510215"/>
              <a:gd name="connsiteX153" fmla="*/ 240082 w 465174"/>
              <a:gd name="connsiteY153" fmla="*/ 247466 h 510215"/>
              <a:gd name="connsiteX154" fmla="*/ 240082 w 465174"/>
              <a:gd name="connsiteY154" fmla="*/ 264448 h 510215"/>
              <a:gd name="connsiteX155" fmla="*/ 241042 w 465174"/>
              <a:gd name="connsiteY155" fmla="*/ 263488 h 510215"/>
              <a:gd name="connsiteX156" fmla="*/ 251453 w 465174"/>
              <a:gd name="connsiteY156" fmla="*/ 263488 h 510215"/>
              <a:gd name="connsiteX157" fmla="*/ 251453 w 465174"/>
              <a:gd name="connsiteY157" fmla="*/ 273899 h 510215"/>
              <a:gd name="connsiteX158" fmla="*/ 237867 w 465174"/>
              <a:gd name="connsiteY158" fmla="*/ 287485 h 510215"/>
              <a:gd name="connsiteX159" fmla="*/ 237867 w 465174"/>
              <a:gd name="connsiteY159" fmla="*/ 287485 h 510215"/>
              <a:gd name="connsiteX160" fmla="*/ 236242 w 465174"/>
              <a:gd name="connsiteY160" fmla="*/ 288741 h 510215"/>
              <a:gd name="connsiteX161" fmla="*/ 236168 w 465174"/>
              <a:gd name="connsiteY161" fmla="*/ 288741 h 510215"/>
              <a:gd name="connsiteX162" fmla="*/ 235651 w 465174"/>
              <a:gd name="connsiteY162" fmla="*/ 289036 h 510215"/>
              <a:gd name="connsiteX163" fmla="*/ 235578 w 465174"/>
              <a:gd name="connsiteY163" fmla="*/ 289110 h 510215"/>
              <a:gd name="connsiteX164" fmla="*/ 235061 w 465174"/>
              <a:gd name="connsiteY164" fmla="*/ 289331 h 510215"/>
              <a:gd name="connsiteX165" fmla="*/ 234913 w 465174"/>
              <a:gd name="connsiteY165" fmla="*/ 289405 h 510215"/>
              <a:gd name="connsiteX166" fmla="*/ 234322 w 465174"/>
              <a:gd name="connsiteY166" fmla="*/ 289553 h 510215"/>
              <a:gd name="connsiteX167" fmla="*/ 234175 w 465174"/>
              <a:gd name="connsiteY167" fmla="*/ 289553 h 510215"/>
              <a:gd name="connsiteX168" fmla="*/ 234101 w 465174"/>
              <a:gd name="connsiteY168" fmla="*/ 289553 h 510215"/>
              <a:gd name="connsiteX169" fmla="*/ 233436 w 465174"/>
              <a:gd name="connsiteY169" fmla="*/ 289626 h 510215"/>
              <a:gd name="connsiteX170" fmla="*/ 233436 w 465174"/>
              <a:gd name="connsiteY170" fmla="*/ 289626 h 510215"/>
              <a:gd name="connsiteX171" fmla="*/ 232698 w 465174"/>
              <a:gd name="connsiteY171" fmla="*/ 289700 h 510215"/>
              <a:gd name="connsiteX172" fmla="*/ 231960 w 465174"/>
              <a:gd name="connsiteY172" fmla="*/ 289626 h 510215"/>
              <a:gd name="connsiteX173" fmla="*/ 231886 w 465174"/>
              <a:gd name="connsiteY173" fmla="*/ 289626 h 510215"/>
              <a:gd name="connsiteX174" fmla="*/ 231295 w 465174"/>
              <a:gd name="connsiteY174" fmla="*/ 289553 h 510215"/>
              <a:gd name="connsiteX175" fmla="*/ 231074 w 465174"/>
              <a:gd name="connsiteY175" fmla="*/ 289479 h 510215"/>
              <a:gd name="connsiteX176" fmla="*/ 230557 w 465174"/>
              <a:gd name="connsiteY176" fmla="*/ 289331 h 510215"/>
              <a:gd name="connsiteX177" fmla="*/ 230335 w 465174"/>
              <a:gd name="connsiteY177" fmla="*/ 289257 h 510215"/>
              <a:gd name="connsiteX178" fmla="*/ 229892 w 465174"/>
              <a:gd name="connsiteY178" fmla="*/ 289110 h 510215"/>
              <a:gd name="connsiteX179" fmla="*/ 229671 w 465174"/>
              <a:gd name="connsiteY179" fmla="*/ 289036 h 510215"/>
              <a:gd name="connsiteX180" fmla="*/ 229228 w 465174"/>
              <a:gd name="connsiteY180" fmla="*/ 288815 h 510215"/>
              <a:gd name="connsiteX181" fmla="*/ 229006 w 465174"/>
              <a:gd name="connsiteY181" fmla="*/ 288667 h 510215"/>
              <a:gd name="connsiteX182" fmla="*/ 228637 w 465174"/>
              <a:gd name="connsiteY182" fmla="*/ 288445 h 510215"/>
              <a:gd name="connsiteX183" fmla="*/ 228415 w 465174"/>
              <a:gd name="connsiteY183" fmla="*/ 288298 h 510215"/>
              <a:gd name="connsiteX184" fmla="*/ 228046 w 465174"/>
              <a:gd name="connsiteY184" fmla="*/ 288002 h 510215"/>
              <a:gd name="connsiteX185" fmla="*/ 227751 w 465174"/>
              <a:gd name="connsiteY185" fmla="*/ 287707 h 510215"/>
              <a:gd name="connsiteX186" fmla="*/ 227529 w 465174"/>
              <a:gd name="connsiteY186" fmla="*/ 287485 h 510215"/>
              <a:gd name="connsiteX187" fmla="*/ 213943 w 465174"/>
              <a:gd name="connsiteY187" fmla="*/ 273899 h 510215"/>
              <a:gd name="connsiteX188" fmla="*/ 213943 w 465174"/>
              <a:gd name="connsiteY188" fmla="*/ 263488 h 510215"/>
              <a:gd name="connsiteX189" fmla="*/ 224354 w 465174"/>
              <a:gd name="connsiteY189" fmla="*/ 263488 h 510215"/>
              <a:gd name="connsiteX190" fmla="*/ 225388 w 465174"/>
              <a:gd name="connsiteY190" fmla="*/ 264522 h 510215"/>
              <a:gd name="connsiteX191" fmla="*/ 225388 w 465174"/>
              <a:gd name="connsiteY191" fmla="*/ 247466 h 510215"/>
              <a:gd name="connsiteX192" fmla="*/ 232772 w 465174"/>
              <a:gd name="connsiteY192" fmla="*/ 240082 h 510215"/>
              <a:gd name="connsiteX193" fmla="*/ 232772 w 465174"/>
              <a:gd name="connsiteY193" fmla="*/ 240082 h 510215"/>
              <a:gd name="connsiteX194" fmla="*/ 240082 w 465174"/>
              <a:gd name="connsiteY194" fmla="*/ 247466 h 510215"/>
              <a:gd name="connsiteX195" fmla="*/ 229154 w 465174"/>
              <a:gd name="connsiteY195" fmla="*/ 185147 h 510215"/>
              <a:gd name="connsiteX196" fmla="*/ 229818 w 465174"/>
              <a:gd name="connsiteY196" fmla="*/ 185147 h 510215"/>
              <a:gd name="connsiteX197" fmla="*/ 231960 w 465174"/>
              <a:gd name="connsiteY197" fmla="*/ 185147 h 510215"/>
              <a:gd name="connsiteX198" fmla="*/ 279954 w 465174"/>
              <a:gd name="connsiteY198" fmla="*/ 167057 h 510215"/>
              <a:gd name="connsiteX199" fmla="*/ 282243 w 465174"/>
              <a:gd name="connsiteY199" fmla="*/ 164989 h 510215"/>
              <a:gd name="connsiteX200" fmla="*/ 282391 w 465174"/>
              <a:gd name="connsiteY200" fmla="*/ 164768 h 510215"/>
              <a:gd name="connsiteX201" fmla="*/ 304763 w 465174"/>
              <a:gd name="connsiteY201" fmla="*/ 112270 h 510215"/>
              <a:gd name="connsiteX202" fmla="*/ 236021 w 465174"/>
              <a:gd name="connsiteY202" fmla="*/ 39540 h 510215"/>
              <a:gd name="connsiteX203" fmla="*/ 233953 w 465174"/>
              <a:gd name="connsiteY203" fmla="*/ 39466 h 510215"/>
              <a:gd name="connsiteX204" fmla="*/ 232107 w 465174"/>
              <a:gd name="connsiteY204" fmla="*/ 39466 h 510215"/>
              <a:gd name="connsiteX205" fmla="*/ 231517 w 465174"/>
              <a:gd name="connsiteY205" fmla="*/ 39466 h 510215"/>
              <a:gd name="connsiteX206" fmla="*/ 183670 w 465174"/>
              <a:gd name="connsiteY206" fmla="*/ 57704 h 510215"/>
              <a:gd name="connsiteX207" fmla="*/ 181677 w 465174"/>
              <a:gd name="connsiteY207" fmla="*/ 59550 h 510215"/>
              <a:gd name="connsiteX208" fmla="*/ 159009 w 465174"/>
              <a:gd name="connsiteY208" fmla="*/ 112344 h 510215"/>
              <a:gd name="connsiteX209" fmla="*/ 227825 w 465174"/>
              <a:gd name="connsiteY209" fmla="*/ 185073 h 510215"/>
              <a:gd name="connsiteX210" fmla="*/ 229154 w 465174"/>
              <a:gd name="connsiteY210" fmla="*/ 185147 h 510215"/>
              <a:gd name="connsiteX211" fmla="*/ 291177 w 465174"/>
              <a:gd name="connsiteY211" fmla="*/ 105624 h 510215"/>
              <a:gd name="connsiteX212" fmla="*/ 275893 w 465174"/>
              <a:gd name="connsiteY212" fmla="*/ 105624 h 510215"/>
              <a:gd name="connsiteX213" fmla="*/ 267992 w 465174"/>
              <a:gd name="connsiteY213" fmla="*/ 76902 h 510215"/>
              <a:gd name="connsiteX214" fmla="*/ 276336 w 465174"/>
              <a:gd name="connsiteY214" fmla="*/ 72545 h 510215"/>
              <a:gd name="connsiteX215" fmla="*/ 291177 w 465174"/>
              <a:gd name="connsiteY215" fmla="*/ 105624 h 510215"/>
              <a:gd name="connsiteX216" fmla="*/ 275819 w 465174"/>
              <a:gd name="connsiteY216" fmla="*/ 152585 h 510215"/>
              <a:gd name="connsiteX217" fmla="*/ 266737 w 465174"/>
              <a:gd name="connsiteY217" fmla="*/ 147785 h 510215"/>
              <a:gd name="connsiteX218" fmla="*/ 275671 w 465174"/>
              <a:gd name="connsiteY218" fmla="*/ 118989 h 510215"/>
              <a:gd name="connsiteX219" fmla="*/ 291177 w 465174"/>
              <a:gd name="connsiteY219" fmla="*/ 118989 h 510215"/>
              <a:gd name="connsiteX220" fmla="*/ 275819 w 465174"/>
              <a:gd name="connsiteY220" fmla="*/ 152585 h 510215"/>
              <a:gd name="connsiteX221" fmla="*/ 265113 w 465174"/>
              <a:gd name="connsiteY221" fmla="*/ 161741 h 510215"/>
              <a:gd name="connsiteX222" fmla="*/ 252413 w 465174"/>
              <a:gd name="connsiteY222" fmla="*/ 168238 h 510215"/>
              <a:gd name="connsiteX223" fmla="*/ 259648 w 465174"/>
              <a:gd name="connsiteY223" fmla="*/ 159156 h 510215"/>
              <a:gd name="connsiteX224" fmla="*/ 265113 w 465174"/>
              <a:gd name="connsiteY224" fmla="*/ 161741 h 510215"/>
              <a:gd name="connsiteX225" fmla="*/ 261347 w 465174"/>
              <a:gd name="connsiteY225" fmla="*/ 65383 h 510215"/>
              <a:gd name="connsiteX226" fmla="*/ 255514 w 465174"/>
              <a:gd name="connsiteY226" fmla="*/ 57556 h 510215"/>
              <a:gd name="connsiteX227" fmla="*/ 265851 w 465174"/>
              <a:gd name="connsiteY227" fmla="*/ 63315 h 510215"/>
              <a:gd name="connsiteX228" fmla="*/ 261347 w 465174"/>
              <a:gd name="connsiteY228" fmla="*/ 65383 h 510215"/>
              <a:gd name="connsiteX229" fmla="*/ 233289 w 465174"/>
              <a:gd name="connsiteY229" fmla="*/ 53569 h 510215"/>
              <a:gd name="connsiteX230" fmla="*/ 248056 w 465174"/>
              <a:gd name="connsiteY230" fmla="*/ 69665 h 510215"/>
              <a:gd name="connsiteX231" fmla="*/ 231664 w 465174"/>
              <a:gd name="connsiteY231" fmla="*/ 71216 h 510215"/>
              <a:gd name="connsiteX232" fmla="*/ 217635 w 465174"/>
              <a:gd name="connsiteY232" fmla="*/ 69592 h 510215"/>
              <a:gd name="connsiteX233" fmla="*/ 233289 w 465174"/>
              <a:gd name="connsiteY233" fmla="*/ 53569 h 510215"/>
              <a:gd name="connsiteX234" fmla="*/ 204271 w 465174"/>
              <a:gd name="connsiteY234" fmla="*/ 65383 h 510215"/>
              <a:gd name="connsiteX235" fmla="*/ 198881 w 465174"/>
              <a:gd name="connsiteY235" fmla="*/ 62799 h 510215"/>
              <a:gd name="connsiteX236" fmla="*/ 211507 w 465174"/>
              <a:gd name="connsiteY236" fmla="*/ 56375 h 510215"/>
              <a:gd name="connsiteX237" fmla="*/ 204271 w 465174"/>
              <a:gd name="connsiteY237" fmla="*/ 65383 h 510215"/>
              <a:gd name="connsiteX238" fmla="*/ 231443 w 465174"/>
              <a:gd name="connsiteY238" fmla="*/ 84507 h 510215"/>
              <a:gd name="connsiteX239" fmla="*/ 232846 w 465174"/>
              <a:gd name="connsiteY239" fmla="*/ 84507 h 510215"/>
              <a:gd name="connsiteX240" fmla="*/ 255366 w 465174"/>
              <a:gd name="connsiteY240" fmla="*/ 81479 h 510215"/>
              <a:gd name="connsiteX241" fmla="*/ 262528 w 465174"/>
              <a:gd name="connsiteY241" fmla="*/ 105624 h 510215"/>
              <a:gd name="connsiteX242" fmla="*/ 201613 w 465174"/>
              <a:gd name="connsiteY242" fmla="*/ 105624 h 510215"/>
              <a:gd name="connsiteX243" fmla="*/ 209808 w 465174"/>
              <a:gd name="connsiteY243" fmla="*/ 81406 h 510215"/>
              <a:gd name="connsiteX244" fmla="*/ 231443 w 465174"/>
              <a:gd name="connsiteY244" fmla="*/ 84507 h 510215"/>
              <a:gd name="connsiteX245" fmla="*/ 262307 w 465174"/>
              <a:gd name="connsiteY245" fmla="*/ 118915 h 510215"/>
              <a:gd name="connsiteX246" fmla="*/ 254111 w 465174"/>
              <a:gd name="connsiteY246" fmla="*/ 143134 h 510215"/>
              <a:gd name="connsiteX247" fmla="*/ 232550 w 465174"/>
              <a:gd name="connsiteY247" fmla="*/ 140033 h 510215"/>
              <a:gd name="connsiteX248" fmla="*/ 208553 w 465174"/>
              <a:gd name="connsiteY248" fmla="*/ 143060 h 510215"/>
              <a:gd name="connsiteX249" fmla="*/ 201391 w 465174"/>
              <a:gd name="connsiteY249" fmla="*/ 118915 h 510215"/>
              <a:gd name="connsiteX250" fmla="*/ 262307 w 465174"/>
              <a:gd name="connsiteY250" fmla="*/ 118915 h 510215"/>
              <a:gd name="connsiteX251" fmla="*/ 232329 w 465174"/>
              <a:gd name="connsiteY251" fmla="*/ 153323 h 510215"/>
              <a:gd name="connsiteX252" fmla="*/ 246210 w 465174"/>
              <a:gd name="connsiteY252" fmla="*/ 154874 h 510215"/>
              <a:gd name="connsiteX253" fmla="*/ 230631 w 465174"/>
              <a:gd name="connsiteY253" fmla="*/ 170970 h 510215"/>
              <a:gd name="connsiteX254" fmla="*/ 215937 w 465174"/>
              <a:gd name="connsiteY254" fmla="*/ 154947 h 510215"/>
              <a:gd name="connsiteX255" fmla="*/ 232329 w 465174"/>
              <a:gd name="connsiteY255" fmla="*/ 153323 h 510215"/>
              <a:gd name="connsiteX256" fmla="*/ 208479 w 465174"/>
              <a:gd name="connsiteY256" fmla="*/ 167057 h 510215"/>
              <a:gd name="connsiteX257" fmla="*/ 198216 w 465174"/>
              <a:gd name="connsiteY257" fmla="*/ 161371 h 510215"/>
              <a:gd name="connsiteX258" fmla="*/ 202646 w 465174"/>
              <a:gd name="connsiteY258" fmla="*/ 159230 h 510215"/>
              <a:gd name="connsiteX259" fmla="*/ 208479 w 465174"/>
              <a:gd name="connsiteY259" fmla="*/ 167057 h 510215"/>
              <a:gd name="connsiteX260" fmla="*/ 188174 w 465174"/>
              <a:gd name="connsiteY260" fmla="*/ 71955 h 510215"/>
              <a:gd name="connsiteX261" fmla="*/ 197182 w 465174"/>
              <a:gd name="connsiteY261" fmla="*/ 76754 h 510215"/>
              <a:gd name="connsiteX262" fmla="*/ 188248 w 465174"/>
              <a:gd name="connsiteY262" fmla="*/ 105624 h 510215"/>
              <a:gd name="connsiteX263" fmla="*/ 172742 w 465174"/>
              <a:gd name="connsiteY263" fmla="*/ 105624 h 510215"/>
              <a:gd name="connsiteX264" fmla="*/ 188174 w 465174"/>
              <a:gd name="connsiteY264" fmla="*/ 71955 h 510215"/>
              <a:gd name="connsiteX265" fmla="*/ 172742 w 465174"/>
              <a:gd name="connsiteY265" fmla="*/ 118915 h 510215"/>
              <a:gd name="connsiteX266" fmla="*/ 188026 w 465174"/>
              <a:gd name="connsiteY266" fmla="*/ 118915 h 510215"/>
              <a:gd name="connsiteX267" fmla="*/ 195927 w 465174"/>
              <a:gd name="connsiteY267" fmla="*/ 147638 h 510215"/>
              <a:gd name="connsiteX268" fmla="*/ 187584 w 465174"/>
              <a:gd name="connsiteY268" fmla="*/ 151994 h 510215"/>
              <a:gd name="connsiteX269" fmla="*/ 172742 w 465174"/>
              <a:gd name="connsiteY269" fmla="*/ 118915 h 510215"/>
              <a:gd name="connsiteX270" fmla="*/ 289183 w 465174"/>
              <a:gd name="connsiteY270" fmla="*/ 61765 h 510215"/>
              <a:gd name="connsiteX271" fmla="*/ 316577 w 465174"/>
              <a:gd name="connsiteY271" fmla="*/ 61765 h 510215"/>
              <a:gd name="connsiteX272" fmla="*/ 316651 w 465174"/>
              <a:gd name="connsiteY272" fmla="*/ 61913 h 510215"/>
              <a:gd name="connsiteX273" fmla="*/ 330532 w 465174"/>
              <a:gd name="connsiteY273" fmla="*/ 112344 h 510215"/>
              <a:gd name="connsiteX274" fmla="*/ 232033 w 465174"/>
              <a:gd name="connsiteY274" fmla="*/ 210842 h 510215"/>
              <a:gd name="connsiteX275" fmla="*/ 206117 w 465174"/>
              <a:gd name="connsiteY275" fmla="*/ 207372 h 510215"/>
              <a:gd name="connsiteX276" fmla="*/ 197994 w 465174"/>
              <a:gd name="connsiteY276" fmla="*/ 212024 h 510215"/>
              <a:gd name="connsiteX277" fmla="*/ 202646 w 465174"/>
              <a:gd name="connsiteY277" fmla="*/ 220146 h 510215"/>
              <a:gd name="connsiteX278" fmla="*/ 232107 w 465174"/>
              <a:gd name="connsiteY278" fmla="*/ 224059 h 510215"/>
              <a:gd name="connsiteX279" fmla="*/ 343897 w 465174"/>
              <a:gd name="connsiteY279" fmla="*/ 112270 h 510215"/>
              <a:gd name="connsiteX280" fmla="*/ 328982 w 465174"/>
              <a:gd name="connsiteY280" fmla="*/ 56449 h 510215"/>
              <a:gd name="connsiteX281" fmla="*/ 329129 w 465174"/>
              <a:gd name="connsiteY281" fmla="*/ 55120 h 510215"/>
              <a:gd name="connsiteX282" fmla="*/ 329129 w 465174"/>
              <a:gd name="connsiteY282" fmla="*/ 21893 h 510215"/>
              <a:gd name="connsiteX283" fmla="*/ 322484 w 465174"/>
              <a:gd name="connsiteY283" fmla="*/ 15248 h 510215"/>
              <a:gd name="connsiteX284" fmla="*/ 289257 w 465174"/>
              <a:gd name="connsiteY284" fmla="*/ 15248 h 510215"/>
              <a:gd name="connsiteX285" fmla="*/ 282612 w 465174"/>
              <a:gd name="connsiteY285" fmla="*/ 21893 h 510215"/>
              <a:gd name="connsiteX286" fmla="*/ 282612 w 465174"/>
              <a:gd name="connsiteY286" fmla="*/ 55120 h 510215"/>
              <a:gd name="connsiteX287" fmla="*/ 289183 w 465174"/>
              <a:gd name="connsiteY287" fmla="*/ 61765 h 510215"/>
              <a:gd name="connsiteX288" fmla="*/ 295829 w 465174"/>
              <a:gd name="connsiteY288" fmla="*/ 28538 h 510215"/>
              <a:gd name="connsiteX289" fmla="*/ 315765 w 465174"/>
              <a:gd name="connsiteY289" fmla="*/ 28538 h 510215"/>
              <a:gd name="connsiteX290" fmla="*/ 315765 w 465174"/>
              <a:gd name="connsiteY290" fmla="*/ 48474 h 510215"/>
              <a:gd name="connsiteX291" fmla="*/ 295829 w 465174"/>
              <a:gd name="connsiteY291" fmla="*/ 48474 h 510215"/>
              <a:gd name="connsiteX292" fmla="*/ 295829 w 465174"/>
              <a:gd name="connsiteY292" fmla="*/ 28538 h 510215"/>
              <a:gd name="connsiteX293" fmla="*/ 134938 w 465174"/>
              <a:gd name="connsiteY293" fmla="*/ 169494 h 510215"/>
              <a:gd name="connsiteX294" fmla="*/ 134938 w 465174"/>
              <a:gd name="connsiteY294" fmla="*/ 202720 h 510215"/>
              <a:gd name="connsiteX295" fmla="*/ 141583 w 465174"/>
              <a:gd name="connsiteY295" fmla="*/ 209366 h 510215"/>
              <a:gd name="connsiteX296" fmla="*/ 174810 w 465174"/>
              <a:gd name="connsiteY296" fmla="*/ 209366 h 510215"/>
              <a:gd name="connsiteX297" fmla="*/ 181455 w 465174"/>
              <a:gd name="connsiteY297" fmla="*/ 202720 h 510215"/>
              <a:gd name="connsiteX298" fmla="*/ 181455 w 465174"/>
              <a:gd name="connsiteY298" fmla="*/ 169494 h 510215"/>
              <a:gd name="connsiteX299" fmla="*/ 174810 w 465174"/>
              <a:gd name="connsiteY299" fmla="*/ 162848 h 510215"/>
              <a:gd name="connsiteX300" fmla="*/ 147342 w 465174"/>
              <a:gd name="connsiteY300" fmla="*/ 162848 h 510215"/>
              <a:gd name="connsiteX301" fmla="*/ 146751 w 465174"/>
              <a:gd name="connsiteY301" fmla="*/ 161445 h 510215"/>
              <a:gd name="connsiteX302" fmla="*/ 133609 w 465174"/>
              <a:gd name="connsiteY302" fmla="*/ 112270 h 510215"/>
              <a:gd name="connsiteX303" fmla="*/ 232107 w 465174"/>
              <a:gd name="connsiteY303" fmla="*/ 13771 h 510215"/>
              <a:gd name="connsiteX304" fmla="*/ 258024 w 465174"/>
              <a:gd name="connsiteY304" fmla="*/ 17241 h 510215"/>
              <a:gd name="connsiteX305" fmla="*/ 266146 w 465174"/>
              <a:gd name="connsiteY305" fmla="*/ 12589 h 510215"/>
              <a:gd name="connsiteX306" fmla="*/ 261494 w 465174"/>
              <a:gd name="connsiteY306" fmla="*/ 4467 h 510215"/>
              <a:gd name="connsiteX307" fmla="*/ 232107 w 465174"/>
              <a:gd name="connsiteY307" fmla="*/ 554 h 510215"/>
              <a:gd name="connsiteX308" fmla="*/ 120318 w 465174"/>
              <a:gd name="connsiteY308" fmla="*/ 112344 h 510215"/>
              <a:gd name="connsiteX309" fmla="*/ 135159 w 465174"/>
              <a:gd name="connsiteY309" fmla="*/ 168017 h 510215"/>
              <a:gd name="connsiteX310" fmla="*/ 134938 w 465174"/>
              <a:gd name="connsiteY310" fmla="*/ 169494 h 510215"/>
              <a:gd name="connsiteX311" fmla="*/ 148228 w 465174"/>
              <a:gd name="connsiteY311" fmla="*/ 176139 h 510215"/>
              <a:gd name="connsiteX312" fmla="*/ 168164 w 465174"/>
              <a:gd name="connsiteY312" fmla="*/ 176139 h 510215"/>
              <a:gd name="connsiteX313" fmla="*/ 168164 w 465174"/>
              <a:gd name="connsiteY313" fmla="*/ 196075 h 510215"/>
              <a:gd name="connsiteX314" fmla="*/ 148228 w 465174"/>
              <a:gd name="connsiteY314" fmla="*/ 196075 h 510215"/>
              <a:gd name="connsiteX315" fmla="*/ 148228 w 465174"/>
              <a:gd name="connsiteY315" fmla="*/ 176139 h 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</a:cxnLst>
            <a:rect l="l" t="t" r="r" b="b"/>
            <a:pathLst>
              <a:path w="465174" h="510215">
                <a:moveTo>
                  <a:pt x="86722" y="400604"/>
                </a:moveTo>
                <a:cubicBezTo>
                  <a:pt x="115888" y="400604"/>
                  <a:pt x="139663" y="376828"/>
                  <a:pt x="139663" y="347663"/>
                </a:cubicBezTo>
                <a:cubicBezTo>
                  <a:pt x="139663" y="318497"/>
                  <a:pt x="115888" y="294722"/>
                  <a:pt x="86722" y="294722"/>
                </a:cubicBezTo>
                <a:cubicBezTo>
                  <a:pt x="57556" y="294722"/>
                  <a:pt x="33781" y="318497"/>
                  <a:pt x="33781" y="347663"/>
                </a:cubicBezTo>
                <a:cubicBezTo>
                  <a:pt x="33781" y="376828"/>
                  <a:pt x="57556" y="400604"/>
                  <a:pt x="86722" y="400604"/>
                </a:cubicBezTo>
                <a:moveTo>
                  <a:pt x="86722" y="321303"/>
                </a:moveTo>
                <a:cubicBezTo>
                  <a:pt x="101268" y="321303"/>
                  <a:pt x="113082" y="333117"/>
                  <a:pt x="113082" y="347663"/>
                </a:cubicBezTo>
                <a:cubicBezTo>
                  <a:pt x="113082" y="362209"/>
                  <a:pt x="101268" y="374023"/>
                  <a:pt x="86722" y="374023"/>
                </a:cubicBezTo>
                <a:cubicBezTo>
                  <a:pt x="72176" y="374023"/>
                  <a:pt x="60362" y="362209"/>
                  <a:pt x="60362" y="347663"/>
                </a:cubicBezTo>
                <a:cubicBezTo>
                  <a:pt x="60362" y="333117"/>
                  <a:pt x="72176" y="321303"/>
                  <a:pt x="86722" y="321303"/>
                </a:cubicBezTo>
                <a:moveTo>
                  <a:pt x="179757" y="347589"/>
                </a:moveTo>
                <a:cubicBezTo>
                  <a:pt x="179757" y="376754"/>
                  <a:pt x="203532" y="400530"/>
                  <a:pt x="232698" y="400530"/>
                </a:cubicBezTo>
                <a:cubicBezTo>
                  <a:pt x="261864" y="400530"/>
                  <a:pt x="285639" y="376754"/>
                  <a:pt x="285639" y="347589"/>
                </a:cubicBezTo>
                <a:cubicBezTo>
                  <a:pt x="285639" y="318423"/>
                  <a:pt x="261864" y="294648"/>
                  <a:pt x="232698" y="294648"/>
                </a:cubicBezTo>
                <a:cubicBezTo>
                  <a:pt x="203459" y="294648"/>
                  <a:pt x="179757" y="318423"/>
                  <a:pt x="179757" y="347589"/>
                </a:cubicBezTo>
                <a:moveTo>
                  <a:pt x="232698" y="321229"/>
                </a:moveTo>
                <a:cubicBezTo>
                  <a:pt x="247244" y="321229"/>
                  <a:pt x="259058" y="333043"/>
                  <a:pt x="259058" y="347589"/>
                </a:cubicBezTo>
                <a:cubicBezTo>
                  <a:pt x="259058" y="362135"/>
                  <a:pt x="247244" y="373949"/>
                  <a:pt x="232698" y="373949"/>
                </a:cubicBezTo>
                <a:cubicBezTo>
                  <a:pt x="218152" y="373949"/>
                  <a:pt x="206338" y="362135"/>
                  <a:pt x="206338" y="347589"/>
                </a:cubicBezTo>
                <a:cubicBezTo>
                  <a:pt x="206338" y="333043"/>
                  <a:pt x="218152" y="321229"/>
                  <a:pt x="232698" y="321229"/>
                </a:cubicBezTo>
                <a:moveTo>
                  <a:pt x="325659" y="347589"/>
                </a:moveTo>
                <a:cubicBezTo>
                  <a:pt x="325659" y="376754"/>
                  <a:pt x="349435" y="400530"/>
                  <a:pt x="378600" y="400530"/>
                </a:cubicBezTo>
                <a:cubicBezTo>
                  <a:pt x="407766" y="400530"/>
                  <a:pt x="431542" y="376754"/>
                  <a:pt x="431542" y="347589"/>
                </a:cubicBezTo>
                <a:cubicBezTo>
                  <a:pt x="431542" y="318423"/>
                  <a:pt x="407766" y="294648"/>
                  <a:pt x="378600" y="294648"/>
                </a:cubicBezTo>
                <a:cubicBezTo>
                  <a:pt x="349435" y="294648"/>
                  <a:pt x="325659" y="318423"/>
                  <a:pt x="325659" y="347589"/>
                </a:cubicBezTo>
                <a:moveTo>
                  <a:pt x="378600" y="321229"/>
                </a:moveTo>
                <a:cubicBezTo>
                  <a:pt x="393146" y="321229"/>
                  <a:pt x="404960" y="333043"/>
                  <a:pt x="404960" y="347589"/>
                </a:cubicBezTo>
                <a:cubicBezTo>
                  <a:pt x="404960" y="362135"/>
                  <a:pt x="393146" y="373949"/>
                  <a:pt x="378600" y="373949"/>
                </a:cubicBezTo>
                <a:cubicBezTo>
                  <a:pt x="364055" y="373949"/>
                  <a:pt x="352241" y="362135"/>
                  <a:pt x="352241" y="347589"/>
                </a:cubicBezTo>
                <a:cubicBezTo>
                  <a:pt x="352241" y="333043"/>
                  <a:pt x="364055" y="321229"/>
                  <a:pt x="378600" y="321229"/>
                </a:cubicBezTo>
                <a:moveTo>
                  <a:pt x="464842" y="462553"/>
                </a:moveTo>
                <a:cubicBezTo>
                  <a:pt x="464768" y="449632"/>
                  <a:pt x="458418" y="437449"/>
                  <a:pt x="447933" y="430065"/>
                </a:cubicBezTo>
                <a:cubicBezTo>
                  <a:pt x="428514" y="416405"/>
                  <a:pt x="403927" y="408874"/>
                  <a:pt x="378600" y="408874"/>
                </a:cubicBezTo>
                <a:cubicBezTo>
                  <a:pt x="353496" y="408874"/>
                  <a:pt x="329055" y="416331"/>
                  <a:pt x="309710" y="429770"/>
                </a:cubicBezTo>
                <a:cubicBezTo>
                  <a:pt x="308307" y="430803"/>
                  <a:pt x="306904" y="431837"/>
                  <a:pt x="305649" y="433018"/>
                </a:cubicBezTo>
                <a:cubicBezTo>
                  <a:pt x="304468" y="431985"/>
                  <a:pt x="303286" y="431025"/>
                  <a:pt x="301957" y="430065"/>
                </a:cubicBezTo>
                <a:cubicBezTo>
                  <a:pt x="282538" y="416405"/>
                  <a:pt x="257950" y="408874"/>
                  <a:pt x="232624" y="408874"/>
                </a:cubicBezTo>
                <a:cubicBezTo>
                  <a:pt x="207520" y="408874"/>
                  <a:pt x="183080" y="416331"/>
                  <a:pt x="163734" y="429770"/>
                </a:cubicBezTo>
                <a:cubicBezTo>
                  <a:pt x="162257" y="430803"/>
                  <a:pt x="160928" y="431837"/>
                  <a:pt x="159673" y="433018"/>
                </a:cubicBezTo>
                <a:cubicBezTo>
                  <a:pt x="158492" y="431985"/>
                  <a:pt x="157310" y="431025"/>
                  <a:pt x="156055" y="430065"/>
                </a:cubicBezTo>
                <a:cubicBezTo>
                  <a:pt x="136636" y="416405"/>
                  <a:pt x="112048" y="408874"/>
                  <a:pt x="86722" y="408874"/>
                </a:cubicBezTo>
                <a:cubicBezTo>
                  <a:pt x="61617" y="408874"/>
                  <a:pt x="37177" y="416257"/>
                  <a:pt x="17832" y="429770"/>
                </a:cubicBezTo>
                <a:cubicBezTo>
                  <a:pt x="6978" y="437301"/>
                  <a:pt x="554" y="449706"/>
                  <a:pt x="554" y="462849"/>
                </a:cubicBezTo>
                <a:lnTo>
                  <a:pt x="554" y="496592"/>
                </a:lnTo>
                <a:cubicBezTo>
                  <a:pt x="554" y="503902"/>
                  <a:pt x="6535" y="509883"/>
                  <a:pt x="13844" y="509883"/>
                </a:cubicBezTo>
                <a:lnTo>
                  <a:pt x="159747" y="509883"/>
                </a:lnTo>
                <a:cubicBezTo>
                  <a:pt x="159968" y="509883"/>
                  <a:pt x="160264" y="509883"/>
                  <a:pt x="160485" y="509883"/>
                </a:cubicBezTo>
                <a:lnTo>
                  <a:pt x="305723" y="509883"/>
                </a:lnTo>
                <a:lnTo>
                  <a:pt x="451625" y="509883"/>
                </a:lnTo>
                <a:cubicBezTo>
                  <a:pt x="458935" y="509883"/>
                  <a:pt x="464916" y="503902"/>
                  <a:pt x="464916" y="496592"/>
                </a:cubicBezTo>
                <a:cubicBezTo>
                  <a:pt x="464990" y="485591"/>
                  <a:pt x="464916" y="472004"/>
                  <a:pt x="464842" y="462553"/>
                </a:cubicBezTo>
                <a:moveTo>
                  <a:pt x="27209" y="483228"/>
                </a:moveTo>
                <a:lnTo>
                  <a:pt x="27209" y="462775"/>
                </a:lnTo>
                <a:cubicBezTo>
                  <a:pt x="27209" y="458344"/>
                  <a:pt x="29424" y="454136"/>
                  <a:pt x="33116" y="451552"/>
                </a:cubicBezTo>
                <a:cubicBezTo>
                  <a:pt x="48031" y="441141"/>
                  <a:pt x="67081" y="435455"/>
                  <a:pt x="86796" y="435455"/>
                </a:cubicBezTo>
                <a:cubicBezTo>
                  <a:pt x="106658" y="435455"/>
                  <a:pt x="125856" y="441288"/>
                  <a:pt x="140771" y="451773"/>
                </a:cubicBezTo>
                <a:cubicBezTo>
                  <a:pt x="144241" y="454210"/>
                  <a:pt x="146382" y="458344"/>
                  <a:pt x="146382" y="462775"/>
                </a:cubicBezTo>
                <a:cubicBezTo>
                  <a:pt x="146456" y="468534"/>
                  <a:pt x="146456" y="475918"/>
                  <a:pt x="146456" y="483228"/>
                </a:cubicBezTo>
                <a:lnTo>
                  <a:pt x="27209" y="483228"/>
                </a:lnTo>
                <a:close/>
                <a:moveTo>
                  <a:pt x="173111" y="483154"/>
                </a:moveTo>
                <a:lnTo>
                  <a:pt x="173111" y="462701"/>
                </a:lnTo>
                <a:cubicBezTo>
                  <a:pt x="173111" y="458271"/>
                  <a:pt x="175327" y="454062"/>
                  <a:pt x="179018" y="451478"/>
                </a:cubicBezTo>
                <a:cubicBezTo>
                  <a:pt x="193933" y="441067"/>
                  <a:pt x="212984" y="435381"/>
                  <a:pt x="232698" y="435381"/>
                </a:cubicBezTo>
                <a:cubicBezTo>
                  <a:pt x="252560" y="435381"/>
                  <a:pt x="271758" y="441214"/>
                  <a:pt x="286673" y="451699"/>
                </a:cubicBezTo>
                <a:cubicBezTo>
                  <a:pt x="290143" y="454136"/>
                  <a:pt x="292285" y="458271"/>
                  <a:pt x="292285" y="462701"/>
                </a:cubicBezTo>
                <a:cubicBezTo>
                  <a:pt x="292359" y="468460"/>
                  <a:pt x="292359" y="475844"/>
                  <a:pt x="292359" y="483154"/>
                </a:cubicBezTo>
                <a:lnTo>
                  <a:pt x="173111" y="483154"/>
                </a:lnTo>
                <a:close/>
                <a:moveTo>
                  <a:pt x="319014" y="483154"/>
                </a:moveTo>
                <a:lnTo>
                  <a:pt x="319014" y="462701"/>
                </a:lnTo>
                <a:cubicBezTo>
                  <a:pt x="319014" y="458271"/>
                  <a:pt x="321229" y="454062"/>
                  <a:pt x="324921" y="451478"/>
                </a:cubicBezTo>
                <a:cubicBezTo>
                  <a:pt x="339836" y="441067"/>
                  <a:pt x="358886" y="435381"/>
                  <a:pt x="378600" y="435381"/>
                </a:cubicBezTo>
                <a:cubicBezTo>
                  <a:pt x="398462" y="435381"/>
                  <a:pt x="417660" y="441214"/>
                  <a:pt x="432575" y="451699"/>
                </a:cubicBezTo>
                <a:cubicBezTo>
                  <a:pt x="436046" y="454136"/>
                  <a:pt x="438187" y="458271"/>
                  <a:pt x="438187" y="462701"/>
                </a:cubicBezTo>
                <a:cubicBezTo>
                  <a:pt x="438261" y="468534"/>
                  <a:pt x="438261" y="475844"/>
                  <a:pt x="438261" y="483154"/>
                </a:cubicBezTo>
                <a:lnTo>
                  <a:pt x="319014" y="483154"/>
                </a:lnTo>
                <a:close/>
                <a:moveTo>
                  <a:pt x="347367" y="238531"/>
                </a:moveTo>
                <a:lnTo>
                  <a:pt x="359403" y="250567"/>
                </a:lnTo>
                <a:lnTo>
                  <a:pt x="359403" y="249238"/>
                </a:lnTo>
                <a:cubicBezTo>
                  <a:pt x="359403" y="245177"/>
                  <a:pt x="362725" y="241854"/>
                  <a:pt x="366786" y="241854"/>
                </a:cubicBezTo>
                <a:cubicBezTo>
                  <a:pt x="370847" y="241854"/>
                  <a:pt x="374170" y="245177"/>
                  <a:pt x="374170" y="249238"/>
                </a:cubicBezTo>
                <a:lnTo>
                  <a:pt x="374170" y="268435"/>
                </a:lnTo>
                <a:cubicBezTo>
                  <a:pt x="374170" y="268879"/>
                  <a:pt x="374096" y="269321"/>
                  <a:pt x="374023" y="269764"/>
                </a:cubicBezTo>
                <a:cubicBezTo>
                  <a:pt x="374023" y="269764"/>
                  <a:pt x="374023" y="269838"/>
                  <a:pt x="374023" y="269838"/>
                </a:cubicBezTo>
                <a:cubicBezTo>
                  <a:pt x="374023" y="270060"/>
                  <a:pt x="373949" y="270207"/>
                  <a:pt x="373875" y="270429"/>
                </a:cubicBezTo>
                <a:cubicBezTo>
                  <a:pt x="373875" y="270503"/>
                  <a:pt x="373875" y="270503"/>
                  <a:pt x="373875" y="270577"/>
                </a:cubicBezTo>
                <a:cubicBezTo>
                  <a:pt x="373801" y="270724"/>
                  <a:pt x="373727" y="270946"/>
                  <a:pt x="373727" y="271094"/>
                </a:cubicBezTo>
                <a:cubicBezTo>
                  <a:pt x="373727" y="271167"/>
                  <a:pt x="373653" y="271241"/>
                  <a:pt x="373653" y="271241"/>
                </a:cubicBezTo>
                <a:cubicBezTo>
                  <a:pt x="373580" y="271389"/>
                  <a:pt x="373506" y="271536"/>
                  <a:pt x="373432" y="271684"/>
                </a:cubicBezTo>
                <a:cubicBezTo>
                  <a:pt x="373432" y="271758"/>
                  <a:pt x="373358" y="271832"/>
                  <a:pt x="373358" y="271906"/>
                </a:cubicBezTo>
                <a:cubicBezTo>
                  <a:pt x="373284" y="272053"/>
                  <a:pt x="373210" y="272201"/>
                  <a:pt x="373063" y="272349"/>
                </a:cubicBezTo>
                <a:cubicBezTo>
                  <a:pt x="373063" y="272423"/>
                  <a:pt x="372989" y="272496"/>
                  <a:pt x="372989" y="272496"/>
                </a:cubicBezTo>
                <a:cubicBezTo>
                  <a:pt x="372841" y="272644"/>
                  <a:pt x="372767" y="272866"/>
                  <a:pt x="372619" y="273013"/>
                </a:cubicBezTo>
                <a:cubicBezTo>
                  <a:pt x="372619" y="273013"/>
                  <a:pt x="372619" y="273087"/>
                  <a:pt x="372546" y="273087"/>
                </a:cubicBezTo>
                <a:cubicBezTo>
                  <a:pt x="372250" y="273456"/>
                  <a:pt x="371881" y="273825"/>
                  <a:pt x="371512" y="274121"/>
                </a:cubicBezTo>
                <a:cubicBezTo>
                  <a:pt x="371438" y="274195"/>
                  <a:pt x="371438" y="274195"/>
                  <a:pt x="371364" y="274268"/>
                </a:cubicBezTo>
                <a:cubicBezTo>
                  <a:pt x="371217" y="274342"/>
                  <a:pt x="371069" y="274490"/>
                  <a:pt x="370921" y="274564"/>
                </a:cubicBezTo>
                <a:cubicBezTo>
                  <a:pt x="370847" y="274638"/>
                  <a:pt x="370773" y="274638"/>
                  <a:pt x="370700" y="274712"/>
                </a:cubicBezTo>
                <a:cubicBezTo>
                  <a:pt x="370552" y="274785"/>
                  <a:pt x="370478" y="274859"/>
                  <a:pt x="370331" y="274933"/>
                </a:cubicBezTo>
                <a:cubicBezTo>
                  <a:pt x="370257" y="275007"/>
                  <a:pt x="370183" y="275007"/>
                  <a:pt x="370035" y="275081"/>
                </a:cubicBezTo>
                <a:cubicBezTo>
                  <a:pt x="369888" y="275155"/>
                  <a:pt x="369814" y="275228"/>
                  <a:pt x="369666" y="275228"/>
                </a:cubicBezTo>
                <a:cubicBezTo>
                  <a:pt x="369592" y="275228"/>
                  <a:pt x="369518" y="275302"/>
                  <a:pt x="369371" y="275302"/>
                </a:cubicBezTo>
                <a:cubicBezTo>
                  <a:pt x="369223" y="275376"/>
                  <a:pt x="369075" y="275376"/>
                  <a:pt x="368928" y="275450"/>
                </a:cubicBezTo>
                <a:cubicBezTo>
                  <a:pt x="368854" y="275450"/>
                  <a:pt x="368706" y="275524"/>
                  <a:pt x="368632" y="275524"/>
                </a:cubicBezTo>
                <a:cubicBezTo>
                  <a:pt x="368485" y="275524"/>
                  <a:pt x="368337" y="275597"/>
                  <a:pt x="368189" y="275597"/>
                </a:cubicBezTo>
                <a:cubicBezTo>
                  <a:pt x="368042" y="275597"/>
                  <a:pt x="367968" y="275597"/>
                  <a:pt x="367820" y="275671"/>
                </a:cubicBezTo>
                <a:cubicBezTo>
                  <a:pt x="367673" y="275671"/>
                  <a:pt x="367599" y="275745"/>
                  <a:pt x="367451" y="275745"/>
                </a:cubicBezTo>
                <a:cubicBezTo>
                  <a:pt x="367229" y="275745"/>
                  <a:pt x="367008" y="275745"/>
                  <a:pt x="366786" y="275745"/>
                </a:cubicBezTo>
                <a:cubicBezTo>
                  <a:pt x="366786" y="275745"/>
                  <a:pt x="366786" y="275745"/>
                  <a:pt x="366786" y="275745"/>
                </a:cubicBezTo>
                <a:lnTo>
                  <a:pt x="347589" y="275745"/>
                </a:lnTo>
                <a:cubicBezTo>
                  <a:pt x="343528" y="275745"/>
                  <a:pt x="340205" y="272423"/>
                  <a:pt x="340205" y="268361"/>
                </a:cubicBezTo>
                <a:cubicBezTo>
                  <a:pt x="340205" y="264300"/>
                  <a:pt x="343528" y="260978"/>
                  <a:pt x="347589" y="260978"/>
                </a:cubicBezTo>
                <a:lnTo>
                  <a:pt x="348992" y="260978"/>
                </a:lnTo>
                <a:lnTo>
                  <a:pt x="336956" y="248869"/>
                </a:lnTo>
                <a:cubicBezTo>
                  <a:pt x="334077" y="245989"/>
                  <a:pt x="334077" y="241337"/>
                  <a:pt x="336956" y="238457"/>
                </a:cubicBezTo>
                <a:cubicBezTo>
                  <a:pt x="339836" y="235652"/>
                  <a:pt x="344488" y="235652"/>
                  <a:pt x="347367" y="238531"/>
                </a:cubicBezTo>
                <a:moveTo>
                  <a:pt x="92555" y="268435"/>
                </a:moveTo>
                <a:lnTo>
                  <a:pt x="92555" y="249238"/>
                </a:lnTo>
                <a:cubicBezTo>
                  <a:pt x="92555" y="245177"/>
                  <a:pt x="95878" y="241854"/>
                  <a:pt x="99939" y="241854"/>
                </a:cubicBezTo>
                <a:cubicBezTo>
                  <a:pt x="104000" y="241854"/>
                  <a:pt x="107322" y="245177"/>
                  <a:pt x="107322" y="249238"/>
                </a:cubicBezTo>
                <a:lnTo>
                  <a:pt x="107322" y="250641"/>
                </a:lnTo>
                <a:lnTo>
                  <a:pt x="119432" y="238605"/>
                </a:lnTo>
                <a:cubicBezTo>
                  <a:pt x="122311" y="235725"/>
                  <a:pt x="126963" y="235725"/>
                  <a:pt x="129843" y="238605"/>
                </a:cubicBezTo>
                <a:cubicBezTo>
                  <a:pt x="132722" y="241485"/>
                  <a:pt x="132722" y="246136"/>
                  <a:pt x="129843" y="249016"/>
                </a:cubicBezTo>
                <a:lnTo>
                  <a:pt x="117807" y="261052"/>
                </a:lnTo>
                <a:lnTo>
                  <a:pt x="119136" y="261052"/>
                </a:lnTo>
                <a:cubicBezTo>
                  <a:pt x="123197" y="261052"/>
                  <a:pt x="126520" y="264374"/>
                  <a:pt x="126520" y="268435"/>
                </a:cubicBezTo>
                <a:cubicBezTo>
                  <a:pt x="126520" y="272496"/>
                  <a:pt x="123197" y="275819"/>
                  <a:pt x="119136" y="275819"/>
                </a:cubicBezTo>
                <a:lnTo>
                  <a:pt x="99939" y="275819"/>
                </a:lnTo>
                <a:cubicBezTo>
                  <a:pt x="99200" y="275819"/>
                  <a:pt x="98536" y="275745"/>
                  <a:pt x="97871" y="275524"/>
                </a:cubicBezTo>
                <a:cubicBezTo>
                  <a:pt x="97871" y="275524"/>
                  <a:pt x="97798" y="275524"/>
                  <a:pt x="97798" y="275524"/>
                </a:cubicBezTo>
                <a:cubicBezTo>
                  <a:pt x="97576" y="275450"/>
                  <a:pt x="97428" y="275376"/>
                  <a:pt x="97207" y="275302"/>
                </a:cubicBezTo>
                <a:cubicBezTo>
                  <a:pt x="97133" y="275302"/>
                  <a:pt x="97133" y="275302"/>
                  <a:pt x="97059" y="275228"/>
                </a:cubicBezTo>
                <a:cubicBezTo>
                  <a:pt x="96911" y="275155"/>
                  <a:pt x="96690" y="275081"/>
                  <a:pt x="96542" y="275007"/>
                </a:cubicBezTo>
                <a:cubicBezTo>
                  <a:pt x="96468" y="275007"/>
                  <a:pt x="96468" y="274933"/>
                  <a:pt x="96395" y="274933"/>
                </a:cubicBezTo>
                <a:cubicBezTo>
                  <a:pt x="96247" y="274859"/>
                  <a:pt x="96026" y="274712"/>
                  <a:pt x="95878" y="274638"/>
                </a:cubicBezTo>
                <a:cubicBezTo>
                  <a:pt x="95804" y="274638"/>
                  <a:pt x="95804" y="274564"/>
                  <a:pt x="95804" y="274564"/>
                </a:cubicBezTo>
                <a:cubicBezTo>
                  <a:pt x="95213" y="274121"/>
                  <a:pt x="94622" y="273678"/>
                  <a:pt x="94180" y="273087"/>
                </a:cubicBezTo>
                <a:cubicBezTo>
                  <a:pt x="94180" y="273013"/>
                  <a:pt x="94106" y="273013"/>
                  <a:pt x="94106" y="272940"/>
                </a:cubicBezTo>
                <a:cubicBezTo>
                  <a:pt x="93958" y="272792"/>
                  <a:pt x="93884" y="272644"/>
                  <a:pt x="93736" y="272496"/>
                </a:cubicBezTo>
                <a:cubicBezTo>
                  <a:pt x="93663" y="272423"/>
                  <a:pt x="93663" y="272349"/>
                  <a:pt x="93589" y="272275"/>
                </a:cubicBezTo>
                <a:cubicBezTo>
                  <a:pt x="93515" y="272127"/>
                  <a:pt x="93441" y="271979"/>
                  <a:pt x="93367" y="271832"/>
                </a:cubicBezTo>
                <a:cubicBezTo>
                  <a:pt x="93293" y="271758"/>
                  <a:pt x="93293" y="271684"/>
                  <a:pt x="93219" y="271610"/>
                </a:cubicBezTo>
                <a:cubicBezTo>
                  <a:pt x="93146" y="271463"/>
                  <a:pt x="93072" y="271315"/>
                  <a:pt x="92998" y="271241"/>
                </a:cubicBezTo>
                <a:cubicBezTo>
                  <a:pt x="92998" y="271167"/>
                  <a:pt x="92924" y="271094"/>
                  <a:pt x="92924" y="270946"/>
                </a:cubicBezTo>
                <a:cubicBezTo>
                  <a:pt x="92850" y="270798"/>
                  <a:pt x="92850" y="270651"/>
                  <a:pt x="92776" y="270503"/>
                </a:cubicBezTo>
                <a:cubicBezTo>
                  <a:pt x="92776" y="270429"/>
                  <a:pt x="92703" y="270281"/>
                  <a:pt x="92703" y="270207"/>
                </a:cubicBezTo>
                <a:cubicBezTo>
                  <a:pt x="92703" y="270060"/>
                  <a:pt x="92629" y="269912"/>
                  <a:pt x="92629" y="269764"/>
                </a:cubicBezTo>
                <a:cubicBezTo>
                  <a:pt x="92629" y="269617"/>
                  <a:pt x="92629" y="269543"/>
                  <a:pt x="92555" y="269395"/>
                </a:cubicBezTo>
                <a:cubicBezTo>
                  <a:pt x="92555" y="269248"/>
                  <a:pt x="92481" y="269174"/>
                  <a:pt x="92481" y="269026"/>
                </a:cubicBezTo>
                <a:cubicBezTo>
                  <a:pt x="92481" y="268805"/>
                  <a:pt x="92481" y="268657"/>
                  <a:pt x="92481" y="268435"/>
                </a:cubicBezTo>
                <a:cubicBezTo>
                  <a:pt x="92555" y="268509"/>
                  <a:pt x="92555" y="268435"/>
                  <a:pt x="92555" y="268435"/>
                </a:cubicBezTo>
                <a:lnTo>
                  <a:pt x="92555" y="268435"/>
                </a:lnTo>
                <a:lnTo>
                  <a:pt x="92555" y="268435"/>
                </a:lnTo>
                <a:close/>
                <a:moveTo>
                  <a:pt x="240082" y="247466"/>
                </a:moveTo>
                <a:lnTo>
                  <a:pt x="240082" y="264448"/>
                </a:lnTo>
                <a:lnTo>
                  <a:pt x="241042" y="263488"/>
                </a:lnTo>
                <a:cubicBezTo>
                  <a:pt x="243921" y="260609"/>
                  <a:pt x="248573" y="260609"/>
                  <a:pt x="251453" y="263488"/>
                </a:cubicBezTo>
                <a:cubicBezTo>
                  <a:pt x="254332" y="266368"/>
                  <a:pt x="254332" y="271020"/>
                  <a:pt x="251453" y="273899"/>
                </a:cubicBezTo>
                <a:lnTo>
                  <a:pt x="237867" y="287485"/>
                </a:lnTo>
                <a:cubicBezTo>
                  <a:pt x="237867" y="287485"/>
                  <a:pt x="237867" y="287485"/>
                  <a:pt x="237867" y="287485"/>
                </a:cubicBezTo>
                <a:cubicBezTo>
                  <a:pt x="237350" y="288002"/>
                  <a:pt x="236833" y="288371"/>
                  <a:pt x="236242" y="288741"/>
                </a:cubicBezTo>
                <a:cubicBezTo>
                  <a:pt x="236242" y="288741"/>
                  <a:pt x="236168" y="288741"/>
                  <a:pt x="236168" y="288741"/>
                </a:cubicBezTo>
                <a:cubicBezTo>
                  <a:pt x="236021" y="288815"/>
                  <a:pt x="235799" y="288888"/>
                  <a:pt x="235651" y="289036"/>
                </a:cubicBezTo>
                <a:cubicBezTo>
                  <a:pt x="235651" y="289036"/>
                  <a:pt x="235578" y="289036"/>
                  <a:pt x="235578" y="289110"/>
                </a:cubicBezTo>
                <a:cubicBezTo>
                  <a:pt x="235430" y="289184"/>
                  <a:pt x="235209" y="289257"/>
                  <a:pt x="235061" y="289331"/>
                </a:cubicBezTo>
                <a:cubicBezTo>
                  <a:pt x="234987" y="289331"/>
                  <a:pt x="234987" y="289331"/>
                  <a:pt x="234913" y="289405"/>
                </a:cubicBezTo>
                <a:cubicBezTo>
                  <a:pt x="234692" y="289479"/>
                  <a:pt x="234544" y="289479"/>
                  <a:pt x="234322" y="289553"/>
                </a:cubicBezTo>
                <a:cubicBezTo>
                  <a:pt x="234249" y="289553"/>
                  <a:pt x="234249" y="289553"/>
                  <a:pt x="234175" y="289553"/>
                </a:cubicBezTo>
                <a:cubicBezTo>
                  <a:pt x="234175" y="289553"/>
                  <a:pt x="234101" y="289553"/>
                  <a:pt x="234101" y="289553"/>
                </a:cubicBezTo>
                <a:cubicBezTo>
                  <a:pt x="233879" y="289626"/>
                  <a:pt x="233658" y="289626"/>
                  <a:pt x="233436" y="289626"/>
                </a:cubicBezTo>
                <a:cubicBezTo>
                  <a:pt x="233436" y="289626"/>
                  <a:pt x="233436" y="289626"/>
                  <a:pt x="233436" y="289626"/>
                </a:cubicBezTo>
                <a:cubicBezTo>
                  <a:pt x="233215" y="289626"/>
                  <a:pt x="232920" y="289700"/>
                  <a:pt x="232698" y="289700"/>
                </a:cubicBezTo>
                <a:cubicBezTo>
                  <a:pt x="232477" y="289700"/>
                  <a:pt x="232181" y="289700"/>
                  <a:pt x="231960" y="289626"/>
                </a:cubicBezTo>
                <a:cubicBezTo>
                  <a:pt x="231960" y="289626"/>
                  <a:pt x="231886" y="289626"/>
                  <a:pt x="231886" y="289626"/>
                </a:cubicBezTo>
                <a:cubicBezTo>
                  <a:pt x="231664" y="289626"/>
                  <a:pt x="231443" y="289553"/>
                  <a:pt x="231295" y="289553"/>
                </a:cubicBezTo>
                <a:cubicBezTo>
                  <a:pt x="231221" y="289553"/>
                  <a:pt x="231148" y="289553"/>
                  <a:pt x="231074" y="289479"/>
                </a:cubicBezTo>
                <a:cubicBezTo>
                  <a:pt x="230926" y="289405"/>
                  <a:pt x="230778" y="289405"/>
                  <a:pt x="230557" y="289331"/>
                </a:cubicBezTo>
                <a:cubicBezTo>
                  <a:pt x="230483" y="289331"/>
                  <a:pt x="230409" y="289257"/>
                  <a:pt x="230335" y="289257"/>
                </a:cubicBezTo>
                <a:cubicBezTo>
                  <a:pt x="230188" y="289184"/>
                  <a:pt x="230040" y="289184"/>
                  <a:pt x="229892" y="289110"/>
                </a:cubicBezTo>
                <a:cubicBezTo>
                  <a:pt x="229818" y="289110"/>
                  <a:pt x="229744" y="289036"/>
                  <a:pt x="229671" y="289036"/>
                </a:cubicBezTo>
                <a:cubicBezTo>
                  <a:pt x="229523" y="288962"/>
                  <a:pt x="229375" y="288888"/>
                  <a:pt x="229228" y="288815"/>
                </a:cubicBezTo>
                <a:cubicBezTo>
                  <a:pt x="229154" y="288741"/>
                  <a:pt x="229080" y="288741"/>
                  <a:pt x="229006" y="288667"/>
                </a:cubicBezTo>
                <a:cubicBezTo>
                  <a:pt x="228859" y="288593"/>
                  <a:pt x="228711" y="288519"/>
                  <a:pt x="228637" y="288445"/>
                </a:cubicBezTo>
                <a:cubicBezTo>
                  <a:pt x="228563" y="288371"/>
                  <a:pt x="228489" y="288298"/>
                  <a:pt x="228415" y="288298"/>
                </a:cubicBezTo>
                <a:cubicBezTo>
                  <a:pt x="228268" y="288224"/>
                  <a:pt x="228194" y="288150"/>
                  <a:pt x="228046" y="288002"/>
                </a:cubicBezTo>
                <a:cubicBezTo>
                  <a:pt x="227972" y="287928"/>
                  <a:pt x="227825" y="287854"/>
                  <a:pt x="227751" y="287707"/>
                </a:cubicBezTo>
                <a:cubicBezTo>
                  <a:pt x="227677" y="287633"/>
                  <a:pt x="227603" y="287559"/>
                  <a:pt x="227529" y="287485"/>
                </a:cubicBezTo>
                <a:lnTo>
                  <a:pt x="213943" y="273899"/>
                </a:lnTo>
                <a:cubicBezTo>
                  <a:pt x="211064" y="271020"/>
                  <a:pt x="211064" y="266368"/>
                  <a:pt x="213943" y="263488"/>
                </a:cubicBezTo>
                <a:cubicBezTo>
                  <a:pt x="216823" y="260609"/>
                  <a:pt x="221475" y="260609"/>
                  <a:pt x="224354" y="263488"/>
                </a:cubicBezTo>
                <a:lnTo>
                  <a:pt x="225388" y="264522"/>
                </a:lnTo>
                <a:lnTo>
                  <a:pt x="225388" y="247466"/>
                </a:lnTo>
                <a:cubicBezTo>
                  <a:pt x="225388" y="243405"/>
                  <a:pt x="228711" y="240082"/>
                  <a:pt x="232772" y="240082"/>
                </a:cubicBezTo>
                <a:lnTo>
                  <a:pt x="232772" y="240082"/>
                </a:lnTo>
                <a:cubicBezTo>
                  <a:pt x="236833" y="240082"/>
                  <a:pt x="240082" y="243331"/>
                  <a:pt x="240082" y="247466"/>
                </a:cubicBezTo>
                <a:moveTo>
                  <a:pt x="229154" y="185147"/>
                </a:moveTo>
                <a:cubicBezTo>
                  <a:pt x="229375" y="185147"/>
                  <a:pt x="229597" y="185147"/>
                  <a:pt x="229818" y="185147"/>
                </a:cubicBezTo>
                <a:cubicBezTo>
                  <a:pt x="230557" y="185147"/>
                  <a:pt x="231295" y="185147"/>
                  <a:pt x="231960" y="185147"/>
                </a:cubicBezTo>
                <a:cubicBezTo>
                  <a:pt x="250345" y="185147"/>
                  <a:pt x="267106" y="178280"/>
                  <a:pt x="279954" y="167057"/>
                </a:cubicBezTo>
                <a:cubicBezTo>
                  <a:pt x="280840" y="166614"/>
                  <a:pt x="281652" y="165876"/>
                  <a:pt x="282243" y="164989"/>
                </a:cubicBezTo>
                <a:cubicBezTo>
                  <a:pt x="282317" y="164915"/>
                  <a:pt x="282317" y="164842"/>
                  <a:pt x="282391" y="164768"/>
                </a:cubicBezTo>
                <a:cubicBezTo>
                  <a:pt x="296198" y="151477"/>
                  <a:pt x="304763" y="132870"/>
                  <a:pt x="304763" y="112270"/>
                </a:cubicBezTo>
                <a:cubicBezTo>
                  <a:pt x="304763" y="73505"/>
                  <a:pt x="274342" y="41681"/>
                  <a:pt x="236021" y="39540"/>
                </a:cubicBezTo>
                <a:cubicBezTo>
                  <a:pt x="235356" y="39392"/>
                  <a:pt x="234618" y="39392"/>
                  <a:pt x="233953" y="39466"/>
                </a:cubicBezTo>
                <a:cubicBezTo>
                  <a:pt x="233363" y="39466"/>
                  <a:pt x="232698" y="39466"/>
                  <a:pt x="232107" y="39466"/>
                </a:cubicBezTo>
                <a:cubicBezTo>
                  <a:pt x="231886" y="39466"/>
                  <a:pt x="231738" y="39466"/>
                  <a:pt x="231517" y="39466"/>
                </a:cubicBezTo>
                <a:cubicBezTo>
                  <a:pt x="213205" y="39540"/>
                  <a:pt x="196444" y="46407"/>
                  <a:pt x="183670" y="57704"/>
                </a:cubicBezTo>
                <a:cubicBezTo>
                  <a:pt x="182932" y="58147"/>
                  <a:pt x="182193" y="58812"/>
                  <a:pt x="181677" y="59550"/>
                </a:cubicBezTo>
                <a:cubicBezTo>
                  <a:pt x="167721" y="72841"/>
                  <a:pt x="159009" y="91595"/>
                  <a:pt x="159009" y="112344"/>
                </a:cubicBezTo>
                <a:cubicBezTo>
                  <a:pt x="159009" y="151182"/>
                  <a:pt x="189503" y="183006"/>
                  <a:pt x="227825" y="185073"/>
                </a:cubicBezTo>
                <a:cubicBezTo>
                  <a:pt x="228342" y="185147"/>
                  <a:pt x="228711" y="185147"/>
                  <a:pt x="229154" y="185147"/>
                </a:cubicBezTo>
                <a:moveTo>
                  <a:pt x="291177" y="105624"/>
                </a:moveTo>
                <a:lnTo>
                  <a:pt x="275893" y="105624"/>
                </a:lnTo>
                <a:cubicBezTo>
                  <a:pt x="275154" y="95804"/>
                  <a:pt x="272570" y="86205"/>
                  <a:pt x="267992" y="76902"/>
                </a:cubicBezTo>
                <a:cubicBezTo>
                  <a:pt x="270872" y="75646"/>
                  <a:pt x="273604" y="74170"/>
                  <a:pt x="276336" y="72545"/>
                </a:cubicBezTo>
                <a:cubicBezTo>
                  <a:pt x="284384" y="81627"/>
                  <a:pt x="289774" y="92998"/>
                  <a:pt x="291177" y="105624"/>
                </a:cubicBezTo>
                <a:moveTo>
                  <a:pt x="275819" y="152585"/>
                </a:moveTo>
                <a:cubicBezTo>
                  <a:pt x="272866" y="150813"/>
                  <a:pt x="269838" y="149188"/>
                  <a:pt x="266737" y="147785"/>
                </a:cubicBezTo>
                <a:cubicBezTo>
                  <a:pt x="271610" y="138482"/>
                  <a:pt x="274564" y="128809"/>
                  <a:pt x="275671" y="118989"/>
                </a:cubicBezTo>
                <a:lnTo>
                  <a:pt x="291177" y="118989"/>
                </a:lnTo>
                <a:cubicBezTo>
                  <a:pt x="289700" y="131837"/>
                  <a:pt x="284163" y="143503"/>
                  <a:pt x="275819" y="152585"/>
                </a:cubicBezTo>
                <a:moveTo>
                  <a:pt x="265113" y="161741"/>
                </a:moveTo>
                <a:cubicBezTo>
                  <a:pt x="261199" y="164399"/>
                  <a:pt x="256917" y="166540"/>
                  <a:pt x="252413" y="168238"/>
                </a:cubicBezTo>
                <a:cubicBezTo>
                  <a:pt x="255071" y="165285"/>
                  <a:pt x="257433" y="162257"/>
                  <a:pt x="259648" y="159156"/>
                </a:cubicBezTo>
                <a:cubicBezTo>
                  <a:pt x="261568" y="159969"/>
                  <a:pt x="263340" y="160854"/>
                  <a:pt x="265113" y="161741"/>
                </a:cubicBezTo>
                <a:moveTo>
                  <a:pt x="261347" y="65383"/>
                </a:moveTo>
                <a:cubicBezTo>
                  <a:pt x="259575" y="62725"/>
                  <a:pt x="257655" y="60141"/>
                  <a:pt x="255514" y="57556"/>
                </a:cubicBezTo>
                <a:cubicBezTo>
                  <a:pt x="259132" y="59107"/>
                  <a:pt x="262602" y="61027"/>
                  <a:pt x="265851" y="63315"/>
                </a:cubicBezTo>
                <a:cubicBezTo>
                  <a:pt x="264300" y="64054"/>
                  <a:pt x="262824" y="64719"/>
                  <a:pt x="261347" y="65383"/>
                </a:cubicBezTo>
                <a:moveTo>
                  <a:pt x="233289" y="53569"/>
                </a:moveTo>
                <a:cubicBezTo>
                  <a:pt x="239048" y="58738"/>
                  <a:pt x="243921" y="64128"/>
                  <a:pt x="248056" y="69665"/>
                </a:cubicBezTo>
                <a:cubicBezTo>
                  <a:pt x="242740" y="70847"/>
                  <a:pt x="237276" y="71364"/>
                  <a:pt x="231664" y="71216"/>
                </a:cubicBezTo>
                <a:cubicBezTo>
                  <a:pt x="226939" y="71142"/>
                  <a:pt x="222213" y="70626"/>
                  <a:pt x="217635" y="69592"/>
                </a:cubicBezTo>
                <a:cubicBezTo>
                  <a:pt x="222065" y="64054"/>
                  <a:pt x="227234" y="58738"/>
                  <a:pt x="233289" y="53569"/>
                </a:cubicBezTo>
                <a:moveTo>
                  <a:pt x="204271" y="65383"/>
                </a:moveTo>
                <a:cubicBezTo>
                  <a:pt x="202425" y="64571"/>
                  <a:pt x="200653" y="63759"/>
                  <a:pt x="198881" y="62799"/>
                </a:cubicBezTo>
                <a:cubicBezTo>
                  <a:pt x="202794" y="60214"/>
                  <a:pt x="207003" y="57999"/>
                  <a:pt x="211507" y="56375"/>
                </a:cubicBezTo>
                <a:cubicBezTo>
                  <a:pt x="208849" y="59328"/>
                  <a:pt x="206486" y="62282"/>
                  <a:pt x="204271" y="65383"/>
                </a:cubicBezTo>
                <a:moveTo>
                  <a:pt x="231443" y="84507"/>
                </a:moveTo>
                <a:cubicBezTo>
                  <a:pt x="231886" y="84507"/>
                  <a:pt x="232403" y="84507"/>
                  <a:pt x="232846" y="84507"/>
                </a:cubicBezTo>
                <a:cubicBezTo>
                  <a:pt x="240525" y="84507"/>
                  <a:pt x="248130" y="83473"/>
                  <a:pt x="255366" y="81479"/>
                </a:cubicBezTo>
                <a:cubicBezTo>
                  <a:pt x="259353" y="89306"/>
                  <a:pt x="261790" y="97428"/>
                  <a:pt x="262528" y="105624"/>
                </a:cubicBezTo>
                <a:lnTo>
                  <a:pt x="201613" y="105624"/>
                </a:lnTo>
                <a:cubicBezTo>
                  <a:pt x="202720" y="97354"/>
                  <a:pt x="205452" y="89232"/>
                  <a:pt x="209808" y="81406"/>
                </a:cubicBezTo>
                <a:cubicBezTo>
                  <a:pt x="216823" y="83325"/>
                  <a:pt x="224059" y="84359"/>
                  <a:pt x="231443" y="84507"/>
                </a:cubicBezTo>
                <a:moveTo>
                  <a:pt x="262307" y="118915"/>
                </a:moveTo>
                <a:cubicBezTo>
                  <a:pt x="261199" y="127185"/>
                  <a:pt x="258467" y="135307"/>
                  <a:pt x="254111" y="143134"/>
                </a:cubicBezTo>
                <a:cubicBezTo>
                  <a:pt x="247170" y="141214"/>
                  <a:pt x="239934" y="140180"/>
                  <a:pt x="232550" y="140033"/>
                </a:cubicBezTo>
                <a:cubicBezTo>
                  <a:pt x="224354" y="139885"/>
                  <a:pt x="216306" y="140918"/>
                  <a:pt x="208553" y="143060"/>
                </a:cubicBezTo>
                <a:cubicBezTo>
                  <a:pt x="204566" y="135159"/>
                  <a:pt x="202129" y="127111"/>
                  <a:pt x="201391" y="118915"/>
                </a:cubicBezTo>
                <a:lnTo>
                  <a:pt x="262307" y="118915"/>
                </a:lnTo>
                <a:close/>
                <a:moveTo>
                  <a:pt x="232329" y="153323"/>
                </a:moveTo>
                <a:cubicBezTo>
                  <a:pt x="237055" y="153397"/>
                  <a:pt x="241706" y="153914"/>
                  <a:pt x="246210" y="154874"/>
                </a:cubicBezTo>
                <a:cubicBezTo>
                  <a:pt x="241854" y="160411"/>
                  <a:pt x="236611" y="165802"/>
                  <a:pt x="230631" y="170970"/>
                </a:cubicBezTo>
                <a:cubicBezTo>
                  <a:pt x="224945" y="165802"/>
                  <a:pt x="219998" y="160485"/>
                  <a:pt x="215937" y="154947"/>
                </a:cubicBezTo>
                <a:cubicBezTo>
                  <a:pt x="221253" y="153840"/>
                  <a:pt x="226791" y="153249"/>
                  <a:pt x="232329" y="153323"/>
                </a:cubicBezTo>
                <a:moveTo>
                  <a:pt x="208479" y="167057"/>
                </a:moveTo>
                <a:cubicBezTo>
                  <a:pt x="204861" y="165506"/>
                  <a:pt x="201391" y="163587"/>
                  <a:pt x="198216" y="161371"/>
                </a:cubicBezTo>
                <a:cubicBezTo>
                  <a:pt x="199693" y="160633"/>
                  <a:pt x="201170" y="159895"/>
                  <a:pt x="202646" y="159230"/>
                </a:cubicBezTo>
                <a:cubicBezTo>
                  <a:pt x="204418" y="161888"/>
                  <a:pt x="206338" y="164472"/>
                  <a:pt x="208479" y="167057"/>
                </a:cubicBezTo>
                <a:moveTo>
                  <a:pt x="188174" y="71955"/>
                </a:moveTo>
                <a:cubicBezTo>
                  <a:pt x="191128" y="73727"/>
                  <a:pt x="194155" y="75351"/>
                  <a:pt x="197182" y="76754"/>
                </a:cubicBezTo>
                <a:cubicBezTo>
                  <a:pt x="192309" y="86057"/>
                  <a:pt x="189282" y="95730"/>
                  <a:pt x="188248" y="105624"/>
                </a:cubicBezTo>
                <a:lnTo>
                  <a:pt x="172742" y="105624"/>
                </a:lnTo>
                <a:cubicBezTo>
                  <a:pt x="174219" y="92703"/>
                  <a:pt x="179757" y="81036"/>
                  <a:pt x="188174" y="71955"/>
                </a:cubicBezTo>
                <a:moveTo>
                  <a:pt x="172742" y="118915"/>
                </a:moveTo>
                <a:lnTo>
                  <a:pt x="188026" y="118915"/>
                </a:lnTo>
                <a:cubicBezTo>
                  <a:pt x="188765" y="128735"/>
                  <a:pt x="191423" y="138334"/>
                  <a:pt x="195927" y="147638"/>
                </a:cubicBezTo>
                <a:cubicBezTo>
                  <a:pt x="193048" y="148893"/>
                  <a:pt x="190315" y="150370"/>
                  <a:pt x="187584" y="151994"/>
                </a:cubicBezTo>
                <a:cubicBezTo>
                  <a:pt x="179535" y="142986"/>
                  <a:pt x="174145" y="131541"/>
                  <a:pt x="172742" y="118915"/>
                </a:cubicBezTo>
                <a:moveTo>
                  <a:pt x="289183" y="61765"/>
                </a:moveTo>
                <a:lnTo>
                  <a:pt x="316577" y="61765"/>
                </a:lnTo>
                <a:cubicBezTo>
                  <a:pt x="316577" y="61839"/>
                  <a:pt x="316651" y="61839"/>
                  <a:pt x="316651" y="61913"/>
                </a:cubicBezTo>
                <a:cubicBezTo>
                  <a:pt x="325733" y="77123"/>
                  <a:pt x="330532" y="94549"/>
                  <a:pt x="330532" y="112344"/>
                </a:cubicBezTo>
                <a:cubicBezTo>
                  <a:pt x="330532" y="166688"/>
                  <a:pt x="286378" y="210842"/>
                  <a:pt x="232033" y="210842"/>
                </a:cubicBezTo>
                <a:cubicBezTo>
                  <a:pt x="223247" y="210842"/>
                  <a:pt x="214460" y="209661"/>
                  <a:pt x="206117" y="207372"/>
                </a:cubicBezTo>
                <a:cubicBezTo>
                  <a:pt x="202572" y="206412"/>
                  <a:pt x="198955" y="208479"/>
                  <a:pt x="197994" y="212024"/>
                </a:cubicBezTo>
                <a:cubicBezTo>
                  <a:pt x="197035" y="215568"/>
                  <a:pt x="199102" y="219186"/>
                  <a:pt x="202646" y="220146"/>
                </a:cubicBezTo>
                <a:cubicBezTo>
                  <a:pt x="212171" y="222730"/>
                  <a:pt x="222139" y="224059"/>
                  <a:pt x="232107" y="224059"/>
                </a:cubicBezTo>
                <a:cubicBezTo>
                  <a:pt x="293761" y="224059"/>
                  <a:pt x="343897" y="173924"/>
                  <a:pt x="343897" y="112270"/>
                </a:cubicBezTo>
                <a:cubicBezTo>
                  <a:pt x="343897" y="92629"/>
                  <a:pt x="338728" y="73357"/>
                  <a:pt x="328982" y="56449"/>
                </a:cubicBezTo>
                <a:cubicBezTo>
                  <a:pt x="329055" y="56006"/>
                  <a:pt x="329129" y="55563"/>
                  <a:pt x="329129" y="55120"/>
                </a:cubicBezTo>
                <a:lnTo>
                  <a:pt x="329129" y="21893"/>
                </a:lnTo>
                <a:cubicBezTo>
                  <a:pt x="329129" y="18201"/>
                  <a:pt x="326176" y="15248"/>
                  <a:pt x="322484" y="15248"/>
                </a:cubicBezTo>
                <a:lnTo>
                  <a:pt x="289257" y="15248"/>
                </a:lnTo>
                <a:cubicBezTo>
                  <a:pt x="285565" y="15248"/>
                  <a:pt x="282612" y="18201"/>
                  <a:pt x="282612" y="21893"/>
                </a:cubicBezTo>
                <a:lnTo>
                  <a:pt x="282612" y="55120"/>
                </a:lnTo>
                <a:cubicBezTo>
                  <a:pt x="282538" y="58738"/>
                  <a:pt x="285492" y="61765"/>
                  <a:pt x="289183" y="61765"/>
                </a:cubicBezTo>
                <a:moveTo>
                  <a:pt x="295829" y="28538"/>
                </a:moveTo>
                <a:lnTo>
                  <a:pt x="315765" y="28538"/>
                </a:lnTo>
                <a:lnTo>
                  <a:pt x="315765" y="48474"/>
                </a:lnTo>
                <a:lnTo>
                  <a:pt x="295829" y="48474"/>
                </a:lnTo>
                <a:lnTo>
                  <a:pt x="295829" y="28538"/>
                </a:lnTo>
                <a:close/>
                <a:moveTo>
                  <a:pt x="134938" y="169494"/>
                </a:moveTo>
                <a:lnTo>
                  <a:pt x="134938" y="202720"/>
                </a:lnTo>
                <a:cubicBezTo>
                  <a:pt x="134938" y="206412"/>
                  <a:pt x="137891" y="209366"/>
                  <a:pt x="141583" y="209366"/>
                </a:cubicBezTo>
                <a:lnTo>
                  <a:pt x="174810" y="209366"/>
                </a:lnTo>
                <a:cubicBezTo>
                  <a:pt x="178501" y="209366"/>
                  <a:pt x="181455" y="206412"/>
                  <a:pt x="181455" y="202720"/>
                </a:cubicBezTo>
                <a:lnTo>
                  <a:pt x="181455" y="169494"/>
                </a:lnTo>
                <a:cubicBezTo>
                  <a:pt x="181455" y="165802"/>
                  <a:pt x="178501" y="162848"/>
                  <a:pt x="174810" y="162848"/>
                </a:cubicBezTo>
                <a:lnTo>
                  <a:pt x="147342" y="162848"/>
                </a:lnTo>
                <a:cubicBezTo>
                  <a:pt x="147195" y="162331"/>
                  <a:pt x="146973" y="161888"/>
                  <a:pt x="146751" y="161445"/>
                </a:cubicBezTo>
                <a:cubicBezTo>
                  <a:pt x="138186" y="146604"/>
                  <a:pt x="133609" y="129548"/>
                  <a:pt x="133609" y="112270"/>
                </a:cubicBezTo>
                <a:cubicBezTo>
                  <a:pt x="133609" y="57925"/>
                  <a:pt x="177763" y="13771"/>
                  <a:pt x="232107" y="13771"/>
                </a:cubicBezTo>
                <a:cubicBezTo>
                  <a:pt x="240894" y="13771"/>
                  <a:pt x="249607" y="14952"/>
                  <a:pt x="258024" y="17241"/>
                </a:cubicBezTo>
                <a:cubicBezTo>
                  <a:pt x="261568" y="18201"/>
                  <a:pt x="265186" y="16134"/>
                  <a:pt x="266146" y="12589"/>
                </a:cubicBezTo>
                <a:cubicBezTo>
                  <a:pt x="267106" y="9045"/>
                  <a:pt x="265039" y="5427"/>
                  <a:pt x="261494" y="4467"/>
                </a:cubicBezTo>
                <a:cubicBezTo>
                  <a:pt x="251969" y="1883"/>
                  <a:pt x="242075" y="554"/>
                  <a:pt x="232107" y="554"/>
                </a:cubicBezTo>
                <a:cubicBezTo>
                  <a:pt x="170453" y="554"/>
                  <a:pt x="120318" y="50690"/>
                  <a:pt x="120318" y="112344"/>
                </a:cubicBezTo>
                <a:cubicBezTo>
                  <a:pt x="120318" y="131910"/>
                  <a:pt x="125486" y="151182"/>
                  <a:pt x="135159" y="168017"/>
                </a:cubicBezTo>
                <a:cubicBezTo>
                  <a:pt x="134938" y="168460"/>
                  <a:pt x="134938" y="168977"/>
                  <a:pt x="134938" y="169494"/>
                </a:cubicBezTo>
                <a:moveTo>
                  <a:pt x="148228" y="176139"/>
                </a:moveTo>
                <a:lnTo>
                  <a:pt x="168164" y="176139"/>
                </a:lnTo>
                <a:lnTo>
                  <a:pt x="168164" y="196075"/>
                </a:lnTo>
                <a:lnTo>
                  <a:pt x="148228" y="196075"/>
                </a:lnTo>
                <a:lnTo>
                  <a:pt x="148228" y="17613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83">
            <a:extLst>
              <a:ext uri="{FF2B5EF4-FFF2-40B4-BE49-F238E27FC236}">
                <a16:creationId xmlns:a16="http://schemas.microsoft.com/office/drawing/2014/main" id="{8C2DFB60-D732-824E-B04D-1C6030DF3C08}"/>
              </a:ext>
            </a:extLst>
          </p:cNvPr>
          <p:cNvSpPr/>
          <p:nvPr/>
        </p:nvSpPr>
        <p:spPr>
          <a:xfrm>
            <a:off x="14138968" y="6176863"/>
            <a:ext cx="1015293" cy="1192226"/>
          </a:xfrm>
          <a:custGeom>
            <a:avLst/>
            <a:gdLst>
              <a:gd name="connsiteX0" fmla="*/ 254037 w 453360"/>
              <a:gd name="connsiteY0" fmla="*/ 339245 h 532366"/>
              <a:gd name="connsiteX1" fmla="*/ 266515 w 453360"/>
              <a:gd name="connsiteY1" fmla="*/ 326766 h 532366"/>
              <a:gd name="connsiteX2" fmla="*/ 254037 w 453360"/>
              <a:gd name="connsiteY2" fmla="*/ 314288 h 532366"/>
              <a:gd name="connsiteX3" fmla="*/ 241558 w 453360"/>
              <a:gd name="connsiteY3" fmla="*/ 326766 h 532366"/>
              <a:gd name="connsiteX4" fmla="*/ 254037 w 453360"/>
              <a:gd name="connsiteY4" fmla="*/ 339245 h 532366"/>
              <a:gd name="connsiteX5" fmla="*/ 194967 w 453360"/>
              <a:gd name="connsiteY5" fmla="*/ 339245 h 532366"/>
              <a:gd name="connsiteX6" fmla="*/ 207445 w 453360"/>
              <a:gd name="connsiteY6" fmla="*/ 326766 h 532366"/>
              <a:gd name="connsiteX7" fmla="*/ 194967 w 453360"/>
              <a:gd name="connsiteY7" fmla="*/ 314288 h 532366"/>
              <a:gd name="connsiteX8" fmla="*/ 182489 w 453360"/>
              <a:gd name="connsiteY8" fmla="*/ 326766 h 532366"/>
              <a:gd name="connsiteX9" fmla="*/ 194967 w 453360"/>
              <a:gd name="connsiteY9" fmla="*/ 339245 h 532366"/>
              <a:gd name="connsiteX10" fmla="*/ 253963 w 453360"/>
              <a:gd name="connsiteY10" fmla="*/ 388421 h 532366"/>
              <a:gd name="connsiteX11" fmla="*/ 266442 w 453360"/>
              <a:gd name="connsiteY11" fmla="*/ 375942 h 532366"/>
              <a:gd name="connsiteX12" fmla="*/ 253963 w 453360"/>
              <a:gd name="connsiteY12" fmla="*/ 363464 h 532366"/>
              <a:gd name="connsiteX13" fmla="*/ 241484 w 453360"/>
              <a:gd name="connsiteY13" fmla="*/ 375942 h 532366"/>
              <a:gd name="connsiteX14" fmla="*/ 253963 w 453360"/>
              <a:gd name="connsiteY14" fmla="*/ 388421 h 532366"/>
              <a:gd name="connsiteX15" fmla="*/ 194893 w 453360"/>
              <a:gd name="connsiteY15" fmla="*/ 388421 h 532366"/>
              <a:gd name="connsiteX16" fmla="*/ 207372 w 453360"/>
              <a:gd name="connsiteY16" fmla="*/ 375942 h 532366"/>
              <a:gd name="connsiteX17" fmla="*/ 194893 w 453360"/>
              <a:gd name="connsiteY17" fmla="*/ 363464 h 532366"/>
              <a:gd name="connsiteX18" fmla="*/ 182415 w 453360"/>
              <a:gd name="connsiteY18" fmla="*/ 375942 h 532366"/>
              <a:gd name="connsiteX19" fmla="*/ 194893 w 453360"/>
              <a:gd name="connsiteY19" fmla="*/ 388421 h 532366"/>
              <a:gd name="connsiteX20" fmla="*/ 312073 w 453360"/>
              <a:gd name="connsiteY20" fmla="*/ 291177 h 532366"/>
              <a:gd name="connsiteX21" fmla="*/ 324551 w 453360"/>
              <a:gd name="connsiteY21" fmla="*/ 278698 h 532366"/>
              <a:gd name="connsiteX22" fmla="*/ 312073 w 453360"/>
              <a:gd name="connsiteY22" fmla="*/ 266220 h 532366"/>
              <a:gd name="connsiteX23" fmla="*/ 299594 w 453360"/>
              <a:gd name="connsiteY23" fmla="*/ 278698 h 532366"/>
              <a:gd name="connsiteX24" fmla="*/ 312073 w 453360"/>
              <a:gd name="connsiteY24" fmla="*/ 291177 h 532366"/>
              <a:gd name="connsiteX25" fmla="*/ 254037 w 453360"/>
              <a:gd name="connsiteY25" fmla="*/ 291177 h 532366"/>
              <a:gd name="connsiteX26" fmla="*/ 266515 w 453360"/>
              <a:gd name="connsiteY26" fmla="*/ 278698 h 532366"/>
              <a:gd name="connsiteX27" fmla="*/ 254037 w 453360"/>
              <a:gd name="connsiteY27" fmla="*/ 266220 h 532366"/>
              <a:gd name="connsiteX28" fmla="*/ 241558 w 453360"/>
              <a:gd name="connsiteY28" fmla="*/ 278698 h 532366"/>
              <a:gd name="connsiteX29" fmla="*/ 254037 w 453360"/>
              <a:gd name="connsiteY29" fmla="*/ 291177 h 532366"/>
              <a:gd name="connsiteX30" fmla="*/ 194967 w 453360"/>
              <a:gd name="connsiteY30" fmla="*/ 291177 h 532366"/>
              <a:gd name="connsiteX31" fmla="*/ 207445 w 453360"/>
              <a:gd name="connsiteY31" fmla="*/ 278698 h 532366"/>
              <a:gd name="connsiteX32" fmla="*/ 194967 w 453360"/>
              <a:gd name="connsiteY32" fmla="*/ 266220 h 532366"/>
              <a:gd name="connsiteX33" fmla="*/ 182489 w 453360"/>
              <a:gd name="connsiteY33" fmla="*/ 278698 h 532366"/>
              <a:gd name="connsiteX34" fmla="*/ 194967 w 453360"/>
              <a:gd name="connsiteY34" fmla="*/ 291177 h 532366"/>
              <a:gd name="connsiteX35" fmla="*/ 434864 w 453360"/>
              <a:gd name="connsiteY35" fmla="*/ 89675 h 532366"/>
              <a:gd name="connsiteX36" fmla="*/ 421721 w 453360"/>
              <a:gd name="connsiteY36" fmla="*/ 84876 h 532366"/>
              <a:gd name="connsiteX37" fmla="*/ 400308 w 453360"/>
              <a:gd name="connsiteY37" fmla="*/ 85910 h 532366"/>
              <a:gd name="connsiteX38" fmla="*/ 386058 w 453360"/>
              <a:gd name="connsiteY38" fmla="*/ 102006 h 532366"/>
              <a:gd name="connsiteX39" fmla="*/ 381406 w 453360"/>
              <a:gd name="connsiteY39" fmla="*/ 115740 h 532366"/>
              <a:gd name="connsiteX40" fmla="*/ 372472 w 453360"/>
              <a:gd name="connsiteY40" fmla="*/ 106879 h 532366"/>
              <a:gd name="connsiteX41" fmla="*/ 372693 w 453360"/>
              <a:gd name="connsiteY41" fmla="*/ 104295 h 532366"/>
              <a:gd name="connsiteX42" fmla="*/ 372693 w 453360"/>
              <a:gd name="connsiteY42" fmla="*/ 58073 h 532366"/>
              <a:gd name="connsiteX43" fmla="*/ 350985 w 453360"/>
              <a:gd name="connsiteY43" fmla="*/ 37251 h 532366"/>
              <a:gd name="connsiteX44" fmla="*/ 63463 w 453360"/>
              <a:gd name="connsiteY44" fmla="*/ 37251 h 532366"/>
              <a:gd name="connsiteX45" fmla="*/ 41755 w 453360"/>
              <a:gd name="connsiteY45" fmla="*/ 58073 h 532366"/>
              <a:gd name="connsiteX46" fmla="*/ 41755 w 453360"/>
              <a:gd name="connsiteY46" fmla="*/ 449558 h 532366"/>
              <a:gd name="connsiteX47" fmla="*/ 63463 w 453360"/>
              <a:gd name="connsiteY47" fmla="*/ 470380 h 532366"/>
              <a:gd name="connsiteX48" fmla="*/ 120982 w 453360"/>
              <a:gd name="connsiteY48" fmla="*/ 470380 h 532366"/>
              <a:gd name="connsiteX49" fmla="*/ 159156 w 453360"/>
              <a:gd name="connsiteY49" fmla="*/ 507225 h 532366"/>
              <a:gd name="connsiteX50" fmla="*/ 268288 w 453360"/>
              <a:gd name="connsiteY50" fmla="*/ 507225 h 532366"/>
              <a:gd name="connsiteX51" fmla="*/ 267032 w 453360"/>
              <a:gd name="connsiteY51" fmla="*/ 521254 h 532366"/>
              <a:gd name="connsiteX52" fmla="*/ 273678 w 453360"/>
              <a:gd name="connsiteY52" fmla="*/ 531812 h 532366"/>
              <a:gd name="connsiteX53" fmla="*/ 277296 w 453360"/>
              <a:gd name="connsiteY53" fmla="*/ 532477 h 532366"/>
              <a:gd name="connsiteX54" fmla="*/ 285639 w 453360"/>
              <a:gd name="connsiteY54" fmla="*/ 528195 h 532366"/>
              <a:gd name="connsiteX55" fmla="*/ 300997 w 453360"/>
              <a:gd name="connsiteY55" fmla="*/ 507151 h 532366"/>
              <a:gd name="connsiteX56" fmla="*/ 350394 w 453360"/>
              <a:gd name="connsiteY56" fmla="*/ 507151 h 532366"/>
              <a:gd name="connsiteX57" fmla="*/ 388642 w 453360"/>
              <a:gd name="connsiteY57" fmla="*/ 468903 h 532366"/>
              <a:gd name="connsiteX58" fmla="*/ 388642 w 453360"/>
              <a:gd name="connsiteY58" fmla="*/ 312737 h 532366"/>
              <a:gd name="connsiteX59" fmla="*/ 388568 w 453360"/>
              <a:gd name="connsiteY59" fmla="*/ 311704 h 532366"/>
              <a:gd name="connsiteX60" fmla="*/ 434569 w 453360"/>
              <a:gd name="connsiteY60" fmla="*/ 175105 h 532366"/>
              <a:gd name="connsiteX61" fmla="*/ 435086 w 453360"/>
              <a:gd name="connsiteY61" fmla="*/ 173850 h 532366"/>
              <a:gd name="connsiteX62" fmla="*/ 435455 w 453360"/>
              <a:gd name="connsiteY62" fmla="*/ 172521 h 532366"/>
              <a:gd name="connsiteX63" fmla="*/ 442248 w 453360"/>
              <a:gd name="connsiteY63" fmla="*/ 152363 h 532366"/>
              <a:gd name="connsiteX64" fmla="*/ 442913 w 453360"/>
              <a:gd name="connsiteY64" fmla="*/ 150813 h 532366"/>
              <a:gd name="connsiteX65" fmla="*/ 443282 w 453360"/>
              <a:gd name="connsiteY65" fmla="*/ 149188 h 532366"/>
              <a:gd name="connsiteX66" fmla="*/ 451625 w 453360"/>
              <a:gd name="connsiteY66" fmla="*/ 124379 h 532366"/>
              <a:gd name="connsiteX67" fmla="*/ 434864 w 453360"/>
              <a:gd name="connsiteY67" fmla="*/ 89675 h 532366"/>
              <a:gd name="connsiteX68" fmla="*/ 322927 w 453360"/>
              <a:gd name="connsiteY68" fmla="*/ 442100 h 532366"/>
              <a:gd name="connsiteX69" fmla="*/ 290881 w 453360"/>
              <a:gd name="connsiteY69" fmla="*/ 486107 h 532366"/>
              <a:gd name="connsiteX70" fmla="*/ 295533 w 453360"/>
              <a:gd name="connsiteY70" fmla="*/ 433240 h 532366"/>
              <a:gd name="connsiteX71" fmla="*/ 385541 w 453360"/>
              <a:gd name="connsiteY71" fmla="*/ 168090 h 532366"/>
              <a:gd name="connsiteX72" fmla="*/ 412196 w 453360"/>
              <a:gd name="connsiteY72" fmla="*/ 177099 h 532366"/>
              <a:gd name="connsiteX73" fmla="*/ 322927 w 453360"/>
              <a:gd name="connsiteY73" fmla="*/ 442100 h 532366"/>
              <a:gd name="connsiteX74" fmla="*/ 392038 w 453360"/>
              <a:gd name="connsiteY74" fmla="*/ 148523 h 532366"/>
              <a:gd name="connsiteX75" fmla="*/ 393220 w 453360"/>
              <a:gd name="connsiteY75" fmla="*/ 145053 h 532366"/>
              <a:gd name="connsiteX76" fmla="*/ 419801 w 453360"/>
              <a:gd name="connsiteY76" fmla="*/ 154061 h 532366"/>
              <a:gd name="connsiteX77" fmla="*/ 418620 w 453360"/>
              <a:gd name="connsiteY77" fmla="*/ 157532 h 532366"/>
              <a:gd name="connsiteX78" fmla="*/ 392038 w 453360"/>
              <a:gd name="connsiteY78" fmla="*/ 148523 h 532366"/>
              <a:gd name="connsiteX79" fmla="*/ 405625 w 453360"/>
              <a:gd name="connsiteY79" fmla="*/ 108651 h 532366"/>
              <a:gd name="connsiteX80" fmla="*/ 409243 w 453360"/>
              <a:gd name="connsiteY80" fmla="*/ 104590 h 532366"/>
              <a:gd name="connsiteX81" fmla="*/ 414633 w 453360"/>
              <a:gd name="connsiteY81" fmla="*/ 104295 h 532366"/>
              <a:gd name="connsiteX82" fmla="*/ 427776 w 453360"/>
              <a:gd name="connsiteY82" fmla="*/ 109094 h 532366"/>
              <a:gd name="connsiteX83" fmla="*/ 431984 w 453360"/>
              <a:gd name="connsiteY83" fmla="*/ 117881 h 532366"/>
              <a:gd name="connsiteX84" fmla="*/ 426373 w 453360"/>
              <a:gd name="connsiteY84" fmla="*/ 134494 h 532366"/>
              <a:gd name="connsiteX85" fmla="*/ 399865 w 453360"/>
              <a:gd name="connsiteY85" fmla="*/ 125486 h 532366"/>
              <a:gd name="connsiteX86" fmla="*/ 405625 w 453360"/>
              <a:gd name="connsiteY86" fmla="*/ 108651 h 532366"/>
              <a:gd name="connsiteX87" fmla="*/ 68262 w 453360"/>
              <a:gd name="connsiteY87" fmla="*/ 63832 h 532366"/>
              <a:gd name="connsiteX88" fmla="*/ 346112 w 453360"/>
              <a:gd name="connsiteY88" fmla="*/ 63832 h 532366"/>
              <a:gd name="connsiteX89" fmla="*/ 346112 w 453360"/>
              <a:gd name="connsiteY89" fmla="*/ 99791 h 532366"/>
              <a:gd name="connsiteX90" fmla="*/ 159082 w 453360"/>
              <a:gd name="connsiteY90" fmla="*/ 99791 h 532366"/>
              <a:gd name="connsiteX91" fmla="*/ 120835 w 453360"/>
              <a:gd name="connsiteY91" fmla="*/ 138038 h 532366"/>
              <a:gd name="connsiteX92" fmla="*/ 120835 w 453360"/>
              <a:gd name="connsiteY92" fmla="*/ 443872 h 532366"/>
              <a:gd name="connsiteX93" fmla="*/ 68262 w 453360"/>
              <a:gd name="connsiteY93" fmla="*/ 443872 h 532366"/>
              <a:gd name="connsiteX94" fmla="*/ 68262 w 453360"/>
              <a:gd name="connsiteY94" fmla="*/ 63832 h 532366"/>
              <a:gd name="connsiteX95" fmla="*/ 159156 w 453360"/>
              <a:gd name="connsiteY95" fmla="*/ 486624 h 532366"/>
              <a:gd name="connsiteX96" fmla="*/ 141583 w 453360"/>
              <a:gd name="connsiteY96" fmla="*/ 469051 h 532366"/>
              <a:gd name="connsiteX97" fmla="*/ 141583 w 453360"/>
              <a:gd name="connsiteY97" fmla="*/ 138038 h 532366"/>
              <a:gd name="connsiteX98" fmla="*/ 159156 w 453360"/>
              <a:gd name="connsiteY98" fmla="*/ 120465 h 532366"/>
              <a:gd name="connsiteX99" fmla="*/ 350394 w 453360"/>
              <a:gd name="connsiteY99" fmla="*/ 120465 h 532366"/>
              <a:gd name="connsiteX100" fmla="*/ 367968 w 453360"/>
              <a:gd name="connsiteY100" fmla="*/ 138038 h 532366"/>
              <a:gd name="connsiteX101" fmla="*/ 371290 w 453360"/>
              <a:gd name="connsiteY101" fmla="*/ 145570 h 532366"/>
              <a:gd name="connsiteX102" fmla="*/ 369445 w 453360"/>
              <a:gd name="connsiteY102" fmla="*/ 151108 h 532366"/>
              <a:gd name="connsiteX103" fmla="*/ 369223 w 453360"/>
              <a:gd name="connsiteY103" fmla="*/ 151625 h 532366"/>
              <a:gd name="connsiteX104" fmla="*/ 369075 w 453360"/>
              <a:gd name="connsiteY104" fmla="*/ 152141 h 532366"/>
              <a:gd name="connsiteX105" fmla="*/ 355637 w 453360"/>
              <a:gd name="connsiteY105" fmla="*/ 191718 h 532366"/>
              <a:gd name="connsiteX106" fmla="*/ 355637 w 453360"/>
              <a:gd name="connsiteY106" fmla="*/ 139884 h 532366"/>
              <a:gd name="connsiteX107" fmla="*/ 345300 w 453360"/>
              <a:gd name="connsiteY107" fmla="*/ 129547 h 532366"/>
              <a:gd name="connsiteX108" fmla="*/ 162553 w 453360"/>
              <a:gd name="connsiteY108" fmla="*/ 129547 h 532366"/>
              <a:gd name="connsiteX109" fmla="*/ 152215 w 453360"/>
              <a:gd name="connsiteY109" fmla="*/ 139884 h 532366"/>
              <a:gd name="connsiteX110" fmla="*/ 152215 w 453360"/>
              <a:gd name="connsiteY110" fmla="*/ 230852 h 532366"/>
              <a:gd name="connsiteX111" fmla="*/ 162553 w 453360"/>
              <a:gd name="connsiteY111" fmla="*/ 241189 h 532366"/>
              <a:gd name="connsiteX112" fmla="*/ 338876 w 453360"/>
              <a:gd name="connsiteY112" fmla="*/ 241189 h 532366"/>
              <a:gd name="connsiteX113" fmla="*/ 313993 w 453360"/>
              <a:gd name="connsiteY113" fmla="*/ 314436 h 532366"/>
              <a:gd name="connsiteX114" fmla="*/ 312147 w 453360"/>
              <a:gd name="connsiteY114" fmla="*/ 314288 h 532366"/>
              <a:gd name="connsiteX115" fmla="*/ 299668 w 453360"/>
              <a:gd name="connsiteY115" fmla="*/ 326766 h 532366"/>
              <a:gd name="connsiteX116" fmla="*/ 306092 w 453360"/>
              <a:gd name="connsiteY116" fmla="*/ 337621 h 532366"/>
              <a:gd name="connsiteX117" fmla="*/ 275523 w 453360"/>
              <a:gd name="connsiteY117" fmla="*/ 427702 h 532366"/>
              <a:gd name="connsiteX118" fmla="*/ 275006 w 453360"/>
              <a:gd name="connsiteY118" fmla="*/ 430139 h 532366"/>
              <a:gd name="connsiteX119" fmla="*/ 274195 w 453360"/>
              <a:gd name="connsiteY119" fmla="*/ 439737 h 532366"/>
              <a:gd name="connsiteX120" fmla="*/ 267697 w 453360"/>
              <a:gd name="connsiteY120" fmla="*/ 437448 h 532366"/>
              <a:gd name="connsiteX121" fmla="*/ 194524 w 453360"/>
              <a:gd name="connsiteY121" fmla="*/ 437448 h 532366"/>
              <a:gd name="connsiteX122" fmla="*/ 184187 w 453360"/>
              <a:gd name="connsiteY122" fmla="*/ 447786 h 532366"/>
              <a:gd name="connsiteX123" fmla="*/ 194524 w 453360"/>
              <a:gd name="connsiteY123" fmla="*/ 458123 h 532366"/>
              <a:gd name="connsiteX124" fmla="*/ 267697 w 453360"/>
              <a:gd name="connsiteY124" fmla="*/ 458123 h 532366"/>
              <a:gd name="connsiteX125" fmla="*/ 272718 w 453360"/>
              <a:gd name="connsiteY125" fmla="*/ 456794 h 532366"/>
              <a:gd name="connsiteX126" fmla="*/ 270134 w 453360"/>
              <a:gd name="connsiteY126" fmla="*/ 486550 h 532366"/>
              <a:gd name="connsiteX127" fmla="*/ 159156 w 453360"/>
              <a:gd name="connsiteY127" fmla="*/ 486550 h 532366"/>
              <a:gd name="connsiteX128" fmla="*/ 334889 w 453360"/>
              <a:gd name="connsiteY128" fmla="*/ 220589 h 532366"/>
              <a:gd name="connsiteX129" fmla="*/ 172816 w 453360"/>
              <a:gd name="connsiteY129" fmla="*/ 220589 h 532366"/>
              <a:gd name="connsiteX130" fmla="*/ 172816 w 453360"/>
              <a:gd name="connsiteY130" fmla="*/ 150296 h 532366"/>
              <a:gd name="connsiteX131" fmla="*/ 334889 w 453360"/>
              <a:gd name="connsiteY131" fmla="*/ 150296 h 532366"/>
              <a:gd name="connsiteX132" fmla="*/ 334889 w 453360"/>
              <a:gd name="connsiteY132" fmla="*/ 220589 h 532366"/>
              <a:gd name="connsiteX133" fmla="*/ 367894 w 453360"/>
              <a:gd name="connsiteY133" fmla="*/ 469051 h 532366"/>
              <a:gd name="connsiteX134" fmla="*/ 350320 w 453360"/>
              <a:gd name="connsiteY134" fmla="*/ 486624 h 532366"/>
              <a:gd name="connsiteX135" fmla="*/ 315986 w 453360"/>
              <a:gd name="connsiteY135" fmla="*/ 486624 h 532366"/>
              <a:gd name="connsiteX136" fmla="*/ 340500 w 453360"/>
              <a:gd name="connsiteY136" fmla="*/ 452954 h 532366"/>
              <a:gd name="connsiteX137" fmla="*/ 341977 w 453360"/>
              <a:gd name="connsiteY137" fmla="*/ 450148 h 532366"/>
              <a:gd name="connsiteX138" fmla="*/ 367894 w 453360"/>
              <a:gd name="connsiteY138" fmla="*/ 373063 h 532366"/>
              <a:gd name="connsiteX139" fmla="*/ 367894 w 453360"/>
              <a:gd name="connsiteY139" fmla="*/ 469051 h 532366"/>
              <a:gd name="connsiteX140" fmla="*/ 309858 w 453360"/>
              <a:gd name="connsiteY140" fmla="*/ 27061 h 532366"/>
              <a:gd name="connsiteX141" fmla="*/ 27135 w 453360"/>
              <a:gd name="connsiteY141" fmla="*/ 27061 h 532366"/>
              <a:gd name="connsiteX142" fmla="*/ 27135 w 453360"/>
              <a:gd name="connsiteY142" fmla="*/ 412861 h 532366"/>
              <a:gd name="connsiteX143" fmla="*/ 13844 w 453360"/>
              <a:gd name="connsiteY143" fmla="*/ 426151 h 532366"/>
              <a:gd name="connsiteX144" fmla="*/ 554 w 453360"/>
              <a:gd name="connsiteY144" fmla="*/ 412861 h 532366"/>
              <a:gd name="connsiteX145" fmla="*/ 554 w 453360"/>
              <a:gd name="connsiteY145" fmla="*/ 21376 h 532366"/>
              <a:gd name="connsiteX146" fmla="*/ 22262 w 453360"/>
              <a:gd name="connsiteY146" fmla="*/ 554 h 532366"/>
              <a:gd name="connsiteX147" fmla="*/ 309858 w 453360"/>
              <a:gd name="connsiteY147" fmla="*/ 554 h 532366"/>
              <a:gd name="connsiteX148" fmla="*/ 323148 w 453360"/>
              <a:gd name="connsiteY148" fmla="*/ 13844 h 532366"/>
              <a:gd name="connsiteX149" fmla="*/ 309858 w 453360"/>
              <a:gd name="connsiteY149" fmla="*/ 2706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53360" h="532366">
                <a:moveTo>
                  <a:pt x="254037" y="339245"/>
                </a:moveTo>
                <a:cubicBezTo>
                  <a:pt x="260904" y="339245"/>
                  <a:pt x="266515" y="333634"/>
                  <a:pt x="266515" y="326766"/>
                </a:cubicBezTo>
                <a:cubicBezTo>
                  <a:pt x="266515" y="319900"/>
                  <a:pt x="260904" y="314288"/>
                  <a:pt x="254037" y="314288"/>
                </a:cubicBezTo>
                <a:cubicBezTo>
                  <a:pt x="247170" y="314288"/>
                  <a:pt x="241558" y="319900"/>
                  <a:pt x="241558" y="326766"/>
                </a:cubicBezTo>
                <a:cubicBezTo>
                  <a:pt x="241558" y="333634"/>
                  <a:pt x="247170" y="339245"/>
                  <a:pt x="254037" y="339245"/>
                </a:cubicBezTo>
                <a:moveTo>
                  <a:pt x="194967" y="339245"/>
                </a:moveTo>
                <a:cubicBezTo>
                  <a:pt x="201834" y="339245"/>
                  <a:pt x="207445" y="333634"/>
                  <a:pt x="207445" y="326766"/>
                </a:cubicBezTo>
                <a:cubicBezTo>
                  <a:pt x="207445" y="319900"/>
                  <a:pt x="201834" y="314288"/>
                  <a:pt x="194967" y="314288"/>
                </a:cubicBezTo>
                <a:cubicBezTo>
                  <a:pt x="188100" y="314288"/>
                  <a:pt x="182489" y="319900"/>
                  <a:pt x="182489" y="326766"/>
                </a:cubicBezTo>
                <a:cubicBezTo>
                  <a:pt x="182489" y="333634"/>
                  <a:pt x="188026" y="339245"/>
                  <a:pt x="194967" y="339245"/>
                </a:cubicBezTo>
                <a:moveTo>
                  <a:pt x="253963" y="388421"/>
                </a:moveTo>
                <a:cubicBezTo>
                  <a:pt x="260830" y="388421"/>
                  <a:pt x="266442" y="382809"/>
                  <a:pt x="266442" y="375942"/>
                </a:cubicBezTo>
                <a:cubicBezTo>
                  <a:pt x="266442" y="369075"/>
                  <a:pt x="260830" y="363464"/>
                  <a:pt x="253963" y="363464"/>
                </a:cubicBezTo>
                <a:cubicBezTo>
                  <a:pt x="247096" y="363464"/>
                  <a:pt x="241484" y="369075"/>
                  <a:pt x="241484" y="375942"/>
                </a:cubicBezTo>
                <a:cubicBezTo>
                  <a:pt x="241484" y="382809"/>
                  <a:pt x="247096" y="388421"/>
                  <a:pt x="253963" y="388421"/>
                </a:cubicBezTo>
                <a:moveTo>
                  <a:pt x="194893" y="388421"/>
                </a:moveTo>
                <a:cubicBezTo>
                  <a:pt x="201760" y="388421"/>
                  <a:pt x="207372" y="382809"/>
                  <a:pt x="207372" y="375942"/>
                </a:cubicBezTo>
                <a:cubicBezTo>
                  <a:pt x="207372" y="369075"/>
                  <a:pt x="201760" y="363464"/>
                  <a:pt x="194893" y="363464"/>
                </a:cubicBezTo>
                <a:cubicBezTo>
                  <a:pt x="188026" y="363464"/>
                  <a:pt x="182415" y="369075"/>
                  <a:pt x="182415" y="375942"/>
                </a:cubicBezTo>
                <a:cubicBezTo>
                  <a:pt x="182415" y="382809"/>
                  <a:pt x="188026" y="388421"/>
                  <a:pt x="194893" y="388421"/>
                </a:cubicBezTo>
                <a:moveTo>
                  <a:pt x="312073" y="291177"/>
                </a:moveTo>
                <a:cubicBezTo>
                  <a:pt x="318940" y="291177"/>
                  <a:pt x="324551" y="285565"/>
                  <a:pt x="324551" y="278698"/>
                </a:cubicBezTo>
                <a:cubicBezTo>
                  <a:pt x="324551" y="271832"/>
                  <a:pt x="318940" y="266220"/>
                  <a:pt x="312073" y="266220"/>
                </a:cubicBezTo>
                <a:cubicBezTo>
                  <a:pt x="305206" y="266220"/>
                  <a:pt x="299594" y="271832"/>
                  <a:pt x="299594" y="278698"/>
                </a:cubicBezTo>
                <a:cubicBezTo>
                  <a:pt x="299594" y="285565"/>
                  <a:pt x="305206" y="291177"/>
                  <a:pt x="312073" y="291177"/>
                </a:cubicBezTo>
                <a:moveTo>
                  <a:pt x="254037" y="291177"/>
                </a:moveTo>
                <a:cubicBezTo>
                  <a:pt x="260904" y="291177"/>
                  <a:pt x="266515" y="285565"/>
                  <a:pt x="266515" y="278698"/>
                </a:cubicBezTo>
                <a:cubicBezTo>
                  <a:pt x="266515" y="271832"/>
                  <a:pt x="260904" y="266220"/>
                  <a:pt x="254037" y="266220"/>
                </a:cubicBezTo>
                <a:cubicBezTo>
                  <a:pt x="247170" y="266220"/>
                  <a:pt x="241558" y="271832"/>
                  <a:pt x="241558" y="278698"/>
                </a:cubicBezTo>
                <a:cubicBezTo>
                  <a:pt x="241558" y="285565"/>
                  <a:pt x="247170" y="291177"/>
                  <a:pt x="254037" y="291177"/>
                </a:cubicBezTo>
                <a:moveTo>
                  <a:pt x="194967" y="291177"/>
                </a:moveTo>
                <a:cubicBezTo>
                  <a:pt x="201834" y="291177"/>
                  <a:pt x="207445" y="285565"/>
                  <a:pt x="207445" y="278698"/>
                </a:cubicBezTo>
                <a:cubicBezTo>
                  <a:pt x="207445" y="271832"/>
                  <a:pt x="201834" y="266220"/>
                  <a:pt x="194967" y="266220"/>
                </a:cubicBezTo>
                <a:cubicBezTo>
                  <a:pt x="188100" y="266220"/>
                  <a:pt x="182489" y="271832"/>
                  <a:pt x="182489" y="278698"/>
                </a:cubicBezTo>
                <a:cubicBezTo>
                  <a:pt x="182489" y="285565"/>
                  <a:pt x="188026" y="291177"/>
                  <a:pt x="194967" y="291177"/>
                </a:cubicBezTo>
                <a:moveTo>
                  <a:pt x="434864" y="89675"/>
                </a:moveTo>
                <a:lnTo>
                  <a:pt x="421721" y="84876"/>
                </a:lnTo>
                <a:cubicBezTo>
                  <a:pt x="414633" y="82291"/>
                  <a:pt x="407028" y="82661"/>
                  <a:pt x="400308" y="85910"/>
                </a:cubicBezTo>
                <a:cubicBezTo>
                  <a:pt x="393515" y="89158"/>
                  <a:pt x="388494" y="94844"/>
                  <a:pt x="386058" y="102006"/>
                </a:cubicBezTo>
                <a:lnTo>
                  <a:pt x="381406" y="115740"/>
                </a:lnTo>
                <a:cubicBezTo>
                  <a:pt x="378969" y="112343"/>
                  <a:pt x="375942" y="109316"/>
                  <a:pt x="372472" y="106879"/>
                </a:cubicBezTo>
                <a:cubicBezTo>
                  <a:pt x="372619" y="106067"/>
                  <a:pt x="372693" y="105181"/>
                  <a:pt x="372693" y="104295"/>
                </a:cubicBezTo>
                <a:lnTo>
                  <a:pt x="372693" y="58073"/>
                </a:lnTo>
                <a:cubicBezTo>
                  <a:pt x="372693" y="46554"/>
                  <a:pt x="362947" y="37251"/>
                  <a:pt x="350985" y="37251"/>
                </a:cubicBezTo>
                <a:lnTo>
                  <a:pt x="63463" y="37251"/>
                </a:lnTo>
                <a:cubicBezTo>
                  <a:pt x="51501" y="37251"/>
                  <a:pt x="41755" y="46628"/>
                  <a:pt x="41755" y="58073"/>
                </a:cubicBezTo>
                <a:lnTo>
                  <a:pt x="41755" y="449558"/>
                </a:lnTo>
                <a:cubicBezTo>
                  <a:pt x="41755" y="461076"/>
                  <a:pt x="51501" y="470380"/>
                  <a:pt x="63463" y="470380"/>
                </a:cubicBezTo>
                <a:lnTo>
                  <a:pt x="120982" y="470380"/>
                </a:lnTo>
                <a:cubicBezTo>
                  <a:pt x="121721" y="490833"/>
                  <a:pt x="138555" y="507225"/>
                  <a:pt x="159156" y="507225"/>
                </a:cubicBezTo>
                <a:lnTo>
                  <a:pt x="268288" y="507225"/>
                </a:lnTo>
                <a:lnTo>
                  <a:pt x="267032" y="521254"/>
                </a:lnTo>
                <a:cubicBezTo>
                  <a:pt x="266663" y="525905"/>
                  <a:pt x="269321" y="530188"/>
                  <a:pt x="273678" y="531812"/>
                </a:cubicBezTo>
                <a:cubicBezTo>
                  <a:pt x="274859" y="532256"/>
                  <a:pt x="276114" y="532477"/>
                  <a:pt x="277296" y="532477"/>
                </a:cubicBezTo>
                <a:cubicBezTo>
                  <a:pt x="280544" y="532477"/>
                  <a:pt x="283646" y="530927"/>
                  <a:pt x="285639" y="528195"/>
                </a:cubicBezTo>
                <a:lnTo>
                  <a:pt x="300997" y="507151"/>
                </a:lnTo>
                <a:lnTo>
                  <a:pt x="350394" y="507151"/>
                </a:lnTo>
                <a:cubicBezTo>
                  <a:pt x="371512" y="507151"/>
                  <a:pt x="388642" y="490021"/>
                  <a:pt x="388642" y="468903"/>
                </a:cubicBezTo>
                <a:lnTo>
                  <a:pt x="388642" y="312737"/>
                </a:lnTo>
                <a:cubicBezTo>
                  <a:pt x="388642" y="312368"/>
                  <a:pt x="388642" y="312073"/>
                  <a:pt x="388568" y="311704"/>
                </a:cubicBezTo>
                <a:lnTo>
                  <a:pt x="434569" y="175105"/>
                </a:lnTo>
                <a:cubicBezTo>
                  <a:pt x="434790" y="174736"/>
                  <a:pt x="434938" y="174293"/>
                  <a:pt x="435086" y="173850"/>
                </a:cubicBezTo>
                <a:cubicBezTo>
                  <a:pt x="435233" y="173407"/>
                  <a:pt x="435307" y="172964"/>
                  <a:pt x="435455" y="172521"/>
                </a:cubicBezTo>
                <a:lnTo>
                  <a:pt x="442248" y="152363"/>
                </a:lnTo>
                <a:cubicBezTo>
                  <a:pt x="442543" y="151846"/>
                  <a:pt x="442765" y="151329"/>
                  <a:pt x="442913" y="150813"/>
                </a:cubicBezTo>
                <a:cubicBezTo>
                  <a:pt x="443060" y="150296"/>
                  <a:pt x="443208" y="149705"/>
                  <a:pt x="443282" y="149188"/>
                </a:cubicBezTo>
                <a:lnTo>
                  <a:pt x="451625" y="124379"/>
                </a:lnTo>
                <a:cubicBezTo>
                  <a:pt x="456425" y="110202"/>
                  <a:pt x="449041" y="94844"/>
                  <a:pt x="434864" y="89675"/>
                </a:cubicBezTo>
                <a:moveTo>
                  <a:pt x="322927" y="442100"/>
                </a:moveTo>
                <a:lnTo>
                  <a:pt x="290881" y="486107"/>
                </a:lnTo>
                <a:lnTo>
                  <a:pt x="295533" y="433240"/>
                </a:lnTo>
                <a:lnTo>
                  <a:pt x="385541" y="168090"/>
                </a:lnTo>
                <a:lnTo>
                  <a:pt x="412196" y="177099"/>
                </a:lnTo>
                <a:lnTo>
                  <a:pt x="322927" y="442100"/>
                </a:lnTo>
                <a:close/>
                <a:moveTo>
                  <a:pt x="392038" y="148523"/>
                </a:moveTo>
                <a:lnTo>
                  <a:pt x="393220" y="145053"/>
                </a:lnTo>
                <a:lnTo>
                  <a:pt x="419801" y="154061"/>
                </a:lnTo>
                <a:lnTo>
                  <a:pt x="418620" y="157532"/>
                </a:lnTo>
                <a:lnTo>
                  <a:pt x="392038" y="148523"/>
                </a:lnTo>
                <a:close/>
                <a:moveTo>
                  <a:pt x="405625" y="108651"/>
                </a:moveTo>
                <a:cubicBezTo>
                  <a:pt x="406215" y="106879"/>
                  <a:pt x="407544" y="105403"/>
                  <a:pt x="409243" y="104590"/>
                </a:cubicBezTo>
                <a:cubicBezTo>
                  <a:pt x="410941" y="103778"/>
                  <a:pt x="412861" y="103704"/>
                  <a:pt x="414633" y="104295"/>
                </a:cubicBezTo>
                <a:lnTo>
                  <a:pt x="427776" y="109094"/>
                </a:lnTo>
                <a:cubicBezTo>
                  <a:pt x="431394" y="110423"/>
                  <a:pt x="433240" y="114263"/>
                  <a:pt x="431984" y="117881"/>
                </a:cubicBezTo>
                <a:lnTo>
                  <a:pt x="426373" y="134494"/>
                </a:lnTo>
                <a:lnTo>
                  <a:pt x="399865" y="125486"/>
                </a:lnTo>
                <a:lnTo>
                  <a:pt x="405625" y="108651"/>
                </a:lnTo>
                <a:close/>
                <a:moveTo>
                  <a:pt x="68262" y="63832"/>
                </a:moveTo>
                <a:lnTo>
                  <a:pt x="346112" y="63832"/>
                </a:lnTo>
                <a:lnTo>
                  <a:pt x="346112" y="99791"/>
                </a:lnTo>
                <a:lnTo>
                  <a:pt x="159082" y="99791"/>
                </a:lnTo>
                <a:cubicBezTo>
                  <a:pt x="137965" y="99791"/>
                  <a:pt x="120835" y="116921"/>
                  <a:pt x="120835" y="138038"/>
                </a:cubicBezTo>
                <a:lnTo>
                  <a:pt x="120835" y="443872"/>
                </a:lnTo>
                <a:lnTo>
                  <a:pt x="68262" y="443872"/>
                </a:lnTo>
                <a:lnTo>
                  <a:pt x="68262" y="63832"/>
                </a:lnTo>
                <a:close/>
                <a:moveTo>
                  <a:pt x="159156" y="486624"/>
                </a:moveTo>
                <a:cubicBezTo>
                  <a:pt x="149483" y="486624"/>
                  <a:pt x="141583" y="478724"/>
                  <a:pt x="141583" y="469051"/>
                </a:cubicBezTo>
                <a:lnTo>
                  <a:pt x="141583" y="138038"/>
                </a:lnTo>
                <a:cubicBezTo>
                  <a:pt x="141583" y="128366"/>
                  <a:pt x="149483" y="120465"/>
                  <a:pt x="159156" y="120465"/>
                </a:cubicBezTo>
                <a:lnTo>
                  <a:pt x="350394" y="120465"/>
                </a:lnTo>
                <a:cubicBezTo>
                  <a:pt x="360067" y="120465"/>
                  <a:pt x="367968" y="128366"/>
                  <a:pt x="367968" y="138038"/>
                </a:cubicBezTo>
                <a:cubicBezTo>
                  <a:pt x="367968" y="141066"/>
                  <a:pt x="369223" y="143724"/>
                  <a:pt x="371290" y="145570"/>
                </a:cubicBezTo>
                <a:lnTo>
                  <a:pt x="369445" y="151108"/>
                </a:lnTo>
                <a:cubicBezTo>
                  <a:pt x="369371" y="151256"/>
                  <a:pt x="369297" y="151477"/>
                  <a:pt x="369223" y="151625"/>
                </a:cubicBezTo>
                <a:cubicBezTo>
                  <a:pt x="369149" y="151772"/>
                  <a:pt x="369149" y="151994"/>
                  <a:pt x="369075" y="152141"/>
                </a:cubicBezTo>
                <a:lnTo>
                  <a:pt x="355637" y="191718"/>
                </a:lnTo>
                <a:lnTo>
                  <a:pt x="355637" y="139884"/>
                </a:lnTo>
                <a:cubicBezTo>
                  <a:pt x="355637" y="134199"/>
                  <a:pt x="350985" y="129547"/>
                  <a:pt x="345300" y="129547"/>
                </a:cubicBezTo>
                <a:lnTo>
                  <a:pt x="162553" y="129547"/>
                </a:lnTo>
                <a:cubicBezTo>
                  <a:pt x="156867" y="129547"/>
                  <a:pt x="152215" y="134199"/>
                  <a:pt x="152215" y="139884"/>
                </a:cubicBezTo>
                <a:lnTo>
                  <a:pt x="152215" y="230852"/>
                </a:lnTo>
                <a:cubicBezTo>
                  <a:pt x="152215" y="236538"/>
                  <a:pt x="156867" y="241189"/>
                  <a:pt x="162553" y="241189"/>
                </a:cubicBezTo>
                <a:lnTo>
                  <a:pt x="338876" y="241189"/>
                </a:lnTo>
                <a:lnTo>
                  <a:pt x="313993" y="314436"/>
                </a:lnTo>
                <a:cubicBezTo>
                  <a:pt x="313402" y="314362"/>
                  <a:pt x="312811" y="314288"/>
                  <a:pt x="312147" y="314288"/>
                </a:cubicBezTo>
                <a:cubicBezTo>
                  <a:pt x="305280" y="314288"/>
                  <a:pt x="299668" y="319900"/>
                  <a:pt x="299668" y="326766"/>
                </a:cubicBezTo>
                <a:cubicBezTo>
                  <a:pt x="299668" y="331418"/>
                  <a:pt x="302253" y="335553"/>
                  <a:pt x="306092" y="337621"/>
                </a:cubicBezTo>
                <a:lnTo>
                  <a:pt x="275523" y="427702"/>
                </a:lnTo>
                <a:cubicBezTo>
                  <a:pt x="275228" y="428514"/>
                  <a:pt x="275080" y="429326"/>
                  <a:pt x="275006" y="430139"/>
                </a:cubicBezTo>
                <a:lnTo>
                  <a:pt x="274195" y="439737"/>
                </a:lnTo>
                <a:cubicBezTo>
                  <a:pt x="272422" y="438261"/>
                  <a:pt x="270134" y="437448"/>
                  <a:pt x="267697" y="437448"/>
                </a:cubicBezTo>
                <a:lnTo>
                  <a:pt x="194524" y="437448"/>
                </a:lnTo>
                <a:cubicBezTo>
                  <a:pt x="188839" y="437448"/>
                  <a:pt x="184187" y="442100"/>
                  <a:pt x="184187" y="447786"/>
                </a:cubicBezTo>
                <a:cubicBezTo>
                  <a:pt x="184187" y="453471"/>
                  <a:pt x="188839" y="458123"/>
                  <a:pt x="194524" y="458123"/>
                </a:cubicBezTo>
                <a:lnTo>
                  <a:pt x="267697" y="458123"/>
                </a:lnTo>
                <a:cubicBezTo>
                  <a:pt x="269543" y="458123"/>
                  <a:pt x="271241" y="457680"/>
                  <a:pt x="272718" y="456794"/>
                </a:cubicBezTo>
                <a:lnTo>
                  <a:pt x="270134" y="486550"/>
                </a:lnTo>
                <a:lnTo>
                  <a:pt x="159156" y="486550"/>
                </a:lnTo>
                <a:close/>
                <a:moveTo>
                  <a:pt x="334889" y="220589"/>
                </a:moveTo>
                <a:lnTo>
                  <a:pt x="172816" y="220589"/>
                </a:lnTo>
                <a:lnTo>
                  <a:pt x="172816" y="150296"/>
                </a:lnTo>
                <a:lnTo>
                  <a:pt x="334889" y="150296"/>
                </a:lnTo>
                <a:lnTo>
                  <a:pt x="334889" y="220589"/>
                </a:lnTo>
                <a:close/>
                <a:moveTo>
                  <a:pt x="367894" y="469051"/>
                </a:moveTo>
                <a:cubicBezTo>
                  <a:pt x="367894" y="478724"/>
                  <a:pt x="359993" y="486624"/>
                  <a:pt x="350320" y="486624"/>
                </a:cubicBezTo>
                <a:lnTo>
                  <a:pt x="315986" y="486624"/>
                </a:lnTo>
                <a:lnTo>
                  <a:pt x="340500" y="452954"/>
                </a:lnTo>
                <a:cubicBezTo>
                  <a:pt x="341091" y="452068"/>
                  <a:pt x="341608" y="451182"/>
                  <a:pt x="341977" y="450148"/>
                </a:cubicBezTo>
                <a:lnTo>
                  <a:pt x="367894" y="373063"/>
                </a:lnTo>
                <a:lnTo>
                  <a:pt x="367894" y="469051"/>
                </a:lnTo>
                <a:close/>
                <a:moveTo>
                  <a:pt x="309858" y="27061"/>
                </a:moveTo>
                <a:lnTo>
                  <a:pt x="27135" y="27061"/>
                </a:lnTo>
                <a:lnTo>
                  <a:pt x="27135" y="412861"/>
                </a:lnTo>
                <a:cubicBezTo>
                  <a:pt x="27135" y="420171"/>
                  <a:pt x="21154" y="426151"/>
                  <a:pt x="13844" y="426151"/>
                </a:cubicBezTo>
                <a:cubicBezTo>
                  <a:pt x="6535" y="426151"/>
                  <a:pt x="554" y="420171"/>
                  <a:pt x="554" y="412861"/>
                </a:cubicBezTo>
                <a:lnTo>
                  <a:pt x="554" y="21376"/>
                </a:lnTo>
                <a:cubicBezTo>
                  <a:pt x="554" y="9857"/>
                  <a:pt x="10300" y="554"/>
                  <a:pt x="22262" y="554"/>
                </a:cubicBezTo>
                <a:lnTo>
                  <a:pt x="309858" y="554"/>
                </a:lnTo>
                <a:cubicBezTo>
                  <a:pt x="317168" y="554"/>
                  <a:pt x="323148" y="6535"/>
                  <a:pt x="323148" y="13844"/>
                </a:cubicBezTo>
                <a:cubicBezTo>
                  <a:pt x="323148" y="21154"/>
                  <a:pt x="317168" y="27061"/>
                  <a:pt x="309858" y="27061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77">
            <a:extLst>
              <a:ext uri="{FF2B5EF4-FFF2-40B4-BE49-F238E27FC236}">
                <a16:creationId xmlns:a16="http://schemas.microsoft.com/office/drawing/2014/main" id="{7EB1593F-CD89-6046-BEF9-4C5D64082105}"/>
              </a:ext>
            </a:extLst>
          </p:cNvPr>
          <p:cNvSpPr/>
          <p:nvPr/>
        </p:nvSpPr>
        <p:spPr>
          <a:xfrm>
            <a:off x="19166399" y="6099332"/>
            <a:ext cx="1316908" cy="1271307"/>
          </a:xfrm>
          <a:custGeom>
            <a:avLst/>
            <a:gdLst>
              <a:gd name="connsiteX0" fmla="*/ 531103 w 533104"/>
              <a:gd name="connsiteY0" fmla="*/ 293835 h 514645"/>
              <a:gd name="connsiteX1" fmla="*/ 516631 w 533104"/>
              <a:gd name="connsiteY1" fmla="*/ 291915 h 514645"/>
              <a:gd name="connsiteX2" fmla="*/ 475503 w 533104"/>
              <a:gd name="connsiteY2" fmla="*/ 323444 h 514645"/>
              <a:gd name="connsiteX3" fmla="*/ 457413 w 533104"/>
              <a:gd name="connsiteY3" fmla="*/ 321081 h 514645"/>
              <a:gd name="connsiteX4" fmla="*/ 450915 w 533104"/>
              <a:gd name="connsiteY4" fmla="*/ 312590 h 514645"/>
              <a:gd name="connsiteX5" fmla="*/ 449217 w 533104"/>
              <a:gd name="connsiteY5" fmla="*/ 309784 h 514645"/>
              <a:gd name="connsiteX6" fmla="*/ 447519 w 533104"/>
              <a:gd name="connsiteY6" fmla="*/ 308160 h 514645"/>
              <a:gd name="connsiteX7" fmla="*/ 379146 w 533104"/>
              <a:gd name="connsiteY7" fmla="*/ 218817 h 514645"/>
              <a:gd name="connsiteX8" fmla="*/ 381508 w 533104"/>
              <a:gd name="connsiteY8" fmla="*/ 200653 h 514645"/>
              <a:gd name="connsiteX9" fmla="*/ 422636 w 533104"/>
              <a:gd name="connsiteY9" fmla="*/ 169124 h 514645"/>
              <a:gd name="connsiteX10" fmla="*/ 425663 w 533104"/>
              <a:gd name="connsiteY10" fmla="*/ 156498 h 514645"/>
              <a:gd name="connsiteX11" fmla="*/ 426328 w 533104"/>
              <a:gd name="connsiteY11" fmla="*/ 152880 h 514645"/>
              <a:gd name="connsiteX12" fmla="*/ 394725 w 533104"/>
              <a:gd name="connsiteY12" fmla="*/ 121130 h 514645"/>
              <a:gd name="connsiteX13" fmla="*/ 393322 w 533104"/>
              <a:gd name="connsiteY13" fmla="*/ 121130 h 514645"/>
              <a:gd name="connsiteX14" fmla="*/ 393101 w 533104"/>
              <a:gd name="connsiteY14" fmla="*/ 121130 h 514645"/>
              <a:gd name="connsiteX15" fmla="*/ 382764 w 533104"/>
              <a:gd name="connsiteY15" fmla="*/ 113968 h 514645"/>
              <a:gd name="connsiteX16" fmla="*/ 381287 w 533104"/>
              <a:gd name="connsiteY16" fmla="*/ 110276 h 514645"/>
              <a:gd name="connsiteX17" fmla="*/ 383576 w 533104"/>
              <a:gd name="connsiteY17" fmla="*/ 98240 h 514645"/>
              <a:gd name="connsiteX18" fmla="*/ 383797 w 533104"/>
              <a:gd name="connsiteY18" fmla="*/ 98019 h 514645"/>
              <a:gd name="connsiteX19" fmla="*/ 385569 w 533104"/>
              <a:gd name="connsiteY19" fmla="*/ 96099 h 514645"/>
              <a:gd name="connsiteX20" fmla="*/ 385348 w 533104"/>
              <a:gd name="connsiteY20" fmla="*/ 51428 h 514645"/>
              <a:gd name="connsiteX21" fmla="*/ 376044 w 533104"/>
              <a:gd name="connsiteY21" fmla="*/ 42124 h 514645"/>
              <a:gd name="connsiteX22" fmla="*/ 331299 w 533104"/>
              <a:gd name="connsiteY22" fmla="*/ 41977 h 514645"/>
              <a:gd name="connsiteX23" fmla="*/ 330782 w 533104"/>
              <a:gd name="connsiteY23" fmla="*/ 42420 h 514645"/>
              <a:gd name="connsiteX24" fmla="*/ 330561 w 533104"/>
              <a:gd name="connsiteY24" fmla="*/ 42641 h 514645"/>
              <a:gd name="connsiteX25" fmla="*/ 318156 w 533104"/>
              <a:gd name="connsiteY25" fmla="*/ 44782 h 514645"/>
              <a:gd name="connsiteX26" fmla="*/ 313431 w 533104"/>
              <a:gd name="connsiteY26" fmla="*/ 42789 h 514645"/>
              <a:gd name="connsiteX27" fmla="*/ 306342 w 533104"/>
              <a:gd name="connsiteY27" fmla="*/ 32525 h 514645"/>
              <a:gd name="connsiteX28" fmla="*/ 306268 w 533104"/>
              <a:gd name="connsiteY28" fmla="*/ 31196 h 514645"/>
              <a:gd name="connsiteX29" fmla="*/ 274518 w 533104"/>
              <a:gd name="connsiteY29" fmla="*/ 554 h 514645"/>
              <a:gd name="connsiteX30" fmla="*/ 261375 w 533104"/>
              <a:gd name="connsiteY30" fmla="*/ 554 h 514645"/>
              <a:gd name="connsiteX31" fmla="*/ 229625 w 533104"/>
              <a:gd name="connsiteY31" fmla="*/ 31935 h 514645"/>
              <a:gd name="connsiteX32" fmla="*/ 229625 w 533104"/>
              <a:gd name="connsiteY32" fmla="*/ 32009 h 514645"/>
              <a:gd name="connsiteX33" fmla="*/ 229625 w 533104"/>
              <a:gd name="connsiteY33" fmla="*/ 32673 h 514645"/>
              <a:gd name="connsiteX34" fmla="*/ 222611 w 533104"/>
              <a:gd name="connsiteY34" fmla="*/ 43010 h 514645"/>
              <a:gd name="connsiteX35" fmla="*/ 217885 w 533104"/>
              <a:gd name="connsiteY35" fmla="*/ 45077 h 514645"/>
              <a:gd name="connsiteX36" fmla="*/ 205407 w 533104"/>
              <a:gd name="connsiteY36" fmla="*/ 42936 h 514645"/>
              <a:gd name="connsiteX37" fmla="*/ 204225 w 533104"/>
              <a:gd name="connsiteY37" fmla="*/ 41903 h 514645"/>
              <a:gd name="connsiteX38" fmla="*/ 160514 w 533104"/>
              <a:gd name="connsiteY38" fmla="*/ 43084 h 514645"/>
              <a:gd name="connsiteX39" fmla="*/ 151210 w 533104"/>
              <a:gd name="connsiteY39" fmla="*/ 52388 h 514645"/>
              <a:gd name="connsiteX40" fmla="*/ 151136 w 533104"/>
              <a:gd name="connsiteY40" fmla="*/ 97207 h 514645"/>
              <a:gd name="connsiteX41" fmla="*/ 152465 w 533104"/>
              <a:gd name="connsiteY41" fmla="*/ 98536 h 514645"/>
              <a:gd name="connsiteX42" fmla="*/ 152539 w 533104"/>
              <a:gd name="connsiteY42" fmla="*/ 98609 h 514645"/>
              <a:gd name="connsiteX43" fmla="*/ 154828 w 533104"/>
              <a:gd name="connsiteY43" fmla="*/ 110571 h 514645"/>
              <a:gd name="connsiteX44" fmla="*/ 153425 w 533104"/>
              <a:gd name="connsiteY44" fmla="*/ 114337 h 514645"/>
              <a:gd name="connsiteX45" fmla="*/ 143088 w 533104"/>
              <a:gd name="connsiteY45" fmla="*/ 121499 h 514645"/>
              <a:gd name="connsiteX46" fmla="*/ 142202 w 533104"/>
              <a:gd name="connsiteY46" fmla="*/ 121573 h 514645"/>
              <a:gd name="connsiteX47" fmla="*/ 141685 w 533104"/>
              <a:gd name="connsiteY47" fmla="*/ 121647 h 514645"/>
              <a:gd name="connsiteX48" fmla="*/ 110747 w 533104"/>
              <a:gd name="connsiteY48" fmla="*/ 150517 h 514645"/>
              <a:gd name="connsiteX49" fmla="*/ 113701 w 533104"/>
              <a:gd name="connsiteY49" fmla="*/ 162848 h 514645"/>
              <a:gd name="connsiteX50" fmla="*/ 154237 w 533104"/>
              <a:gd name="connsiteY50" fmla="*/ 195115 h 514645"/>
              <a:gd name="connsiteX51" fmla="*/ 156305 w 533104"/>
              <a:gd name="connsiteY51" fmla="*/ 213279 h 514645"/>
              <a:gd name="connsiteX52" fmla="*/ 76192 w 533104"/>
              <a:gd name="connsiteY52" fmla="*/ 313993 h 514645"/>
              <a:gd name="connsiteX53" fmla="*/ 58028 w 533104"/>
              <a:gd name="connsiteY53" fmla="*/ 316060 h 514645"/>
              <a:gd name="connsiteX54" fmla="*/ 17343 w 533104"/>
              <a:gd name="connsiteY54" fmla="*/ 283867 h 514645"/>
              <a:gd name="connsiteX55" fmla="*/ 2797 w 533104"/>
              <a:gd name="connsiteY55" fmla="*/ 285492 h 514645"/>
              <a:gd name="connsiteX56" fmla="*/ 4422 w 533104"/>
              <a:gd name="connsiteY56" fmla="*/ 300038 h 514645"/>
              <a:gd name="connsiteX57" fmla="*/ 44958 w 533104"/>
              <a:gd name="connsiteY57" fmla="*/ 332304 h 514645"/>
              <a:gd name="connsiteX58" fmla="*/ 65854 w 533104"/>
              <a:gd name="connsiteY58" fmla="*/ 339614 h 514645"/>
              <a:gd name="connsiteX59" fmla="*/ 85052 w 533104"/>
              <a:gd name="connsiteY59" fmla="*/ 333634 h 514645"/>
              <a:gd name="connsiteX60" fmla="*/ 103659 w 533104"/>
              <a:gd name="connsiteY60" fmla="*/ 358960 h 514645"/>
              <a:gd name="connsiteX61" fmla="*/ 111338 w 533104"/>
              <a:gd name="connsiteY61" fmla="*/ 371217 h 514645"/>
              <a:gd name="connsiteX62" fmla="*/ 114218 w 533104"/>
              <a:gd name="connsiteY62" fmla="*/ 374539 h 514645"/>
              <a:gd name="connsiteX63" fmla="*/ 107794 w 533104"/>
              <a:gd name="connsiteY63" fmla="*/ 380520 h 514645"/>
              <a:gd name="connsiteX64" fmla="*/ 96866 w 533104"/>
              <a:gd name="connsiteY64" fmla="*/ 394180 h 514645"/>
              <a:gd name="connsiteX65" fmla="*/ 90442 w 533104"/>
              <a:gd name="connsiteY65" fmla="*/ 416405 h 514645"/>
              <a:gd name="connsiteX66" fmla="*/ 101592 w 533104"/>
              <a:gd name="connsiteY66" fmla="*/ 436710 h 514645"/>
              <a:gd name="connsiteX67" fmla="*/ 102404 w 533104"/>
              <a:gd name="connsiteY67" fmla="*/ 437375 h 514645"/>
              <a:gd name="connsiteX68" fmla="*/ 121232 w 533104"/>
              <a:gd name="connsiteY68" fmla="*/ 444020 h 514645"/>
              <a:gd name="connsiteX69" fmla="*/ 122783 w 533104"/>
              <a:gd name="connsiteY69" fmla="*/ 443946 h 514645"/>
              <a:gd name="connsiteX70" fmla="*/ 133637 w 533104"/>
              <a:gd name="connsiteY70" fmla="*/ 462406 h 514645"/>
              <a:gd name="connsiteX71" fmla="*/ 134449 w 533104"/>
              <a:gd name="connsiteY71" fmla="*/ 463070 h 514645"/>
              <a:gd name="connsiteX72" fmla="*/ 153351 w 533104"/>
              <a:gd name="connsiteY72" fmla="*/ 469716 h 514645"/>
              <a:gd name="connsiteX73" fmla="*/ 154828 w 533104"/>
              <a:gd name="connsiteY73" fmla="*/ 469641 h 514645"/>
              <a:gd name="connsiteX74" fmla="*/ 165682 w 533104"/>
              <a:gd name="connsiteY74" fmla="*/ 488027 h 514645"/>
              <a:gd name="connsiteX75" fmla="*/ 166494 w 533104"/>
              <a:gd name="connsiteY75" fmla="*/ 488691 h 514645"/>
              <a:gd name="connsiteX76" fmla="*/ 185323 w 533104"/>
              <a:gd name="connsiteY76" fmla="*/ 495337 h 514645"/>
              <a:gd name="connsiteX77" fmla="*/ 188719 w 533104"/>
              <a:gd name="connsiteY77" fmla="*/ 495115 h 514645"/>
              <a:gd name="connsiteX78" fmla="*/ 193371 w 533104"/>
              <a:gd name="connsiteY78" fmla="*/ 494229 h 514645"/>
              <a:gd name="connsiteX79" fmla="*/ 202749 w 533104"/>
              <a:gd name="connsiteY79" fmla="*/ 507225 h 514645"/>
              <a:gd name="connsiteX80" fmla="*/ 203561 w 533104"/>
              <a:gd name="connsiteY80" fmla="*/ 507889 h 514645"/>
              <a:gd name="connsiteX81" fmla="*/ 222463 w 533104"/>
              <a:gd name="connsiteY81" fmla="*/ 514534 h 514645"/>
              <a:gd name="connsiteX82" fmla="*/ 246091 w 533104"/>
              <a:gd name="connsiteY82" fmla="*/ 503237 h 514645"/>
              <a:gd name="connsiteX83" fmla="*/ 257019 w 533104"/>
              <a:gd name="connsiteY83" fmla="*/ 489577 h 514645"/>
              <a:gd name="connsiteX84" fmla="*/ 257905 w 533104"/>
              <a:gd name="connsiteY84" fmla="*/ 488396 h 514645"/>
              <a:gd name="connsiteX85" fmla="*/ 273706 w 533104"/>
              <a:gd name="connsiteY85" fmla="*/ 501022 h 514645"/>
              <a:gd name="connsiteX86" fmla="*/ 293790 w 533104"/>
              <a:gd name="connsiteY86" fmla="*/ 508332 h 514645"/>
              <a:gd name="connsiteX87" fmla="*/ 294233 w 533104"/>
              <a:gd name="connsiteY87" fmla="*/ 508332 h 514645"/>
              <a:gd name="connsiteX88" fmla="*/ 316753 w 533104"/>
              <a:gd name="connsiteY88" fmla="*/ 497552 h 514645"/>
              <a:gd name="connsiteX89" fmla="*/ 322512 w 533104"/>
              <a:gd name="connsiteY89" fmla="*/ 485812 h 514645"/>
              <a:gd name="connsiteX90" fmla="*/ 332481 w 533104"/>
              <a:gd name="connsiteY90" fmla="*/ 487584 h 514645"/>
              <a:gd name="connsiteX91" fmla="*/ 354632 w 533104"/>
              <a:gd name="connsiteY91" fmla="*/ 477394 h 514645"/>
              <a:gd name="connsiteX92" fmla="*/ 355518 w 533104"/>
              <a:gd name="connsiteY92" fmla="*/ 476361 h 514645"/>
              <a:gd name="connsiteX93" fmla="*/ 356330 w 533104"/>
              <a:gd name="connsiteY93" fmla="*/ 475327 h 514645"/>
              <a:gd name="connsiteX94" fmla="*/ 361646 w 533104"/>
              <a:gd name="connsiteY94" fmla="*/ 464325 h 514645"/>
              <a:gd name="connsiteX95" fmla="*/ 369990 w 533104"/>
              <a:gd name="connsiteY95" fmla="*/ 465580 h 514645"/>
              <a:gd name="connsiteX96" fmla="*/ 392363 w 533104"/>
              <a:gd name="connsiteY96" fmla="*/ 455095 h 514645"/>
              <a:gd name="connsiteX97" fmla="*/ 392732 w 533104"/>
              <a:gd name="connsiteY97" fmla="*/ 454653 h 514645"/>
              <a:gd name="connsiteX98" fmla="*/ 393101 w 533104"/>
              <a:gd name="connsiteY98" fmla="*/ 454210 h 514645"/>
              <a:gd name="connsiteX99" fmla="*/ 399156 w 533104"/>
              <a:gd name="connsiteY99" fmla="*/ 440993 h 514645"/>
              <a:gd name="connsiteX100" fmla="*/ 405432 w 533104"/>
              <a:gd name="connsiteY100" fmla="*/ 441657 h 514645"/>
              <a:gd name="connsiteX101" fmla="*/ 427952 w 533104"/>
              <a:gd name="connsiteY101" fmla="*/ 431394 h 514645"/>
              <a:gd name="connsiteX102" fmla="*/ 428764 w 533104"/>
              <a:gd name="connsiteY102" fmla="*/ 430360 h 514645"/>
              <a:gd name="connsiteX103" fmla="*/ 429207 w 533104"/>
              <a:gd name="connsiteY103" fmla="*/ 429843 h 514645"/>
              <a:gd name="connsiteX104" fmla="*/ 424113 w 533104"/>
              <a:gd name="connsiteY104" fmla="*/ 386501 h 514645"/>
              <a:gd name="connsiteX105" fmla="*/ 408902 w 533104"/>
              <a:gd name="connsiteY105" fmla="*/ 374318 h 514645"/>
              <a:gd name="connsiteX106" fmla="*/ 414809 w 533104"/>
              <a:gd name="connsiteY106" fmla="*/ 368263 h 514645"/>
              <a:gd name="connsiteX107" fmla="*/ 422414 w 533104"/>
              <a:gd name="connsiteY107" fmla="*/ 355932 h 514645"/>
              <a:gd name="connsiteX108" fmla="*/ 439471 w 533104"/>
              <a:gd name="connsiteY108" fmla="*/ 332083 h 514645"/>
              <a:gd name="connsiteX109" fmla="*/ 440726 w 533104"/>
              <a:gd name="connsiteY109" fmla="*/ 333707 h 514645"/>
              <a:gd name="connsiteX110" fmla="*/ 467455 w 533104"/>
              <a:gd name="connsiteY110" fmla="*/ 346850 h 514645"/>
              <a:gd name="connsiteX111" fmla="*/ 487834 w 533104"/>
              <a:gd name="connsiteY111" fmla="*/ 339910 h 514645"/>
              <a:gd name="connsiteX112" fmla="*/ 528961 w 533104"/>
              <a:gd name="connsiteY112" fmla="*/ 308381 h 514645"/>
              <a:gd name="connsiteX113" fmla="*/ 531103 w 533104"/>
              <a:gd name="connsiteY113" fmla="*/ 293835 h 514645"/>
              <a:gd name="connsiteX114" fmla="*/ 131496 w 533104"/>
              <a:gd name="connsiteY114" fmla="*/ 150739 h 514645"/>
              <a:gd name="connsiteX115" fmla="*/ 142202 w 533104"/>
              <a:gd name="connsiteY115" fmla="*/ 142321 h 514645"/>
              <a:gd name="connsiteX116" fmla="*/ 143088 w 533104"/>
              <a:gd name="connsiteY116" fmla="*/ 142247 h 514645"/>
              <a:gd name="connsiteX117" fmla="*/ 143605 w 533104"/>
              <a:gd name="connsiteY117" fmla="*/ 142173 h 514645"/>
              <a:gd name="connsiteX118" fmla="*/ 172697 w 533104"/>
              <a:gd name="connsiteY118" fmla="*/ 121425 h 514645"/>
              <a:gd name="connsiteX119" fmla="*/ 173878 w 533104"/>
              <a:gd name="connsiteY119" fmla="*/ 118324 h 514645"/>
              <a:gd name="connsiteX120" fmla="*/ 167085 w 533104"/>
              <a:gd name="connsiteY120" fmla="*/ 84064 h 514645"/>
              <a:gd name="connsiteX121" fmla="*/ 165756 w 533104"/>
              <a:gd name="connsiteY121" fmla="*/ 82734 h 514645"/>
              <a:gd name="connsiteX122" fmla="*/ 165682 w 533104"/>
              <a:gd name="connsiteY122" fmla="*/ 82661 h 514645"/>
              <a:gd name="connsiteX123" fmla="*/ 165682 w 533104"/>
              <a:gd name="connsiteY123" fmla="*/ 67007 h 514645"/>
              <a:gd name="connsiteX124" fmla="*/ 174986 w 533104"/>
              <a:gd name="connsiteY124" fmla="*/ 57704 h 514645"/>
              <a:gd name="connsiteX125" fmla="*/ 190639 w 533104"/>
              <a:gd name="connsiteY125" fmla="*/ 57630 h 514645"/>
              <a:gd name="connsiteX126" fmla="*/ 191821 w 533104"/>
              <a:gd name="connsiteY126" fmla="*/ 58664 h 514645"/>
              <a:gd name="connsiteX127" fmla="*/ 226229 w 533104"/>
              <a:gd name="connsiteY127" fmla="*/ 63832 h 514645"/>
              <a:gd name="connsiteX128" fmla="*/ 230142 w 533104"/>
              <a:gd name="connsiteY128" fmla="*/ 62134 h 514645"/>
              <a:gd name="connsiteX129" fmla="*/ 250152 w 533104"/>
              <a:gd name="connsiteY129" fmla="*/ 33042 h 514645"/>
              <a:gd name="connsiteX130" fmla="*/ 250152 w 533104"/>
              <a:gd name="connsiteY130" fmla="*/ 32968 h 514645"/>
              <a:gd name="connsiteX131" fmla="*/ 250152 w 533104"/>
              <a:gd name="connsiteY131" fmla="*/ 32304 h 514645"/>
              <a:gd name="connsiteX132" fmla="*/ 261228 w 533104"/>
              <a:gd name="connsiteY132" fmla="*/ 21228 h 514645"/>
              <a:gd name="connsiteX133" fmla="*/ 274371 w 533104"/>
              <a:gd name="connsiteY133" fmla="*/ 21228 h 514645"/>
              <a:gd name="connsiteX134" fmla="*/ 285446 w 533104"/>
              <a:gd name="connsiteY134" fmla="*/ 32304 h 514645"/>
              <a:gd name="connsiteX135" fmla="*/ 285520 w 533104"/>
              <a:gd name="connsiteY135" fmla="*/ 33633 h 514645"/>
              <a:gd name="connsiteX136" fmla="*/ 305604 w 533104"/>
              <a:gd name="connsiteY136" fmla="*/ 62060 h 514645"/>
              <a:gd name="connsiteX137" fmla="*/ 309517 w 533104"/>
              <a:gd name="connsiteY137" fmla="*/ 63759 h 514645"/>
              <a:gd name="connsiteX138" fmla="*/ 344885 w 533104"/>
              <a:gd name="connsiteY138" fmla="*/ 57482 h 514645"/>
              <a:gd name="connsiteX139" fmla="*/ 345402 w 533104"/>
              <a:gd name="connsiteY139" fmla="*/ 57039 h 514645"/>
              <a:gd name="connsiteX140" fmla="*/ 345624 w 533104"/>
              <a:gd name="connsiteY140" fmla="*/ 56818 h 514645"/>
              <a:gd name="connsiteX141" fmla="*/ 361277 w 533104"/>
              <a:gd name="connsiteY141" fmla="*/ 56818 h 514645"/>
              <a:gd name="connsiteX142" fmla="*/ 370581 w 533104"/>
              <a:gd name="connsiteY142" fmla="*/ 66121 h 514645"/>
              <a:gd name="connsiteX143" fmla="*/ 370654 w 533104"/>
              <a:gd name="connsiteY143" fmla="*/ 81775 h 514645"/>
              <a:gd name="connsiteX144" fmla="*/ 370433 w 533104"/>
              <a:gd name="connsiteY144" fmla="*/ 81996 h 514645"/>
              <a:gd name="connsiteX145" fmla="*/ 368661 w 533104"/>
              <a:gd name="connsiteY145" fmla="*/ 83916 h 514645"/>
              <a:gd name="connsiteX146" fmla="*/ 362015 w 533104"/>
              <a:gd name="connsiteY146" fmla="*/ 118176 h 514645"/>
              <a:gd name="connsiteX147" fmla="*/ 363197 w 533104"/>
              <a:gd name="connsiteY147" fmla="*/ 121278 h 514645"/>
              <a:gd name="connsiteX148" fmla="*/ 392806 w 533104"/>
              <a:gd name="connsiteY148" fmla="*/ 141878 h 514645"/>
              <a:gd name="connsiteX149" fmla="*/ 394135 w 533104"/>
              <a:gd name="connsiteY149" fmla="*/ 141878 h 514645"/>
              <a:gd name="connsiteX150" fmla="*/ 394356 w 533104"/>
              <a:gd name="connsiteY150" fmla="*/ 141878 h 514645"/>
              <a:gd name="connsiteX151" fmla="*/ 405432 w 533104"/>
              <a:gd name="connsiteY151" fmla="*/ 152954 h 514645"/>
              <a:gd name="connsiteX152" fmla="*/ 405875 w 533104"/>
              <a:gd name="connsiteY152" fmla="*/ 155833 h 514645"/>
              <a:gd name="connsiteX153" fmla="*/ 368735 w 533104"/>
              <a:gd name="connsiteY153" fmla="*/ 184261 h 514645"/>
              <a:gd name="connsiteX154" fmla="*/ 355592 w 533104"/>
              <a:gd name="connsiteY154" fmla="*/ 211802 h 514645"/>
              <a:gd name="connsiteX155" fmla="*/ 324580 w 533104"/>
              <a:gd name="connsiteY155" fmla="*/ 216528 h 514645"/>
              <a:gd name="connsiteX156" fmla="*/ 347026 w 533104"/>
              <a:gd name="connsiteY156" fmla="*/ 161002 h 514645"/>
              <a:gd name="connsiteX157" fmla="*/ 266913 w 533104"/>
              <a:gd name="connsiteY157" fmla="*/ 80889 h 514645"/>
              <a:gd name="connsiteX158" fmla="*/ 186800 w 533104"/>
              <a:gd name="connsiteY158" fmla="*/ 161002 h 514645"/>
              <a:gd name="connsiteX159" fmla="*/ 215375 w 533104"/>
              <a:gd name="connsiteY159" fmla="*/ 222287 h 514645"/>
              <a:gd name="connsiteX160" fmla="*/ 177127 w 533104"/>
              <a:gd name="connsiteY160" fmla="*/ 217709 h 514645"/>
              <a:gd name="connsiteX161" fmla="*/ 166864 w 533104"/>
              <a:gd name="connsiteY161" fmla="*/ 178945 h 514645"/>
              <a:gd name="connsiteX162" fmla="*/ 131496 w 533104"/>
              <a:gd name="connsiteY162" fmla="*/ 150739 h 514645"/>
              <a:gd name="connsiteX163" fmla="*/ 267061 w 533104"/>
              <a:gd name="connsiteY163" fmla="*/ 220441 h 514645"/>
              <a:gd name="connsiteX164" fmla="*/ 207622 w 533104"/>
              <a:gd name="connsiteY164" fmla="*/ 161002 h 514645"/>
              <a:gd name="connsiteX165" fmla="*/ 267061 w 533104"/>
              <a:gd name="connsiteY165" fmla="*/ 101563 h 514645"/>
              <a:gd name="connsiteX166" fmla="*/ 326500 w 533104"/>
              <a:gd name="connsiteY166" fmla="*/ 161002 h 514645"/>
              <a:gd name="connsiteX167" fmla="*/ 267061 w 533104"/>
              <a:gd name="connsiteY167" fmla="*/ 220441 h 514645"/>
              <a:gd name="connsiteX168" fmla="*/ 115399 w 533104"/>
              <a:gd name="connsiteY168" fmla="*/ 421205 h 514645"/>
              <a:gd name="connsiteX169" fmla="*/ 114587 w 533104"/>
              <a:gd name="connsiteY169" fmla="*/ 420540 h 514645"/>
              <a:gd name="connsiteX170" fmla="*/ 113110 w 533104"/>
              <a:gd name="connsiteY170" fmla="*/ 407102 h 514645"/>
              <a:gd name="connsiteX171" fmla="*/ 124038 w 533104"/>
              <a:gd name="connsiteY171" fmla="*/ 393442 h 514645"/>
              <a:gd name="connsiteX172" fmla="*/ 137476 w 533104"/>
              <a:gd name="connsiteY172" fmla="*/ 391965 h 514645"/>
              <a:gd name="connsiteX173" fmla="*/ 138289 w 533104"/>
              <a:gd name="connsiteY173" fmla="*/ 392629 h 514645"/>
              <a:gd name="connsiteX174" fmla="*/ 139765 w 533104"/>
              <a:gd name="connsiteY174" fmla="*/ 406068 h 514645"/>
              <a:gd name="connsiteX175" fmla="*/ 128837 w 533104"/>
              <a:gd name="connsiteY175" fmla="*/ 419728 h 514645"/>
              <a:gd name="connsiteX176" fmla="*/ 122414 w 533104"/>
              <a:gd name="connsiteY176" fmla="*/ 423198 h 514645"/>
              <a:gd name="connsiteX177" fmla="*/ 115399 w 533104"/>
              <a:gd name="connsiteY177" fmla="*/ 421205 h 514645"/>
              <a:gd name="connsiteX178" fmla="*/ 147444 w 533104"/>
              <a:gd name="connsiteY178" fmla="*/ 446900 h 514645"/>
              <a:gd name="connsiteX179" fmla="*/ 146632 w 533104"/>
              <a:gd name="connsiteY179" fmla="*/ 446235 h 514645"/>
              <a:gd name="connsiteX180" fmla="*/ 145156 w 533104"/>
              <a:gd name="connsiteY180" fmla="*/ 432797 h 514645"/>
              <a:gd name="connsiteX181" fmla="*/ 166347 w 533104"/>
              <a:gd name="connsiteY181" fmla="*/ 406289 h 514645"/>
              <a:gd name="connsiteX182" fmla="*/ 172771 w 533104"/>
              <a:gd name="connsiteY182" fmla="*/ 402819 h 514645"/>
              <a:gd name="connsiteX183" fmla="*/ 173878 w 533104"/>
              <a:gd name="connsiteY183" fmla="*/ 402745 h 514645"/>
              <a:gd name="connsiteX184" fmla="*/ 179785 w 533104"/>
              <a:gd name="connsiteY184" fmla="*/ 404813 h 514645"/>
              <a:gd name="connsiteX185" fmla="*/ 180597 w 533104"/>
              <a:gd name="connsiteY185" fmla="*/ 405477 h 514645"/>
              <a:gd name="connsiteX186" fmla="*/ 184068 w 533104"/>
              <a:gd name="connsiteY186" fmla="*/ 411901 h 514645"/>
              <a:gd name="connsiteX187" fmla="*/ 182074 w 533104"/>
              <a:gd name="connsiteY187" fmla="*/ 418915 h 514645"/>
              <a:gd name="connsiteX188" fmla="*/ 160883 w 533104"/>
              <a:gd name="connsiteY188" fmla="*/ 445423 h 514645"/>
              <a:gd name="connsiteX189" fmla="*/ 147444 w 533104"/>
              <a:gd name="connsiteY189" fmla="*/ 446900 h 514645"/>
              <a:gd name="connsiteX190" fmla="*/ 186504 w 533104"/>
              <a:gd name="connsiteY190" fmla="*/ 474589 h 514645"/>
              <a:gd name="connsiteX191" fmla="*/ 179490 w 533104"/>
              <a:gd name="connsiteY191" fmla="*/ 472595 h 514645"/>
              <a:gd name="connsiteX192" fmla="*/ 178678 w 533104"/>
              <a:gd name="connsiteY192" fmla="*/ 471931 h 514645"/>
              <a:gd name="connsiteX193" fmla="*/ 177201 w 533104"/>
              <a:gd name="connsiteY193" fmla="*/ 458492 h 514645"/>
              <a:gd name="connsiteX194" fmla="*/ 215744 w 533104"/>
              <a:gd name="connsiteY194" fmla="*/ 410350 h 514645"/>
              <a:gd name="connsiteX195" fmla="*/ 222168 w 533104"/>
              <a:gd name="connsiteY195" fmla="*/ 406880 h 514645"/>
              <a:gd name="connsiteX196" fmla="*/ 223275 w 533104"/>
              <a:gd name="connsiteY196" fmla="*/ 406806 h 514645"/>
              <a:gd name="connsiteX197" fmla="*/ 229182 w 533104"/>
              <a:gd name="connsiteY197" fmla="*/ 408874 h 514645"/>
              <a:gd name="connsiteX198" fmla="*/ 229994 w 533104"/>
              <a:gd name="connsiteY198" fmla="*/ 409538 h 514645"/>
              <a:gd name="connsiteX199" fmla="*/ 231471 w 533104"/>
              <a:gd name="connsiteY199" fmla="*/ 422977 h 514645"/>
              <a:gd name="connsiteX200" fmla="*/ 192928 w 533104"/>
              <a:gd name="connsiteY200" fmla="*/ 471118 h 514645"/>
              <a:gd name="connsiteX201" fmla="*/ 186504 w 533104"/>
              <a:gd name="connsiteY201" fmla="*/ 474589 h 514645"/>
              <a:gd name="connsiteX202" fmla="*/ 230068 w 533104"/>
              <a:gd name="connsiteY202" fmla="*/ 490316 h 514645"/>
              <a:gd name="connsiteX203" fmla="*/ 216630 w 533104"/>
              <a:gd name="connsiteY203" fmla="*/ 491793 h 514645"/>
              <a:gd name="connsiteX204" fmla="*/ 215818 w 533104"/>
              <a:gd name="connsiteY204" fmla="*/ 491129 h 514645"/>
              <a:gd name="connsiteX205" fmla="*/ 214341 w 533104"/>
              <a:gd name="connsiteY205" fmla="*/ 477690 h 514645"/>
              <a:gd name="connsiteX206" fmla="*/ 225269 w 533104"/>
              <a:gd name="connsiteY206" fmla="*/ 464030 h 514645"/>
              <a:gd name="connsiteX207" fmla="*/ 225269 w 533104"/>
              <a:gd name="connsiteY207" fmla="*/ 464030 h 514645"/>
              <a:gd name="connsiteX208" fmla="*/ 238707 w 533104"/>
              <a:gd name="connsiteY208" fmla="*/ 462553 h 514645"/>
              <a:gd name="connsiteX209" fmla="*/ 239519 w 533104"/>
              <a:gd name="connsiteY209" fmla="*/ 463217 h 514645"/>
              <a:gd name="connsiteX210" fmla="*/ 242990 w 533104"/>
              <a:gd name="connsiteY210" fmla="*/ 469494 h 514645"/>
              <a:gd name="connsiteX211" fmla="*/ 242916 w 533104"/>
              <a:gd name="connsiteY211" fmla="*/ 472521 h 514645"/>
              <a:gd name="connsiteX212" fmla="*/ 240996 w 533104"/>
              <a:gd name="connsiteY212" fmla="*/ 476656 h 514645"/>
              <a:gd name="connsiteX213" fmla="*/ 230068 w 533104"/>
              <a:gd name="connsiteY213" fmla="*/ 490316 h 514645"/>
              <a:gd name="connsiteX214" fmla="*/ 413111 w 533104"/>
              <a:gd name="connsiteY214" fmla="*/ 416922 h 514645"/>
              <a:gd name="connsiteX215" fmla="*/ 412889 w 533104"/>
              <a:gd name="connsiteY215" fmla="*/ 417217 h 514645"/>
              <a:gd name="connsiteX216" fmla="*/ 412446 w 533104"/>
              <a:gd name="connsiteY216" fmla="*/ 417808 h 514645"/>
              <a:gd name="connsiteX217" fmla="*/ 399894 w 533104"/>
              <a:gd name="connsiteY217" fmla="*/ 418842 h 514645"/>
              <a:gd name="connsiteX218" fmla="*/ 388744 w 533104"/>
              <a:gd name="connsiteY218" fmla="*/ 409907 h 514645"/>
              <a:gd name="connsiteX219" fmla="*/ 388080 w 533104"/>
              <a:gd name="connsiteY219" fmla="*/ 409317 h 514645"/>
              <a:gd name="connsiteX220" fmla="*/ 326574 w 533104"/>
              <a:gd name="connsiteY220" fmla="*/ 359846 h 514645"/>
              <a:gd name="connsiteX221" fmla="*/ 312028 w 533104"/>
              <a:gd name="connsiteY221" fmla="*/ 361396 h 514645"/>
              <a:gd name="connsiteX222" fmla="*/ 309813 w 533104"/>
              <a:gd name="connsiteY222" fmla="*/ 369149 h 514645"/>
              <a:gd name="connsiteX223" fmla="*/ 313652 w 533104"/>
              <a:gd name="connsiteY223" fmla="*/ 376237 h 514645"/>
              <a:gd name="connsiteX224" fmla="*/ 375454 w 533104"/>
              <a:gd name="connsiteY224" fmla="*/ 425782 h 514645"/>
              <a:gd name="connsiteX225" fmla="*/ 377004 w 533104"/>
              <a:gd name="connsiteY225" fmla="*/ 441436 h 514645"/>
              <a:gd name="connsiteX226" fmla="*/ 376635 w 533104"/>
              <a:gd name="connsiteY226" fmla="*/ 441952 h 514645"/>
              <a:gd name="connsiteX227" fmla="*/ 364969 w 533104"/>
              <a:gd name="connsiteY227" fmla="*/ 443134 h 514645"/>
              <a:gd name="connsiteX228" fmla="*/ 301100 w 533104"/>
              <a:gd name="connsiteY228" fmla="*/ 391743 h 514645"/>
              <a:gd name="connsiteX229" fmla="*/ 286554 w 533104"/>
              <a:gd name="connsiteY229" fmla="*/ 393294 h 514645"/>
              <a:gd name="connsiteX230" fmla="*/ 284339 w 533104"/>
              <a:gd name="connsiteY230" fmla="*/ 400973 h 514645"/>
              <a:gd name="connsiteX231" fmla="*/ 288178 w 533104"/>
              <a:gd name="connsiteY231" fmla="*/ 407987 h 514645"/>
              <a:gd name="connsiteX232" fmla="*/ 337797 w 533104"/>
              <a:gd name="connsiteY232" fmla="*/ 447859 h 514645"/>
              <a:gd name="connsiteX233" fmla="*/ 339938 w 533104"/>
              <a:gd name="connsiteY233" fmla="*/ 462996 h 514645"/>
              <a:gd name="connsiteX234" fmla="*/ 339569 w 533104"/>
              <a:gd name="connsiteY234" fmla="*/ 463513 h 514645"/>
              <a:gd name="connsiteX235" fmla="*/ 339126 w 533104"/>
              <a:gd name="connsiteY235" fmla="*/ 464030 h 514645"/>
              <a:gd name="connsiteX236" fmla="*/ 327017 w 533104"/>
              <a:gd name="connsiteY236" fmla="*/ 464916 h 514645"/>
              <a:gd name="connsiteX237" fmla="*/ 275626 w 533104"/>
              <a:gd name="connsiteY237" fmla="*/ 423641 h 514645"/>
              <a:gd name="connsiteX238" fmla="*/ 264107 w 533104"/>
              <a:gd name="connsiteY238" fmla="*/ 422681 h 514645"/>
              <a:gd name="connsiteX239" fmla="*/ 260932 w 533104"/>
              <a:gd name="connsiteY239" fmla="*/ 425339 h 514645"/>
              <a:gd name="connsiteX240" fmla="*/ 262557 w 533104"/>
              <a:gd name="connsiteY240" fmla="*/ 439885 h 514645"/>
              <a:gd name="connsiteX241" fmla="*/ 297999 w 533104"/>
              <a:gd name="connsiteY241" fmla="*/ 468165 h 514645"/>
              <a:gd name="connsiteX242" fmla="*/ 302576 w 533104"/>
              <a:gd name="connsiteY242" fmla="*/ 475696 h 514645"/>
              <a:gd name="connsiteX243" fmla="*/ 300804 w 533104"/>
              <a:gd name="connsiteY243" fmla="*/ 484705 h 514645"/>
              <a:gd name="connsiteX244" fmla="*/ 294233 w 533104"/>
              <a:gd name="connsiteY244" fmla="*/ 487732 h 514645"/>
              <a:gd name="connsiteX245" fmla="*/ 286775 w 533104"/>
              <a:gd name="connsiteY245" fmla="*/ 484926 h 514645"/>
              <a:gd name="connsiteX246" fmla="*/ 263517 w 533104"/>
              <a:gd name="connsiteY246" fmla="*/ 466393 h 514645"/>
              <a:gd name="connsiteX247" fmla="*/ 252515 w 533104"/>
              <a:gd name="connsiteY247" fmla="*/ 447195 h 514645"/>
              <a:gd name="connsiteX248" fmla="*/ 251703 w 533104"/>
              <a:gd name="connsiteY248" fmla="*/ 446531 h 514645"/>
              <a:gd name="connsiteX249" fmla="*/ 243137 w 533104"/>
              <a:gd name="connsiteY249" fmla="*/ 441731 h 514645"/>
              <a:gd name="connsiteX250" fmla="*/ 247715 w 533104"/>
              <a:gd name="connsiteY250" fmla="*/ 436046 h 514645"/>
              <a:gd name="connsiteX251" fmla="*/ 243064 w 533104"/>
              <a:gd name="connsiteY251" fmla="*/ 393516 h 514645"/>
              <a:gd name="connsiteX252" fmla="*/ 242251 w 533104"/>
              <a:gd name="connsiteY252" fmla="*/ 392851 h 514645"/>
              <a:gd name="connsiteX253" fmla="*/ 220026 w 533104"/>
              <a:gd name="connsiteY253" fmla="*/ 386427 h 514645"/>
              <a:gd name="connsiteX254" fmla="*/ 200312 w 533104"/>
              <a:gd name="connsiteY254" fmla="*/ 396912 h 514645"/>
              <a:gd name="connsiteX255" fmla="*/ 193740 w 533104"/>
              <a:gd name="connsiteY255" fmla="*/ 389528 h 514645"/>
              <a:gd name="connsiteX256" fmla="*/ 192928 w 533104"/>
              <a:gd name="connsiteY256" fmla="*/ 388864 h 514645"/>
              <a:gd name="connsiteX257" fmla="*/ 170703 w 533104"/>
              <a:gd name="connsiteY257" fmla="*/ 382440 h 514645"/>
              <a:gd name="connsiteX258" fmla="*/ 159185 w 533104"/>
              <a:gd name="connsiteY258" fmla="*/ 386132 h 514645"/>
              <a:gd name="connsiteX259" fmla="*/ 151358 w 533104"/>
              <a:gd name="connsiteY259" fmla="*/ 376680 h 514645"/>
              <a:gd name="connsiteX260" fmla="*/ 150546 w 533104"/>
              <a:gd name="connsiteY260" fmla="*/ 376016 h 514645"/>
              <a:gd name="connsiteX261" fmla="*/ 141981 w 533104"/>
              <a:gd name="connsiteY261" fmla="*/ 371217 h 514645"/>
              <a:gd name="connsiteX262" fmla="*/ 138362 w 533104"/>
              <a:gd name="connsiteY262" fmla="*/ 367082 h 514645"/>
              <a:gd name="connsiteX263" fmla="*/ 128468 w 533104"/>
              <a:gd name="connsiteY263" fmla="*/ 359624 h 514645"/>
              <a:gd name="connsiteX264" fmla="*/ 121601 w 533104"/>
              <a:gd name="connsiteY264" fmla="*/ 348622 h 514645"/>
              <a:gd name="connsiteX265" fmla="*/ 99229 w 533104"/>
              <a:gd name="connsiteY265" fmla="*/ 318644 h 514645"/>
              <a:gd name="connsiteX266" fmla="*/ 164132 w 533104"/>
              <a:gd name="connsiteY266" fmla="*/ 237423 h 514645"/>
              <a:gd name="connsiteX267" fmla="*/ 168636 w 533104"/>
              <a:gd name="connsiteY267" fmla="*/ 237867 h 514645"/>
              <a:gd name="connsiteX268" fmla="*/ 205776 w 533104"/>
              <a:gd name="connsiteY268" fmla="*/ 242001 h 514645"/>
              <a:gd name="connsiteX269" fmla="*/ 193224 w 533104"/>
              <a:gd name="connsiteY269" fmla="*/ 245989 h 514645"/>
              <a:gd name="connsiteX270" fmla="*/ 186209 w 533104"/>
              <a:gd name="connsiteY270" fmla="*/ 253742 h 514645"/>
              <a:gd name="connsiteX271" fmla="*/ 170999 w 533104"/>
              <a:gd name="connsiteY271" fmla="*/ 327579 h 514645"/>
              <a:gd name="connsiteX272" fmla="*/ 170777 w 533104"/>
              <a:gd name="connsiteY272" fmla="*/ 329720 h 514645"/>
              <a:gd name="connsiteX273" fmla="*/ 184363 w 533104"/>
              <a:gd name="connsiteY273" fmla="*/ 348770 h 514645"/>
              <a:gd name="connsiteX274" fmla="*/ 203118 w 533104"/>
              <a:gd name="connsiteY274" fmla="*/ 353053 h 514645"/>
              <a:gd name="connsiteX275" fmla="*/ 220617 w 533104"/>
              <a:gd name="connsiteY275" fmla="*/ 347958 h 514645"/>
              <a:gd name="connsiteX276" fmla="*/ 238781 w 533104"/>
              <a:gd name="connsiteY276" fmla="*/ 319014 h 514645"/>
              <a:gd name="connsiteX277" fmla="*/ 244983 w 533104"/>
              <a:gd name="connsiteY277" fmla="*/ 297010 h 514645"/>
              <a:gd name="connsiteX278" fmla="*/ 273485 w 533104"/>
              <a:gd name="connsiteY278" fmla="*/ 293835 h 514645"/>
              <a:gd name="connsiteX279" fmla="*/ 288178 w 533104"/>
              <a:gd name="connsiteY279" fmla="*/ 314583 h 514645"/>
              <a:gd name="connsiteX280" fmla="*/ 316901 w 533104"/>
              <a:gd name="connsiteY280" fmla="*/ 324699 h 514645"/>
              <a:gd name="connsiteX281" fmla="*/ 317565 w 533104"/>
              <a:gd name="connsiteY281" fmla="*/ 324699 h 514645"/>
              <a:gd name="connsiteX282" fmla="*/ 319116 w 533104"/>
              <a:gd name="connsiteY282" fmla="*/ 326397 h 514645"/>
              <a:gd name="connsiteX283" fmla="*/ 337723 w 533104"/>
              <a:gd name="connsiteY283" fmla="*/ 343158 h 514645"/>
              <a:gd name="connsiteX284" fmla="*/ 339126 w 533104"/>
              <a:gd name="connsiteY284" fmla="*/ 344487 h 514645"/>
              <a:gd name="connsiteX285" fmla="*/ 411486 w 533104"/>
              <a:gd name="connsiteY285" fmla="*/ 402523 h 514645"/>
              <a:gd name="connsiteX286" fmla="*/ 413111 w 533104"/>
              <a:gd name="connsiteY286" fmla="*/ 416922 h 514645"/>
              <a:gd name="connsiteX287" fmla="*/ 404841 w 533104"/>
              <a:gd name="connsiteY287" fmla="*/ 345300 h 514645"/>
              <a:gd name="connsiteX288" fmla="*/ 398048 w 533104"/>
              <a:gd name="connsiteY288" fmla="*/ 356301 h 514645"/>
              <a:gd name="connsiteX289" fmla="*/ 392510 w 533104"/>
              <a:gd name="connsiteY289" fmla="*/ 360805 h 514645"/>
              <a:gd name="connsiteX290" fmla="*/ 352860 w 533104"/>
              <a:gd name="connsiteY290" fmla="*/ 329055 h 514645"/>
              <a:gd name="connsiteX291" fmla="*/ 352564 w 533104"/>
              <a:gd name="connsiteY291" fmla="*/ 328686 h 514645"/>
              <a:gd name="connsiteX292" fmla="*/ 332776 w 533104"/>
              <a:gd name="connsiteY292" fmla="*/ 310818 h 514645"/>
              <a:gd name="connsiteX293" fmla="*/ 329896 w 533104"/>
              <a:gd name="connsiteY293" fmla="*/ 308972 h 514645"/>
              <a:gd name="connsiteX294" fmla="*/ 319707 w 533104"/>
              <a:gd name="connsiteY294" fmla="*/ 303729 h 514645"/>
              <a:gd name="connsiteX295" fmla="*/ 301026 w 533104"/>
              <a:gd name="connsiteY295" fmla="*/ 298266 h 514645"/>
              <a:gd name="connsiteX296" fmla="*/ 291649 w 533104"/>
              <a:gd name="connsiteY296" fmla="*/ 281209 h 514645"/>
              <a:gd name="connsiteX297" fmla="*/ 290393 w 533104"/>
              <a:gd name="connsiteY297" fmla="*/ 277296 h 514645"/>
              <a:gd name="connsiteX298" fmla="*/ 281459 w 533104"/>
              <a:gd name="connsiteY298" fmla="*/ 271979 h 514645"/>
              <a:gd name="connsiteX299" fmla="*/ 281311 w 533104"/>
              <a:gd name="connsiteY299" fmla="*/ 271979 h 514645"/>
              <a:gd name="connsiteX300" fmla="*/ 280278 w 533104"/>
              <a:gd name="connsiteY300" fmla="*/ 272053 h 514645"/>
              <a:gd name="connsiteX301" fmla="*/ 234056 w 533104"/>
              <a:gd name="connsiteY301" fmla="*/ 277148 h 514645"/>
              <a:gd name="connsiteX302" fmla="*/ 231619 w 533104"/>
              <a:gd name="connsiteY302" fmla="*/ 277739 h 514645"/>
              <a:gd name="connsiteX303" fmla="*/ 224826 w 533104"/>
              <a:gd name="connsiteY303" fmla="*/ 287485 h 514645"/>
              <a:gd name="connsiteX304" fmla="*/ 224900 w 533104"/>
              <a:gd name="connsiteY304" fmla="*/ 288519 h 514645"/>
              <a:gd name="connsiteX305" fmla="*/ 219510 w 533104"/>
              <a:gd name="connsiteY305" fmla="*/ 311261 h 514645"/>
              <a:gd name="connsiteX306" fmla="*/ 208286 w 533104"/>
              <a:gd name="connsiteY306" fmla="*/ 331049 h 514645"/>
              <a:gd name="connsiteX307" fmla="*/ 199131 w 533104"/>
              <a:gd name="connsiteY307" fmla="*/ 331714 h 514645"/>
              <a:gd name="connsiteX308" fmla="*/ 191747 w 533104"/>
              <a:gd name="connsiteY308" fmla="*/ 328834 h 514645"/>
              <a:gd name="connsiteX309" fmla="*/ 205185 w 533104"/>
              <a:gd name="connsiteY309" fmla="*/ 263488 h 514645"/>
              <a:gd name="connsiteX310" fmla="*/ 250669 w 533104"/>
              <a:gd name="connsiteY310" fmla="*/ 249164 h 514645"/>
              <a:gd name="connsiteX311" fmla="*/ 252515 w 533104"/>
              <a:gd name="connsiteY311" fmla="*/ 248352 h 514645"/>
              <a:gd name="connsiteX312" fmla="*/ 362901 w 533104"/>
              <a:gd name="connsiteY312" fmla="*/ 231664 h 514645"/>
              <a:gd name="connsiteX313" fmla="*/ 427066 w 533104"/>
              <a:gd name="connsiteY313" fmla="*/ 315396 h 514645"/>
              <a:gd name="connsiteX314" fmla="*/ 404841 w 533104"/>
              <a:gd name="connsiteY314" fmla="*/ 345300 h 5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3104" h="514645">
                <a:moveTo>
                  <a:pt x="531103" y="293835"/>
                </a:moveTo>
                <a:cubicBezTo>
                  <a:pt x="527632" y="289331"/>
                  <a:pt x="521135" y="288445"/>
                  <a:pt x="516631" y="291915"/>
                </a:cubicBezTo>
                <a:lnTo>
                  <a:pt x="475503" y="323444"/>
                </a:lnTo>
                <a:cubicBezTo>
                  <a:pt x="469818" y="327800"/>
                  <a:pt x="461696" y="326693"/>
                  <a:pt x="457413" y="321081"/>
                </a:cubicBezTo>
                <a:lnTo>
                  <a:pt x="450915" y="312590"/>
                </a:lnTo>
                <a:cubicBezTo>
                  <a:pt x="450546" y="311556"/>
                  <a:pt x="449956" y="310596"/>
                  <a:pt x="449217" y="309784"/>
                </a:cubicBezTo>
                <a:cubicBezTo>
                  <a:pt x="448700" y="309193"/>
                  <a:pt x="448110" y="308603"/>
                  <a:pt x="447519" y="308160"/>
                </a:cubicBezTo>
                <a:lnTo>
                  <a:pt x="379146" y="218817"/>
                </a:lnTo>
                <a:cubicBezTo>
                  <a:pt x="374789" y="213131"/>
                  <a:pt x="375897" y="205009"/>
                  <a:pt x="381508" y="200653"/>
                </a:cubicBezTo>
                <a:lnTo>
                  <a:pt x="422636" y="169124"/>
                </a:lnTo>
                <a:cubicBezTo>
                  <a:pt x="426549" y="166097"/>
                  <a:pt x="427731" y="160781"/>
                  <a:pt x="425663" y="156498"/>
                </a:cubicBezTo>
                <a:cubicBezTo>
                  <a:pt x="426106" y="155391"/>
                  <a:pt x="426328" y="154135"/>
                  <a:pt x="426328" y="152880"/>
                </a:cubicBezTo>
                <a:cubicBezTo>
                  <a:pt x="426328" y="135455"/>
                  <a:pt x="412151" y="121204"/>
                  <a:pt x="394725" y="121130"/>
                </a:cubicBezTo>
                <a:lnTo>
                  <a:pt x="393322" y="121130"/>
                </a:lnTo>
                <a:cubicBezTo>
                  <a:pt x="393249" y="121130"/>
                  <a:pt x="393175" y="121130"/>
                  <a:pt x="393101" y="121130"/>
                </a:cubicBezTo>
                <a:cubicBezTo>
                  <a:pt x="388523" y="121130"/>
                  <a:pt x="384314" y="118250"/>
                  <a:pt x="382764" y="113968"/>
                </a:cubicBezTo>
                <a:cubicBezTo>
                  <a:pt x="382321" y="112712"/>
                  <a:pt x="381804" y="111457"/>
                  <a:pt x="381287" y="110276"/>
                </a:cubicBezTo>
                <a:cubicBezTo>
                  <a:pt x="379589" y="106141"/>
                  <a:pt x="380475" y="101415"/>
                  <a:pt x="383576" y="98240"/>
                </a:cubicBezTo>
                <a:cubicBezTo>
                  <a:pt x="383650" y="98167"/>
                  <a:pt x="383724" y="98093"/>
                  <a:pt x="383797" y="98019"/>
                </a:cubicBezTo>
                <a:lnTo>
                  <a:pt x="385569" y="96099"/>
                </a:lnTo>
                <a:cubicBezTo>
                  <a:pt x="397679" y="83695"/>
                  <a:pt x="397605" y="63685"/>
                  <a:pt x="385348" y="51428"/>
                </a:cubicBezTo>
                <a:lnTo>
                  <a:pt x="376044" y="42124"/>
                </a:lnTo>
                <a:cubicBezTo>
                  <a:pt x="363714" y="29793"/>
                  <a:pt x="343630" y="29719"/>
                  <a:pt x="331299" y="41977"/>
                </a:cubicBezTo>
                <a:lnTo>
                  <a:pt x="330782" y="42420"/>
                </a:lnTo>
                <a:cubicBezTo>
                  <a:pt x="330708" y="42493"/>
                  <a:pt x="330635" y="42567"/>
                  <a:pt x="330561" y="42641"/>
                </a:cubicBezTo>
                <a:cubicBezTo>
                  <a:pt x="327312" y="45890"/>
                  <a:pt x="322439" y="46702"/>
                  <a:pt x="318156" y="44782"/>
                </a:cubicBezTo>
                <a:cubicBezTo>
                  <a:pt x="316606" y="44044"/>
                  <a:pt x="314981" y="43379"/>
                  <a:pt x="313431" y="42789"/>
                </a:cubicBezTo>
                <a:cubicBezTo>
                  <a:pt x="309148" y="41090"/>
                  <a:pt x="306342" y="37029"/>
                  <a:pt x="306342" y="32525"/>
                </a:cubicBezTo>
                <a:cubicBezTo>
                  <a:pt x="306342" y="32082"/>
                  <a:pt x="306342" y="31639"/>
                  <a:pt x="306268" y="31196"/>
                </a:cubicBezTo>
                <a:cubicBezTo>
                  <a:pt x="305678" y="14214"/>
                  <a:pt x="291649" y="554"/>
                  <a:pt x="274518" y="554"/>
                </a:cubicBezTo>
                <a:lnTo>
                  <a:pt x="261375" y="554"/>
                </a:lnTo>
                <a:cubicBezTo>
                  <a:pt x="244024" y="554"/>
                  <a:pt x="229847" y="14583"/>
                  <a:pt x="229625" y="31935"/>
                </a:cubicBezTo>
                <a:lnTo>
                  <a:pt x="229625" y="32009"/>
                </a:lnTo>
                <a:cubicBezTo>
                  <a:pt x="229625" y="32230"/>
                  <a:pt x="229625" y="32452"/>
                  <a:pt x="229625" y="32673"/>
                </a:cubicBezTo>
                <a:cubicBezTo>
                  <a:pt x="229625" y="37251"/>
                  <a:pt x="226819" y="41238"/>
                  <a:pt x="222611" y="43010"/>
                </a:cubicBezTo>
                <a:cubicBezTo>
                  <a:pt x="220986" y="43675"/>
                  <a:pt x="219436" y="44339"/>
                  <a:pt x="217885" y="45077"/>
                </a:cubicBezTo>
                <a:cubicBezTo>
                  <a:pt x="213603" y="46997"/>
                  <a:pt x="208729" y="46185"/>
                  <a:pt x="205407" y="42936"/>
                </a:cubicBezTo>
                <a:cubicBezTo>
                  <a:pt x="205038" y="42567"/>
                  <a:pt x="204668" y="42198"/>
                  <a:pt x="204225" y="41903"/>
                </a:cubicBezTo>
                <a:cubicBezTo>
                  <a:pt x="191747" y="30753"/>
                  <a:pt x="172475" y="31122"/>
                  <a:pt x="160514" y="43084"/>
                </a:cubicBezTo>
                <a:lnTo>
                  <a:pt x="151210" y="52388"/>
                </a:lnTo>
                <a:cubicBezTo>
                  <a:pt x="138879" y="64718"/>
                  <a:pt x="138806" y="84876"/>
                  <a:pt x="151136" y="97207"/>
                </a:cubicBezTo>
                <a:lnTo>
                  <a:pt x="152465" y="98536"/>
                </a:lnTo>
                <a:cubicBezTo>
                  <a:pt x="152465" y="98536"/>
                  <a:pt x="152539" y="98609"/>
                  <a:pt x="152539" y="98609"/>
                </a:cubicBezTo>
                <a:cubicBezTo>
                  <a:pt x="155640" y="101711"/>
                  <a:pt x="156526" y="106436"/>
                  <a:pt x="154828" y="110571"/>
                </a:cubicBezTo>
                <a:cubicBezTo>
                  <a:pt x="154311" y="111827"/>
                  <a:pt x="153868" y="113082"/>
                  <a:pt x="153425" y="114337"/>
                </a:cubicBezTo>
                <a:cubicBezTo>
                  <a:pt x="151875" y="118619"/>
                  <a:pt x="147740" y="121499"/>
                  <a:pt x="143088" y="121499"/>
                </a:cubicBezTo>
                <a:cubicBezTo>
                  <a:pt x="142793" y="121499"/>
                  <a:pt x="142497" y="121499"/>
                  <a:pt x="142202" y="121573"/>
                </a:cubicBezTo>
                <a:lnTo>
                  <a:pt x="141685" y="121647"/>
                </a:lnTo>
                <a:cubicBezTo>
                  <a:pt x="125441" y="122016"/>
                  <a:pt x="112150" y="134642"/>
                  <a:pt x="110747" y="150517"/>
                </a:cubicBezTo>
                <a:cubicBezTo>
                  <a:pt x="108828" y="154726"/>
                  <a:pt x="109935" y="159894"/>
                  <a:pt x="113701" y="162848"/>
                </a:cubicBezTo>
                <a:lnTo>
                  <a:pt x="154237" y="195115"/>
                </a:lnTo>
                <a:cubicBezTo>
                  <a:pt x="159849" y="199545"/>
                  <a:pt x="160735" y="207667"/>
                  <a:pt x="156305" y="213279"/>
                </a:cubicBezTo>
                <a:lnTo>
                  <a:pt x="76192" y="313993"/>
                </a:lnTo>
                <a:cubicBezTo>
                  <a:pt x="71761" y="319604"/>
                  <a:pt x="63639" y="320490"/>
                  <a:pt x="58028" y="316060"/>
                </a:cubicBezTo>
                <a:lnTo>
                  <a:pt x="17343" y="283867"/>
                </a:lnTo>
                <a:cubicBezTo>
                  <a:pt x="12913" y="280323"/>
                  <a:pt x="6342" y="281061"/>
                  <a:pt x="2797" y="285492"/>
                </a:cubicBezTo>
                <a:cubicBezTo>
                  <a:pt x="-747" y="289996"/>
                  <a:pt x="-8" y="296493"/>
                  <a:pt x="4422" y="300038"/>
                </a:cubicBezTo>
                <a:lnTo>
                  <a:pt x="44958" y="332304"/>
                </a:lnTo>
                <a:cubicBezTo>
                  <a:pt x="51161" y="337178"/>
                  <a:pt x="58544" y="339614"/>
                  <a:pt x="65854" y="339614"/>
                </a:cubicBezTo>
                <a:cubicBezTo>
                  <a:pt x="72647" y="339614"/>
                  <a:pt x="79367" y="337547"/>
                  <a:pt x="85052" y="333634"/>
                </a:cubicBezTo>
                <a:cubicBezTo>
                  <a:pt x="93839" y="342346"/>
                  <a:pt x="98638" y="350468"/>
                  <a:pt x="103659" y="358960"/>
                </a:cubicBezTo>
                <a:cubicBezTo>
                  <a:pt x="106022" y="362947"/>
                  <a:pt x="108458" y="367008"/>
                  <a:pt x="111338" y="371217"/>
                </a:cubicBezTo>
                <a:cubicBezTo>
                  <a:pt x="112076" y="372250"/>
                  <a:pt x="113036" y="373432"/>
                  <a:pt x="114218" y="374539"/>
                </a:cubicBezTo>
                <a:cubicBezTo>
                  <a:pt x="111855" y="376164"/>
                  <a:pt x="109714" y="378157"/>
                  <a:pt x="107794" y="380520"/>
                </a:cubicBezTo>
                <a:lnTo>
                  <a:pt x="96866" y="394180"/>
                </a:lnTo>
                <a:cubicBezTo>
                  <a:pt x="91845" y="400456"/>
                  <a:pt x="89556" y="408357"/>
                  <a:pt x="90442" y="416405"/>
                </a:cubicBezTo>
                <a:cubicBezTo>
                  <a:pt x="91328" y="424453"/>
                  <a:pt x="95315" y="431689"/>
                  <a:pt x="101592" y="436710"/>
                </a:cubicBezTo>
                <a:lnTo>
                  <a:pt x="102404" y="437375"/>
                </a:lnTo>
                <a:cubicBezTo>
                  <a:pt x="107794" y="441731"/>
                  <a:pt x="114365" y="444020"/>
                  <a:pt x="121232" y="444020"/>
                </a:cubicBezTo>
                <a:cubicBezTo>
                  <a:pt x="121749" y="444020"/>
                  <a:pt x="122266" y="444020"/>
                  <a:pt x="122783" y="443946"/>
                </a:cubicBezTo>
                <a:cubicBezTo>
                  <a:pt x="123964" y="450961"/>
                  <a:pt x="127656" y="457606"/>
                  <a:pt x="133637" y="462406"/>
                </a:cubicBezTo>
                <a:lnTo>
                  <a:pt x="134449" y="463070"/>
                </a:lnTo>
                <a:cubicBezTo>
                  <a:pt x="139987" y="467501"/>
                  <a:pt x="146706" y="469716"/>
                  <a:pt x="153351" y="469716"/>
                </a:cubicBezTo>
                <a:cubicBezTo>
                  <a:pt x="153868" y="469716"/>
                  <a:pt x="154311" y="469716"/>
                  <a:pt x="154828" y="469641"/>
                </a:cubicBezTo>
                <a:cubicBezTo>
                  <a:pt x="156010" y="476656"/>
                  <a:pt x="159701" y="483228"/>
                  <a:pt x="165682" y="488027"/>
                </a:cubicBezTo>
                <a:lnTo>
                  <a:pt x="166494" y="488691"/>
                </a:lnTo>
                <a:cubicBezTo>
                  <a:pt x="171885" y="493048"/>
                  <a:pt x="178456" y="495337"/>
                  <a:pt x="185323" y="495337"/>
                </a:cubicBezTo>
                <a:cubicBezTo>
                  <a:pt x="186431" y="495337"/>
                  <a:pt x="187612" y="495263"/>
                  <a:pt x="188719" y="495115"/>
                </a:cubicBezTo>
                <a:cubicBezTo>
                  <a:pt x="190344" y="494967"/>
                  <a:pt x="191894" y="494673"/>
                  <a:pt x="193371" y="494229"/>
                </a:cubicBezTo>
                <a:cubicBezTo>
                  <a:pt x="195217" y="499176"/>
                  <a:pt x="198392" y="503681"/>
                  <a:pt x="202749" y="507225"/>
                </a:cubicBezTo>
                <a:lnTo>
                  <a:pt x="203561" y="507889"/>
                </a:lnTo>
                <a:cubicBezTo>
                  <a:pt x="209099" y="512319"/>
                  <a:pt x="215818" y="514534"/>
                  <a:pt x="222463" y="514534"/>
                </a:cubicBezTo>
                <a:cubicBezTo>
                  <a:pt x="231324" y="514534"/>
                  <a:pt x="240110" y="510695"/>
                  <a:pt x="246091" y="503237"/>
                </a:cubicBezTo>
                <a:lnTo>
                  <a:pt x="257019" y="489577"/>
                </a:lnTo>
                <a:cubicBezTo>
                  <a:pt x="257314" y="489208"/>
                  <a:pt x="257610" y="488839"/>
                  <a:pt x="257905" y="488396"/>
                </a:cubicBezTo>
                <a:lnTo>
                  <a:pt x="273706" y="501022"/>
                </a:lnTo>
                <a:cubicBezTo>
                  <a:pt x="279539" y="505674"/>
                  <a:pt x="286628" y="508258"/>
                  <a:pt x="293790" y="508332"/>
                </a:cubicBezTo>
                <a:cubicBezTo>
                  <a:pt x="293938" y="508332"/>
                  <a:pt x="294085" y="508332"/>
                  <a:pt x="294233" y="508332"/>
                </a:cubicBezTo>
                <a:cubicBezTo>
                  <a:pt x="303315" y="508332"/>
                  <a:pt x="311068" y="504641"/>
                  <a:pt x="316753" y="497552"/>
                </a:cubicBezTo>
                <a:cubicBezTo>
                  <a:pt x="319559" y="494008"/>
                  <a:pt x="321479" y="490094"/>
                  <a:pt x="322512" y="485812"/>
                </a:cubicBezTo>
                <a:cubicBezTo>
                  <a:pt x="325761" y="486993"/>
                  <a:pt x="329158" y="487584"/>
                  <a:pt x="332481" y="487584"/>
                </a:cubicBezTo>
                <a:cubicBezTo>
                  <a:pt x="340750" y="487584"/>
                  <a:pt x="348872" y="484114"/>
                  <a:pt x="354632" y="477394"/>
                </a:cubicBezTo>
                <a:cubicBezTo>
                  <a:pt x="354927" y="477025"/>
                  <a:pt x="355222" y="476730"/>
                  <a:pt x="355518" y="476361"/>
                </a:cubicBezTo>
                <a:cubicBezTo>
                  <a:pt x="355813" y="475992"/>
                  <a:pt x="356035" y="475696"/>
                  <a:pt x="356330" y="475327"/>
                </a:cubicBezTo>
                <a:cubicBezTo>
                  <a:pt x="358914" y="471931"/>
                  <a:pt x="360613" y="468165"/>
                  <a:pt x="361646" y="464325"/>
                </a:cubicBezTo>
                <a:cubicBezTo>
                  <a:pt x="364378" y="465138"/>
                  <a:pt x="367184" y="465580"/>
                  <a:pt x="369990" y="465580"/>
                </a:cubicBezTo>
                <a:cubicBezTo>
                  <a:pt x="378407" y="465580"/>
                  <a:pt x="386677" y="461963"/>
                  <a:pt x="392363" y="455095"/>
                </a:cubicBezTo>
                <a:lnTo>
                  <a:pt x="392732" y="454653"/>
                </a:lnTo>
                <a:cubicBezTo>
                  <a:pt x="392879" y="454505"/>
                  <a:pt x="392953" y="454357"/>
                  <a:pt x="393101" y="454210"/>
                </a:cubicBezTo>
                <a:cubicBezTo>
                  <a:pt x="396202" y="450222"/>
                  <a:pt x="398269" y="445644"/>
                  <a:pt x="399156" y="440993"/>
                </a:cubicBezTo>
                <a:cubicBezTo>
                  <a:pt x="401223" y="441436"/>
                  <a:pt x="403364" y="441657"/>
                  <a:pt x="405432" y="441657"/>
                </a:cubicBezTo>
                <a:cubicBezTo>
                  <a:pt x="413849" y="441657"/>
                  <a:pt x="422193" y="438187"/>
                  <a:pt x="427952" y="431394"/>
                </a:cubicBezTo>
                <a:cubicBezTo>
                  <a:pt x="428247" y="431025"/>
                  <a:pt x="428543" y="430729"/>
                  <a:pt x="428764" y="430360"/>
                </a:cubicBezTo>
                <a:cubicBezTo>
                  <a:pt x="428912" y="430139"/>
                  <a:pt x="429060" y="429991"/>
                  <a:pt x="429207" y="429843"/>
                </a:cubicBezTo>
                <a:cubicBezTo>
                  <a:pt x="439618" y="416479"/>
                  <a:pt x="437329" y="397060"/>
                  <a:pt x="424113" y="386501"/>
                </a:cubicBezTo>
                <a:lnTo>
                  <a:pt x="408902" y="374318"/>
                </a:lnTo>
                <a:cubicBezTo>
                  <a:pt x="411413" y="372250"/>
                  <a:pt x="413554" y="370183"/>
                  <a:pt x="414809" y="368263"/>
                </a:cubicBezTo>
                <a:cubicBezTo>
                  <a:pt x="417689" y="364054"/>
                  <a:pt x="420051" y="359920"/>
                  <a:pt x="422414" y="355932"/>
                </a:cubicBezTo>
                <a:cubicBezTo>
                  <a:pt x="427140" y="347884"/>
                  <a:pt x="431644" y="340205"/>
                  <a:pt x="439471" y="332083"/>
                </a:cubicBezTo>
                <a:lnTo>
                  <a:pt x="440726" y="333707"/>
                </a:lnTo>
                <a:cubicBezTo>
                  <a:pt x="447297" y="342346"/>
                  <a:pt x="457339" y="346850"/>
                  <a:pt x="467455" y="346850"/>
                </a:cubicBezTo>
                <a:cubicBezTo>
                  <a:pt x="474617" y="346850"/>
                  <a:pt x="481779" y="344561"/>
                  <a:pt x="487834" y="339910"/>
                </a:cubicBezTo>
                <a:lnTo>
                  <a:pt x="528961" y="308381"/>
                </a:lnTo>
                <a:cubicBezTo>
                  <a:pt x="533761" y="304837"/>
                  <a:pt x="534647" y="298339"/>
                  <a:pt x="531103" y="293835"/>
                </a:cubicBezTo>
                <a:moveTo>
                  <a:pt x="131496" y="150739"/>
                </a:moveTo>
                <a:cubicBezTo>
                  <a:pt x="132677" y="145939"/>
                  <a:pt x="137033" y="142321"/>
                  <a:pt x="142202" y="142321"/>
                </a:cubicBezTo>
                <a:cubicBezTo>
                  <a:pt x="142497" y="142321"/>
                  <a:pt x="142793" y="142321"/>
                  <a:pt x="143088" y="142247"/>
                </a:cubicBezTo>
                <a:lnTo>
                  <a:pt x="143605" y="142173"/>
                </a:lnTo>
                <a:cubicBezTo>
                  <a:pt x="156600" y="141878"/>
                  <a:pt x="168267" y="133609"/>
                  <a:pt x="172697" y="121425"/>
                </a:cubicBezTo>
                <a:cubicBezTo>
                  <a:pt x="173066" y="120391"/>
                  <a:pt x="173509" y="119358"/>
                  <a:pt x="173878" y="118324"/>
                </a:cubicBezTo>
                <a:cubicBezTo>
                  <a:pt x="178678" y="106510"/>
                  <a:pt x="176019" y="93072"/>
                  <a:pt x="167085" y="84064"/>
                </a:cubicBezTo>
                <a:lnTo>
                  <a:pt x="165756" y="82734"/>
                </a:lnTo>
                <a:cubicBezTo>
                  <a:pt x="165756" y="82734"/>
                  <a:pt x="165682" y="82661"/>
                  <a:pt x="165682" y="82661"/>
                </a:cubicBezTo>
                <a:cubicBezTo>
                  <a:pt x="161400" y="78304"/>
                  <a:pt x="161400" y="71290"/>
                  <a:pt x="165682" y="67007"/>
                </a:cubicBezTo>
                <a:lnTo>
                  <a:pt x="174986" y="57704"/>
                </a:lnTo>
                <a:cubicBezTo>
                  <a:pt x="179268" y="53421"/>
                  <a:pt x="186283" y="53347"/>
                  <a:pt x="190639" y="57630"/>
                </a:cubicBezTo>
                <a:cubicBezTo>
                  <a:pt x="191008" y="57999"/>
                  <a:pt x="191378" y="58295"/>
                  <a:pt x="191821" y="58664"/>
                </a:cubicBezTo>
                <a:cubicBezTo>
                  <a:pt x="201198" y="67081"/>
                  <a:pt x="214489" y="69148"/>
                  <a:pt x="226229" y="63832"/>
                </a:cubicBezTo>
                <a:cubicBezTo>
                  <a:pt x="227484" y="63241"/>
                  <a:pt x="228813" y="62651"/>
                  <a:pt x="230142" y="62134"/>
                </a:cubicBezTo>
                <a:cubicBezTo>
                  <a:pt x="242178" y="57261"/>
                  <a:pt x="249931" y="45890"/>
                  <a:pt x="250152" y="33042"/>
                </a:cubicBezTo>
                <a:lnTo>
                  <a:pt x="250152" y="32968"/>
                </a:lnTo>
                <a:cubicBezTo>
                  <a:pt x="250152" y="32747"/>
                  <a:pt x="250152" y="32525"/>
                  <a:pt x="250152" y="32304"/>
                </a:cubicBezTo>
                <a:cubicBezTo>
                  <a:pt x="250152" y="26175"/>
                  <a:pt x="255173" y="21228"/>
                  <a:pt x="261228" y="21228"/>
                </a:cubicBezTo>
                <a:lnTo>
                  <a:pt x="274371" y="21228"/>
                </a:lnTo>
                <a:cubicBezTo>
                  <a:pt x="280425" y="21228"/>
                  <a:pt x="285446" y="26175"/>
                  <a:pt x="285446" y="32304"/>
                </a:cubicBezTo>
                <a:cubicBezTo>
                  <a:pt x="285446" y="32747"/>
                  <a:pt x="285446" y="33190"/>
                  <a:pt x="285520" y="33633"/>
                </a:cubicBezTo>
                <a:cubicBezTo>
                  <a:pt x="285963" y="46259"/>
                  <a:pt x="293790" y="57335"/>
                  <a:pt x="305604" y="62060"/>
                </a:cubicBezTo>
                <a:cubicBezTo>
                  <a:pt x="306933" y="62577"/>
                  <a:pt x="308262" y="63168"/>
                  <a:pt x="309517" y="63759"/>
                </a:cubicBezTo>
                <a:cubicBezTo>
                  <a:pt x="321626" y="69222"/>
                  <a:pt x="335508" y="66786"/>
                  <a:pt x="344885" y="57482"/>
                </a:cubicBezTo>
                <a:lnTo>
                  <a:pt x="345402" y="57039"/>
                </a:lnTo>
                <a:cubicBezTo>
                  <a:pt x="345476" y="56965"/>
                  <a:pt x="345550" y="56891"/>
                  <a:pt x="345624" y="56818"/>
                </a:cubicBezTo>
                <a:cubicBezTo>
                  <a:pt x="349980" y="52535"/>
                  <a:pt x="356994" y="52535"/>
                  <a:pt x="361277" y="56818"/>
                </a:cubicBezTo>
                <a:lnTo>
                  <a:pt x="370581" y="66121"/>
                </a:lnTo>
                <a:cubicBezTo>
                  <a:pt x="374863" y="70404"/>
                  <a:pt x="374937" y="77418"/>
                  <a:pt x="370654" y="81775"/>
                </a:cubicBezTo>
                <a:cubicBezTo>
                  <a:pt x="370581" y="81849"/>
                  <a:pt x="370507" y="81923"/>
                  <a:pt x="370433" y="81996"/>
                </a:cubicBezTo>
                <a:lnTo>
                  <a:pt x="368661" y="83916"/>
                </a:lnTo>
                <a:cubicBezTo>
                  <a:pt x="359800" y="92924"/>
                  <a:pt x="357216" y="106362"/>
                  <a:pt x="362015" y="118176"/>
                </a:cubicBezTo>
                <a:cubicBezTo>
                  <a:pt x="362458" y="119210"/>
                  <a:pt x="362828" y="120244"/>
                  <a:pt x="363197" y="121278"/>
                </a:cubicBezTo>
                <a:cubicBezTo>
                  <a:pt x="367775" y="133535"/>
                  <a:pt x="379589" y="141878"/>
                  <a:pt x="392806" y="141878"/>
                </a:cubicBezTo>
                <a:lnTo>
                  <a:pt x="394135" y="141878"/>
                </a:lnTo>
                <a:cubicBezTo>
                  <a:pt x="394208" y="141878"/>
                  <a:pt x="394282" y="141878"/>
                  <a:pt x="394356" y="141878"/>
                </a:cubicBezTo>
                <a:cubicBezTo>
                  <a:pt x="400485" y="141878"/>
                  <a:pt x="405432" y="146899"/>
                  <a:pt x="405432" y="152954"/>
                </a:cubicBezTo>
                <a:cubicBezTo>
                  <a:pt x="405432" y="153914"/>
                  <a:pt x="405579" y="154874"/>
                  <a:pt x="405875" y="155833"/>
                </a:cubicBezTo>
                <a:lnTo>
                  <a:pt x="368735" y="184261"/>
                </a:lnTo>
                <a:cubicBezTo>
                  <a:pt x="359874" y="191054"/>
                  <a:pt x="355370" y="201391"/>
                  <a:pt x="355592" y="211802"/>
                </a:cubicBezTo>
                <a:lnTo>
                  <a:pt x="324580" y="216528"/>
                </a:lnTo>
                <a:cubicBezTo>
                  <a:pt x="338461" y="202129"/>
                  <a:pt x="347026" y="182489"/>
                  <a:pt x="347026" y="161002"/>
                </a:cubicBezTo>
                <a:cubicBezTo>
                  <a:pt x="347026" y="116773"/>
                  <a:pt x="311068" y="80889"/>
                  <a:pt x="266913" y="80889"/>
                </a:cubicBezTo>
                <a:cubicBezTo>
                  <a:pt x="222685" y="80889"/>
                  <a:pt x="186800" y="116847"/>
                  <a:pt x="186800" y="161002"/>
                </a:cubicBezTo>
                <a:cubicBezTo>
                  <a:pt x="186800" y="185590"/>
                  <a:pt x="197949" y="207593"/>
                  <a:pt x="215375" y="222287"/>
                </a:cubicBezTo>
                <a:cubicBezTo>
                  <a:pt x="204225" y="220589"/>
                  <a:pt x="191156" y="219186"/>
                  <a:pt x="177127" y="217709"/>
                </a:cubicBezTo>
                <a:cubicBezTo>
                  <a:pt x="182443" y="204271"/>
                  <a:pt x="178678" y="188396"/>
                  <a:pt x="166864" y="178945"/>
                </a:cubicBezTo>
                <a:lnTo>
                  <a:pt x="131496" y="150739"/>
                </a:lnTo>
                <a:close/>
                <a:moveTo>
                  <a:pt x="267061" y="220441"/>
                </a:moveTo>
                <a:cubicBezTo>
                  <a:pt x="234277" y="220441"/>
                  <a:pt x="207622" y="193786"/>
                  <a:pt x="207622" y="161002"/>
                </a:cubicBezTo>
                <a:cubicBezTo>
                  <a:pt x="207622" y="128218"/>
                  <a:pt x="234277" y="101563"/>
                  <a:pt x="267061" y="101563"/>
                </a:cubicBezTo>
                <a:cubicBezTo>
                  <a:pt x="299844" y="101563"/>
                  <a:pt x="326500" y="128218"/>
                  <a:pt x="326500" y="161002"/>
                </a:cubicBezTo>
                <a:cubicBezTo>
                  <a:pt x="326500" y="193786"/>
                  <a:pt x="299918" y="220441"/>
                  <a:pt x="267061" y="220441"/>
                </a:cubicBezTo>
                <a:moveTo>
                  <a:pt x="115399" y="421205"/>
                </a:moveTo>
                <a:lnTo>
                  <a:pt x="114587" y="420540"/>
                </a:lnTo>
                <a:cubicBezTo>
                  <a:pt x="110452" y="417217"/>
                  <a:pt x="109787" y="411236"/>
                  <a:pt x="113110" y="407102"/>
                </a:cubicBezTo>
                <a:lnTo>
                  <a:pt x="124038" y="393442"/>
                </a:lnTo>
                <a:cubicBezTo>
                  <a:pt x="127361" y="389307"/>
                  <a:pt x="133342" y="388642"/>
                  <a:pt x="137476" y="391965"/>
                </a:cubicBezTo>
                <a:lnTo>
                  <a:pt x="138289" y="392629"/>
                </a:lnTo>
                <a:cubicBezTo>
                  <a:pt x="142424" y="395952"/>
                  <a:pt x="143088" y="401933"/>
                  <a:pt x="139765" y="406068"/>
                </a:cubicBezTo>
                <a:lnTo>
                  <a:pt x="128837" y="419728"/>
                </a:lnTo>
                <a:cubicBezTo>
                  <a:pt x="127287" y="421721"/>
                  <a:pt x="124998" y="422977"/>
                  <a:pt x="122414" y="423198"/>
                </a:cubicBezTo>
                <a:cubicBezTo>
                  <a:pt x="119829" y="423493"/>
                  <a:pt x="117319" y="422755"/>
                  <a:pt x="115399" y="421205"/>
                </a:cubicBezTo>
                <a:moveTo>
                  <a:pt x="147444" y="446900"/>
                </a:moveTo>
                <a:lnTo>
                  <a:pt x="146632" y="446235"/>
                </a:lnTo>
                <a:cubicBezTo>
                  <a:pt x="142497" y="442913"/>
                  <a:pt x="141833" y="436932"/>
                  <a:pt x="145156" y="432797"/>
                </a:cubicBezTo>
                <a:lnTo>
                  <a:pt x="166347" y="406289"/>
                </a:lnTo>
                <a:cubicBezTo>
                  <a:pt x="167897" y="404296"/>
                  <a:pt x="170186" y="403040"/>
                  <a:pt x="172771" y="402819"/>
                </a:cubicBezTo>
                <a:cubicBezTo>
                  <a:pt x="173140" y="402745"/>
                  <a:pt x="173509" y="402745"/>
                  <a:pt x="173878" y="402745"/>
                </a:cubicBezTo>
                <a:cubicBezTo>
                  <a:pt x="176019" y="402745"/>
                  <a:pt x="178087" y="403484"/>
                  <a:pt x="179785" y="404813"/>
                </a:cubicBezTo>
                <a:lnTo>
                  <a:pt x="180597" y="405477"/>
                </a:lnTo>
                <a:cubicBezTo>
                  <a:pt x="182591" y="407028"/>
                  <a:pt x="183846" y="409317"/>
                  <a:pt x="184068" y="411901"/>
                </a:cubicBezTo>
                <a:cubicBezTo>
                  <a:pt x="184363" y="414485"/>
                  <a:pt x="183625" y="416922"/>
                  <a:pt x="182074" y="418915"/>
                </a:cubicBezTo>
                <a:lnTo>
                  <a:pt x="160883" y="445423"/>
                </a:lnTo>
                <a:cubicBezTo>
                  <a:pt x="157634" y="449558"/>
                  <a:pt x="151579" y="450222"/>
                  <a:pt x="147444" y="446900"/>
                </a:cubicBezTo>
                <a:moveTo>
                  <a:pt x="186504" y="474589"/>
                </a:moveTo>
                <a:cubicBezTo>
                  <a:pt x="183920" y="474884"/>
                  <a:pt x="181483" y="474146"/>
                  <a:pt x="179490" y="472595"/>
                </a:cubicBezTo>
                <a:lnTo>
                  <a:pt x="178678" y="471931"/>
                </a:lnTo>
                <a:cubicBezTo>
                  <a:pt x="174543" y="468608"/>
                  <a:pt x="173878" y="462627"/>
                  <a:pt x="177201" y="458492"/>
                </a:cubicBezTo>
                <a:lnTo>
                  <a:pt x="215744" y="410350"/>
                </a:lnTo>
                <a:cubicBezTo>
                  <a:pt x="217294" y="408357"/>
                  <a:pt x="219583" y="407102"/>
                  <a:pt x="222168" y="406880"/>
                </a:cubicBezTo>
                <a:cubicBezTo>
                  <a:pt x="222537" y="406806"/>
                  <a:pt x="222906" y="406806"/>
                  <a:pt x="223275" y="406806"/>
                </a:cubicBezTo>
                <a:cubicBezTo>
                  <a:pt x="225417" y="406806"/>
                  <a:pt x="227484" y="407545"/>
                  <a:pt x="229182" y="408874"/>
                </a:cubicBezTo>
                <a:lnTo>
                  <a:pt x="229994" y="409538"/>
                </a:lnTo>
                <a:cubicBezTo>
                  <a:pt x="234129" y="412861"/>
                  <a:pt x="234794" y="418842"/>
                  <a:pt x="231471" y="422977"/>
                </a:cubicBezTo>
                <a:lnTo>
                  <a:pt x="192928" y="471118"/>
                </a:lnTo>
                <a:cubicBezTo>
                  <a:pt x="191378" y="473112"/>
                  <a:pt x="189089" y="474293"/>
                  <a:pt x="186504" y="474589"/>
                </a:cubicBezTo>
                <a:moveTo>
                  <a:pt x="230068" y="490316"/>
                </a:moveTo>
                <a:cubicBezTo>
                  <a:pt x="226746" y="494451"/>
                  <a:pt x="220765" y="495115"/>
                  <a:pt x="216630" y="491793"/>
                </a:cubicBezTo>
                <a:lnTo>
                  <a:pt x="215818" y="491129"/>
                </a:lnTo>
                <a:cubicBezTo>
                  <a:pt x="211683" y="487806"/>
                  <a:pt x="211018" y="481825"/>
                  <a:pt x="214341" y="477690"/>
                </a:cubicBezTo>
                <a:lnTo>
                  <a:pt x="225269" y="464030"/>
                </a:lnTo>
                <a:lnTo>
                  <a:pt x="225269" y="464030"/>
                </a:lnTo>
                <a:cubicBezTo>
                  <a:pt x="228592" y="459895"/>
                  <a:pt x="234572" y="459231"/>
                  <a:pt x="238707" y="462553"/>
                </a:cubicBezTo>
                <a:lnTo>
                  <a:pt x="239519" y="463217"/>
                </a:lnTo>
                <a:cubicBezTo>
                  <a:pt x="241513" y="464842"/>
                  <a:pt x="242694" y="467131"/>
                  <a:pt x="242990" y="469494"/>
                </a:cubicBezTo>
                <a:cubicBezTo>
                  <a:pt x="242842" y="470454"/>
                  <a:pt x="242768" y="471487"/>
                  <a:pt x="242916" y="472521"/>
                </a:cubicBezTo>
                <a:cubicBezTo>
                  <a:pt x="242621" y="473998"/>
                  <a:pt x="242030" y="475401"/>
                  <a:pt x="240996" y="476656"/>
                </a:cubicBezTo>
                <a:lnTo>
                  <a:pt x="230068" y="490316"/>
                </a:lnTo>
                <a:close/>
                <a:moveTo>
                  <a:pt x="413111" y="416922"/>
                </a:moveTo>
                <a:lnTo>
                  <a:pt x="412889" y="417217"/>
                </a:lnTo>
                <a:cubicBezTo>
                  <a:pt x="412742" y="417439"/>
                  <a:pt x="412594" y="417586"/>
                  <a:pt x="412446" y="417808"/>
                </a:cubicBezTo>
                <a:cubicBezTo>
                  <a:pt x="409345" y="421426"/>
                  <a:pt x="403733" y="421869"/>
                  <a:pt x="399894" y="418842"/>
                </a:cubicBezTo>
                <a:lnTo>
                  <a:pt x="388744" y="409907"/>
                </a:lnTo>
                <a:cubicBezTo>
                  <a:pt x="388523" y="409686"/>
                  <a:pt x="388301" y="409538"/>
                  <a:pt x="388080" y="409317"/>
                </a:cubicBezTo>
                <a:lnTo>
                  <a:pt x="326574" y="359846"/>
                </a:lnTo>
                <a:cubicBezTo>
                  <a:pt x="322143" y="356301"/>
                  <a:pt x="315646" y="356966"/>
                  <a:pt x="312028" y="361396"/>
                </a:cubicBezTo>
                <a:cubicBezTo>
                  <a:pt x="310182" y="363685"/>
                  <a:pt x="309517" y="366491"/>
                  <a:pt x="309813" y="369149"/>
                </a:cubicBezTo>
                <a:cubicBezTo>
                  <a:pt x="310108" y="371807"/>
                  <a:pt x="311363" y="374391"/>
                  <a:pt x="313652" y="376237"/>
                </a:cubicBezTo>
                <a:lnTo>
                  <a:pt x="375454" y="425782"/>
                </a:lnTo>
                <a:cubicBezTo>
                  <a:pt x="379958" y="429769"/>
                  <a:pt x="380696" y="436636"/>
                  <a:pt x="377004" y="441436"/>
                </a:cubicBezTo>
                <a:lnTo>
                  <a:pt x="376635" y="441952"/>
                </a:lnTo>
                <a:cubicBezTo>
                  <a:pt x="373756" y="445423"/>
                  <a:pt x="368513" y="445940"/>
                  <a:pt x="364969" y="443134"/>
                </a:cubicBezTo>
                <a:lnTo>
                  <a:pt x="301100" y="391743"/>
                </a:lnTo>
                <a:cubicBezTo>
                  <a:pt x="296669" y="388125"/>
                  <a:pt x="290172" y="388864"/>
                  <a:pt x="286554" y="393294"/>
                </a:cubicBezTo>
                <a:cubicBezTo>
                  <a:pt x="284708" y="395509"/>
                  <a:pt x="284043" y="398315"/>
                  <a:pt x="284339" y="400973"/>
                </a:cubicBezTo>
                <a:cubicBezTo>
                  <a:pt x="284634" y="403631"/>
                  <a:pt x="285889" y="406215"/>
                  <a:pt x="288178" y="407987"/>
                </a:cubicBezTo>
                <a:lnTo>
                  <a:pt x="337797" y="447859"/>
                </a:lnTo>
                <a:cubicBezTo>
                  <a:pt x="342449" y="451551"/>
                  <a:pt x="343408" y="458344"/>
                  <a:pt x="339938" y="462996"/>
                </a:cubicBezTo>
                <a:cubicBezTo>
                  <a:pt x="339790" y="463144"/>
                  <a:pt x="339643" y="463365"/>
                  <a:pt x="339569" y="463513"/>
                </a:cubicBezTo>
                <a:cubicBezTo>
                  <a:pt x="339421" y="463661"/>
                  <a:pt x="339274" y="463882"/>
                  <a:pt x="339126" y="464030"/>
                </a:cubicBezTo>
                <a:cubicBezTo>
                  <a:pt x="336172" y="467501"/>
                  <a:pt x="330708" y="467943"/>
                  <a:pt x="327017" y="464916"/>
                </a:cubicBezTo>
                <a:lnTo>
                  <a:pt x="275626" y="423641"/>
                </a:lnTo>
                <a:cubicBezTo>
                  <a:pt x="272229" y="420909"/>
                  <a:pt x="267651" y="420688"/>
                  <a:pt x="264107" y="422681"/>
                </a:cubicBezTo>
                <a:cubicBezTo>
                  <a:pt x="262926" y="423346"/>
                  <a:pt x="261818" y="424232"/>
                  <a:pt x="260932" y="425339"/>
                </a:cubicBezTo>
                <a:cubicBezTo>
                  <a:pt x="257388" y="429769"/>
                  <a:pt x="258126" y="436341"/>
                  <a:pt x="262557" y="439885"/>
                </a:cubicBezTo>
                <a:lnTo>
                  <a:pt x="297999" y="468165"/>
                </a:lnTo>
                <a:cubicBezTo>
                  <a:pt x="300435" y="470085"/>
                  <a:pt x="302060" y="472743"/>
                  <a:pt x="302576" y="475696"/>
                </a:cubicBezTo>
                <a:cubicBezTo>
                  <a:pt x="303610" y="481234"/>
                  <a:pt x="301469" y="483818"/>
                  <a:pt x="300804" y="484705"/>
                </a:cubicBezTo>
                <a:cubicBezTo>
                  <a:pt x="299032" y="486845"/>
                  <a:pt x="297112" y="487806"/>
                  <a:pt x="294233" y="487732"/>
                </a:cubicBezTo>
                <a:cubicBezTo>
                  <a:pt x="291649" y="487732"/>
                  <a:pt x="288990" y="486698"/>
                  <a:pt x="286775" y="484926"/>
                </a:cubicBezTo>
                <a:lnTo>
                  <a:pt x="263517" y="466393"/>
                </a:lnTo>
                <a:cubicBezTo>
                  <a:pt x="262483" y="459083"/>
                  <a:pt x="258717" y="452142"/>
                  <a:pt x="252515" y="447195"/>
                </a:cubicBezTo>
                <a:lnTo>
                  <a:pt x="251703" y="446531"/>
                </a:lnTo>
                <a:cubicBezTo>
                  <a:pt x="249044" y="444389"/>
                  <a:pt x="246165" y="442839"/>
                  <a:pt x="243137" y="441731"/>
                </a:cubicBezTo>
                <a:lnTo>
                  <a:pt x="247715" y="436046"/>
                </a:lnTo>
                <a:cubicBezTo>
                  <a:pt x="258126" y="423050"/>
                  <a:pt x="256059" y="404000"/>
                  <a:pt x="243064" y="393516"/>
                </a:cubicBezTo>
                <a:lnTo>
                  <a:pt x="242251" y="392851"/>
                </a:lnTo>
                <a:cubicBezTo>
                  <a:pt x="235975" y="387830"/>
                  <a:pt x="228075" y="385541"/>
                  <a:pt x="220026" y="386427"/>
                </a:cubicBezTo>
                <a:cubicBezTo>
                  <a:pt x="212274" y="387313"/>
                  <a:pt x="205333" y="391005"/>
                  <a:pt x="200312" y="396912"/>
                </a:cubicBezTo>
                <a:cubicBezTo>
                  <a:pt x="198540" y="394106"/>
                  <a:pt x="196325" y="391670"/>
                  <a:pt x="193740" y="389528"/>
                </a:cubicBezTo>
                <a:lnTo>
                  <a:pt x="192928" y="388864"/>
                </a:lnTo>
                <a:cubicBezTo>
                  <a:pt x="186652" y="383843"/>
                  <a:pt x="178751" y="381554"/>
                  <a:pt x="170703" y="382440"/>
                </a:cubicBezTo>
                <a:cubicBezTo>
                  <a:pt x="166568" y="382883"/>
                  <a:pt x="162655" y="384138"/>
                  <a:pt x="159185" y="386132"/>
                </a:cubicBezTo>
                <a:cubicBezTo>
                  <a:pt x="157339" y="382587"/>
                  <a:pt x="154681" y="379339"/>
                  <a:pt x="151358" y="376680"/>
                </a:cubicBezTo>
                <a:lnTo>
                  <a:pt x="150546" y="376016"/>
                </a:lnTo>
                <a:cubicBezTo>
                  <a:pt x="147887" y="373875"/>
                  <a:pt x="145008" y="372324"/>
                  <a:pt x="141981" y="371217"/>
                </a:cubicBezTo>
                <a:cubicBezTo>
                  <a:pt x="141168" y="369592"/>
                  <a:pt x="139987" y="368115"/>
                  <a:pt x="138362" y="367082"/>
                </a:cubicBezTo>
                <a:cubicBezTo>
                  <a:pt x="134301" y="364423"/>
                  <a:pt x="129650" y="360879"/>
                  <a:pt x="128468" y="359624"/>
                </a:cubicBezTo>
                <a:cubicBezTo>
                  <a:pt x="126032" y="356006"/>
                  <a:pt x="123890" y="352388"/>
                  <a:pt x="121601" y="348622"/>
                </a:cubicBezTo>
                <a:cubicBezTo>
                  <a:pt x="116211" y="339540"/>
                  <a:pt x="110231" y="329425"/>
                  <a:pt x="99229" y="318644"/>
                </a:cubicBezTo>
                <a:lnTo>
                  <a:pt x="164132" y="237423"/>
                </a:lnTo>
                <a:cubicBezTo>
                  <a:pt x="165608" y="237571"/>
                  <a:pt x="167085" y="237719"/>
                  <a:pt x="168636" y="237867"/>
                </a:cubicBezTo>
                <a:cubicBezTo>
                  <a:pt x="178604" y="238900"/>
                  <a:pt x="192781" y="240303"/>
                  <a:pt x="205776" y="242001"/>
                </a:cubicBezTo>
                <a:lnTo>
                  <a:pt x="193224" y="245989"/>
                </a:lnTo>
                <a:cubicBezTo>
                  <a:pt x="189679" y="247096"/>
                  <a:pt x="186947" y="250124"/>
                  <a:pt x="186209" y="253742"/>
                </a:cubicBezTo>
                <a:lnTo>
                  <a:pt x="170999" y="327579"/>
                </a:lnTo>
                <a:cubicBezTo>
                  <a:pt x="170851" y="328317"/>
                  <a:pt x="170777" y="328982"/>
                  <a:pt x="170777" y="329720"/>
                </a:cubicBezTo>
                <a:cubicBezTo>
                  <a:pt x="170851" y="337547"/>
                  <a:pt x="175798" y="344487"/>
                  <a:pt x="184363" y="348770"/>
                </a:cubicBezTo>
                <a:cubicBezTo>
                  <a:pt x="189606" y="351354"/>
                  <a:pt x="196399" y="353053"/>
                  <a:pt x="203118" y="353053"/>
                </a:cubicBezTo>
                <a:cubicBezTo>
                  <a:pt x="209542" y="353053"/>
                  <a:pt x="215818" y="351576"/>
                  <a:pt x="220617" y="347958"/>
                </a:cubicBezTo>
                <a:cubicBezTo>
                  <a:pt x="229182" y="341534"/>
                  <a:pt x="235680" y="327062"/>
                  <a:pt x="238781" y="319014"/>
                </a:cubicBezTo>
                <a:cubicBezTo>
                  <a:pt x="240110" y="315543"/>
                  <a:pt x="243507" y="306166"/>
                  <a:pt x="244983" y="297010"/>
                </a:cubicBezTo>
                <a:lnTo>
                  <a:pt x="273485" y="293835"/>
                </a:lnTo>
                <a:cubicBezTo>
                  <a:pt x="276290" y="301957"/>
                  <a:pt x="281311" y="309119"/>
                  <a:pt x="288178" y="314583"/>
                </a:cubicBezTo>
                <a:cubicBezTo>
                  <a:pt x="296448" y="321229"/>
                  <a:pt x="306490" y="324699"/>
                  <a:pt x="316901" y="324699"/>
                </a:cubicBezTo>
                <a:cubicBezTo>
                  <a:pt x="317122" y="324699"/>
                  <a:pt x="317344" y="324699"/>
                  <a:pt x="317565" y="324699"/>
                </a:cubicBezTo>
                <a:cubicBezTo>
                  <a:pt x="318008" y="325290"/>
                  <a:pt x="318525" y="325881"/>
                  <a:pt x="319116" y="326397"/>
                </a:cubicBezTo>
                <a:cubicBezTo>
                  <a:pt x="328493" y="334741"/>
                  <a:pt x="335360" y="341017"/>
                  <a:pt x="337723" y="343158"/>
                </a:cubicBezTo>
                <a:cubicBezTo>
                  <a:pt x="338166" y="343675"/>
                  <a:pt x="338609" y="344118"/>
                  <a:pt x="339126" y="344487"/>
                </a:cubicBezTo>
                <a:lnTo>
                  <a:pt x="411486" y="402523"/>
                </a:lnTo>
                <a:cubicBezTo>
                  <a:pt x="415843" y="405994"/>
                  <a:pt x="416655" y="412492"/>
                  <a:pt x="413111" y="416922"/>
                </a:cubicBezTo>
                <a:moveTo>
                  <a:pt x="404841" y="345300"/>
                </a:moveTo>
                <a:cubicBezTo>
                  <a:pt x="402626" y="349139"/>
                  <a:pt x="400485" y="352683"/>
                  <a:pt x="398048" y="356301"/>
                </a:cubicBezTo>
                <a:cubicBezTo>
                  <a:pt x="397310" y="357114"/>
                  <a:pt x="395094" y="358886"/>
                  <a:pt x="392510" y="360805"/>
                </a:cubicBezTo>
                <a:lnTo>
                  <a:pt x="352860" y="329055"/>
                </a:lnTo>
                <a:cubicBezTo>
                  <a:pt x="352712" y="328982"/>
                  <a:pt x="352638" y="328834"/>
                  <a:pt x="352564" y="328686"/>
                </a:cubicBezTo>
                <a:cubicBezTo>
                  <a:pt x="352490" y="328612"/>
                  <a:pt x="344590" y="321376"/>
                  <a:pt x="332776" y="310818"/>
                </a:cubicBezTo>
                <a:cubicBezTo>
                  <a:pt x="331890" y="310006"/>
                  <a:pt x="330930" y="309415"/>
                  <a:pt x="329896" y="308972"/>
                </a:cubicBezTo>
                <a:cubicBezTo>
                  <a:pt x="327903" y="305428"/>
                  <a:pt x="323989" y="303212"/>
                  <a:pt x="319707" y="303729"/>
                </a:cubicBezTo>
                <a:cubicBezTo>
                  <a:pt x="312987" y="304468"/>
                  <a:pt x="306342" y="302548"/>
                  <a:pt x="301026" y="298266"/>
                </a:cubicBezTo>
                <a:cubicBezTo>
                  <a:pt x="295710" y="293983"/>
                  <a:pt x="292387" y="287928"/>
                  <a:pt x="291649" y="281209"/>
                </a:cubicBezTo>
                <a:cubicBezTo>
                  <a:pt x="291501" y="279806"/>
                  <a:pt x="291058" y="278477"/>
                  <a:pt x="290393" y="277296"/>
                </a:cubicBezTo>
                <a:cubicBezTo>
                  <a:pt x="288621" y="274121"/>
                  <a:pt x="285225" y="272053"/>
                  <a:pt x="281459" y="271979"/>
                </a:cubicBezTo>
                <a:cubicBezTo>
                  <a:pt x="281385" y="271979"/>
                  <a:pt x="281385" y="271979"/>
                  <a:pt x="281311" y="271979"/>
                </a:cubicBezTo>
                <a:cubicBezTo>
                  <a:pt x="280942" y="271979"/>
                  <a:pt x="280573" y="271979"/>
                  <a:pt x="280278" y="272053"/>
                </a:cubicBezTo>
                <a:lnTo>
                  <a:pt x="234056" y="277148"/>
                </a:lnTo>
                <a:cubicBezTo>
                  <a:pt x="233243" y="277222"/>
                  <a:pt x="232431" y="277443"/>
                  <a:pt x="231619" y="277739"/>
                </a:cubicBezTo>
                <a:cubicBezTo>
                  <a:pt x="227558" y="279215"/>
                  <a:pt x="224752" y="283129"/>
                  <a:pt x="224826" y="287485"/>
                </a:cubicBezTo>
                <a:cubicBezTo>
                  <a:pt x="224826" y="287854"/>
                  <a:pt x="224826" y="288224"/>
                  <a:pt x="224900" y="288519"/>
                </a:cubicBezTo>
                <a:cubicBezTo>
                  <a:pt x="225269" y="291842"/>
                  <a:pt x="223497" y="300923"/>
                  <a:pt x="219510" y="311261"/>
                </a:cubicBezTo>
                <a:cubicBezTo>
                  <a:pt x="215006" y="323001"/>
                  <a:pt x="210280" y="329572"/>
                  <a:pt x="208286" y="331049"/>
                </a:cubicBezTo>
                <a:cubicBezTo>
                  <a:pt x="207474" y="331640"/>
                  <a:pt x="203930" y="332526"/>
                  <a:pt x="199131" y="331714"/>
                </a:cubicBezTo>
                <a:cubicBezTo>
                  <a:pt x="195291" y="331049"/>
                  <a:pt x="192781" y="329720"/>
                  <a:pt x="191747" y="328834"/>
                </a:cubicBezTo>
                <a:lnTo>
                  <a:pt x="205185" y="263488"/>
                </a:lnTo>
                <a:lnTo>
                  <a:pt x="250669" y="249164"/>
                </a:lnTo>
                <a:cubicBezTo>
                  <a:pt x="251333" y="248942"/>
                  <a:pt x="251924" y="248721"/>
                  <a:pt x="252515" y="248352"/>
                </a:cubicBezTo>
                <a:lnTo>
                  <a:pt x="362901" y="231664"/>
                </a:lnTo>
                <a:lnTo>
                  <a:pt x="427066" y="315396"/>
                </a:lnTo>
                <a:cubicBezTo>
                  <a:pt x="416138" y="326102"/>
                  <a:pt x="410231" y="336218"/>
                  <a:pt x="404841" y="34530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48EAA2E-93CD-AE49-980B-80399D0E27F1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A2A2D92-806A-FE4C-AAC9-2B62C0A31DC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BA10D7-AC33-1B40-AE8F-1271587729C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E4D6C2-D5ED-024C-A661-5940D205559C}"/>
              </a:ext>
            </a:extLst>
          </p:cNvPr>
          <p:cNvGrpSpPr/>
          <p:nvPr/>
        </p:nvGrpSpPr>
        <p:grpSpPr>
          <a:xfrm>
            <a:off x="2084035" y="4443913"/>
            <a:ext cx="20283666" cy="5655224"/>
            <a:chOff x="2050168" y="4308445"/>
            <a:chExt cx="20283666" cy="5655224"/>
          </a:xfrm>
        </p:grpSpPr>
        <p:sp>
          <p:nvSpPr>
            <p:cNvPr id="37" name="Circle">
              <a:extLst>
                <a:ext uri="{FF2B5EF4-FFF2-40B4-BE49-F238E27FC236}">
                  <a16:creationId xmlns:a16="http://schemas.microsoft.com/office/drawing/2014/main" id="{9C1C2901-AD05-CE4C-95C4-F9203B60310D}"/>
                </a:ext>
              </a:extLst>
            </p:cNvPr>
            <p:cNvSpPr/>
            <p:nvPr/>
          </p:nvSpPr>
          <p:spPr>
            <a:xfrm>
              <a:off x="19031267" y="5511941"/>
              <a:ext cx="3302567" cy="3302566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27964A3A-06B8-3349-B570-16B6A813BEEB}"/>
                </a:ext>
              </a:extLst>
            </p:cNvPr>
            <p:cNvSpPr/>
            <p:nvPr/>
          </p:nvSpPr>
          <p:spPr>
            <a:xfrm>
              <a:off x="19450659" y="5931334"/>
              <a:ext cx="2463783" cy="2463781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9C6B076C-8F0E-E345-998A-BDC728ECBA1E}"/>
                </a:ext>
              </a:extLst>
            </p:cNvPr>
            <p:cNvSpPr/>
            <p:nvPr/>
          </p:nvSpPr>
          <p:spPr>
            <a:xfrm>
              <a:off x="13350675" y="5511941"/>
              <a:ext cx="3302567" cy="3302566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99A2C9C8-1EA4-A14C-BC47-96B6DFB361DD}"/>
                </a:ext>
              </a:extLst>
            </p:cNvPr>
            <p:cNvSpPr/>
            <p:nvPr/>
          </p:nvSpPr>
          <p:spPr>
            <a:xfrm>
              <a:off x="13770068" y="5931334"/>
              <a:ext cx="2463783" cy="2463781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FB5D24FC-48F5-B54A-B398-A30F5965E5E4}"/>
                </a:ext>
              </a:extLst>
            </p:cNvPr>
            <p:cNvSpPr/>
            <p:nvPr/>
          </p:nvSpPr>
          <p:spPr>
            <a:xfrm>
              <a:off x="7670188" y="5511941"/>
              <a:ext cx="3302567" cy="3302566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Circle">
              <a:extLst>
                <a:ext uri="{FF2B5EF4-FFF2-40B4-BE49-F238E27FC236}">
                  <a16:creationId xmlns:a16="http://schemas.microsoft.com/office/drawing/2014/main" id="{59923468-520F-0B49-88B0-13D44B8BDA7B}"/>
                </a:ext>
              </a:extLst>
            </p:cNvPr>
            <p:cNvSpPr/>
            <p:nvPr/>
          </p:nvSpPr>
          <p:spPr>
            <a:xfrm>
              <a:off x="8089581" y="5931334"/>
              <a:ext cx="2463783" cy="2463781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5577FD36-0AD3-A84A-8663-B155B635042E}"/>
                </a:ext>
              </a:extLst>
            </p:cNvPr>
            <p:cNvSpPr/>
            <p:nvPr/>
          </p:nvSpPr>
          <p:spPr>
            <a:xfrm>
              <a:off x="2050168" y="5511941"/>
              <a:ext cx="3302567" cy="3302566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Circle">
              <a:extLst>
                <a:ext uri="{FF2B5EF4-FFF2-40B4-BE49-F238E27FC236}">
                  <a16:creationId xmlns:a16="http://schemas.microsoft.com/office/drawing/2014/main" id="{81BABD49-370F-1C42-9934-03B37C378971}"/>
                </a:ext>
              </a:extLst>
            </p:cNvPr>
            <p:cNvSpPr/>
            <p:nvPr/>
          </p:nvSpPr>
          <p:spPr>
            <a:xfrm>
              <a:off x="2469560" y="5931334"/>
              <a:ext cx="2463781" cy="2463781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209174F7-B9E3-FE41-952B-E5DBE212493A}"/>
                </a:ext>
              </a:extLst>
            </p:cNvPr>
            <p:cNvSpPr/>
            <p:nvPr/>
          </p:nvSpPr>
          <p:spPr>
            <a:xfrm>
              <a:off x="4436532" y="4322161"/>
              <a:ext cx="4413973" cy="139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21556"/>
                  </a:moveTo>
                  <a:cubicBezTo>
                    <a:pt x="2247" y="8263"/>
                    <a:pt x="6414" y="46"/>
                    <a:pt x="10930" y="0"/>
                  </a:cubicBezTo>
                  <a:cubicBezTo>
                    <a:pt x="15253" y="-44"/>
                    <a:pt x="19280" y="7431"/>
                    <a:pt x="21600" y="19804"/>
                  </a:cubicBezTo>
                </a:path>
              </a:pathLst>
            </a:custGeom>
            <a:ln w="127000">
              <a:solidFill>
                <a:schemeClr val="bg1">
                  <a:lumMod val="85000"/>
                </a:schemeClr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2F0D582F-66DA-2D46-AF69-5AC5B356ACCA}"/>
                </a:ext>
              </a:extLst>
            </p:cNvPr>
            <p:cNvSpPr/>
            <p:nvPr/>
          </p:nvSpPr>
          <p:spPr>
            <a:xfrm>
              <a:off x="10160000" y="8564671"/>
              <a:ext cx="4228722" cy="13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0"/>
                  </a:moveTo>
                  <a:cubicBezTo>
                    <a:pt x="2247" y="13293"/>
                    <a:pt x="6414" y="21510"/>
                    <a:pt x="10930" y="21556"/>
                  </a:cubicBezTo>
                  <a:cubicBezTo>
                    <a:pt x="15253" y="21600"/>
                    <a:pt x="19280" y="14125"/>
                    <a:pt x="21600" y="1752"/>
                  </a:cubicBezTo>
                </a:path>
              </a:pathLst>
            </a:custGeom>
            <a:ln w="127000">
              <a:solidFill>
                <a:schemeClr val="bg1">
                  <a:lumMod val="85000"/>
                </a:schemeClr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3317E1D0-EA20-1B40-8B9F-13ACE9A7BB91}"/>
                </a:ext>
              </a:extLst>
            </p:cNvPr>
            <p:cNvSpPr/>
            <p:nvPr/>
          </p:nvSpPr>
          <p:spPr>
            <a:xfrm>
              <a:off x="15747999" y="4308445"/>
              <a:ext cx="4572543" cy="139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21556"/>
                  </a:moveTo>
                  <a:cubicBezTo>
                    <a:pt x="2247" y="8263"/>
                    <a:pt x="6414" y="46"/>
                    <a:pt x="10930" y="0"/>
                  </a:cubicBezTo>
                  <a:cubicBezTo>
                    <a:pt x="15253" y="-44"/>
                    <a:pt x="19280" y="7431"/>
                    <a:pt x="21600" y="19804"/>
                  </a:cubicBezTo>
                </a:path>
              </a:pathLst>
            </a:custGeom>
            <a:ln w="127000">
              <a:solidFill>
                <a:schemeClr val="bg1">
                  <a:lumMod val="85000"/>
                </a:schemeClr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585CE1-015C-8C45-AF19-DCDE3D0FA90C}"/>
              </a:ext>
            </a:extLst>
          </p:cNvPr>
          <p:cNvSpPr/>
          <p:nvPr/>
        </p:nvSpPr>
        <p:spPr>
          <a:xfrm>
            <a:off x="1887797" y="9493424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13A641-F59B-7642-AC06-6B0410407BEC}"/>
              </a:ext>
            </a:extLst>
          </p:cNvPr>
          <p:cNvSpPr txBox="1"/>
          <p:nvPr/>
        </p:nvSpPr>
        <p:spPr>
          <a:xfrm>
            <a:off x="1820221" y="10415374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76ED01B-6E19-DB42-8ACB-D952CB9D9C09}"/>
              </a:ext>
            </a:extLst>
          </p:cNvPr>
          <p:cNvSpPr/>
          <p:nvPr/>
        </p:nvSpPr>
        <p:spPr>
          <a:xfrm>
            <a:off x="7517805" y="9493424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30A1CF-ED0D-D944-A64A-7A5E2C192C36}"/>
              </a:ext>
            </a:extLst>
          </p:cNvPr>
          <p:cNvSpPr txBox="1"/>
          <p:nvPr/>
        </p:nvSpPr>
        <p:spPr>
          <a:xfrm>
            <a:off x="7450229" y="10415374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2B273-E428-B146-8D3A-AD61C9868C14}"/>
              </a:ext>
            </a:extLst>
          </p:cNvPr>
          <p:cNvSpPr/>
          <p:nvPr/>
        </p:nvSpPr>
        <p:spPr>
          <a:xfrm>
            <a:off x="13207403" y="9493424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008BF0-88A6-7C42-B39E-237764E36F1A}"/>
              </a:ext>
            </a:extLst>
          </p:cNvPr>
          <p:cNvSpPr txBox="1"/>
          <p:nvPr/>
        </p:nvSpPr>
        <p:spPr>
          <a:xfrm>
            <a:off x="13139827" y="10415374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EC2073-5E44-7846-931B-0514B68FD5D0}"/>
              </a:ext>
            </a:extLst>
          </p:cNvPr>
          <p:cNvSpPr/>
          <p:nvPr/>
        </p:nvSpPr>
        <p:spPr>
          <a:xfrm>
            <a:off x="18839644" y="9493424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B04F32E-A82F-2949-974C-62BDCB55AC36}"/>
              </a:ext>
            </a:extLst>
          </p:cNvPr>
          <p:cNvSpPr txBox="1"/>
          <p:nvPr/>
        </p:nvSpPr>
        <p:spPr>
          <a:xfrm>
            <a:off x="18772068" y="10415374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Forma libre 90">
            <a:extLst>
              <a:ext uri="{FF2B5EF4-FFF2-40B4-BE49-F238E27FC236}">
                <a16:creationId xmlns:a16="http://schemas.microsoft.com/office/drawing/2014/main" id="{526DBDD6-9A78-A249-AF33-1FCD93A548DA}"/>
              </a:ext>
            </a:extLst>
          </p:cNvPr>
          <p:cNvSpPr/>
          <p:nvPr/>
        </p:nvSpPr>
        <p:spPr>
          <a:xfrm>
            <a:off x="3201281" y="6777185"/>
            <a:ext cx="1118471" cy="1062780"/>
          </a:xfrm>
          <a:custGeom>
            <a:avLst/>
            <a:gdLst>
              <a:gd name="connsiteX0" fmla="*/ 241916 w 533843"/>
              <a:gd name="connsiteY0" fmla="*/ 71691 h 507261"/>
              <a:gd name="connsiteX1" fmla="*/ 227296 w 533843"/>
              <a:gd name="connsiteY1" fmla="*/ 71765 h 507261"/>
              <a:gd name="connsiteX2" fmla="*/ 85307 w 533843"/>
              <a:gd name="connsiteY2" fmla="*/ 215599 h 507261"/>
              <a:gd name="connsiteX3" fmla="*/ 85381 w 533843"/>
              <a:gd name="connsiteY3" fmla="*/ 230219 h 507261"/>
              <a:gd name="connsiteX4" fmla="*/ 92617 w 533843"/>
              <a:gd name="connsiteY4" fmla="*/ 233172 h 507261"/>
              <a:gd name="connsiteX5" fmla="*/ 100001 w 533843"/>
              <a:gd name="connsiteY5" fmla="*/ 230072 h 507261"/>
              <a:gd name="connsiteX6" fmla="*/ 105981 w 533843"/>
              <a:gd name="connsiteY6" fmla="*/ 224017 h 507261"/>
              <a:gd name="connsiteX7" fmla="*/ 192962 w 533843"/>
              <a:gd name="connsiteY7" fmla="*/ 275113 h 507261"/>
              <a:gd name="connsiteX8" fmla="*/ 225007 w 533843"/>
              <a:gd name="connsiteY8" fmla="*/ 279764 h 507261"/>
              <a:gd name="connsiteX9" fmla="*/ 243171 w 533843"/>
              <a:gd name="connsiteY9" fmla="*/ 277844 h 507261"/>
              <a:gd name="connsiteX10" fmla="*/ 245903 w 533843"/>
              <a:gd name="connsiteY10" fmla="*/ 328053 h 507261"/>
              <a:gd name="connsiteX11" fmla="*/ 298401 w 533843"/>
              <a:gd name="connsiteY11" fmla="*/ 416584 h 507261"/>
              <a:gd name="connsiteX12" fmla="*/ 292642 w 533843"/>
              <a:gd name="connsiteY12" fmla="*/ 422418 h 507261"/>
              <a:gd name="connsiteX13" fmla="*/ 292716 w 533843"/>
              <a:gd name="connsiteY13" fmla="*/ 437037 h 507261"/>
              <a:gd name="connsiteX14" fmla="*/ 299952 w 533843"/>
              <a:gd name="connsiteY14" fmla="*/ 439991 h 507261"/>
              <a:gd name="connsiteX15" fmla="*/ 307335 w 533843"/>
              <a:gd name="connsiteY15" fmla="*/ 436890 h 507261"/>
              <a:gd name="connsiteX16" fmla="*/ 449324 w 533843"/>
              <a:gd name="connsiteY16" fmla="*/ 293055 h 507261"/>
              <a:gd name="connsiteX17" fmla="*/ 449251 w 533843"/>
              <a:gd name="connsiteY17" fmla="*/ 278435 h 507261"/>
              <a:gd name="connsiteX18" fmla="*/ 434631 w 533843"/>
              <a:gd name="connsiteY18" fmla="*/ 278509 h 507261"/>
              <a:gd name="connsiteX19" fmla="*/ 428946 w 533843"/>
              <a:gd name="connsiteY19" fmla="*/ 284268 h 507261"/>
              <a:gd name="connsiteX20" fmla="*/ 341301 w 533843"/>
              <a:gd name="connsiteY20" fmla="*/ 232582 h 507261"/>
              <a:gd name="connsiteX21" fmla="*/ 291091 w 533843"/>
              <a:gd name="connsiteY21" fmla="*/ 229850 h 507261"/>
              <a:gd name="connsiteX22" fmla="*/ 288359 w 533843"/>
              <a:gd name="connsiteY22" fmla="*/ 179641 h 507261"/>
              <a:gd name="connsiteX23" fmla="*/ 236452 w 533843"/>
              <a:gd name="connsiteY23" fmla="*/ 91774 h 507261"/>
              <a:gd name="connsiteX24" fmla="*/ 241916 w 533843"/>
              <a:gd name="connsiteY24" fmla="*/ 86236 h 507261"/>
              <a:gd name="connsiteX25" fmla="*/ 241916 w 533843"/>
              <a:gd name="connsiteY25" fmla="*/ 71691 h 507261"/>
              <a:gd name="connsiteX26" fmla="*/ 313021 w 533843"/>
              <a:gd name="connsiteY26" fmla="*/ 401891 h 507261"/>
              <a:gd name="connsiteX27" fmla="*/ 298918 w 533843"/>
              <a:gd name="connsiteY27" fmla="*/ 385425 h 507261"/>
              <a:gd name="connsiteX28" fmla="*/ 339750 w 533843"/>
              <a:gd name="connsiteY28" fmla="*/ 333296 h 507261"/>
              <a:gd name="connsiteX29" fmla="*/ 395866 w 533843"/>
              <a:gd name="connsiteY29" fmla="*/ 290101 h 507261"/>
              <a:gd name="connsiteX30" fmla="*/ 399632 w 533843"/>
              <a:gd name="connsiteY30" fmla="*/ 286335 h 507261"/>
              <a:gd name="connsiteX31" fmla="*/ 414473 w 533843"/>
              <a:gd name="connsiteY31" fmla="*/ 299110 h 507261"/>
              <a:gd name="connsiteX32" fmla="*/ 313021 w 533843"/>
              <a:gd name="connsiteY32" fmla="*/ 401891 h 507261"/>
              <a:gd name="connsiteX33" fmla="*/ 335911 w 533843"/>
              <a:gd name="connsiteY33" fmla="*/ 252592 h 507261"/>
              <a:gd name="connsiteX34" fmla="*/ 382428 w 533843"/>
              <a:gd name="connsiteY34" fmla="*/ 274005 h 507261"/>
              <a:gd name="connsiteX35" fmla="*/ 325130 w 533843"/>
              <a:gd name="connsiteY35" fmla="*/ 318677 h 507261"/>
              <a:gd name="connsiteX36" fmla="*/ 285997 w 533843"/>
              <a:gd name="connsiteY36" fmla="*/ 367040 h 507261"/>
              <a:gd name="connsiteX37" fmla="*/ 265839 w 533843"/>
              <a:gd name="connsiteY37" fmla="*/ 322590 h 507261"/>
              <a:gd name="connsiteX38" fmla="*/ 274478 w 533843"/>
              <a:gd name="connsiteY38" fmla="*/ 261157 h 507261"/>
              <a:gd name="connsiteX39" fmla="*/ 335911 w 533843"/>
              <a:gd name="connsiteY39" fmla="*/ 252592 h 507261"/>
              <a:gd name="connsiteX40" fmla="*/ 259858 w 533843"/>
              <a:gd name="connsiteY40" fmla="*/ 246611 h 507261"/>
              <a:gd name="connsiteX41" fmla="*/ 198426 w 533843"/>
              <a:gd name="connsiteY41" fmla="*/ 255250 h 507261"/>
              <a:gd name="connsiteX42" fmla="*/ 173912 w 533843"/>
              <a:gd name="connsiteY42" fmla="*/ 246094 h 507261"/>
              <a:gd name="connsiteX43" fmla="*/ 221315 w 533843"/>
              <a:gd name="connsiteY43" fmla="*/ 207625 h 507261"/>
              <a:gd name="connsiteX44" fmla="*/ 259341 w 533843"/>
              <a:gd name="connsiteY44" fmla="*/ 160886 h 507261"/>
              <a:gd name="connsiteX45" fmla="*/ 268423 w 533843"/>
              <a:gd name="connsiteY45" fmla="*/ 185253 h 507261"/>
              <a:gd name="connsiteX46" fmla="*/ 259858 w 533843"/>
              <a:gd name="connsiteY46" fmla="*/ 246611 h 507261"/>
              <a:gd name="connsiteX47" fmla="*/ 247970 w 533843"/>
              <a:gd name="connsiteY47" fmla="*/ 140064 h 507261"/>
              <a:gd name="connsiteX48" fmla="*/ 206696 w 533843"/>
              <a:gd name="connsiteY48" fmla="*/ 192931 h 507261"/>
              <a:gd name="connsiteX49" fmla="*/ 153237 w 533843"/>
              <a:gd name="connsiteY49" fmla="*/ 234576 h 507261"/>
              <a:gd name="connsiteX50" fmla="*/ 120601 w 533843"/>
              <a:gd name="connsiteY50" fmla="*/ 209323 h 507261"/>
              <a:gd name="connsiteX51" fmla="*/ 222054 w 533843"/>
              <a:gd name="connsiteY51" fmla="*/ 106542 h 507261"/>
              <a:gd name="connsiteX52" fmla="*/ 247970 w 533843"/>
              <a:gd name="connsiteY52" fmla="*/ 140064 h 507261"/>
              <a:gd name="connsiteX53" fmla="*/ 533573 w 533843"/>
              <a:gd name="connsiteY53" fmla="*/ 65562 h 507261"/>
              <a:gd name="connsiteX54" fmla="*/ 510831 w 533843"/>
              <a:gd name="connsiteY54" fmla="*/ 173364 h 507261"/>
              <a:gd name="connsiteX55" fmla="*/ 502118 w 533843"/>
              <a:gd name="connsiteY55" fmla="*/ 184440 h 507261"/>
              <a:gd name="connsiteX56" fmla="*/ 500125 w 533843"/>
              <a:gd name="connsiteY56" fmla="*/ 184957 h 507261"/>
              <a:gd name="connsiteX57" fmla="*/ 499829 w 533843"/>
              <a:gd name="connsiteY57" fmla="*/ 185031 h 507261"/>
              <a:gd name="connsiteX58" fmla="*/ 499755 w 533843"/>
              <a:gd name="connsiteY58" fmla="*/ 185031 h 507261"/>
              <a:gd name="connsiteX59" fmla="*/ 499239 w 533843"/>
              <a:gd name="connsiteY59" fmla="*/ 185105 h 507261"/>
              <a:gd name="connsiteX60" fmla="*/ 498426 w 533843"/>
              <a:gd name="connsiteY60" fmla="*/ 185178 h 507261"/>
              <a:gd name="connsiteX61" fmla="*/ 498131 w 533843"/>
              <a:gd name="connsiteY61" fmla="*/ 185178 h 507261"/>
              <a:gd name="connsiteX62" fmla="*/ 497614 w 533843"/>
              <a:gd name="connsiteY62" fmla="*/ 185178 h 507261"/>
              <a:gd name="connsiteX63" fmla="*/ 497097 w 533843"/>
              <a:gd name="connsiteY63" fmla="*/ 185178 h 507261"/>
              <a:gd name="connsiteX64" fmla="*/ 496802 w 533843"/>
              <a:gd name="connsiteY64" fmla="*/ 185178 h 507261"/>
              <a:gd name="connsiteX65" fmla="*/ 494808 w 533843"/>
              <a:gd name="connsiteY65" fmla="*/ 184957 h 507261"/>
              <a:gd name="connsiteX66" fmla="*/ 385677 w 533843"/>
              <a:gd name="connsiteY66" fmla="*/ 161920 h 507261"/>
              <a:gd name="connsiteX67" fmla="*/ 375414 w 533843"/>
              <a:gd name="connsiteY67" fmla="*/ 146192 h 507261"/>
              <a:gd name="connsiteX68" fmla="*/ 391141 w 533843"/>
              <a:gd name="connsiteY68" fmla="*/ 135929 h 507261"/>
              <a:gd name="connsiteX69" fmla="*/ 475389 w 533843"/>
              <a:gd name="connsiteY69" fmla="*/ 153724 h 507261"/>
              <a:gd name="connsiteX70" fmla="*/ 394094 w 533843"/>
              <a:gd name="connsiteY70" fmla="*/ 62904 h 507261"/>
              <a:gd name="connsiteX71" fmla="*/ 326238 w 533843"/>
              <a:gd name="connsiteY71" fmla="*/ 33738 h 507261"/>
              <a:gd name="connsiteX72" fmla="*/ 249890 w 533843"/>
              <a:gd name="connsiteY72" fmla="*/ 28274 h 507261"/>
              <a:gd name="connsiteX73" fmla="*/ 176127 w 533843"/>
              <a:gd name="connsiteY73" fmla="*/ 48358 h 507261"/>
              <a:gd name="connsiteX74" fmla="*/ 115285 w 533843"/>
              <a:gd name="connsiteY74" fmla="*/ 90003 h 507261"/>
              <a:gd name="connsiteX75" fmla="*/ 47872 w 533843"/>
              <a:gd name="connsiteY75" fmla="*/ 218848 h 507261"/>
              <a:gd name="connsiteX76" fmla="*/ 34729 w 533843"/>
              <a:gd name="connsiteY76" fmla="*/ 230072 h 507261"/>
              <a:gd name="connsiteX77" fmla="*/ 32661 w 533843"/>
              <a:gd name="connsiteY77" fmla="*/ 229924 h 507261"/>
              <a:gd name="connsiteX78" fmla="*/ 21585 w 533843"/>
              <a:gd name="connsiteY78" fmla="*/ 214713 h 507261"/>
              <a:gd name="connsiteX79" fmla="*/ 96899 w 533843"/>
              <a:gd name="connsiteY79" fmla="*/ 70731 h 507261"/>
              <a:gd name="connsiteX80" fmla="*/ 164904 w 533843"/>
              <a:gd name="connsiteY80" fmla="*/ 24213 h 507261"/>
              <a:gd name="connsiteX81" fmla="*/ 247306 w 533843"/>
              <a:gd name="connsiteY81" fmla="*/ 1767 h 507261"/>
              <a:gd name="connsiteX82" fmla="*/ 332588 w 533843"/>
              <a:gd name="connsiteY82" fmla="*/ 7895 h 507261"/>
              <a:gd name="connsiteX83" fmla="*/ 408419 w 533843"/>
              <a:gd name="connsiteY83" fmla="*/ 40457 h 507261"/>
              <a:gd name="connsiteX84" fmla="*/ 492815 w 533843"/>
              <a:gd name="connsiteY84" fmla="*/ 129875 h 507261"/>
              <a:gd name="connsiteX85" fmla="*/ 507582 w 533843"/>
              <a:gd name="connsiteY85" fmla="*/ 60098 h 507261"/>
              <a:gd name="connsiteX86" fmla="*/ 523309 w 533843"/>
              <a:gd name="connsiteY86" fmla="*/ 49835 h 507261"/>
              <a:gd name="connsiteX87" fmla="*/ 533573 w 533843"/>
              <a:gd name="connsiteY87" fmla="*/ 65562 h 507261"/>
              <a:gd name="connsiteX88" fmla="*/ 522276 w 533843"/>
              <a:gd name="connsiteY88" fmla="*/ 292981 h 507261"/>
              <a:gd name="connsiteX89" fmla="*/ 446962 w 533843"/>
              <a:gd name="connsiteY89" fmla="*/ 436963 h 507261"/>
              <a:gd name="connsiteX90" fmla="*/ 378958 w 533843"/>
              <a:gd name="connsiteY90" fmla="*/ 483481 h 507261"/>
              <a:gd name="connsiteX91" fmla="*/ 296555 w 533843"/>
              <a:gd name="connsiteY91" fmla="*/ 505927 h 507261"/>
              <a:gd name="connsiteX92" fmla="*/ 271672 w 533843"/>
              <a:gd name="connsiteY92" fmla="*/ 507109 h 507261"/>
              <a:gd name="connsiteX93" fmla="*/ 211569 w 533843"/>
              <a:gd name="connsiteY93" fmla="*/ 499873 h 507261"/>
              <a:gd name="connsiteX94" fmla="*/ 135959 w 533843"/>
              <a:gd name="connsiteY94" fmla="*/ 467532 h 507261"/>
              <a:gd name="connsiteX95" fmla="*/ 48758 w 533843"/>
              <a:gd name="connsiteY95" fmla="*/ 373611 h 507261"/>
              <a:gd name="connsiteX96" fmla="*/ 26533 w 533843"/>
              <a:gd name="connsiteY96" fmla="*/ 446710 h 507261"/>
              <a:gd name="connsiteX97" fmla="*/ 13833 w 533843"/>
              <a:gd name="connsiteY97" fmla="*/ 456161 h 507261"/>
              <a:gd name="connsiteX98" fmla="*/ 9993 w 533843"/>
              <a:gd name="connsiteY98" fmla="*/ 455570 h 507261"/>
              <a:gd name="connsiteX99" fmla="*/ 1133 w 533843"/>
              <a:gd name="connsiteY99" fmla="*/ 438957 h 507261"/>
              <a:gd name="connsiteX100" fmla="*/ 33621 w 533843"/>
              <a:gd name="connsiteY100" fmla="*/ 332262 h 507261"/>
              <a:gd name="connsiteX101" fmla="*/ 46247 w 533843"/>
              <a:gd name="connsiteY101" fmla="*/ 322811 h 507261"/>
              <a:gd name="connsiteX102" fmla="*/ 49053 w 533843"/>
              <a:gd name="connsiteY102" fmla="*/ 323107 h 507261"/>
              <a:gd name="connsiteX103" fmla="*/ 50234 w 533843"/>
              <a:gd name="connsiteY103" fmla="*/ 323402 h 507261"/>
              <a:gd name="connsiteX104" fmla="*/ 156929 w 533843"/>
              <a:gd name="connsiteY104" fmla="*/ 355890 h 507261"/>
              <a:gd name="connsiteX105" fmla="*/ 165790 w 533843"/>
              <a:gd name="connsiteY105" fmla="*/ 372503 h 507261"/>
              <a:gd name="connsiteX106" fmla="*/ 153090 w 533843"/>
              <a:gd name="connsiteY106" fmla="*/ 381954 h 507261"/>
              <a:gd name="connsiteX107" fmla="*/ 149250 w 533843"/>
              <a:gd name="connsiteY107" fmla="*/ 381364 h 507261"/>
              <a:gd name="connsiteX108" fmla="*/ 70318 w 533843"/>
              <a:gd name="connsiteY108" fmla="*/ 357367 h 507261"/>
              <a:gd name="connsiteX109" fmla="*/ 294119 w 533843"/>
              <a:gd name="connsiteY109" fmla="*/ 479567 h 507261"/>
              <a:gd name="connsiteX110" fmla="*/ 367882 w 533843"/>
              <a:gd name="connsiteY110" fmla="*/ 459484 h 507261"/>
              <a:gd name="connsiteX111" fmla="*/ 428724 w 533843"/>
              <a:gd name="connsiteY111" fmla="*/ 417840 h 507261"/>
              <a:gd name="connsiteX112" fmla="*/ 496137 w 533843"/>
              <a:gd name="connsiteY112" fmla="*/ 288994 h 507261"/>
              <a:gd name="connsiteX113" fmla="*/ 511348 w 533843"/>
              <a:gd name="connsiteY113" fmla="*/ 277918 h 507261"/>
              <a:gd name="connsiteX114" fmla="*/ 522276 w 533843"/>
              <a:gd name="connsiteY114" fmla="*/ 292981 h 50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33843" h="507261">
                <a:moveTo>
                  <a:pt x="241916" y="71691"/>
                </a:moveTo>
                <a:cubicBezTo>
                  <a:pt x="237855" y="67704"/>
                  <a:pt x="231283" y="67704"/>
                  <a:pt x="227296" y="71765"/>
                </a:cubicBezTo>
                <a:lnTo>
                  <a:pt x="85307" y="215599"/>
                </a:lnTo>
                <a:cubicBezTo>
                  <a:pt x="81320" y="219660"/>
                  <a:pt x="81320" y="226232"/>
                  <a:pt x="85381" y="230219"/>
                </a:cubicBezTo>
                <a:cubicBezTo>
                  <a:pt x="87375" y="232213"/>
                  <a:pt x="90033" y="233172"/>
                  <a:pt x="92617" y="233172"/>
                </a:cubicBezTo>
                <a:cubicBezTo>
                  <a:pt x="95275" y="233172"/>
                  <a:pt x="97933" y="232139"/>
                  <a:pt x="100001" y="230072"/>
                </a:cubicBezTo>
                <a:lnTo>
                  <a:pt x="105981" y="224017"/>
                </a:lnTo>
                <a:cubicBezTo>
                  <a:pt x="132932" y="248974"/>
                  <a:pt x="163501" y="266991"/>
                  <a:pt x="192962" y="275113"/>
                </a:cubicBezTo>
                <a:cubicBezTo>
                  <a:pt x="204259" y="278213"/>
                  <a:pt x="215039" y="279764"/>
                  <a:pt x="225007" y="279764"/>
                </a:cubicBezTo>
                <a:cubicBezTo>
                  <a:pt x="231431" y="279764"/>
                  <a:pt x="237486" y="279099"/>
                  <a:pt x="243171" y="277844"/>
                </a:cubicBezTo>
                <a:cubicBezTo>
                  <a:pt x="239996" y="292464"/>
                  <a:pt x="240808" y="309447"/>
                  <a:pt x="245903" y="328053"/>
                </a:cubicBezTo>
                <a:cubicBezTo>
                  <a:pt x="254173" y="358032"/>
                  <a:pt x="272706" y="389265"/>
                  <a:pt x="298401" y="416584"/>
                </a:cubicBezTo>
                <a:lnTo>
                  <a:pt x="292642" y="422418"/>
                </a:lnTo>
                <a:cubicBezTo>
                  <a:pt x="288655" y="426479"/>
                  <a:pt x="288655" y="433050"/>
                  <a:pt x="292716" y="437037"/>
                </a:cubicBezTo>
                <a:cubicBezTo>
                  <a:pt x="294709" y="439031"/>
                  <a:pt x="297367" y="439991"/>
                  <a:pt x="299952" y="439991"/>
                </a:cubicBezTo>
                <a:cubicBezTo>
                  <a:pt x="302610" y="439991"/>
                  <a:pt x="305268" y="438957"/>
                  <a:pt x="307335" y="436890"/>
                </a:cubicBezTo>
                <a:lnTo>
                  <a:pt x="449324" y="293055"/>
                </a:lnTo>
                <a:cubicBezTo>
                  <a:pt x="453312" y="288994"/>
                  <a:pt x="453312" y="282422"/>
                  <a:pt x="449251" y="278435"/>
                </a:cubicBezTo>
                <a:cubicBezTo>
                  <a:pt x="445190" y="274448"/>
                  <a:pt x="438618" y="274448"/>
                  <a:pt x="434631" y="278509"/>
                </a:cubicBezTo>
                <a:lnTo>
                  <a:pt x="428946" y="284268"/>
                </a:lnTo>
                <a:cubicBezTo>
                  <a:pt x="401847" y="258942"/>
                  <a:pt x="370983" y="240704"/>
                  <a:pt x="341301" y="232582"/>
                </a:cubicBezTo>
                <a:cubicBezTo>
                  <a:pt x="322694" y="227488"/>
                  <a:pt x="305711" y="226601"/>
                  <a:pt x="291091" y="229850"/>
                </a:cubicBezTo>
                <a:cubicBezTo>
                  <a:pt x="294340" y="215230"/>
                  <a:pt x="293454" y="198174"/>
                  <a:pt x="288359" y="179641"/>
                </a:cubicBezTo>
                <a:cubicBezTo>
                  <a:pt x="280164" y="149884"/>
                  <a:pt x="261852" y="118947"/>
                  <a:pt x="236452" y="91774"/>
                </a:cubicBezTo>
                <a:lnTo>
                  <a:pt x="241916" y="86236"/>
                </a:lnTo>
                <a:cubicBezTo>
                  <a:pt x="245977" y="82250"/>
                  <a:pt x="245977" y="75678"/>
                  <a:pt x="241916" y="71691"/>
                </a:cubicBezTo>
                <a:moveTo>
                  <a:pt x="313021" y="401891"/>
                </a:moveTo>
                <a:cubicBezTo>
                  <a:pt x="308000" y="396501"/>
                  <a:pt x="303274" y="391037"/>
                  <a:pt x="298918" y="385425"/>
                </a:cubicBezTo>
                <a:cubicBezTo>
                  <a:pt x="310363" y="366523"/>
                  <a:pt x="324097" y="348950"/>
                  <a:pt x="339750" y="333296"/>
                </a:cubicBezTo>
                <a:cubicBezTo>
                  <a:pt x="356511" y="316535"/>
                  <a:pt x="375340" y="301989"/>
                  <a:pt x="395866" y="290101"/>
                </a:cubicBezTo>
                <a:cubicBezTo>
                  <a:pt x="397491" y="289142"/>
                  <a:pt x="398746" y="287812"/>
                  <a:pt x="399632" y="286335"/>
                </a:cubicBezTo>
                <a:cubicBezTo>
                  <a:pt x="404653" y="290323"/>
                  <a:pt x="409674" y="294605"/>
                  <a:pt x="414473" y="299110"/>
                </a:cubicBezTo>
                <a:lnTo>
                  <a:pt x="313021" y="401891"/>
                </a:lnTo>
                <a:close/>
                <a:moveTo>
                  <a:pt x="335911" y="252592"/>
                </a:moveTo>
                <a:cubicBezTo>
                  <a:pt x="351269" y="256800"/>
                  <a:pt x="367070" y="264111"/>
                  <a:pt x="382428" y="274005"/>
                </a:cubicBezTo>
                <a:cubicBezTo>
                  <a:pt x="361606" y="286483"/>
                  <a:pt x="342334" y="301472"/>
                  <a:pt x="325130" y="318677"/>
                </a:cubicBezTo>
                <a:cubicBezTo>
                  <a:pt x="310437" y="333370"/>
                  <a:pt x="297294" y="349614"/>
                  <a:pt x="285997" y="367040"/>
                </a:cubicBezTo>
                <a:cubicBezTo>
                  <a:pt x="276767" y="352346"/>
                  <a:pt x="269900" y="337283"/>
                  <a:pt x="265839" y="322590"/>
                </a:cubicBezTo>
                <a:cubicBezTo>
                  <a:pt x="258529" y="295861"/>
                  <a:pt x="261556" y="274079"/>
                  <a:pt x="274478" y="261157"/>
                </a:cubicBezTo>
                <a:cubicBezTo>
                  <a:pt x="287399" y="248309"/>
                  <a:pt x="309181" y="245282"/>
                  <a:pt x="335911" y="252592"/>
                </a:cubicBezTo>
                <a:moveTo>
                  <a:pt x="259858" y="246611"/>
                </a:moveTo>
                <a:cubicBezTo>
                  <a:pt x="247011" y="259459"/>
                  <a:pt x="225155" y="262560"/>
                  <a:pt x="198426" y="255250"/>
                </a:cubicBezTo>
                <a:cubicBezTo>
                  <a:pt x="190304" y="253035"/>
                  <a:pt x="182108" y="249934"/>
                  <a:pt x="173912" y="246094"/>
                </a:cubicBezTo>
                <a:cubicBezTo>
                  <a:pt x="190968" y="234945"/>
                  <a:pt x="206843" y="222097"/>
                  <a:pt x="221315" y="207625"/>
                </a:cubicBezTo>
                <a:cubicBezTo>
                  <a:pt x="235566" y="193375"/>
                  <a:pt x="248340" y="177647"/>
                  <a:pt x="259341" y="160886"/>
                </a:cubicBezTo>
                <a:cubicBezTo>
                  <a:pt x="263181" y="169082"/>
                  <a:pt x="266282" y="177204"/>
                  <a:pt x="268423" y="185253"/>
                </a:cubicBezTo>
                <a:cubicBezTo>
                  <a:pt x="275807" y="211908"/>
                  <a:pt x="272780" y="233689"/>
                  <a:pt x="259858" y="246611"/>
                </a:cubicBezTo>
                <a:moveTo>
                  <a:pt x="247970" y="140064"/>
                </a:moveTo>
                <a:cubicBezTo>
                  <a:pt x="236452" y="159262"/>
                  <a:pt x="222571" y="177056"/>
                  <a:pt x="206696" y="192931"/>
                </a:cubicBezTo>
                <a:cubicBezTo>
                  <a:pt x="190673" y="208954"/>
                  <a:pt x="172730" y="222983"/>
                  <a:pt x="153237" y="234576"/>
                </a:cubicBezTo>
                <a:cubicBezTo>
                  <a:pt x="142014" y="227488"/>
                  <a:pt x="131012" y="218996"/>
                  <a:pt x="120601" y="209323"/>
                </a:cubicBezTo>
                <a:lnTo>
                  <a:pt x="222054" y="106542"/>
                </a:lnTo>
                <a:cubicBezTo>
                  <a:pt x="231948" y="117322"/>
                  <a:pt x="240661" y="128619"/>
                  <a:pt x="247970" y="140064"/>
                </a:cubicBezTo>
                <a:moveTo>
                  <a:pt x="533573" y="65562"/>
                </a:moveTo>
                <a:lnTo>
                  <a:pt x="510831" y="173364"/>
                </a:lnTo>
                <a:cubicBezTo>
                  <a:pt x="510314" y="178238"/>
                  <a:pt x="507065" y="182668"/>
                  <a:pt x="502118" y="184440"/>
                </a:cubicBezTo>
                <a:cubicBezTo>
                  <a:pt x="501454" y="184662"/>
                  <a:pt x="500789" y="184883"/>
                  <a:pt x="500125" y="184957"/>
                </a:cubicBezTo>
                <a:cubicBezTo>
                  <a:pt x="500051" y="184957"/>
                  <a:pt x="499903" y="185031"/>
                  <a:pt x="499829" y="185031"/>
                </a:cubicBezTo>
                <a:cubicBezTo>
                  <a:pt x="499829" y="185031"/>
                  <a:pt x="499755" y="185031"/>
                  <a:pt x="499755" y="185031"/>
                </a:cubicBezTo>
                <a:cubicBezTo>
                  <a:pt x="499608" y="185031"/>
                  <a:pt x="499386" y="185105"/>
                  <a:pt x="499239" y="185105"/>
                </a:cubicBezTo>
                <a:cubicBezTo>
                  <a:pt x="498943" y="185105"/>
                  <a:pt x="498722" y="185178"/>
                  <a:pt x="498426" y="185178"/>
                </a:cubicBezTo>
                <a:cubicBezTo>
                  <a:pt x="498353" y="185178"/>
                  <a:pt x="498205" y="185178"/>
                  <a:pt x="498131" y="185178"/>
                </a:cubicBezTo>
                <a:cubicBezTo>
                  <a:pt x="497983" y="185178"/>
                  <a:pt x="497762" y="185178"/>
                  <a:pt x="497614" y="185178"/>
                </a:cubicBezTo>
                <a:cubicBezTo>
                  <a:pt x="497466" y="185178"/>
                  <a:pt x="497319" y="185178"/>
                  <a:pt x="497097" y="185178"/>
                </a:cubicBezTo>
                <a:cubicBezTo>
                  <a:pt x="497023" y="185178"/>
                  <a:pt x="496949" y="185178"/>
                  <a:pt x="496802" y="185178"/>
                </a:cubicBezTo>
                <a:cubicBezTo>
                  <a:pt x="496137" y="185105"/>
                  <a:pt x="495473" y="185105"/>
                  <a:pt x="494808" y="184957"/>
                </a:cubicBezTo>
                <a:lnTo>
                  <a:pt x="385677" y="161920"/>
                </a:lnTo>
                <a:cubicBezTo>
                  <a:pt x="378515" y="160369"/>
                  <a:pt x="373937" y="153355"/>
                  <a:pt x="375414" y="146192"/>
                </a:cubicBezTo>
                <a:cubicBezTo>
                  <a:pt x="376964" y="139030"/>
                  <a:pt x="383979" y="134378"/>
                  <a:pt x="391141" y="135929"/>
                </a:cubicBezTo>
                <a:lnTo>
                  <a:pt x="475389" y="153724"/>
                </a:lnTo>
                <a:cubicBezTo>
                  <a:pt x="457225" y="116879"/>
                  <a:pt x="428946" y="85203"/>
                  <a:pt x="394094" y="62904"/>
                </a:cubicBezTo>
                <a:cubicBezTo>
                  <a:pt x="373125" y="49466"/>
                  <a:pt x="350309" y="39645"/>
                  <a:pt x="326238" y="33738"/>
                </a:cubicBezTo>
                <a:cubicBezTo>
                  <a:pt x="301355" y="27610"/>
                  <a:pt x="275659" y="25764"/>
                  <a:pt x="249890" y="28274"/>
                </a:cubicBezTo>
                <a:cubicBezTo>
                  <a:pt x="224195" y="30785"/>
                  <a:pt x="199386" y="37504"/>
                  <a:pt x="176127" y="48358"/>
                </a:cubicBezTo>
                <a:cubicBezTo>
                  <a:pt x="153680" y="58770"/>
                  <a:pt x="133227" y="72799"/>
                  <a:pt x="115285" y="90003"/>
                </a:cubicBezTo>
                <a:cubicBezTo>
                  <a:pt x="79400" y="124337"/>
                  <a:pt x="55477" y="170116"/>
                  <a:pt x="47872" y="218848"/>
                </a:cubicBezTo>
                <a:cubicBezTo>
                  <a:pt x="46838" y="225420"/>
                  <a:pt x="41226" y="230072"/>
                  <a:pt x="34729" y="230072"/>
                </a:cubicBezTo>
                <a:cubicBezTo>
                  <a:pt x="34064" y="230072"/>
                  <a:pt x="33326" y="229998"/>
                  <a:pt x="32661" y="229924"/>
                </a:cubicBezTo>
                <a:cubicBezTo>
                  <a:pt x="25425" y="228817"/>
                  <a:pt x="20478" y="222023"/>
                  <a:pt x="21585" y="214713"/>
                </a:cubicBezTo>
                <a:cubicBezTo>
                  <a:pt x="30077" y="160221"/>
                  <a:pt x="56806" y="109052"/>
                  <a:pt x="96899" y="70731"/>
                </a:cubicBezTo>
                <a:cubicBezTo>
                  <a:pt x="116983" y="51533"/>
                  <a:pt x="139873" y="35880"/>
                  <a:pt x="164904" y="24213"/>
                </a:cubicBezTo>
                <a:cubicBezTo>
                  <a:pt x="190821" y="12104"/>
                  <a:pt x="218583" y="4573"/>
                  <a:pt x="247306" y="1767"/>
                </a:cubicBezTo>
                <a:cubicBezTo>
                  <a:pt x="276103" y="-1039"/>
                  <a:pt x="304751" y="1029"/>
                  <a:pt x="332588" y="7895"/>
                </a:cubicBezTo>
                <a:cubicBezTo>
                  <a:pt x="359465" y="14541"/>
                  <a:pt x="384938" y="25469"/>
                  <a:pt x="408419" y="40457"/>
                </a:cubicBezTo>
                <a:cubicBezTo>
                  <a:pt x="443491" y="62904"/>
                  <a:pt x="472583" y="93842"/>
                  <a:pt x="492815" y="129875"/>
                </a:cubicBezTo>
                <a:lnTo>
                  <a:pt x="507582" y="60098"/>
                </a:lnTo>
                <a:cubicBezTo>
                  <a:pt x="509133" y="52936"/>
                  <a:pt x="516147" y="48358"/>
                  <a:pt x="523309" y="49835"/>
                </a:cubicBezTo>
                <a:cubicBezTo>
                  <a:pt x="530472" y="51312"/>
                  <a:pt x="535050" y="58326"/>
                  <a:pt x="533573" y="65562"/>
                </a:cubicBezTo>
                <a:moveTo>
                  <a:pt x="522276" y="292981"/>
                </a:moveTo>
                <a:cubicBezTo>
                  <a:pt x="513784" y="347473"/>
                  <a:pt x="487055" y="398642"/>
                  <a:pt x="446962" y="436963"/>
                </a:cubicBezTo>
                <a:cubicBezTo>
                  <a:pt x="426878" y="456161"/>
                  <a:pt x="403989" y="471814"/>
                  <a:pt x="378958" y="483481"/>
                </a:cubicBezTo>
                <a:cubicBezTo>
                  <a:pt x="353041" y="495590"/>
                  <a:pt x="325278" y="503122"/>
                  <a:pt x="296555" y="505927"/>
                </a:cubicBezTo>
                <a:cubicBezTo>
                  <a:pt x="288212" y="506739"/>
                  <a:pt x="279942" y="507109"/>
                  <a:pt x="271672" y="507109"/>
                </a:cubicBezTo>
                <a:cubicBezTo>
                  <a:pt x="251367" y="507109"/>
                  <a:pt x="231283" y="504672"/>
                  <a:pt x="211569" y="499873"/>
                </a:cubicBezTo>
                <a:cubicBezTo>
                  <a:pt x="184766" y="493302"/>
                  <a:pt x="159366" y="482373"/>
                  <a:pt x="135959" y="467532"/>
                </a:cubicBezTo>
                <a:cubicBezTo>
                  <a:pt x="99336" y="444200"/>
                  <a:pt x="69210" y="411564"/>
                  <a:pt x="48758" y="373611"/>
                </a:cubicBezTo>
                <a:lnTo>
                  <a:pt x="26533" y="446710"/>
                </a:lnTo>
                <a:cubicBezTo>
                  <a:pt x="24761" y="452469"/>
                  <a:pt x="19518" y="456161"/>
                  <a:pt x="13833" y="456161"/>
                </a:cubicBezTo>
                <a:cubicBezTo>
                  <a:pt x="12577" y="456161"/>
                  <a:pt x="11248" y="455939"/>
                  <a:pt x="9993" y="455570"/>
                </a:cubicBezTo>
                <a:cubicBezTo>
                  <a:pt x="2979" y="453429"/>
                  <a:pt x="-1009" y="445971"/>
                  <a:pt x="1133" y="438957"/>
                </a:cubicBezTo>
                <a:lnTo>
                  <a:pt x="33621" y="332262"/>
                </a:lnTo>
                <a:cubicBezTo>
                  <a:pt x="35393" y="326577"/>
                  <a:pt x="40562" y="322885"/>
                  <a:pt x="46247" y="322811"/>
                </a:cubicBezTo>
                <a:cubicBezTo>
                  <a:pt x="47133" y="322811"/>
                  <a:pt x="48093" y="322885"/>
                  <a:pt x="49053" y="323107"/>
                </a:cubicBezTo>
                <a:cubicBezTo>
                  <a:pt x="49422" y="323180"/>
                  <a:pt x="49865" y="323254"/>
                  <a:pt x="50234" y="323402"/>
                </a:cubicBezTo>
                <a:lnTo>
                  <a:pt x="156929" y="355890"/>
                </a:lnTo>
                <a:cubicBezTo>
                  <a:pt x="163944" y="358032"/>
                  <a:pt x="167931" y="365489"/>
                  <a:pt x="165790" y="372503"/>
                </a:cubicBezTo>
                <a:cubicBezTo>
                  <a:pt x="164018" y="378263"/>
                  <a:pt x="158775" y="381954"/>
                  <a:pt x="153090" y="381954"/>
                </a:cubicBezTo>
                <a:cubicBezTo>
                  <a:pt x="151834" y="381954"/>
                  <a:pt x="150505" y="381733"/>
                  <a:pt x="149250" y="381364"/>
                </a:cubicBezTo>
                <a:lnTo>
                  <a:pt x="70318" y="357367"/>
                </a:lnTo>
                <a:cubicBezTo>
                  <a:pt x="112258" y="439326"/>
                  <a:pt x="200641" y="488723"/>
                  <a:pt x="294119" y="479567"/>
                </a:cubicBezTo>
                <a:cubicBezTo>
                  <a:pt x="319814" y="477057"/>
                  <a:pt x="344623" y="470338"/>
                  <a:pt x="367882" y="459484"/>
                </a:cubicBezTo>
                <a:cubicBezTo>
                  <a:pt x="390329" y="449073"/>
                  <a:pt x="410781" y="435044"/>
                  <a:pt x="428724" y="417840"/>
                </a:cubicBezTo>
                <a:cubicBezTo>
                  <a:pt x="464609" y="383505"/>
                  <a:pt x="488532" y="337726"/>
                  <a:pt x="496137" y="288994"/>
                </a:cubicBezTo>
                <a:cubicBezTo>
                  <a:pt x="497245" y="281758"/>
                  <a:pt x="504038" y="276811"/>
                  <a:pt x="511348" y="277918"/>
                </a:cubicBezTo>
                <a:cubicBezTo>
                  <a:pt x="518436" y="278952"/>
                  <a:pt x="523383" y="285745"/>
                  <a:pt x="522276" y="292981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64">
            <a:extLst>
              <a:ext uri="{FF2B5EF4-FFF2-40B4-BE49-F238E27FC236}">
                <a16:creationId xmlns:a16="http://schemas.microsoft.com/office/drawing/2014/main" id="{4DCC47E0-7DC7-744B-BEE5-23777287CBAE}"/>
              </a:ext>
            </a:extLst>
          </p:cNvPr>
          <p:cNvSpPr/>
          <p:nvPr/>
        </p:nvSpPr>
        <p:spPr>
          <a:xfrm>
            <a:off x="8759915" y="6712431"/>
            <a:ext cx="1135512" cy="1135512"/>
          </a:xfrm>
          <a:custGeom>
            <a:avLst/>
            <a:gdLst>
              <a:gd name="connsiteX0" fmla="*/ 511138 w 532366"/>
              <a:gd name="connsiteY0" fmla="*/ 162848 h 532366"/>
              <a:gd name="connsiteX1" fmla="*/ 454210 w 532366"/>
              <a:gd name="connsiteY1" fmla="*/ 78378 h 532366"/>
              <a:gd name="connsiteX2" fmla="*/ 369740 w 532366"/>
              <a:gd name="connsiteY2" fmla="*/ 21450 h 532366"/>
              <a:gd name="connsiteX3" fmla="*/ 266294 w 532366"/>
              <a:gd name="connsiteY3" fmla="*/ 554 h 532366"/>
              <a:gd name="connsiteX4" fmla="*/ 162848 w 532366"/>
              <a:gd name="connsiteY4" fmla="*/ 21450 h 532366"/>
              <a:gd name="connsiteX5" fmla="*/ 78378 w 532366"/>
              <a:gd name="connsiteY5" fmla="*/ 78378 h 532366"/>
              <a:gd name="connsiteX6" fmla="*/ 21450 w 532366"/>
              <a:gd name="connsiteY6" fmla="*/ 162848 h 532366"/>
              <a:gd name="connsiteX7" fmla="*/ 554 w 532366"/>
              <a:gd name="connsiteY7" fmla="*/ 266294 h 532366"/>
              <a:gd name="connsiteX8" fmla="*/ 21450 w 532366"/>
              <a:gd name="connsiteY8" fmla="*/ 369740 h 532366"/>
              <a:gd name="connsiteX9" fmla="*/ 78378 w 532366"/>
              <a:gd name="connsiteY9" fmla="*/ 454210 h 532366"/>
              <a:gd name="connsiteX10" fmla="*/ 162848 w 532366"/>
              <a:gd name="connsiteY10" fmla="*/ 511138 h 532366"/>
              <a:gd name="connsiteX11" fmla="*/ 266294 w 532366"/>
              <a:gd name="connsiteY11" fmla="*/ 532034 h 532366"/>
              <a:gd name="connsiteX12" fmla="*/ 369740 w 532366"/>
              <a:gd name="connsiteY12" fmla="*/ 511138 h 532366"/>
              <a:gd name="connsiteX13" fmla="*/ 454210 w 532366"/>
              <a:gd name="connsiteY13" fmla="*/ 454210 h 532366"/>
              <a:gd name="connsiteX14" fmla="*/ 511138 w 532366"/>
              <a:gd name="connsiteY14" fmla="*/ 369740 h 532366"/>
              <a:gd name="connsiteX15" fmla="*/ 532034 w 532366"/>
              <a:gd name="connsiteY15" fmla="*/ 266294 h 532366"/>
              <a:gd name="connsiteX16" fmla="*/ 511138 w 532366"/>
              <a:gd name="connsiteY16" fmla="*/ 162848 h 532366"/>
              <a:gd name="connsiteX17" fmla="*/ 435381 w 532366"/>
              <a:gd name="connsiteY17" fmla="*/ 435529 h 532366"/>
              <a:gd name="connsiteX18" fmla="*/ 266220 w 532366"/>
              <a:gd name="connsiteY18" fmla="*/ 505600 h 532366"/>
              <a:gd name="connsiteX19" fmla="*/ 97059 w 532366"/>
              <a:gd name="connsiteY19" fmla="*/ 435529 h 532366"/>
              <a:gd name="connsiteX20" fmla="*/ 26987 w 532366"/>
              <a:gd name="connsiteY20" fmla="*/ 266368 h 532366"/>
              <a:gd name="connsiteX21" fmla="*/ 97059 w 532366"/>
              <a:gd name="connsiteY21" fmla="*/ 97207 h 532366"/>
              <a:gd name="connsiteX22" fmla="*/ 266220 w 532366"/>
              <a:gd name="connsiteY22" fmla="*/ 27135 h 532366"/>
              <a:gd name="connsiteX23" fmla="*/ 435381 w 532366"/>
              <a:gd name="connsiteY23" fmla="*/ 97207 h 532366"/>
              <a:gd name="connsiteX24" fmla="*/ 505452 w 532366"/>
              <a:gd name="connsiteY24" fmla="*/ 266368 h 532366"/>
              <a:gd name="connsiteX25" fmla="*/ 435381 w 532366"/>
              <a:gd name="connsiteY25" fmla="*/ 435529 h 532366"/>
              <a:gd name="connsiteX26" fmla="*/ 419801 w 532366"/>
              <a:gd name="connsiteY26" fmla="*/ 112934 h 532366"/>
              <a:gd name="connsiteX27" fmla="*/ 266958 w 532366"/>
              <a:gd name="connsiteY27" fmla="*/ 49656 h 532366"/>
              <a:gd name="connsiteX28" fmla="*/ 114115 w 532366"/>
              <a:gd name="connsiteY28" fmla="*/ 112934 h 532366"/>
              <a:gd name="connsiteX29" fmla="*/ 50837 w 532366"/>
              <a:gd name="connsiteY29" fmla="*/ 265777 h 532366"/>
              <a:gd name="connsiteX30" fmla="*/ 50837 w 532366"/>
              <a:gd name="connsiteY30" fmla="*/ 266737 h 532366"/>
              <a:gd name="connsiteX31" fmla="*/ 50837 w 532366"/>
              <a:gd name="connsiteY31" fmla="*/ 266958 h 532366"/>
              <a:gd name="connsiteX32" fmla="*/ 50837 w 532366"/>
              <a:gd name="connsiteY32" fmla="*/ 267327 h 532366"/>
              <a:gd name="connsiteX33" fmla="*/ 114115 w 532366"/>
              <a:gd name="connsiteY33" fmla="*/ 418620 h 532366"/>
              <a:gd name="connsiteX34" fmla="*/ 262307 w 532366"/>
              <a:gd name="connsiteY34" fmla="*/ 481898 h 532366"/>
              <a:gd name="connsiteX35" fmla="*/ 266294 w 532366"/>
              <a:gd name="connsiteY35" fmla="*/ 482489 h 532366"/>
              <a:gd name="connsiteX36" fmla="*/ 266368 w 532366"/>
              <a:gd name="connsiteY36" fmla="*/ 482489 h 532366"/>
              <a:gd name="connsiteX37" fmla="*/ 270355 w 532366"/>
              <a:gd name="connsiteY37" fmla="*/ 481898 h 532366"/>
              <a:gd name="connsiteX38" fmla="*/ 419801 w 532366"/>
              <a:gd name="connsiteY38" fmla="*/ 418620 h 532366"/>
              <a:gd name="connsiteX39" fmla="*/ 483080 w 532366"/>
              <a:gd name="connsiteY39" fmla="*/ 266515 h 532366"/>
              <a:gd name="connsiteX40" fmla="*/ 483080 w 532366"/>
              <a:gd name="connsiteY40" fmla="*/ 266368 h 532366"/>
              <a:gd name="connsiteX41" fmla="*/ 483080 w 532366"/>
              <a:gd name="connsiteY41" fmla="*/ 266294 h 532366"/>
              <a:gd name="connsiteX42" fmla="*/ 483080 w 532366"/>
              <a:gd name="connsiteY42" fmla="*/ 265851 h 532366"/>
              <a:gd name="connsiteX43" fmla="*/ 419801 w 532366"/>
              <a:gd name="connsiteY43" fmla="*/ 112934 h 532366"/>
              <a:gd name="connsiteX44" fmla="*/ 400973 w 532366"/>
              <a:gd name="connsiteY44" fmla="*/ 399791 h 532366"/>
              <a:gd name="connsiteX45" fmla="*/ 279658 w 532366"/>
              <a:gd name="connsiteY45" fmla="*/ 454874 h 532366"/>
              <a:gd name="connsiteX46" fmla="*/ 279732 w 532366"/>
              <a:gd name="connsiteY46" fmla="*/ 417439 h 532366"/>
              <a:gd name="connsiteX47" fmla="*/ 266515 w 532366"/>
              <a:gd name="connsiteY47" fmla="*/ 404074 h 532366"/>
              <a:gd name="connsiteX48" fmla="*/ 266442 w 532366"/>
              <a:gd name="connsiteY48" fmla="*/ 404074 h 532366"/>
              <a:gd name="connsiteX49" fmla="*/ 253151 w 532366"/>
              <a:gd name="connsiteY49" fmla="*/ 417291 h 532366"/>
              <a:gd name="connsiteX50" fmla="*/ 253077 w 532366"/>
              <a:gd name="connsiteY50" fmla="*/ 454727 h 532366"/>
              <a:gd name="connsiteX51" fmla="*/ 132870 w 532366"/>
              <a:gd name="connsiteY51" fmla="*/ 399718 h 532366"/>
              <a:gd name="connsiteX52" fmla="*/ 77861 w 532366"/>
              <a:gd name="connsiteY52" fmla="*/ 280102 h 532366"/>
              <a:gd name="connsiteX53" fmla="*/ 115814 w 532366"/>
              <a:gd name="connsiteY53" fmla="*/ 279954 h 532366"/>
              <a:gd name="connsiteX54" fmla="*/ 129031 w 532366"/>
              <a:gd name="connsiteY54" fmla="*/ 266589 h 532366"/>
              <a:gd name="connsiteX55" fmla="*/ 115740 w 532366"/>
              <a:gd name="connsiteY55" fmla="*/ 253372 h 532366"/>
              <a:gd name="connsiteX56" fmla="*/ 115666 w 532366"/>
              <a:gd name="connsiteY56" fmla="*/ 253372 h 532366"/>
              <a:gd name="connsiteX57" fmla="*/ 77640 w 532366"/>
              <a:gd name="connsiteY57" fmla="*/ 253520 h 532366"/>
              <a:gd name="connsiteX58" fmla="*/ 132796 w 532366"/>
              <a:gd name="connsiteY58" fmla="*/ 131615 h 532366"/>
              <a:gd name="connsiteX59" fmla="*/ 253520 w 532366"/>
              <a:gd name="connsiteY59" fmla="*/ 76532 h 532366"/>
              <a:gd name="connsiteX60" fmla="*/ 253520 w 532366"/>
              <a:gd name="connsiteY60" fmla="*/ 115075 h 532366"/>
              <a:gd name="connsiteX61" fmla="*/ 266811 w 532366"/>
              <a:gd name="connsiteY61" fmla="*/ 128366 h 532366"/>
              <a:gd name="connsiteX62" fmla="*/ 280102 w 532366"/>
              <a:gd name="connsiteY62" fmla="*/ 115075 h 532366"/>
              <a:gd name="connsiteX63" fmla="*/ 280102 w 532366"/>
              <a:gd name="connsiteY63" fmla="*/ 76532 h 532366"/>
              <a:gd name="connsiteX64" fmla="*/ 400825 w 532366"/>
              <a:gd name="connsiteY64" fmla="*/ 131615 h 532366"/>
              <a:gd name="connsiteX65" fmla="*/ 455908 w 532366"/>
              <a:gd name="connsiteY65" fmla="*/ 252929 h 532366"/>
              <a:gd name="connsiteX66" fmla="*/ 417881 w 532366"/>
              <a:gd name="connsiteY66" fmla="*/ 252929 h 532366"/>
              <a:gd name="connsiteX67" fmla="*/ 404591 w 532366"/>
              <a:gd name="connsiteY67" fmla="*/ 266220 h 532366"/>
              <a:gd name="connsiteX68" fmla="*/ 417881 w 532366"/>
              <a:gd name="connsiteY68" fmla="*/ 279511 h 532366"/>
              <a:gd name="connsiteX69" fmla="*/ 455834 w 532366"/>
              <a:gd name="connsiteY69" fmla="*/ 279511 h 532366"/>
              <a:gd name="connsiteX70" fmla="*/ 400973 w 532366"/>
              <a:gd name="connsiteY70" fmla="*/ 399791 h 532366"/>
              <a:gd name="connsiteX71" fmla="*/ 265482 w 532366"/>
              <a:gd name="connsiteY71" fmla="*/ 273087 h 532366"/>
              <a:gd name="connsiteX72" fmla="*/ 323370 w 532366"/>
              <a:gd name="connsiteY72" fmla="*/ 215198 h 532366"/>
              <a:gd name="connsiteX73" fmla="*/ 265482 w 532366"/>
              <a:gd name="connsiteY73" fmla="*/ 157310 h 532366"/>
              <a:gd name="connsiteX74" fmla="*/ 207593 w 532366"/>
              <a:gd name="connsiteY74" fmla="*/ 215198 h 532366"/>
              <a:gd name="connsiteX75" fmla="*/ 265482 w 532366"/>
              <a:gd name="connsiteY75" fmla="*/ 273087 h 532366"/>
              <a:gd name="connsiteX76" fmla="*/ 265482 w 532366"/>
              <a:gd name="connsiteY76" fmla="*/ 183891 h 532366"/>
              <a:gd name="connsiteX77" fmla="*/ 296788 w 532366"/>
              <a:gd name="connsiteY77" fmla="*/ 215198 h 532366"/>
              <a:gd name="connsiteX78" fmla="*/ 265482 w 532366"/>
              <a:gd name="connsiteY78" fmla="*/ 246506 h 532366"/>
              <a:gd name="connsiteX79" fmla="*/ 234175 w 532366"/>
              <a:gd name="connsiteY79" fmla="*/ 215198 h 532366"/>
              <a:gd name="connsiteX80" fmla="*/ 265482 w 532366"/>
              <a:gd name="connsiteY80" fmla="*/ 183891 h 532366"/>
              <a:gd name="connsiteX81" fmla="*/ 348918 w 532366"/>
              <a:gd name="connsiteY81" fmla="*/ 309563 h 532366"/>
              <a:gd name="connsiteX82" fmla="*/ 266294 w 532366"/>
              <a:gd name="connsiteY82" fmla="*/ 281357 h 532366"/>
              <a:gd name="connsiteX83" fmla="*/ 185073 w 532366"/>
              <a:gd name="connsiteY83" fmla="*/ 308233 h 532366"/>
              <a:gd name="connsiteX84" fmla="*/ 177541 w 532366"/>
              <a:gd name="connsiteY84" fmla="*/ 323813 h 532366"/>
              <a:gd name="connsiteX85" fmla="*/ 183744 w 532366"/>
              <a:gd name="connsiteY85" fmla="*/ 340057 h 532366"/>
              <a:gd name="connsiteX86" fmla="*/ 267254 w 532366"/>
              <a:gd name="connsiteY86" fmla="*/ 375278 h 532366"/>
              <a:gd name="connsiteX87" fmla="*/ 349582 w 532366"/>
              <a:gd name="connsiteY87" fmla="*/ 341239 h 532366"/>
              <a:gd name="connsiteX88" fmla="*/ 356006 w 532366"/>
              <a:gd name="connsiteY88" fmla="*/ 325216 h 532366"/>
              <a:gd name="connsiteX89" fmla="*/ 348918 w 532366"/>
              <a:gd name="connsiteY89" fmla="*/ 309563 h 532366"/>
              <a:gd name="connsiteX90" fmla="*/ 267327 w 532366"/>
              <a:gd name="connsiteY90" fmla="*/ 348696 h 532366"/>
              <a:gd name="connsiteX91" fmla="*/ 206560 w 532366"/>
              <a:gd name="connsiteY91" fmla="*/ 325142 h 532366"/>
              <a:gd name="connsiteX92" fmla="*/ 266294 w 532366"/>
              <a:gd name="connsiteY92" fmla="*/ 307938 h 532366"/>
              <a:gd name="connsiteX93" fmla="*/ 327136 w 532366"/>
              <a:gd name="connsiteY93" fmla="*/ 325954 h 532366"/>
              <a:gd name="connsiteX94" fmla="*/ 267327 w 532366"/>
              <a:gd name="connsiteY94" fmla="*/ 348696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32366" h="532366">
                <a:moveTo>
                  <a:pt x="511138" y="162848"/>
                </a:moveTo>
                <a:cubicBezTo>
                  <a:pt x="497773" y="131172"/>
                  <a:pt x="478576" y="102744"/>
                  <a:pt x="454210" y="78378"/>
                </a:cubicBezTo>
                <a:cubicBezTo>
                  <a:pt x="429769" y="53938"/>
                  <a:pt x="401342" y="34814"/>
                  <a:pt x="369740" y="21450"/>
                </a:cubicBezTo>
                <a:cubicBezTo>
                  <a:pt x="336956" y="7568"/>
                  <a:pt x="302179" y="554"/>
                  <a:pt x="266294" y="554"/>
                </a:cubicBezTo>
                <a:cubicBezTo>
                  <a:pt x="230409" y="554"/>
                  <a:pt x="195631" y="7568"/>
                  <a:pt x="162848" y="21450"/>
                </a:cubicBezTo>
                <a:cubicBezTo>
                  <a:pt x="131172" y="34814"/>
                  <a:pt x="102744" y="54012"/>
                  <a:pt x="78378" y="78378"/>
                </a:cubicBezTo>
                <a:cubicBezTo>
                  <a:pt x="53938" y="102818"/>
                  <a:pt x="34814" y="131246"/>
                  <a:pt x="21450" y="162848"/>
                </a:cubicBezTo>
                <a:cubicBezTo>
                  <a:pt x="7568" y="195631"/>
                  <a:pt x="554" y="230409"/>
                  <a:pt x="554" y="266294"/>
                </a:cubicBezTo>
                <a:cubicBezTo>
                  <a:pt x="554" y="302179"/>
                  <a:pt x="7568" y="336956"/>
                  <a:pt x="21450" y="369740"/>
                </a:cubicBezTo>
                <a:cubicBezTo>
                  <a:pt x="34814" y="401416"/>
                  <a:pt x="54012" y="429843"/>
                  <a:pt x="78378" y="454210"/>
                </a:cubicBezTo>
                <a:cubicBezTo>
                  <a:pt x="102818" y="478650"/>
                  <a:pt x="131246" y="497773"/>
                  <a:pt x="162848" y="511138"/>
                </a:cubicBezTo>
                <a:cubicBezTo>
                  <a:pt x="195631" y="525019"/>
                  <a:pt x="230409" y="532034"/>
                  <a:pt x="266294" y="532034"/>
                </a:cubicBezTo>
                <a:cubicBezTo>
                  <a:pt x="302179" y="532034"/>
                  <a:pt x="336956" y="525019"/>
                  <a:pt x="369740" y="511138"/>
                </a:cubicBezTo>
                <a:cubicBezTo>
                  <a:pt x="401416" y="497773"/>
                  <a:pt x="429843" y="478576"/>
                  <a:pt x="454210" y="454210"/>
                </a:cubicBezTo>
                <a:cubicBezTo>
                  <a:pt x="478650" y="429769"/>
                  <a:pt x="497773" y="401342"/>
                  <a:pt x="511138" y="369740"/>
                </a:cubicBezTo>
                <a:cubicBezTo>
                  <a:pt x="525019" y="336956"/>
                  <a:pt x="532034" y="302179"/>
                  <a:pt x="532034" y="266294"/>
                </a:cubicBezTo>
                <a:cubicBezTo>
                  <a:pt x="532034" y="230483"/>
                  <a:pt x="525019" y="195631"/>
                  <a:pt x="511138" y="162848"/>
                </a:cubicBezTo>
                <a:moveTo>
                  <a:pt x="435381" y="435529"/>
                </a:moveTo>
                <a:cubicBezTo>
                  <a:pt x="390193" y="480717"/>
                  <a:pt x="330089" y="505600"/>
                  <a:pt x="266220" y="505600"/>
                </a:cubicBezTo>
                <a:cubicBezTo>
                  <a:pt x="202351" y="505600"/>
                  <a:pt x="142247" y="480717"/>
                  <a:pt x="97059" y="435529"/>
                </a:cubicBezTo>
                <a:cubicBezTo>
                  <a:pt x="51871" y="390340"/>
                  <a:pt x="26987" y="330237"/>
                  <a:pt x="26987" y="266368"/>
                </a:cubicBezTo>
                <a:cubicBezTo>
                  <a:pt x="26987" y="202499"/>
                  <a:pt x="51871" y="142395"/>
                  <a:pt x="97059" y="97207"/>
                </a:cubicBezTo>
                <a:cubicBezTo>
                  <a:pt x="142247" y="52018"/>
                  <a:pt x="202351" y="27135"/>
                  <a:pt x="266220" y="27135"/>
                </a:cubicBezTo>
                <a:cubicBezTo>
                  <a:pt x="330089" y="27135"/>
                  <a:pt x="390193" y="52018"/>
                  <a:pt x="435381" y="97207"/>
                </a:cubicBezTo>
                <a:cubicBezTo>
                  <a:pt x="480570" y="142395"/>
                  <a:pt x="505452" y="202499"/>
                  <a:pt x="505452" y="266368"/>
                </a:cubicBezTo>
                <a:cubicBezTo>
                  <a:pt x="505452" y="330237"/>
                  <a:pt x="480570" y="390340"/>
                  <a:pt x="435381" y="435529"/>
                </a:cubicBezTo>
                <a:moveTo>
                  <a:pt x="419801" y="112934"/>
                </a:moveTo>
                <a:cubicBezTo>
                  <a:pt x="378969" y="72102"/>
                  <a:pt x="324699" y="49656"/>
                  <a:pt x="266958" y="49656"/>
                </a:cubicBezTo>
                <a:cubicBezTo>
                  <a:pt x="209218" y="49656"/>
                  <a:pt x="154947" y="72176"/>
                  <a:pt x="114115" y="112934"/>
                </a:cubicBezTo>
                <a:cubicBezTo>
                  <a:pt x="73283" y="153766"/>
                  <a:pt x="50837" y="208036"/>
                  <a:pt x="50837" y="265777"/>
                </a:cubicBezTo>
                <a:cubicBezTo>
                  <a:pt x="50837" y="266072"/>
                  <a:pt x="50837" y="266442"/>
                  <a:pt x="50837" y="266737"/>
                </a:cubicBezTo>
                <a:cubicBezTo>
                  <a:pt x="50837" y="266811"/>
                  <a:pt x="50837" y="266884"/>
                  <a:pt x="50837" y="266958"/>
                </a:cubicBezTo>
                <a:cubicBezTo>
                  <a:pt x="50837" y="267106"/>
                  <a:pt x="50837" y="267180"/>
                  <a:pt x="50837" y="267327"/>
                </a:cubicBezTo>
                <a:cubicBezTo>
                  <a:pt x="51206" y="324477"/>
                  <a:pt x="73653" y="378157"/>
                  <a:pt x="114115" y="418620"/>
                </a:cubicBezTo>
                <a:cubicBezTo>
                  <a:pt x="153840" y="458344"/>
                  <a:pt x="206338" y="480717"/>
                  <a:pt x="262307" y="481898"/>
                </a:cubicBezTo>
                <a:cubicBezTo>
                  <a:pt x="263562" y="482268"/>
                  <a:pt x="264891" y="482489"/>
                  <a:pt x="266294" y="482489"/>
                </a:cubicBezTo>
                <a:lnTo>
                  <a:pt x="266368" y="482489"/>
                </a:lnTo>
                <a:cubicBezTo>
                  <a:pt x="267771" y="482489"/>
                  <a:pt x="269100" y="482268"/>
                  <a:pt x="270355" y="481898"/>
                </a:cubicBezTo>
                <a:cubicBezTo>
                  <a:pt x="326840" y="481012"/>
                  <a:pt x="379782" y="458640"/>
                  <a:pt x="419801" y="418620"/>
                </a:cubicBezTo>
                <a:cubicBezTo>
                  <a:pt x="460486" y="377936"/>
                  <a:pt x="482932" y="323961"/>
                  <a:pt x="483080" y="266515"/>
                </a:cubicBezTo>
                <a:cubicBezTo>
                  <a:pt x="483080" y="266442"/>
                  <a:pt x="483080" y="266442"/>
                  <a:pt x="483080" y="266368"/>
                </a:cubicBezTo>
                <a:cubicBezTo>
                  <a:pt x="483080" y="266368"/>
                  <a:pt x="483080" y="266294"/>
                  <a:pt x="483080" y="266294"/>
                </a:cubicBezTo>
                <a:cubicBezTo>
                  <a:pt x="483080" y="266146"/>
                  <a:pt x="483080" y="265999"/>
                  <a:pt x="483080" y="265851"/>
                </a:cubicBezTo>
                <a:cubicBezTo>
                  <a:pt x="483080" y="208036"/>
                  <a:pt x="460634" y="153766"/>
                  <a:pt x="419801" y="112934"/>
                </a:cubicBezTo>
                <a:moveTo>
                  <a:pt x="400973" y="399791"/>
                </a:moveTo>
                <a:cubicBezTo>
                  <a:pt x="368189" y="432575"/>
                  <a:pt x="325511" y="451847"/>
                  <a:pt x="279658" y="454874"/>
                </a:cubicBezTo>
                <a:lnTo>
                  <a:pt x="279732" y="417439"/>
                </a:lnTo>
                <a:cubicBezTo>
                  <a:pt x="279732" y="410129"/>
                  <a:pt x="273825" y="404148"/>
                  <a:pt x="266515" y="404074"/>
                </a:cubicBezTo>
                <a:lnTo>
                  <a:pt x="266442" y="404074"/>
                </a:lnTo>
                <a:cubicBezTo>
                  <a:pt x="259131" y="404074"/>
                  <a:pt x="253151" y="409981"/>
                  <a:pt x="253151" y="417291"/>
                </a:cubicBezTo>
                <a:lnTo>
                  <a:pt x="253077" y="454727"/>
                </a:lnTo>
                <a:cubicBezTo>
                  <a:pt x="207667" y="451477"/>
                  <a:pt x="165432" y="432206"/>
                  <a:pt x="132870" y="399718"/>
                </a:cubicBezTo>
                <a:cubicBezTo>
                  <a:pt x="100455" y="367303"/>
                  <a:pt x="81258" y="325290"/>
                  <a:pt x="77861" y="280102"/>
                </a:cubicBezTo>
                <a:lnTo>
                  <a:pt x="115814" y="279954"/>
                </a:lnTo>
                <a:cubicBezTo>
                  <a:pt x="123124" y="279954"/>
                  <a:pt x="129104" y="273973"/>
                  <a:pt x="129031" y="266589"/>
                </a:cubicBezTo>
                <a:cubicBezTo>
                  <a:pt x="129031" y="259279"/>
                  <a:pt x="123050" y="253372"/>
                  <a:pt x="115740" y="253372"/>
                </a:cubicBezTo>
                <a:lnTo>
                  <a:pt x="115666" y="253372"/>
                </a:lnTo>
                <a:lnTo>
                  <a:pt x="77640" y="253520"/>
                </a:lnTo>
                <a:cubicBezTo>
                  <a:pt x="80519" y="207445"/>
                  <a:pt x="99865" y="164546"/>
                  <a:pt x="132796" y="131615"/>
                </a:cubicBezTo>
                <a:cubicBezTo>
                  <a:pt x="165432" y="98979"/>
                  <a:pt x="207889" y="79707"/>
                  <a:pt x="253520" y="76532"/>
                </a:cubicBezTo>
                <a:lnTo>
                  <a:pt x="253520" y="115075"/>
                </a:lnTo>
                <a:cubicBezTo>
                  <a:pt x="253520" y="122385"/>
                  <a:pt x="259501" y="128366"/>
                  <a:pt x="266811" y="128366"/>
                </a:cubicBezTo>
                <a:cubicBezTo>
                  <a:pt x="274121" y="128366"/>
                  <a:pt x="280102" y="122385"/>
                  <a:pt x="280102" y="115075"/>
                </a:cubicBezTo>
                <a:lnTo>
                  <a:pt x="280102" y="76532"/>
                </a:lnTo>
                <a:cubicBezTo>
                  <a:pt x="325733" y="79707"/>
                  <a:pt x="368189" y="98905"/>
                  <a:pt x="400825" y="131615"/>
                </a:cubicBezTo>
                <a:cubicBezTo>
                  <a:pt x="433609" y="164398"/>
                  <a:pt x="452881" y="207076"/>
                  <a:pt x="455908" y="252929"/>
                </a:cubicBezTo>
                <a:lnTo>
                  <a:pt x="417881" y="252929"/>
                </a:lnTo>
                <a:cubicBezTo>
                  <a:pt x="410572" y="252929"/>
                  <a:pt x="404591" y="258910"/>
                  <a:pt x="404591" y="266220"/>
                </a:cubicBezTo>
                <a:cubicBezTo>
                  <a:pt x="404591" y="273530"/>
                  <a:pt x="410572" y="279511"/>
                  <a:pt x="417881" y="279511"/>
                </a:cubicBezTo>
                <a:lnTo>
                  <a:pt x="455834" y="279511"/>
                </a:lnTo>
                <a:cubicBezTo>
                  <a:pt x="452733" y="325068"/>
                  <a:pt x="433535" y="367303"/>
                  <a:pt x="400973" y="399791"/>
                </a:cubicBezTo>
                <a:moveTo>
                  <a:pt x="265482" y="273087"/>
                </a:moveTo>
                <a:cubicBezTo>
                  <a:pt x="297379" y="273087"/>
                  <a:pt x="323370" y="247096"/>
                  <a:pt x="323370" y="215198"/>
                </a:cubicBezTo>
                <a:cubicBezTo>
                  <a:pt x="323370" y="183301"/>
                  <a:pt x="297379" y="157310"/>
                  <a:pt x="265482" y="157310"/>
                </a:cubicBezTo>
                <a:cubicBezTo>
                  <a:pt x="233584" y="157310"/>
                  <a:pt x="207593" y="183301"/>
                  <a:pt x="207593" y="215198"/>
                </a:cubicBezTo>
                <a:cubicBezTo>
                  <a:pt x="207593" y="247096"/>
                  <a:pt x="233584" y="273087"/>
                  <a:pt x="265482" y="273087"/>
                </a:cubicBezTo>
                <a:moveTo>
                  <a:pt x="265482" y="183891"/>
                </a:moveTo>
                <a:cubicBezTo>
                  <a:pt x="282759" y="183891"/>
                  <a:pt x="296788" y="197921"/>
                  <a:pt x="296788" y="215198"/>
                </a:cubicBezTo>
                <a:cubicBezTo>
                  <a:pt x="296788" y="232477"/>
                  <a:pt x="282759" y="246506"/>
                  <a:pt x="265482" y="246506"/>
                </a:cubicBezTo>
                <a:cubicBezTo>
                  <a:pt x="248204" y="246506"/>
                  <a:pt x="234175" y="232477"/>
                  <a:pt x="234175" y="215198"/>
                </a:cubicBezTo>
                <a:cubicBezTo>
                  <a:pt x="234175" y="197921"/>
                  <a:pt x="248204" y="183891"/>
                  <a:pt x="265482" y="183891"/>
                </a:cubicBezTo>
                <a:moveTo>
                  <a:pt x="348918" y="309563"/>
                </a:moveTo>
                <a:cubicBezTo>
                  <a:pt x="329129" y="291620"/>
                  <a:pt x="299004" y="281357"/>
                  <a:pt x="266294" y="281357"/>
                </a:cubicBezTo>
                <a:cubicBezTo>
                  <a:pt x="234470" y="281357"/>
                  <a:pt x="204861" y="291177"/>
                  <a:pt x="185073" y="308233"/>
                </a:cubicBezTo>
                <a:cubicBezTo>
                  <a:pt x="180569" y="312147"/>
                  <a:pt x="177837" y="317832"/>
                  <a:pt x="177541" y="323813"/>
                </a:cubicBezTo>
                <a:cubicBezTo>
                  <a:pt x="177320" y="329794"/>
                  <a:pt x="179535" y="335701"/>
                  <a:pt x="183744" y="340057"/>
                </a:cubicBezTo>
                <a:cubicBezTo>
                  <a:pt x="205895" y="362725"/>
                  <a:pt x="235577" y="375278"/>
                  <a:pt x="267254" y="375278"/>
                </a:cubicBezTo>
                <a:cubicBezTo>
                  <a:pt x="298339" y="375278"/>
                  <a:pt x="327579" y="363168"/>
                  <a:pt x="349582" y="341239"/>
                </a:cubicBezTo>
                <a:cubicBezTo>
                  <a:pt x="353791" y="337030"/>
                  <a:pt x="356154" y="331197"/>
                  <a:pt x="356006" y="325216"/>
                </a:cubicBezTo>
                <a:cubicBezTo>
                  <a:pt x="355932" y="319235"/>
                  <a:pt x="353348" y="313550"/>
                  <a:pt x="348918" y="309563"/>
                </a:cubicBezTo>
                <a:moveTo>
                  <a:pt x="267327" y="348696"/>
                </a:moveTo>
                <a:cubicBezTo>
                  <a:pt x="244586" y="348696"/>
                  <a:pt x="223247" y="340352"/>
                  <a:pt x="206560" y="325142"/>
                </a:cubicBezTo>
                <a:cubicBezTo>
                  <a:pt x="221475" y="314288"/>
                  <a:pt x="243330" y="307938"/>
                  <a:pt x="266294" y="307938"/>
                </a:cubicBezTo>
                <a:cubicBezTo>
                  <a:pt x="289922" y="307938"/>
                  <a:pt x="312221" y="314583"/>
                  <a:pt x="327136" y="325954"/>
                </a:cubicBezTo>
                <a:cubicBezTo>
                  <a:pt x="310596" y="340648"/>
                  <a:pt x="289553" y="348696"/>
                  <a:pt x="267327" y="348696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50">
            <a:extLst>
              <a:ext uri="{FF2B5EF4-FFF2-40B4-BE49-F238E27FC236}">
                <a16:creationId xmlns:a16="http://schemas.microsoft.com/office/drawing/2014/main" id="{2B213097-185D-9447-8258-0BF3339F21E2}"/>
              </a:ext>
            </a:extLst>
          </p:cNvPr>
          <p:cNvSpPr/>
          <p:nvPr/>
        </p:nvSpPr>
        <p:spPr>
          <a:xfrm>
            <a:off x="14576360" y="6725877"/>
            <a:ext cx="918930" cy="1033607"/>
          </a:xfrm>
          <a:custGeom>
            <a:avLst/>
            <a:gdLst>
              <a:gd name="connsiteX0" fmla="*/ 428145 w 449668"/>
              <a:gd name="connsiteY0" fmla="*/ 215752 h 505784"/>
              <a:gd name="connsiteX1" fmla="*/ 339540 w 449668"/>
              <a:gd name="connsiteY1" fmla="*/ 215752 h 505784"/>
              <a:gd name="connsiteX2" fmla="*/ 300481 w 449668"/>
              <a:gd name="connsiteY2" fmla="*/ 171598 h 505784"/>
              <a:gd name="connsiteX3" fmla="*/ 233067 w 449668"/>
              <a:gd name="connsiteY3" fmla="*/ 151145 h 505784"/>
              <a:gd name="connsiteX4" fmla="*/ 165654 w 449668"/>
              <a:gd name="connsiteY4" fmla="*/ 171598 h 505784"/>
              <a:gd name="connsiteX5" fmla="*/ 126594 w 449668"/>
              <a:gd name="connsiteY5" fmla="*/ 215826 h 505784"/>
              <a:gd name="connsiteX6" fmla="*/ 22779 w 449668"/>
              <a:gd name="connsiteY6" fmla="*/ 215974 h 505784"/>
              <a:gd name="connsiteX7" fmla="*/ 554 w 449668"/>
              <a:gd name="connsiteY7" fmla="*/ 238199 h 505784"/>
              <a:gd name="connsiteX8" fmla="*/ 554 w 449668"/>
              <a:gd name="connsiteY8" fmla="*/ 270983 h 505784"/>
              <a:gd name="connsiteX9" fmla="*/ 554 w 449668"/>
              <a:gd name="connsiteY9" fmla="*/ 338396 h 505784"/>
              <a:gd name="connsiteX10" fmla="*/ 554 w 449668"/>
              <a:gd name="connsiteY10" fmla="*/ 484963 h 505784"/>
              <a:gd name="connsiteX11" fmla="*/ 21671 w 449668"/>
              <a:gd name="connsiteY11" fmla="*/ 505564 h 505784"/>
              <a:gd name="connsiteX12" fmla="*/ 428219 w 449668"/>
              <a:gd name="connsiteY12" fmla="*/ 505564 h 505784"/>
              <a:gd name="connsiteX13" fmla="*/ 449336 w 449668"/>
              <a:gd name="connsiteY13" fmla="*/ 484963 h 505784"/>
              <a:gd name="connsiteX14" fmla="*/ 449336 w 449668"/>
              <a:gd name="connsiteY14" fmla="*/ 338396 h 505784"/>
              <a:gd name="connsiteX15" fmla="*/ 449336 w 449668"/>
              <a:gd name="connsiteY15" fmla="*/ 270983 h 505784"/>
              <a:gd name="connsiteX16" fmla="*/ 449336 w 449668"/>
              <a:gd name="connsiteY16" fmla="*/ 236353 h 505784"/>
              <a:gd name="connsiteX17" fmla="*/ 428145 w 449668"/>
              <a:gd name="connsiteY17" fmla="*/ 215752 h 505784"/>
              <a:gd name="connsiteX18" fmla="*/ 180421 w 449668"/>
              <a:gd name="connsiteY18" fmla="*/ 193675 h 505784"/>
              <a:gd name="connsiteX19" fmla="*/ 232993 w 449668"/>
              <a:gd name="connsiteY19" fmla="*/ 177726 h 505784"/>
              <a:gd name="connsiteX20" fmla="*/ 285565 w 449668"/>
              <a:gd name="connsiteY20" fmla="*/ 193675 h 505784"/>
              <a:gd name="connsiteX21" fmla="*/ 308455 w 449668"/>
              <a:gd name="connsiteY21" fmla="*/ 215826 h 505784"/>
              <a:gd name="connsiteX22" fmla="*/ 224871 w 449668"/>
              <a:gd name="connsiteY22" fmla="*/ 215826 h 505784"/>
              <a:gd name="connsiteX23" fmla="*/ 157532 w 449668"/>
              <a:gd name="connsiteY23" fmla="*/ 215900 h 505784"/>
              <a:gd name="connsiteX24" fmla="*/ 180421 w 449668"/>
              <a:gd name="connsiteY24" fmla="*/ 193675 h 505784"/>
              <a:gd name="connsiteX25" fmla="*/ 27061 w 449668"/>
              <a:gd name="connsiteY25" fmla="*/ 242555 h 505784"/>
              <a:gd name="connsiteX26" fmla="*/ 115371 w 449668"/>
              <a:gd name="connsiteY26" fmla="*/ 242482 h 505784"/>
              <a:gd name="connsiteX27" fmla="*/ 115297 w 449668"/>
              <a:gd name="connsiteY27" fmla="*/ 242629 h 505784"/>
              <a:gd name="connsiteX28" fmla="*/ 350764 w 449668"/>
              <a:gd name="connsiteY28" fmla="*/ 242629 h 505784"/>
              <a:gd name="connsiteX29" fmla="*/ 350616 w 449668"/>
              <a:gd name="connsiteY29" fmla="*/ 242334 h 505784"/>
              <a:gd name="connsiteX30" fmla="*/ 422681 w 449668"/>
              <a:gd name="connsiteY30" fmla="*/ 242334 h 505784"/>
              <a:gd name="connsiteX31" fmla="*/ 422681 w 449668"/>
              <a:gd name="connsiteY31" fmla="*/ 270983 h 505784"/>
              <a:gd name="connsiteX32" fmla="*/ 422681 w 449668"/>
              <a:gd name="connsiteY32" fmla="*/ 338396 h 505784"/>
              <a:gd name="connsiteX33" fmla="*/ 394032 w 449668"/>
              <a:gd name="connsiteY33" fmla="*/ 367045 h 505784"/>
              <a:gd name="connsiteX34" fmla="*/ 55710 w 449668"/>
              <a:gd name="connsiteY34" fmla="*/ 367045 h 505784"/>
              <a:gd name="connsiteX35" fmla="*/ 27061 w 449668"/>
              <a:gd name="connsiteY35" fmla="*/ 338396 h 505784"/>
              <a:gd name="connsiteX36" fmla="*/ 27061 w 449668"/>
              <a:gd name="connsiteY36" fmla="*/ 270983 h 505784"/>
              <a:gd name="connsiteX37" fmla="*/ 27061 w 449668"/>
              <a:gd name="connsiteY37" fmla="*/ 242555 h 505784"/>
              <a:gd name="connsiteX38" fmla="*/ 27061 w 449668"/>
              <a:gd name="connsiteY38" fmla="*/ 479056 h 505784"/>
              <a:gd name="connsiteX39" fmla="*/ 27061 w 449668"/>
              <a:gd name="connsiteY39" fmla="*/ 385726 h 505784"/>
              <a:gd name="connsiteX40" fmla="*/ 55710 w 449668"/>
              <a:gd name="connsiteY40" fmla="*/ 393774 h 505784"/>
              <a:gd name="connsiteX41" fmla="*/ 394032 w 449668"/>
              <a:gd name="connsiteY41" fmla="*/ 393774 h 505784"/>
              <a:gd name="connsiteX42" fmla="*/ 422681 w 449668"/>
              <a:gd name="connsiteY42" fmla="*/ 385726 h 505784"/>
              <a:gd name="connsiteX43" fmla="*/ 422681 w 449668"/>
              <a:gd name="connsiteY43" fmla="*/ 479056 h 505784"/>
              <a:gd name="connsiteX44" fmla="*/ 27061 w 449668"/>
              <a:gd name="connsiteY44" fmla="*/ 479056 h 505784"/>
              <a:gd name="connsiteX45" fmla="*/ 317168 w 449668"/>
              <a:gd name="connsiteY45" fmla="*/ 119174 h 505784"/>
              <a:gd name="connsiteX46" fmla="*/ 343675 w 449668"/>
              <a:gd name="connsiteY46" fmla="*/ 92666 h 505784"/>
              <a:gd name="connsiteX47" fmla="*/ 326545 w 449668"/>
              <a:gd name="connsiteY47" fmla="*/ 92666 h 505784"/>
              <a:gd name="connsiteX48" fmla="*/ 314288 w 449668"/>
              <a:gd name="connsiteY48" fmla="*/ 84470 h 505784"/>
              <a:gd name="connsiteX49" fmla="*/ 317168 w 449668"/>
              <a:gd name="connsiteY49" fmla="*/ 69998 h 505784"/>
              <a:gd name="connsiteX50" fmla="*/ 366343 w 449668"/>
              <a:gd name="connsiteY50" fmla="*/ 20822 h 505784"/>
              <a:gd name="connsiteX51" fmla="*/ 385172 w 449668"/>
              <a:gd name="connsiteY51" fmla="*/ 20822 h 505784"/>
              <a:gd name="connsiteX52" fmla="*/ 385172 w 449668"/>
              <a:gd name="connsiteY52" fmla="*/ 39651 h 505784"/>
              <a:gd name="connsiteX53" fmla="*/ 358664 w 449668"/>
              <a:gd name="connsiteY53" fmla="*/ 66158 h 505784"/>
              <a:gd name="connsiteX54" fmla="*/ 375794 w 449668"/>
              <a:gd name="connsiteY54" fmla="*/ 66158 h 505784"/>
              <a:gd name="connsiteX55" fmla="*/ 388052 w 449668"/>
              <a:gd name="connsiteY55" fmla="*/ 74354 h 505784"/>
              <a:gd name="connsiteX56" fmla="*/ 385172 w 449668"/>
              <a:gd name="connsiteY56" fmla="*/ 88826 h 505784"/>
              <a:gd name="connsiteX57" fmla="*/ 335996 w 449668"/>
              <a:gd name="connsiteY57" fmla="*/ 138002 h 505784"/>
              <a:gd name="connsiteX58" fmla="*/ 326619 w 449668"/>
              <a:gd name="connsiteY58" fmla="*/ 141915 h 505784"/>
              <a:gd name="connsiteX59" fmla="*/ 317242 w 449668"/>
              <a:gd name="connsiteY59" fmla="*/ 138002 h 505784"/>
              <a:gd name="connsiteX60" fmla="*/ 317168 w 449668"/>
              <a:gd name="connsiteY60" fmla="*/ 119174 h 505784"/>
              <a:gd name="connsiteX61" fmla="*/ 63463 w 449668"/>
              <a:gd name="connsiteY61" fmla="*/ 39651 h 505784"/>
              <a:gd name="connsiteX62" fmla="*/ 63463 w 449668"/>
              <a:gd name="connsiteY62" fmla="*/ 20822 h 505784"/>
              <a:gd name="connsiteX63" fmla="*/ 82292 w 449668"/>
              <a:gd name="connsiteY63" fmla="*/ 20822 h 505784"/>
              <a:gd name="connsiteX64" fmla="*/ 131467 w 449668"/>
              <a:gd name="connsiteY64" fmla="*/ 69998 h 505784"/>
              <a:gd name="connsiteX65" fmla="*/ 134347 w 449668"/>
              <a:gd name="connsiteY65" fmla="*/ 84470 h 505784"/>
              <a:gd name="connsiteX66" fmla="*/ 122090 w 449668"/>
              <a:gd name="connsiteY66" fmla="*/ 92666 h 505784"/>
              <a:gd name="connsiteX67" fmla="*/ 104960 w 449668"/>
              <a:gd name="connsiteY67" fmla="*/ 92666 h 505784"/>
              <a:gd name="connsiteX68" fmla="*/ 131467 w 449668"/>
              <a:gd name="connsiteY68" fmla="*/ 119174 h 505784"/>
              <a:gd name="connsiteX69" fmla="*/ 131467 w 449668"/>
              <a:gd name="connsiteY69" fmla="*/ 138002 h 505784"/>
              <a:gd name="connsiteX70" fmla="*/ 122090 w 449668"/>
              <a:gd name="connsiteY70" fmla="*/ 141915 h 505784"/>
              <a:gd name="connsiteX71" fmla="*/ 112713 w 449668"/>
              <a:gd name="connsiteY71" fmla="*/ 138002 h 505784"/>
              <a:gd name="connsiteX72" fmla="*/ 63537 w 449668"/>
              <a:gd name="connsiteY72" fmla="*/ 88826 h 505784"/>
              <a:gd name="connsiteX73" fmla="*/ 60657 w 449668"/>
              <a:gd name="connsiteY73" fmla="*/ 74354 h 505784"/>
              <a:gd name="connsiteX74" fmla="*/ 72914 w 449668"/>
              <a:gd name="connsiteY74" fmla="*/ 66158 h 505784"/>
              <a:gd name="connsiteX75" fmla="*/ 90044 w 449668"/>
              <a:gd name="connsiteY75" fmla="*/ 66158 h 505784"/>
              <a:gd name="connsiteX76" fmla="*/ 63463 w 449668"/>
              <a:gd name="connsiteY76" fmla="*/ 39651 h 505784"/>
              <a:gd name="connsiteX77" fmla="*/ 191054 w 449668"/>
              <a:gd name="connsiteY77" fmla="*/ 102782 h 505784"/>
              <a:gd name="connsiteX78" fmla="*/ 217561 w 449668"/>
              <a:gd name="connsiteY78" fmla="*/ 76274 h 505784"/>
              <a:gd name="connsiteX79" fmla="*/ 200431 w 449668"/>
              <a:gd name="connsiteY79" fmla="*/ 76274 h 505784"/>
              <a:gd name="connsiteX80" fmla="*/ 188174 w 449668"/>
              <a:gd name="connsiteY80" fmla="*/ 68078 h 505784"/>
              <a:gd name="connsiteX81" fmla="*/ 191054 w 449668"/>
              <a:gd name="connsiteY81" fmla="*/ 53606 h 505784"/>
              <a:gd name="connsiteX82" fmla="*/ 240229 w 449668"/>
              <a:gd name="connsiteY82" fmla="*/ 4430 h 505784"/>
              <a:gd name="connsiteX83" fmla="*/ 259058 w 449668"/>
              <a:gd name="connsiteY83" fmla="*/ 4430 h 505784"/>
              <a:gd name="connsiteX84" fmla="*/ 259058 w 449668"/>
              <a:gd name="connsiteY84" fmla="*/ 23259 h 505784"/>
              <a:gd name="connsiteX85" fmla="*/ 232550 w 449668"/>
              <a:gd name="connsiteY85" fmla="*/ 49767 h 505784"/>
              <a:gd name="connsiteX86" fmla="*/ 249681 w 449668"/>
              <a:gd name="connsiteY86" fmla="*/ 49767 h 505784"/>
              <a:gd name="connsiteX87" fmla="*/ 261938 w 449668"/>
              <a:gd name="connsiteY87" fmla="*/ 57962 h 505784"/>
              <a:gd name="connsiteX88" fmla="*/ 259058 w 449668"/>
              <a:gd name="connsiteY88" fmla="*/ 72434 h 505784"/>
              <a:gd name="connsiteX89" fmla="*/ 209882 w 449668"/>
              <a:gd name="connsiteY89" fmla="*/ 121610 h 505784"/>
              <a:gd name="connsiteX90" fmla="*/ 200505 w 449668"/>
              <a:gd name="connsiteY90" fmla="*/ 125523 h 505784"/>
              <a:gd name="connsiteX91" fmla="*/ 191128 w 449668"/>
              <a:gd name="connsiteY91" fmla="*/ 121610 h 505784"/>
              <a:gd name="connsiteX92" fmla="*/ 191054 w 449668"/>
              <a:gd name="connsiteY92" fmla="*/ 102782 h 50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9668" h="505784">
                <a:moveTo>
                  <a:pt x="428145" y="215752"/>
                </a:moveTo>
                <a:lnTo>
                  <a:pt x="339540" y="215752"/>
                </a:lnTo>
                <a:cubicBezTo>
                  <a:pt x="330680" y="198105"/>
                  <a:pt x="317315" y="182895"/>
                  <a:pt x="300481" y="171598"/>
                </a:cubicBezTo>
                <a:cubicBezTo>
                  <a:pt x="280618" y="158159"/>
                  <a:pt x="257286" y="151145"/>
                  <a:pt x="233067" y="151145"/>
                </a:cubicBezTo>
                <a:cubicBezTo>
                  <a:pt x="208849" y="151145"/>
                  <a:pt x="185516" y="158233"/>
                  <a:pt x="165654" y="171598"/>
                </a:cubicBezTo>
                <a:cubicBezTo>
                  <a:pt x="148819" y="182969"/>
                  <a:pt x="135454" y="198105"/>
                  <a:pt x="126594" y="215826"/>
                </a:cubicBezTo>
                <a:lnTo>
                  <a:pt x="22779" y="215974"/>
                </a:lnTo>
                <a:cubicBezTo>
                  <a:pt x="10522" y="215974"/>
                  <a:pt x="554" y="225942"/>
                  <a:pt x="554" y="238199"/>
                </a:cubicBezTo>
                <a:lnTo>
                  <a:pt x="554" y="270983"/>
                </a:lnTo>
                <a:lnTo>
                  <a:pt x="554" y="338396"/>
                </a:lnTo>
                <a:lnTo>
                  <a:pt x="554" y="484963"/>
                </a:lnTo>
                <a:cubicBezTo>
                  <a:pt x="554" y="496334"/>
                  <a:pt x="10005" y="505564"/>
                  <a:pt x="21671" y="505564"/>
                </a:cubicBezTo>
                <a:lnTo>
                  <a:pt x="428219" y="505564"/>
                </a:lnTo>
                <a:cubicBezTo>
                  <a:pt x="439885" y="505564"/>
                  <a:pt x="449336" y="496334"/>
                  <a:pt x="449336" y="484963"/>
                </a:cubicBezTo>
                <a:lnTo>
                  <a:pt x="449336" y="338396"/>
                </a:lnTo>
                <a:lnTo>
                  <a:pt x="449336" y="270983"/>
                </a:lnTo>
                <a:lnTo>
                  <a:pt x="449336" y="236353"/>
                </a:lnTo>
                <a:cubicBezTo>
                  <a:pt x="449262" y="225056"/>
                  <a:pt x="439811" y="215752"/>
                  <a:pt x="428145" y="215752"/>
                </a:cubicBezTo>
                <a:moveTo>
                  <a:pt x="180421" y="193675"/>
                </a:moveTo>
                <a:cubicBezTo>
                  <a:pt x="195853" y="183264"/>
                  <a:pt x="214091" y="177726"/>
                  <a:pt x="232993" y="177726"/>
                </a:cubicBezTo>
                <a:cubicBezTo>
                  <a:pt x="251896" y="177726"/>
                  <a:pt x="270134" y="183264"/>
                  <a:pt x="285565" y="193675"/>
                </a:cubicBezTo>
                <a:cubicBezTo>
                  <a:pt x="294574" y="199730"/>
                  <a:pt x="302326" y="207261"/>
                  <a:pt x="308455" y="215826"/>
                </a:cubicBezTo>
                <a:lnTo>
                  <a:pt x="224871" y="215826"/>
                </a:lnTo>
                <a:lnTo>
                  <a:pt x="157532" y="215900"/>
                </a:lnTo>
                <a:cubicBezTo>
                  <a:pt x="163660" y="207261"/>
                  <a:pt x="171413" y="199804"/>
                  <a:pt x="180421" y="193675"/>
                </a:cubicBezTo>
                <a:moveTo>
                  <a:pt x="27061" y="242555"/>
                </a:moveTo>
                <a:lnTo>
                  <a:pt x="115371" y="242482"/>
                </a:lnTo>
                <a:lnTo>
                  <a:pt x="115297" y="242629"/>
                </a:lnTo>
                <a:lnTo>
                  <a:pt x="350764" y="242629"/>
                </a:lnTo>
                <a:lnTo>
                  <a:pt x="350616" y="242334"/>
                </a:lnTo>
                <a:lnTo>
                  <a:pt x="422681" y="242334"/>
                </a:lnTo>
                <a:lnTo>
                  <a:pt x="422681" y="270983"/>
                </a:lnTo>
                <a:lnTo>
                  <a:pt x="422681" y="338396"/>
                </a:lnTo>
                <a:cubicBezTo>
                  <a:pt x="422681" y="354197"/>
                  <a:pt x="409833" y="367045"/>
                  <a:pt x="394032" y="367045"/>
                </a:cubicBezTo>
                <a:lnTo>
                  <a:pt x="55710" y="367045"/>
                </a:lnTo>
                <a:cubicBezTo>
                  <a:pt x="39909" y="367045"/>
                  <a:pt x="27061" y="354197"/>
                  <a:pt x="27061" y="338396"/>
                </a:cubicBezTo>
                <a:lnTo>
                  <a:pt x="27061" y="270983"/>
                </a:lnTo>
                <a:lnTo>
                  <a:pt x="27061" y="242555"/>
                </a:lnTo>
                <a:close/>
                <a:moveTo>
                  <a:pt x="27061" y="479056"/>
                </a:moveTo>
                <a:lnTo>
                  <a:pt x="27061" y="385726"/>
                </a:lnTo>
                <a:cubicBezTo>
                  <a:pt x="35405" y="390821"/>
                  <a:pt x="45225" y="393774"/>
                  <a:pt x="55710" y="393774"/>
                </a:cubicBezTo>
                <a:lnTo>
                  <a:pt x="394032" y="393774"/>
                </a:lnTo>
                <a:cubicBezTo>
                  <a:pt x="404517" y="393774"/>
                  <a:pt x="414338" y="390821"/>
                  <a:pt x="422681" y="385726"/>
                </a:cubicBezTo>
                <a:lnTo>
                  <a:pt x="422681" y="479056"/>
                </a:lnTo>
                <a:lnTo>
                  <a:pt x="27061" y="479056"/>
                </a:lnTo>
                <a:close/>
                <a:moveTo>
                  <a:pt x="317168" y="119174"/>
                </a:moveTo>
                <a:lnTo>
                  <a:pt x="343675" y="92666"/>
                </a:lnTo>
                <a:lnTo>
                  <a:pt x="326545" y="92666"/>
                </a:lnTo>
                <a:cubicBezTo>
                  <a:pt x="321155" y="92666"/>
                  <a:pt x="316356" y="89417"/>
                  <a:pt x="314288" y="84470"/>
                </a:cubicBezTo>
                <a:cubicBezTo>
                  <a:pt x="312221" y="79523"/>
                  <a:pt x="313402" y="73764"/>
                  <a:pt x="317168" y="69998"/>
                </a:cubicBezTo>
                <a:lnTo>
                  <a:pt x="366343" y="20822"/>
                </a:lnTo>
                <a:cubicBezTo>
                  <a:pt x="371512" y="15654"/>
                  <a:pt x="379929" y="15654"/>
                  <a:pt x="385172" y="20822"/>
                </a:cubicBezTo>
                <a:cubicBezTo>
                  <a:pt x="390341" y="25991"/>
                  <a:pt x="390341" y="34408"/>
                  <a:pt x="385172" y="39651"/>
                </a:cubicBezTo>
                <a:lnTo>
                  <a:pt x="358664" y="66158"/>
                </a:lnTo>
                <a:lnTo>
                  <a:pt x="375794" y="66158"/>
                </a:lnTo>
                <a:cubicBezTo>
                  <a:pt x="381185" y="66158"/>
                  <a:pt x="385984" y="69407"/>
                  <a:pt x="388052" y="74354"/>
                </a:cubicBezTo>
                <a:cubicBezTo>
                  <a:pt x="390119" y="79301"/>
                  <a:pt x="388938" y="85061"/>
                  <a:pt x="385172" y="88826"/>
                </a:cubicBezTo>
                <a:lnTo>
                  <a:pt x="335996" y="138002"/>
                </a:lnTo>
                <a:cubicBezTo>
                  <a:pt x="333412" y="140586"/>
                  <a:pt x="330015" y="141915"/>
                  <a:pt x="326619" y="141915"/>
                </a:cubicBezTo>
                <a:cubicBezTo>
                  <a:pt x="323222" y="141915"/>
                  <a:pt x="319826" y="140586"/>
                  <a:pt x="317242" y="138002"/>
                </a:cubicBezTo>
                <a:cubicBezTo>
                  <a:pt x="311999" y="132833"/>
                  <a:pt x="311999" y="124416"/>
                  <a:pt x="317168" y="119174"/>
                </a:cubicBezTo>
                <a:moveTo>
                  <a:pt x="63463" y="39651"/>
                </a:moveTo>
                <a:cubicBezTo>
                  <a:pt x="58294" y="34482"/>
                  <a:pt x="58294" y="26065"/>
                  <a:pt x="63463" y="20822"/>
                </a:cubicBezTo>
                <a:cubicBezTo>
                  <a:pt x="68632" y="15654"/>
                  <a:pt x="77049" y="15654"/>
                  <a:pt x="82292" y="20822"/>
                </a:cubicBezTo>
                <a:lnTo>
                  <a:pt x="131467" y="69998"/>
                </a:lnTo>
                <a:cubicBezTo>
                  <a:pt x="135233" y="73764"/>
                  <a:pt x="136414" y="79523"/>
                  <a:pt x="134347" y="84470"/>
                </a:cubicBezTo>
                <a:cubicBezTo>
                  <a:pt x="132279" y="89417"/>
                  <a:pt x="127406" y="92666"/>
                  <a:pt x="122090" y="92666"/>
                </a:cubicBezTo>
                <a:lnTo>
                  <a:pt x="104960" y="92666"/>
                </a:lnTo>
                <a:lnTo>
                  <a:pt x="131467" y="119174"/>
                </a:lnTo>
                <a:cubicBezTo>
                  <a:pt x="136636" y="124342"/>
                  <a:pt x="136636" y="132760"/>
                  <a:pt x="131467" y="138002"/>
                </a:cubicBezTo>
                <a:cubicBezTo>
                  <a:pt x="128883" y="140586"/>
                  <a:pt x="125486" y="141915"/>
                  <a:pt x="122090" y="141915"/>
                </a:cubicBezTo>
                <a:cubicBezTo>
                  <a:pt x="118693" y="141915"/>
                  <a:pt x="115297" y="140586"/>
                  <a:pt x="112713" y="138002"/>
                </a:cubicBezTo>
                <a:lnTo>
                  <a:pt x="63537" y="88826"/>
                </a:lnTo>
                <a:cubicBezTo>
                  <a:pt x="59771" y="85061"/>
                  <a:pt x="58590" y="79301"/>
                  <a:pt x="60657" y="74354"/>
                </a:cubicBezTo>
                <a:cubicBezTo>
                  <a:pt x="62725" y="69407"/>
                  <a:pt x="67524" y="66158"/>
                  <a:pt x="72914" y="66158"/>
                </a:cubicBezTo>
                <a:lnTo>
                  <a:pt x="90044" y="66158"/>
                </a:lnTo>
                <a:lnTo>
                  <a:pt x="63463" y="39651"/>
                </a:lnTo>
                <a:close/>
                <a:moveTo>
                  <a:pt x="191054" y="102782"/>
                </a:moveTo>
                <a:lnTo>
                  <a:pt x="217561" y="76274"/>
                </a:lnTo>
                <a:lnTo>
                  <a:pt x="200431" y="76274"/>
                </a:lnTo>
                <a:cubicBezTo>
                  <a:pt x="195041" y="76274"/>
                  <a:pt x="190242" y="73025"/>
                  <a:pt x="188174" y="68078"/>
                </a:cubicBezTo>
                <a:cubicBezTo>
                  <a:pt x="186107" y="63131"/>
                  <a:pt x="187288" y="57372"/>
                  <a:pt x="191054" y="53606"/>
                </a:cubicBezTo>
                <a:lnTo>
                  <a:pt x="240229" y="4430"/>
                </a:lnTo>
                <a:cubicBezTo>
                  <a:pt x="245398" y="-738"/>
                  <a:pt x="253815" y="-738"/>
                  <a:pt x="259058" y="4430"/>
                </a:cubicBezTo>
                <a:cubicBezTo>
                  <a:pt x="264227" y="9599"/>
                  <a:pt x="264227" y="18017"/>
                  <a:pt x="259058" y="23259"/>
                </a:cubicBezTo>
                <a:lnTo>
                  <a:pt x="232550" y="49767"/>
                </a:lnTo>
                <a:lnTo>
                  <a:pt x="249681" y="49767"/>
                </a:lnTo>
                <a:cubicBezTo>
                  <a:pt x="255071" y="49767"/>
                  <a:pt x="259870" y="53015"/>
                  <a:pt x="261938" y="57962"/>
                </a:cubicBezTo>
                <a:cubicBezTo>
                  <a:pt x="264005" y="62909"/>
                  <a:pt x="262824" y="68669"/>
                  <a:pt x="259058" y="72434"/>
                </a:cubicBezTo>
                <a:lnTo>
                  <a:pt x="209882" y="121610"/>
                </a:lnTo>
                <a:cubicBezTo>
                  <a:pt x="207298" y="124194"/>
                  <a:pt x="203902" y="125523"/>
                  <a:pt x="200505" y="125523"/>
                </a:cubicBezTo>
                <a:cubicBezTo>
                  <a:pt x="197108" y="125523"/>
                  <a:pt x="193712" y="124194"/>
                  <a:pt x="191128" y="121610"/>
                </a:cubicBezTo>
                <a:cubicBezTo>
                  <a:pt x="185885" y="116368"/>
                  <a:pt x="185885" y="107950"/>
                  <a:pt x="191054" y="102782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42">
            <a:extLst>
              <a:ext uri="{FF2B5EF4-FFF2-40B4-BE49-F238E27FC236}">
                <a16:creationId xmlns:a16="http://schemas.microsoft.com/office/drawing/2014/main" id="{D6EE9348-1673-354D-B135-2AE018F30E96}"/>
              </a:ext>
            </a:extLst>
          </p:cNvPr>
          <p:cNvSpPr/>
          <p:nvPr/>
        </p:nvSpPr>
        <p:spPr>
          <a:xfrm>
            <a:off x="20022553" y="6754948"/>
            <a:ext cx="1260895" cy="1093745"/>
          </a:xfrm>
          <a:custGeom>
            <a:avLst/>
            <a:gdLst>
              <a:gd name="connsiteX0" fmla="*/ 509738 w 512430"/>
              <a:gd name="connsiteY0" fmla="*/ 294864 h 444500"/>
              <a:gd name="connsiteX1" fmla="*/ 509516 w 512430"/>
              <a:gd name="connsiteY1" fmla="*/ 294199 h 444500"/>
              <a:gd name="connsiteX2" fmla="*/ 488990 w 512430"/>
              <a:gd name="connsiteY2" fmla="*/ 271236 h 444500"/>
              <a:gd name="connsiteX3" fmla="*/ 481975 w 512430"/>
              <a:gd name="connsiteY3" fmla="*/ 268651 h 444500"/>
              <a:gd name="connsiteX4" fmla="*/ 482049 w 512430"/>
              <a:gd name="connsiteY4" fmla="*/ 248346 h 444500"/>
              <a:gd name="connsiteX5" fmla="*/ 482049 w 512430"/>
              <a:gd name="connsiteY5" fmla="*/ 248273 h 444500"/>
              <a:gd name="connsiteX6" fmla="*/ 481975 w 512430"/>
              <a:gd name="connsiteY6" fmla="*/ 247313 h 444500"/>
              <a:gd name="connsiteX7" fmla="*/ 482049 w 512430"/>
              <a:gd name="connsiteY7" fmla="*/ 223020 h 444500"/>
              <a:gd name="connsiteX8" fmla="*/ 482049 w 512430"/>
              <a:gd name="connsiteY8" fmla="*/ 222946 h 444500"/>
              <a:gd name="connsiteX9" fmla="*/ 481975 w 512430"/>
              <a:gd name="connsiteY9" fmla="*/ 221987 h 444500"/>
              <a:gd name="connsiteX10" fmla="*/ 482049 w 512430"/>
              <a:gd name="connsiteY10" fmla="*/ 197842 h 444500"/>
              <a:gd name="connsiteX11" fmla="*/ 482049 w 512430"/>
              <a:gd name="connsiteY11" fmla="*/ 197768 h 444500"/>
              <a:gd name="connsiteX12" fmla="*/ 481975 w 512430"/>
              <a:gd name="connsiteY12" fmla="*/ 196808 h 444500"/>
              <a:gd name="connsiteX13" fmla="*/ 482049 w 512430"/>
              <a:gd name="connsiteY13" fmla="*/ 172663 h 444500"/>
              <a:gd name="connsiteX14" fmla="*/ 482049 w 512430"/>
              <a:gd name="connsiteY14" fmla="*/ 172589 h 444500"/>
              <a:gd name="connsiteX15" fmla="*/ 481975 w 512430"/>
              <a:gd name="connsiteY15" fmla="*/ 171629 h 444500"/>
              <a:gd name="connsiteX16" fmla="*/ 482049 w 512430"/>
              <a:gd name="connsiteY16" fmla="*/ 147632 h 444500"/>
              <a:gd name="connsiteX17" fmla="*/ 482049 w 512430"/>
              <a:gd name="connsiteY17" fmla="*/ 147559 h 444500"/>
              <a:gd name="connsiteX18" fmla="*/ 481975 w 512430"/>
              <a:gd name="connsiteY18" fmla="*/ 146599 h 444500"/>
              <a:gd name="connsiteX19" fmla="*/ 482049 w 512430"/>
              <a:gd name="connsiteY19" fmla="*/ 122602 h 444500"/>
              <a:gd name="connsiteX20" fmla="*/ 482049 w 512430"/>
              <a:gd name="connsiteY20" fmla="*/ 122528 h 444500"/>
              <a:gd name="connsiteX21" fmla="*/ 431618 w 512430"/>
              <a:gd name="connsiteY21" fmla="*/ 103330 h 444500"/>
              <a:gd name="connsiteX22" fmla="*/ 381187 w 512430"/>
              <a:gd name="connsiteY22" fmla="*/ 122454 h 444500"/>
              <a:gd name="connsiteX23" fmla="*/ 381187 w 512430"/>
              <a:gd name="connsiteY23" fmla="*/ 122528 h 444500"/>
              <a:gd name="connsiteX24" fmla="*/ 381113 w 512430"/>
              <a:gd name="connsiteY24" fmla="*/ 147559 h 444500"/>
              <a:gd name="connsiteX25" fmla="*/ 381187 w 512430"/>
              <a:gd name="connsiteY25" fmla="*/ 148740 h 444500"/>
              <a:gd name="connsiteX26" fmla="*/ 381113 w 512430"/>
              <a:gd name="connsiteY26" fmla="*/ 172589 h 444500"/>
              <a:gd name="connsiteX27" fmla="*/ 381187 w 512430"/>
              <a:gd name="connsiteY27" fmla="*/ 173771 h 444500"/>
              <a:gd name="connsiteX28" fmla="*/ 381113 w 512430"/>
              <a:gd name="connsiteY28" fmla="*/ 197620 h 444500"/>
              <a:gd name="connsiteX29" fmla="*/ 381187 w 512430"/>
              <a:gd name="connsiteY29" fmla="*/ 198802 h 444500"/>
              <a:gd name="connsiteX30" fmla="*/ 381113 w 512430"/>
              <a:gd name="connsiteY30" fmla="*/ 222725 h 444500"/>
              <a:gd name="connsiteX31" fmla="*/ 381187 w 512430"/>
              <a:gd name="connsiteY31" fmla="*/ 223906 h 444500"/>
              <a:gd name="connsiteX32" fmla="*/ 381113 w 512430"/>
              <a:gd name="connsiteY32" fmla="*/ 247830 h 444500"/>
              <a:gd name="connsiteX33" fmla="*/ 381187 w 512430"/>
              <a:gd name="connsiteY33" fmla="*/ 249011 h 444500"/>
              <a:gd name="connsiteX34" fmla="*/ 381113 w 512430"/>
              <a:gd name="connsiteY34" fmla="*/ 273082 h 444500"/>
              <a:gd name="connsiteX35" fmla="*/ 381187 w 512430"/>
              <a:gd name="connsiteY35" fmla="*/ 274263 h 444500"/>
              <a:gd name="connsiteX36" fmla="*/ 381113 w 512430"/>
              <a:gd name="connsiteY36" fmla="*/ 298039 h 444500"/>
              <a:gd name="connsiteX37" fmla="*/ 379046 w 512430"/>
              <a:gd name="connsiteY37" fmla="*/ 298851 h 444500"/>
              <a:gd name="connsiteX38" fmla="*/ 379120 w 512430"/>
              <a:gd name="connsiteY38" fmla="*/ 297596 h 444500"/>
              <a:gd name="connsiteX39" fmla="*/ 379194 w 512430"/>
              <a:gd name="connsiteY39" fmla="*/ 272712 h 444500"/>
              <a:gd name="connsiteX40" fmla="*/ 379194 w 512430"/>
              <a:gd name="connsiteY40" fmla="*/ 272639 h 444500"/>
              <a:gd name="connsiteX41" fmla="*/ 379120 w 512430"/>
              <a:gd name="connsiteY41" fmla="*/ 271679 h 444500"/>
              <a:gd name="connsiteX42" fmla="*/ 379194 w 512430"/>
              <a:gd name="connsiteY42" fmla="*/ 247608 h 444500"/>
              <a:gd name="connsiteX43" fmla="*/ 379194 w 512430"/>
              <a:gd name="connsiteY43" fmla="*/ 247534 h 444500"/>
              <a:gd name="connsiteX44" fmla="*/ 379120 w 512430"/>
              <a:gd name="connsiteY44" fmla="*/ 246574 h 444500"/>
              <a:gd name="connsiteX45" fmla="*/ 379194 w 512430"/>
              <a:gd name="connsiteY45" fmla="*/ 222503 h 444500"/>
              <a:gd name="connsiteX46" fmla="*/ 379194 w 512430"/>
              <a:gd name="connsiteY46" fmla="*/ 222430 h 444500"/>
              <a:gd name="connsiteX47" fmla="*/ 379120 w 512430"/>
              <a:gd name="connsiteY47" fmla="*/ 221470 h 444500"/>
              <a:gd name="connsiteX48" fmla="*/ 379194 w 512430"/>
              <a:gd name="connsiteY48" fmla="*/ 197546 h 444500"/>
              <a:gd name="connsiteX49" fmla="*/ 379194 w 512430"/>
              <a:gd name="connsiteY49" fmla="*/ 197472 h 444500"/>
              <a:gd name="connsiteX50" fmla="*/ 379120 w 512430"/>
              <a:gd name="connsiteY50" fmla="*/ 196513 h 444500"/>
              <a:gd name="connsiteX51" fmla="*/ 379194 w 512430"/>
              <a:gd name="connsiteY51" fmla="*/ 172589 h 444500"/>
              <a:gd name="connsiteX52" fmla="*/ 379194 w 512430"/>
              <a:gd name="connsiteY52" fmla="*/ 172516 h 444500"/>
              <a:gd name="connsiteX53" fmla="*/ 328910 w 512430"/>
              <a:gd name="connsiteY53" fmla="*/ 153392 h 444500"/>
              <a:gd name="connsiteX54" fmla="*/ 278627 w 512430"/>
              <a:gd name="connsiteY54" fmla="*/ 172442 h 444500"/>
              <a:gd name="connsiteX55" fmla="*/ 278627 w 512430"/>
              <a:gd name="connsiteY55" fmla="*/ 172516 h 444500"/>
              <a:gd name="connsiteX56" fmla="*/ 278554 w 512430"/>
              <a:gd name="connsiteY56" fmla="*/ 197472 h 444500"/>
              <a:gd name="connsiteX57" fmla="*/ 278627 w 512430"/>
              <a:gd name="connsiteY57" fmla="*/ 198654 h 444500"/>
              <a:gd name="connsiteX58" fmla="*/ 278554 w 512430"/>
              <a:gd name="connsiteY58" fmla="*/ 222430 h 444500"/>
              <a:gd name="connsiteX59" fmla="*/ 278627 w 512430"/>
              <a:gd name="connsiteY59" fmla="*/ 223611 h 444500"/>
              <a:gd name="connsiteX60" fmla="*/ 278554 w 512430"/>
              <a:gd name="connsiteY60" fmla="*/ 247386 h 444500"/>
              <a:gd name="connsiteX61" fmla="*/ 278627 w 512430"/>
              <a:gd name="connsiteY61" fmla="*/ 248568 h 444500"/>
              <a:gd name="connsiteX62" fmla="*/ 278554 w 512430"/>
              <a:gd name="connsiteY62" fmla="*/ 272417 h 444500"/>
              <a:gd name="connsiteX63" fmla="*/ 279587 w 512430"/>
              <a:gd name="connsiteY63" fmla="*/ 276921 h 444500"/>
              <a:gd name="connsiteX64" fmla="*/ 279661 w 512430"/>
              <a:gd name="connsiteY64" fmla="*/ 277069 h 444500"/>
              <a:gd name="connsiteX65" fmla="*/ 279735 w 512430"/>
              <a:gd name="connsiteY65" fmla="*/ 277291 h 444500"/>
              <a:gd name="connsiteX66" fmla="*/ 282688 w 512430"/>
              <a:gd name="connsiteY66" fmla="*/ 281130 h 444500"/>
              <a:gd name="connsiteX67" fmla="*/ 276191 w 512430"/>
              <a:gd name="connsiteY67" fmla="*/ 281204 h 444500"/>
              <a:gd name="connsiteX68" fmla="*/ 276486 w 512430"/>
              <a:gd name="connsiteY68" fmla="*/ 278619 h 444500"/>
              <a:gd name="connsiteX69" fmla="*/ 276412 w 512430"/>
              <a:gd name="connsiteY69" fmla="*/ 277660 h 444500"/>
              <a:gd name="connsiteX70" fmla="*/ 276486 w 512430"/>
              <a:gd name="connsiteY70" fmla="*/ 253810 h 444500"/>
              <a:gd name="connsiteX71" fmla="*/ 276486 w 512430"/>
              <a:gd name="connsiteY71" fmla="*/ 253737 h 444500"/>
              <a:gd name="connsiteX72" fmla="*/ 276412 w 512430"/>
              <a:gd name="connsiteY72" fmla="*/ 252776 h 444500"/>
              <a:gd name="connsiteX73" fmla="*/ 276486 w 512430"/>
              <a:gd name="connsiteY73" fmla="*/ 228927 h 444500"/>
              <a:gd name="connsiteX74" fmla="*/ 276486 w 512430"/>
              <a:gd name="connsiteY74" fmla="*/ 228853 h 444500"/>
              <a:gd name="connsiteX75" fmla="*/ 226424 w 512430"/>
              <a:gd name="connsiteY75" fmla="*/ 209803 h 444500"/>
              <a:gd name="connsiteX76" fmla="*/ 176363 w 512430"/>
              <a:gd name="connsiteY76" fmla="*/ 228779 h 444500"/>
              <a:gd name="connsiteX77" fmla="*/ 176363 w 512430"/>
              <a:gd name="connsiteY77" fmla="*/ 228853 h 444500"/>
              <a:gd name="connsiteX78" fmla="*/ 176289 w 512430"/>
              <a:gd name="connsiteY78" fmla="*/ 246869 h 444500"/>
              <a:gd name="connsiteX79" fmla="*/ 159676 w 512430"/>
              <a:gd name="connsiteY79" fmla="*/ 241553 h 444500"/>
              <a:gd name="connsiteX80" fmla="*/ 120837 w 512430"/>
              <a:gd name="connsiteY80" fmla="*/ 238747 h 444500"/>
              <a:gd name="connsiteX81" fmla="*/ 90711 w 512430"/>
              <a:gd name="connsiteY81" fmla="*/ 238600 h 444500"/>
              <a:gd name="connsiteX82" fmla="*/ 83402 w 512430"/>
              <a:gd name="connsiteY82" fmla="*/ 218885 h 444500"/>
              <a:gd name="connsiteX83" fmla="*/ 59552 w 512430"/>
              <a:gd name="connsiteY83" fmla="*/ 205447 h 444500"/>
              <a:gd name="connsiteX84" fmla="*/ 17465 w 512430"/>
              <a:gd name="connsiteY84" fmla="*/ 204709 h 444500"/>
              <a:gd name="connsiteX85" fmla="*/ 3953 w 512430"/>
              <a:gd name="connsiteY85" fmla="*/ 217778 h 444500"/>
              <a:gd name="connsiteX86" fmla="*/ 17022 w 512430"/>
              <a:gd name="connsiteY86" fmla="*/ 231290 h 444500"/>
              <a:gd name="connsiteX87" fmla="*/ 59109 w 512430"/>
              <a:gd name="connsiteY87" fmla="*/ 232028 h 444500"/>
              <a:gd name="connsiteX88" fmla="*/ 61694 w 512430"/>
              <a:gd name="connsiteY88" fmla="*/ 234170 h 444500"/>
              <a:gd name="connsiteX89" fmla="*/ 64499 w 512430"/>
              <a:gd name="connsiteY89" fmla="*/ 244654 h 444500"/>
              <a:gd name="connsiteX90" fmla="*/ 61989 w 512430"/>
              <a:gd name="connsiteY90" fmla="*/ 387751 h 444500"/>
              <a:gd name="connsiteX91" fmla="*/ 58814 w 512430"/>
              <a:gd name="connsiteY91" fmla="*/ 398162 h 444500"/>
              <a:gd name="connsiteX92" fmla="*/ 56156 w 512430"/>
              <a:gd name="connsiteY92" fmla="*/ 400229 h 444500"/>
              <a:gd name="connsiteX93" fmla="*/ 14069 w 512430"/>
              <a:gd name="connsiteY93" fmla="*/ 399491 h 444500"/>
              <a:gd name="connsiteX94" fmla="*/ 13847 w 512430"/>
              <a:gd name="connsiteY94" fmla="*/ 399491 h 444500"/>
              <a:gd name="connsiteX95" fmla="*/ 557 w 512430"/>
              <a:gd name="connsiteY95" fmla="*/ 412560 h 444500"/>
              <a:gd name="connsiteX96" fmla="*/ 13625 w 512430"/>
              <a:gd name="connsiteY96" fmla="*/ 426072 h 444500"/>
              <a:gd name="connsiteX97" fmla="*/ 55713 w 512430"/>
              <a:gd name="connsiteY97" fmla="*/ 426811 h 444500"/>
              <a:gd name="connsiteX98" fmla="*/ 56156 w 512430"/>
              <a:gd name="connsiteY98" fmla="*/ 426811 h 444500"/>
              <a:gd name="connsiteX99" fmla="*/ 80005 w 512430"/>
              <a:gd name="connsiteY99" fmla="*/ 414185 h 444500"/>
              <a:gd name="connsiteX100" fmla="*/ 88349 w 512430"/>
              <a:gd name="connsiteY100" fmla="*/ 392033 h 444500"/>
              <a:gd name="connsiteX101" fmla="*/ 94256 w 512430"/>
              <a:gd name="connsiteY101" fmla="*/ 392624 h 444500"/>
              <a:gd name="connsiteX102" fmla="*/ 94699 w 512430"/>
              <a:gd name="connsiteY102" fmla="*/ 392624 h 444500"/>
              <a:gd name="connsiteX103" fmla="*/ 187438 w 512430"/>
              <a:gd name="connsiteY103" fmla="*/ 422602 h 444500"/>
              <a:gd name="connsiteX104" fmla="*/ 251972 w 512430"/>
              <a:gd name="connsiteY104" fmla="*/ 444237 h 444500"/>
              <a:gd name="connsiteX105" fmla="*/ 264155 w 512430"/>
              <a:gd name="connsiteY105" fmla="*/ 443055 h 444500"/>
              <a:gd name="connsiteX106" fmla="*/ 384141 w 512430"/>
              <a:gd name="connsiteY106" fmla="*/ 391738 h 444500"/>
              <a:gd name="connsiteX107" fmla="*/ 486553 w 512430"/>
              <a:gd name="connsiteY107" fmla="*/ 344408 h 444500"/>
              <a:gd name="connsiteX108" fmla="*/ 508261 w 512430"/>
              <a:gd name="connsiteY108" fmla="*/ 324546 h 444500"/>
              <a:gd name="connsiteX109" fmla="*/ 509738 w 512430"/>
              <a:gd name="connsiteY109" fmla="*/ 294864 h 444500"/>
              <a:gd name="connsiteX110" fmla="*/ 395290 w 512430"/>
              <a:gd name="connsiteY110" fmla="*/ 136778 h 444500"/>
              <a:gd name="connsiteX111" fmla="*/ 395659 w 512430"/>
              <a:gd name="connsiteY111" fmla="*/ 136926 h 444500"/>
              <a:gd name="connsiteX112" fmla="*/ 396545 w 512430"/>
              <a:gd name="connsiteY112" fmla="*/ 137221 h 444500"/>
              <a:gd name="connsiteX113" fmla="*/ 396767 w 512430"/>
              <a:gd name="connsiteY113" fmla="*/ 137295 h 444500"/>
              <a:gd name="connsiteX114" fmla="*/ 397874 w 512430"/>
              <a:gd name="connsiteY114" fmla="*/ 137664 h 444500"/>
              <a:gd name="connsiteX115" fmla="*/ 398243 w 512430"/>
              <a:gd name="connsiteY115" fmla="*/ 137738 h 444500"/>
              <a:gd name="connsiteX116" fmla="*/ 398982 w 512430"/>
              <a:gd name="connsiteY116" fmla="*/ 137960 h 444500"/>
              <a:gd name="connsiteX117" fmla="*/ 399425 w 512430"/>
              <a:gd name="connsiteY117" fmla="*/ 138107 h 444500"/>
              <a:gd name="connsiteX118" fmla="*/ 400163 w 512430"/>
              <a:gd name="connsiteY118" fmla="*/ 138329 h 444500"/>
              <a:gd name="connsiteX119" fmla="*/ 400606 w 512430"/>
              <a:gd name="connsiteY119" fmla="*/ 138477 h 444500"/>
              <a:gd name="connsiteX120" fmla="*/ 401419 w 512430"/>
              <a:gd name="connsiteY120" fmla="*/ 138698 h 444500"/>
              <a:gd name="connsiteX121" fmla="*/ 401714 w 512430"/>
              <a:gd name="connsiteY121" fmla="*/ 138772 h 444500"/>
              <a:gd name="connsiteX122" fmla="*/ 402822 w 512430"/>
              <a:gd name="connsiteY122" fmla="*/ 139067 h 444500"/>
              <a:gd name="connsiteX123" fmla="*/ 403191 w 512430"/>
              <a:gd name="connsiteY123" fmla="*/ 139141 h 444500"/>
              <a:gd name="connsiteX124" fmla="*/ 404003 w 512430"/>
              <a:gd name="connsiteY124" fmla="*/ 139289 h 444500"/>
              <a:gd name="connsiteX125" fmla="*/ 404446 w 512430"/>
              <a:gd name="connsiteY125" fmla="*/ 139363 h 444500"/>
              <a:gd name="connsiteX126" fmla="*/ 405184 w 512430"/>
              <a:gd name="connsiteY126" fmla="*/ 139510 h 444500"/>
              <a:gd name="connsiteX127" fmla="*/ 405627 w 512430"/>
              <a:gd name="connsiteY127" fmla="*/ 139584 h 444500"/>
              <a:gd name="connsiteX128" fmla="*/ 406439 w 512430"/>
              <a:gd name="connsiteY128" fmla="*/ 139732 h 444500"/>
              <a:gd name="connsiteX129" fmla="*/ 406809 w 512430"/>
              <a:gd name="connsiteY129" fmla="*/ 139806 h 444500"/>
              <a:gd name="connsiteX130" fmla="*/ 407916 w 512430"/>
              <a:gd name="connsiteY130" fmla="*/ 140027 h 444500"/>
              <a:gd name="connsiteX131" fmla="*/ 408211 w 512430"/>
              <a:gd name="connsiteY131" fmla="*/ 140101 h 444500"/>
              <a:gd name="connsiteX132" fmla="*/ 409098 w 512430"/>
              <a:gd name="connsiteY132" fmla="*/ 140249 h 444500"/>
              <a:gd name="connsiteX133" fmla="*/ 409541 w 512430"/>
              <a:gd name="connsiteY133" fmla="*/ 140322 h 444500"/>
              <a:gd name="connsiteX134" fmla="*/ 410279 w 512430"/>
              <a:gd name="connsiteY134" fmla="*/ 140470 h 444500"/>
              <a:gd name="connsiteX135" fmla="*/ 410722 w 512430"/>
              <a:gd name="connsiteY135" fmla="*/ 140544 h 444500"/>
              <a:gd name="connsiteX136" fmla="*/ 411461 w 512430"/>
              <a:gd name="connsiteY136" fmla="*/ 140618 h 444500"/>
              <a:gd name="connsiteX137" fmla="*/ 411830 w 512430"/>
              <a:gd name="connsiteY137" fmla="*/ 140692 h 444500"/>
              <a:gd name="connsiteX138" fmla="*/ 412863 w 512430"/>
              <a:gd name="connsiteY138" fmla="*/ 140839 h 444500"/>
              <a:gd name="connsiteX139" fmla="*/ 413011 w 512430"/>
              <a:gd name="connsiteY139" fmla="*/ 140839 h 444500"/>
              <a:gd name="connsiteX140" fmla="*/ 414045 w 512430"/>
              <a:gd name="connsiteY140" fmla="*/ 140987 h 444500"/>
              <a:gd name="connsiteX141" fmla="*/ 414414 w 512430"/>
              <a:gd name="connsiteY141" fmla="*/ 141061 h 444500"/>
              <a:gd name="connsiteX142" fmla="*/ 415152 w 512430"/>
              <a:gd name="connsiteY142" fmla="*/ 141135 h 444500"/>
              <a:gd name="connsiteX143" fmla="*/ 415522 w 512430"/>
              <a:gd name="connsiteY143" fmla="*/ 141209 h 444500"/>
              <a:gd name="connsiteX144" fmla="*/ 416186 w 512430"/>
              <a:gd name="connsiteY144" fmla="*/ 141282 h 444500"/>
              <a:gd name="connsiteX145" fmla="*/ 416555 w 512430"/>
              <a:gd name="connsiteY145" fmla="*/ 141356 h 444500"/>
              <a:gd name="connsiteX146" fmla="*/ 417368 w 512430"/>
              <a:gd name="connsiteY146" fmla="*/ 141430 h 444500"/>
              <a:gd name="connsiteX147" fmla="*/ 417515 w 512430"/>
              <a:gd name="connsiteY147" fmla="*/ 141430 h 444500"/>
              <a:gd name="connsiteX148" fmla="*/ 418475 w 512430"/>
              <a:gd name="connsiteY148" fmla="*/ 141504 h 444500"/>
              <a:gd name="connsiteX149" fmla="*/ 418770 w 512430"/>
              <a:gd name="connsiteY149" fmla="*/ 141504 h 444500"/>
              <a:gd name="connsiteX150" fmla="*/ 419435 w 512430"/>
              <a:gd name="connsiteY150" fmla="*/ 141578 h 444500"/>
              <a:gd name="connsiteX151" fmla="*/ 419804 w 512430"/>
              <a:gd name="connsiteY151" fmla="*/ 141578 h 444500"/>
              <a:gd name="connsiteX152" fmla="*/ 420469 w 512430"/>
              <a:gd name="connsiteY152" fmla="*/ 141652 h 444500"/>
              <a:gd name="connsiteX153" fmla="*/ 420764 w 512430"/>
              <a:gd name="connsiteY153" fmla="*/ 141652 h 444500"/>
              <a:gd name="connsiteX154" fmla="*/ 421502 w 512430"/>
              <a:gd name="connsiteY154" fmla="*/ 141725 h 444500"/>
              <a:gd name="connsiteX155" fmla="*/ 421724 w 512430"/>
              <a:gd name="connsiteY155" fmla="*/ 141725 h 444500"/>
              <a:gd name="connsiteX156" fmla="*/ 422610 w 512430"/>
              <a:gd name="connsiteY156" fmla="*/ 141799 h 444500"/>
              <a:gd name="connsiteX157" fmla="*/ 422831 w 512430"/>
              <a:gd name="connsiteY157" fmla="*/ 141799 h 444500"/>
              <a:gd name="connsiteX158" fmla="*/ 423496 w 512430"/>
              <a:gd name="connsiteY158" fmla="*/ 141799 h 444500"/>
              <a:gd name="connsiteX159" fmla="*/ 423791 w 512430"/>
              <a:gd name="connsiteY159" fmla="*/ 141799 h 444500"/>
              <a:gd name="connsiteX160" fmla="*/ 424308 w 512430"/>
              <a:gd name="connsiteY160" fmla="*/ 141799 h 444500"/>
              <a:gd name="connsiteX161" fmla="*/ 424530 w 512430"/>
              <a:gd name="connsiteY161" fmla="*/ 141799 h 444500"/>
              <a:gd name="connsiteX162" fmla="*/ 425120 w 512430"/>
              <a:gd name="connsiteY162" fmla="*/ 141799 h 444500"/>
              <a:gd name="connsiteX163" fmla="*/ 425268 w 512430"/>
              <a:gd name="connsiteY163" fmla="*/ 141799 h 444500"/>
              <a:gd name="connsiteX164" fmla="*/ 425932 w 512430"/>
              <a:gd name="connsiteY164" fmla="*/ 141799 h 444500"/>
              <a:gd name="connsiteX165" fmla="*/ 426006 w 512430"/>
              <a:gd name="connsiteY165" fmla="*/ 141799 h 444500"/>
              <a:gd name="connsiteX166" fmla="*/ 426597 w 512430"/>
              <a:gd name="connsiteY166" fmla="*/ 141799 h 444500"/>
              <a:gd name="connsiteX167" fmla="*/ 426745 w 512430"/>
              <a:gd name="connsiteY167" fmla="*/ 141799 h 444500"/>
              <a:gd name="connsiteX168" fmla="*/ 427188 w 512430"/>
              <a:gd name="connsiteY168" fmla="*/ 141799 h 444500"/>
              <a:gd name="connsiteX169" fmla="*/ 427336 w 512430"/>
              <a:gd name="connsiteY169" fmla="*/ 141799 h 444500"/>
              <a:gd name="connsiteX170" fmla="*/ 427705 w 512430"/>
              <a:gd name="connsiteY170" fmla="*/ 141799 h 444500"/>
              <a:gd name="connsiteX171" fmla="*/ 427852 w 512430"/>
              <a:gd name="connsiteY171" fmla="*/ 141799 h 444500"/>
              <a:gd name="connsiteX172" fmla="*/ 428295 w 512430"/>
              <a:gd name="connsiteY172" fmla="*/ 141799 h 444500"/>
              <a:gd name="connsiteX173" fmla="*/ 434941 w 512430"/>
              <a:gd name="connsiteY173" fmla="*/ 141799 h 444500"/>
              <a:gd name="connsiteX174" fmla="*/ 435384 w 512430"/>
              <a:gd name="connsiteY174" fmla="*/ 141799 h 444500"/>
              <a:gd name="connsiteX175" fmla="*/ 435531 w 512430"/>
              <a:gd name="connsiteY175" fmla="*/ 141799 h 444500"/>
              <a:gd name="connsiteX176" fmla="*/ 435900 w 512430"/>
              <a:gd name="connsiteY176" fmla="*/ 141799 h 444500"/>
              <a:gd name="connsiteX177" fmla="*/ 436122 w 512430"/>
              <a:gd name="connsiteY177" fmla="*/ 141799 h 444500"/>
              <a:gd name="connsiteX178" fmla="*/ 436491 w 512430"/>
              <a:gd name="connsiteY178" fmla="*/ 141799 h 444500"/>
              <a:gd name="connsiteX179" fmla="*/ 436713 w 512430"/>
              <a:gd name="connsiteY179" fmla="*/ 141799 h 444500"/>
              <a:gd name="connsiteX180" fmla="*/ 437156 w 512430"/>
              <a:gd name="connsiteY180" fmla="*/ 141799 h 444500"/>
              <a:gd name="connsiteX181" fmla="*/ 437304 w 512430"/>
              <a:gd name="connsiteY181" fmla="*/ 141799 h 444500"/>
              <a:gd name="connsiteX182" fmla="*/ 437968 w 512430"/>
              <a:gd name="connsiteY182" fmla="*/ 141799 h 444500"/>
              <a:gd name="connsiteX183" fmla="*/ 438189 w 512430"/>
              <a:gd name="connsiteY183" fmla="*/ 141799 h 444500"/>
              <a:gd name="connsiteX184" fmla="*/ 438706 w 512430"/>
              <a:gd name="connsiteY184" fmla="*/ 141799 h 444500"/>
              <a:gd name="connsiteX185" fmla="*/ 439002 w 512430"/>
              <a:gd name="connsiteY185" fmla="*/ 141799 h 444500"/>
              <a:gd name="connsiteX186" fmla="*/ 439519 w 512430"/>
              <a:gd name="connsiteY186" fmla="*/ 141799 h 444500"/>
              <a:gd name="connsiteX187" fmla="*/ 439814 w 512430"/>
              <a:gd name="connsiteY187" fmla="*/ 141799 h 444500"/>
              <a:gd name="connsiteX188" fmla="*/ 440405 w 512430"/>
              <a:gd name="connsiteY188" fmla="*/ 141799 h 444500"/>
              <a:gd name="connsiteX189" fmla="*/ 440626 w 512430"/>
              <a:gd name="connsiteY189" fmla="*/ 141799 h 444500"/>
              <a:gd name="connsiteX190" fmla="*/ 441512 w 512430"/>
              <a:gd name="connsiteY190" fmla="*/ 141725 h 444500"/>
              <a:gd name="connsiteX191" fmla="*/ 441734 w 512430"/>
              <a:gd name="connsiteY191" fmla="*/ 141725 h 444500"/>
              <a:gd name="connsiteX192" fmla="*/ 442398 w 512430"/>
              <a:gd name="connsiteY192" fmla="*/ 141652 h 444500"/>
              <a:gd name="connsiteX193" fmla="*/ 442694 w 512430"/>
              <a:gd name="connsiteY193" fmla="*/ 141652 h 444500"/>
              <a:gd name="connsiteX194" fmla="*/ 443358 w 512430"/>
              <a:gd name="connsiteY194" fmla="*/ 141578 h 444500"/>
              <a:gd name="connsiteX195" fmla="*/ 443727 w 512430"/>
              <a:gd name="connsiteY195" fmla="*/ 141578 h 444500"/>
              <a:gd name="connsiteX196" fmla="*/ 444392 w 512430"/>
              <a:gd name="connsiteY196" fmla="*/ 141504 h 444500"/>
              <a:gd name="connsiteX197" fmla="*/ 444687 w 512430"/>
              <a:gd name="connsiteY197" fmla="*/ 141504 h 444500"/>
              <a:gd name="connsiteX198" fmla="*/ 445721 w 512430"/>
              <a:gd name="connsiteY198" fmla="*/ 141430 h 444500"/>
              <a:gd name="connsiteX199" fmla="*/ 445868 w 512430"/>
              <a:gd name="connsiteY199" fmla="*/ 141430 h 444500"/>
              <a:gd name="connsiteX200" fmla="*/ 446755 w 512430"/>
              <a:gd name="connsiteY200" fmla="*/ 141356 h 444500"/>
              <a:gd name="connsiteX201" fmla="*/ 447124 w 512430"/>
              <a:gd name="connsiteY201" fmla="*/ 141282 h 444500"/>
              <a:gd name="connsiteX202" fmla="*/ 447788 w 512430"/>
              <a:gd name="connsiteY202" fmla="*/ 141209 h 444500"/>
              <a:gd name="connsiteX203" fmla="*/ 448157 w 512430"/>
              <a:gd name="connsiteY203" fmla="*/ 141135 h 444500"/>
              <a:gd name="connsiteX204" fmla="*/ 448896 w 512430"/>
              <a:gd name="connsiteY204" fmla="*/ 141061 h 444500"/>
              <a:gd name="connsiteX205" fmla="*/ 449265 w 512430"/>
              <a:gd name="connsiteY205" fmla="*/ 140987 h 444500"/>
              <a:gd name="connsiteX206" fmla="*/ 450225 w 512430"/>
              <a:gd name="connsiteY206" fmla="*/ 140839 h 444500"/>
              <a:gd name="connsiteX207" fmla="*/ 450373 w 512430"/>
              <a:gd name="connsiteY207" fmla="*/ 140839 h 444500"/>
              <a:gd name="connsiteX208" fmla="*/ 451480 w 512430"/>
              <a:gd name="connsiteY208" fmla="*/ 140692 h 444500"/>
              <a:gd name="connsiteX209" fmla="*/ 451849 w 512430"/>
              <a:gd name="connsiteY209" fmla="*/ 140618 h 444500"/>
              <a:gd name="connsiteX210" fmla="*/ 452662 w 512430"/>
              <a:gd name="connsiteY210" fmla="*/ 140470 h 444500"/>
              <a:gd name="connsiteX211" fmla="*/ 453031 w 512430"/>
              <a:gd name="connsiteY211" fmla="*/ 140396 h 444500"/>
              <a:gd name="connsiteX212" fmla="*/ 453769 w 512430"/>
              <a:gd name="connsiteY212" fmla="*/ 140249 h 444500"/>
              <a:gd name="connsiteX213" fmla="*/ 454138 w 512430"/>
              <a:gd name="connsiteY213" fmla="*/ 140175 h 444500"/>
              <a:gd name="connsiteX214" fmla="*/ 455025 w 512430"/>
              <a:gd name="connsiteY214" fmla="*/ 140027 h 444500"/>
              <a:gd name="connsiteX215" fmla="*/ 455320 w 512430"/>
              <a:gd name="connsiteY215" fmla="*/ 139953 h 444500"/>
              <a:gd name="connsiteX216" fmla="*/ 456427 w 512430"/>
              <a:gd name="connsiteY216" fmla="*/ 139732 h 444500"/>
              <a:gd name="connsiteX217" fmla="*/ 456723 w 512430"/>
              <a:gd name="connsiteY217" fmla="*/ 139658 h 444500"/>
              <a:gd name="connsiteX218" fmla="*/ 457535 w 512430"/>
              <a:gd name="connsiteY218" fmla="*/ 139510 h 444500"/>
              <a:gd name="connsiteX219" fmla="*/ 457978 w 512430"/>
              <a:gd name="connsiteY219" fmla="*/ 139436 h 444500"/>
              <a:gd name="connsiteX220" fmla="*/ 458716 w 512430"/>
              <a:gd name="connsiteY220" fmla="*/ 139289 h 444500"/>
              <a:gd name="connsiteX221" fmla="*/ 459159 w 512430"/>
              <a:gd name="connsiteY221" fmla="*/ 139215 h 444500"/>
              <a:gd name="connsiteX222" fmla="*/ 459971 w 512430"/>
              <a:gd name="connsiteY222" fmla="*/ 139067 h 444500"/>
              <a:gd name="connsiteX223" fmla="*/ 460341 w 512430"/>
              <a:gd name="connsiteY223" fmla="*/ 138993 h 444500"/>
              <a:gd name="connsiteX224" fmla="*/ 461448 w 512430"/>
              <a:gd name="connsiteY224" fmla="*/ 138698 h 444500"/>
              <a:gd name="connsiteX225" fmla="*/ 461670 w 512430"/>
              <a:gd name="connsiteY225" fmla="*/ 138624 h 444500"/>
              <a:gd name="connsiteX226" fmla="*/ 462556 w 512430"/>
              <a:gd name="connsiteY226" fmla="*/ 138403 h 444500"/>
              <a:gd name="connsiteX227" fmla="*/ 462925 w 512430"/>
              <a:gd name="connsiteY227" fmla="*/ 138329 h 444500"/>
              <a:gd name="connsiteX228" fmla="*/ 463663 w 512430"/>
              <a:gd name="connsiteY228" fmla="*/ 138107 h 444500"/>
              <a:gd name="connsiteX229" fmla="*/ 464106 w 512430"/>
              <a:gd name="connsiteY229" fmla="*/ 137960 h 444500"/>
              <a:gd name="connsiteX230" fmla="*/ 464845 w 512430"/>
              <a:gd name="connsiteY230" fmla="*/ 137738 h 444500"/>
              <a:gd name="connsiteX231" fmla="*/ 465214 w 512430"/>
              <a:gd name="connsiteY231" fmla="*/ 137664 h 444500"/>
              <a:gd name="connsiteX232" fmla="*/ 466248 w 512430"/>
              <a:gd name="connsiteY232" fmla="*/ 137369 h 444500"/>
              <a:gd name="connsiteX233" fmla="*/ 466322 w 512430"/>
              <a:gd name="connsiteY233" fmla="*/ 137369 h 444500"/>
              <a:gd name="connsiteX234" fmla="*/ 467429 w 512430"/>
              <a:gd name="connsiteY234" fmla="*/ 137000 h 444500"/>
              <a:gd name="connsiteX235" fmla="*/ 467798 w 512430"/>
              <a:gd name="connsiteY235" fmla="*/ 136852 h 444500"/>
              <a:gd name="connsiteX236" fmla="*/ 468537 w 512430"/>
              <a:gd name="connsiteY236" fmla="*/ 136557 h 444500"/>
              <a:gd name="connsiteX237" fmla="*/ 468758 w 512430"/>
              <a:gd name="connsiteY237" fmla="*/ 136483 h 444500"/>
              <a:gd name="connsiteX238" fmla="*/ 468758 w 512430"/>
              <a:gd name="connsiteY238" fmla="*/ 146673 h 444500"/>
              <a:gd name="connsiteX239" fmla="*/ 431618 w 512430"/>
              <a:gd name="connsiteY239" fmla="*/ 153539 h 444500"/>
              <a:gd name="connsiteX240" fmla="*/ 396693 w 512430"/>
              <a:gd name="connsiteY240" fmla="*/ 148075 h 444500"/>
              <a:gd name="connsiteX241" fmla="*/ 394478 w 512430"/>
              <a:gd name="connsiteY241" fmla="*/ 146673 h 444500"/>
              <a:gd name="connsiteX242" fmla="*/ 394478 w 512430"/>
              <a:gd name="connsiteY242" fmla="*/ 136483 h 444500"/>
              <a:gd name="connsiteX243" fmla="*/ 394699 w 512430"/>
              <a:gd name="connsiteY243" fmla="*/ 136557 h 444500"/>
              <a:gd name="connsiteX244" fmla="*/ 395290 w 512430"/>
              <a:gd name="connsiteY244" fmla="*/ 136778 h 444500"/>
              <a:gd name="connsiteX245" fmla="*/ 434867 w 512430"/>
              <a:gd name="connsiteY245" fmla="*/ 217039 h 444500"/>
              <a:gd name="connsiteX246" fmla="*/ 468684 w 512430"/>
              <a:gd name="connsiteY246" fmla="*/ 211723 h 444500"/>
              <a:gd name="connsiteX247" fmla="*/ 468684 w 512430"/>
              <a:gd name="connsiteY247" fmla="*/ 221913 h 444500"/>
              <a:gd name="connsiteX248" fmla="*/ 431544 w 512430"/>
              <a:gd name="connsiteY248" fmla="*/ 228779 h 444500"/>
              <a:gd name="connsiteX249" fmla="*/ 394404 w 512430"/>
              <a:gd name="connsiteY249" fmla="*/ 221913 h 444500"/>
              <a:gd name="connsiteX250" fmla="*/ 394404 w 512430"/>
              <a:gd name="connsiteY250" fmla="*/ 211649 h 444500"/>
              <a:gd name="connsiteX251" fmla="*/ 428221 w 512430"/>
              <a:gd name="connsiteY251" fmla="*/ 217039 h 444500"/>
              <a:gd name="connsiteX252" fmla="*/ 434867 w 512430"/>
              <a:gd name="connsiteY252" fmla="*/ 217039 h 444500"/>
              <a:gd name="connsiteX253" fmla="*/ 434867 w 512430"/>
              <a:gd name="connsiteY253" fmla="*/ 242218 h 444500"/>
              <a:gd name="connsiteX254" fmla="*/ 468684 w 512430"/>
              <a:gd name="connsiteY254" fmla="*/ 236901 h 444500"/>
              <a:gd name="connsiteX255" fmla="*/ 468684 w 512430"/>
              <a:gd name="connsiteY255" fmla="*/ 247091 h 444500"/>
              <a:gd name="connsiteX256" fmla="*/ 431544 w 512430"/>
              <a:gd name="connsiteY256" fmla="*/ 253958 h 444500"/>
              <a:gd name="connsiteX257" fmla="*/ 394404 w 512430"/>
              <a:gd name="connsiteY257" fmla="*/ 247091 h 444500"/>
              <a:gd name="connsiteX258" fmla="*/ 394404 w 512430"/>
              <a:gd name="connsiteY258" fmla="*/ 236828 h 444500"/>
              <a:gd name="connsiteX259" fmla="*/ 428221 w 512430"/>
              <a:gd name="connsiteY259" fmla="*/ 242218 h 444500"/>
              <a:gd name="connsiteX260" fmla="*/ 434867 w 512430"/>
              <a:gd name="connsiteY260" fmla="*/ 242218 h 444500"/>
              <a:gd name="connsiteX261" fmla="*/ 434867 w 512430"/>
              <a:gd name="connsiteY261" fmla="*/ 267470 h 444500"/>
              <a:gd name="connsiteX262" fmla="*/ 468684 w 512430"/>
              <a:gd name="connsiteY262" fmla="*/ 262154 h 444500"/>
              <a:gd name="connsiteX263" fmla="*/ 468684 w 512430"/>
              <a:gd name="connsiteY263" fmla="*/ 267396 h 444500"/>
              <a:gd name="connsiteX264" fmla="*/ 458347 w 512430"/>
              <a:gd name="connsiteY264" fmla="*/ 269538 h 444500"/>
              <a:gd name="connsiteX265" fmla="*/ 431618 w 512430"/>
              <a:gd name="connsiteY265" fmla="*/ 279136 h 444500"/>
              <a:gd name="connsiteX266" fmla="*/ 431544 w 512430"/>
              <a:gd name="connsiteY266" fmla="*/ 279136 h 444500"/>
              <a:gd name="connsiteX267" fmla="*/ 394404 w 512430"/>
              <a:gd name="connsiteY267" fmla="*/ 272270 h 444500"/>
              <a:gd name="connsiteX268" fmla="*/ 394404 w 512430"/>
              <a:gd name="connsiteY268" fmla="*/ 262006 h 444500"/>
              <a:gd name="connsiteX269" fmla="*/ 428221 w 512430"/>
              <a:gd name="connsiteY269" fmla="*/ 267396 h 444500"/>
              <a:gd name="connsiteX270" fmla="*/ 434867 w 512430"/>
              <a:gd name="connsiteY270" fmla="*/ 267470 h 444500"/>
              <a:gd name="connsiteX271" fmla="*/ 394847 w 512430"/>
              <a:gd name="connsiteY271" fmla="*/ 161587 h 444500"/>
              <a:gd name="connsiteX272" fmla="*/ 428221 w 512430"/>
              <a:gd name="connsiteY272" fmla="*/ 166830 h 444500"/>
              <a:gd name="connsiteX273" fmla="*/ 434867 w 512430"/>
              <a:gd name="connsiteY273" fmla="*/ 166830 h 444500"/>
              <a:gd name="connsiteX274" fmla="*/ 468684 w 512430"/>
              <a:gd name="connsiteY274" fmla="*/ 161514 h 444500"/>
              <a:gd name="connsiteX275" fmla="*/ 468684 w 512430"/>
              <a:gd name="connsiteY275" fmla="*/ 171703 h 444500"/>
              <a:gd name="connsiteX276" fmla="*/ 431544 w 512430"/>
              <a:gd name="connsiteY276" fmla="*/ 178570 h 444500"/>
              <a:gd name="connsiteX277" fmla="*/ 396619 w 512430"/>
              <a:gd name="connsiteY277" fmla="*/ 173106 h 444500"/>
              <a:gd name="connsiteX278" fmla="*/ 394404 w 512430"/>
              <a:gd name="connsiteY278" fmla="*/ 171703 h 444500"/>
              <a:gd name="connsiteX279" fmla="*/ 394404 w 512430"/>
              <a:gd name="connsiteY279" fmla="*/ 161514 h 444500"/>
              <a:gd name="connsiteX280" fmla="*/ 394552 w 512430"/>
              <a:gd name="connsiteY280" fmla="*/ 161587 h 444500"/>
              <a:gd name="connsiteX281" fmla="*/ 394847 w 512430"/>
              <a:gd name="connsiteY281" fmla="*/ 161587 h 444500"/>
              <a:gd name="connsiteX282" fmla="*/ 394847 w 512430"/>
              <a:gd name="connsiteY282" fmla="*/ 186619 h 444500"/>
              <a:gd name="connsiteX283" fmla="*/ 428221 w 512430"/>
              <a:gd name="connsiteY283" fmla="*/ 191861 h 444500"/>
              <a:gd name="connsiteX284" fmla="*/ 434867 w 512430"/>
              <a:gd name="connsiteY284" fmla="*/ 191861 h 444500"/>
              <a:gd name="connsiteX285" fmla="*/ 468684 w 512430"/>
              <a:gd name="connsiteY285" fmla="*/ 186545 h 444500"/>
              <a:gd name="connsiteX286" fmla="*/ 468684 w 512430"/>
              <a:gd name="connsiteY286" fmla="*/ 196734 h 444500"/>
              <a:gd name="connsiteX287" fmla="*/ 431544 w 512430"/>
              <a:gd name="connsiteY287" fmla="*/ 203601 h 444500"/>
              <a:gd name="connsiteX288" fmla="*/ 394404 w 512430"/>
              <a:gd name="connsiteY288" fmla="*/ 196734 h 444500"/>
              <a:gd name="connsiteX289" fmla="*/ 394404 w 512430"/>
              <a:gd name="connsiteY289" fmla="*/ 186471 h 444500"/>
              <a:gd name="connsiteX290" fmla="*/ 394552 w 512430"/>
              <a:gd name="connsiteY290" fmla="*/ 186545 h 444500"/>
              <a:gd name="connsiteX291" fmla="*/ 394847 w 512430"/>
              <a:gd name="connsiteY291" fmla="*/ 186619 h 444500"/>
              <a:gd name="connsiteX292" fmla="*/ 467281 w 512430"/>
              <a:gd name="connsiteY292" fmla="*/ 122675 h 444500"/>
              <a:gd name="connsiteX293" fmla="*/ 467208 w 512430"/>
              <a:gd name="connsiteY293" fmla="*/ 122749 h 444500"/>
              <a:gd name="connsiteX294" fmla="*/ 466395 w 512430"/>
              <a:gd name="connsiteY294" fmla="*/ 123118 h 444500"/>
              <a:gd name="connsiteX295" fmla="*/ 466322 w 512430"/>
              <a:gd name="connsiteY295" fmla="*/ 123118 h 444500"/>
              <a:gd name="connsiteX296" fmla="*/ 465435 w 512430"/>
              <a:gd name="connsiteY296" fmla="*/ 123488 h 444500"/>
              <a:gd name="connsiteX297" fmla="*/ 465288 w 512430"/>
              <a:gd name="connsiteY297" fmla="*/ 123561 h 444500"/>
              <a:gd name="connsiteX298" fmla="*/ 464254 w 512430"/>
              <a:gd name="connsiteY298" fmla="*/ 124004 h 444500"/>
              <a:gd name="connsiteX299" fmla="*/ 464032 w 512430"/>
              <a:gd name="connsiteY299" fmla="*/ 124078 h 444500"/>
              <a:gd name="connsiteX300" fmla="*/ 462851 w 512430"/>
              <a:gd name="connsiteY300" fmla="*/ 124521 h 444500"/>
              <a:gd name="connsiteX301" fmla="*/ 462630 w 512430"/>
              <a:gd name="connsiteY301" fmla="*/ 124595 h 444500"/>
              <a:gd name="connsiteX302" fmla="*/ 461301 w 512430"/>
              <a:gd name="connsiteY302" fmla="*/ 125038 h 444500"/>
              <a:gd name="connsiteX303" fmla="*/ 461301 w 512430"/>
              <a:gd name="connsiteY303" fmla="*/ 125038 h 444500"/>
              <a:gd name="connsiteX304" fmla="*/ 459824 w 512430"/>
              <a:gd name="connsiteY304" fmla="*/ 125481 h 444500"/>
              <a:gd name="connsiteX305" fmla="*/ 459602 w 512430"/>
              <a:gd name="connsiteY305" fmla="*/ 125555 h 444500"/>
              <a:gd name="connsiteX306" fmla="*/ 458052 w 512430"/>
              <a:gd name="connsiteY306" fmla="*/ 125924 h 444500"/>
              <a:gd name="connsiteX307" fmla="*/ 457756 w 512430"/>
              <a:gd name="connsiteY307" fmla="*/ 125998 h 444500"/>
              <a:gd name="connsiteX308" fmla="*/ 455984 w 512430"/>
              <a:gd name="connsiteY308" fmla="*/ 126367 h 444500"/>
              <a:gd name="connsiteX309" fmla="*/ 455763 w 512430"/>
              <a:gd name="connsiteY309" fmla="*/ 126441 h 444500"/>
              <a:gd name="connsiteX310" fmla="*/ 453917 w 512430"/>
              <a:gd name="connsiteY310" fmla="*/ 126810 h 444500"/>
              <a:gd name="connsiteX311" fmla="*/ 453769 w 512430"/>
              <a:gd name="connsiteY311" fmla="*/ 126810 h 444500"/>
              <a:gd name="connsiteX312" fmla="*/ 451775 w 512430"/>
              <a:gd name="connsiteY312" fmla="*/ 127179 h 444500"/>
              <a:gd name="connsiteX313" fmla="*/ 451406 w 512430"/>
              <a:gd name="connsiteY313" fmla="*/ 127253 h 444500"/>
              <a:gd name="connsiteX314" fmla="*/ 449265 w 512430"/>
              <a:gd name="connsiteY314" fmla="*/ 127549 h 444500"/>
              <a:gd name="connsiteX315" fmla="*/ 448896 w 512430"/>
              <a:gd name="connsiteY315" fmla="*/ 127623 h 444500"/>
              <a:gd name="connsiteX316" fmla="*/ 446607 w 512430"/>
              <a:gd name="connsiteY316" fmla="*/ 127918 h 444500"/>
              <a:gd name="connsiteX317" fmla="*/ 446459 w 512430"/>
              <a:gd name="connsiteY317" fmla="*/ 127918 h 444500"/>
              <a:gd name="connsiteX318" fmla="*/ 444096 w 512430"/>
              <a:gd name="connsiteY318" fmla="*/ 128139 h 444500"/>
              <a:gd name="connsiteX319" fmla="*/ 443801 w 512430"/>
              <a:gd name="connsiteY319" fmla="*/ 128139 h 444500"/>
              <a:gd name="connsiteX320" fmla="*/ 441291 w 512430"/>
              <a:gd name="connsiteY320" fmla="*/ 128361 h 444500"/>
              <a:gd name="connsiteX321" fmla="*/ 440774 w 512430"/>
              <a:gd name="connsiteY321" fmla="*/ 128361 h 444500"/>
              <a:gd name="connsiteX322" fmla="*/ 438189 w 512430"/>
              <a:gd name="connsiteY322" fmla="*/ 128509 h 444500"/>
              <a:gd name="connsiteX323" fmla="*/ 437746 w 512430"/>
              <a:gd name="connsiteY323" fmla="*/ 128509 h 444500"/>
              <a:gd name="connsiteX324" fmla="*/ 434867 w 512430"/>
              <a:gd name="connsiteY324" fmla="*/ 128582 h 444500"/>
              <a:gd name="connsiteX325" fmla="*/ 428812 w 512430"/>
              <a:gd name="connsiteY325" fmla="*/ 128582 h 444500"/>
              <a:gd name="connsiteX326" fmla="*/ 425932 w 512430"/>
              <a:gd name="connsiteY326" fmla="*/ 128509 h 444500"/>
              <a:gd name="connsiteX327" fmla="*/ 425490 w 512430"/>
              <a:gd name="connsiteY327" fmla="*/ 128509 h 444500"/>
              <a:gd name="connsiteX328" fmla="*/ 422905 w 512430"/>
              <a:gd name="connsiteY328" fmla="*/ 128361 h 444500"/>
              <a:gd name="connsiteX329" fmla="*/ 422388 w 512430"/>
              <a:gd name="connsiteY329" fmla="*/ 128361 h 444500"/>
              <a:gd name="connsiteX330" fmla="*/ 419878 w 512430"/>
              <a:gd name="connsiteY330" fmla="*/ 128139 h 444500"/>
              <a:gd name="connsiteX331" fmla="*/ 419583 w 512430"/>
              <a:gd name="connsiteY331" fmla="*/ 128139 h 444500"/>
              <a:gd name="connsiteX332" fmla="*/ 417220 w 512430"/>
              <a:gd name="connsiteY332" fmla="*/ 127918 h 444500"/>
              <a:gd name="connsiteX333" fmla="*/ 417072 w 512430"/>
              <a:gd name="connsiteY333" fmla="*/ 127918 h 444500"/>
              <a:gd name="connsiteX334" fmla="*/ 414783 w 512430"/>
              <a:gd name="connsiteY334" fmla="*/ 127623 h 444500"/>
              <a:gd name="connsiteX335" fmla="*/ 414414 w 512430"/>
              <a:gd name="connsiteY335" fmla="*/ 127549 h 444500"/>
              <a:gd name="connsiteX336" fmla="*/ 412346 w 512430"/>
              <a:gd name="connsiteY336" fmla="*/ 127253 h 444500"/>
              <a:gd name="connsiteX337" fmla="*/ 411977 w 512430"/>
              <a:gd name="connsiteY337" fmla="*/ 127179 h 444500"/>
              <a:gd name="connsiteX338" fmla="*/ 409984 w 512430"/>
              <a:gd name="connsiteY338" fmla="*/ 126810 h 444500"/>
              <a:gd name="connsiteX339" fmla="*/ 409836 w 512430"/>
              <a:gd name="connsiteY339" fmla="*/ 126810 h 444500"/>
              <a:gd name="connsiteX340" fmla="*/ 407990 w 512430"/>
              <a:gd name="connsiteY340" fmla="*/ 126441 h 444500"/>
              <a:gd name="connsiteX341" fmla="*/ 407769 w 512430"/>
              <a:gd name="connsiteY341" fmla="*/ 126367 h 444500"/>
              <a:gd name="connsiteX342" fmla="*/ 405996 w 512430"/>
              <a:gd name="connsiteY342" fmla="*/ 125998 h 444500"/>
              <a:gd name="connsiteX343" fmla="*/ 405701 w 512430"/>
              <a:gd name="connsiteY343" fmla="*/ 125924 h 444500"/>
              <a:gd name="connsiteX344" fmla="*/ 404150 w 512430"/>
              <a:gd name="connsiteY344" fmla="*/ 125555 h 444500"/>
              <a:gd name="connsiteX345" fmla="*/ 403929 w 512430"/>
              <a:gd name="connsiteY345" fmla="*/ 125481 h 444500"/>
              <a:gd name="connsiteX346" fmla="*/ 402452 w 512430"/>
              <a:gd name="connsiteY346" fmla="*/ 125038 h 444500"/>
              <a:gd name="connsiteX347" fmla="*/ 402452 w 512430"/>
              <a:gd name="connsiteY347" fmla="*/ 125038 h 444500"/>
              <a:gd name="connsiteX348" fmla="*/ 401049 w 512430"/>
              <a:gd name="connsiteY348" fmla="*/ 124595 h 444500"/>
              <a:gd name="connsiteX349" fmla="*/ 400828 w 512430"/>
              <a:gd name="connsiteY349" fmla="*/ 124521 h 444500"/>
              <a:gd name="connsiteX350" fmla="*/ 399647 w 512430"/>
              <a:gd name="connsiteY350" fmla="*/ 124078 h 444500"/>
              <a:gd name="connsiteX351" fmla="*/ 399425 w 512430"/>
              <a:gd name="connsiteY351" fmla="*/ 124004 h 444500"/>
              <a:gd name="connsiteX352" fmla="*/ 398391 w 512430"/>
              <a:gd name="connsiteY352" fmla="*/ 123561 h 444500"/>
              <a:gd name="connsiteX353" fmla="*/ 398243 w 512430"/>
              <a:gd name="connsiteY353" fmla="*/ 123488 h 444500"/>
              <a:gd name="connsiteX354" fmla="*/ 397358 w 512430"/>
              <a:gd name="connsiteY354" fmla="*/ 123118 h 444500"/>
              <a:gd name="connsiteX355" fmla="*/ 397284 w 512430"/>
              <a:gd name="connsiteY355" fmla="*/ 123045 h 444500"/>
              <a:gd name="connsiteX356" fmla="*/ 396471 w 512430"/>
              <a:gd name="connsiteY356" fmla="*/ 122675 h 444500"/>
              <a:gd name="connsiteX357" fmla="*/ 396398 w 512430"/>
              <a:gd name="connsiteY357" fmla="*/ 122602 h 444500"/>
              <a:gd name="connsiteX358" fmla="*/ 432061 w 512430"/>
              <a:gd name="connsiteY358" fmla="*/ 116695 h 444500"/>
              <a:gd name="connsiteX359" fmla="*/ 467281 w 512430"/>
              <a:gd name="connsiteY359" fmla="*/ 122675 h 444500"/>
              <a:gd name="connsiteX360" fmla="*/ 394404 w 512430"/>
              <a:gd name="connsiteY360" fmla="*/ 287406 h 444500"/>
              <a:gd name="connsiteX361" fmla="*/ 402969 w 512430"/>
              <a:gd name="connsiteY361" fmla="*/ 289917 h 444500"/>
              <a:gd name="connsiteX362" fmla="*/ 394404 w 512430"/>
              <a:gd name="connsiteY362" fmla="*/ 293166 h 444500"/>
              <a:gd name="connsiteX363" fmla="*/ 394404 w 512430"/>
              <a:gd name="connsiteY363" fmla="*/ 287406 h 444500"/>
              <a:gd name="connsiteX364" fmla="*/ 292804 w 512430"/>
              <a:gd name="connsiteY364" fmla="*/ 186988 h 444500"/>
              <a:gd name="connsiteX365" fmla="*/ 293173 w 512430"/>
              <a:gd name="connsiteY365" fmla="*/ 187135 h 444500"/>
              <a:gd name="connsiteX366" fmla="*/ 294133 w 512430"/>
              <a:gd name="connsiteY366" fmla="*/ 187504 h 444500"/>
              <a:gd name="connsiteX367" fmla="*/ 294207 w 512430"/>
              <a:gd name="connsiteY367" fmla="*/ 187504 h 444500"/>
              <a:gd name="connsiteX368" fmla="*/ 295314 w 512430"/>
              <a:gd name="connsiteY368" fmla="*/ 187874 h 444500"/>
              <a:gd name="connsiteX369" fmla="*/ 295684 w 512430"/>
              <a:gd name="connsiteY369" fmla="*/ 187947 h 444500"/>
              <a:gd name="connsiteX370" fmla="*/ 296422 w 512430"/>
              <a:gd name="connsiteY370" fmla="*/ 188169 h 444500"/>
              <a:gd name="connsiteX371" fmla="*/ 296865 w 512430"/>
              <a:gd name="connsiteY371" fmla="*/ 188317 h 444500"/>
              <a:gd name="connsiteX372" fmla="*/ 297603 w 512430"/>
              <a:gd name="connsiteY372" fmla="*/ 188538 h 444500"/>
              <a:gd name="connsiteX373" fmla="*/ 297973 w 512430"/>
              <a:gd name="connsiteY373" fmla="*/ 188612 h 444500"/>
              <a:gd name="connsiteX374" fmla="*/ 298859 w 512430"/>
              <a:gd name="connsiteY374" fmla="*/ 188834 h 444500"/>
              <a:gd name="connsiteX375" fmla="*/ 299154 w 512430"/>
              <a:gd name="connsiteY375" fmla="*/ 188907 h 444500"/>
              <a:gd name="connsiteX376" fmla="*/ 300262 w 512430"/>
              <a:gd name="connsiteY376" fmla="*/ 189203 h 444500"/>
              <a:gd name="connsiteX377" fmla="*/ 300631 w 512430"/>
              <a:gd name="connsiteY377" fmla="*/ 189276 h 444500"/>
              <a:gd name="connsiteX378" fmla="*/ 301443 w 512430"/>
              <a:gd name="connsiteY378" fmla="*/ 189424 h 444500"/>
              <a:gd name="connsiteX379" fmla="*/ 301886 w 512430"/>
              <a:gd name="connsiteY379" fmla="*/ 189498 h 444500"/>
              <a:gd name="connsiteX380" fmla="*/ 302624 w 512430"/>
              <a:gd name="connsiteY380" fmla="*/ 189646 h 444500"/>
              <a:gd name="connsiteX381" fmla="*/ 303067 w 512430"/>
              <a:gd name="connsiteY381" fmla="*/ 189720 h 444500"/>
              <a:gd name="connsiteX382" fmla="*/ 303880 w 512430"/>
              <a:gd name="connsiteY382" fmla="*/ 189867 h 444500"/>
              <a:gd name="connsiteX383" fmla="*/ 304249 w 512430"/>
              <a:gd name="connsiteY383" fmla="*/ 189941 h 444500"/>
              <a:gd name="connsiteX384" fmla="*/ 305356 w 512430"/>
              <a:gd name="connsiteY384" fmla="*/ 190163 h 444500"/>
              <a:gd name="connsiteX385" fmla="*/ 305652 w 512430"/>
              <a:gd name="connsiteY385" fmla="*/ 190237 h 444500"/>
              <a:gd name="connsiteX386" fmla="*/ 306538 w 512430"/>
              <a:gd name="connsiteY386" fmla="*/ 190384 h 444500"/>
              <a:gd name="connsiteX387" fmla="*/ 306981 w 512430"/>
              <a:gd name="connsiteY387" fmla="*/ 190458 h 444500"/>
              <a:gd name="connsiteX388" fmla="*/ 307719 w 512430"/>
              <a:gd name="connsiteY388" fmla="*/ 190532 h 444500"/>
              <a:gd name="connsiteX389" fmla="*/ 308162 w 512430"/>
              <a:gd name="connsiteY389" fmla="*/ 190606 h 444500"/>
              <a:gd name="connsiteX390" fmla="*/ 308900 w 512430"/>
              <a:gd name="connsiteY390" fmla="*/ 190680 h 444500"/>
              <a:gd name="connsiteX391" fmla="*/ 309270 w 512430"/>
              <a:gd name="connsiteY391" fmla="*/ 190753 h 444500"/>
              <a:gd name="connsiteX392" fmla="*/ 310377 w 512430"/>
              <a:gd name="connsiteY392" fmla="*/ 190901 h 444500"/>
              <a:gd name="connsiteX393" fmla="*/ 310525 w 512430"/>
              <a:gd name="connsiteY393" fmla="*/ 190901 h 444500"/>
              <a:gd name="connsiteX394" fmla="*/ 311485 w 512430"/>
              <a:gd name="connsiteY394" fmla="*/ 191049 h 444500"/>
              <a:gd name="connsiteX395" fmla="*/ 311854 w 512430"/>
              <a:gd name="connsiteY395" fmla="*/ 191122 h 444500"/>
              <a:gd name="connsiteX396" fmla="*/ 312519 w 512430"/>
              <a:gd name="connsiteY396" fmla="*/ 191196 h 444500"/>
              <a:gd name="connsiteX397" fmla="*/ 312961 w 512430"/>
              <a:gd name="connsiteY397" fmla="*/ 191270 h 444500"/>
              <a:gd name="connsiteX398" fmla="*/ 313626 w 512430"/>
              <a:gd name="connsiteY398" fmla="*/ 191344 h 444500"/>
              <a:gd name="connsiteX399" fmla="*/ 313995 w 512430"/>
              <a:gd name="connsiteY399" fmla="*/ 191418 h 444500"/>
              <a:gd name="connsiteX400" fmla="*/ 314807 w 512430"/>
              <a:gd name="connsiteY400" fmla="*/ 191492 h 444500"/>
              <a:gd name="connsiteX401" fmla="*/ 315029 w 512430"/>
              <a:gd name="connsiteY401" fmla="*/ 191492 h 444500"/>
              <a:gd name="connsiteX402" fmla="*/ 315989 w 512430"/>
              <a:gd name="connsiteY402" fmla="*/ 191565 h 444500"/>
              <a:gd name="connsiteX403" fmla="*/ 316284 w 512430"/>
              <a:gd name="connsiteY403" fmla="*/ 191565 h 444500"/>
              <a:gd name="connsiteX404" fmla="*/ 316949 w 512430"/>
              <a:gd name="connsiteY404" fmla="*/ 191639 h 444500"/>
              <a:gd name="connsiteX405" fmla="*/ 317318 w 512430"/>
              <a:gd name="connsiteY405" fmla="*/ 191639 h 444500"/>
              <a:gd name="connsiteX406" fmla="*/ 317909 w 512430"/>
              <a:gd name="connsiteY406" fmla="*/ 191713 h 444500"/>
              <a:gd name="connsiteX407" fmla="*/ 318278 w 512430"/>
              <a:gd name="connsiteY407" fmla="*/ 191713 h 444500"/>
              <a:gd name="connsiteX408" fmla="*/ 318942 w 512430"/>
              <a:gd name="connsiteY408" fmla="*/ 191787 h 444500"/>
              <a:gd name="connsiteX409" fmla="*/ 319164 w 512430"/>
              <a:gd name="connsiteY409" fmla="*/ 191787 h 444500"/>
              <a:gd name="connsiteX410" fmla="*/ 320050 w 512430"/>
              <a:gd name="connsiteY410" fmla="*/ 191861 h 444500"/>
              <a:gd name="connsiteX411" fmla="*/ 320272 w 512430"/>
              <a:gd name="connsiteY411" fmla="*/ 191861 h 444500"/>
              <a:gd name="connsiteX412" fmla="*/ 320862 w 512430"/>
              <a:gd name="connsiteY412" fmla="*/ 191861 h 444500"/>
              <a:gd name="connsiteX413" fmla="*/ 321157 w 512430"/>
              <a:gd name="connsiteY413" fmla="*/ 191861 h 444500"/>
              <a:gd name="connsiteX414" fmla="*/ 321674 w 512430"/>
              <a:gd name="connsiteY414" fmla="*/ 191861 h 444500"/>
              <a:gd name="connsiteX415" fmla="*/ 321896 w 512430"/>
              <a:gd name="connsiteY415" fmla="*/ 191861 h 444500"/>
              <a:gd name="connsiteX416" fmla="*/ 322413 w 512430"/>
              <a:gd name="connsiteY416" fmla="*/ 191861 h 444500"/>
              <a:gd name="connsiteX417" fmla="*/ 322634 w 512430"/>
              <a:gd name="connsiteY417" fmla="*/ 191861 h 444500"/>
              <a:gd name="connsiteX418" fmla="*/ 323299 w 512430"/>
              <a:gd name="connsiteY418" fmla="*/ 191861 h 444500"/>
              <a:gd name="connsiteX419" fmla="*/ 323373 w 512430"/>
              <a:gd name="connsiteY419" fmla="*/ 191861 h 444500"/>
              <a:gd name="connsiteX420" fmla="*/ 323890 w 512430"/>
              <a:gd name="connsiteY420" fmla="*/ 191861 h 444500"/>
              <a:gd name="connsiteX421" fmla="*/ 324037 w 512430"/>
              <a:gd name="connsiteY421" fmla="*/ 191861 h 444500"/>
              <a:gd name="connsiteX422" fmla="*/ 324480 w 512430"/>
              <a:gd name="connsiteY422" fmla="*/ 191861 h 444500"/>
              <a:gd name="connsiteX423" fmla="*/ 324702 w 512430"/>
              <a:gd name="connsiteY423" fmla="*/ 191861 h 444500"/>
              <a:gd name="connsiteX424" fmla="*/ 325071 w 512430"/>
              <a:gd name="connsiteY424" fmla="*/ 191861 h 444500"/>
              <a:gd name="connsiteX425" fmla="*/ 325219 w 512430"/>
              <a:gd name="connsiteY425" fmla="*/ 191861 h 444500"/>
              <a:gd name="connsiteX426" fmla="*/ 325662 w 512430"/>
              <a:gd name="connsiteY426" fmla="*/ 191861 h 444500"/>
              <a:gd name="connsiteX427" fmla="*/ 328984 w 512430"/>
              <a:gd name="connsiteY427" fmla="*/ 191861 h 444500"/>
              <a:gd name="connsiteX428" fmla="*/ 328984 w 512430"/>
              <a:gd name="connsiteY428" fmla="*/ 191861 h 444500"/>
              <a:gd name="connsiteX429" fmla="*/ 332233 w 512430"/>
              <a:gd name="connsiteY429" fmla="*/ 191861 h 444500"/>
              <a:gd name="connsiteX430" fmla="*/ 332676 w 512430"/>
              <a:gd name="connsiteY430" fmla="*/ 191861 h 444500"/>
              <a:gd name="connsiteX431" fmla="*/ 332824 w 512430"/>
              <a:gd name="connsiteY431" fmla="*/ 191861 h 444500"/>
              <a:gd name="connsiteX432" fmla="*/ 333193 w 512430"/>
              <a:gd name="connsiteY432" fmla="*/ 191861 h 444500"/>
              <a:gd name="connsiteX433" fmla="*/ 333341 w 512430"/>
              <a:gd name="connsiteY433" fmla="*/ 191861 h 444500"/>
              <a:gd name="connsiteX434" fmla="*/ 333784 w 512430"/>
              <a:gd name="connsiteY434" fmla="*/ 191861 h 444500"/>
              <a:gd name="connsiteX435" fmla="*/ 334005 w 512430"/>
              <a:gd name="connsiteY435" fmla="*/ 191861 h 444500"/>
              <a:gd name="connsiteX436" fmla="*/ 334522 w 512430"/>
              <a:gd name="connsiteY436" fmla="*/ 191861 h 444500"/>
              <a:gd name="connsiteX437" fmla="*/ 334670 w 512430"/>
              <a:gd name="connsiteY437" fmla="*/ 191861 h 444500"/>
              <a:gd name="connsiteX438" fmla="*/ 335334 w 512430"/>
              <a:gd name="connsiteY438" fmla="*/ 191861 h 444500"/>
              <a:gd name="connsiteX439" fmla="*/ 335556 w 512430"/>
              <a:gd name="connsiteY439" fmla="*/ 191861 h 444500"/>
              <a:gd name="connsiteX440" fmla="*/ 336073 w 512430"/>
              <a:gd name="connsiteY440" fmla="*/ 191861 h 444500"/>
              <a:gd name="connsiteX441" fmla="*/ 336368 w 512430"/>
              <a:gd name="connsiteY441" fmla="*/ 191861 h 444500"/>
              <a:gd name="connsiteX442" fmla="*/ 336885 w 512430"/>
              <a:gd name="connsiteY442" fmla="*/ 191861 h 444500"/>
              <a:gd name="connsiteX443" fmla="*/ 337180 w 512430"/>
              <a:gd name="connsiteY443" fmla="*/ 191861 h 444500"/>
              <a:gd name="connsiteX444" fmla="*/ 337771 w 512430"/>
              <a:gd name="connsiteY444" fmla="*/ 191861 h 444500"/>
              <a:gd name="connsiteX445" fmla="*/ 337993 w 512430"/>
              <a:gd name="connsiteY445" fmla="*/ 191861 h 444500"/>
              <a:gd name="connsiteX446" fmla="*/ 338878 w 512430"/>
              <a:gd name="connsiteY446" fmla="*/ 191787 h 444500"/>
              <a:gd name="connsiteX447" fmla="*/ 339100 w 512430"/>
              <a:gd name="connsiteY447" fmla="*/ 191787 h 444500"/>
              <a:gd name="connsiteX448" fmla="*/ 339765 w 512430"/>
              <a:gd name="connsiteY448" fmla="*/ 191713 h 444500"/>
              <a:gd name="connsiteX449" fmla="*/ 340134 w 512430"/>
              <a:gd name="connsiteY449" fmla="*/ 191713 h 444500"/>
              <a:gd name="connsiteX450" fmla="*/ 340724 w 512430"/>
              <a:gd name="connsiteY450" fmla="*/ 191639 h 444500"/>
              <a:gd name="connsiteX451" fmla="*/ 341094 w 512430"/>
              <a:gd name="connsiteY451" fmla="*/ 191639 h 444500"/>
              <a:gd name="connsiteX452" fmla="*/ 341758 w 512430"/>
              <a:gd name="connsiteY452" fmla="*/ 191565 h 444500"/>
              <a:gd name="connsiteX453" fmla="*/ 342127 w 512430"/>
              <a:gd name="connsiteY453" fmla="*/ 191565 h 444500"/>
              <a:gd name="connsiteX454" fmla="*/ 343013 w 512430"/>
              <a:gd name="connsiteY454" fmla="*/ 191492 h 444500"/>
              <a:gd name="connsiteX455" fmla="*/ 343383 w 512430"/>
              <a:gd name="connsiteY455" fmla="*/ 191492 h 444500"/>
              <a:gd name="connsiteX456" fmla="*/ 344195 w 512430"/>
              <a:gd name="connsiteY456" fmla="*/ 191418 h 444500"/>
              <a:gd name="connsiteX457" fmla="*/ 344638 w 512430"/>
              <a:gd name="connsiteY457" fmla="*/ 191344 h 444500"/>
              <a:gd name="connsiteX458" fmla="*/ 345302 w 512430"/>
              <a:gd name="connsiteY458" fmla="*/ 191270 h 444500"/>
              <a:gd name="connsiteX459" fmla="*/ 345745 w 512430"/>
              <a:gd name="connsiteY459" fmla="*/ 191196 h 444500"/>
              <a:gd name="connsiteX460" fmla="*/ 346410 w 512430"/>
              <a:gd name="connsiteY460" fmla="*/ 191122 h 444500"/>
              <a:gd name="connsiteX461" fmla="*/ 346853 w 512430"/>
              <a:gd name="connsiteY461" fmla="*/ 191049 h 444500"/>
              <a:gd name="connsiteX462" fmla="*/ 347665 w 512430"/>
              <a:gd name="connsiteY462" fmla="*/ 190975 h 444500"/>
              <a:gd name="connsiteX463" fmla="*/ 347961 w 512430"/>
              <a:gd name="connsiteY463" fmla="*/ 190901 h 444500"/>
              <a:gd name="connsiteX464" fmla="*/ 348994 w 512430"/>
              <a:gd name="connsiteY464" fmla="*/ 190753 h 444500"/>
              <a:gd name="connsiteX465" fmla="*/ 349363 w 512430"/>
              <a:gd name="connsiteY465" fmla="*/ 190680 h 444500"/>
              <a:gd name="connsiteX466" fmla="*/ 350102 w 512430"/>
              <a:gd name="connsiteY466" fmla="*/ 190606 h 444500"/>
              <a:gd name="connsiteX467" fmla="*/ 350545 w 512430"/>
              <a:gd name="connsiteY467" fmla="*/ 190532 h 444500"/>
              <a:gd name="connsiteX468" fmla="*/ 351209 w 512430"/>
              <a:gd name="connsiteY468" fmla="*/ 190458 h 444500"/>
              <a:gd name="connsiteX469" fmla="*/ 351652 w 512430"/>
              <a:gd name="connsiteY469" fmla="*/ 190384 h 444500"/>
              <a:gd name="connsiteX470" fmla="*/ 352391 w 512430"/>
              <a:gd name="connsiteY470" fmla="*/ 190237 h 444500"/>
              <a:gd name="connsiteX471" fmla="*/ 352760 w 512430"/>
              <a:gd name="connsiteY471" fmla="*/ 190163 h 444500"/>
              <a:gd name="connsiteX472" fmla="*/ 353868 w 512430"/>
              <a:gd name="connsiteY472" fmla="*/ 189941 h 444500"/>
              <a:gd name="connsiteX473" fmla="*/ 354237 w 512430"/>
              <a:gd name="connsiteY473" fmla="*/ 189867 h 444500"/>
              <a:gd name="connsiteX474" fmla="*/ 355049 w 512430"/>
              <a:gd name="connsiteY474" fmla="*/ 189720 h 444500"/>
              <a:gd name="connsiteX475" fmla="*/ 355492 w 512430"/>
              <a:gd name="connsiteY475" fmla="*/ 189646 h 444500"/>
              <a:gd name="connsiteX476" fmla="*/ 356156 w 512430"/>
              <a:gd name="connsiteY476" fmla="*/ 189498 h 444500"/>
              <a:gd name="connsiteX477" fmla="*/ 356599 w 512430"/>
              <a:gd name="connsiteY477" fmla="*/ 189424 h 444500"/>
              <a:gd name="connsiteX478" fmla="*/ 357338 w 512430"/>
              <a:gd name="connsiteY478" fmla="*/ 189276 h 444500"/>
              <a:gd name="connsiteX479" fmla="*/ 357781 w 512430"/>
              <a:gd name="connsiteY479" fmla="*/ 189203 h 444500"/>
              <a:gd name="connsiteX480" fmla="*/ 358888 w 512430"/>
              <a:gd name="connsiteY480" fmla="*/ 188907 h 444500"/>
              <a:gd name="connsiteX481" fmla="*/ 359110 w 512430"/>
              <a:gd name="connsiteY481" fmla="*/ 188834 h 444500"/>
              <a:gd name="connsiteX482" fmla="*/ 360070 w 512430"/>
              <a:gd name="connsiteY482" fmla="*/ 188612 h 444500"/>
              <a:gd name="connsiteX483" fmla="*/ 360439 w 512430"/>
              <a:gd name="connsiteY483" fmla="*/ 188538 h 444500"/>
              <a:gd name="connsiteX484" fmla="*/ 361177 w 512430"/>
              <a:gd name="connsiteY484" fmla="*/ 188317 h 444500"/>
              <a:gd name="connsiteX485" fmla="*/ 361620 w 512430"/>
              <a:gd name="connsiteY485" fmla="*/ 188169 h 444500"/>
              <a:gd name="connsiteX486" fmla="*/ 362359 w 512430"/>
              <a:gd name="connsiteY486" fmla="*/ 187947 h 444500"/>
              <a:gd name="connsiteX487" fmla="*/ 362728 w 512430"/>
              <a:gd name="connsiteY487" fmla="*/ 187800 h 444500"/>
              <a:gd name="connsiteX488" fmla="*/ 363614 w 512430"/>
              <a:gd name="connsiteY488" fmla="*/ 187504 h 444500"/>
              <a:gd name="connsiteX489" fmla="*/ 363762 w 512430"/>
              <a:gd name="connsiteY489" fmla="*/ 187430 h 444500"/>
              <a:gd name="connsiteX490" fmla="*/ 364795 w 512430"/>
              <a:gd name="connsiteY490" fmla="*/ 187061 h 444500"/>
              <a:gd name="connsiteX491" fmla="*/ 365091 w 512430"/>
              <a:gd name="connsiteY491" fmla="*/ 186914 h 444500"/>
              <a:gd name="connsiteX492" fmla="*/ 365829 w 512430"/>
              <a:gd name="connsiteY492" fmla="*/ 186619 h 444500"/>
              <a:gd name="connsiteX493" fmla="*/ 365977 w 512430"/>
              <a:gd name="connsiteY493" fmla="*/ 186545 h 444500"/>
              <a:gd name="connsiteX494" fmla="*/ 365977 w 512430"/>
              <a:gd name="connsiteY494" fmla="*/ 196660 h 444500"/>
              <a:gd name="connsiteX495" fmla="*/ 328984 w 512430"/>
              <a:gd name="connsiteY495" fmla="*/ 203453 h 444500"/>
              <a:gd name="connsiteX496" fmla="*/ 294207 w 512430"/>
              <a:gd name="connsiteY496" fmla="*/ 197989 h 444500"/>
              <a:gd name="connsiteX497" fmla="*/ 293838 w 512430"/>
              <a:gd name="connsiteY497" fmla="*/ 197842 h 444500"/>
              <a:gd name="connsiteX498" fmla="*/ 293838 w 512430"/>
              <a:gd name="connsiteY498" fmla="*/ 197842 h 444500"/>
              <a:gd name="connsiteX499" fmla="*/ 291992 w 512430"/>
              <a:gd name="connsiteY499" fmla="*/ 196660 h 444500"/>
              <a:gd name="connsiteX500" fmla="*/ 291992 w 512430"/>
              <a:gd name="connsiteY500" fmla="*/ 186545 h 444500"/>
              <a:gd name="connsiteX501" fmla="*/ 292214 w 512430"/>
              <a:gd name="connsiteY501" fmla="*/ 186619 h 444500"/>
              <a:gd name="connsiteX502" fmla="*/ 292804 w 512430"/>
              <a:gd name="connsiteY502" fmla="*/ 186988 h 444500"/>
              <a:gd name="connsiteX503" fmla="*/ 332159 w 512430"/>
              <a:gd name="connsiteY503" fmla="*/ 266953 h 444500"/>
              <a:gd name="connsiteX504" fmla="*/ 365829 w 512430"/>
              <a:gd name="connsiteY504" fmla="*/ 261637 h 444500"/>
              <a:gd name="connsiteX505" fmla="*/ 365829 w 512430"/>
              <a:gd name="connsiteY505" fmla="*/ 271753 h 444500"/>
              <a:gd name="connsiteX506" fmla="*/ 328836 w 512430"/>
              <a:gd name="connsiteY506" fmla="*/ 278546 h 444500"/>
              <a:gd name="connsiteX507" fmla="*/ 291844 w 512430"/>
              <a:gd name="connsiteY507" fmla="*/ 271753 h 444500"/>
              <a:gd name="connsiteX508" fmla="*/ 291844 w 512430"/>
              <a:gd name="connsiteY508" fmla="*/ 261563 h 444500"/>
              <a:gd name="connsiteX509" fmla="*/ 325514 w 512430"/>
              <a:gd name="connsiteY509" fmla="*/ 266879 h 444500"/>
              <a:gd name="connsiteX510" fmla="*/ 332159 w 512430"/>
              <a:gd name="connsiteY510" fmla="*/ 266953 h 444500"/>
              <a:gd name="connsiteX511" fmla="*/ 292140 w 512430"/>
              <a:gd name="connsiteY511" fmla="*/ 211649 h 444500"/>
              <a:gd name="connsiteX512" fmla="*/ 325514 w 512430"/>
              <a:gd name="connsiteY512" fmla="*/ 216892 h 444500"/>
              <a:gd name="connsiteX513" fmla="*/ 332086 w 512430"/>
              <a:gd name="connsiteY513" fmla="*/ 216892 h 444500"/>
              <a:gd name="connsiteX514" fmla="*/ 365755 w 512430"/>
              <a:gd name="connsiteY514" fmla="*/ 211575 h 444500"/>
              <a:gd name="connsiteX515" fmla="*/ 365755 w 512430"/>
              <a:gd name="connsiteY515" fmla="*/ 221691 h 444500"/>
              <a:gd name="connsiteX516" fmla="*/ 328763 w 512430"/>
              <a:gd name="connsiteY516" fmla="*/ 228484 h 444500"/>
              <a:gd name="connsiteX517" fmla="*/ 293986 w 512430"/>
              <a:gd name="connsiteY517" fmla="*/ 223020 h 444500"/>
              <a:gd name="connsiteX518" fmla="*/ 293616 w 512430"/>
              <a:gd name="connsiteY518" fmla="*/ 222872 h 444500"/>
              <a:gd name="connsiteX519" fmla="*/ 293616 w 512430"/>
              <a:gd name="connsiteY519" fmla="*/ 222872 h 444500"/>
              <a:gd name="connsiteX520" fmla="*/ 291770 w 512430"/>
              <a:gd name="connsiteY520" fmla="*/ 221691 h 444500"/>
              <a:gd name="connsiteX521" fmla="*/ 291770 w 512430"/>
              <a:gd name="connsiteY521" fmla="*/ 211575 h 444500"/>
              <a:gd name="connsiteX522" fmla="*/ 291918 w 512430"/>
              <a:gd name="connsiteY522" fmla="*/ 211649 h 444500"/>
              <a:gd name="connsiteX523" fmla="*/ 292140 w 512430"/>
              <a:gd name="connsiteY523" fmla="*/ 211649 h 444500"/>
              <a:gd name="connsiteX524" fmla="*/ 292140 w 512430"/>
              <a:gd name="connsiteY524" fmla="*/ 236606 h 444500"/>
              <a:gd name="connsiteX525" fmla="*/ 325514 w 512430"/>
              <a:gd name="connsiteY525" fmla="*/ 241849 h 444500"/>
              <a:gd name="connsiteX526" fmla="*/ 332086 w 512430"/>
              <a:gd name="connsiteY526" fmla="*/ 241849 h 444500"/>
              <a:gd name="connsiteX527" fmla="*/ 365755 w 512430"/>
              <a:gd name="connsiteY527" fmla="*/ 236532 h 444500"/>
              <a:gd name="connsiteX528" fmla="*/ 365755 w 512430"/>
              <a:gd name="connsiteY528" fmla="*/ 246648 h 444500"/>
              <a:gd name="connsiteX529" fmla="*/ 328763 w 512430"/>
              <a:gd name="connsiteY529" fmla="*/ 253441 h 444500"/>
              <a:gd name="connsiteX530" fmla="*/ 291770 w 512430"/>
              <a:gd name="connsiteY530" fmla="*/ 246648 h 444500"/>
              <a:gd name="connsiteX531" fmla="*/ 291770 w 512430"/>
              <a:gd name="connsiteY531" fmla="*/ 236459 h 444500"/>
              <a:gd name="connsiteX532" fmla="*/ 291918 w 512430"/>
              <a:gd name="connsiteY532" fmla="*/ 236532 h 444500"/>
              <a:gd name="connsiteX533" fmla="*/ 292140 w 512430"/>
              <a:gd name="connsiteY533" fmla="*/ 236606 h 444500"/>
              <a:gd name="connsiteX534" fmla="*/ 365829 w 512430"/>
              <a:gd name="connsiteY534" fmla="*/ 286742 h 444500"/>
              <a:gd name="connsiteX535" fmla="*/ 365829 w 512430"/>
              <a:gd name="connsiteY535" fmla="*/ 296857 h 444500"/>
              <a:gd name="connsiteX536" fmla="*/ 355935 w 512430"/>
              <a:gd name="connsiteY536" fmla="*/ 300845 h 444500"/>
              <a:gd name="connsiteX537" fmla="*/ 348034 w 512430"/>
              <a:gd name="connsiteY537" fmla="*/ 290876 h 444500"/>
              <a:gd name="connsiteX538" fmla="*/ 365829 w 512430"/>
              <a:gd name="connsiteY538" fmla="*/ 286742 h 444500"/>
              <a:gd name="connsiteX539" fmla="*/ 364426 w 512430"/>
              <a:gd name="connsiteY539" fmla="*/ 172885 h 444500"/>
              <a:gd name="connsiteX540" fmla="*/ 364352 w 512430"/>
              <a:gd name="connsiteY540" fmla="*/ 172959 h 444500"/>
              <a:gd name="connsiteX541" fmla="*/ 363540 w 512430"/>
              <a:gd name="connsiteY541" fmla="*/ 173328 h 444500"/>
              <a:gd name="connsiteX542" fmla="*/ 363466 w 512430"/>
              <a:gd name="connsiteY542" fmla="*/ 173401 h 444500"/>
              <a:gd name="connsiteX543" fmla="*/ 362580 w 512430"/>
              <a:gd name="connsiteY543" fmla="*/ 173771 h 444500"/>
              <a:gd name="connsiteX544" fmla="*/ 362432 w 512430"/>
              <a:gd name="connsiteY544" fmla="*/ 173845 h 444500"/>
              <a:gd name="connsiteX545" fmla="*/ 361399 w 512430"/>
              <a:gd name="connsiteY545" fmla="*/ 174288 h 444500"/>
              <a:gd name="connsiteX546" fmla="*/ 361177 w 512430"/>
              <a:gd name="connsiteY546" fmla="*/ 174362 h 444500"/>
              <a:gd name="connsiteX547" fmla="*/ 359996 w 512430"/>
              <a:gd name="connsiteY547" fmla="*/ 174731 h 444500"/>
              <a:gd name="connsiteX548" fmla="*/ 359775 w 512430"/>
              <a:gd name="connsiteY548" fmla="*/ 174805 h 444500"/>
              <a:gd name="connsiteX549" fmla="*/ 358445 w 512430"/>
              <a:gd name="connsiteY549" fmla="*/ 175247 h 444500"/>
              <a:gd name="connsiteX550" fmla="*/ 358371 w 512430"/>
              <a:gd name="connsiteY550" fmla="*/ 175247 h 444500"/>
              <a:gd name="connsiteX551" fmla="*/ 356895 w 512430"/>
              <a:gd name="connsiteY551" fmla="*/ 175617 h 444500"/>
              <a:gd name="connsiteX552" fmla="*/ 356673 w 512430"/>
              <a:gd name="connsiteY552" fmla="*/ 175690 h 444500"/>
              <a:gd name="connsiteX553" fmla="*/ 355123 w 512430"/>
              <a:gd name="connsiteY553" fmla="*/ 176060 h 444500"/>
              <a:gd name="connsiteX554" fmla="*/ 354753 w 512430"/>
              <a:gd name="connsiteY554" fmla="*/ 176134 h 444500"/>
              <a:gd name="connsiteX555" fmla="*/ 353055 w 512430"/>
              <a:gd name="connsiteY555" fmla="*/ 176503 h 444500"/>
              <a:gd name="connsiteX556" fmla="*/ 352760 w 512430"/>
              <a:gd name="connsiteY556" fmla="*/ 176577 h 444500"/>
              <a:gd name="connsiteX557" fmla="*/ 350914 w 512430"/>
              <a:gd name="connsiteY557" fmla="*/ 176946 h 444500"/>
              <a:gd name="connsiteX558" fmla="*/ 350766 w 512430"/>
              <a:gd name="connsiteY558" fmla="*/ 176946 h 444500"/>
              <a:gd name="connsiteX559" fmla="*/ 348773 w 512430"/>
              <a:gd name="connsiteY559" fmla="*/ 177241 h 444500"/>
              <a:gd name="connsiteX560" fmla="*/ 348403 w 512430"/>
              <a:gd name="connsiteY560" fmla="*/ 177315 h 444500"/>
              <a:gd name="connsiteX561" fmla="*/ 346336 w 512430"/>
              <a:gd name="connsiteY561" fmla="*/ 177610 h 444500"/>
              <a:gd name="connsiteX562" fmla="*/ 345893 w 512430"/>
              <a:gd name="connsiteY562" fmla="*/ 177684 h 444500"/>
              <a:gd name="connsiteX563" fmla="*/ 343604 w 512430"/>
              <a:gd name="connsiteY563" fmla="*/ 177979 h 444500"/>
              <a:gd name="connsiteX564" fmla="*/ 343383 w 512430"/>
              <a:gd name="connsiteY564" fmla="*/ 177979 h 444500"/>
              <a:gd name="connsiteX565" fmla="*/ 341094 w 512430"/>
              <a:gd name="connsiteY565" fmla="*/ 178201 h 444500"/>
              <a:gd name="connsiteX566" fmla="*/ 340724 w 512430"/>
              <a:gd name="connsiteY566" fmla="*/ 178201 h 444500"/>
              <a:gd name="connsiteX567" fmla="*/ 338214 w 512430"/>
              <a:gd name="connsiteY567" fmla="*/ 178349 h 444500"/>
              <a:gd name="connsiteX568" fmla="*/ 337697 w 512430"/>
              <a:gd name="connsiteY568" fmla="*/ 178349 h 444500"/>
              <a:gd name="connsiteX569" fmla="*/ 335113 w 512430"/>
              <a:gd name="connsiteY569" fmla="*/ 178496 h 444500"/>
              <a:gd name="connsiteX570" fmla="*/ 334670 w 512430"/>
              <a:gd name="connsiteY570" fmla="*/ 178496 h 444500"/>
              <a:gd name="connsiteX571" fmla="*/ 331790 w 512430"/>
              <a:gd name="connsiteY571" fmla="*/ 178570 h 444500"/>
              <a:gd name="connsiteX572" fmla="*/ 325736 w 512430"/>
              <a:gd name="connsiteY572" fmla="*/ 178570 h 444500"/>
              <a:gd name="connsiteX573" fmla="*/ 322856 w 512430"/>
              <a:gd name="connsiteY573" fmla="*/ 178496 h 444500"/>
              <a:gd name="connsiteX574" fmla="*/ 322413 w 512430"/>
              <a:gd name="connsiteY574" fmla="*/ 178496 h 444500"/>
              <a:gd name="connsiteX575" fmla="*/ 319829 w 512430"/>
              <a:gd name="connsiteY575" fmla="*/ 178349 h 444500"/>
              <a:gd name="connsiteX576" fmla="*/ 319312 w 512430"/>
              <a:gd name="connsiteY576" fmla="*/ 178349 h 444500"/>
              <a:gd name="connsiteX577" fmla="*/ 316801 w 512430"/>
              <a:gd name="connsiteY577" fmla="*/ 178127 h 444500"/>
              <a:gd name="connsiteX578" fmla="*/ 316506 w 512430"/>
              <a:gd name="connsiteY578" fmla="*/ 178127 h 444500"/>
              <a:gd name="connsiteX579" fmla="*/ 314143 w 512430"/>
              <a:gd name="connsiteY579" fmla="*/ 177906 h 444500"/>
              <a:gd name="connsiteX580" fmla="*/ 313922 w 512430"/>
              <a:gd name="connsiteY580" fmla="*/ 177906 h 444500"/>
              <a:gd name="connsiteX581" fmla="*/ 311633 w 512430"/>
              <a:gd name="connsiteY581" fmla="*/ 177610 h 444500"/>
              <a:gd name="connsiteX582" fmla="*/ 311263 w 512430"/>
              <a:gd name="connsiteY582" fmla="*/ 177536 h 444500"/>
              <a:gd name="connsiteX583" fmla="*/ 309196 w 512430"/>
              <a:gd name="connsiteY583" fmla="*/ 177241 h 444500"/>
              <a:gd name="connsiteX584" fmla="*/ 308827 w 512430"/>
              <a:gd name="connsiteY584" fmla="*/ 177167 h 444500"/>
              <a:gd name="connsiteX585" fmla="*/ 306833 w 512430"/>
              <a:gd name="connsiteY585" fmla="*/ 176798 h 444500"/>
              <a:gd name="connsiteX586" fmla="*/ 306759 w 512430"/>
              <a:gd name="connsiteY586" fmla="*/ 176798 h 444500"/>
              <a:gd name="connsiteX587" fmla="*/ 304913 w 512430"/>
              <a:gd name="connsiteY587" fmla="*/ 176429 h 444500"/>
              <a:gd name="connsiteX588" fmla="*/ 304692 w 512430"/>
              <a:gd name="connsiteY588" fmla="*/ 176355 h 444500"/>
              <a:gd name="connsiteX589" fmla="*/ 302993 w 512430"/>
              <a:gd name="connsiteY589" fmla="*/ 175986 h 444500"/>
              <a:gd name="connsiteX590" fmla="*/ 302698 w 512430"/>
              <a:gd name="connsiteY590" fmla="*/ 175912 h 444500"/>
              <a:gd name="connsiteX591" fmla="*/ 301148 w 512430"/>
              <a:gd name="connsiteY591" fmla="*/ 175543 h 444500"/>
              <a:gd name="connsiteX592" fmla="*/ 300926 w 512430"/>
              <a:gd name="connsiteY592" fmla="*/ 175469 h 444500"/>
              <a:gd name="connsiteX593" fmla="*/ 299449 w 512430"/>
              <a:gd name="connsiteY593" fmla="*/ 175026 h 444500"/>
              <a:gd name="connsiteX594" fmla="*/ 299449 w 512430"/>
              <a:gd name="connsiteY594" fmla="*/ 175026 h 444500"/>
              <a:gd name="connsiteX595" fmla="*/ 298047 w 512430"/>
              <a:gd name="connsiteY595" fmla="*/ 174583 h 444500"/>
              <a:gd name="connsiteX596" fmla="*/ 297825 w 512430"/>
              <a:gd name="connsiteY596" fmla="*/ 174509 h 444500"/>
              <a:gd name="connsiteX597" fmla="*/ 296644 w 512430"/>
              <a:gd name="connsiteY597" fmla="*/ 174066 h 444500"/>
              <a:gd name="connsiteX598" fmla="*/ 296422 w 512430"/>
              <a:gd name="connsiteY598" fmla="*/ 173992 h 444500"/>
              <a:gd name="connsiteX599" fmla="*/ 295388 w 512430"/>
              <a:gd name="connsiteY599" fmla="*/ 173549 h 444500"/>
              <a:gd name="connsiteX600" fmla="*/ 295314 w 512430"/>
              <a:gd name="connsiteY600" fmla="*/ 173475 h 444500"/>
              <a:gd name="connsiteX601" fmla="*/ 294429 w 512430"/>
              <a:gd name="connsiteY601" fmla="*/ 173106 h 444500"/>
              <a:gd name="connsiteX602" fmla="*/ 294355 w 512430"/>
              <a:gd name="connsiteY602" fmla="*/ 173032 h 444500"/>
              <a:gd name="connsiteX603" fmla="*/ 293542 w 512430"/>
              <a:gd name="connsiteY603" fmla="*/ 172663 h 444500"/>
              <a:gd name="connsiteX604" fmla="*/ 293469 w 512430"/>
              <a:gd name="connsiteY604" fmla="*/ 172589 h 444500"/>
              <a:gd name="connsiteX605" fmla="*/ 328984 w 512430"/>
              <a:gd name="connsiteY605" fmla="*/ 166756 h 444500"/>
              <a:gd name="connsiteX606" fmla="*/ 364426 w 512430"/>
              <a:gd name="connsiteY606" fmla="*/ 172885 h 444500"/>
              <a:gd name="connsiteX607" fmla="*/ 190540 w 512430"/>
              <a:gd name="connsiteY607" fmla="*/ 243325 h 444500"/>
              <a:gd name="connsiteX608" fmla="*/ 190835 w 512430"/>
              <a:gd name="connsiteY608" fmla="*/ 243399 h 444500"/>
              <a:gd name="connsiteX609" fmla="*/ 191942 w 512430"/>
              <a:gd name="connsiteY609" fmla="*/ 243768 h 444500"/>
              <a:gd name="connsiteX610" fmla="*/ 192090 w 512430"/>
              <a:gd name="connsiteY610" fmla="*/ 243842 h 444500"/>
              <a:gd name="connsiteX611" fmla="*/ 193050 w 512430"/>
              <a:gd name="connsiteY611" fmla="*/ 244138 h 444500"/>
              <a:gd name="connsiteX612" fmla="*/ 193419 w 512430"/>
              <a:gd name="connsiteY612" fmla="*/ 244212 h 444500"/>
              <a:gd name="connsiteX613" fmla="*/ 194157 w 512430"/>
              <a:gd name="connsiteY613" fmla="*/ 244433 h 444500"/>
              <a:gd name="connsiteX614" fmla="*/ 194527 w 512430"/>
              <a:gd name="connsiteY614" fmla="*/ 244581 h 444500"/>
              <a:gd name="connsiteX615" fmla="*/ 195265 w 512430"/>
              <a:gd name="connsiteY615" fmla="*/ 244802 h 444500"/>
              <a:gd name="connsiteX616" fmla="*/ 195634 w 512430"/>
              <a:gd name="connsiteY616" fmla="*/ 244876 h 444500"/>
              <a:gd name="connsiteX617" fmla="*/ 196668 w 512430"/>
              <a:gd name="connsiteY617" fmla="*/ 245097 h 444500"/>
              <a:gd name="connsiteX618" fmla="*/ 196816 w 512430"/>
              <a:gd name="connsiteY618" fmla="*/ 245097 h 444500"/>
              <a:gd name="connsiteX619" fmla="*/ 197923 w 512430"/>
              <a:gd name="connsiteY619" fmla="*/ 245393 h 444500"/>
              <a:gd name="connsiteX620" fmla="*/ 198292 w 512430"/>
              <a:gd name="connsiteY620" fmla="*/ 245467 h 444500"/>
              <a:gd name="connsiteX621" fmla="*/ 199105 w 512430"/>
              <a:gd name="connsiteY621" fmla="*/ 245614 h 444500"/>
              <a:gd name="connsiteX622" fmla="*/ 199548 w 512430"/>
              <a:gd name="connsiteY622" fmla="*/ 245688 h 444500"/>
              <a:gd name="connsiteX623" fmla="*/ 200286 w 512430"/>
              <a:gd name="connsiteY623" fmla="*/ 245836 h 444500"/>
              <a:gd name="connsiteX624" fmla="*/ 200655 w 512430"/>
              <a:gd name="connsiteY624" fmla="*/ 245910 h 444500"/>
              <a:gd name="connsiteX625" fmla="*/ 201541 w 512430"/>
              <a:gd name="connsiteY625" fmla="*/ 246058 h 444500"/>
              <a:gd name="connsiteX626" fmla="*/ 201836 w 512430"/>
              <a:gd name="connsiteY626" fmla="*/ 246131 h 444500"/>
              <a:gd name="connsiteX627" fmla="*/ 202944 w 512430"/>
              <a:gd name="connsiteY627" fmla="*/ 246353 h 444500"/>
              <a:gd name="connsiteX628" fmla="*/ 203240 w 512430"/>
              <a:gd name="connsiteY628" fmla="*/ 246427 h 444500"/>
              <a:gd name="connsiteX629" fmla="*/ 204126 w 512430"/>
              <a:gd name="connsiteY629" fmla="*/ 246574 h 444500"/>
              <a:gd name="connsiteX630" fmla="*/ 204495 w 512430"/>
              <a:gd name="connsiteY630" fmla="*/ 246648 h 444500"/>
              <a:gd name="connsiteX631" fmla="*/ 205233 w 512430"/>
              <a:gd name="connsiteY631" fmla="*/ 246796 h 444500"/>
              <a:gd name="connsiteX632" fmla="*/ 205602 w 512430"/>
              <a:gd name="connsiteY632" fmla="*/ 246869 h 444500"/>
              <a:gd name="connsiteX633" fmla="*/ 206415 w 512430"/>
              <a:gd name="connsiteY633" fmla="*/ 247017 h 444500"/>
              <a:gd name="connsiteX634" fmla="*/ 206710 w 512430"/>
              <a:gd name="connsiteY634" fmla="*/ 247091 h 444500"/>
              <a:gd name="connsiteX635" fmla="*/ 207817 w 512430"/>
              <a:gd name="connsiteY635" fmla="*/ 247239 h 444500"/>
              <a:gd name="connsiteX636" fmla="*/ 207965 w 512430"/>
              <a:gd name="connsiteY636" fmla="*/ 247239 h 444500"/>
              <a:gd name="connsiteX637" fmla="*/ 208925 w 512430"/>
              <a:gd name="connsiteY637" fmla="*/ 247386 h 444500"/>
              <a:gd name="connsiteX638" fmla="*/ 209294 w 512430"/>
              <a:gd name="connsiteY638" fmla="*/ 247460 h 444500"/>
              <a:gd name="connsiteX639" fmla="*/ 210032 w 512430"/>
              <a:gd name="connsiteY639" fmla="*/ 247534 h 444500"/>
              <a:gd name="connsiteX640" fmla="*/ 210402 w 512430"/>
              <a:gd name="connsiteY640" fmla="*/ 247608 h 444500"/>
              <a:gd name="connsiteX641" fmla="*/ 211140 w 512430"/>
              <a:gd name="connsiteY641" fmla="*/ 247682 h 444500"/>
              <a:gd name="connsiteX642" fmla="*/ 211435 w 512430"/>
              <a:gd name="connsiteY642" fmla="*/ 247682 h 444500"/>
              <a:gd name="connsiteX643" fmla="*/ 212395 w 512430"/>
              <a:gd name="connsiteY643" fmla="*/ 247756 h 444500"/>
              <a:gd name="connsiteX644" fmla="*/ 212469 w 512430"/>
              <a:gd name="connsiteY644" fmla="*/ 247756 h 444500"/>
              <a:gd name="connsiteX645" fmla="*/ 213503 w 512430"/>
              <a:gd name="connsiteY645" fmla="*/ 247830 h 444500"/>
              <a:gd name="connsiteX646" fmla="*/ 213798 w 512430"/>
              <a:gd name="connsiteY646" fmla="*/ 247830 h 444500"/>
              <a:gd name="connsiteX647" fmla="*/ 214537 w 512430"/>
              <a:gd name="connsiteY647" fmla="*/ 247903 h 444500"/>
              <a:gd name="connsiteX648" fmla="*/ 214832 w 512430"/>
              <a:gd name="connsiteY648" fmla="*/ 247903 h 444500"/>
              <a:gd name="connsiteX649" fmla="*/ 215496 w 512430"/>
              <a:gd name="connsiteY649" fmla="*/ 247977 h 444500"/>
              <a:gd name="connsiteX650" fmla="*/ 215792 w 512430"/>
              <a:gd name="connsiteY650" fmla="*/ 247977 h 444500"/>
              <a:gd name="connsiteX651" fmla="*/ 216530 w 512430"/>
              <a:gd name="connsiteY651" fmla="*/ 248051 h 444500"/>
              <a:gd name="connsiteX652" fmla="*/ 216678 w 512430"/>
              <a:gd name="connsiteY652" fmla="*/ 248051 h 444500"/>
              <a:gd name="connsiteX653" fmla="*/ 217564 w 512430"/>
              <a:gd name="connsiteY653" fmla="*/ 248125 h 444500"/>
              <a:gd name="connsiteX654" fmla="*/ 217711 w 512430"/>
              <a:gd name="connsiteY654" fmla="*/ 248125 h 444500"/>
              <a:gd name="connsiteX655" fmla="*/ 218376 w 512430"/>
              <a:gd name="connsiteY655" fmla="*/ 248199 h 444500"/>
              <a:gd name="connsiteX656" fmla="*/ 218598 w 512430"/>
              <a:gd name="connsiteY656" fmla="*/ 248199 h 444500"/>
              <a:gd name="connsiteX657" fmla="*/ 219115 w 512430"/>
              <a:gd name="connsiteY657" fmla="*/ 248199 h 444500"/>
              <a:gd name="connsiteX658" fmla="*/ 219336 w 512430"/>
              <a:gd name="connsiteY658" fmla="*/ 248199 h 444500"/>
              <a:gd name="connsiteX659" fmla="*/ 219927 w 512430"/>
              <a:gd name="connsiteY659" fmla="*/ 248199 h 444500"/>
              <a:gd name="connsiteX660" fmla="*/ 220074 w 512430"/>
              <a:gd name="connsiteY660" fmla="*/ 248199 h 444500"/>
              <a:gd name="connsiteX661" fmla="*/ 220739 w 512430"/>
              <a:gd name="connsiteY661" fmla="*/ 248199 h 444500"/>
              <a:gd name="connsiteX662" fmla="*/ 220739 w 512430"/>
              <a:gd name="connsiteY662" fmla="*/ 248199 h 444500"/>
              <a:gd name="connsiteX663" fmla="*/ 221330 w 512430"/>
              <a:gd name="connsiteY663" fmla="*/ 248199 h 444500"/>
              <a:gd name="connsiteX664" fmla="*/ 221477 w 512430"/>
              <a:gd name="connsiteY664" fmla="*/ 248199 h 444500"/>
              <a:gd name="connsiteX665" fmla="*/ 221920 w 512430"/>
              <a:gd name="connsiteY665" fmla="*/ 248199 h 444500"/>
              <a:gd name="connsiteX666" fmla="*/ 222068 w 512430"/>
              <a:gd name="connsiteY666" fmla="*/ 248199 h 444500"/>
              <a:gd name="connsiteX667" fmla="*/ 222437 w 512430"/>
              <a:gd name="connsiteY667" fmla="*/ 248199 h 444500"/>
              <a:gd name="connsiteX668" fmla="*/ 222511 w 512430"/>
              <a:gd name="connsiteY668" fmla="*/ 248199 h 444500"/>
              <a:gd name="connsiteX669" fmla="*/ 222954 w 512430"/>
              <a:gd name="connsiteY669" fmla="*/ 248199 h 444500"/>
              <a:gd name="connsiteX670" fmla="*/ 223028 w 512430"/>
              <a:gd name="connsiteY670" fmla="*/ 248199 h 444500"/>
              <a:gd name="connsiteX671" fmla="*/ 226203 w 512430"/>
              <a:gd name="connsiteY671" fmla="*/ 248199 h 444500"/>
              <a:gd name="connsiteX672" fmla="*/ 226203 w 512430"/>
              <a:gd name="connsiteY672" fmla="*/ 248199 h 444500"/>
              <a:gd name="connsiteX673" fmla="*/ 229452 w 512430"/>
              <a:gd name="connsiteY673" fmla="*/ 248199 h 444500"/>
              <a:gd name="connsiteX674" fmla="*/ 229895 w 512430"/>
              <a:gd name="connsiteY674" fmla="*/ 248199 h 444500"/>
              <a:gd name="connsiteX675" fmla="*/ 230042 w 512430"/>
              <a:gd name="connsiteY675" fmla="*/ 248199 h 444500"/>
              <a:gd name="connsiteX676" fmla="*/ 230412 w 512430"/>
              <a:gd name="connsiteY676" fmla="*/ 248199 h 444500"/>
              <a:gd name="connsiteX677" fmla="*/ 230633 w 512430"/>
              <a:gd name="connsiteY677" fmla="*/ 248199 h 444500"/>
              <a:gd name="connsiteX678" fmla="*/ 231002 w 512430"/>
              <a:gd name="connsiteY678" fmla="*/ 248199 h 444500"/>
              <a:gd name="connsiteX679" fmla="*/ 231224 w 512430"/>
              <a:gd name="connsiteY679" fmla="*/ 248199 h 444500"/>
              <a:gd name="connsiteX680" fmla="*/ 231667 w 512430"/>
              <a:gd name="connsiteY680" fmla="*/ 248199 h 444500"/>
              <a:gd name="connsiteX681" fmla="*/ 231814 w 512430"/>
              <a:gd name="connsiteY681" fmla="*/ 248199 h 444500"/>
              <a:gd name="connsiteX682" fmla="*/ 232479 w 512430"/>
              <a:gd name="connsiteY682" fmla="*/ 248199 h 444500"/>
              <a:gd name="connsiteX683" fmla="*/ 232627 w 512430"/>
              <a:gd name="connsiteY683" fmla="*/ 248199 h 444500"/>
              <a:gd name="connsiteX684" fmla="*/ 233144 w 512430"/>
              <a:gd name="connsiteY684" fmla="*/ 248199 h 444500"/>
              <a:gd name="connsiteX685" fmla="*/ 233365 w 512430"/>
              <a:gd name="connsiteY685" fmla="*/ 248199 h 444500"/>
              <a:gd name="connsiteX686" fmla="*/ 233882 w 512430"/>
              <a:gd name="connsiteY686" fmla="*/ 248199 h 444500"/>
              <a:gd name="connsiteX687" fmla="*/ 234177 w 512430"/>
              <a:gd name="connsiteY687" fmla="*/ 248199 h 444500"/>
              <a:gd name="connsiteX688" fmla="*/ 234768 w 512430"/>
              <a:gd name="connsiteY688" fmla="*/ 248199 h 444500"/>
              <a:gd name="connsiteX689" fmla="*/ 234990 w 512430"/>
              <a:gd name="connsiteY689" fmla="*/ 248199 h 444500"/>
              <a:gd name="connsiteX690" fmla="*/ 235876 w 512430"/>
              <a:gd name="connsiteY690" fmla="*/ 248125 h 444500"/>
              <a:gd name="connsiteX691" fmla="*/ 235949 w 512430"/>
              <a:gd name="connsiteY691" fmla="*/ 248125 h 444500"/>
              <a:gd name="connsiteX692" fmla="*/ 236762 w 512430"/>
              <a:gd name="connsiteY692" fmla="*/ 248051 h 444500"/>
              <a:gd name="connsiteX693" fmla="*/ 237057 w 512430"/>
              <a:gd name="connsiteY693" fmla="*/ 248051 h 444500"/>
              <a:gd name="connsiteX694" fmla="*/ 237721 w 512430"/>
              <a:gd name="connsiteY694" fmla="*/ 247977 h 444500"/>
              <a:gd name="connsiteX695" fmla="*/ 238017 w 512430"/>
              <a:gd name="connsiteY695" fmla="*/ 247977 h 444500"/>
              <a:gd name="connsiteX696" fmla="*/ 238755 w 512430"/>
              <a:gd name="connsiteY696" fmla="*/ 247903 h 444500"/>
              <a:gd name="connsiteX697" fmla="*/ 238977 w 512430"/>
              <a:gd name="connsiteY697" fmla="*/ 247903 h 444500"/>
              <a:gd name="connsiteX698" fmla="*/ 241044 w 512430"/>
              <a:gd name="connsiteY698" fmla="*/ 247682 h 444500"/>
              <a:gd name="connsiteX699" fmla="*/ 241266 w 512430"/>
              <a:gd name="connsiteY699" fmla="*/ 247682 h 444500"/>
              <a:gd name="connsiteX700" fmla="*/ 242078 w 512430"/>
              <a:gd name="connsiteY700" fmla="*/ 247608 h 444500"/>
              <a:gd name="connsiteX701" fmla="*/ 242373 w 512430"/>
              <a:gd name="connsiteY701" fmla="*/ 247608 h 444500"/>
              <a:gd name="connsiteX702" fmla="*/ 243185 w 512430"/>
              <a:gd name="connsiteY702" fmla="*/ 247534 h 444500"/>
              <a:gd name="connsiteX703" fmla="*/ 243481 w 512430"/>
              <a:gd name="connsiteY703" fmla="*/ 247534 h 444500"/>
              <a:gd name="connsiteX704" fmla="*/ 244515 w 512430"/>
              <a:gd name="connsiteY704" fmla="*/ 247386 h 444500"/>
              <a:gd name="connsiteX705" fmla="*/ 244589 w 512430"/>
              <a:gd name="connsiteY705" fmla="*/ 247386 h 444500"/>
              <a:gd name="connsiteX706" fmla="*/ 245770 w 512430"/>
              <a:gd name="connsiteY706" fmla="*/ 247239 h 444500"/>
              <a:gd name="connsiteX707" fmla="*/ 245917 w 512430"/>
              <a:gd name="connsiteY707" fmla="*/ 247239 h 444500"/>
              <a:gd name="connsiteX708" fmla="*/ 246877 w 512430"/>
              <a:gd name="connsiteY708" fmla="*/ 247091 h 444500"/>
              <a:gd name="connsiteX709" fmla="*/ 247173 w 512430"/>
              <a:gd name="connsiteY709" fmla="*/ 247017 h 444500"/>
              <a:gd name="connsiteX710" fmla="*/ 248059 w 512430"/>
              <a:gd name="connsiteY710" fmla="*/ 246869 h 444500"/>
              <a:gd name="connsiteX711" fmla="*/ 248354 w 512430"/>
              <a:gd name="connsiteY711" fmla="*/ 246796 h 444500"/>
              <a:gd name="connsiteX712" fmla="*/ 249314 w 512430"/>
              <a:gd name="connsiteY712" fmla="*/ 246648 h 444500"/>
              <a:gd name="connsiteX713" fmla="*/ 249535 w 512430"/>
              <a:gd name="connsiteY713" fmla="*/ 246648 h 444500"/>
              <a:gd name="connsiteX714" fmla="*/ 250717 w 512430"/>
              <a:gd name="connsiteY714" fmla="*/ 246427 h 444500"/>
              <a:gd name="connsiteX715" fmla="*/ 250717 w 512430"/>
              <a:gd name="connsiteY715" fmla="*/ 246427 h 444500"/>
              <a:gd name="connsiteX716" fmla="*/ 251824 w 512430"/>
              <a:gd name="connsiteY716" fmla="*/ 246205 h 444500"/>
              <a:gd name="connsiteX717" fmla="*/ 252120 w 512430"/>
              <a:gd name="connsiteY717" fmla="*/ 246131 h 444500"/>
              <a:gd name="connsiteX718" fmla="*/ 253006 w 512430"/>
              <a:gd name="connsiteY718" fmla="*/ 245984 h 444500"/>
              <a:gd name="connsiteX719" fmla="*/ 253375 w 512430"/>
              <a:gd name="connsiteY719" fmla="*/ 245910 h 444500"/>
              <a:gd name="connsiteX720" fmla="*/ 254261 w 512430"/>
              <a:gd name="connsiteY720" fmla="*/ 245688 h 444500"/>
              <a:gd name="connsiteX721" fmla="*/ 254557 w 512430"/>
              <a:gd name="connsiteY721" fmla="*/ 245614 h 444500"/>
              <a:gd name="connsiteX722" fmla="*/ 256845 w 512430"/>
              <a:gd name="connsiteY722" fmla="*/ 245024 h 444500"/>
              <a:gd name="connsiteX723" fmla="*/ 257141 w 512430"/>
              <a:gd name="connsiteY723" fmla="*/ 244950 h 444500"/>
              <a:gd name="connsiteX724" fmla="*/ 257953 w 512430"/>
              <a:gd name="connsiteY724" fmla="*/ 244728 h 444500"/>
              <a:gd name="connsiteX725" fmla="*/ 258322 w 512430"/>
              <a:gd name="connsiteY725" fmla="*/ 244654 h 444500"/>
              <a:gd name="connsiteX726" fmla="*/ 259134 w 512430"/>
              <a:gd name="connsiteY726" fmla="*/ 244433 h 444500"/>
              <a:gd name="connsiteX727" fmla="*/ 259503 w 512430"/>
              <a:gd name="connsiteY727" fmla="*/ 244359 h 444500"/>
              <a:gd name="connsiteX728" fmla="*/ 260390 w 512430"/>
              <a:gd name="connsiteY728" fmla="*/ 244064 h 444500"/>
              <a:gd name="connsiteX729" fmla="*/ 260611 w 512430"/>
              <a:gd name="connsiteY729" fmla="*/ 243990 h 444500"/>
              <a:gd name="connsiteX730" fmla="*/ 261719 w 512430"/>
              <a:gd name="connsiteY730" fmla="*/ 243621 h 444500"/>
              <a:gd name="connsiteX731" fmla="*/ 262014 w 512430"/>
              <a:gd name="connsiteY731" fmla="*/ 243547 h 444500"/>
              <a:gd name="connsiteX732" fmla="*/ 262826 w 512430"/>
              <a:gd name="connsiteY732" fmla="*/ 243251 h 444500"/>
              <a:gd name="connsiteX733" fmla="*/ 262974 w 512430"/>
              <a:gd name="connsiteY733" fmla="*/ 243178 h 444500"/>
              <a:gd name="connsiteX734" fmla="*/ 262974 w 512430"/>
              <a:gd name="connsiteY734" fmla="*/ 253220 h 444500"/>
              <a:gd name="connsiteX735" fmla="*/ 226203 w 512430"/>
              <a:gd name="connsiteY735" fmla="*/ 260013 h 444500"/>
              <a:gd name="connsiteX736" fmla="*/ 191647 w 512430"/>
              <a:gd name="connsiteY736" fmla="*/ 254549 h 444500"/>
              <a:gd name="connsiteX737" fmla="*/ 189432 w 512430"/>
              <a:gd name="connsiteY737" fmla="*/ 253146 h 444500"/>
              <a:gd name="connsiteX738" fmla="*/ 189432 w 512430"/>
              <a:gd name="connsiteY738" fmla="*/ 243104 h 444500"/>
              <a:gd name="connsiteX739" fmla="*/ 189580 w 512430"/>
              <a:gd name="connsiteY739" fmla="*/ 243178 h 444500"/>
              <a:gd name="connsiteX740" fmla="*/ 190540 w 512430"/>
              <a:gd name="connsiteY740" fmla="*/ 243325 h 444500"/>
              <a:gd name="connsiteX741" fmla="*/ 223102 w 512430"/>
              <a:gd name="connsiteY741" fmla="*/ 273156 h 444500"/>
              <a:gd name="connsiteX742" fmla="*/ 229673 w 512430"/>
              <a:gd name="connsiteY742" fmla="*/ 273156 h 444500"/>
              <a:gd name="connsiteX743" fmla="*/ 263121 w 512430"/>
              <a:gd name="connsiteY743" fmla="*/ 267913 h 444500"/>
              <a:gd name="connsiteX744" fmla="*/ 263121 w 512430"/>
              <a:gd name="connsiteY744" fmla="*/ 277955 h 444500"/>
              <a:gd name="connsiteX745" fmla="*/ 255295 w 512430"/>
              <a:gd name="connsiteY745" fmla="*/ 281352 h 444500"/>
              <a:gd name="connsiteX746" fmla="*/ 225686 w 512430"/>
              <a:gd name="connsiteY746" fmla="*/ 278472 h 444500"/>
              <a:gd name="connsiteX747" fmla="*/ 211657 w 512430"/>
              <a:gd name="connsiteY747" fmla="*/ 272491 h 444500"/>
              <a:gd name="connsiteX748" fmla="*/ 223102 w 512430"/>
              <a:gd name="connsiteY748" fmla="*/ 273156 h 444500"/>
              <a:gd name="connsiteX749" fmla="*/ 261719 w 512430"/>
              <a:gd name="connsiteY749" fmla="*/ 229222 h 444500"/>
              <a:gd name="connsiteX750" fmla="*/ 261645 w 512430"/>
              <a:gd name="connsiteY750" fmla="*/ 229296 h 444500"/>
              <a:gd name="connsiteX751" fmla="*/ 260833 w 512430"/>
              <a:gd name="connsiteY751" fmla="*/ 229666 h 444500"/>
              <a:gd name="connsiteX752" fmla="*/ 260685 w 512430"/>
              <a:gd name="connsiteY752" fmla="*/ 229739 h 444500"/>
              <a:gd name="connsiteX753" fmla="*/ 259799 w 512430"/>
              <a:gd name="connsiteY753" fmla="*/ 230109 h 444500"/>
              <a:gd name="connsiteX754" fmla="*/ 259725 w 512430"/>
              <a:gd name="connsiteY754" fmla="*/ 230109 h 444500"/>
              <a:gd name="connsiteX755" fmla="*/ 258691 w 512430"/>
              <a:gd name="connsiteY755" fmla="*/ 230552 h 444500"/>
              <a:gd name="connsiteX756" fmla="*/ 258470 w 512430"/>
              <a:gd name="connsiteY756" fmla="*/ 230625 h 444500"/>
              <a:gd name="connsiteX757" fmla="*/ 257288 w 512430"/>
              <a:gd name="connsiteY757" fmla="*/ 230994 h 444500"/>
              <a:gd name="connsiteX758" fmla="*/ 257067 w 512430"/>
              <a:gd name="connsiteY758" fmla="*/ 231068 h 444500"/>
              <a:gd name="connsiteX759" fmla="*/ 255738 w 512430"/>
              <a:gd name="connsiteY759" fmla="*/ 231511 h 444500"/>
              <a:gd name="connsiteX760" fmla="*/ 255664 w 512430"/>
              <a:gd name="connsiteY760" fmla="*/ 231511 h 444500"/>
              <a:gd name="connsiteX761" fmla="*/ 254261 w 512430"/>
              <a:gd name="connsiteY761" fmla="*/ 231881 h 444500"/>
              <a:gd name="connsiteX762" fmla="*/ 254040 w 512430"/>
              <a:gd name="connsiteY762" fmla="*/ 231955 h 444500"/>
              <a:gd name="connsiteX763" fmla="*/ 252489 w 512430"/>
              <a:gd name="connsiteY763" fmla="*/ 232324 h 444500"/>
              <a:gd name="connsiteX764" fmla="*/ 252194 w 512430"/>
              <a:gd name="connsiteY764" fmla="*/ 232398 h 444500"/>
              <a:gd name="connsiteX765" fmla="*/ 250495 w 512430"/>
              <a:gd name="connsiteY765" fmla="*/ 232767 h 444500"/>
              <a:gd name="connsiteX766" fmla="*/ 250200 w 512430"/>
              <a:gd name="connsiteY766" fmla="*/ 232840 h 444500"/>
              <a:gd name="connsiteX767" fmla="*/ 248354 w 512430"/>
              <a:gd name="connsiteY767" fmla="*/ 233210 h 444500"/>
              <a:gd name="connsiteX768" fmla="*/ 248280 w 512430"/>
              <a:gd name="connsiteY768" fmla="*/ 233210 h 444500"/>
              <a:gd name="connsiteX769" fmla="*/ 246287 w 512430"/>
              <a:gd name="connsiteY769" fmla="*/ 233505 h 444500"/>
              <a:gd name="connsiteX770" fmla="*/ 245917 w 512430"/>
              <a:gd name="connsiteY770" fmla="*/ 233579 h 444500"/>
              <a:gd name="connsiteX771" fmla="*/ 243850 w 512430"/>
              <a:gd name="connsiteY771" fmla="*/ 233874 h 444500"/>
              <a:gd name="connsiteX772" fmla="*/ 243407 w 512430"/>
              <a:gd name="connsiteY772" fmla="*/ 233948 h 444500"/>
              <a:gd name="connsiteX773" fmla="*/ 241192 w 512430"/>
              <a:gd name="connsiteY773" fmla="*/ 234244 h 444500"/>
              <a:gd name="connsiteX774" fmla="*/ 240970 w 512430"/>
              <a:gd name="connsiteY774" fmla="*/ 234244 h 444500"/>
              <a:gd name="connsiteX775" fmla="*/ 238682 w 512430"/>
              <a:gd name="connsiteY775" fmla="*/ 234465 h 444500"/>
              <a:gd name="connsiteX776" fmla="*/ 238386 w 512430"/>
              <a:gd name="connsiteY776" fmla="*/ 234465 h 444500"/>
              <a:gd name="connsiteX777" fmla="*/ 235949 w 512430"/>
              <a:gd name="connsiteY777" fmla="*/ 234613 h 444500"/>
              <a:gd name="connsiteX778" fmla="*/ 235432 w 512430"/>
              <a:gd name="connsiteY778" fmla="*/ 234613 h 444500"/>
              <a:gd name="connsiteX779" fmla="*/ 232848 w 512430"/>
              <a:gd name="connsiteY779" fmla="*/ 234760 h 444500"/>
              <a:gd name="connsiteX780" fmla="*/ 232405 w 512430"/>
              <a:gd name="connsiteY780" fmla="*/ 234760 h 444500"/>
              <a:gd name="connsiteX781" fmla="*/ 229599 w 512430"/>
              <a:gd name="connsiteY781" fmla="*/ 234834 h 444500"/>
              <a:gd name="connsiteX782" fmla="*/ 223545 w 512430"/>
              <a:gd name="connsiteY782" fmla="*/ 234834 h 444500"/>
              <a:gd name="connsiteX783" fmla="*/ 220739 w 512430"/>
              <a:gd name="connsiteY783" fmla="*/ 234760 h 444500"/>
              <a:gd name="connsiteX784" fmla="*/ 220296 w 512430"/>
              <a:gd name="connsiteY784" fmla="*/ 234760 h 444500"/>
              <a:gd name="connsiteX785" fmla="*/ 217711 w 512430"/>
              <a:gd name="connsiteY785" fmla="*/ 234613 h 444500"/>
              <a:gd name="connsiteX786" fmla="*/ 217269 w 512430"/>
              <a:gd name="connsiteY786" fmla="*/ 234613 h 444500"/>
              <a:gd name="connsiteX787" fmla="*/ 214758 w 512430"/>
              <a:gd name="connsiteY787" fmla="*/ 234465 h 444500"/>
              <a:gd name="connsiteX788" fmla="*/ 214463 w 512430"/>
              <a:gd name="connsiteY788" fmla="*/ 234465 h 444500"/>
              <a:gd name="connsiteX789" fmla="*/ 212100 w 512430"/>
              <a:gd name="connsiteY789" fmla="*/ 234244 h 444500"/>
              <a:gd name="connsiteX790" fmla="*/ 211878 w 512430"/>
              <a:gd name="connsiteY790" fmla="*/ 234244 h 444500"/>
              <a:gd name="connsiteX791" fmla="*/ 209589 w 512430"/>
              <a:gd name="connsiteY791" fmla="*/ 233948 h 444500"/>
              <a:gd name="connsiteX792" fmla="*/ 209220 w 512430"/>
              <a:gd name="connsiteY792" fmla="*/ 233874 h 444500"/>
              <a:gd name="connsiteX793" fmla="*/ 207153 w 512430"/>
              <a:gd name="connsiteY793" fmla="*/ 233579 h 444500"/>
              <a:gd name="connsiteX794" fmla="*/ 206858 w 512430"/>
              <a:gd name="connsiteY794" fmla="*/ 233505 h 444500"/>
              <a:gd name="connsiteX795" fmla="*/ 204790 w 512430"/>
              <a:gd name="connsiteY795" fmla="*/ 233136 h 444500"/>
              <a:gd name="connsiteX796" fmla="*/ 204716 w 512430"/>
              <a:gd name="connsiteY796" fmla="*/ 233136 h 444500"/>
              <a:gd name="connsiteX797" fmla="*/ 202797 w 512430"/>
              <a:gd name="connsiteY797" fmla="*/ 232767 h 444500"/>
              <a:gd name="connsiteX798" fmla="*/ 202575 w 512430"/>
              <a:gd name="connsiteY798" fmla="*/ 232693 h 444500"/>
              <a:gd name="connsiteX799" fmla="*/ 200877 w 512430"/>
              <a:gd name="connsiteY799" fmla="*/ 232324 h 444500"/>
              <a:gd name="connsiteX800" fmla="*/ 200581 w 512430"/>
              <a:gd name="connsiteY800" fmla="*/ 232250 h 444500"/>
              <a:gd name="connsiteX801" fmla="*/ 198957 w 512430"/>
              <a:gd name="connsiteY801" fmla="*/ 231881 h 444500"/>
              <a:gd name="connsiteX802" fmla="*/ 198809 w 512430"/>
              <a:gd name="connsiteY802" fmla="*/ 231807 h 444500"/>
              <a:gd name="connsiteX803" fmla="*/ 197333 w 512430"/>
              <a:gd name="connsiteY803" fmla="*/ 231364 h 444500"/>
              <a:gd name="connsiteX804" fmla="*/ 197259 w 512430"/>
              <a:gd name="connsiteY804" fmla="*/ 231364 h 444500"/>
              <a:gd name="connsiteX805" fmla="*/ 195930 w 512430"/>
              <a:gd name="connsiteY805" fmla="*/ 230921 h 444500"/>
              <a:gd name="connsiteX806" fmla="*/ 195708 w 512430"/>
              <a:gd name="connsiteY806" fmla="*/ 230847 h 444500"/>
              <a:gd name="connsiteX807" fmla="*/ 194527 w 512430"/>
              <a:gd name="connsiteY807" fmla="*/ 230404 h 444500"/>
              <a:gd name="connsiteX808" fmla="*/ 194305 w 512430"/>
              <a:gd name="connsiteY808" fmla="*/ 230330 h 444500"/>
              <a:gd name="connsiteX809" fmla="*/ 193198 w 512430"/>
              <a:gd name="connsiteY809" fmla="*/ 229887 h 444500"/>
              <a:gd name="connsiteX810" fmla="*/ 193124 w 512430"/>
              <a:gd name="connsiteY810" fmla="*/ 229887 h 444500"/>
              <a:gd name="connsiteX811" fmla="*/ 192164 w 512430"/>
              <a:gd name="connsiteY811" fmla="*/ 229444 h 444500"/>
              <a:gd name="connsiteX812" fmla="*/ 192090 w 512430"/>
              <a:gd name="connsiteY812" fmla="*/ 229370 h 444500"/>
              <a:gd name="connsiteX813" fmla="*/ 191278 w 512430"/>
              <a:gd name="connsiteY813" fmla="*/ 229001 h 444500"/>
              <a:gd name="connsiteX814" fmla="*/ 191204 w 512430"/>
              <a:gd name="connsiteY814" fmla="*/ 229001 h 444500"/>
              <a:gd name="connsiteX815" fmla="*/ 226498 w 512430"/>
              <a:gd name="connsiteY815" fmla="*/ 223242 h 444500"/>
              <a:gd name="connsiteX816" fmla="*/ 261719 w 512430"/>
              <a:gd name="connsiteY816" fmla="*/ 229222 h 444500"/>
              <a:gd name="connsiteX817" fmla="*/ 484116 w 512430"/>
              <a:gd name="connsiteY817" fmla="*/ 313471 h 444500"/>
              <a:gd name="connsiteX818" fmla="*/ 476880 w 512430"/>
              <a:gd name="connsiteY818" fmla="*/ 320042 h 444500"/>
              <a:gd name="connsiteX819" fmla="*/ 475625 w 512430"/>
              <a:gd name="connsiteY819" fmla="*/ 320559 h 444500"/>
              <a:gd name="connsiteX820" fmla="*/ 258765 w 512430"/>
              <a:gd name="connsiteY820" fmla="*/ 417433 h 444500"/>
              <a:gd name="connsiteX821" fmla="*/ 199105 w 512430"/>
              <a:gd name="connsiteY821" fmla="*/ 399270 h 444500"/>
              <a:gd name="connsiteX822" fmla="*/ 96397 w 512430"/>
              <a:gd name="connsiteY822" fmla="*/ 366634 h 444500"/>
              <a:gd name="connsiteX823" fmla="*/ 88866 w 512430"/>
              <a:gd name="connsiteY823" fmla="*/ 365895 h 444500"/>
              <a:gd name="connsiteX824" fmla="*/ 90638 w 512430"/>
              <a:gd name="connsiteY824" fmla="*/ 265624 h 444500"/>
              <a:gd name="connsiteX825" fmla="*/ 120616 w 512430"/>
              <a:gd name="connsiteY825" fmla="*/ 265772 h 444500"/>
              <a:gd name="connsiteX826" fmla="*/ 154581 w 512430"/>
              <a:gd name="connsiteY826" fmla="*/ 268061 h 444500"/>
              <a:gd name="connsiteX827" fmla="*/ 182122 w 512430"/>
              <a:gd name="connsiteY827" fmla="*/ 283271 h 444500"/>
              <a:gd name="connsiteX828" fmla="*/ 219041 w 512430"/>
              <a:gd name="connsiteY828" fmla="*/ 304167 h 444500"/>
              <a:gd name="connsiteX829" fmla="*/ 321896 w 512430"/>
              <a:gd name="connsiteY829" fmla="*/ 306899 h 444500"/>
              <a:gd name="connsiteX830" fmla="*/ 334522 w 512430"/>
              <a:gd name="connsiteY830" fmla="*/ 320854 h 444500"/>
              <a:gd name="connsiteX831" fmla="*/ 320493 w 512430"/>
              <a:gd name="connsiteY831" fmla="*/ 333924 h 444500"/>
              <a:gd name="connsiteX832" fmla="*/ 320345 w 512430"/>
              <a:gd name="connsiteY832" fmla="*/ 333924 h 444500"/>
              <a:gd name="connsiteX833" fmla="*/ 220887 w 512430"/>
              <a:gd name="connsiteY833" fmla="*/ 331635 h 444500"/>
              <a:gd name="connsiteX834" fmla="*/ 209811 w 512430"/>
              <a:gd name="connsiteY834" fmla="*/ 337099 h 444500"/>
              <a:gd name="connsiteX835" fmla="*/ 196890 w 512430"/>
              <a:gd name="connsiteY835" fmla="*/ 354894 h 444500"/>
              <a:gd name="connsiteX836" fmla="*/ 199843 w 512430"/>
              <a:gd name="connsiteY836" fmla="*/ 373427 h 444500"/>
              <a:gd name="connsiteX837" fmla="*/ 207670 w 512430"/>
              <a:gd name="connsiteY837" fmla="*/ 375937 h 444500"/>
              <a:gd name="connsiteX838" fmla="*/ 218450 w 512430"/>
              <a:gd name="connsiteY838" fmla="*/ 370473 h 444500"/>
              <a:gd name="connsiteX839" fmla="*/ 227310 w 512430"/>
              <a:gd name="connsiteY839" fmla="*/ 358290 h 444500"/>
              <a:gd name="connsiteX840" fmla="*/ 319755 w 512430"/>
              <a:gd name="connsiteY840" fmla="*/ 360431 h 444500"/>
              <a:gd name="connsiteX841" fmla="*/ 358076 w 512430"/>
              <a:gd name="connsiteY841" fmla="*/ 335843 h 444500"/>
              <a:gd name="connsiteX842" fmla="*/ 467208 w 512430"/>
              <a:gd name="connsiteY842" fmla="*/ 294568 h 444500"/>
              <a:gd name="connsiteX843" fmla="*/ 477545 w 512430"/>
              <a:gd name="connsiteY843" fmla="*/ 295159 h 444500"/>
              <a:gd name="connsiteX844" fmla="*/ 484559 w 512430"/>
              <a:gd name="connsiteY844" fmla="*/ 302986 h 444500"/>
              <a:gd name="connsiteX845" fmla="*/ 484781 w 512430"/>
              <a:gd name="connsiteY845" fmla="*/ 303651 h 444500"/>
              <a:gd name="connsiteX846" fmla="*/ 484116 w 512430"/>
              <a:gd name="connsiteY846" fmla="*/ 313471 h 444500"/>
              <a:gd name="connsiteX847" fmla="*/ 218672 w 512430"/>
              <a:gd name="connsiteY847" fmla="*/ 166018 h 444500"/>
              <a:gd name="connsiteX848" fmla="*/ 263195 w 512430"/>
              <a:gd name="connsiteY848" fmla="*/ 115809 h 444500"/>
              <a:gd name="connsiteX849" fmla="*/ 270727 w 512430"/>
              <a:gd name="connsiteY849" fmla="*/ 112338 h 444500"/>
              <a:gd name="connsiteX850" fmla="*/ 349659 w 512430"/>
              <a:gd name="connsiteY850" fmla="*/ 110566 h 444500"/>
              <a:gd name="connsiteX851" fmla="*/ 379341 w 512430"/>
              <a:gd name="connsiteY851" fmla="*/ 70251 h 444500"/>
              <a:gd name="connsiteX852" fmla="*/ 410205 w 512430"/>
              <a:gd name="connsiteY852" fmla="*/ 25210 h 444500"/>
              <a:gd name="connsiteX853" fmla="*/ 382812 w 512430"/>
              <a:gd name="connsiteY853" fmla="*/ 29788 h 444500"/>
              <a:gd name="connsiteX854" fmla="*/ 370924 w 512430"/>
              <a:gd name="connsiteY854" fmla="*/ 21297 h 444500"/>
              <a:gd name="connsiteX855" fmla="*/ 379415 w 512430"/>
              <a:gd name="connsiteY855" fmla="*/ 9409 h 444500"/>
              <a:gd name="connsiteX856" fmla="*/ 429403 w 512430"/>
              <a:gd name="connsiteY856" fmla="*/ 1139 h 444500"/>
              <a:gd name="connsiteX857" fmla="*/ 432430 w 512430"/>
              <a:gd name="connsiteY857" fmla="*/ 623 h 444500"/>
              <a:gd name="connsiteX858" fmla="*/ 439592 w 512430"/>
              <a:gd name="connsiteY858" fmla="*/ 2468 h 444500"/>
              <a:gd name="connsiteX859" fmla="*/ 443801 w 512430"/>
              <a:gd name="connsiteY859" fmla="*/ 9188 h 444500"/>
              <a:gd name="connsiteX860" fmla="*/ 452292 w 512430"/>
              <a:gd name="connsiteY860" fmla="*/ 61907 h 444500"/>
              <a:gd name="connsiteX861" fmla="*/ 443727 w 512430"/>
              <a:gd name="connsiteY861" fmla="*/ 73795 h 444500"/>
              <a:gd name="connsiteX862" fmla="*/ 442029 w 512430"/>
              <a:gd name="connsiteY862" fmla="*/ 73943 h 444500"/>
              <a:gd name="connsiteX863" fmla="*/ 431839 w 512430"/>
              <a:gd name="connsiteY863" fmla="*/ 65230 h 444500"/>
              <a:gd name="connsiteX864" fmla="*/ 427262 w 512430"/>
              <a:gd name="connsiteY864" fmla="*/ 36803 h 444500"/>
              <a:gd name="connsiteX865" fmla="*/ 396176 w 512430"/>
              <a:gd name="connsiteY865" fmla="*/ 82139 h 444500"/>
              <a:gd name="connsiteX866" fmla="*/ 395955 w 512430"/>
              <a:gd name="connsiteY866" fmla="*/ 82434 h 444500"/>
              <a:gd name="connsiteX867" fmla="*/ 363171 w 512430"/>
              <a:gd name="connsiteY867" fmla="*/ 126958 h 444500"/>
              <a:gd name="connsiteX868" fmla="*/ 355049 w 512430"/>
              <a:gd name="connsiteY868" fmla="*/ 131167 h 444500"/>
              <a:gd name="connsiteX869" fmla="*/ 275526 w 512430"/>
              <a:gd name="connsiteY869" fmla="*/ 132939 h 444500"/>
              <a:gd name="connsiteX870" fmla="*/ 234030 w 512430"/>
              <a:gd name="connsiteY870" fmla="*/ 179751 h 444500"/>
              <a:gd name="connsiteX871" fmla="*/ 226277 w 512430"/>
              <a:gd name="connsiteY871" fmla="*/ 183222 h 444500"/>
              <a:gd name="connsiteX872" fmla="*/ 219410 w 512430"/>
              <a:gd name="connsiteY872" fmla="*/ 180638 h 444500"/>
              <a:gd name="connsiteX873" fmla="*/ 218672 w 512430"/>
              <a:gd name="connsiteY873" fmla="*/ 1660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</a:cxnLst>
            <a:rect l="l" t="t" r="r" b="b"/>
            <a:pathLst>
              <a:path w="512430" h="444500">
                <a:moveTo>
                  <a:pt x="509738" y="294864"/>
                </a:moveTo>
                <a:lnTo>
                  <a:pt x="509516" y="294199"/>
                </a:lnTo>
                <a:cubicBezTo>
                  <a:pt x="505972" y="284084"/>
                  <a:pt x="498662" y="275888"/>
                  <a:pt x="488990" y="271236"/>
                </a:cubicBezTo>
                <a:cubicBezTo>
                  <a:pt x="486701" y="270128"/>
                  <a:pt x="484338" y="269242"/>
                  <a:pt x="481975" y="268651"/>
                </a:cubicBezTo>
                <a:lnTo>
                  <a:pt x="482049" y="248346"/>
                </a:lnTo>
                <a:lnTo>
                  <a:pt x="482049" y="248273"/>
                </a:lnTo>
                <a:cubicBezTo>
                  <a:pt x="482049" y="247977"/>
                  <a:pt x="482049" y="247608"/>
                  <a:pt x="481975" y="247313"/>
                </a:cubicBezTo>
                <a:lnTo>
                  <a:pt x="482049" y="223020"/>
                </a:lnTo>
                <a:lnTo>
                  <a:pt x="482049" y="222946"/>
                </a:lnTo>
                <a:cubicBezTo>
                  <a:pt x="482049" y="222651"/>
                  <a:pt x="482049" y="222282"/>
                  <a:pt x="481975" y="221987"/>
                </a:cubicBezTo>
                <a:lnTo>
                  <a:pt x="482049" y="197842"/>
                </a:lnTo>
                <a:lnTo>
                  <a:pt x="482049" y="197768"/>
                </a:lnTo>
                <a:cubicBezTo>
                  <a:pt x="482049" y="197472"/>
                  <a:pt x="482049" y="197103"/>
                  <a:pt x="481975" y="196808"/>
                </a:cubicBezTo>
                <a:lnTo>
                  <a:pt x="482049" y="172663"/>
                </a:lnTo>
                <a:lnTo>
                  <a:pt x="482049" y="172589"/>
                </a:lnTo>
                <a:cubicBezTo>
                  <a:pt x="482049" y="172294"/>
                  <a:pt x="482049" y="171925"/>
                  <a:pt x="481975" y="171629"/>
                </a:cubicBezTo>
                <a:lnTo>
                  <a:pt x="482049" y="147632"/>
                </a:lnTo>
                <a:lnTo>
                  <a:pt x="482049" y="147559"/>
                </a:lnTo>
                <a:cubicBezTo>
                  <a:pt x="482049" y="147263"/>
                  <a:pt x="482049" y="146894"/>
                  <a:pt x="481975" y="146599"/>
                </a:cubicBezTo>
                <a:lnTo>
                  <a:pt x="482049" y="122602"/>
                </a:lnTo>
                <a:lnTo>
                  <a:pt x="482049" y="122528"/>
                </a:lnTo>
                <a:cubicBezTo>
                  <a:pt x="482049" y="103921"/>
                  <a:pt x="436787" y="103330"/>
                  <a:pt x="431618" y="103330"/>
                </a:cubicBezTo>
                <a:cubicBezTo>
                  <a:pt x="426449" y="103330"/>
                  <a:pt x="381335" y="103847"/>
                  <a:pt x="381187" y="122454"/>
                </a:cubicBezTo>
                <a:cubicBezTo>
                  <a:pt x="381187" y="122454"/>
                  <a:pt x="381187" y="122454"/>
                  <a:pt x="381187" y="122528"/>
                </a:cubicBezTo>
                <a:lnTo>
                  <a:pt x="381113" y="147559"/>
                </a:lnTo>
                <a:cubicBezTo>
                  <a:pt x="381113" y="148001"/>
                  <a:pt x="381113" y="148371"/>
                  <a:pt x="381187" y="148740"/>
                </a:cubicBezTo>
                <a:lnTo>
                  <a:pt x="381113" y="172589"/>
                </a:lnTo>
                <a:cubicBezTo>
                  <a:pt x="381113" y="173032"/>
                  <a:pt x="381113" y="173401"/>
                  <a:pt x="381187" y="173771"/>
                </a:cubicBezTo>
                <a:lnTo>
                  <a:pt x="381113" y="197620"/>
                </a:lnTo>
                <a:cubicBezTo>
                  <a:pt x="381113" y="198063"/>
                  <a:pt x="381113" y="198433"/>
                  <a:pt x="381187" y="198802"/>
                </a:cubicBezTo>
                <a:lnTo>
                  <a:pt x="381113" y="222725"/>
                </a:lnTo>
                <a:cubicBezTo>
                  <a:pt x="381113" y="223168"/>
                  <a:pt x="381113" y="223537"/>
                  <a:pt x="381187" y="223906"/>
                </a:cubicBezTo>
                <a:lnTo>
                  <a:pt x="381113" y="247830"/>
                </a:lnTo>
                <a:cubicBezTo>
                  <a:pt x="381113" y="248273"/>
                  <a:pt x="381113" y="248642"/>
                  <a:pt x="381187" y="249011"/>
                </a:cubicBezTo>
                <a:lnTo>
                  <a:pt x="381113" y="273082"/>
                </a:lnTo>
                <a:cubicBezTo>
                  <a:pt x="381113" y="273525"/>
                  <a:pt x="381113" y="273894"/>
                  <a:pt x="381187" y="274263"/>
                </a:cubicBezTo>
                <a:lnTo>
                  <a:pt x="381113" y="298039"/>
                </a:lnTo>
                <a:cubicBezTo>
                  <a:pt x="380375" y="298334"/>
                  <a:pt x="379711" y="298555"/>
                  <a:pt x="379046" y="298851"/>
                </a:cubicBezTo>
                <a:cubicBezTo>
                  <a:pt x="379120" y="298408"/>
                  <a:pt x="379120" y="298039"/>
                  <a:pt x="379120" y="297596"/>
                </a:cubicBezTo>
                <a:lnTo>
                  <a:pt x="379194" y="272712"/>
                </a:lnTo>
                <a:lnTo>
                  <a:pt x="379194" y="272639"/>
                </a:lnTo>
                <a:cubicBezTo>
                  <a:pt x="379194" y="272343"/>
                  <a:pt x="379194" y="271974"/>
                  <a:pt x="379120" y="271679"/>
                </a:cubicBezTo>
                <a:lnTo>
                  <a:pt x="379194" y="247608"/>
                </a:lnTo>
                <a:lnTo>
                  <a:pt x="379194" y="247534"/>
                </a:lnTo>
                <a:cubicBezTo>
                  <a:pt x="379194" y="247239"/>
                  <a:pt x="379194" y="246869"/>
                  <a:pt x="379120" y="246574"/>
                </a:cubicBezTo>
                <a:lnTo>
                  <a:pt x="379194" y="222503"/>
                </a:lnTo>
                <a:lnTo>
                  <a:pt x="379194" y="222430"/>
                </a:lnTo>
                <a:cubicBezTo>
                  <a:pt x="379194" y="222134"/>
                  <a:pt x="379194" y="221765"/>
                  <a:pt x="379120" y="221470"/>
                </a:cubicBezTo>
                <a:lnTo>
                  <a:pt x="379194" y="197546"/>
                </a:lnTo>
                <a:lnTo>
                  <a:pt x="379194" y="197472"/>
                </a:lnTo>
                <a:cubicBezTo>
                  <a:pt x="379194" y="197177"/>
                  <a:pt x="379194" y="196808"/>
                  <a:pt x="379120" y="196513"/>
                </a:cubicBezTo>
                <a:lnTo>
                  <a:pt x="379194" y="172589"/>
                </a:lnTo>
                <a:lnTo>
                  <a:pt x="379194" y="172516"/>
                </a:lnTo>
                <a:cubicBezTo>
                  <a:pt x="379194" y="153908"/>
                  <a:pt x="334079" y="153392"/>
                  <a:pt x="328910" y="153392"/>
                </a:cubicBezTo>
                <a:cubicBezTo>
                  <a:pt x="323742" y="153392"/>
                  <a:pt x="278775" y="153908"/>
                  <a:pt x="278627" y="172442"/>
                </a:cubicBezTo>
                <a:cubicBezTo>
                  <a:pt x="278627" y="172442"/>
                  <a:pt x="278627" y="172442"/>
                  <a:pt x="278627" y="172516"/>
                </a:cubicBezTo>
                <a:lnTo>
                  <a:pt x="278554" y="197472"/>
                </a:lnTo>
                <a:cubicBezTo>
                  <a:pt x="278554" y="197916"/>
                  <a:pt x="278554" y="198285"/>
                  <a:pt x="278627" y="198654"/>
                </a:cubicBezTo>
                <a:lnTo>
                  <a:pt x="278554" y="222430"/>
                </a:lnTo>
                <a:cubicBezTo>
                  <a:pt x="278554" y="222872"/>
                  <a:pt x="278554" y="223242"/>
                  <a:pt x="278627" y="223611"/>
                </a:cubicBezTo>
                <a:lnTo>
                  <a:pt x="278554" y="247386"/>
                </a:lnTo>
                <a:cubicBezTo>
                  <a:pt x="278554" y="247830"/>
                  <a:pt x="278554" y="248199"/>
                  <a:pt x="278627" y="248568"/>
                </a:cubicBezTo>
                <a:lnTo>
                  <a:pt x="278554" y="272417"/>
                </a:lnTo>
                <a:cubicBezTo>
                  <a:pt x="278554" y="274042"/>
                  <a:pt x="278923" y="275592"/>
                  <a:pt x="279587" y="276921"/>
                </a:cubicBezTo>
                <a:cubicBezTo>
                  <a:pt x="279587" y="276995"/>
                  <a:pt x="279661" y="276995"/>
                  <a:pt x="279661" y="277069"/>
                </a:cubicBezTo>
                <a:cubicBezTo>
                  <a:pt x="279661" y="277143"/>
                  <a:pt x="279735" y="277217"/>
                  <a:pt x="279735" y="277291"/>
                </a:cubicBezTo>
                <a:cubicBezTo>
                  <a:pt x="280473" y="278693"/>
                  <a:pt x="281433" y="279949"/>
                  <a:pt x="282688" y="281130"/>
                </a:cubicBezTo>
                <a:cubicBezTo>
                  <a:pt x="280547" y="281130"/>
                  <a:pt x="278332" y="281204"/>
                  <a:pt x="276191" y="281204"/>
                </a:cubicBezTo>
                <a:cubicBezTo>
                  <a:pt x="276412" y="280392"/>
                  <a:pt x="276486" y="279506"/>
                  <a:pt x="276486" y="278619"/>
                </a:cubicBezTo>
                <a:cubicBezTo>
                  <a:pt x="276486" y="278324"/>
                  <a:pt x="276486" y="277955"/>
                  <a:pt x="276412" y="277660"/>
                </a:cubicBezTo>
                <a:lnTo>
                  <a:pt x="276486" y="253810"/>
                </a:lnTo>
                <a:lnTo>
                  <a:pt x="276486" y="253737"/>
                </a:lnTo>
                <a:cubicBezTo>
                  <a:pt x="276486" y="253441"/>
                  <a:pt x="276486" y="253072"/>
                  <a:pt x="276412" y="252776"/>
                </a:cubicBezTo>
                <a:lnTo>
                  <a:pt x="276486" y="228927"/>
                </a:lnTo>
                <a:lnTo>
                  <a:pt x="276486" y="228853"/>
                </a:lnTo>
                <a:cubicBezTo>
                  <a:pt x="276486" y="210320"/>
                  <a:pt x="231519" y="209803"/>
                  <a:pt x="226424" y="209803"/>
                </a:cubicBezTo>
                <a:cubicBezTo>
                  <a:pt x="221330" y="209803"/>
                  <a:pt x="176510" y="210320"/>
                  <a:pt x="176363" y="228779"/>
                </a:cubicBezTo>
                <a:cubicBezTo>
                  <a:pt x="176363" y="228779"/>
                  <a:pt x="176363" y="228779"/>
                  <a:pt x="176363" y="228853"/>
                </a:cubicBezTo>
                <a:lnTo>
                  <a:pt x="176289" y="246869"/>
                </a:lnTo>
                <a:cubicBezTo>
                  <a:pt x="171490" y="244654"/>
                  <a:pt x="166025" y="242808"/>
                  <a:pt x="159676" y="241553"/>
                </a:cubicBezTo>
                <a:cubicBezTo>
                  <a:pt x="146828" y="239043"/>
                  <a:pt x="123495" y="238821"/>
                  <a:pt x="120837" y="238747"/>
                </a:cubicBezTo>
                <a:lnTo>
                  <a:pt x="90711" y="238600"/>
                </a:lnTo>
                <a:cubicBezTo>
                  <a:pt x="89826" y="231290"/>
                  <a:pt x="87315" y="224497"/>
                  <a:pt x="83402" y="218885"/>
                </a:cubicBezTo>
                <a:cubicBezTo>
                  <a:pt x="77495" y="210468"/>
                  <a:pt x="68782" y="205595"/>
                  <a:pt x="59552" y="205447"/>
                </a:cubicBezTo>
                <a:lnTo>
                  <a:pt x="17465" y="204709"/>
                </a:lnTo>
                <a:cubicBezTo>
                  <a:pt x="10155" y="204561"/>
                  <a:pt x="4101" y="210394"/>
                  <a:pt x="3953" y="217778"/>
                </a:cubicBezTo>
                <a:cubicBezTo>
                  <a:pt x="3805" y="225087"/>
                  <a:pt x="9638" y="231142"/>
                  <a:pt x="17022" y="231290"/>
                </a:cubicBezTo>
                <a:lnTo>
                  <a:pt x="59109" y="232028"/>
                </a:lnTo>
                <a:cubicBezTo>
                  <a:pt x="59626" y="232028"/>
                  <a:pt x="60734" y="232767"/>
                  <a:pt x="61694" y="234170"/>
                </a:cubicBezTo>
                <a:cubicBezTo>
                  <a:pt x="63540" y="236828"/>
                  <a:pt x="64573" y="240593"/>
                  <a:pt x="64499" y="244654"/>
                </a:cubicBezTo>
                <a:lnTo>
                  <a:pt x="61989" y="387751"/>
                </a:lnTo>
                <a:cubicBezTo>
                  <a:pt x="61915" y="391812"/>
                  <a:pt x="60734" y="395578"/>
                  <a:pt x="58814" y="398162"/>
                </a:cubicBezTo>
                <a:cubicBezTo>
                  <a:pt x="57633" y="399712"/>
                  <a:pt x="56599" y="400229"/>
                  <a:pt x="56156" y="400229"/>
                </a:cubicBezTo>
                <a:lnTo>
                  <a:pt x="14069" y="399491"/>
                </a:lnTo>
                <a:cubicBezTo>
                  <a:pt x="13995" y="399491"/>
                  <a:pt x="13921" y="399491"/>
                  <a:pt x="13847" y="399491"/>
                </a:cubicBezTo>
                <a:cubicBezTo>
                  <a:pt x="6611" y="399491"/>
                  <a:pt x="704" y="405324"/>
                  <a:pt x="557" y="412560"/>
                </a:cubicBezTo>
                <a:cubicBezTo>
                  <a:pt x="409" y="419870"/>
                  <a:pt x="6242" y="425925"/>
                  <a:pt x="13625" y="426072"/>
                </a:cubicBezTo>
                <a:lnTo>
                  <a:pt x="55713" y="426811"/>
                </a:lnTo>
                <a:cubicBezTo>
                  <a:pt x="55861" y="426811"/>
                  <a:pt x="56008" y="426811"/>
                  <a:pt x="56156" y="426811"/>
                </a:cubicBezTo>
                <a:cubicBezTo>
                  <a:pt x="65238" y="426811"/>
                  <a:pt x="73951" y="422233"/>
                  <a:pt x="80005" y="414185"/>
                </a:cubicBezTo>
                <a:cubicBezTo>
                  <a:pt x="84657" y="408056"/>
                  <a:pt x="87537" y="400303"/>
                  <a:pt x="88349" y="392033"/>
                </a:cubicBezTo>
                <a:lnTo>
                  <a:pt x="94256" y="392624"/>
                </a:lnTo>
                <a:cubicBezTo>
                  <a:pt x="94403" y="392624"/>
                  <a:pt x="94551" y="392624"/>
                  <a:pt x="94699" y="392624"/>
                </a:cubicBezTo>
                <a:cubicBezTo>
                  <a:pt x="131322" y="394766"/>
                  <a:pt x="161079" y="409533"/>
                  <a:pt x="187438" y="422602"/>
                </a:cubicBezTo>
                <a:cubicBezTo>
                  <a:pt x="210549" y="434047"/>
                  <a:pt x="231002" y="444237"/>
                  <a:pt x="251972" y="444237"/>
                </a:cubicBezTo>
                <a:cubicBezTo>
                  <a:pt x="256033" y="444237"/>
                  <a:pt x="260020" y="443867"/>
                  <a:pt x="264155" y="443055"/>
                </a:cubicBezTo>
                <a:cubicBezTo>
                  <a:pt x="268143" y="442243"/>
                  <a:pt x="277520" y="440397"/>
                  <a:pt x="384141" y="391738"/>
                </a:cubicBezTo>
                <a:cubicBezTo>
                  <a:pt x="433316" y="369292"/>
                  <a:pt x="480941" y="347067"/>
                  <a:pt x="486553" y="344408"/>
                </a:cubicBezTo>
                <a:cubicBezTo>
                  <a:pt x="496152" y="340864"/>
                  <a:pt x="503831" y="333776"/>
                  <a:pt x="508261" y="324546"/>
                </a:cubicBezTo>
                <a:cubicBezTo>
                  <a:pt x="512618" y="315465"/>
                  <a:pt x="513208" y="304758"/>
                  <a:pt x="509738" y="294864"/>
                </a:cubicBezTo>
                <a:moveTo>
                  <a:pt x="395290" y="136778"/>
                </a:moveTo>
                <a:cubicBezTo>
                  <a:pt x="395438" y="136852"/>
                  <a:pt x="395512" y="136852"/>
                  <a:pt x="395659" y="136926"/>
                </a:cubicBezTo>
                <a:cubicBezTo>
                  <a:pt x="395955" y="137000"/>
                  <a:pt x="396250" y="137147"/>
                  <a:pt x="396545" y="137221"/>
                </a:cubicBezTo>
                <a:cubicBezTo>
                  <a:pt x="396619" y="137221"/>
                  <a:pt x="396693" y="137295"/>
                  <a:pt x="396767" y="137295"/>
                </a:cubicBezTo>
                <a:cubicBezTo>
                  <a:pt x="397136" y="137443"/>
                  <a:pt x="397505" y="137517"/>
                  <a:pt x="397874" y="137664"/>
                </a:cubicBezTo>
                <a:cubicBezTo>
                  <a:pt x="398022" y="137664"/>
                  <a:pt x="398096" y="137738"/>
                  <a:pt x="398243" y="137738"/>
                </a:cubicBezTo>
                <a:cubicBezTo>
                  <a:pt x="398465" y="137812"/>
                  <a:pt x="398760" y="137886"/>
                  <a:pt x="398982" y="137960"/>
                </a:cubicBezTo>
                <a:cubicBezTo>
                  <a:pt x="399130" y="138033"/>
                  <a:pt x="399277" y="138033"/>
                  <a:pt x="399425" y="138107"/>
                </a:cubicBezTo>
                <a:cubicBezTo>
                  <a:pt x="399647" y="138181"/>
                  <a:pt x="399942" y="138255"/>
                  <a:pt x="400163" y="138329"/>
                </a:cubicBezTo>
                <a:cubicBezTo>
                  <a:pt x="400311" y="138403"/>
                  <a:pt x="400459" y="138403"/>
                  <a:pt x="400606" y="138477"/>
                </a:cubicBezTo>
                <a:cubicBezTo>
                  <a:pt x="400902" y="138550"/>
                  <a:pt x="401123" y="138624"/>
                  <a:pt x="401419" y="138698"/>
                </a:cubicBezTo>
                <a:cubicBezTo>
                  <a:pt x="401493" y="138698"/>
                  <a:pt x="401640" y="138772"/>
                  <a:pt x="401714" y="138772"/>
                </a:cubicBezTo>
                <a:cubicBezTo>
                  <a:pt x="402083" y="138846"/>
                  <a:pt x="402452" y="138920"/>
                  <a:pt x="402822" y="139067"/>
                </a:cubicBezTo>
                <a:cubicBezTo>
                  <a:pt x="402969" y="139067"/>
                  <a:pt x="403043" y="139141"/>
                  <a:pt x="403191" y="139141"/>
                </a:cubicBezTo>
                <a:cubicBezTo>
                  <a:pt x="403486" y="139215"/>
                  <a:pt x="403708" y="139289"/>
                  <a:pt x="404003" y="139289"/>
                </a:cubicBezTo>
                <a:cubicBezTo>
                  <a:pt x="404150" y="139289"/>
                  <a:pt x="404298" y="139363"/>
                  <a:pt x="404446" y="139363"/>
                </a:cubicBezTo>
                <a:cubicBezTo>
                  <a:pt x="404667" y="139436"/>
                  <a:pt x="404963" y="139436"/>
                  <a:pt x="405184" y="139510"/>
                </a:cubicBezTo>
                <a:cubicBezTo>
                  <a:pt x="405332" y="139510"/>
                  <a:pt x="405480" y="139584"/>
                  <a:pt x="405627" y="139584"/>
                </a:cubicBezTo>
                <a:cubicBezTo>
                  <a:pt x="405923" y="139658"/>
                  <a:pt x="406144" y="139658"/>
                  <a:pt x="406439" y="139732"/>
                </a:cubicBezTo>
                <a:cubicBezTo>
                  <a:pt x="406587" y="139732"/>
                  <a:pt x="406661" y="139806"/>
                  <a:pt x="406809" y="139806"/>
                </a:cubicBezTo>
                <a:cubicBezTo>
                  <a:pt x="407178" y="139879"/>
                  <a:pt x="407547" y="139953"/>
                  <a:pt x="407916" y="140027"/>
                </a:cubicBezTo>
                <a:cubicBezTo>
                  <a:pt x="407990" y="140027"/>
                  <a:pt x="408064" y="140027"/>
                  <a:pt x="408211" y="140101"/>
                </a:cubicBezTo>
                <a:cubicBezTo>
                  <a:pt x="408507" y="140175"/>
                  <a:pt x="408802" y="140175"/>
                  <a:pt x="409098" y="140249"/>
                </a:cubicBezTo>
                <a:cubicBezTo>
                  <a:pt x="409245" y="140249"/>
                  <a:pt x="409393" y="140322"/>
                  <a:pt x="409541" y="140322"/>
                </a:cubicBezTo>
                <a:cubicBezTo>
                  <a:pt x="409762" y="140396"/>
                  <a:pt x="410057" y="140396"/>
                  <a:pt x="410279" y="140470"/>
                </a:cubicBezTo>
                <a:cubicBezTo>
                  <a:pt x="410427" y="140470"/>
                  <a:pt x="410574" y="140544"/>
                  <a:pt x="410722" y="140544"/>
                </a:cubicBezTo>
                <a:cubicBezTo>
                  <a:pt x="410944" y="140544"/>
                  <a:pt x="411239" y="140618"/>
                  <a:pt x="411461" y="140618"/>
                </a:cubicBezTo>
                <a:cubicBezTo>
                  <a:pt x="411608" y="140618"/>
                  <a:pt x="411756" y="140692"/>
                  <a:pt x="411830" y="140692"/>
                </a:cubicBezTo>
                <a:cubicBezTo>
                  <a:pt x="412199" y="140766"/>
                  <a:pt x="412494" y="140766"/>
                  <a:pt x="412863" y="140839"/>
                </a:cubicBezTo>
                <a:cubicBezTo>
                  <a:pt x="412937" y="140839"/>
                  <a:pt x="412937" y="140839"/>
                  <a:pt x="413011" y="140839"/>
                </a:cubicBezTo>
                <a:cubicBezTo>
                  <a:pt x="413380" y="140913"/>
                  <a:pt x="413676" y="140913"/>
                  <a:pt x="414045" y="140987"/>
                </a:cubicBezTo>
                <a:cubicBezTo>
                  <a:pt x="414192" y="140987"/>
                  <a:pt x="414266" y="140987"/>
                  <a:pt x="414414" y="141061"/>
                </a:cubicBezTo>
                <a:cubicBezTo>
                  <a:pt x="414635" y="141061"/>
                  <a:pt x="414931" y="141135"/>
                  <a:pt x="415152" y="141135"/>
                </a:cubicBezTo>
                <a:cubicBezTo>
                  <a:pt x="415300" y="141135"/>
                  <a:pt x="415448" y="141135"/>
                  <a:pt x="415522" y="141209"/>
                </a:cubicBezTo>
                <a:cubicBezTo>
                  <a:pt x="415743" y="141209"/>
                  <a:pt x="415964" y="141282"/>
                  <a:pt x="416186" y="141282"/>
                </a:cubicBezTo>
                <a:cubicBezTo>
                  <a:pt x="416334" y="141282"/>
                  <a:pt x="416407" y="141282"/>
                  <a:pt x="416555" y="141356"/>
                </a:cubicBezTo>
                <a:cubicBezTo>
                  <a:pt x="416851" y="141356"/>
                  <a:pt x="417146" y="141430"/>
                  <a:pt x="417368" y="141430"/>
                </a:cubicBezTo>
                <a:cubicBezTo>
                  <a:pt x="417441" y="141430"/>
                  <a:pt x="417515" y="141430"/>
                  <a:pt x="417515" y="141430"/>
                </a:cubicBezTo>
                <a:cubicBezTo>
                  <a:pt x="417884" y="141430"/>
                  <a:pt x="418180" y="141504"/>
                  <a:pt x="418475" y="141504"/>
                </a:cubicBezTo>
                <a:cubicBezTo>
                  <a:pt x="418549" y="141504"/>
                  <a:pt x="418697" y="141504"/>
                  <a:pt x="418770" y="141504"/>
                </a:cubicBezTo>
                <a:cubicBezTo>
                  <a:pt x="418992" y="141504"/>
                  <a:pt x="419214" y="141578"/>
                  <a:pt x="419435" y="141578"/>
                </a:cubicBezTo>
                <a:cubicBezTo>
                  <a:pt x="419583" y="141578"/>
                  <a:pt x="419656" y="141578"/>
                  <a:pt x="419804" y="141578"/>
                </a:cubicBezTo>
                <a:cubicBezTo>
                  <a:pt x="420025" y="141578"/>
                  <a:pt x="420247" y="141578"/>
                  <a:pt x="420469" y="141652"/>
                </a:cubicBezTo>
                <a:cubicBezTo>
                  <a:pt x="420542" y="141652"/>
                  <a:pt x="420690" y="141652"/>
                  <a:pt x="420764" y="141652"/>
                </a:cubicBezTo>
                <a:cubicBezTo>
                  <a:pt x="420986" y="141652"/>
                  <a:pt x="421207" y="141652"/>
                  <a:pt x="421502" y="141725"/>
                </a:cubicBezTo>
                <a:cubicBezTo>
                  <a:pt x="421576" y="141725"/>
                  <a:pt x="421650" y="141725"/>
                  <a:pt x="421724" y="141725"/>
                </a:cubicBezTo>
                <a:cubicBezTo>
                  <a:pt x="422019" y="141725"/>
                  <a:pt x="422314" y="141799"/>
                  <a:pt x="422610" y="141799"/>
                </a:cubicBezTo>
                <a:cubicBezTo>
                  <a:pt x="422684" y="141799"/>
                  <a:pt x="422758" y="141799"/>
                  <a:pt x="422831" y="141799"/>
                </a:cubicBezTo>
                <a:cubicBezTo>
                  <a:pt x="423053" y="141799"/>
                  <a:pt x="423275" y="141799"/>
                  <a:pt x="423496" y="141799"/>
                </a:cubicBezTo>
                <a:cubicBezTo>
                  <a:pt x="423570" y="141799"/>
                  <a:pt x="423644" y="141799"/>
                  <a:pt x="423791" y="141799"/>
                </a:cubicBezTo>
                <a:cubicBezTo>
                  <a:pt x="423939" y="141799"/>
                  <a:pt x="424160" y="141799"/>
                  <a:pt x="424308" y="141799"/>
                </a:cubicBezTo>
                <a:cubicBezTo>
                  <a:pt x="424382" y="141799"/>
                  <a:pt x="424456" y="141799"/>
                  <a:pt x="424530" y="141799"/>
                </a:cubicBezTo>
                <a:cubicBezTo>
                  <a:pt x="424751" y="141799"/>
                  <a:pt x="424899" y="141799"/>
                  <a:pt x="425120" y="141799"/>
                </a:cubicBezTo>
                <a:cubicBezTo>
                  <a:pt x="425194" y="141799"/>
                  <a:pt x="425194" y="141799"/>
                  <a:pt x="425268" y="141799"/>
                </a:cubicBezTo>
                <a:cubicBezTo>
                  <a:pt x="425490" y="141799"/>
                  <a:pt x="425711" y="141799"/>
                  <a:pt x="425932" y="141799"/>
                </a:cubicBezTo>
                <a:cubicBezTo>
                  <a:pt x="425932" y="141799"/>
                  <a:pt x="425932" y="141799"/>
                  <a:pt x="426006" y="141799"/>
                </a:cubicBezTo>
                <a:cubicBezTo>
                  <a:pt x="426228" y="141799"/>
                  <a:pt x="426376" y="141799"/>
                  <a:pt x="426597" y="141799"/>
                </a:cubicBezTo>
                <a:cubicBezTo>
                  <a:pt x="426671" y="141799"/>
                  <a:pt x="426671" y="141799"/>
                  <a:pt x="426745" y="141799"/>
                </a:cubicBezTo>
                <a:cubicBezTo>
                  <a:pt x="426893" y="141799"/>
                  <a:pt x="427040" y="141799"/>
                  <a:pt x="427188" y="141799"/>
                </a:cubicBezTo>
                <a:cubicBezTo>
                  <a:pt x="427262" y="141799"/>
                  <a:pt x="427262" y="141799"/>
                  <a:pt x="427336" y="141799"/>
                </a:cubicBezTo>
                <a:cubicBezTo>
                  <a:pt x="427483" y="141799"/>
                  <a:pt x="427631" y="141799"/>
                  <a:pt x="427705" y="141799"/>
                </a:cubicBezTo>
                <a:cubicBezTo>
                  <a:pt x="427778" y="141799"/>
                  <a:pt x="427778" y="141799"/>
                  <a:pt x="427852" y="141799"/>
                </a:cubicBezTo>
                <a:cubicBezTo>
                  <a:pt x="428000" y="141799"/>
                  <a:pt x="428148" y="141799"/>
                  <a:pt x="428295" y="141799"/>
                </a:cubicBezTo>
                <a:cubicBezTo>
                  <a:pt x="430510" y="141873"/>
                  <a:pt x="432726" y="141873"/>
                  <a:pt x="434941" y="141799"/>
                </a:cubicBezTo>
                <a:cubicBezTo>
                  <a:pt x="435089" y="141799"/>
                  <a:pt x="435236" y="141799"/>
                  <a:pt x="435384" y="141799"/>
                </a:cubicBezTo>
                <a:cubicBezTo>
                  <a:pt x="435458" y="141799"/>
                  <a:pt x="435531" y="141799"/>
                  <a:pt x="435531" y="141799"/>
                </a:cubicBezTo>
                <a:cubicBezTo>
                  <a:pt x="435605" y="141799"/>
                  <a:pt x="435753" y="141799"/>
                  <a:pt x="435900" y="141799"/>
                </a:cubicBezTo>
                <a:cubicBezTo>
                  <a:pt x="435974" y="141799"/>
                  <a:pt x="436048" y="141799"/>
                  <a:pt x="436122" y="141799"/>
                </a:cubicBezTo>
                <a:cubicBezTo>
                  <a:pt x="436270" y="141799"/>
                  <a:pt x="436344" y="141799"/>
                  <a:pt x="436491" y="141799"/>
                </a:cubicBezTo>
                <a:cubicBezTo>
                  <a:pt x="436565" y="141799"/>
                  <a:pt x="436639" y="141799"/>
                  <a:pt x="436713" y="141799"/>
                </a:cubicBezTo>
                <a:cubicBezTo>
                  <a:pt x="436861" y="141799"/>
                  <a:pt x="437008" y="141799"/>
                  <a:pt x="437156" y="141799"/>
                </a:cubicBezTo>
                <a:cubicBezTo>
                  <a:pt x="437230" y="141799"/>
                  <a:pt x="437230" y="141799"/>
                  <a:pt x="437304" y="141799"/>
                </a:cubicBezTo>
                <a:cubicBezTo>
                  <a:pt x="437525" y="141799"/>
                  <a:pt x="437746" y="141799"/>
                  <a:pt x="437968" y="141799"/>
                </a:cubicBezTo>
                <a:cubicBezTo>
                  <a:pt x="438042" y="141799"/>
                  <a:pt x="438116" y="141799"/>
                  <a:pt x="438189" y="141799"/>
                </a:cubicBezTo>
                <a:cubicBezTo>
                  <a:pt x="438337" y="141799"/>
                  <a:pt x="438559" y="141799"/>
                  <a:pt x="438706" y="141799"/>
                </a:cubicBezTo>
                <a:cubicBezTo>
                  <a:pt x="438780" y="141799"/>
                  <a:pt x="438854" y="141799"/>
                  <a:pt x="439002" y="141799"/>
                </a:cubicBezTo>
                <a:cubicBezTo>
                  <a:pt x="439150" y="141799"/>
                  <a:pt x="439297" y="141799"/>
                  <a:pt x="439519" y="141799"/>
                </a:cubicBezTo>
                <a:cubicBezTo>
                  <a:pt x="439592" y="141799"/>
                  <a:pt x="439740" y="141799"/>
                  <a:pt x="439814" y="141799"/>
                </a:cubicBezTo>
                <a:cubicBezTo>
                  <a:pt x="440035" y="141799"/>
                  <a:pt x="440183" y="141799"/>
                  <a:pt x="440405" y="141799"/>
                </a:cubicBezTo>
                <a:cubicBezTo>
                  <a:pt x="440478" y="141799"/>
                  <a:pt x="440552" y="141799"/>
                  <a:pt x="440626" y="141799"/>
                </a:cubicBezTo>
                <a:cubicBezTo>
                  <a:pt x="440922" y="141799"/>
                  <a:pt x="441217" y="141799"/>
                  <a:pt x="441512" y="141725"/>
                </a:cubicBezTo>
                <a:cubicBezTo>
                  <a:pt x="441586" y="141725"/>
                  <a:pt x="441660" y="141725"/>
                  <a:pt x="441734" y="141725"/>
                </a:cubicBezTo>
                <a:cubicBezTo>
                  <a:pt x="441955" y="141725"/>
                  <a:pt x="442177" y="141725"/>
                  <a:pt x="442398" y="141652"/>
                </a:cubicBezTo>
                <a:cubicBezTo>
                  <a:pt x="442472" y="141652"/>
                  <a:pt x="442620" y="141652"/>
                  <a:pt x="442694" y="141652"/>
                </a:cubicBezTo>
                <a:cubicBezTo>
                  <a:pt x="442915" y="141652"/>
                  <a:pt x="443137" y="141652"/>
                  <a:pt x="443358" y="141578"/>
                </a:cubicBezTo>
                <a:cubicBezTo>
                  <a:pt x="443506" y="141578"/>
                  <a:pt x="443580" y="141578"/>
                  <a:pt x="443727" y="141578"/>
                </a:cubicBezTo>
                <a:cubicBezTo>
                  <a:pt x="443949" y="141578"/>
                  <a:pt x="444170" y="141578"/>
                  <a:pt x="444392" y="141504"/>
                </a:cubicBezTo>
                <a:cubicBezTo>
                  <a:pt x="444466" y="141504"/>
                  <a:pt x="444613" y="141504"/>
                  <a:pt x="444687" y="141504"/>
                </a:cubicBezTo>
                <a:cubicBezTo>
                  <a:pt x="444983" y="141504"/>
                  <a:pt x="445352" y="141430"/>
                  <a:pt x="445721" y="141430"/>
                </a:cubicBezTo>
                <a:cubicBezTo>
                  <a:pt x="445795" y="141430"/>
                  <a:pt x="445795" y="141430"/>
                  <a:pt x="445868" y="141430"/>
                </a:cubicBezTo>
                <a:cubicBezTo>
                  <a:pt x="446164" y="141430"/>
                  <a:pt x="446459" y="141356"/>
                  <a:pt x="446755" y="141356"/>
                </a:cubicBezTo>
                <a:cubicBezTo>
                  <a:pt x="446902" y="141356"/>
                  <a:pt x="446976" y="141356"/>
                  <a:pt x="447124" y="141282"/>
                </a:cubicBezTo>
                <a:cubicBezTo>
                  <a:pt x="447345" y="141282"/>
                  <a:pt x="447567" y="141209"/>
                  <a:pt x="447788" y="141209"/>
                </a:cubicBezTo>
                <a:cubicBezTo>
                  <a:pt x="447936" y="141209"/>
                  <a:pt x="448084" y="141209"/>
                  <a:pt x="448157" y="141135"/>
                </a:cubicBezTo>
                <a:cubicBezTo>
                  <a:pt x="448379" y="141135"/>
                  <a:pt x="448601" y="141061"/>
                  <a:pt x="448896" y="141061"/>
                </a:cubicBezTo>
                <a:cubicBezTo>
                  <a:pt x="449044" y="141061"/>
                  <a:pt x="449118" y="141061"/>
                  <a:pt x="449265" y="140987"/>
                </a:cubicBezTo>
                <a:cubicBezTo>
                  <a:pt x="449560" y="140987"/>
                  <a:pt x="449856" y="140913"/>
                  <a:pt x="450225" y="140839"/>
                </a:cubicBezTo>
                <a:cubicBezTo>
                  <a:pt x="450299" y="140839"/>
                  <a:pt x="450373" y="140839"/>
                  <a:pt x="450373" y="140839"/>
                </a:cubicBezTo>
                <a:cubicBezTo>
                  <a:pt x="450742" y="140766"/>
                  <a:pt x="451111" y="140766"/>
                  <a:pt x="451480" y="140692"/>
                </a:cubicBezTo>
                <a:cubicBezTo>
                  <a:pt x="451628" y="140692"/>
                  <a:pt x="451702" y="140692"/>
                  <a:pt x="451849" y="140618"/>
                </a:cubicBezTo>
                <a:cubicBezTo>
                  <a:pt x="452145" y="140544"/>
                  <a:pt x="452366" y="140544"/>
                  <a:pt x="452662" y="140470"/>
                </a:cubicBezTo>
                <a:cubicBezTo>
                  <a:pt x="452809" y="140470"/>
                  <a:pt x="452957" y="140396"/>
                  <a:pt x="453031" y="140396"/>
                </a:cubicBezTo>
                <a:cubicBezTo>
                  <a:pt x="453252" y="140322"/>
                  <a:pt x="453548" y="140322"/>
                  <a:pt x="453769" y="140249"/>
                </a:cubicBezTo>
                <a:cubicBezTo>
                  <a:pt x="453917" y="140249"/>
                  <a:pt x="454064" y="140175"/>
                  <a:pt x="454138" y="140175"/>
                </a:cubicBezTo>
                <a:cubicBezTo>
                  <a:pt x="454434" y="140101"/>
                  <a:pt x="454729" y="140101"/>
                  <a:pt x="455025" y="140027"/>
                </a:cubicBezTo>
                <a:cubicBezTo>
                  <a:pt x="455098" y="140027"/>
                  <a:pt x="455246" y="140027"/>
                  <a:pt x="455320" y="139953"/>
                </a:cubicBezTo>
                <a:cubicBezTo>
                  <a:pt x="455689" y="139879"/>
                  <a:pt x="456058" y="139806"/>
                  <a:pt x="456427" y="139732"/>
                </a:cubicBezTo>
                <a:cubicBezTo>
                  <a:pt x="456501" y="139732"/>
                  <a:pt x="456649" y="139658"/>
                  <a:pt x="456723" y="139658"/>
                </a:cubicBezTo>
                <a:cubicBezTo>
                  <a:pt x="457018" y="139584"/>
                  <a:pt x="457313" y="139584"/>
                  <a:pt x="457535" y="139510"/>
                </a:cubicBezTo>
                <a:cubicBezTo>
                  <a:pt x="457682" y="139510"/>
                  <a:pt x="457830" y="139436"/>
                  <a:pt x="457978" y="139436"/>
                </a:cubicBezTo>
                <a:cubicBezTo>
                  <a:pt x="458199" y="139363"/>
                  <a:pt x="458495" y="139363"/>
                  <a:pt x="458716" y="139289"/>
                </a:cubicBezTo>
                <a:cubicBezTo>
                  <a:pt x="458864" y="139289"/>
                  <a:pt x="459012" y="139215"/>
                  <a:pt x="459159" y="139215"/>
                </a:cubicBezTo>
                <a:cubicBezTo>
                  <a:pt x="459455" y="139141"/>
                  <a:pt x="459676" y="139067"/>
                  <a:pt x="459971" y="139067"/>
                </a:cubicBezTo>
                <a:cubicBezTo>
                  <a:pt x="460119" y="139067"/>
                  <a:pt x="460193" y="138993"/>
                  <a:pt x="460341" y="138993"/>
                </a:cubicBezTo>
                <a:cubicBezTo>
                  <a:pt x="460710" y="138920"/>
                  <a:pt x="461079" y="138846"/>
                  <a:pt x="461448" y="138698"/>
                </a:cubicBezTo>
                <a:cubicBezTo>
                  <a:pt x="461522" y="138698"/>
                  <a:pt x="461596" y="138698"/>
                  <a:pt x="461670" y="138624"/>
                </a:cubicBezTo>
                <a:cubicBezTo>
                  <a:pt x="461965" y="138550"/>
                  <a:pt x="462260" y="138477"/>
                  <a:pt x="462556" y="138403"/>
                </a:cubicBezTo>
                <a:cubicBezTo>
                  <a:pt x="462704" y="138403"/>
                  <a:pt x="462851" y="138329"/>
                  <a:pt x="462925" y="138329"/>
                </a:cubicBezTo>
                <a:cubicBezTo>
                  <a:pt x="463147" y="138255"/>
                  <a:pt x="463442" y="138181"/>
                  <a:pt x="463663" y="138107"/>
                </a:cubicBezTo>
                <a:cubicBezTo>
                  <a:pt x="463811" y="138033"/>
                  <a:pt x="463959" y="138033"/>
                  <a:pt x="464106" y="137960"/>
                </a:cubicBezTo>
                <a:cubicBezTo>
                  <a:pt x="464328" y="137886"/>
                  <a:pt x="464623" y="137812"/>
                  <a:pt x="464845" y="137738"/>
                </a:cubicBezTo>
                <a:cubicBezTo>
                  <a:pt x="464993" y="137738"/>
                  <a:pt x="465066" y="137664"/>
                  <a:pt x="465214" y="137664"/>
                </a:cubicBezTo>
                <a:cubicBezTo>
                  <a:pt x="465583" y="137591"/>
                  <a:pt x="465952" y="137443"/>
                  <a:pt x="466248" y="137369"/>
                </a:cubicBezTo>
                <a:cubicBezTo>
                  <a:pt x="466248" y="137369"/>
                  <a:pt x="466248" y="137369"/>
                  <a:pt x="466322" y="137369"/>
                </a:cubicBezTo>
                <a:cubicBezTo>
                  <a:pt x="466691" y="137221"/>
                  <a:pt x="467060" y="137147"/>
                  <a:pt x="467429" y="137000"/>
                </a:cubicBezTo>
                <a:cubicBezTo>
                  <a:pt x="467577" y="136926"/>
                  <a:pt x="467650" y="136926"/>
                  <a:pt x="467798" y="136852"/>
                </a:cubicBezTo>
                <a:cubicBezTo>
                  <a:pt x="468020" y="136778"/>
                  <a:pt x="468315" y="136705"/>
                  <a:pt x="468537" y="136557"/>
                </a:cubicBezTo>
                <a:cubicBezTo>
                  <a:pt x="468611" y="136557"/>
                  <a:pt x="468684" y="136483"/>
                  <a:pt x="468758" y="136483"/>
                </a:cubicBezTo>
                <a:lnTo>
                  <a:pt x="468758" y="146673"/>
                </a:lnTo>
                <a:cubicBezTo>
                  <a:pt x="465952" y="149183"/>
                  <a:pt x="452883" y="153539"/>
                  <a:pt x="431618" y="153539"/>
                </a:cubicBezTo>
                <a:cubicBezTo>
                  <a:pt x="413897" y="153539"/>
                  <a:pt x="401862" y="150512"/>
                  <a:pt x="396693" y="148075"/>
                </a:cubicBezTo>
                <a:cubicBezTo>
                  <a:pt x="395659" y="147559"/>
                  <a:pt x="394921" y="147115"/>
                  <a:pt x="394478" y="146673"/>
                </a:cubicBezTo>
                <a:lnTo>
                  <a:pt x="394478" y="136483"/>
                </a:lnTo>
                <a:cubicBezTo>
                  <a:pt x="394552" y="136483"/>
                  <a:pt x="394626" y="136557"/>
                  <a:pt x="394699" y="136557"/>
                </a:cubicBezTo>
                <a:cubicBezTo>
                  <a:pt x="394847" y="136631"/>
                  <a:pt x="395069" y="136705"/>
                  <a:pt x="395290" y="136778"/>
                </a:cubicBezTo>
                <a:moveTo>
                  <a:pt x="434867" y="217039"/>
                </a:moveTo>
                <a:cubicBezTo>
                  <a:pt x="439740" y="216965"/>
                  <a:pt x="456501" y="216301"/>
                  <a:pt x="468684" y="211723"/>
                </a:cubicBezTo>
                <a:lnTo>
                  <a:pt x="468684" y="221913"/>
                </a:lnTo>
                <a:cubicBezTo>
                  <a:pt x="465878" y="224423"/>
                  <a:pt x="452809" y="228779"/>
                  <a:pt x="431544" y="228779"/>
                </a:cubicBezTo>
                <a:cubicBezTo>
                  <a:pt x="410353" y="228779"/>
                  <a:pt x="397284" y="224423"/>
                  <a:pt x="394404" y="221913"/>
                </a:cubicBezTo>
                <a:lnTo>
                  <a:pt x="394404" y="211649"/>
                </a:lnTo>
                <a:cubicBezTo>
                  <a:pt x="406513" y="216227"/>
                  <a:pt x="423348" y="216892"/>
                  <a:pt x="428221" y="217039"/>
                </a:cubicBezTo>
                <a:cubicBezTo>
                  <a:pt x="430437" y="217039"/>
                  <a:pt x="432652" y="217039"/>
                  <a:pt x="434867" y="217039"/>
                </a:cubicBezTo>
                <a:moveTo>
                  <a:pt x="434867" y="242218"/>
                </a:moveTo>
                <a:cubicBezTo>
                  <a:pt x="439740" y="242144"/>
                  <a:pt x="456501" y="241479"/>
                  <a:pt x="468684" y="236901"/>
                </a:cubicBezTo>
                <a:lnTo>
                  <a:pt x="468684" y="247091"/>
                </a:lnTo>
                <a:cubicBezTo>
                  <a:pt x="465878" y="249602"/>
                  <a:pt x="452809" y="253958"/>
                  <a:pt x="431544" y="253958"/>
                </a:cubicBezTo>
                <a:cubicBezTo>
                  <a:pt x="410353" y="253958"/>
                  <a:pt x="397284" y="249602"/>
                  <a:pt x="394404" y="247091"/>
                </a:cubicBezTo>
                <a:lnTo>
                  <a:pt x="394404" y="236828"/>
                </a:lnTo>
                <a:cubicBezTo>
                  <a:pt x="406513" y="241406"/>
                  <a:pt x="423348" y="242070"/>
                  <a:pt x="428221" y="242218"/>
                </a:cubicBezTo>
                <a:cubicBezTo>
                  <a:pt x="430437" y="242218"/>
                  <a:pt x="432652" y="242218"/>
                  <a:pt x="434867" y="242218"/>
                </a:cubicBezTo>
                <a:moveTo>
                  <a:pt x="434867" y="267470"/>
                </a:moveTo>
                <a:cubicBezTo>
                  <a:pt x="439740" y="267396"/>
                  <a:pt x="456501" y="266732"/>
                  <a:pt x="468684" y="262154"/>
                </a:cubicBezTo>
                <a:lnTo>
                  <a:pt x="468684" y="267396"/>
                </a:lnTo>
                <a:cubicBezTo>
                  <a:pt x="465214" y="267692"/>
                  <a:pt x="461743" y="268356"/>
                  <a:pt x="458347" y="269538"/>
                </a:cubicBezTo>
                <a:cubicBezTo>
                  <a:pt x="449634" y="272639"/>
                  <a:pt x="440626" y="275888"/>
                  <a:pt x="431618" y="279136"/>
                </a:cubicBezTo>
                <a:cubicBezTo>
                  <a:pt x="431618" y="279136"/>
                  <a:pt x="431544" y="279136"/>
                  <a:pt x="431544" y="279136"/>
                </a:cubicBezTo>
                <a:cubicBezTo>
                  <a:pt x="410353" y="279136"/>
                  <a:pt x="397284" y="274780"/>
                  <a:pt x="394404" y="272270"/>
                </a:cubicBezTo>
                <a:lnTo>
                  <a:pt x="394404" y="262006"/>
                </a:lnTo>
                <a:cubicBezTo>
                  <a:pt x="406513" y="266584"/>
                  <a:pt x="423348" y="267249"/>
                  <a:pt x="428221" y="267396"/>
                </a:cubicBezTo>
                <a:cubicBezTo>
                  <a:pt x="430437" y="267544"/>
                  <a:pt x="432652" y="267544"/>
                  <a:pt x="434867" y="267470"/>
                </a:cubicBezTo>
                <a:moveTo>
                  <a:pt x="394847" y="161587"/>
                </a:moveTo>
                <a:cubicBezTo>
                  <a:pt x="406956" y="166018"/>
                  <a:pt x="423422" y="166683"/>
                  <a:pt x="428221" y="166830"/>
                </a:cubicBezTo>
                <a:cubicBezTo>
                  <a:pt x="430437" y="166904"/>
                  <a:pt x="432652" y="166904"/>
                  <a:pt x="434867" y="166830"/>
                </a:cubicBezTo>
                <a:cubicBezTo>
                  <a:pt x="439740" y="166756"/>
                  <a:pt x="456501" y="166092"/>
                  <a:pt x="468684" y="161514"/>
                </a:cubicBezTo>
                <a:lnTo>
                  <a:pt x="468684" y="171703"/>
                </a:lnTo>
                <a:cubicBezTo>
                  <a:pt x="465878" y="174214"/>
                  <a:pt x="452809" y="178570"/>
                  <a:pt x="431544" y="178570"/>
                </a:cubicBezTo>
                <a:cubicBezTo>
                  <a:pt x="413823" y="178570"/>
                  <a:pt x="401788" y="175543"/>
                  <a:pt x="396619" y="173106"/>
                </a:cubicBezTo>
                <a:cubicBezTo>
                  <a:pt x="395586" y="172589"/>
                  <a:pt x="394847" y="172146"/>
                  <a:pt x="394404" y="171703"/>
                </a:cubicBezTo>
                <a:lnTo>
                  <a:pt x="394404" y="161514"/>
                </a:lnTo>
                <a:cubicBezTo>
                  <a:pt x="394478" y="161514"/>
                  <a:pt x="394478" y="161587"/>
                  <a:pt x="394552" y="161587"/>
                </a:cubicBezTo>
                <a:cubicBezTo>
                  <a:pt x="394699" y="161587"/>
                  <a:pt x="394773" y="161587"/>
                  <a:pt x="394847" y="161587"/>
                </a:cubicBezTo>
                <a:moveTo>
                  <a:pt x="394847" y="186619"/>
                </a:moveTo>
                <a:cubicBezTo>
                  <a:pt x="406956" y="191049"/>
                  <a:pt x="423422" y="191713"/>
                  <a:pt x="428221" y="191861"/>
                </a:cubicBezTo>
                <a:cubicBezTo>
                  <a:pt x="430437" y="191935"/>
                  <a:pt x="432652" y="191935"/>
                  <a:pt x="434867" y="191861"/>
                </a:cubicBezTo>
                <a:cubicBezTo>
                  <a:pt x="439740" y="191787"/>
                  <a:pt x="456501" y="191122"/>
                  <a:pt x="468684" y="186545"/>
                </a:cubicBezTo>
                <a:lnTo>
                  <a:pt x="468684" y="196734"/>
                </a:lnTo>
                <a:cubicBezTo>
                  <a:pt x="465878" y="199244"/>
                  <a:pt x="452809" y="203601"/>
                  <a:pt x="431544" y="203601"/>
                </a:cubicBezTo>
                <a:cubicBezTo>
                  <a:pt x="410353" y="203601"/>
                  <a:pt x="397284" y="199244"/>
                  <a:pt x="394404" y="196734"/>
                </a:cubicBezTo>
                <a:lnTo>
                  <a:pt x="394404" y="186471"/>
                </a:lnTo>
                <a:cubicBezTo>
                  <a:pt x="394478" y="186471"/>
                  <a:pt x="394552" y="186545"/>
                  <a:pt x="394552" y="186545"/>
                </a:cubicBezTo>
                <a:cubicBezTo>
                  <a:pt x="394699" y="186619"/>
                  <a:pt x="394773" y="186619"/>
                  <a:pt x="394847" y="186619"/>
                </a:cubicBezTo>
                <a:moveTo>
                  <a:pt x="467281" y="122675"/>
                </a:moveTo>
                <a:cubicBezTo>
                  <a:pt x="467281" y="122675"/>
                  <a:pt x="467208" y="122675"/>
                  <a:pt x="467208" y="122749"/>
                </a:cubicBezTo>
                <a:cubicBezTo>
                  <a:pt x="466986" y="122897"/>
                  <a:pt x="466691" y="123045"/>
                  <a:pt x="466395" y="123118"/>
                </a:cubicBezTo>
                <a:cubicBezTo>
                  <a:pt x="466395" y="123118"/>
                  <a:pt x="466322" y="123118"/>
                  <a:pt x="466322" y="123118"/>
                </a:cubicBezTo>
                <a:cubicBezTo>
                  <a:pt x="466026" y="123266"/>
                  <a:pt x="465731" y="123414"/>
                  <a:pt x="465435" y="123488"/>
                </a:cubicBezTo>
                <a:cubicBezTo>
                  <a:pt x="465362" y="123488"/>
                  <a:pt x="465362" y="123561"/>
                  <a:pt x="465288" y="123561"/>
                </a:cubicBezTo>
                <a:cubicBezTo>
                  <a:pt x="464993" y="123709"/>
                  <a:pt x="464623" y="123857"/>
                  <a:pt x="464254" y="124004"/>
                </a:cubicBezTo>
                <a:cubicBezTo>
                  <a:pt x="464180" y="124004"/>
                  <a:pt x="464106" y="124078"/>
                  <a:pt x="464032" y="124078"/>
                </a:cubicBezTo>
                <a:cubicBezTo>
                  <a:pt x="463663" y="124226"/>
                  <a:pt x="463294" y="124374"/>
                  <a:pt x="462851" y="124521"/>
                </a:cubicBezTo>
                <a:cubicBezTo>
                  <a:pt x="462777" y="124521"/>
                  <a:pt x="462704" y="124595"/>
                  <a:pt x="462630" y="124595"/>
                </a:cubicBezTo>
                <a:cubicBezTo>
                  <a:pt x="462187" y="124743"/>
                  <a:pt x="461743" y="124891"/>
                  <a:pt x="461301" y="125038"/>
                </a:cubicBezTo>
                <a:cubicBezTo>
                  <a:pt x="461301" y="125038"/>
                  <a:pt x="461301" y="125038"/>
                  <a:pt x="461301" y="125038"/>
                </a:cubicBezTo>
                <a:cubicBezTo>
                  <a:pt x="460784" y="125186"/>
                  <a:pt x="460341" y="125333"/>
                  <a:pt x="459824" y="125481"/>
                </a:cubicBezTo>
                <a:cubicBezTo>
                  <a:pt x="459750" y="125481"/>
                  <a:pt x="459676" y="125555"/>
                  <a:pt x="459602" y="125555"/>
                </a:cubicBezTo>
                <a:cubicBezTo>
                  <a:pt x="459086" y="125703"/>
                  <a:pt x="458569" y="125850"/>
                  <a:pt x="458052" y="125924"/>
                </a:cubicBezTo>
                <a:cubicBezTo>
                  <a:pt x="457978" y="125924"/>
                  <a:pt x="457830" y="125998"/>
                  <a:pt x="457756" y="125998"/>
                </a:cubicBezTo>
                <a:cubicBezTo>
                  <a:pt x="457166" y="126146"/>
                  <a:pt x="456649" y="126220"/>
                  <a:pt x="455984" y="126367"/>
                </a:cubicBezTo>
                <a:cubicBezTo>
                  <a:pt x="455910" y="126367"/>
                  <a:pt x="455836" y="126367"/>
                  <a:pt x="455763" y="126441"/>
                </a:cubicBezTo>
                <a:cubicBezTo>
                  <a:pt x="455172" y="126589"/>
                  <a:pt x="454508" y="126663"/>
                  <a:pt x="453917" y="126810"/>
                </a:cubicBezTo>
                <a:cubicBezTo>
                  <a:pt x="453843" y="126810"/>
                  <a:pt x="453843" y="126810"/>
                  <a:pt x="453769" y="126810"/>
                </a:cubicBezTo>
                <a:cubicBezTo>
                  <a:pt x="453105" y="126958"/>
                  <a:pt x="452440" y="127032"/>
                  <a:pt x="451775" y="127179"/>
                </a:cubicBezTo>
                <a:cubicBezTo>
                  <a:pt x="451628" y="127179"/>
                  <a:pt x="451554" y="127253"/>
                  <a:pt x="451406" y="127253"/>
                </a:cubicBezTo>
                <a:cubicBezTo>
                  <a:pt x="450742" y="127327"/>
                  <a:pt x="450003" y="127475"/>
                  <a:pt x="449265" y="127549"/>
                </a:cubicBezTo>
                <a:cubicBezTo>
                  <a:pt x="449118" y="127549"/>
                  <a:pt x="448970" y="127549"/>
                  <a:pt x="448896" y="127623"/>
                </a:cubicBezTo>
                <a:cubicBezTo>
                  <a:pt x="448157" y="127696"/>
                  <a:pt x="447345" y="127844"/>
                  <a:pt x="446607" y="127918"/>
                </a:cubicBezTo>
                <a:cubicBezTo>
                  <a:pt x="446533" y="127918"/>
                  <a:pt x="446459" y="127918"/>
                  <a:pt x="446459" y="127918"/>
                </a:cubicBezTo>
                <a:cubicBezTo>
                  <a:pt x="445721" y="127992"/>
                  <a:pt x="444909" y="128065"/>
                  <a:pt x="444096" y="128139"/>
                </a:cubicBezTo>
                <a:cubicBezTo>
                  <a:pt x="444023" y="128139"/>
                  <a:pt x="443875" y="128139"/>
                  <a:pt x="443801" y="128139"/>
                </a:cubicBezTo>
                <a:cubicBezTo>
                  <a:pt x="442989" y="128213"/>
                  <a:pt x="442177" y="128287"/>
                  <a:pt x="441291" y="128361"/>
                </a:cubicBezTo>
                <a:cubicBezTo>
                  <a:pt x="441143" y="128361"/>
                  <a:pt x="440995" y="128361"/>
                  <a:pt x="440774" y="128361"/>
                </a:cubicBezTo>
                <a:cubicBezTo>
                  <a:pt x="439888" y="128435"/>
                  <a:pt x="439076" y="128435"/>
                  <a:pt x="438189" y="128509"/>
                </a:cubicBezTo>
                <a:cubicBezTo>
                  <a:pt x="438042" y="128509"/>
                  <a:pt x="437894" y="128509"/>
                  <a:pt x="437746" y="128509"/>
                </a:cubicBezTo>
                <a:cubicBezTo>
                  <a:pt x="436787" y="128582"/>
                  <a:pt x="435827" y="128582"/>
                  <a:pt x="434867" y="128582"/>
                </a:cubicBezTo>
                <a:cubicBezTo>
                  <a:pt x="432873" y="128656"/>
                  <a:pt x="430806" y="128656"/>
                  <a:pt x="428812" y="128582"/>
                </a:cubicBezTo>
                <a:cubicBezTo>
                  <a:pt x="427852" y="128582"/>
                  <a:pt x="426893" y="128509"/>
                  <a:pt x="425932" y="128509"/>
                </a:cubicBezTo>
                <a:cubicBezTo>
                  <a:pt x="425785" y="128509"/>
                  <a:pt x="425637" y="128509"/>
                  <a:pt x="425490" y="128509"/>
                </a:cubicBezTo>
                <a:cubicBezTo>
                  <a:pt x="424603" y="128435"/>
                  <a:pt x="423717" y="128435"/>
                  <a:pt x="422905" y="128361"/>
                </a:cubicBezTo>
                <a:cubicBezTo>
                  <a:pt x="422758" y="128361"/>
                  <a:pt x="422610" y="128361"/>
                  <a:pt x="422388" y="128361"/>
                </a:cubicBezTo>
                <a:cubicBezTo>
                  <a:pt x="421502" y="128287"/>
                  <a:pt x="420690" y="128213"/>
                  <a:pt x="419878" y="128139"/>
                </a:cubicBezTo>
                <a:cubicBezTo>
                  <a:pt x="419804" y="128139"/>
                  <a:pt x="419656" y="128139"/>
                  <a:pt x="419583" y="128139"/>
                </a:cubicBezTo>
                <a:cubicBezTo>
                  <a:pt x="418770" y="128065"/>
                  <a:pt x="417958" y="127992"/>
                  <a:pt x="417220" y="127918"/>
                </a:cubicBezTo>
                <a:cubicBezTo>
                  <a:pt x="417146" y="127918"/>
                  <a:pt x="417072" y="127918"/>
                  <a:pt x="417072" y="127918"/>
                </a:cubicBezTo>
                <a:cubicBezTo>
                  <a:pt x="416260" y="127844"/>
                  <a:pt x="415522" y="127770"/>
                  <a:pt x="414783" y="127623"/>
                </a:cubicBezTo>
                <a:cubicBezTo>
                  <a:pt x="414635" y="127623"/>
                  <a:pt x="414488" y="127623"/>
                  <a:pt x="414414" y="127549"/>
                </a:cubicBezTo>
                <a:cubicBezTo>
                  <a:pt x="413676" y="127475"/>
                  <a:pt x="413011" y="127327"/>
                  <a:pt x="412346" y="127253"/>
                </a:cubicBezTo>
                <a:cubicBezTo>
                  <a:pt x="412199" y="127253"/>
                  <a:pt x="412125" y="127179"/>
                  <a:pt x="411977" y="127179"/>
                </a:cubicBezTo>
                <a:cubicBezTo>
                  <a:pt x="411313" y="127106"/>
                  <a:pt x="410574" y="126958"/>
                  <a:pt x="409984" y="126810"/>
                </a:cubicBezTo>
                <a:cubicBezTo>
                  <a:pt x="409910" y="126810"/>
                  <a:pt x="409910" y="126810"/>
                  <a:pt x="409836" y="126810"/>
                </a:cubicBezTo>
                <a:cubicBezTo>
                  <a:pt x="409172" y="126663"/>
                  <a:pt x="408581" y="126589"/>
                  <a:pt x="407990" y="126441"/>
                </a:cubicBezTo>
                <a:cubicBezTo>
                  <a:pt x="407916" y="126441"/>
                  <a:pt x="407842" y="126441"/>
                  <a:pt x="407769" y="126367"/>
                </a:cubicBezTo>
                <a:cubicBezTo>
                  <a:pt x="407178" y="126220"/>
                  <a:pt x="406587" y="126146"/>
                  <a:pt x="405996" y="125998"/>
                </a:cubicBezTo>
                <a:cubicBezTo>
                  <a:pt x="405923" y="125998"/>
                  <a:pt x="405775" y="125924"/>
                  <a:pt x="405701" y="125924"/>
                </a:cubicBezTo>
                <a:cubicBezTo>
                  <a:pt x="405184" y="125777"/>
                  <a:pt x="404594" y="125629"/>
                  <a:pt x="404150" y="125555"/>
                </a:cubicBezTo>
                <a:cubicBezTo>
                  <a:pt x="404077" y="125555"/>
                  <a:pt x="404003" y="125481"/>
                  <a:pt x="403929" y="125481"/>
                </a:cubicBezTo>
                <a:cubicBezTo>
                  <a:pt x="403412" y="125333"/>
                  <a:pt x="402895" y="125186"/>
                  <a:pt x="402452" y="125038"/>
                </a:cubicBezTo>
                <a:lnTo>
                  <a:pt x="402452" y="125038"/>
                </a:lnTo>
                <a:cubicBezTo>
                  <a:pt x="401935" y="124891"/>
                  <a:pt x="401493" y="124743"/>
                  <a:pt x="401049" y="124595"/>
                </a:cubicBezTo>
                <a:cubicBezTo>
                  <a:pt x="400976" y="124595"/>
                  <a:pt x="400902" y="124521"/>
                  <a:pt x="400828" y="124521"/>
                </a:cubicBezTo>
                <a:cubicBezTo>
                  <a:pt x="400385" y="124374"/>
                  <a:pt x="400016" y="124226"/>
                  <a:pt x="399647" y="124078"/>
                </a:cubicBezTo>
                <a:cubicBezTo>
                  <a:pt x="399573" y="124078"/>
                  <a:pt x="399499" y="124004"/>
                  <a:pt x="399425" y="124004"/>
                </a:cubicBezTo>
                <a:cubicBezTo>
                  <a:pt x="399056" y="123857"/>
                  <a:pt x="398687" y="123709"/>
                  <a:pt x="398391" y="123561"/>
                </a:cubicBezTo>
                <a:cubicBezTo>
                  <a:pt x="398317" y="123561"/>
                  <a:pt x="398317" y="123488"/>
                  <a:pt x="398243" y="123488"/>
                </a:cubicBezTo>
                <a:cubicBezTo>
                  <a:pt x="397948" y="123340"/>
                  <a:pt x="397653" y="123192"/>
                  <a:pt x="397358" y="123118"/>
                </a:cubicBezTo>
                <a:cubicBezTo>
                  <a:pt x="397358" y="123118"/>
                  <a:pt x="397284" y="123118"/>
                  <a:pt x="397284" y="123045"/>
                </a:cubicBezTo>
                <a:cubicBezTo>
                  <a:pt x="396988" y="122897"/>
                  <a:pt x="396767" y="122749"/>
                  <a:pt x="396471" y="122675"/>
                </a:cubicBezTo>
                <a:cubicBezTo>
                  <a:pt x="396471" y="122675"/>
                  <a:pt x="396398" y="122675"/>
                  <a:pt x="396398" y="122602"/>
                </a:cubicBezTo>
                <a:cubicBezTo>
                  <a:pt x="401049" y="120091"/>
                  <a:pt x="413380" y="116695"/>
                  <a:pt x="432061" y="116695"/>
                </a:cubicBezTo>
                <a:cubicBezTo>
                  <a:pt x="450225" y="116768"/>
                  <a:pt x="462630" y="120165"/>
                  <a:pt x="467281" y="122675"/>
                </a:cubicBezTo>
                <a:moveTo>
                  <a:pt x="394404" y="287406"/>
                </a:moveTo>
                <a:cubicBezTo>
                  <a:pt x="397062" y="288440"/>
                  <a:pt x="400016" y="289252"/>
                  <a:pt x="402969" y="289917"/>
                </a:cubicBezTo>
                <a:cubicBezTo>
                  <a:pt x="400016" y="291024"/>
                  <a:pt x="397136" y="292132"/>
                  <a:pt x="394404" y="293166"/>
                </a:cubicBezTo>
                <a:lnTo>
                  <a:pt x="394404" y="287406"/>
                </a:lnTo>
                <a:close/>
                <a:moveTo>
                  <a:pt x="292804" y="186988"/>
                </a:moveTo>
                <a:cubicBezTo>
                  <a:pt x="292952" y="187061"/>
                  <a:pt x="293025" y="187061"/>
                  <a:pt x="293173" y="187135"/>
                </a:cubicBezTo>
                <a:cubicBezTo>
                  <a:pt x="293469" y="187283"/>
                  <a:pt x="293838" y="187357"/>
                  <a:pt x="294133" y="187504"/>
                </a:cubicBezTo>
                <a:cubicBezTo>
                  <a:pt x="294133" y="187504"/>
                  <a:pt x="294207" y="187504"/>
                  <a:pt x="294207" y="187504"/>
                </a:cubicBezTo>
                <a:cubicBezTo>
                  <a:pt x="294576" y="187652"/>
                  <a:pt x="294945" y="187726"/>
                  <a:pt x="295314" y="187874"/>
                </a:cubicBezTo>
                <a:cubicBezTo>
                  <a:pt x="295462" y="187874"/>
                  <a:pt x="295536" y="187947"/>
                  <a:pt x="295684" y="187947"/>
                </a:cubicBezTo>
                <a:cubicBezTo>
                  <a:pt x="295905" y="188021"/>
                  <a:pt x="296201" y="188095"/>
                  <a:pt x="296422" y="188169"/>
                </a:cubicBezTo>
                <a:cubicBezTo>
                  <a:pt x="296570" y="188243"/>
                  <a:pt x="296717" y="188243"/>
                  <a:pt x="296865" y="188317"/>
                </a:cubicBezTo>
                <a:cubicBezTo>
                  <a:pt x="297086" y="188391"/>
                  <a:pt x="297382" y="188464"/>
                  <a:pt x="297603" y="188538"/>
                </a:cubicBezTo>
                <a:cubicBezTo>
                  <a:pt x="297751" y="188538"/>
                  <a:pt x="297899" y="188612"/>
                  <a:pt x="297973" y="188612"/>
                </a:cubicBezTo>
                <a:cubicBezTo>
                  <a:pt x="298268" y="188686"/>
                  <a:pt x="298563" y="188760"/>
                  <a:pt x="298859" y="188834"/>
                </a:cubicBezTo>
                <a:cubicBezTo>
                  <a:pt x="298932" y="188834"/>
                  <a:pt x="299006" y="188907"/>
                  <a:pt x="299154" y="188907"/>
                </a:cubicBezTo>
                <a:cubicBezTo>
                  <a:pt x="299523" y="188981"/>
                  <a:pt x="299893" y="189055"/>
                  <a:pt x="300262" y="189203"/>
                </a:cubicBezTo>
                <a:cubicBezTo>
                  <a:pt x="300409" y="189203"/>
                  <a:pt x="300483" y="189276"/>
                  <a:pt x="300631" y="189276"/>
                </a:cubicBezTo>
                <a:cubicBezTo>
                  <a:pt x="300926" y="189350"/>
                  <a:pt x="301148" y="189424"/>
                  <a:pt x="301443" y="189424"/>
                </a:cubicBezTo>
                <a:cubicBezTo>
                  <a:pt x="301591" y="189424"/>
                  <a:pt x="301738" y="189498"/>
                  <a:pt x="301886" y="189498"/>
                </a:cubicBezTo>
                <a:cubicBezTo>
                  <a:pt x="302108" y="189572"/>
                  <a:pt x="302403" y="189572"/>
                  <a:pt x="302624" y="189646"/>
                </a:cubicBezTo>
                <a:cubicBezTo>
                  <a:pt x="302772" y="189646"/>
                  <a:pt x="302920" y="189720"/>
                  <a:pt x="303067" y="189720"/>
                </a:cubicBezTo>
                <a:cubicBezTo>
                  <a:pt x="303363" y="189793"/>
                  <a:pt x="303584" y="189793"/>
                  <a:pt x="303880" y="189867"/>
                </a:cubicBezTo>
                <a:cubicBezTo>
                  <a:pt x="304027" y="189867"/>
                  <a:pt x="304101" y="189941"/>
                  <a:pt x="304249" y="189941"/>
                </a:cubicBezTo>
                <a:cubicBezTo>
                  <a:pt x="304618" y="190015"/>
                  <a:pt x="304987" y="190089"/>
                  <a:pt x="305356" y="190163"/>
                </a:cubicBezTo>
                <a:cubicBezTo>
                  <a:pt x="305430" y="190163"/>
                  <a:pt x="305578" y="190163"/>
                  <a:pt x="305652" y="190237"/>
                </a:cubicBezTo>
                <a:cubicBezTo>
                  <a:pt x="305947" y="190310"/>
                  <a:pt x="306243" y="190310"/>
                  <a:pt x="306538" y="190384"/>
                </a:cubicBezTo>
                <a:cubicBezTo>
                  <a:pt x="306685" y="190384"/>
                  <a:pt x="306833" y="190458"/>
                  <a:pt x="306981" y="190458"/>
                </a:cubicBezTo>
                <a:cubicBezTo>
                  <a:pt x="307202" y="190532"/>
                  <a:pt x="307424" y="190532"/>
                  <a:pt x="307719" y="190532"/>
                </a:cubicBezTo>
                <a:cubicBezTo>
                  <a:pt x="307867" y="190532"/>
                  <a:pt x="308015" y="190606"/>
                  <a:pt x="308162" y="190606"/>
                </a:cubicBezTo>
                <a:cubicBezTo>
                  <a:pt x="308384" y="190606"/>
                  <a:pt x="308679" y="190680"/>
                  <a:pt x="308900" y="190680"/>
                </a:cubicBezTo>
                <a:cubicBezTo>
                  <a:pt x="309048" y="190680"/>
                  <a:pt x="309196" y="190753"/>
                  <a:pt x="309270" y="190753"/>
                </a:cubicBezTo>
                <a:cubicBezTo>
                  <a:pt x="309639" y="190827"/>
                  <a:pt x="310008" y="190827"/>
                  <a:pt x="310377" y="190901"/>
                </a:cubicBezTo>
                <a:cubicBezTo>
                  <a:pt x="310451" y="190901"/>
                  <a:pt x="310451" y="190901"/>
                  <a:pt x="310525" y="190901"/>
                </a:cubicBezTo>
                <a:cubicBezTo>
                  <a:pt x="310820" y="190975"/>
                  <a:pt x="311116" y="190975"/>
                  <a:pt x="311485" y="191049"/>
                </a:cubicBezTo>
                <a:cubicBezTo>
                  <a:pt x="311633" y="191049"/>
                  <a:pt x="311780" y="191049"/>
                  <a:pt x="311854" y="191122"/>
                </a:cubicBezTo>
                <a:cubicBezTo>
                  <a:pt x="312076" y="191122"/>
                  <a:pt x="312297" y="191196"/>
                  <a:pt x="312519" y="191196"/>
                </a:cubicBezTo>
                <a:cubicBezTo>
                  <a:pt x="312666" y="191196"/>
                  <a:pt x="312814" y="191196"/>
                  <a:pt x="312961" y="191270"/>
                </a:cubicBezTo>
                <a:cubicBezTo>
                  <a:pt x="313183" y="191270"/>
                  <a:pt x="313405" y="191344"/>
                  <a:pt x="313626" y="191344"/>
                </a:cubicBezTo>
                <a:cubicBezTo>
                  <a:pt x="313774" y="191344"/>
                  <a:pt x="313848" y="191344"/>
                  <a:pt x="313995" y="191418"/>
                </a:cubicBezTo>
                <a:cubicBezTo>
                  <a:pt x="314291" y="191418"/>
                  <a:pt x="314512" y="191492"/>
                  <a:pt x="314807" y="191492"/>
                </a:cubicBezTo>
                <a:cubicBezTo>
                  <a:pt x="314881" y="191492"/>
                  <a:pt x="314955" y="191492"/>
                  <a:pt x="315029" y="191492"/>
                </a:cubicBezTo>
                <a:cubicBezTo>
                  <a:pt x="315324" y="191492"/>
                  <a:pt x="315694" y="191565"/>
                  <a:pt x="315989" y="191565"/>
                </a:cubicBezTo>
                <a:cubicBezTo>
                  <a:pt x="316063" y="191565"/>
                  <a:pt x="316211" y="191565"/>
                  <a:pt x="316284" y="191565"/>
                </a:cubicBezTo>
                <a:cubicBezTo>
                  <a:pt x="316506" y="191565"/>
                  <a:pt x="316727" y="191639"/>
                  <a:pt x="316949" y="191639"/>
                </a:cubicBezTo>
                <a:cubicBezTo>
                  <a:pt x="317096" y="191639"/>
                  <a:pt x="317170" y="191639"/>
                  <a:pt x="317318" y="191639"/>
                </a:cubicBezTo>
                <a:cubicBezTo>
                  <a:pt x="317540" y="191639"/>
                  <a:pt x="317761" y="191639"/>
                  <a:pt x="317909" y="191713"/>
                </a:cubicBezTo>
                <a:cubicBezTo>
                  <a:pt x="318057" y="191713"/>
                  <a:pt x="318130" y="191713"/>
                  <a:pt x="318278" y="191713"/>
                </a:cubicBezTo>
                <a:cubicBezTo>
                  <a:pt x="318499" y="191713"/>
                  <a:pt x="318721" y="191713"/>
                  <a:pt x="318942" y="191787"/>
                </a:cubicBezTo>
                <a:cubicBezTo>
                  <a:pt x="319016" y="191787"/>
                  <a:pt x="319090" y="191787"/>
                  <a:pt x="319164" y="191787"/>
                </a:cubicBezTo>
                <a:cubicBezTo>
                  <a:pt x="319459" y="191787"/>
                  <a:pt x="319755" y="191861"/>
                  <a:pt x="320050" y="191861"/>
                </a:cubicBezTo>
                <a:cubicBezTo>
                  <a:pt x="320124" y="191861"/>
                  <a:pt x="320198" y="191861"/>
                  <a:pt x="320272" y="191861"/>
                </a:cubicBezTo>
                <a:cubicBezTo>
                  <a:pt x="320493" y="191861"/>
                  <a:pt x="320714" y="191861"/>
                  <a:pt x="320862" y="191861"/>
                </a:cubicBezTo>
                <a:cubicBezTo>
                  <a:pt x="320936" y="191861"/>
                  <a:pt x="321010" y="191861"/>
                  <a:pt x="321157" y="191861"/>
                </a:cubicBezTo>
                <a:cubicBezTo>
                  <a:pt x="321305" y="191861"/>
                  <a:pt x="321527" y="191861"/>
                  <a:pt x="321674" y="191861"/>
                </a:cubicBezTo>
                <a:cubicBezTo>
                  <a:pt x="321748" y="191861"/>
                  <a:pt x="321822" y="191861"/>
                  <a:pt x="321896" y="191861"/>
                </a:cubicBezTo>
                <a:cubicBezTo>
                  <a:pt x="322118" y="191861"/>
                  <a:pt x="322265" y="191861"/>
                  <a:pt x="322413" y="191861"/>
                </a:cubicBezTo>
                <a:cubicBezTo>
                  <a:pt x="322487" y="191861"/>
                  <a:pt x="322560" y="191861"/>
                  <a:pt x="322634" y="191861"/>
                </a:cubicBezTo>
                <a:cubicBezTo>
                  <a:pt x="322856" y="191861"/>
                  <a:pt x="323077" y="191861"/>
                  <a:pt x="323299" y="191861"/>
                </a:cubicBezTo>
                <a:cubicBezTo>
                  <a:pt x="323299" y="191861"/>
                  <a:pt x="323373" y="191861"/>
                  <a:pt x="323373" y="191861"/>
                </a:cubicBezTo>
                <a:cubicBezTo>
                  <a:pt x="323594" y="191861"/>
                  <a:pt x="323742" y="191861"/>
                  <a:pt x="323890" y="191861"/>
                </a:cubicBezTo>
                <a:cubicBezTo>
                  <a:pt x="323964" y="191861"/>
                  <a:pt x="324037" y="191861"/>
                  <a:pt x="324037" y="191861"/>
                </a:cubicBezTo>
                <a:cubicBezTo>
                  <a:pt x="324185" y="191861"/>
                  <a:pt x="324333" y="191861"/>
                  <a:pt x="324480" y="191861"/>
                </a:cubicBezTo>
                <a:cubicBezTo>
                  <a:pt x="324554" y="191861"/>
                  <a:pt x="324628" y="191861"/>
                  <a:pt x="324702" y="191861"/>
                </a:cubicBezTo>
                <a:cubicBezTo>
                  <a:pt x="324849" y="191861"/>
                  <a:pt x="324923" y="191861"/>
                  <a:pt x="325071" y="191861"/>
                </a:cubicBezTo>
                <a:cubicBezTo>
                  <a:pt x="325145" y="191861"/>
                  <a:pt x="325145" y="191861"/>
                  <a:pt x="325219" y="191861"/>
                </a:cubicBezTo>
                <a:cubicBezTo>
                  <a:pt x="325366" y="191861"/>
                  <a:pt x="325514" y="191861"/>
                  <a:pt x="325662" y="191861"/>
                </a:cubicBezTo>
                <a:cubicBezTo>
                  <a:pt x="326769" y="191861"/>
                  <a:pt x="327877" y="191861"/>
                  <a:pt x="328984" y="191861"/>
                </a:cubicBezTo>
                <a:cubicBezTo>
                  <a:pt x="328984" y="191861"/>
                  <a:pt x="328984" y="191861"/>
                  <a:pt x="328984" y="191861"/>
                </a:cubicBezTo>
                <a:cubicBezTo>
                  <a:pt x="330092" y="191861"/>
                  <a:pt x="331199" y="191861"/>
                  <a:pt x="332233" y="191861"/>
                </a:cubicBezTo>
                <a:cubicBezTo>
                  <a:pt x="332381" y="191861"/>
                  <a:pt x="332528" y="191861"/>
                  <a:pt x="332676" y="191861"/>
                </a:cubicBezTo>
                <a:cubicBezTo>
                  <a:pt x="332750" y="191861"/>
                  <a:pt x="332750" y="191861"/>
                  <a:pt x="332824" y="191861"/>
                </a:cubicBezTo>
                <a:cubicBezTo>
                  <a:pt x="332971" y="191861"/>
                  <a:pt x="333045" y="191861"/>
                  <a:pt x="333193" y="191861"/>
                </a:cubicBezTo>
                <a:cubicBezTo>
                  <a:pt x="333267" y="191861"/>
                  <a:pt x="333267" y="191861"/>
                  <a:pt x="333341" y="191861"/>
                </a:cubicBezTo>
                <a:cubicBezTo>
                  <a:pt x="333488" y="191861"/>
                  <a:pt x="333636" y="191861"/>
                  <a:pt x="333784" y="191861"/>
                </a:cubicBezTo>
                <a:cubicBezTo>
                  <a:pt x="333858" y="191861"/>
                  <a:pt x="333932" y="191861"/>
                  <a:pt x="334005" y="191861"/>
                </a:cubicBezTo>
                <a:cubicBezTo>
                  <a:pt x="334153" y="191861"/>
                  <a:pt x="334374" y="191861"/>
                  <a:pt x="334522" y="191861"/>
                </a:cubicBezTo>
                <a:cubicBezTo>
                  <a:pt x="334596" y="191861"/>
                  <a:pt x="334596" y="191861"/>
                  <a:pt x="334670" y="191861"/>
                </a:cubicBezTo>
                <a:cubicBezTo>
                  <a:pt x="334891" y="191861"/>
                  <a:pt x="335113" y="191861"/>
                  <a:pt x="335334" y="191861"/>
                </a:cubicBezTo>
                <a:cubicBezTo>
                  <a:pt x="335408" y="191861"/>
                  <a:pt x="335482" y="191861"/>
                  <a:pt x="335556" y="191861"/>
                </a:cubicBezTo>
                <a:cubicBezTo>
                  <a:pt x="335704" y="191861"/>
                  <a:pt x="335925" y="191861"/>
                  <a:pt x="336073" y="191861"/>
                </a:cubicBezTo>
                <a:cubicBezTo>
                  <a:pt x="336147" y="191861"/>
                  <a:pt x="336220" y="191861"/>
                  <a:pt x="336368" y="191861"/>
                </a:cubicBezTo>
                <a:cubicBezTo>
                  <a:pt x="336516" y="191861"/>
                  <a:pt x="336737" y="191861"/>
                  <a:pt x="336885" y="191861"/>
                </a:cubicBezTo>
                <a:cubicBezTo>
                  <a:pt x="336959" y="191861"/>
                  <a:pt x="337106" y="191861"/>
                  <a:pt x="337180" y="191861"/>
                </a:cubicBezTo>
                <a:cubicBezTo>
                  <a:pt x="337402" y="191861"/>
                  <a:pt x="337549" y="191861"/>
                  <a:pt x="337771" y="191861"/>
                </a:cubicBezTo>
                <a:cubicBezTo>
                  <a:pt x="337845" y="191861"/>
                  <a:pt x="337919" y="191861"/>
                  <a:pt x="337993" y="191861"/>
                </a:cubicBezTo>
                <a:cubicBezTo>
                  <a:pt x="338288" y="191861"/>
                  <a:pt x="338583" y="191861"/>
                  <a:pt x="338878" y="191787"/>
                </a:cubicBezTo>
                <a:cubicBezTo>
                  <a:pt x="338952" y="191787"/>
                  <a:pt x="339026" y="191787"/>
                  <a:pt x="339100" y="191787"/>
                </a:cubicBezTo>
                <a:cubicBezTo>
                  <a:pt x="339322" y="191787"/>
                  <a:pt x="339543" y="191787"/>
                  <a:pt x="339765" y="191713"/>
                </a:cubicBezTo>
                <a:cubicBezTo>
                  <a:pt x="339839" y="191713"/>
                  <a:pt x="339986" y="191713"/>
                  <a:pt x="340134" y="191713"/>
                </a:cubicBezTo>
                <a:cubicBezTo>
                  <a:pt x="340355" y="191713"/>
                  <a:pt x="340503" y="191713"/>
                  <a:pt x="340724" y="191639"/>
                </a:cubicBezTo>
                <a:cubicBezTo>
                  <a:pt x="340872" y="191639"/>
                  <a:pt x="340946" y="191639"/>
                  <a:pt x="341094" y="191639"/>
                </a:cubicBezTo>
                <a:cubicBezTo>
                  <a:pt x="341315" y="191639"/>
                  <a:pt x="341537" y="191639"/>
                  <a:pt x="341758" y="191565"/>
                </a:cubicBezTo>
                <a:cubicBezTo>
                  <a:pt x="341906" y="191565"/>
                  <a:pt x="341980" y="191565"/>
                  <a:pt x="342127" y="191565"/>
                </a:cubicBezTo>
                <a:cubicBezTo>
                  <a:pt x="342423" y="191565"/>
                  <a:pt x="342718" y="191492"/>
                  <a:pt x="343013" y="191492"/>
                </a:cubicBezTo>
                <a:cubicBezTo>
                  <a:pt x="343087" y="191492"/>
                  <a:pt x="343235" y="191492"/>
                  <a:pt x="343383" y="191492"/>
                </a:cubicBezTo>
                <a:cubicBezTo>
                  <a:pt x="343678" y="191492"/>
                  <a:pt x="343900" y="191418"/>
                  <a:pt x="344195" y="191418"/>
                </a:cubicBezTo>
                <a:cubicBezTo>
                  <a:pt x="344342" y="191418"/>
                  <a:pt x="344490" y="191418"/>
                  <a:pt x="344638" y="191344"/>
                </a:cubicBezTo>
                <a:cubicBezTo>
                  <a:pt x="344859" y="191344"/>
                  <a:pt x="345081" y="191270"/>
                  <a:pt x="345302" y="191270"/>
                </a:cubicBezTo>
                <a:cubicBezTo>
                  <a:pt x="345450" y="191270"/>
                  <a:pt x="345598" y="191270"/>
                  <a:pt x="345745" y="191196"/>
                </a:cubicBezTo>
                <a:cubicBezTo>
                  <a:pt x="345967" y="191196"/>
                  <a:pt x="346188" y="191122"/>
                  <a:pt x="346410" y="191122"/>
                </a:cubicBezTo>
                <a:cubicBezTo>
                  <a:pt x="346557" y="191122"/>
                  <a:pt x="346705" y="191122"/>
                  <a:pt x="346853" y="191049"/>
                </a:cubicBezTo>
                <a:cubicBezTo>
                  <a:pt x="347148" y="191049"/>
                  <a:pt x="347370" y="190975"/>
                  <a:pt x="347665" y="190975"/>
                </a:cubicBezTo>
                <a:cubicBezTo>
                  <a:pt x="347739" y="190975"/>
                  <a:pt x="347887" y="190975"/>
                  <a:pt x="347961" y="190901"/>
                </a:cubicBezTo>
                <a:cubicBezTo>
                  <a:pt x="348330" y="190827"/>
                  <a:pt x="348699" y="190827"/>
                  <a:pt x="348994" y="190753"/>
                </a:cubicBezTo>
                <a:cubicBezTo>
                  <a:pt x="349142" y="190753"/>
                  <a:pt x="349290" y="190680"/>
                  <a:pt x="349363" y="190680"/>
                </a:cubicBezTo>
                <a:cubicBezTo>
                  <a:pt x="349585" y="190680"/>
                  <a:pt x="349807" y="190606"/>
                  <a:pt x="350102" y="190606"/>
                </a:cubicBezTo>
                <a:cubicBezTo>
                  <a:pt x="350249" y="190606"/>
                  <a:pt x="350397" y="190532"/>
                  <a:pt x="350545" y="190532"/>
                </a:cubicBezTo>
                <a:cubicBezTo>
                  <a:pt x="350766" y="190532"/>
                  <a:pt x="350988" y="190458"/>
                  <a:pt x="351209" y="190458"/>
                </a:cubicBezTo>
                <a:cubicBezTo>
                  <a:pt x="351357" y="190458"/>
                  <a:pt x="351505" y="190384"/>
                  <a:pt x="351652" y="190384"/>
                </a:cubicBezTo>
                <a:cubicBezTo>
                  <a:pt x="351874" y="190310"/>
                  <a:pt x="352169" y="190310"/>
                  <a:pt x="352391" y="190237"/>
                </a:cubicBezTo>
                <a:cubicBezTo>
                  <a:pt x="352538" y="190237"/>
                  <a:pt x="352612" y="190163"/>
                  <a:pt x="352760" y="190163"/>
                </a:cubicBezTo>
                <a:cubicBezTo>
                  <a:pt x="353129" y="190089"/>
                  <a:pt x="353498" y="190015"/>
                  <a:pt x="353868" y="189941"/>
                </a:cubicBezTo>
                <a:cubicBezTo>
                  <a:pt x="354015" y="189941"/>
                  <a:pt x="354089" y="189867"/>
                  <a:pt x="354237" y="189867"/>
                </a:cubicBezTo>
                <a:cubicBezTo>
                  <a:pt x="354532" y="189793"/>
                  <a:pt x="354753" y="189793"/>
                  <a:pt x="355049" y="189720"/>
                </a:cubicBezTo>
                <a:cubicBezTo>
                  <a:pt x="355197" y="189720"/>
                  <a:pt x="355344" y="189646"/>
                  <a:pt x="355492" y="189646"/>
                </a:cubicBezTo>
                <a:cubicBezTo>
                  <a:pt x="355714" y="189572"/>
                  <a:pt x="355935" y="189572"/>
                  <a:pt x="356156" y="189498"/>
                </a:cubicBezTo>
                <a:cubicBezTo>
                  <a:pt x="356304" y="189498"/>
                  <a:pt x="356452" y="189424"/>
                  <a:pt x="356599" y="189424"/>
                </a:cubicBezTo>
                <a:cubicBezTo>
                  <a:pt x="356821" y="189350"/>
                  <a:pt x="357116" y="189350"/>
                  <a:pt x="357338" y="189276"/>
                </a:cubicBezTo>
                <a:cubicBezTo>
                  <a:pt x="357486" y="189276"/>
                  <a:pt x="357633" y="189203"/>
                  <a:pt x="357781" y="189203"/>
                </a:cubicBezTo>
                <a:cubicBezTo>
                  <a:pt x="358150" y="189129"/>
                  <a:pt x="358519" y="189055"/>
                  <a:pt x="358888" y="188907"/>
                </a:cubicBezTo>
                <a:cubicBezTo>
                  <a:pt x="358962" y="188907"/>
                  <a:pt x="359036" y="188907"/>
                  <a:pt x="359110" y="188834"/>
                </a:cubicBezTo>
                <a:cubicBezTo>
                  <a:pt x="359405" y="188760"/>
                  <a:pt x="359701" y="188686"/>
                  <a:pt x="360070" y="188612"/>
                </a:cubicBezTo>
                <a:cubicBezTo>
                  <a:pt x="360217" y="188612"/>
                  <a:pt x="360365" y="188538"/>
                  <a:pt x="360439" y="188538"/>
                </a:cubicBezTo>
                <a:cubicBezTo>
                  <a:pt x="360660" y="188464"/>
                  <a:pt x="360956" y="188391"/>
                  <a:pt x="361177" y="188317"/>
                </a:cubicBezTo>
                <a:cubicBezTo>
                  <a:pt x="361325" y="188243"/>
                  <a:pt x="361473" y="188243"/>
                  <a:pt x="361620" y="188169"/>
                </a:cubicBezTo>
                <a:cubicBezTo>
                  <a:pt x="361842" y="188095"/>
                  <a:pt x="362137" y="188021"/>
                  <a:pt x="362359" y="187947"/>
                </a:cubicBezTo>
                <a:cubicBezTo>
                  <a:pt x="362506" y="187874"/>
                  <a:pt x="362654" y="187874"/>
                  <a:pt x="362728" y="187800"/>
                </a:cubicBezTo>
                <a:cubicBezTo>
                  <a:pt x="363023" y="187726"/>
                  <a:pt x="363319" y="187578"/>
                  <a:pt x="363614" y="187504"/>
                </a:cubicBezTo>
                <a:cubicBezTo>
                  <a:pt x="363688" y="187504"/>
                  <a:pt x="363762" y="187504"/>
                  <a:pt x="363762" y="187430"/>
                </a:cubicBezTo>
                <a:cubicBezTo>
                  <a:pt x="364131" y="187283"/>
                  <a:pt x="364500" y="187209"/>
                  <a:pt x="364795" y="187061"/>
                </a:cubicBezTo>
                <a:cubicBezTo>
                  <a:pt x="364869" y="186988"/>
                  <a:pt x="365017" y="186988"/>
                  <a:pt x="365091" y="186914"/>
                </a:cubicBezTo>
                <a:cubicBezTo>
                  <a:pt x="365312" y="186840"/>
                  <a:pt x="365608" y="186766"/>
                  <a:pt x="365829" y="186619"/>
                </a:cubicBezTo>
                <a:cubicBezTo>
                  <a:pt x="365903" y="186619"/>
                  <a:pt x="365977" y="186545"/>
                  <a:pt x="365977" y="186545"/>
                </a:cubicBezTo>
                <a:lnTo>
                  <a:pt x="365977" y="196660"/>
                </a:lnTo>
                <a:cubicBezTo>
                  <a:pt x="363171" y="199171"/>
                  <a:pt x="350102" y="203453"/>
                  <a:pt x="328984" y="203453"/>
                </a:cubicBezTo>
                <a:cubicBezTo>
                  <a:pt x="311337" y="203453"/>
                  <a:pt x="299302" y="200426"/>
                  <a:pt x="294207" y="197989"/>
                </a:cubicBezTo>
                <a:cubicBezTo>
                  <a:pt x="294059" y="197916"/>
                  <a:pt x="293986" y="197842"/>
                  <a:pt x="293838" y="197842"/>
                </a:cubicBezTo>
                <a:cubicBezTo>
                  <a:pt x="293838" y="197842"/>
                  <a:pt x="293838" y="197842"/>
                  <a:pt x="293838" y="197842"/>
                </a:cubicBezTo>
                <a:cubicBezTo>
                  <a:pt x="293025" y="197399"/>
                  <a:pt x="292435" y="197029"/>
                  <a:pt x="291992" y="196660"/>
                </a:cubicBezTo>
                <a:lnTo>
                  <a:pt x="291992" y="186545"/>
                </a:lnTo>
                <a:cubicBezTo>
                  <a:pt x="292066" y="186545"/>
                  <a:pt x="292140" y="186619"/>
                  <a:pt x="292214" y="186619"/>
                </a:cubicBezTo>
                <a:cubicBezTo>
                  <a:pt x="292287" y="186766"/>
                  <a:pt x="292509" y="186840"/>
                  <a:pt x="292804" y="186988"/>
                </a:cubicBezTo>
                <a:moveTo>
                  <a:pt x="332159" y="266953"/>
                </a:moveTo>
                <a:cubicBezTo>
                  <a:pt x="336959" y="266879"/>
                  <a:pt x="353720" y="266215"/>
                  <a:pt x="365829" y="261637"/>
                </a:cubicBezTo>
                <a:lnTo>
                  <a:pt x="365829" y="271753"/>
                </a:lnTo>
                <a:cubicBezTo>
                  <a:pt x="363023" y="274263"/>
                  <a:pt x="349954" y="278546"/>
                  <a:pt x="328836" y="278546"/>
                </a:cubicBezTo>
                <a:cubicBezTo>
                  <a:pt x="307719" y="278546"/>
                  <a:pt x="294724" y="274263"/>
                  <a:pt x="291844" y="271753"/>
                </a:cubicBezTo>
                <a:lnTo>
                  <a:pt x="291844" y="261563"/>
                </a:lnTo>
                <a:cubicBezTo>
                  <a:pt x="303954" y="266141"/>
                  <a:pt x="320714" y="266805"/>
                  <a:pt x="325514" y="266879"/>
                </a:cubicBezTo>
                <a:cubicBezTo>
                  <a:pt x="327729" y="266953"/>
                  <a:pt x="329944" y="266953"/>
                  <a:pt x="332159" y="266953"/>
                </a:cubicBezTo>
                <a:moveTo>
                  <a:pt x="292140" y="211649"/>
                </a:moveTo>
                <a:cubicBezTo>
                  <a:pt x="304249" y="216080"/>
                  <a:pt x="320714" y="216818"/>
                  <a:pt x="325514" y="216892"/>
                </a:cubicBezTo>
                <a:cubicBezTo>
                  <a:pt x="327729" y="216965"/>
                  <a:pt x="329944" y="216965"/>
                  <a:pt x="332086" y="216892"/>
                </a:cubicBezTo>
                <a:cubicBezTo>
                  <a:pt x="336885" y="216818"/>
                  <a:pt x="353646" y="216153"/>
                  <a:pt x="365755" y="211575"/>
                </a:cubicBezTo>
                <a:lnTo>
                  <a:pt x="365755" y="221691"/>
                </a:lnTo>
                <a:cubicBezTo>
                  <a:pt x="362949" y="224202"/>
                  <a:pt x="349880" y="228484"/>
                  <a:pt x="328763" y="228484"/>
                </a:cubicBezTo>
                <a:cubicBezTo>
                  <a:pt x="311116" y="228484"/>
                  <a:pt x="299080" y="225457"/>
                  <a:pt x="293986" y="223020"/>
                </a:cubicBezTo>
                <a:cubicBezTo>
                  <a:pt x="293838" y="222946"/>
                  <a:pt x="293764" y="222872"/>
                  <a:pt x="293616" y="222872"/>
                </a:cubicBezTo>
                <a:cubicBezTo>
                  <a:pt x="293616" y="222872"/>
                  <a:pt x="293616" y="222872"/>
                  <a:pt x="293616" y="222872"/>
                </a:cubicBezTo>
                <a:cubicBezTo>
                  <a:pt x="292804" y="222430"/>
                  <a:pt x="292214" y="222060"/>
                  <a:pt x="291770" y="221691"/>
                </a:cubicBezTo>
                <a:lnTo>
                  <a:pt x="291770" y="211575"/>
                </a:lnTo>
                <a:cubicBezTo>
                  <a:pt x="291844" y="211575"/>
                  <a:pt x="291918" y="211649"/>
                  <a:pt x="291918" y="211649"/>
                </a:cubicBezTo>
                <a:cubicBezTo>
                  <a:pt x="292066" y="211649"/>
                  <a:pt x="292140" y="211649"/>
                  <a:pt x="292140" y="211649"/>
                </a:cubicBezTo>
                <a:moveTo>
                  <a:pt x="292140" y="236606"/>
                </a:moveTo>
                <a:cubicBezTo>
                  <a:pt x="304249" y="241036"/>
                  <a:pt x="320714" y="241775"/>
                  <a:pt x="325514" y="241849"/>
                </a:cubicBezTo>
                <a:cubicBezTo>
                  <a:pt x="327729" y="241923"/>
                  <a:pt x="329944" y="241923"/>
                  <a:pt x="332086" y="241849"/>
                </a:cubicBezTo>
                <a:cubicBezTo>
                  <a:pt x="336885" y="241775"/>
                  <a:pt x="353646" y="241110"/>
                  <a:pt x="365755" y="236532"/>
                </a:cubicBezTo>
                <a:lnTo>
                  <a:pt x="365755" y="246648"/>
                </a:lnTo>
                <a:cubicBezTo>
                  <a:pt x="362949" y="249158"/>
                  <a:pt x="349880" y="253441"/>
                  <a:pt x="328763" y="253441"/>
                </a:cubicBezTo>
                <a:cubicBezTo>
                  <a:pt x="307645" y="253441"/>
                  <a:pt x="294650" y="249158"/>
                  <a:pt x="291770" y="246648"/>
                </a:cubicBezTo>
                <a:lnTo>
                  <a:pt x="291770" y="236459"/>
                </a:lnTo>
                <a:cubicBezTo>
                  <a:pt x="291844" y="236459"/>
                  <a:pt x="291918" y="236532"/>
                  <a:pt x="291918" y="236532"/>
                </a:cubicBezTo>
                <a:cubicBezTo>
                  <a:pt x="292066" y="236606"/>
                  <a:pt x="292140" y="236606"/>
                  <a:pt x="292140" y="236606"/>
                </a:cubicBezTo>
                <a:moveTo>
                  <a:pt x="365829" y="286742"/>
                </a:moveTo>
                <a:lnTo>
                  <a:pt x="365829" y="296857"/>
                </a:lnTo>
                <a:cubicBezTo>
                  <a:pt x="364795" y="297744"/>
                  <a:pt x="361842" y="299368"/>
                  <a:pt x="355935" y="300845"/>
                </a:cubicBezTo>
                <a:cubicBezTo>
                  <a:pt x="353868" y="297079"/>
                  <a:pt x="351135" y="293756"/>
                  <a:pt x="348034" y="290876"/>
                </a:cubicBezTo>
                <a:cubicBezTo>
                  <a:pt x="353868" y="290064"/>
                  <a:pt x="360291" y="288809"/>
                  <a:pt x="365829" y="286742"/>
                </a:cubicBezTo>
                <a:moveTo>
                  <a:pt x="364426" y="172885"/>
                </a:moveTo>
                <a:cubicBezTo>
                  <a:pt x="364426" y="172885"/>
                  <a:pt x="364352" y="172885"/>
                  <a:pt x="364352" y="172959"/>
                </a:cubicBezTo>
                <a:cubicBezTo>
                  <a:pt x="364131" y="173106"/>
                  <a:pt x="363836" y="173254"/>
                  <a:pt x="363540" y="173328"/>
                </a:cubicBezTo>
                <a:cubicBezTo>
                  <a:pt x="363540" y="173328"/>
                  <a:pt x="363466" y="173328"/>
                  <a:pt x="363466" y="173401"/>
                </a:cubicBezTo>
                <a:cubicBezTo>
                  <a:pt x="363171" y="173549"/>
                  <a:pt x="362876" y="173697"/>
                  <a:pt x="362580" y="173771"/>
                </a:cubicBezTo>
                <a:cubicBezTo>
                  <a:pt x="362506" y="173771"/>
                  <a:pt x="362506" y="173771"/>
                  <a:pt x="362432" y="173845"/>
                </a:cubicBezTo>
                <a:cubicBezTo>
                  <a:pt x="362137" y="173992"/>
                  <a:pt x="361768" y="174140"/>
                  <a:pt x="361399" y="174288"/>
                </a:cubicBezTo>
                <a:cubicBezTo>
                  <a:pt x="361325" y="174288"/>
                  <a:pt x="361251" y="174362"/>
                  <a:pt x="361177" y="174362"/>
                </a:cubicBezTo>
                <a:cubicBezTo>
                  <a:pt x="360808" y="174509"/>
                  <a:pt x="360439" y="174657"/>
                  <a:pt x="359996" y="174731"/>
                </a:cubicBezTo>
                <a:cubicBezTo>
                  <a:pt x="359922" y="174731"/>
                  <a:pt x="359848" y="174805"/>
                  <a:pt x="359775" y="174805"/>
                </a:cubicBezTo>
                <a:cubicBezTo>
                  <a:pt x="359331" y="174952"/>
                  <a:pt x="358888" y="175100"/>
                  <a:pt x="358445" y="175247"/>
                </a:cubicBezTo>
                <a:cubicBezTo>
                  <a:pt x="358445" y="175247"/>
                  <a:pt x="358371" y="175247"/>
                  <a:pt x="358371" y="175247"/>
                </a:cubicBezTo>
                <a:cubicBezTo>
                  <a:pt x="357929" y="175395"/>
                  <a:pt x="357412" y="175543"/>
                  <a:pt x="356895" y="175617"/>
                </a:cubicBezTo>
                <a:cubicBezTo>
                  <a:pt x="356821" y="175617"/>
                  <a:pt x="356747" y="175690"/>
                  <a:pt x="356673" y="175690"/>
                </a:cubicBezTo>
                <a:cubicBezTo>
                  <a:pt x="356156" y="175838"/>
                  <a:pt x="355640" y="175986"/>
                  <a:pt x="355123" y="176060"/>
                </a:cubicBezTo>
                <a:cubicBezTo>
                  <a:pt x="354975" y="176060"/>
                  <a:pt x="354901" y="176134"/>
                  <a:pt x="354753" y="176134"/>
                </a:cubicBezTo>
                <a:cubicBezTo>
                  <a:pt x="354237" y="176281"/>
                  <a:pt x="353646" y="176355"/>
                  <a:pt x="353055" y="176503"/>
                </a:cubicBezTo>
                <a:cubicBezTo>
                  <a:pt x="352981" y="176503"/>
                  <a:pt x="352907" y="176503"/>
                  <a:pt x="352760" y="176577"/>
                </a:cubicBezTo>
                <a:cubicBezTo>
                  <a:pt x="352169" y="176724"/>
                  <a:pt x="351579" y="176798"/>
                  <a:pt x="350914" y="176946"/>
                </a:cubicBezTo>
                <a:cubicBezTo>
                  <a:pt x="350840" y="176946"/>
                  <a:pt x="350840" y="176946"/>
                  <a:pt x="350766" y="176946"/>
                </a:cubicBezTo>
                <a:cubicBezTo>
                  <a:pt x="350102" y="177093"/>
                  <a:pt x="349437" y="177167"/>
                  <a:pt x="348773" y="177241"/>
                </a:cubicBezTo>
                <a:cubicBezTo>
                  <a:pt x="348625" y="177241"/>
                  <a:pt x="348477" y="177315"/>
                  <a:pt x="348403" y="177315"/>
                </a:cubicBezTo>
                <a:cubicBezTo>
                  <a:pt x="347739" y="177389"/>
                  <a:pt x="347074" y="177536"/>
                  <a:pt x="346336" y="177610"/>
                </a:cubicBezTo>
                <a:cubicBezTo>
                  <a:pt x="346188" y="177610"/>
                  <a:pt x="346041" y="177610"/>
                  <a:pt x="345893" y="177684"/>
                </a:cubicBezTo>
                <a:cubicBezTo>
                  <a:pt x="345155" y="177758"/>
                  <a:pt x="344416" y="177832"/>
                  <a:pt x="343604" y="177979"/>
                </a:cubicBezTo>
                <a:cubicBezTo>
                  <a:pt x="343530" y="177979"/>
                  <a:pt x="343456" y="177979"/>
                  <a:pt x="343383" y="177979"/>
                </a:cubicBezTo>
                <a:cubicBezTo>
                  <a:pt x="342644" y="178053"/>
                  <a:pt x="341832" y="178127"/>
                  <a:pt x="341094" y="178201"/>
                </a:cubicBezTo>
                <a:cubicBezTo>
                  <a:pt x="340946" y="178201"/>
                  <a:pt x="340872" y="178201"/>
                  <a:pt x="340724" y="178201"/>
                </a:cubicBezTo>
                <a:cubicBezTo>
                  <a:pt x="339912" y="178275"/>
                  <a:pt x="339100" y="178349"/>
                  <a:pt x="338214" y="178349"/>
                </a:cubicBezTo>
                <a:cubicBezTo>
                  <a:pt x="338066" y="178349"/>
                  <a:pt x="337845" y="178349"/>
                  <a:pt x="337697" y="178349"/>
                </a:cubicBezTo>
                <a:cubicBezTo>
                  <a:pt x="336885" y="178423"/>
                  <a:pt x="335999" y="178423"/>
                  <a:pt x="335113" y="178496"/>
                </a:cubicBezTo>
                <a:cubicBezTo>
                  <a:pt x="334965" y="178496"/>
                  <a:pt x="334817" y="178496"/>
                  <a:pt x="334670" y="178496"/>
                </a:cubicBezTo>
                <a:cubicBezTo>
                  <a:pt x="333710" y="178570"/>
                  <a:pt x="332824" y="178570"/>
                  <a:pt x="331790" y="178570"/>
                </a:cubicBezTo>
                <a:cubicBezTo>
                  <a:pt x="329797" y="178644"/>
                  <a:pt x="327729" y="178644"/>
                  <a:pt x="325736" y="178570"/>
                </a:cubicBezTo>
                <a:cubicBezTo>
                  <a:pt x="324775" y="178570"/>
                  <a:pt x="323816" y="178496"/>
                  <a:pt x="322856" y="178496"/>
                </a:cubicBezTo>
                <a:cubicBezTo>
                  <a:pt x="322708" y="178496"/>
                  <a:pt x="322560" y="178496"/>
                  <a:pt x="322413" y="178496"/>
                </a:cubicBezTo>
                <a:cubicBezTo>
                  <a:pt x="321527" y="178423"/>
                  <a:pt x="320641" y="178423"/>
                  <a:pt x="319829" y="178349"/>
                </a:cubicBezTo>
                <a:cubicBezTo>
                  <a:pt x="319681" y="178349"/>
                  <a:pt x="319533" y="178349"/>
                  <a:pt x="319312" y="178349"/>
                </a:cubicBezTo>
                <a:cubicBezTo>
                  <a:pt x="318499" y="178275"/>
                  <a:pt x="317613" y="178201"/>
                  <a:pt x="316801" y="178127"/>
                </a:cubicBezTo>
                <a:cubicBezTo>
                  <a:pt x="316727" y="178127"/>
                  <a:pt x="316580" y="178127"/>
                  <a:pt x="316506" y="178127"/>
                </a:cubicBezTo>
                <a:cubicBezTo>
                  <a:pt x="315694" y="178053"/>
                  <a:pt x="314955" y="177979"/>
                  <a:pt x="314143" y="177906"/>
                </a:cubicBezTo>
                <a:cubicBezTo>
                  <a:pt x="314069" y="177906"/>
                  <a:pt x="313995" y="177906"/>
                  <a:pt x="313922" y="177906"/>
                </a:cubicBezTo>
                <a:cubicBezTo>
                  <a:pt x="313109" y="177832"/>
                  <a:pt x="312371" y="177758"/>
                  <a:pt x="311633" y="177610"/>
                </a:cubicBezTo>
                <a:cubicBezTo>
                  <a:pt x="311485" y="177610"/>
                  <a:pt x="311337" y="177610"/>
                  <a:pt x="311263" y="177536"/>
                </a:cubicBezTo>
                <a:cubicBezTo>
                  <a:pt x="310525" y="177462"/>
                  <a:pt x="309861" y="177315"/>
                  <a:pt x="309196" y="177241"/>
                </a:cubicBezTo>
                <a:cubicBezTo>
                  <a:pt x="309048" y="177241"/>
                  <a:pt x="308974" y="177167"/>
                  <a:pt x="308827" y="177167"/>
                </a:cubicBezTo>
                <a:cubicBezTo>
                  <a:pt x="308162" y="177093"/>
                  <a:pt x="307424" y="176946"/>
                  <a:pt x="306833" y="176798"/>
                </a:cubicBezTo>
                <a:cubicBezTo>
                  <a:pt x="306759" y="176798"/>
                  <a:pt x="306759" y="176798"/>
                  <a:pt x="306759" y="176798"/>
                </a:cubicBezTo>
                <a:cubicBezTo>
                  <a:pt x="306095" y="176651"/>
                  <a:pt x="305504" y="176577"/>
                  <a:pt x="304913" y="176429"/>
                </a:cubicBezTo>
                <a:cubicBezTo>
                  <a:pt x="304839" y="176429"/>
                  <a:pt x="304766" y="176429"/>
                  <a:pt x="304692" y="176355"/>
                </a:cubicBezTo>
                <a:cubicBezTo>
                  <a:pt x="304101" y="176207"/>
                  <a:pt x="303510" y="176134"/>
                  <a:pt x="302993" y="175986"/>
                </a:cubicBezTo>
                <a:cubicBezTo>
                  <a:pt x="302920" y="175986"/>
                  <a:pt x="302772" y="175912"/>
                  <a:pt x="302698" y="175912"/>
                </a:cubicBezTo>
                <a:cubicBezTo>
                  <a:pt x="302182" y="175764"/>
                  <a:pt x="301591" y="175617"/>
                  <a:pt x="301148" y="175543"/>
                </a:cubicBezTo>
                <a:cubicBezTo>
                  <a:pt x="301074" y="175543"/>
                  <a:pt x="301000" y="175469"/>
                  <a:pt x="300926" y="175469"/>
                </a:cubicBezTo>
                <a:cubicBezTo>
                  <a:pt x="300409" y="175321"/>
                  <a:pt x="299893" y="175174"/>
                  <a:pt x="299449" y="175026"/>
                </a:cubicBezTo>
                <a:lnTo>
                  <a:pt x="299449" y="175026"/>
                </a:lnTo>
                <a:cubicBezTo>
                  <a:pt x="298932" y="174878"/>
                  <a:pt x="298490" y="174731"/>
                  <a:pt x="298047" y="174583"/>
                </a:cubicBezTo>
                <a:cubicBezTo>
                  <a:pt x="297973" y="174583"/>
                  <a:pt x="297899" y="174509"/>
                  <a:pt x="297825" y="174509"/>
                </a:cubicBezTo>
                <a:cubicBezTo>
                  <a:pt x="297382" y="174362"/>
                  <a:pt x="297013" y="174214"/>
                  <a:pt x="296644" y="174066"/>
                </a:cubicBezTo>
                <a:cubicBezTo>
                  <a:pt x="296570" y="174066"/>
                  <a:pt x="296496" y="173992"/>
                  <a:pt x="296422" y="173992"/>
                </a:cubicBezTo>
                <a:cubicBezTo>
                  <a:pt x="296053" y="173845"/>
                  <a:pt x="295684" y="173697"/>
                  <a:pt x="295388" y="173549"/>
                </a:cubicBezTo>
                <a:cubicBezTo>
                  <a:pt x="295388" y="173549"/>
                  <a:pt x="295314" y="173549"/>
                  <a:pt x="295314" y="173475"/>
                </a:cubicBezTo>
                <a:cubicBezTo>
                  <a:pt x="295019" y="173328"/>
                  <a:pt x="294650" y="173180"/>
                  <a:pt x="294429" y="173106"/>
                </a:cubicBezTo>
                <a:cubicBezTo>
                  <a:pt x="294429" y="173106"/>
                  <a:pt x="294355" y="173106"/>
                  <a:pt x="294355" y="173032"/>
                </a:cubicBezTo>
                <a:cubicBezTo>
                  <a:pt x="294059" y="172885"/>
                  <a:pt x="293838" y="172737"/>
                  <a:pt x="293542" y="172663"/>
                </a:cubicBezTo>
                <a:cubicBezTo>
                  <a:pt x="293542" y="172663"/>
                  <a:pt x="293469" y="172663"/>
                  <a:pt x="293469" y="172589"/>
                </a:cubicBezTo>
                <a:cubicBezTo>
                  <a:pt x="298120" y="170079"/>
                  <a:pt x="310451" y="166756"/>
                  <a:pt x="328984" y="166756"/>
                </a:cubicBezTo>
                <a:cubicBezTo>
                  <a:pt x="347444" y="167052"/>
                  <a:pt x="359775" y="170374"/>
                  <a:pt x="364426" y="172885"/>
                </a:cubicBezTo>
                <a:moveTo>
                  <a:pt x="190540" y="243325"/>
                </a:moveTo>
                <a:cubicBezTo>
                  <a:pt x="190613" y="243325"/>
                  <a:pt x="190761" y="243399"/>
                  <a:pt x="190835" y="243399"/>
                </a:cubicBezTo>
                <a:cubicBezTo>
                  <a:pt x="191204" y="243547"/>
                  <a:pt x="191573" y="243621"/>
                  <a:pt x="191942" y="243768"/>
                </a:cubicBezTo>
                <a:cubicBezTo>
                  <a:pt x="192016" y="243768"/>
                  <a:pt x="192016" y="243768"/>
                  <a:pt x="192090" y="243842"/>
                </a:cubicBezTo>
                <a:cubicBezTo>
                  <a:pt x="192385" y="243916"/>
                  <a:pt x="192755" y="244064"/>
                  <a:pt x="193050" y="244138"/>
                </a:cubicBezTo>
                <a:cubicBezTo>
                  <a:pt x="193198" y="244138"/>
                  <a:pt x="193272" y="244212"/>
                  <a:pt x="193419" y="244212"/>
                </a:cubicBezTo>
                <a:cubicBezTo>
                  <a:pt x="193641" y="244285"/>
                  <a:pt x="193936" y="244359"/>
                  <a:pt x="194157" y="244433"/>
                </a:cubicBezTo>
                <a:cubicBezTo>
                  <a:pt x="194305" y="244507"/>
                  <a:pt x="194453" y="244507"/>
                  <a:pt x="194527" y="244581"/>
                </a:cubicBezTo>
                <a:cubicBezTo>
                  <a:pt x="194748" y="244654"/>
                  <a:pt x="195044" y="244728"/>
                  <a:pt x="195265" y="244802"/>
                </a:cubicBezTo>
                <a:cubicBezTo>
                  <a:pt x="195413" y="244802"/>
                  <a:pt x="195487" y="244876"/>
                  <a:pt x="195634" y="244876"/>
                </a:cubicBezTo>
                <a:cubicBezTo>
                  <a:pt x="195930" y="244950"/>
                  <a:pt x="196299" y="245024"/>
                  <a:pt x="196668" y="245097"/>
                </a:cubicBezTo>
                <a:cubicBezTo>
                  <a:pt x="196742" y="245097"/>
                  <a:pt x="196742" y="245097"/>
                  <a:pt x="196816" y="245097"/>
                </a:cubicBezTo>
                <a:cubicBezTo>
                  <a:pt x="197185" y="245171"/>
                  <a:pt x="197554" y="245245"/>
                  <a:pt x="197923" y="245393"/>
                </a:cubicBezTo>
                <a:cubicBezTo>
                  <a:pt x="198071" y="245393"/>
                  <a:pt x="198145" y="245467"/>
                  <a:pt x="198292" y="245467"/>
                </a:cubicBezTo>
                <a:cubicBezTo>
                  <a:pt x="198588" y="245541"/>
                  <a:pt x="198809" y="245614"/>
                  <a:pt x="199105" y="245614"/>
                </a:cubicBezTo>
                <a:cubicBezTo>
                  <a:pt x="199252" y="245614"/>
                  <a:pt x="199400" y="245688"/>
                  <a:pt x="199548" y="245688"/>
                </a:cubicBezTo>
                <a:cubicBezTo>
                  <a:pt x="199769" y="245762"/>
                  <a:pt x="200064" y="245762"/>
                  <a:pt x="200286" y="245836"/>
                </a:cubicBezTo>
                <a:cubicBezTo>
                  <a:pt x="200434" y="245836"/>
                  <a:pt x="200581" y="245910"/>
                  <a:pt x="200655" y="245910"/>
                </a:cubicBezTo>
                <a:cubicBezTo>
                  <a:pt x="200951" y="245984"/>
                  <a:pt x="201246" y="246058"/>
                  <a:pt x="201541" y="246058"/>
                </a:cubicBezTo>
                <a:cubicBezTo>
                  <a:pt x="201615" y="246058"/>
                  <a:pt x="201689" y="246058"/>
                  <a:pt x="201836" y="246131"/>
                </a:cubicBezTo>
                <a:cubicBezTo>
                  <a:pt x="202206" y="246205"/>
                  <a:pt x="202575" y="246279"/>
                  <a:pt x="202944" y="246353"/>
                </a:cubicBezTo>
                <a:cubicBezTo>
                  <a:pt x="203018" y="246353"/>
                  <a:pt x="203166" y="246353"/>
                  <a:pt x="203240" y="246427"/>
                </a:cubicBezTo>
                <a:cubicBezTo>
                  <a:pt x="203535" y="246500"/>
                  <a:pt x="203830" y="246500"/>
                  <a:pt x="204126" y="246574"/>
                </a:cubicBezTo>
                <a:cubicBezTo>
                  <a:pt x="204273" y="246574"/>
                  <a:pt x="204421" y="246648"/>
                  <a:pt x="204495" y="246648"/>
                </a:cubicBezTo>
                <a:cubicBezTo>
                  <a:pt x="204716" y="246722"/>
                  <a:pt x="205012" y="246722"/>
                  <a:pt x="205233" y="246796"/>
                </a:cubicBezTo>
                <a:cubicBezTo>
                  <a:pt x="205381" y="246796"/>
                  <a:pt x="205528" y="246869"/>
                  <a:pt x="205602" y="246869"/>
                </a:cubicBezTo>
                <a:cubicBezTo>
                  <a:pt x="205898" y="246943"/>
                  <a:pt x="206119" y="246943"/>
                  <a:pt x="206415" y="247017"/>
                </a:cubicBezTo>
                <a:cubicBezTo>
                  <a:pt x="206488" y="247017"/>
                  <a:pt x="206636" y="247017"/>
                  <a:pt x="206710" y="247091"/>
                </a:cubicBezTo>
                <a:cubicBezTo>
                  <a:pt x="207079" y="247165"/>
                  <a:pt x="207448" y="247165"/>
                  <a:pt x="207817" y="247239"/>
                </a:cubicBezTo>
                <a:cubicBezTo>
                  <a:pt x="207891" y="247239"/>
                  <a:pt x="207891" y="247239"/>
                  <a:pt x="207965" y="247239"/>
                </a:cubicBezTo>
                <a:cubicBezTo>
                  <a:pt x="208260" y="247313"/>
                  <a:pt x="208630" y="247313"/>
                  <a:pt x="208925" y="247386"/>
                </a:cubicBezTo>
                <a:cubicBezTo>
                  <a:pt x="209073" y="247386"/>
                  <a:pt x="209147" y="247386"/>
                  <a:pt x="209294" y="247460"/>
                </a:cubicBezTo>
                <a:cubicBezTo>
                  <a:pt x="209516" y="247460"/>
                  <a:pt x="209811" y="247534"/>
                  <a:pt x="210032" y="247534"/>
                </a:cubicBezTo>
                <a:cubicBezTo>
                  <a:pt x="210180" y="247534"/>
                  <a:pt x="210254" y="247534"/>
                  <a:pt x="210402" y="247608"/>
                </a:cubicBezTo>
                <a:cubicBezTo>
                  <a:pt x="210623" y="247608"/>
                  <a:pt x="210919" y="247682"/>
                  <a:pt x="211140" y="247682"/>
                </a:cubicBezTo>
                <a:cubicBezTo>
                  <a:pt x="211214" y="247682"/>
                  <a:pt x="211362" y="247682"/>
                  <a:pt x="211435" y="247682"/>
                </a:cubicBezTo>
                <a:cubicBezTo>
                  <a:pt x="211731" y="247682"/>
                  <a:pt x="212100" y="247756"/>
                  <a:pt x="212395" y="247756"/>
                </a:cubicBezTo>
                <a:cubicBezTo>
                  <a:pt x="212395" y="247756"/>
                  <a:pt x="212395" y="247756"/>
                  <a:pt x="212469" y="247756"/>
                </a:cubicBezTo>
                <a:cubicBezTo>
                  <a:pt x="212839" y="247756"/>
                  <a:pt x="213134" y="247830"/>
                  <a:pt x="213503" y="247830"/>
                </a:cubicBezTo>
                <a:cubicBezTo>
                  <a:pt x="213577" y="247830"/>
                  <a:pt x="213650" y="247830"/>
                  <a:pt x="213798" y="247830"/>
                </a:cubicBezTo>
                <a:cubicBezTo>
                  <a:pt x="214020" y="247830"/>
                  <a:pt x="214241" y="247903"/>
                  <a:pt x="214537" y="247903"/>
                </a:cubicBezTo>
                <a:cubicBezTo>
                  <a:pt x="214611" y="247903"/>
                  <a:pt x="214758" y="247903"/>
                  <a:pt x="214832" y="247903"/>
                </a:cubicBezTo>
                <a:cubicBezTo>
                  <a:pt x="215054" y="247903"/>
                  <a:pt x="215275" y="247903"/>
                  <a:pt x="215496" y="247977"/>
                </a:cubicBezTo>
                <a:cubicBezTo>
                  <a:pt x="215570" y="247977"/>
                  <a:pt x="215718" y="247977"/>
                  <a:pt x="215792" y="247977"/>
                </a:cubicBezTo>
                <a:cubicBezTo>
                  <a:pt x="216087" y="247977"/>
                  <a:pt x="216309" y="248051"/>
                  <a:pt x="216530" y="248051"/>
                </a:cubicBezTo>
                <a:cubicBezTo>
                  <a:pt x="216604" y="248051"/>
                  <a:pt x="216604" y="248051"/>
                  <a:pt x="216678" y="248051"/>
                </a:cubicBezTo>
                <a:cubicBezTo>
                  <a:pt x="216973" y="248051"/>
                  <a:pt x="217269" y="248125"/>
                  <a:pt x="217564" y="248125"/>
                </a:cubicBezTo>
                <a:cubicBezTo>
                  <a:pt x="217638" y="248125"/>
                  <a:pt x="217711" y="248125"/>
                  <a:pt x="217711" y="248125"/>
                </a:cubicBezTo>
                <a:cubicBezTo>
                  <a:pt x="217933" y="248125"/>
                  <a:pt x="218155" y="248125"/>
                  <a:pt x="218376" y="248199"/>
                </a:cubicBezTo>
                <a:cubicBezTo>
                  <a:pt x="218450" y="248199"/>
                  <a:pt x="218524" y="248199"/>
                  <a:pt x="218598" y="248199"/>
                </a:cubicBezTo>
                <a:cubicBezTo>
                  <a:pt x="218745" y="248199"/>
                  <a:pt x="218967" y="248199"/>
                  <a:pt x="219115" y="248199"/>
                </a:cubicBezTo>
                <a:cubicBezTo>
                  <a:pt x="219188" y="248199"/>
                  <a:pt x="219262" y="248199"/>
                  <a:pt x="219336" y="248199"/>
                </a:cubicBezTo>
                <a:cubicBezTo>
                  <a:pt x="219557" y="248199"/>
                  <a:pt x="219705" y="248199"/>
                  <a:pt x="219927" y="248199"/>
                </a:cubicBezTo>
                <a:cubicBezTo>
                  <a:pt x="220001" y="248199"/>
                  <a:pt x="220001" y="248199"/>
                  <a:pt x="220074" y="248199"/>
                </a:cubicBezTo>
                <a:cubicBezTo>
                  <a:pt x="220296" y="248199"/>
                  <a:pt x="220518" y="248199"/>
                  <a:pt x="220739" y="248199"/>
                </a:cubicBezTo>
                <a:cubicBezTo>
                  <a:pt x="220739" y="248199"/>
                  <a:pt x="220739" y="248199"/>
                  <a:pt x="220739" y="248199"/>
                </a:cubicBezTo>
                <a:cubicBezTo>
                  <a:pt x="220961" y="248199"/>
                  <a:pt x="221108" y="248199"/>
                  <a:pt x="221330" y="248199"/>
                </a:cubicBezTo>
                <a:cubicBezTo>
                  <a:pt x="221403" y="248199"/>
                  <a:pt x="221403" y="248199"/>
                  <a:pt x="221477" y="248199"/>
                </a:cubicBezTo>
                <a:cubicBezTo>
                  <a:pt x="221625" y="248199"/>
                  <a:pt x="221773" y="248199"/>
                  <a:pt x="221920" y="248199"/>
                </a:cubicBezTo>
                <a:cubicBezTo>
                  <a:pt x="221994" y="248199"/>
                  <a:pt x="221994" y="248199"/>
                  <a:pt x="222068" y="248199"/>
                </a:cubicBezTo>
                <a:cubicBezTo>
                  <a:pt x="222216" y="248199"/>
                  <a:pt x="222363" y="248199"/>
                  <a:pt x="222437" y="248199"/>
                </a:cubicBezTo>
                <a:cubicBezTo>
                  <a:pt x="222437" y="248199"/>
                  <a:pt x="222511" y="248199"/>
                  <a:pt x="222511" y="248199"/>
                </a:cubicBezTo>
                <a:cubicBezTo>
                  <a:pt x="222659" y="248199"/>
                  <a:pt x="222807" y="248199"/>
                  <a:pt x="222954" y="248199"/>
                </a:cubicBezTo>
                <a:cubicBezTo>
                  <a:pt x="222954" y="248199"/>
                  <a:pt x="223028" y="248199"/>
                  <a:pt x="223028" y="248199"/>
                </a:cubicBezTo>
                <a:cubicBezTo>
                  <a:pt x="224062" y="248199"/>
                  <a:pt x="225169" y="248199"/>
                  <a:pt x="226203" y="248199"/>
                </a:cubicBezTo>
                <a:cubicBezTo>
                  <a:pt x="226203" y="248199"/>
                  <a:pt x="226203" y="248199"/>
                  <a:pt x="226203" y="248199"/>
                </a:cubicBezTo>
                <a:cubicBezTo>
                  <a:pt x="227310" y="248199"/>
                  <a:pt x="228344" y="248199"/>
                  <a:pt x="229452" y="248199"/>
                </a:cubicBezTo>
                <a:cubicBezTo>
                  <a:pt x="229599" y="248199"/>
                  <a:pt x="229747" y="248199"/>
                  <a:pt x="229895" y="248199"/>
                </a:cubicBezTo>
                <a:cubicBezTo>
                  <a:pt x="229969" y="248199"/>
                  <a:pt x="229969" y="248199"/>
                  <a:pt x="230042" y="248199"/>
                </a:cubicBezTo>
                <a:cubicBezTo>
                  <a:pt x="230116" y="248199"/>
                  <a:pt x="230264" y="248199"/>
                  <a:pt x="230412" y="248199"/>
                </a:cubicBezTo>
                <a:cubicBezTo>
                  <a:pt x="230486" y="248199"/>
                  <a:pt x="230559" y="248199"/>
                  <a:pt x="230633" y="248199"/>
                </a:cubicBezTo>
                <a:cubicBezTo>
                  <a:pt x="230781" y="248199"/>
                  <a:pt x="230855" y="248199"/>
                  <a:pt x="231002" y="248199"/>
                </a:cubicBezTo>
                <a:cubicBezTo>
                  <a:pt x="231076" y="248199"/>
                  <a:pt x="231150" y="248199"/>
                  <a:pt x="231224" y="248199"/>
                </a:cubicBezTo>
                <a:cubicBezTo>
                  <a:pt x="231371" y="248199"/>
                  <a:pt x="231519" y="248199"/>
                  <a:pt x="231667" y="248199"/>
                </a:cubicBezTo>
                <a:cubicBezTo>
                  <a:pt x="231741" y="248199"/>
                  <a:pt x="231741" y="248199"/>
                  <a:pt x="231814" y="248199"/>
                </a:cubicBezTo>
                <a:cubicBezTo>
                  <a:pt x="232036" y="248199"/>
                  <a:pt x="232258" y="248199"/>
                  <a:pt x="232479" y="248199"/>
                </a:cubicBezTo>
                <a:cubicBezTo>
                  <a:pt x="232553" y="248199"/>
                  <a:pt x="232627" y="248199"/>
                  <a:pt x="232627" y="248199"/>
                </a:cubicBezTo>
                <a:cubicBezTo>
                  <a:pt x="232775" y="248199"/>
                  <a:pt x="232996" y="248199"/>
                  <a:pt x="233144" y="248199"/>
                </a:cubicBezTo>
                <a:cubicBezTo>
                  <a:pt x="233217" y="248199"/>
                  <a:pt x="233291" y="248199"/>
                  <a:pt x="233365" y="248199"/>
                </a:cubicBezTo>
                <a:cubicBezTo>
                  <a:pt x="233513" y="248199"/>
                  <a:pt x="233734" y="248199"/>
                  <a:pt x="233882" y="248199"/>
                </a:cubicBezTo>
                <a:cubicBezTo>
                  <a:pt x="233956" y="248199"/>
                  <a:pt x="234030" y="248199"/>
                  <a:pt x="234177" y="248199"/>
                </a:cubicBezTo>
                <a:cubicBezTo>
                  <a:pt x="234399" y="248199"/>
                  <a:pt x="234547" y="248199"/>
                  <a:pt x="234768" y="248199"/>
                </a:cubicBezTo>
                <a:cubicBezTo>
                  <a:pt x="234842" y="248199"/>
                  <a:pt x="234916" y="248199"/>
                  <a:pt x="234990" y="248199"/>
                </a:cubicBezTo>
                <a:cubicBezTo>
                  <a:pt x="235285" y="248199"/>
                  <a:pt x="235580" y="248199"/>
                  <a:pt x="235876" y="248125"/>
                </a:cubicBezTo>
                <a:cubicBezTo>
                  <a:pt x="235876" y="248125"/>
                  <a:pt x="235949" y="248125"/>
                  <a:pt x="235949" y="248125"/>
                </a:cubicBezTo>
                <a:cubicBezTo>
                  <a:pt x="236245" y="248125"/>
                  <a:pt x="236466" y="248125"/>
                  <a:pt x="236762" y="248051"/>
                </a:cubicBezTo>
                <a:cubicBezTo>
                  <a:pt x="236836" y="248051"/>
                  <a:pt x="236909" y="248051"/>
                  <a:pt x="237057" y="248051"/>
                </a:cubicBezTo>
                <a:cubicBezTo>
                  <a:pt x="237278" y="248051"/>
                  <a:pt x="237500" y="248051"/>
                  <a:pt x="237721" y="247977"/>
                </a:cubicBezTo>
                <a:cubicBezTo>
                  <a:pt x="237795" y="247977"/>
                  <a:pt x="237869" y="247977"/>
                  <a:pt x="238017" y="247977"/>
                </a:cubicBezTo>
                <a:cubicBezTo>
                  <a:pt x="238238" y="247977"/>
                  <a:pt x="238534" y="247903"/>
                  <a:pt x="238755" y="247903"/>
                </a:cubicBezTo>
                <a:cubicBezTo>
                  <a:pt x="238829" y="247903"/>
                  <a:pt x="238903" y="247903"/>
                  <a:pt x="238977" y="247903"/>
                </a:cubicBezTo>
                <a:cubicBezTo>
                  <a:pt x="239641" y="247830"/>
                  <a:pt x="240306" y="247756"/>
                  <a:pt x="241044" y="247682"/>
                </a:cubicBezTo>
                <a:cubicBezTo>
                  <a:pt x="241118" y="247682"/>
                  <a:pt x="241192" y="247682"/>
                  <a:pt x="241266" y="247682"/>
                </a:cubicBezTo>
                <a:cubicBezTo>
                  <a:pt x="241561" y="247682"/>
                  <a:pt x="241782" y="247608"/>
                  <a:pt x="242078" y="247608"/>
                </a:cubicBezTo>
                <a:cubicBezTo>
                  <a:pt x="242152" y="247608"/>
                  <a:pt x="242299" y="247608"/>
                  <a:pt x="242373" y="247608"/>
                </a:cubicBezTo>
                <a:cubicBezTo>
                  <a:pt x="242669" y="247608"/>
                  <a:pt x="242890" y="247534"/>
                  <a:pt x="243185" y="247534"/>
                </a:cubicBezTo>
                <a:cubicBezTo>
                  <a:pt x="243259" y="247534"/>
                  <a:pt x="243333" y="247534"/>
                  <a:pt x="243481" y="247534"/>
                </a:cubicBezTo>
                <a:cubicBezTo>
                  <a:pt x="243850" y="247460"/>
                  <a:pt x="244145" y="247460"/>
                  <a:pt x="244515" y="247386"/>
                </a:cubicBezTo>
                <a:cubicBezTo>
                  <a:pt x="244515" y="247386"/>
                  <a:pt x="244589" y="247386"/>
                  <a:pt x="244589" y="247386"/>
                </a:cubicBezTo>
                <a:cubicBezTo>
                  <a:pt x="244958" y="247313"/>
                  <a:pt x="245327" y="247313"/>
                  <a:pt x="245770" y="247239"/>
                </a:cubicBezTo>
                <a:cubicBezTo>
                  <a:pt x="245844" y="247239"/>
                  <a:pt x="245844" y="247239"/>
                  <a:pt x="245917" y="247239"/>
                </a:cubicBezTo>
                <a:cubicBezTo>
                  <a:pt x="246213" y="247165"/>
                  <a:pt x="246582" y="247165"/>
                  <a:pt x="246877" y="247091"/>
                </a:cubicBezTo>
                <a:cubicBezTo>
                  <a:pt x="246951" y="247091"/>
                  <a:pt x="247099" y="247091"/>
                  <a:pt x="247173" y="247017"/>
                </a:cubicBezTo>
                <a:cubicBezTo>
                  <a:pt x="247468" y="246943"/>
                  <a:pt x="247763" y="246943"/>
                  <a:pt x="248059" y="246869"/>
                </a:cubicBezTo>
                <a:cubicBezTo>
                  <a:pt x="248133" y="246869"/>
                  <a:pt x="248280" y="246869"/>
                  <a:pt x="248354" y="246796"/>
                </a:cubicBezTo>
                <a:cubicBezTo>
                  <a:pt x="248650" y="246722"/>
                  <a:pt x="249019" y="246722"/>
                  <a:pt x="249314" y="246648"/>
                </a:cubicBezTo>
                <a:cubicBezTo>
                  <a:pt x="249388" y="246648"/>
                  <a:pt x="249461" y="246648"/>
                  <a:pt x="249535" y="246648"/>
                </a:cubicBezTo>
                <a:cubicBezTo>
                  <a:pt x="249905" y="246574"/>
                  <a:pt x="250348" y="246500"/>
                  <a:pt x="250717" y="246427"/>
                </a:cubicBezTo>
                <a:cubicBezTo>
                  <a:pt x="250717" y="246427"/>
                  <a:pt x="250717" y="246427"/>
                  <a:pt x="250717" y="246427"/>
                </a:cubicBezTo>
                <a:cubicBezTo>
                  <a:pt x="251086" y="246353"/>
                  <a:pt x="251455" y="246279"/>
                  <a:pt x="251824" y="246205"/>
                </a:cubicBezTo>
                <a:cubicBezTo>
                  <a:pt x="251898" y="246205"/>
                  <a:pt x="252046" y="246131"/>
                  <a:pt x="252120" y="246131"/>
                </a:cubicBezTo>
                <a:cubicBezTo>
                  <a:pt x="252415" y="246058"/>
                  <a:pt x="252711" y="245984"/>
                  <a:pt x="253006" y="245984"/>
                </a:cubicBezTo>
                <a:cubicBezTo>
                  <a:pt x="253153" y="245984"/>
                  <a:pt x="253227" y="245910"/>
                  <a:pt x="253375" y="245910"/>
                </a:cubicBezTo>
                <a:cubicBezTo>
                  <a:pt x="253670" y="245836"/>
                  <a:pt x="253966" y="245762"/>
                  <a:pt x="254261" y="245688"/>
                </a:cubicBezTo>
                <a:cubicBezTo>
                  <a:pt x="254335" y="245688"/>
                  <a:pt x="254483" y="245614"/>
                  <a:pt x="254557" y="245614"/>
                </a:cubicBezTo>
                <a:cubicBezTo>
                  <a:pt x="255295" y="245467"/>
                  <a:pt x="256107" y="245245"/>
                  <a:pt x="256845" y="245024"/>
                </a:cubicBezTo>
                <a:cubicBezTo>
                  <a:pt x="256919" y="245024"/>
                  <a:pt x="257067" y="244950"/>
                  <a:pt x="257141" y="244950"/>
                </a:cubicBezTo>
                <a:cubicBezTo>
                  <a:pt x="257436" y="244876"/>
                  <a:pt x="257731" y="244802"/>
                  <a:pt x="257953" y="244728"/>
                </a:cubicBezTo>
                <a:cubicBezTo>
                  <a:pt x="258101" y="244728"/>
                  <a:pt x="258174" y="244654"/>
                  <a:pt x="258322" y="244654"/>
                </a:cubicBezTo>
                <a:cubicBezTo>
                  <a:pt x="258618" y="244581"/>
                  <a:pt x="258839" y="244507"/>
                  <a:pt x="259134" y="244433"/>
                </a:cubicBezTo>
                <a:cubicBezTo>
                  <a:pt x="259282" y="244433"/>
                  <a:pt x="259356" y="244359"/>
                  <a:pt x="259503" y="244359"/>
                </a:cubicBezTo>
                <a:cubicBezTo>
                  <a:pt x="259799" y="244285"/>
                  <a:pt x="260094" y="244212"/>
                  <a:pt x="260390" y="244064"/>
                </a:cubicBezTo>
                <a:cubicBezTo>
                  <a:pt x="260464" y="244064"/>
                  <a:pt x="260537" y="243990"/>
                  <a:pt x="260611" y="243990"/>
                </a:cubicBezTo>
                <a:cubicBezTo>
                  <a:pt x="260980" y="243842"/>
                  <a:pt x="261349" y="243768"/>
                  <a:pt x="261719" y="243621"/>
                </a:cubicBezTo>
                <a:cubicBezTo>
                  <a:pt x="261792" y="243621"/>
                  <a:pt x="261866" y="243547"/>
                  <a:pt x="262014" y="243547"/>
                </a:cubicBezTo>
                <a:cubicBezTo>
                  <a:pt x="262309" y="243473"/>
                  <a:pt x="262531" y="243325"/>
                  <a:pt x="262826" y="243251"/>
                </a:cubicBezTo>
                <a:cubicBezTo>
                  <a:pt x="262900" y="243251"/>
                  <a:pt x="262900" y="243251"/>
                  <a:pt x="262974" y="243178"/>
                </a:cubicBezTo>
                <a:lnTo>
                  <a:pt x="262974" y="253220"/>
                </a:lnTo>
                <a:cubicBezTo>
                  <a:pt x="260168" y="255730"/>
                  <a:pt x="247173" y="260013"/>
                  <a:pt x="226203" y="260013"/>
                </a:cubicBezTo>
                <a:cubicBezTo>
                  <a:pt x="208704" y="260013"/>
                  <a:pt x="196742" y="256985"/>
                  <a:pt x="191647" y="254549"/>
                </a:cubicBezTo>
                <a:cubicBezTo>
                  <a:pt x="190613" y="254032"/>
                  <a:pt x="189875" y="253589"/>
                  <a:pt x="189432" y="253146"/>
                </a:cubicBezTo>
                <a:lnTo>
                  <a:pt x="189432" y="243104"/>
                </a:lnTo>
                <a:cubicBezTo>
                  <a:pt x="189506" y="243104"/>
                  <a:pt x="189506" y="243178"/>
                  <a:pt x="189580" y="243178"/>
                </a:cubicBezTo>
                <a:cubicBezTo>
                  <a:pt x="190023" y="243104"/>
                  <a:pt x="190318" y="243251"/>
                  <a:pt x="190540" y="243325"/>
                </a:cubicBezTo>
                <a:moveTo>
                  <a:pt x="223102" y="273156"/>
                </a:moveTo>
                <a:cubicBezTo>
                  <a:pt x="225243" y="273229"/>
                  <a:pt x="227532" y="273229"/>
                  <a:pt x="229673" y="273156"/>
                </a:cubicBezTo>
                <a:cubicBezTo>
                  <a:pt x="234473" y="273082"/>
                  <a:pt x="251086" y="272417"/>
                  <a:pt x="263121" y="267913"/>
                </a:cubicBezTo>
                <a:lnTo>
                  <a:pt x="263121" y="277955"/>
                </a:lnTo>
                <a:cubicBezTo>
                  <a:pt x="262014" y="278915"/>
                  <a:pt x="259356" y="280170"/>
                  <a:pt x="255295" y="281352"/>
                </a:cubicBezTo>
                <a:cubicBezTo>
                  <a:pt x="242890" y="280982"/>
                  <a:pt x="231962" y="280096"/>
                  <a:pt x="225686" y="278472"/>
                </a:cubicBezTo>
                <a:cubicBezTo>
                  <a:pt x="220148" y="277069"/>
                  <a:pt x="215718" y="275001"/>
                  <a:pt x="211657" y="272491"/>
                </a:cubicBezTo>
                <a:cubicBezTo>
                  <a:pt x="216826" y="272934"/>
                  <a:pt x="221034" y="273082"/>
                  <a:pt x="223102" y="273156"/>
                </a:cubicBezTo>
                <a:moveTo>
                  <a:pt x="261719" y="229222"/>
                </a:moveTo>
                <a:cubicBezTo>
                  <a:pt x="261719" y="229222"/>
                  <a:pt x="261645" y="229222"/>
                  <a:pt x="261645" y="229296"/>
                </a:cubicBezTo>
                <a:cubicBezTo>
                  <a:pt x="261423" y="229444"/>
                  <a:pt x="261128" y="229518"/>
                  <a:pt x="260833" y="229666"/>
                </a:cubicBezTo>
                <a:cubicBezTo>
                  <a:pt x="260759" y="229666"/>
                  <a:pt x="260759" y="229739"/>
                  <a:pt x="260685" y="229739"/>
                </a:cubicBezTo>
                <a:cubicBezTo>
                  <a:pt x="260390" y="229887"/>
                  <a:pt x="260094" y="230035"/>
                  <a:pt x="259799" y="230109"/>
                </a:cubicBezTo>
                <a:cubicBezTo>
                  <a:pt x="259799" y="230109"/>
                  <a:pt x="259725" y="230109"/>
                  <a:pt x="259725" y="230109"/>
                </a:cubicBezTo>
                <a:cubicBezTo>
                  <a:pt x="259356" y="230256"/>
                  <a:pt x="259060" y="230404"/>
                  <a:pt x="258691" y="230552"/>
                </a:cubicBezTo>
                <a:cubicBezTo>
                  <a:pt x="258618" y="230552"/>
                  <a:pt x="258544" y="230625"/>
                  <a:pt x="258470" y="230625"/>
                </a:cubicBezTo>
                <a:cubicBezTo>
                  <a:pt x="258101" y="230773"/>
                  <a:pt x="257731" y="230921"/>
                  <a:pt x="257288" y="230994"/>
                </a:cubicBezTo>
                <a:cubicBezTo>
                  <a:pt x="257214" y="230994"/>
                  <a:pt x="257141" y="231068"/>
                  <a:pt x="257067" y="231068"/>
                </a:cubicBezTo>
                <a:cubicBezTo>
                  <a:pt x="256624" y="231216"/>
                  <a:pt x="256181" y="231364"/>
                  <a:pt x="255738" y="231511"/>
                </a:cubicBezTo>
                <a:cubicBezTo>
                  <a:pt x="255738" y="231511"/>
                  <a:pt x="255664" y="231511"/>
                  <a:pt x="255664" y="231511"/>
                </a:cubicBezTo>
                <a:cubicBezTo>
                  <a:pt x="255221" y="231659"/>
                  <a:pt x="254704" y="231807"/>
                  <a:pt x="254261" y="231881"/>
                </a:cubicBezTo>
                <a:cubicBezTo>
                  <a:pt x="254187" y="231881"/>
                  <a:pt x="254113" y="231955"/>
                  <a:pt x="254040" y="231955"/>
                </a:cubicBezTo>
                <a:cubicBezTo>
                  <a:pt x="253523" y="232102"/>
                  <a:pt x="253006" y="232250"/>
                  <a:pt x="252489" y="232324"/>
                </a:cubicBezTo>
                <a:cubicBezTo>
                  <a:pt x="252415" y="232324"/>
                  <a:pt x="252268" y="232398"/>
                  <a:pt x="252194" y="232398"/>
                </a:cubicBezTo>
                <a:cubicBezTo>
                  <a:pt x="251677" y="232545"/>
                  <a:pt x="251086" y="232619"/>
                  <a:pt x="250495" y="232767"/>
                </a:cubicBezTo>
                <a:cubicBezTo>
                  <a:pt x="250422" y="232767"/>
                  <a:pt x="250274" y="232767"/>
                  <a:pt x="250200" y="232840"/>
                </a:cubicBezTo>
                <a:cubicBezTo>
                  <a:pt x="249609" y="232988"/>
                  <a:pt x="249019" y="233062"/>
                  <a:pt x="248354" y="233210"/>
                </a:cubicBezTo>
                <a:cubicBezTo>
                  <a:pt x="248354" y="233210"/>
                  <a:pt x="248280" y="233210"/>
                  <a:pt x="248280" y="233210"/>
                </a:cubicBezTo>
                <a:cubicBezTo>
                  <a:pt x="247616" y="233357"/>
                  <a:pt x="246951" y="233431"/>
                  <a:pt x="246287" y="233505"/>
                </a:cubicBezTo>
                <a:cubicBezTo>
                  <a:pt x="246139" y="233505"/>
                  <a:pt x="246065" y="233579"/>
                  <a:pt x="245917" y="233579"/>
                </a:cubicBezTo>
                <a:cubicBezTo>
                  <a:pt x="245253" y="233653"/>
                  <a:pt x="244589" y="233800"/>
                  <a:pt x="243850" y="233874"/>
                </a:cubicBezTo>
                <a:cubicBezTo>
                  <a:pt x="243702" y="233874"/>
                  <a:pt x="243555" y="233874"/>
                  <a:pt x="243407" y="233948"/>
                </a:cubicBezTo>
                <a:cubicBezTo>
                  <a:pt x="242669" y="234022"/>
                  <a:pt x="241930" y="234096"/>
                  <a:pt x="241192" y="234244"/>
                </a:cubicBezTo>
                <a:cubicBezTo>
                  <a:pt x="241118" y="234244"/>
                  <a:pt x="241044" y="234244"/>
                  <a:pt x="240970" y="234244"/>
                </a:cubicBezTo>
                <a:cubicBezTo>
                  <a:pt x="240232" y="234317"/>
                  <a:pt x="239420" y="234391"/>
                  <a:pt x="238682" y="234465"/>
                </a:cubicBezTo>
                <a:cubicBezTo>
                  <a:pt x="238608" y="234465"/>
                  <a:pt x="238460" y="234465"/>
                  <a:pt x="238386" y="234465"/>
                </a:cubicBezTo>
                <a:cubicBezTo>
                  <a:pt x="237574" y="234539"/>
                  <a:pt x="236762" y="234613"/>
                  <a:pt x="235949" y="234613"/>
                </a:cubicBezTo>
                <a:cubicBezTo>
                  <a:pt x="235802" y="234613"/>
                  <a:pt x="235654" y="234613"/>
                  <a:pt x="235432" y="234613"/>
                </a:cubicBezTo>
                <a:cubicBezTo>
                  <a:pt x="234620" y="234686"/>
                  <a:pt x="233734" y="234686"/>
                  <a:pt x="232848" y="234760"/>
                </a:cubicBezTo>
                <a:cubicBezTo>
                  <a:pt x="232701" y="234760"/>
                  <a:pt x="232553" y="234760"/>
                  <a:pt x="232405" y="234760"/>
                </a:cubicBezTo>
                <a:cubicBezTo>
                  <a:pt x="231445" y="234760"/>
                  <a:pt x="230559" y="234834"/>
                  <a:pt x="229599" y="234834"/>
                </a:cubicBezTo>
                <a:cubicBezTo>
                  <a:pt x="227606" y="234908"/>
                  <a:pt x="225538" y="234908"/>
                  <a:pt x="223545" y="234834"/>
                </a:cubicBezTo>
                <a:cubicBezTo>
                  <a:pt x="222585" y="234834"/>
                  <a:pt x="221625" y="234760"/>
                  <a:pt x="220739" y="234760"/>
                </a:cubicBezTo>
                <a:cubicBezTo>
                  <a:pt x="220591" y="234760"/>
                  <a:pt x="220444" y="234760"/>
                  <a:pt x="220296" y="234760"/>
                </a:cubicBezTo>
                <a:cubicBezTo>
                  <a:pt x="219410" y="234686"/>
                  <a:pt x="218524" y="234686"/>
                  <a:pt x="217711" y="234613"/>
                </a:cubicBezTo>
                <a:cubicBezTo>
                  <a:pt x="217564" y="234613"/>
                  <a:pt x="217416" y="234613"/>
                  <a:pt x="217269" y="234613"/>
                </a:cubicBezTo>
                <a:cubicBezTo>
                  <a:pt x="216456" y="234539"/>
                  <a:pt x="215570" y="234465"/>
                  <a:pt x="214758" y="234465"/>
                </a:cubicBezTo>
                <a:cubicBezTo>
                  <a:pt x="214684" y="234465"/>
                  <a:pt x="214611" y="234465"/>
                  <a:pt x="214463" y="234465"/>
                </a:cubicBezTo>
                <a:cubicBezTo>
                  <a:pt x="213650" y="234391"/>
                  <a:pt x="212912" y="234317"/>
                  <a:pt x="212100" y="234244"/>
                </a:cubicBezTo>
                <a:cubicBezTo>
                  <a:pt x="212026" y="234244"/>
                  <a:pt x="211952" y="234244"/>
                  <a:pt x="211878" y="234244"/>
                </a:cubicBezTo>
                <a:cubicBezTo>
                  <a:pt x="211140" y="234170"/>
                  <a:pt x="210328" y="234096"/>
                  <a:pt x="209589" y="233948"/>
                </a:cubicBezTo>
                <a:cubicBezTo>
                  <a:pt x="209442" y="233948"/>
                  <a:pt x="209368" y="233948"/>
                  <a:pt x="209220" y="233874"/>
                </a:cubicBezTo>
                <a:cubicBezTo>
                  <a:pt x="208482" y="233800"/>
                  <a:pt x="207817" y="233653"/>
                  <a:pt x="207153" y="233579"/>
                </a:cubicBezTo>
                <a:cubicBezTo>
                  <a:pt x="207079" y="233579"/>
                  <a:pt x="206932" y="233579"/>
                  <a:pt x="206858" y="233505"/>
                </a:cubicBezTo>
                <a:cubicBezTo>
                  <a:pt x="206193" y="233431"/>
                  <a:pt x="205455" y="233283"/>
                  <a:pt x="204790" y="233136"/>
                </a:cubicBezTo>
                <a:cubicBezTo>
                  <a:pt x="204790" y="233136"/>
                  <a:pt x="204790" y="233136"/>
                  <a:pt x="204716" y="233136"/>
                </a:cubicBezTo>
                <a:cubicBezTo>
                  <a:pt x="204052" y="232988"/>
                  <a:pt x="203461" y="232914"/>
                  <a:pt x="202797" y="232767"/>
                </a:cubicBezTo>
                <a:cubicBezTo>
                  <a:pt x="202723" y="232767"/>
                  <a:pt x="202649" y="232767"/>
                  <a:pt x="202575" y="232693"/>
                </a:cubicBezTo>
                <a:cubicBezTo>
                  <a:pt x="201984" y="232545"/>
                  <a:pt x="201394" y="232471"/>
                  <a:pt x="200877" y="232324"/>
                </a:cubicBezTo>
                <a:cubicBezTo>
                  <a:pt x="200803" y="232324"/>
                  <a:pt x="200655" y="232250"/>
                  <a:pt x="200581" y="232250"/>
                </a:cubicBezTo>
                <a:cubicBezTo>
                  <a:pt x="200064" y="232102"/>
                  <a:pt x="199474" y="231955"/>
                  <a:pt x="198957" y="231881"/>
                </a:cubicBezTo>
                <a:cubicBezTo>
                  <a:pt x="198883" y="231881"/>
                  <a:pt x="198809" y="231881"/>
                  <a:pt x="198809" y="231807"/>
                </a:cubicBezTo>
                <a:cubicBezTo>
                  <a:pt x="198292" y="231659"/>
                  <a:pt x="197775" y="231511"/>
                  <a:pt x="197333" y="231364"/>
                </a:cubicBezTo>
                <a:cubicBezTo>
                  <a:pt x="197333" y="231364"/>
                  <a:pt x="197259" y="231364"/>
                  <a:pt x="197259" y="231364"/>
                </a:cubicBezTo>
                <a:cubicBezTo>
                  <a:pt x="196816" y="231216"/>
                  <a:pt x="196299" y="231068"/>
                  <a:pt x="195930" y="230921"/>
                </a:cubicBezTo>
                <a:cubicBezTo>
                  <a:pt x="195856" y="230921"/>
                  <a:pt x="195782" y="230847"/>
                  <a:pt x="195708" y="230847"/>
                </a:cubicBezTo>
                <a:cubicBezTo>
                  <a:pt x="195265" y="230699"/>
                  <a:pt x="194896" y="230552"/>
                  <a:pt x="194527" y="230404"/>
                </a:cubicBezTo>
                <a:cubicBezTo>
                  <a:pt x="194453" y="230404"/>
                  <a:pt x="194379" y="230330"/>
                  <a:pt x="194305" y="230330"/>
                </a:cubicBezTo>
                <a:cubicBezTo>
                  <a:pt x="193936" y="230183"/>
                  <a:pt x="193567" y="230035"/>
                  <a:pt x="193198" y="229887"/>
                </a:cubicBezTo>
                <a:cubicBezTo>
                  <a:pt x="193198" y="229887"/>
                  <a:pt x="193198" y="229887"/>
                  <a:pt x="193124" y="229887"/>
                </a:cubicBezTo>
                <a:cubicBezTo>
                  <a:pt x="192829" y="229739"/>
                  <a:pt x="192459" y="229592"/>
                  <a:pt x="192164" y="229444"/>
                </a:cubicBezTo>
                <a:cubicBezTo>
                  <a:pt x="192164" y="229444"/>
                  <a:pt x="192090" y="229444"/>
                  <a:pt x="192090" y="229370"/>
                </a:cubicBezTo>
                <a:cubicBezTo>
                  <a:pt x="191795" y="229222"/>
                  <a:pt x="191573" y="229075"/>
                  <a:pt x="191278" y="229001"/>
                </a:cubicBezTo>
                <a:cubicBezTo>
                  <a:pt x="191278" y="229001"/>
                  <a:pt x="191204" y="229001"/>
                  <a:pt x="191204" y="229001"/>
                </a:cubicBezTo>
                <a:cubicBezTo>
                  <a:pt x="195856" y="226491"/>
                  <a:pt x="208113" y="223242"/>
                  <a:pt x="226498" y="223242"/>
                </a:cubicBezTo>
                <a:cubicBezTo>
                  <a:pt x="244810" y="223463"/>
                  <a:pt x="257067" y="226786"/>
                  <a:pt x="261719" y="229222"/>
                </a:cubicBezTo>
                <a:moveTo>
                  <a:pt x="484116" y="313471"/>
                </a:moveTo>
                <a:cubicBezTo>
                  <a:pt x="482640" y="316572"/>
                  <a:pt x="480055" y="318861"/>
                  <a:pt x="476880" y="320042"/>
                </a:cubicBezTo>
                <a:cubicBezTo>
                  <a:pt x="476437" y="320190"/>
                  <a:pt x="476068" y="320337"/>
                  <a:pt x="475625" y="320559"/>
                </a:cubicBezTo>
                <a:cubicBezTo>
                  <a:pt x="399056" y="356444"/>
                  <a:pt x="272425" y="414406"/>
                  <a:pt x="258765" y="417433"/>
                </a:cubicBezTo>
                <a:cubicBezTo>
                  <a:pt x="242373" y="420683"/>
                  <a:pt x="223249" y="411231"/>
                  <a:pt x="199105" y="399270"/>
                </a:cubicBezTo>
                <a:cubicBezTo>
                  <a:pt x="172006" y="385831"/>
                  <a:pt x="138263" y="369144"/>
                  <a:pt x="96397" y="366634"/>
                </a:cubicBezTo>
                <a:lnTo>
                  <a:pt x="88866" y="365895"/>
                </a:lnTo>
                <a:lnTo>
                  <a:pt x="90638" y="265624"/>
                </a:lnTo>
                <a:lnTo>
                  <a:pt x="120616" y="265772"/>
                </a:lnTo>
                <a:cubicBezTo>
                  <a:pt x="127040" y="265846"/>
                  <a:pt x="145720" y="266363"/>
                  <a:pt x="154581" y="268061"/>
                </a:cubicBezTo>
                <a:cubicBezTo>
                  <a:pt x="166838" y="270424"/>
                  <a:pt x="173557" y="276109"/>
                  <a:pt x="182122" y="283271"/>
                </a:cubicBezTo>
                <a:cubicBezTo>
                  <a:pt x="191204" y="290950"/>
                  <a:pt x="201541" y="299663"/>
                  <a:pt x="219041" y="304167"/>
                </a:cubicBezTo>
                <a:cubicBezTo>
                  <a:pt x="243776" y="310591"/>
                  <a:pt x="311337" y="307490"/>
                  <a:pt x="321896" y="306899"/>
                </a:cubicBezTo>
                <a:cubicBezTo>
                  <a:pt x="329132" y="307416"/>
                  <a:pt x="334743" y="313545"/>
                  <a:pt x="334522" y="320854"/>
                </a:cubicBezTo>
                <a:cubicBezTo>
                  <a:pt x="334301" y="328312"/>
                  <a:pt x="327951" y="334219"/>
                  <a:pt x="320493" y="333924"/>
                </a:cubicBezTo>
                <a:cubicBezTo>
                  <a:pt x="320419" y="333924"/>
                  <a:pt x="320419" y="333924"/>
                  <a:pt x="320345" y="333924"/>
                </a:cubicBezTo>
                <a:lnTo>
                  <a:pt x="220887" y="331635"/>
                </a:lnTo>
                <a:cubicBezTo>
                  <a:pt x="216530" y="331487"/>
                  <a:pt x="212395" y="333555"/>
                  <a:pt x="209811" y="337099"/>
                </a:cubicBezTo>
                <a:lnTo>
                  <a:pt x="196890" y="354894"/>
                </a:lnTo>
                <a:cubicBezTo>
                  <a:pt x="192607" y="360800"/>
                  <a:pt x="193862" y="369144"/>
                  <a:pt x="199843" y="373427"/>
                </a:cubicBezTo>
                <a:cubicBezTo>
                  <a:pt x="202206" y="375125"/>
                  <a:pt x="204938" y="375937"/>
                  <a:pt x="207670" y="375937"/>
                </a:cubicBezTo>
                <a:cubicBezTo>
                  <a:pt x="211805" y="375937"/>
                  <a:pt x="215792" y="374017"/>
                  <a:pt x="218450" y="370473"/>
                </a:cubicBezTo>
                <a:lnTo>
                  <a:pt x="227310" y="358290"/>
                </a:lnTo>
                <a:lnTo>
                  <a:pt x="319755" y="360431"/>
                </a:lnTo>
                <a:cubicBezTo>
                  <a:pt x="336811" y="360948"/>
                  <a:pt x="351800" y="350685"/>
                  <a:pt x="358076" y="335843"/>
                </a:cubicBezTo>
                <a:cubicBezTo>
                  <a:pt x="361620" y="334440"/>
                  <a:pt x="418844" y="311625"/>
                  <a:pt x="467208" y="294568"/>
                </a:cubicBezTo>
                <a:cubicBezTo>
                  <a:pt x="470604" y="293387"/>
                  <a:pt x="474296" y="293609"/>
                  <a:pt x="477545" y="295159"/>
                </a:cubicBezTo>
                <a:cubicBezTo>
                  <a:pt x="480868" y="296783"/>
                  <a:pt x="483304" y="299516"/>
                  <a:pt x="484559" y="302986"/>
                </a:cubicBezTo>
                <a:lnTo>
                  <a:pt x="484781" y="303651"/>
                </a:lnTo>
                <a:cubicBezTo>
                  <a:pt x="485814" y="306899"/>
                  <a:pt x="485593" y="310369"/>
                  <a:pt x="484116" y="313471"/>
                </a:cubicBezTo>
                <a:moveTo>
                  <a:pt x="218672" y="166018"/>
                </a:moveTo>
                <a:lnTo>
                  <a:pt x="263195" y="115809"/>
                </a:lnTo>
                <a:cubicBezTo>
                  <a:pt x="265115" y="113667"/>
                  <a:pt x="267847" y="112412"/>
                  <a:pt x="270727" y="112338"/>
                </a:cubicBezTo>
                <a:lnTo>
                  <a:pt x="349659" y="110566"/>
                </a:lnTo>
                <a:lnTo>
                  <a:pt x="379341" y="70251"/>
                </a:lnTo>
                <a:lnTo>
                  <a:pt x="410205" y="25210"/>
                </a:lnTo>
                <a:lnTo>
                  <a:pt x="382812" y="29788"/>
                </a:lnTo>
                <a:cubicBezTo>
                  <a:pt x="377200" y="30748"/>
                  <a:pt x="371884" y="26908"/>
                  <a:pt x="370924" y="21297"/>
                </a:cubicBezTo>
                <a:cubicBezTo>
                  <a:pt x="369964" y="15685"/>
                  <a:pt x="373804" y="10369"/>
                  <a:pt x="379415" y="9409"/>
                </a:cubicBezTo>
                <a:lnTo>
                  <a:pt x="429403" y="1139"/>
                </a:lnTo>
                <a:cubicBezTo>
                  <a:pt x="430363" y="844"/>
                  <a:pt x="431397" y="696"/>
                  <a:pt x="432430" y="623"/>
                </a:cubicBezTo>
                <a:cubicBezTo>
                  <a:pt x="434941" y="327"/>
                  <a:pt x="437525" y="992"/>
                  <a:pt x="439592" y="2468"/>
                </a:cubicBezTo>
                <a:cubicBezTo>
                  <a:pt x="441807" y="4093"/>
                  <a:pt x="443358" y="6529"/>
                  <a:pt x="443801" y="9188"/>
                </a:cubicBezTo>
                <a:lnTo>
                  <a:pt x="452292" y="61907"/>
                </a:lnTo>
                <a:cubicBezTo>
                  <a:pt x="453179" y="67519"/>
                  <a:pt x="449339" y="72835"/>
                  <a:pt x="443727" y="73795"/>
                </a:cubicBezTo>
                <a:cubicBezTo>
                  <a:pt x="443137" y="73869"/>
                  <a:pt x="442620" y="73943"/>
                  <a:pt x="442029" y="73943"/>
                </a:cubicBezTo>
                <a:cubicBezTo>
                  <a:pt x="437082" y="73943"/>
                  <a:pt x="432652" y="70325"/>
                  <a:pt x="431839" y="65230"/>
                </a:cubicBezTo>
                <a:lnTo>
                  <a:pt x="427262" y="36803"/>
                </a:lnTo>
                <a:lnTo>
                  <a:pt x="396176" y="82139"/>
                </a:lnTo>
                <a:cubicBezTo>
                  <a:pt x="396102" y="82213"/>
                  <a:pt x="396028" y="82360"/>
                  <a:pt x="395955" y="82434"/>
                </a:cubicBezTo>
                <a:lnTo>
                  <a:pt x="363171" y="126958"/>
                </a:lnTo>
                <a:cubicBezTo>
                  <a:pt x="361251" y="129542"/>
                  <a:pt x="358298" y="131093"/>
                  <a:pt x="355049" y="131167"/>
                </a:cubicBezTo>
                <a:lnTo>
                  <a:pt x="275526" y="132939"/>
                </a:lnTo>
                <a:lnTo>
                  <a:pt x="234030" y="179751"/>
                </a:lnTo>
                <a:cubicBezTo>
                  <a:pt x="231962" y="182041"/>
                  <a:pt x="229156" y="183222"/>
                  <a:pt x="226277" y="183222"/>
                </a:cubicBezTo>
                <a:cubicBezTo>
                  <a:pt x="223840" y="183222"/>
                  <a:pt x="221403" y="182336"/>
                  <a:pt x="219410" y="180638"/>
                </a:cubicBezTo>
                <a:cubicBezTo>
                  <a:pt x="215275" y="176798"/>
                  <a:pt x="214906" y="170300"/>
                  <a:pt x="218672" y="166018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23A1EFF9-B0AB-C94B-A2D5-869655177E4A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D5DCC0AC-660F-394C-A7AC-E2A5AA9CEAD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B25A4D-682E-9A4A-8BA9-A10BB00B564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5BB4DD-0C76-D145-B177-24FA1C7F8BF0}"/>
              </a:ext>
            </a:extLst>
          </p:cNvPr>
          <p:cNvGrpSpPr/>
          <p:nvPr/>
        </p:nvGrpSpPr>
        <p:grpSpPr>
          <a:xfrm>
            <a:off x="1749598" y="5346706"/>
            <a:ext cx="20849348" cy="2844332"/>
            <a:chOff x="2513335" y="4231696"/>
            <a:chExt cx="19321873" cy="263595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75418C-3426-6C43-A302-75034EAC2E21}"/>
                </a:ext>
              </a:extLst>
            </p:cNvPr>
            <p:cNvSpPr/>
            <p:nvPr/>
          </p:nvSpPr>
          <p:spPr>
            <a:xfrm>
              <a:off x="6559730" y="4231696"/>
              <a:ext cx="2635951" cy="2635951"/>
            </a:xfrm>
            <a:prstGeom prst="ellipse">
              <a:avLst/>
            </a:prstGeom>
            <a:solidFill>
              <a:schemeClr val="accent2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FEB</a:t>
              </a:r>
              <a:endParaRPr lang="ko-KR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138519-F08E-4443-B125-5D3DBEFDFDF2}"/>
                </a:ext>
              </a:extLst>
            </p:cNvPr>
            <p:cNvSpPr/>
            <p:nvPr/>
          </p:nvSpPr>
          <p:spPr>
            <a:xfrm>
              <a:off x="10772904" y="4231696"/>
              <a:ext cx="2635951" cy="2635951"/>
            </a:xfrm>
            <a:prstGeom prst="ellipse">
              <a:avLst/>
            </a:prstGeom>
            <a:solidFill>
              <a:schemeClr val="accent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</a:t>
              </a:r>
              <a:endParaRPr lang="ko-KR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05CCBA-B720-7945-8343-15A07BF56E84}"/>
                </a:ext>
              </a:extLst>
            </p:cNvPr>
            <p:cNvSpPr/>
            <p:nvPr/>
          </p:nvSpPr>
          <p:spPr>
            <a:xfrm>
              <a:off x="14986078" y="4231696"/>
              <a:ext cx="2635951" cy="2635951"/>
            </a:xfrm>
            <a:prstGeom prst="ellipse">
              <a:avLst/>
            </a:pr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APR</a:t>
              </a:r>
              <a:endParaRPr lang="ko-KR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F951AE-C518-3B41-99BB-7A3B031911CE}"/>
                </a:ext>
              </a:extLst>
            </p:cNvPr>
            <p:cNvSpPr/>
            <p:nvPr/>
          </p:nvSpPr>
          <p:spPr>
            <a:xfrm>
              <a:off x="19199257" y="4231696"/>
              <a:ext cx="2635951" cy="2635951"/>
            </a:xfrm>
            <a:prstGeom prst="ellipse">
              <a:avLst/>
            </a:prstGeom>
            <a:solidFill>
              <a:schemeClr val="accent5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MAY</a:t>
              </a:r>
              <a:endParaRPr lang="ko-KR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" name="Oval 2">
              <a:extLst>
                <a:ext uri="{FF2B5EF4-FFF2-40B4-BE49-F238E27FC236}">
                  <a16:creationId xmlns:a16="http://schemas.microsoft.com/office/drawing/2014/main" id="{B8B83442-ABD5-DF4E-B7C2-56CB204CCAF6}"/>
                </a:ext>
              </a:extLst>
            </p:cNvPr>
            <p:cNvSpPr/>
            <p:nvPr/>
          </p:nvSpPr>
          <p:spPr>
            <a:xfrm>
              <a:off x="2513335" y="4231696"/>
              <a:ext cx="2635951" cy="2635951"/>
            </a:xfrm>
            <a:prstGeom prst="ellipse">
              <a:avLst/>
            </a:prstGeom>
            <a:solidFill>
              <a:schemeClr val="accent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JAN</a:t>
              </a:r>
              <a:endParaRPr lang="ko-KR" alt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" name="Chevron 92">
              <a:extLst>
                <a:ext uri="{FF2B5EF4-FFF2-40B4-BE49-F238E27FC236}">
                  <a16:creationId xmlns:a16="http://schemas.microsoft.com/office/drawing/2014/main" id="{4281FCE4-C898-0546-B7E8-3D8F3584F2A5}"/>
                </a:ext>
              </a:extLst>
            </p:cNvPr>
            <p:cNvSpPr/>
            <p:nvPr/>
          </p:nvSpPr>
          <p:spPr>
            <a:xfrm>
              <a:off x="9808641" y="5137313"/>
              <a:ext cx="351303" cy="82471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Chevron 93">
              <a:extLst>
                <a:ext uri="{FF2B5EF4-FFF2-40B4-BE49-F238E27FC236}">
                  <a16:creationId xmlns:a16="http://schemas.microsoft.com/office/drawing/2014/main" id="{8E7D6A4F-2D57-A249-A214-6ABA1A423B2C}"/>
                </a:ext>
              </a:extLst>
            </p:cNvPr>
            <p:cNvSpPr/>
            <p:nvPr/>
          </p:nvSpPr>
          <p:spPr>
            <a:xfrm>
              <a:off x="14021815" y="5137311"/>
              <a:ext cx="351303" cy="82471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Chevron 94">
              <a:extLst>
                <a:ext uri="{FF2B5EF4-FFF2-40B4-BE49-F238E27FC236}">
                  <a16:creationId xmlns:a16="http://schemas.microsoft.com/office/drawing/2014/main" id="{A376B5FD-5880-3E44-960E-AAB1F8BA1564}"/>
                </a:ext>
              </a:extLst>
            </p:cNvPr>
            <p:cNvSpPr/>
            <p:nvPr/>
          </p:nvSpPr>
          <p:spPr>
            <a:xfrm>
              <a:off x="18234990" y="5137309"/>
              <a:ext cx="351303" cy="82471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Chevron 92">
              <a:extLst>
                <a:ext uri="{FF2B5EF4-FFF2-40B4-BE49-F238E27FC236}">
                  <a16:creationId xmlns:a16="http://schemas.microsoft.com/office/drawing/2014/main" id="{1B347A0E-83B6-7D4D-B576-0EA4DBEADDDE}"/>
                </a:ext>
              </a:extLst>
            </p:cNvPr>
            <p:cNvSpPr/>
            <p:nvPr/>
          </p:nvSpPr>
          <p:spPr>
            <a:xfrm>
              <a:off x="5762246" y="5137313"/>
              <a:ext cx="351303" cy="82471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4124B1C-B68E-B64C-970D-BE5A5F0218E3}"/>
              </a:ext>
            </a:extLst>
          </p:cNvPr>
          <p:cNvSpPr/>
          <p:nvPr/>
        </p:nvSpPr>
        <p:spPr>
          <a:xfrm>
            <a:off x="1537786" y="883981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4CE43-6C72-2B40-A85B-4146DE9676A5}"/>
              </a:ext>
            </a:extLst>
          </p:cNvPr>
          <p:cNvSpPr txBox="1"/>
          <p:nvPr/>
        </p:nvSpPr>
        <p:spPr>
          <a:xfrm>
            <a:off x="1470210" y="9761761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EB2431-2565-794D-A5F6-014B3CA98068}"/>
              </a:ext>
            </a:extLst>
          </p:cNvPr>
          <p:cNvSpPr/>
          <p:nvPr/>
        </p:nvSpPr>
        <p:spPr>
          <a:xfrm>
            <a:off x="5724652" y="883981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DBA062-7C71-144B-8D4F-4945DB5801D3}"/>
              </a:ext>
            </a:extLst>
          </p:cNvPr>
          <p:cNvSpPr txBox="1"/>
          <p:nvPr/>
        </p:nvSpPr>
        <p:spPr>
          <a:xfrm>
            <a:off x="5782867" y="9761761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662D27-0C7F-1E47-882C-C65AC9CD397F}"/>
              </a:ext>
            </a:extLst>
          </p:cNvPr>
          <p:cNvSpPr/>
          <p:nvPr/>
        </p:nvSpPr>
        <p:spPr>
          <a:xfrm>
            <a:off x="10235997" y="883981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F61E9-91A7-DB4A-9FED-9948396257D8}"/>
              </a:ext>
            </a:extLst>
          </p:cNvPr>
          <p:cNvSpPr txBox="1"/>
          <p:nvPr/>
        </p:nvSpPr>
        <p:spPr>
          <a:xfrm>
            <a:off x="10168421" y="9761761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3979CB-1DBD-574A-8A2F-D6E900C0131C}"/>
              </a:ext>
            </a:extLst>
          </p:cNvPr>
          <p:cNvSpPr/>
          <p:nvPr/>
        </p:nvSpPr>
        <p:spPr>
          <a:xfrm>
            <a:off x="14838477" y="883981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07B50-8787-854F-A781-AD091EC68DD7}"/>
              </a:ext>
            </a:extLst>
          </p:cNvPr>
          <p:cNvSpPr txBox="1"/>
          <p:nvPr/>
        </p:nvSpPr>
        <p:spPr>
          <a:xfrm>
            <a:off x="14770901" y="9761761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485F82-4796-3141-97A8-F1DB471B0923}"/>
              </a:ext>
            </a:extLst>
          </p:cNvPr>
          <p:cNvSpPr/>
          <p:nvPr/>
        </p:nvSpPr>
        <p:spPr>
          <a:xfrm>
            <a:off x="19373381" y="883981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Step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88823-BE97-2A4E-A681-4A0A7070C30B}"/>
              </a:ext>
            </a:extLst>
          </p:cNvPr>
          <p:cNvSpPr txBox="1"/>
          <p:nvPr/>
        </p:nvSpPr>
        <p:spPr>
          <a:xfrm>
            <a:off x="19305805" y="9761761"/>
            <a:ext cx="3933163" cy="149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0CB2DCAA-EE23-0649-82B7-882A158E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982" y="6765847"/>
            <a:ext cx="16954727" cy="15739"/>
          </a:xfrm>
          <a:custGeom>
            <a:avLst/>
            <a:gdLst>
              <a:gd name="T0" fmla="*/ 18983 w 19000"/>
              <a:gd name="T1" fmla="*/ 16 h 17"/>
              <a:gd name="T2" fmla="*/ 18983 w 19000"/>
              <a:gd name="T3" fmla="*/ 16 h 17"/>
              <a:gd name="T4" fmla="*/ 17 w 19000"/>
              <a:gd name="T5" fmla="*/ 16 h 17"/>
              <a:gd name="T6" fmla="*/ 0 w 19000"/>
              <a:gd name="T7" fmla="*/ 0 h 17"/>
              <a:gd name="T8" fmla="*/ 17 w 19000"/>
              <a:gd name="T9" fmla="*/ 0 h 17"/>
              <a:gd name="T10" fmla="*/ 18983 w 19000"/>
              <a:gd name="T11" fmla="*/ 0 h 17"/>
              <a:gd name="T12" fmla="*/ 18999 w 19000"/>
              <a:gd name="T13" fmla="*/ 0 h 17"/>
              <a:gd name="T14" fmla="*/ 18983 w 19000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7">
                <a:moveTo>
                  <a:pt x="18983" y="16"/>
                </a:moveTo>
                <a:lnTo>
                  <a:pt x="18983" y="16"/>
                </a:ln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0" y="16"/>
                  <a:pt x="0" y="0"/>
                </a:cubicBezTo>
                <a:lnTo>
                  <a:pt x="17" y="0"/>
                </a:lnTo>
                <a:cubicBezTo>
                  <a:pt x="18983" y="0"/>
                  <a:pt x="18983" y="0"/>
                  <a:pt x="18983" y="0"/>
                </a:cubicBezTo>
                <a:lnTo>
                  <a:pt x="18999" y="0"/>
                </a:lnTo>
                <a:cubicBezTo>
                  <a:pt x="18999" y="16"/>
                  <a:pt x="18983" y="16"/>
                  <a:pt x="18983" y="16"/>
                </a:cubicBezTo>
              </a:path>
            </a:pathLst>
          </a:custGeom>
          <a:solidFill>
            <a:schemeClr val="bg1">
              <a:lumMod val="95000"/>
            </a:schemeClr>
          </a:solidFill>
          <a:ln w="1524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C5F4D27A-772D-D841-A063-CF4536A98349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9519C183-C38F-2C4C-ADE7-0934B78378C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648C7-0933-7B40-BF20-6A62799700F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D2E58-8397-6D45-A680-8245A96031B9}"/>
              </a:ext>
            </a:extLst>
          </p:cNvPr>
          <p:cNvGrpSpPr/>
          <p:nvPr/>
        </p:nvGrpSpPr>
        <p:grpSpPr>
          <a:xfrm>
            <a:off x="2621553" y="4901393"/>
            <a:ext cx="19195502" cy="4271296"/>
            <a:chOff x="2400442" y="3595288"/>
            <a:chExt cx="20810389" cy="463063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A86E592-2AB0-5C44-BC18-F667C2399D4D}"/>
                </a:ext>
              </a:extLst>
            </p:cNvPr>
            <p:cNvGrpSpPr/>
            <p:nvPr/>
          </p:nvGrpSpPr>
          <p:grpSpPr>
            <a:xfrm rot="5400000">
              <a:off x="2048460" y="3947270"/>
              <a:ext cx="4630635" cy="3926671"/>
              <a:chOff x="20167088" y="1647220"/>
              <a:chExt cx="3638792" cy="3085612"/>
            </a:xfrm>
            <a:solidFill>
              <a:schemeClr val="accent1"/>
            </a:solidFill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BC0EC6C9-E14B-7642-A930-2400975598CB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6F9B0D7A-12AC-F144-A6DF-33101D7AED3B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B75511-7AE3-9441-9E20-265343540A41}"/>
                </a:ext>
              </a:extLst>
            </p:cNvPr>
            <p:cNvGrpSpPr/>
            <p:nvPr/>
          </p:nvGrpSpPr>
          <p:grpSpPr>
            <a:xfrm rot="5400000">
              <a:off x="7676367" y="3947270"/>
              <a:ext cx="4630635" cy="3926671"/>
              <a:chOff x="20167088" y="1647220"/>
              <a:chExt cx="3638792" cy="3085612"/>
            </a:xfrm>
            <a:solidFill>
              <a:schemeClr val="accent2"/>
            </a:solidFill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FC36A8C-96D0-6748-AFF9-5367475C89EE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A72D1390-5A28-AF4A-B10B-EE32EF11F1A4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E92BAC-7E6F-4443-BBCD-A949637BE422}"/>
                </a:ext>
              </a:extLst>
            </p:cNvPr>
            <p:cNvGrpSpPr/>
            <p:nvPr/>
          </p:nvGrpSpPr>
          <p:grpSpPr>
            <a:xfrm rot="5400000">
              <a:off x="13304273" y="3947270"/>
              <a:ext cx="4630635" cy="3926671"/>
              <a:chOff x="20167088" y="1647220"/>
              <a:chExt cx="3638792" cy="3085612"/>
            </a:xfrm>
            <a:solidFill>
              <a:schemeClr val="accent3"/>
            </a:solidFill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C966091-3378-B541-8A92-5E47746AB9BD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77017891-97E1-7244-BB59-E23F03E2487C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3DCE67-9D8B-594F-8007-4F3DF8B2BD95}"/>
                </a:ext>
              </a:extLst>
            </p:cNvPr>
            <p:cNvGrpSpPr/>
            <p:nvPr/>
          </p:nvGrpSpPr>
          <p:grpSpPr>
            <a:xfrm rot="5400000">
              <a:off x="18932178" y="3947270"/>
              <a:ext cx="4630635" cy="3926671"/>
              <a:chOff x="20167088" y="1647220"/>
              <a:chExt cx="3638792" cy="3085612"/>
            </a:xfrm>
            <a:solidFill>
              <a:schemeClr val="accent4"/>
            </a:solidFill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D3E8CEE-2562-AA49-A903-2F0EF2FBB617}"/>
                  </a:ext>
                </a:extLst>
              </p:cNvPr>
              <p:cNvSpPr/>
              <p:nvPr/>
            </p:nvSpPr>
            <p:spPr>
              <a:xfrm>
                <a:off x="20167088" y="1647220"/>
                <a:ext cx="3085612" cy="3085612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A4C16C9F-320D-A144-86F6-8EC3803C5606}"/>
                  </a:ext>
                </a:extLst>
              </p:cNvPr>
              <p:cNvSpPr/>
              <p:nvPr/>
            </p:nvSpPr>
            <p:spPr>
              <a:xfrm rot="5400000">
                <a:off x="22587120" y="2771468"/>
                <a:ext cx="1600404" cy="8371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37F6C68-64B3-2C4D-B0A4-7558E1985B00}"/>
              </a:ext>
            </a:extLst>
          </p:cNvPr>
          <p:cNvSpPr/>
          <p:nvPr/>
        </p:nvSpPr>
        <p:spPr>
          <a:xfrm>
            <a:off x="2388076" y="62045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88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BFDB8C-2CAD-6941-AC68-FEDB47D9FC43}"/>
              </a:ext>
            </a:extLst>
          </p:cNvPr>
          <p:cNvSpPr/>
          <p:nvPr/>
        </p:nvSpPr>
        <p:spPr>
          <a:xfrm>
            <a:off x="7579256" y="62045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88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87B041-1B54-1744-9B67-EAE369A901EC}"/>
              </a:ext>
            </a:extLst>
          </p:cNvPr>
          <p:cNvSpPr/>
          <p:nvPr/>
        </p:nvSpPr>
        <p:spPr>
          <a:xfrm>
            <a:off x="12789292" y="62045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88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8B0D78-33E2-0447-9CFA-53AFA14DA8BD}"/>
              </a:ext>
            </a:extLst>
          </p:cNvPr>
          <p:cNvSpPr/>
          <p:nvPr/>
        </p:nvSpPr>
        <p:spPr>
          <a:xfrm>
            <a:off x="17999328" y="6204540"/>
            <a:ext cx="403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88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CAD7E6-B8F6-FD40-8340-93F173CF8775}"/>
              </a:ext>
            </a:extLst>
          </p:cNvPr>
          <p:cNvSpPr/>
          <p:nvPr/>
        </p:nvSpPr>
        <p:spPr>
          <a:xfrm>
            <a:off x="2610262" y="9482166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F6D61-2272-FD43-928F-3A8BFD329250}"/>
              </a:ext>
            </a:extLst>
          </p:cNvPr>
          <p:cNvSpPr txBox="1"/>
          <p:nvPr/>
        </p:nvSpPr>
        <p:spPr>
          <a:xfrm>
            <a:off x="2427382" y="10339243"/>
            <a:ext cx="39331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CC42FA-94FF-7E45-AC42-90E62C7983A3}"/>
              </a:ext>
            </a:extLst>
          </p:cNvPr>
          <p:cNvSpPr/>
          <p:nvPr/>
        </p:nvSpPr>
        <p:spPr>
          <a:xfrm>
            <a:off x="7822342" y="9482166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June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9AFAD7-C933-3A41-9350-6DEC36CDF9F1}"/>
              </a:ext>
            </a:extLst>
          </p:cNvPr>
          <p:cNvSpPr txBox="1"/>
          <p:nvPr/>
        </p:nvSpPr>
        <p:spPr>
          <a:xfrm>
            <a:off x="7639462" y="10339243"/>
            <a:ext cx="39331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022A8A-D3F4-844C-BD59-AF660B91CC2E}"/>
              </a:ext>
            </a:extLst>
          </p:cNvPr>
          <p:cNvSpPr/>
          <p:nvPr/>
        </p:nvSpPr>
        <p:spPr>
          <a:xfrm>
            <a:off x="12973462" y="9482166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July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881048-48AD-3C4E-9412-63CB5FDD2DD9}"/>
              </a:ext>
            </a:extLst>
          </p:cNvPr>
          <p:cNvSpPr txBox="1"/>
          <p:nvPr/>
        </p:nvSpPr>
        <p:spPr>
          <a:xfrm>
            <a:off x="12790582" y="10339243"/>
            <a:ext cx="39331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020935-3F3D-0C40-A261-DA6FF923C4BC}"/>
              </a:ext>
            </a:extLst>
          </p:cNvPr>
          <p:cNvSpPr/>
          <p:nvPr/>
        </p:nvSpPr>
        <p:spPr>
          <a:xfrm>
            <a:off x="18185542" y="9482166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August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BA4CF1-DEAA-894D-B7AB-AE7FA7CF71FD}"/>
              </a:ext>
            </a:extLst>
          </p:cNvPr>
          <p:cNvSpPr txBox="1"/>
          <p:nvPr/>
        </p:nvSpPr>
        <p:spPr>
          <a:xfrm>
            <a:off x="18002662" y="10339243"/>
            <a:ext cx="393316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>
            <a:extLst>
              <a:ext uri="{FF2B5EF4-FFF2-40B4-BE49-F238E27FC236}">
                <a16:creationId xmlns:a16="http://schemas.microsoft.com/office/drawing/2014/main" id="{381B952E-269A-3747-A4B8-A4066F3AFA72}"/>
              </a:ext>
            </a:extLst>
          </p:cNvPr>
          <p:cNvSpPr>
            <a:spLocks/>
          </p:cNvSpPr>
          <p:nvPr/>
        </p:nvSpPr>
        <p:spPr bwMode="auto">
          <a:xfrm>
            <a:off x="9114903" y="7241380"/>
            <a:ext cx="6544777" cy="3622363"/>
          </a:xfrm>
          <a:custGeom>
            <a:avLst/>
            <a:gdLst>
              <a:gd name="T0" fmla="*/ 1084 w 1819"/>
              <a:gd name="T1" fmla="*/ 649 h 1397"/>
              <a:gd name="T2" fmla="*/ 1819 w 1819"/>
              <a:gd name="T3" fmla="*/ 649 h 1397"/>
              <a:gd name="T4" fmla="*/ 480 w 1819"/>
              <a:gd name="T5" fmla="*/ 0 h 1397"/>
              <a:gd name="T6" fmla="*/ 0 w 1819"/>
              <a:gd name="T7" fmla="*/ 0 h 1397"/>
              <a:gd name="T8" fmla="*/ 103 w 1819"/>
              <a:gd name="T9" fmla="*/ 455 h 1397"/>
              <a:gd name="T10" fmla="*/ 1248 w 1819"/>
              <a:gd name="T11" fmla="*/ 1397 h 1397"/>
              <a:gd name="T12" fmla="*/ 1084 w 1819"/>
              <a:gd name="T13" fmla="*/ 649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9" h="1397">
                <a:moveTo>
                  <a:pt x="1084" y="649"/>
                </a:moveTo>
                <a:lnTo>
                  <a:pt x="1819" y="649"/>
                </a:lnTo>
                <a:lnTo>
                  <a:pt x="480" y="0"/>
                </a:lnTo>
                <a:lnTo>
                  <a:pt x="0" y="0"/>
                </a:lnTo>
                <a:lnTo>
                  <a:pt x="103" y="455"/>
                </a:lnTo>
                <a:lnTo>
                  <a:pt x="1248" y="1397"/>
                </a:lnTo>
                <a:lnTo>
                  <a:pt x="1084" y="6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4570F1F4-933A-B749-BBBA-C8D9813F7A55}"/>
              </a:ext>
            </a:extLst>
          </p:cNvPr>
          <p:cNvSpPr>
            <a:spLocks/>
          </p:cNvSpPr>
          <p:nvPr/>
        </p:nvSpPr>
        <p:spPr bwMode="auto">
          <a:xfrm>
            <a:off x="5574463" y="5703756"/>
            <a:ext cx="4562273" cy="2465904"/>
          </a:xfrm>
          <a:custGeom>
            <a:avLst/>
            <a:gdLst>
              <a:gd name="T0" fmla="*/ 864 w 1268"/>
              <a:gd name="T1" fmla="*/ 500 h 951"/>
              <a:gd name="T2" fmla="*/ 1268 w 1268"/>
              <a:gd name="T3" fmla="*/ 500 h 951"/>
              <a:gd name="T4" fmla="*/ 258 w 1268"/>
              <a:gd name="T5" fmla="*/ 9 h 951"/>
              <a:gd name="T6" fmla="*/ 0 w 1268"/>
              <a:gd name="T7" fmla="*/ 0 h 951"/>
              <a:gd name="T8" fmla="*/ 100 w 1268"/>
              <a:gd name="T9" fmla="*/ 239 h 951"/>
              <a:gd name="T10" fmla="*/ 964 w 1268"/>
              <a:gd name="T11" fmla="*/ 951 h 951"/>
              <a:gd name="T12" fmla="*/ 864 w 1268"/>
              <a:gd name="T13" fmla="*/ 50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" h="951">
                <a:moveTo>
                  <a:pt x="864" y="500"/>
                </a:moveTo>
                <a:lnTo>
                  <a:pt x="1268" y="500"/>
                </a:lnTo>
                <a:lnTo>
                  <a:pt x="258" y="9"/>
                </a:lnTo>
                <a:lnTo>
                  <a:pt x="0" y="0"/>
                </a:lnTo>
                <a:lnTo>
                  <a:pt x="100" y="239"/>
                </a:lnTo>
                <a:lnTo>
                  <a:pt x="964" y="951"/>
                </a:lnTo>
                <a:lnTo>
                  <a:pt x="864" y="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46A86328-E36E-B143-A132-107FB9632F1A}"/>
              </a:ext>
            </a:extLst>
          </p:cNvPr>
          <p:cNvSpPr>
            <a:spLocks/>
          </p:cNvSpPr>
          <p:nvPr/>
        </p:nvSpPr>
        <p:spPr bwMode="auto">
          <a:xfrm>
            <a:off x="17750122" y="11141191"/>
            <a:ext cx="6627529" cy="2574808"/>
          </a:xfrm>
          <a:custGeom>
            <a:avLst/>
            <a:gdLst>
              <a:gd name="T0" fmla="*/ 1181 w 1842"/>
              <a:gd name="T1" fmla="*/ 0 h 993"/>
              <a:gd name="T2" fmla="*/ 0 w 1842"/>
              <a:gd name="T3" fmla="*/ 0 h 993"/>
              <a:gd name="T4" fmla="*/ 223 w 1842"/>
              <a:gd name="T5" fmla="*/ 993 h 993"/>
              <a:gd name="T6" fmla="*/ 1842 w 1842"/>
              <a:gd name="T7" fmla="*/ 993 h 993"/>
              <a:gd name="T8" fmla="*/ 1842 w 1842"/>
              <a:gd name="T9" fmla="*/ 319 h 993"/>
              <a:gd name="T10" fmla="*/ 1181 w 1842"/>
              <a:gd name="T1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2" h="993">
                <a:moveTo>
                  <a:pt x="1181" y="0"/>
                </a:moveTo>
                <a:lnTo>
                  <a:pt x="0" y="0"/>
                </a:lnTo>
                <a:lnTo>
                  <a:pt x="223" y="993"/>
                </a:lnTo>
                <a:lnTo>
                  <a:pt x="1842" y="993"/>
                </a:lnTo>
                <a:lnTo>
                  <a:pt x="1842" y="319"/>
                </a:lnTo>
                <a:lnTo>
                  <a:pt x="1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466DE1D3-9C75-DD41-954E-FF541F0E8426}"/>
              </a:ext>
            </a:extLst>
          </p:cNvPr>
          <p:cNvSpPr>
            <a:spLocks/>
          </p:cNvSpPr>
          <p:nvPr/>
        </p:nvSpPr>
        <p:spPr bwMode="auto">
          <a:xfrm>
            <a:off x="13443305" y="9173134"/>
            <a:ext cx="7660160" cy="4309497"/>
          </a:xfrm>
          <a:custGeom>
            <a:avLst/>
            <a:gdLst>
              <a:gd name="T0" fmla="*/ 1049 w 2129"/>
              <a:gd name="T1" fmla="*/ 636 h 1662"/>
              <a:gd name="T2" fmla="*/ 2129 w 2129"/>
              <a:gd name="T3" fmla="*/ 636 h 1662"/>
              <a:gd name="T4" fmla="*/ 816 w 2129"/>
              <a:gd name="T5" fmla="*/ 0 h 1662"/>
              <a:gd name="T6" fmla="*/ 0 w 2129"/>
              <a:gd name="T7" fmla="*/ 0 h 1662"/>
              <a:gd name="T8" fmla="*/ 168 w 2129"/>
              <a:gd name="T9" fmla="*/ 752 h 1662"/>
              <a:gd name="T10" fmla="*/ 1278 w 2129"/>
              <a:gd name="T11" fmla="*/ 1662 h 1662"/>
              <a:gd name="T12" fmla="*/ 1049 w 2129"/>
              <a:gd name="T13" fmla="*/ 63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9" h="1662">
                <a:moveTo>
                  <a:pt x="1049" y="636"/>
                </a:moveTo>
                <a:lnTo>
                  <a:pt x="2129" y="636"/>
                </a:lnTo>
                <a:lnTo>
                  <a:pt x="816" y="0"/>
                </a:lnTo>
                <a:lnTo>
                  <a:pt x="0" y="0"/>
                </a:lnTo>
                <a:lnTo>
                  <a:pt x="168" y="752"/>
                </a:lnTo>
                <a:lnTo>
                  <a:pt x="1278" y="1662"/>
                </a:lnTo>
                <a:lnTo>
                  <a:pt x="1049" y="6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BA411CFD-F2CA-BB46-AF26-DD78C3386D24}"/>
              </a:ext>
            </a:extLst>
          </p:cNvPr>
          <p:cNvSpPr>
            <a:spLocks/>
          </p:cNvSpPr>
          <p:nvPr/>
        </p:nvSpPr>
        <p:spPr bwMode="auto">
          <a:xfrm>
            <a:off x="2660077" y="4389126"/>
            <a:ext cx="3051110" cy="1597263"/>
          </a:xfrm>
          <a:custGeom>
            <a:avLst/>
            <a:gdLst>
              <a:gd name="T0" fmla="*/ 661 w 848"/>
              <a:gd name="T1" fmla="*/ 404 h 616"/>
              <a:gd name="T2" fmla="*/ 848 w 848"/>
              <a:gd name="T3" fmla="*/ 410 h 616"/>
              <a:gd name="T4" fmla="*/ 0 w 848"/>
              <a:gd name="T5" fmla="*/ 0 h 616"/>
              <a:gd name="T6" fmla="*/ 752 w 848"/>
              <a:gd name="T7" fmla="*/ 616 h 616"/>
              <a:gd name="T8" fmla="*/ 661 w 848"/>
              <a:gd name="T9" fmla="*/ 40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" h="616">
                <a:moveTo>
                  <a:pt x="661" y="404"/>
                </a:moveTo>
                <a:lnTo>
                  <a:pt x="848" y="410"/>
                </a:lnTo>
                <a:lnTo>
                  <a:pt x="0" y="0"/>
                </a:lnTo>
                <a:lnTo>
                  <a:pt x="752" y="616"/>
                </a:lnTo>
                <a:lnTo>
                  <a:pt x="661" y="40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411067-5519-894B-BFEA-0AEE293B1575}"/>
              </a:ext>
            </a:extLst>
          </p:cNvPr>
          <p:cNvGrpSpPr/>
          <p:nvPr/>
        </p:nvGrpSpPr>
        <p:grpSpPr>
          <a:xfrm>
            <a:off x="4684235" y="1278112"/>
            <a:ext cx="1447427" cy="3581165"/>
            <a:chOff x="9125868" y="1106334"/>
            <a:chExt cx="1447427" cy="35811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AEAD8A-DE61-0D43-8E41-940EC1F32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868" y="1849582"/>
              <a:ext cx="0" cy="283791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  <a:alpha val="2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42FEC593-DCA8-374D-BDB1-AE8FD5783E1F}"/>
                </a:ext>
              </a:extLst>
            </p:cNvPr>
            <p:cNvSpPr txBox="1"/>
            <p:nvPr/>
          </p:nvSpPr>
          <p:spPr>
            <a:xfrm>
              <a:off x="9236690" y="1106334"/>
              <a:ext cx="133660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4611F5-4764-7144-840D-49248AC2207D}"/>
              </a:ext>
            </a:extLst>
          </p:cNvPr>
          <p:cNvGrpSpPr/>
          <p:nvPr/>
        </p:nvGrpSpPr>
        <p:grpSpPr>
          <a:xfrm>
            <a:off x="8483191" y="1902441"/>
            <a:ext cx="1501142" cy="4308104"/>
            <a:chOff x="12700341" y="2593942"/>
            <a:chExt cx="1501142" cy="430810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90E835-BD0F-4F48-95D7-AF2CA7F42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341" y="3337191"/>
              <a:ext cx="0" cy="3564855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  <a:alpha val="2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495E8602-C60A-404F-A071-29F4BAC2B105}"/>
                </a:ext>
              </a:extLst>
            </p:cNvPr>
            <p:cNvSpPr txBox="1"/>
            <p:nvPr/>
          </p:nvSpPr>
          <p:spPr>
            <a:xfrm>
              <a:off x="12811163" y="2593942"/>
              <a:ext cx="13903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C72A91-59A3-D343-A235-DEBFB7074A3D}"/>
              </a:ext>
            </a:extLst>
          </p:cNvPr>
          <p:cNvGrpSpPr/>
          <p:nvPr/>
        </p:nvGrpSpPr>
        <p:grpSpPr>
          <a:xfrm>
            <a:off x="12225040" y="2831450"/>
            <a:ext cx="1501142" cy="4678889"/>
            <a:chOff x="16548825" y="4535449"/>
            <a:chExt cx="1501142" cy="467888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69CBC-B78A-7245-BE02-0DCA7A38E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8825" y="5193203"/>
              <a:ext cx="0" cy="4021135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  <a:alpha val="2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1684BF4D-E125-7648-8E71-987B7298E9FF}"/>
                </a:ext>
              </a:extLst>
            </p:cNvPr>
            <p:cNvSpPr txBox="1"/>
            <p:nvPr/>
          </p:nvSpPr>
          <p:spPr>
            <a:xfrm>
              <a:off x="16659647" y="4535449"/>
              <a:ext cx="13903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904203-9C79-DD4E-9163-C70F8FA6E9E5}"/>
              </a:ext>
            </a:extLst>
          </p:cNvPr>
          <p:cNvGrpSpPr/>
          <p:nvPr/>
        </p:nvGrpSpPr>
        <p:grpSpPr>
          <a:xfrm>
            <a:off x="16761709" y="3950220"/>
            <a:ext cx="1501142" cy="5118723"/>
            <a:chOff x="20443827" y="6293994"/>
            <a:chExt cx="1501142" cy="511872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9628A0-64F4-974A-BBA5-4824FC67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43827" y="6951749"/>
              <a:ext cx="0" cy="4460968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  <a:alpha val="2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EC251153-1A39-E045-BD9E-F0A6B0793084}"/>
                </a:ext>
              </a:extLst>
            </p:cNvPr>
            <p:cNvSpPr txBox="1"/>
            <p:nvPr/>
          </p:nvSpPr>
          <p:spPr>
            <a:xfrm>
              <a:off x="20554649" y="6293994"/>
              <a:ext cx="13903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0E39E-EC46-C34D-8727-907515E40E8F}"/>
              </a:ext>
            </a:extLst>
          </p:cNvPr>
          <p:cNvGrpSpPr/>
          <p:nvPr/>
        </p:nvGrpSpPr>
        <p:grpSpPr>
          <a:xfrm>
            <a:off x="20585631" y="4976092"/>
            <a:ext cx="1501142" cy="5414817"/>
            <a:chOff x="20443827" y="6293994"/>
            <a:chExt cx="1501142" cy="541481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F021BFF-4865-6E4C-8A31-43C7B13FC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43827" y="6951749"/>
              <a:ext cx="0" cy="4757062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  <a:alpha val="2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89AA11FC-0AA5-354A-9266-FC67C48EBE2D}"/>
                </a:ext>
              </a:extLst>
            </p:cNvPr>
            <p:cNvSpPr txBox="1"/>
            <p:nvPr/>
          </p:nvSpPr>
          <p:spPr>
            <a:xfrm>
              <a:off x="20554649" y="6293994"/>
              <a:ext cx="13903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80AC47-240B-454D-8942-A705F5257F2C}"/>
              </a:ext>
            </a:extLst>
          </p:cNvPr>
          <p:cNvGrpSpPr/>
          <p:nvPr/>
        </p:nvGrpSpPr>
        <p:grpSpPr>
          <a:xfrm>
            <a:off x="1581976" y="8012378"/>
            <a:ext cx="6430898" cy="4296615"/>
            <a:chOff x="459001" y="-6487382"/>
            <a:chExt cx="6430898" cy="4296615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10B76943-3520-E74A-B6E8-2C83AE76F3BA}"/>
                </a:ext>
              </a:extLst>
            </p:cNvPr>
            <p:cNvSpPr txBox="1"/>
            <p:nvPr/>
          </p:nvSpPr>
          <p:spPr>
            <a:xfrm>
              <a:off x="459001" y="-6487382"/>
              <a:ext cx="64308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Timeline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71625B75-059F-6142-A627-135E66D33930}"/>
                </a:ext>
              </a:extLst>
            </p:cNvPr>
            <p:cNvSpPr txBox="1"/>
            <p:nvPr/>
          </p:nvSpPr>
          <p:spPr>
            <a:xfrm>
              <a:off x="459001" y="-35945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59D212-D517-7645-9924-478FB8767F6F}"/>
                </a:ext>
              </a:extLst>
            </p:cNvPr>
            <p:cNvSpPr/>
            <p:nvPr/>
          </p:nvSpPr>
          <p:spPr>
            <a:xfrm>
              <a:off x="524314" y="-22295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6680D4B-97C0-124F-82BE-8A591A7D7B55}"/>
              </a:ext>
            </a:extLst>
          </p:cNvPr>
          <p:cNvSpPr/>
          <p:nvPr/>
        </p:nvSpPr>
        <p:spPr>
          <a:xfrm>
            <a:off x="20818323" y="6988776"/>
            <a:ext cx="285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Project 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Brief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B59874-5474-224D-BEA8-B9347B935DB9}"/>
              </a:ext>
            </a:extLst>
          </p:cNvPr>
          <p:cNvSpPr/>
          <p:nvPr/>
        </p:nvSpPr>
        <p:spPr>
          <a:xfrm>
            <a:off x="17022187" y="6041051"/>
            <a:ext cx="285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Initial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Proof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CC5DA-4DF4-BA4E-92E1-5500C400CE74}"/>
              </a:ext>
            </a:extLst>
          </p:cNvPr>
          <p:cNvSpPr/>
          <p:nvPr/>
        </p:nvSpPr>
        <p:spPr>
          <a:xfrm>
            <a:off x="12415534" y="4853791"/>
            <a:ext cx="3244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Collaboration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0C6D1B-F338-094A-8C47-AF9CFF416C45}"/>
              </a:ext>
            </a:extLst>
          </p:cNvPr>
          <p:cNvSpPr/>
          <p:nvPr/>
        </p:nvSpPr>
        <p:spPr>
          <a:xfrm>
            <a:off x="8685407" y="3839735"/>
            <a:ext cx="285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Print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Production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771400-BB5C-EC45-BC4A-29D606232FAD}"/>
              </a:ext>
            </a:extLst>
          </p:cNvPr>
          <p:cNvSpPr/>
          <p:nvPr/>
        </p:nvSpPr>
        <p:spPr>
          <a:xfrm>
            <a:off x="4813268" y="3207761"/>
            <a:ext cx="285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822CBF0B-2E9C-2A44-913F-03E6A5E5521D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42ED4D21-CB01-6144-8DB4-6007DD0051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E5B4D7-1A5E-2C4D-B49C-DF22BC8CC52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89DDD-DAA0-D44F-BEE6-A195D8B4BDBB}"/>
              </a:ext>
            </a:extLst>
          </p:cNvPr>
          <p:cNvGrpSpPr/>
          <p:nvPr/>
        </p:nvGrpSpPr>
        <p:grpSpPr>
          <a:xfrm>
            <a:off x="3563218" y="3809236"/>
            <a:ext cx="17563698" cy="8826960"/>
            <a:chOff x="3685138" y="3931156"/>
            <a:chExt cx="17563698" cy="88269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43303E-6375-344E-B3DE-9962E079A84A}"/>
                </a:ext>
              </a:extLst>
            </p:cNvPr>
            <p:cNvGrpSpPr/>
            <p:nvPr/>
          </p:nvGrpSpPr>
          <p:grpSpPr>
            <a:xfrm>
              <a:off x="4106839" y="5910898"/>
              <a:ext cx="16403175" cy="4848542"/>
              <a:chOff x="1889464" y="4984246"/>
              <a:chExt cx="20873439" cy="616988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A56C260-D3A8-4745-9622-DF64DE1B7366}"/>
                  </a:ext>
                </a:extLst>
              </p:cNvPr>
              <p:cNvSpPr/>
              <p:nvPr/>
            </p:nvSpPr>
            <p:spPr>
              <a:xfrm>
                <a:off x="2845272" y="5938319"/>
                <a:ext cx="4185122" cy="41851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A511194-D839-CC4D-9693-736DB78C89CB}"/>
                  </a:ext>
                </a:extLst>
              </p:cNvPr>
              <p:cNvSpPr/>
              <p:nvPr/>
            </p:nvSpPr>
            <p:spPr>
              <a:xfrm>
                <a:off x="10444367" y="5938319"/>
                <a:ext cx="4185122" cy="41851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3986352-D009-3946-A119-4CFF5E539FD6}"/>
                  </a:ext>
                </a:extLst>
              </p:cNvPr>
              <p:cNvSpPr/>
              <p:nvPr/>
            </p:nvSpPr>
            <p:spPr>
              <a:xfrm>
                <a:off x="17596170" y="5938319"/>
                <a:ext cx="4185122" cy="41851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5F7D339-05E6-7645-B634-72468D763BA2}"/>
                  </a:ext>
                </a:extLst>
              </p:cNvPr>
              <p:cNvSpPr/>
              <p:nvPr/>
            </p:nvSpPr>
            <p:spPr>
              <a:xfrm rot="11391545">
                <a:off x="1889464" y="5057397"/>
                <a:ext cx="6096736" cy="6096736"/>
              </a:xfrm>
              <a:prstGeom prst="blockArc">
                <a:avLst>
                  <a:gd name="adj1" fmla="val 8005141"/>
                  <a:gd name="adj2" fmla="val 20558143"/>
                  <a:gd name="adj3" fmla="val 807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7BAEA7DF-A4A7-4144-A553-802678666495}"/>
                  </a:ext>
                </a:extLst>
              </p:cNvPr>
              <p:cNvSpPr/>
              <p:nvPr/>
            </p:nvSpPr>
            <p:spPr>
              <a:xfrm rot="1878676">
                <a:off x="9465368" y="5025794"/>
                <a:ext cx="6096736" cy="6096736"/>
              </a:xfrm>
              <a:prstGeom prst="blockArc">
                <a:avLst>
                  <a:gd name="adj1" fmla="val 8005141"/>
                  <a:gd name="adj2" fmla="val 20558143"/>
                  <a:gd name="adj3" fmla="val 807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2DDDEFFD-3582-3341-8587-3A046F512A3C}"/>
                  </a:ext>
                </a:extLst>
              </p:cNvPr>
              <p:cNvSpPr/>
              <p:nvPr/>
            </p:nvSpPr>
            <p:spPr>
              <a:xfrm rot="14465628">
                <a:off x="16666167" y="4984246"/>
                <a:ext cx="6096736" cy="6096736"/>
              </a:xfrm>
              <a:prstGeom prst="blockArc">
                <a:avLst>
                  <a:gd name="adj1" fmla="val 8005141"/>
                  <a:gd name="adj2" fmla="val 20558143"/>
                  <a:gd name="adj3" fmla="val 807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EEE577-9C41-6646-B927-6FD442EEC314}"/>
                  </a:ext>
                </a:extLst>
              </p:cNvPr>
              <p:cNvSpPr/>
              <p:nvPr/>
            </p:nvSpPr>
            <p:spPr>
              <a:xfrm>
                <a:off x="15055285" y="7193728"/>
                <a:ext cx="1860329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4C652F-5589-8245-B494-BFC24DC61281}"/>
                  </a:ext>
                </a:extLst>
              </p:cNvPr>
              <p:cNvSpPr/>
              <p:nvPr/>
            </p:nvSpPr>
            <p:spPr>
              <a:xfrm>
                <a:off x="7820769" y="7193728"/>
                <a:ext cx="1860329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656117-B317-9D41-A012-DBF5EC776DC9}"/>
                </a:ext>
              </a:extLst>
            </p:cNvPr>
            <p:cNvSpPr/>
            <p:nvPr/>
          </p:nvSpPr>
          <p:spPr>
            <a:xfrm>
              <a:off x="4796991" y="10994440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1F5FE0-51CD-E544-9924-69A9469BC89F}"/>
                </a:ext>
              </a:extLst>
            </p:cNvPr>
            <p:cNvSpPr txBox="1"/>
            <p:nvPr/>
          </p:nvSpPr>
          <p:spPr>
            <a:xfrm>
              <a:off x="3685138" y="11710906"/>
              <a:ext cx="582889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A03A9F-CE0D-FD49-A4CA-CD628DAB3E78}"/>
                </a:ext>
              </a:extLst>
            </p:cNvPr>
            <p:cNvSpPr/>
            <p:nvPr/>
          </p:nvSpPr>
          <p:spPr>
            <a:xfrm>
              <a:off x="10488798" y="3931156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C5DE36E-9DD9-EE43-9B01-C9AA05BA0F04}"/>
                </a:ext>
              </a:extLst>
            </p:cNvPr>
            <p:cNvSpPr txBox="1"/>
            <p:nvPr/>
          </p:nvSpPr>
          <p:spPr>
            <a:xfrm>
              <a:off x="9376945" y="4631670"/>
              <a:ext cx="582889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E2A84F8-0E70-804D-87D7-CAFE41BEBB54}"/>
                </a:ext>
              </a:extLst>
            </p:cNvPr>
            <p:cNvSpPr/>
            <p:nvPr/>
          </p:nvSpPr>
          <p:spPr>
            <a:xfrm>
              <a:off x="16531791" y="10994440"/>
              <a:ext cx="3629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D9BC7E-7C07-1847-9F67-A0339EE62BC8}"/>
                </a:ext>
              </a:extLst>
            </p:cNvPr>
            <p:cNvSpPr txBox="1"/>
            <p:nvPr/>
          </p:nvSpPr>
          <p:spPr>
            <a:xfrm>
              <a:off x="15419938" y="11710906"/>
              <a:ext cx="5828898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sp>
        <p:nvSpPr>
          <p:cNvPr id="73" name="Forma libre 17">
            <a:extLst>
              <a:ext uri="{FF2B5EF4-FFF2-40B4-BE49-F238E27FC236}">
                <a16:creationId xmlns:a16="http://schemas.microsoft.com/office/drawing/2014/main" id="{A2E5C47D-A2FA-A54D-B08B-4824954DFD1F}"/>
              </a:ext>
            </a:extLst>
          </p:cNvPr>
          <p:cNvSpPr/>
          <p:nvPr/>
        </p:nvSpPr>
        <p:spPr>
          <a:xfrm>
            <a:off x="5583302" y="7358052"/>
            <a:ext cx="1563292" cy="1554322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18">
            <a:extLst>
              <a:ext uri="{FF2B5EF4-FFF2-40B4-BE49-F238E27FC236}">
                <a16:creationId xmlns:a16="http://schemas.microsoft.com/office/drawing/2014/main" id="{3A2E3987-FFDC-C644-91A1-1721F0EA9F36}"/>
              </a:ext>
            </a:extLst>
          </p:cNvPr>
          <p:cNvSpPr/>
          <p:nvPr/>
        </p:nvSpPr>
        <p:spPr>
          <a:xfrm>
            <a:off x="11609933" y="7369131"/>
            <a:ext cx="1496006" cy="1496006"/>
          </a:xfrm>
          <a:custGeom>
            <a:avLst/>
            <a:gdLst>
              <a:gd name="connsiteX0" fmla="*/ 492310 w 492494"/>
              <a:gd name="connsiteY0" fmla="*/ 200136 h 492494"/>
              <a:gd name="connsiteX1" fmla="*/ 492236 w 492494"/>
              <a:gd name="connsiteY1" fmla="*/ 198659 h 492494"/>
              <a:gd name="connsiteX2" fmla="*/ 490833 w 492494"/>
              <a:gd name="connsiteY2" fmla="*/ 191497 h 492494"/>
              <a:gd name="connsiteX3" fmla="*/ 488470 w 492494"/>
              <a:gd name="connsiteY3" fmla="*/ 188174 h 492494"/>
              <a:gd name="connsiteX4" fmla="*/ 470380 w 492494"/>
              <a:gd name="connsiteY4" fmla="*/ 178871 h 492494"/>
              <a:gd name="connsiteX5" fmla="*/ 415297 w 492494"/>
              <a:gd name="connsiteY5" fmla="*/ 178871 h 492494"/>
              <a:gd name="connsiteX6" fmla="*/ 415371 w 492494"/>
              <a:gd name="connsiteY6" fmla="*/ 19825 h 492494"/>
              <a:gd name="connsiteX7" fmla="*/ 396986 w 492494"/>
              <a:gd name="connsiteY7" fmla="*/ 554 h 492494"/>
              <a:gd name="connsiteX8" fmla="*/ 95509 w 492494"/>
              <a:gd name="connsiteY8" fmla="*/ 554 h 492494"/>
              <a:gd name="connsiteX9" fmla="*/ 77123 w 492494"/>
              <a:gd name="connsiteY9" fmla="*/ 19825 h 492494"/>
              <a:gd name="connsiteX10" fmla="*/ 77049 w 492494"/>
              <a:gd name="connsiteY10" fmla="*/ 178871 h 492494"/>
              <a:gd name="connsiteX11" fmla="*/ 22483 w 492494"/>
              <a:gd name="connsiteY11" fmla="*/ 178871 h 492494"/>
              <a:gd name="connsiteX12" fmla="*/ 4393 w 492494"/>
              <a:gd name="connsiteY12" fmla="*/ 188174 h 492494"/>
              <a:gd name="connsiteX13" fmla="*/ 2031 w 492494"/>
              <a:gd name="connsiteY13" fmla="*/ 191423 h 492494"/>
              <a:gd name="connsiteX14" fmla="*/ 628 w 492494"/>
              <a:gd name="connsiteY14" fmla="*/ 198585 h 492494"/>
              <a:gd name="connsiteX15" fmla="*/ 554 w 492494"/>
              <a:gd name="connsiteY15" fmla="*/ 200062 h 492494"/>
              <a:gd name="connsiteX16" fmla="*/ 554 w 492494"/>
              <a:gd name="connsiteY16" fmla="*/ 471044 h 492494"/>
              <a:gd name="connsiteX17" fmla="*/ 22483 w 492494"/>
              <a:gd name="connsiteY17" fmla="*/ 492310 h 492494"/>
              <a:gd name="connsiteX18" fmla="*/ 470380 w 492494"/>
              <a:gd name="connsiteY18" fmla="*/ 492310 h 492494"/>
              <a:gd name="connsiteX19" fmla="*/ 484778 w 492494"/>
              <a:gd name="connsiteY19" fmla="*/ 487067 h 492494"/>
              <a:gd name="connsiteX20" fmla="*/ 485000 w 492494"/>
              <a:gd name="connsiteY20" fmla="*/ 486846 h 492494"/>
              <a:gd name="connsiteX21" fmla="*/ 485295 w 492494"/>
              <a:gd name="connsiteY21" fmla="*/ 486550 h 492494"/>
              <a:gd name="connsiteX22" fmla="*/ 485886 w 492494"/>
              <a:gd name="connsiteY22" fmla="*/ 486033 h 492494"/>
              <a:gd name="connsiteX23" fmla="*/ 486033 w 492494"/>
              <a:gd name="connsiteY23" fmla="*/ 485886 h 492494"/>
              <a:gd name="connsiteX24" fmla="*/ 492236 w 492494"/>
              <a:gd name="connsiteY24" fmla="*/ 471044 h 492494"/>
              <a:gd name="connsiteX25" fmla="*/ 492236 w 492494"/>
              <a:gd name="connsiteY25" fmla="*/ 200136 h 492494"/>
              <a:gd name="connsiteX26" fmla="*/ 334077 w 492494"/>
              <a:gd name="connsiteY26" fmla="*/ 315543 h 492494"/>
              <a:gd name="connsiteX27" fmla="*/ 315248 w 492494"/>
              <a:gd name="connsiteY27" fmla="*/ 315543 h 492494"/>
              <a:gd name="connsiteX28" fmla="*/ 315248 w 492494"/>
              <a:gd name="connsiteY28" fmla="*/ 334372 h 492494"/>
              <a:gd name="connsiteX29" fmla="*/ 446678 w 492494"/>
              <a:gd name="connsiteY29" fmla="*/ 465802 h 492494"/>
              <a:gd name="connsiteX30" fmla="*/ 45594 w 492494"/>
              <a:gd name="connsiteY30" fmla="*/ 465802 h 492494"/>
              <a:gd name="connsiteX31" fmla="*/ 177025 w 492494"/>
              <a:gd name="connsiteY31" fmla="*/ 334372 h 492494"/>
              <a:gd name="connsiteX32" fmla="*/ 177025 w 492494"/>
              <a:gd name="connsiteY32" fmla="*/ 315543 h 492494"/>
              <a:gd name="connsiteX33" fmla="*/ 158196 w 492494"/>
              <a:gd name="connsiteY33" fmla="*/ 315543 h 492494"/>
              <a:gd name="connsiteX34" fmla="*/ 26914 w 492494"/>
              <a:gd name="connsiteY34" fmla="*/ 446826 h 492494"/>
              <a:gd name="connsiteX35" fmla="*/ 26914 w 492494"/>
              <a:gd name="connsiteY35" fmla="*/ 219260 h 492494"/>
              <a:gd name="connsiteX36" fmla="*/ 239565 w 492494"/>
              <a:gd name="connsiteY36" fmla="*/ 327727 h 492494"/>
              <a:gd name="connsiteX37" fmla="*/ 239639 w 492494"/>
              <a:gd name="connsiteY37" fmla="*/ 327727 h 492494"/>
              <a:gd name="connsiteX38" fmla="*/ 239639 w 492494"/>
              <a:gd name="connsiteY38" fmla="*/ 327727 h 492494"/>
              <a:gd name="connsiteX39" fmla="*/ 240377 w 492494"/>
              <a:gd name="connsiteY39" fmla="*/ 328096 h 492494"/>
              <a:gd name="connsiteX40" fmla="*/ 240525 w 492494"/>
              <a:gd name="connsiteY40" fmla="*/ 328169 h 492494"/>
              <a:gd name="connsiteX41" fmla="*/ 241189 w 492494"/>
              <a:gd name="connsiteY41" fmla="*/ 328465 h 492494"/>
              <a:gd name="connsiteX42" fmla="*/ 241337 w 492494"/>
              <a:gd name="connsiteY42" fmla="*/ 328539 h 492494"/>
              <a:gd name="connsiteX43" fmla="*/ 242001 w 492494"/>
              <a:gd name="connsiteY43" fmla="*/ 328760 h 492494"/>
              <a:gd name="connsiteX44" fmla="*/ 242149 w 492494"/>
              <a:gd name="connsiteY44" fmla="*/ 328834 h 492494"/>
              <a:gd name="connsiteX45" fmla="*/ 242814 w 492494"/>
              <a:gd name="connsiteY45" fmla="*/ 328982 h 492494"/>
              <a:gd name="connsiteX46" fmla="*/ 242961 w 492494"/>
              <a:gd name="connsiteY46" fmla="*/ 328982 h 492494"/>
              <a:gd name="connsiteX47" fmla="*/ 243700 w 492494"/>
              <a:gd name="connsiteY47" fmla="*/ 329129 h 492494"/>
              <a:gd name="connsiteX48" fmla="*/ 243847 w 492494"/>
              <a:gd name="connsiteY48" fmla="*/ 329129 h 492494"/>
              <a:gd name="connsiteX49" fmla="*/ 244586 w 492494"/>
              <a:gd name="connsiteY49" fmla="*/ 329203 h 492494"/>
              <a:gd name="connsiteX50" fmla="*/ 244733 w 492494"/>
              <a:gd name="connsiteY50" fmla="*/ 329203 h 492494"/>
              <a:gd name="connsiteX51" fmla="*/ 245620 w 492494"/>
              <a:gd name="connsiteY51" fmla="*/ 329203 h 492494"/>
              <a:gd name="connsiteX52" fmla="*/ 245620 w 492494"/>
              <a:gd name="connsiteY52" fmla="*/ 329203 h 492494"/>
              <a:gd name="connsiteX53" fmla="*/ 245620 w 492494"/>
              <a:gd name="connsiteY53" fmla="*/ 329203 h 492494"/>
              <a:gd name="connsiteX54" fmla="*/ 246506 w 492494"/>
              <a:gd name="connsiteY54" fmla="*/ 329203 h 492494"/>
              <a:gd name="connsiteX55" fmla="*/ 246653 w 492494"/>
              <a:gd name="connsiteY55" fmla="*/ 329203 h 492494"/>
              <a:gd name="connsiteX56" fmla="*/ 247392 w 492494"/>
              <a:gd name="connsiteY56" fmla="*/ 329129 h 492494"/>
              <a:gd name="connsiteX57" fmla="*/ 247539 w 492494"/>
              <a:gd name="connsiteY57" fmla="*/ 329129 h 492494"/>
              <a:gd name="connsiteX58" fmla="*/ 248278 w 492494"/>
              <a:gd name="connsiteY58" fmla="*/ 328982 h 492494"/>
              <a:gd name="connsiteX59" fmla="*/ 248425 w 492494"/>
              <a:gd name="connsiteY59" fmla="*/ 328982 h 492494"/>
              <a:gd name="connsiteX60" fmla="*/ 249090 w 492494"/>
              <a:gd name="connsiteY60" fmla="*/ 328834 h 492494"/>
              <a:gd name="connsiteX61" fmla="*/ 249238 w 492494"/>
              <a:gd name="connsiteY61" fmla="*/ 328760 h 492494"/>
              <a:gd name="connsiteX62" fmla="*/ 249902 w 492494"/>
              <a:gd name="connsiteY62" fmla="*/ 328539 h 492494"/>
              <a:gd name="connsiteX63" fmla="*/ 250050 w 492494"/>
              <a:gd name="connsiteY63" fmla="*/ 328465 h 492494"/>
              <a:gd name="connsiteX64" fmla="*/ 250714 w 492494"/>
              <a:gd name="connsiteY64" fmla="*/ 328169 h 492494"/>
              <a:gd name="connsiteX65" fmla="*/ 250862 w 492494"/>
              <a:gd name="connsiteY65" fmla="*/ 328096 h 492494"/>
              <a:gd name="connsiteX66" fmla="*/ 251600 w 492494"/>
              <a:gd name="connsiteY66" fmla="*/ 327727 h 492494"/>
              <a:gd name="connsiteX67" fmla="*/ 251600 w 492494"/>
              <a:gd name="connsiteY67" fmla="*/ 327727 h 492494"/>
              <a:gd name="connsiteX68" fmla="*/ 251674 w 492494"/>
              <a:gd name="connsiteY68" fmla="*/ 327727 h 492494"/>
              <a:gd name="connsiteX69" fmla="*/ 465507 w 492494"/>
              <a:gd name="connsiteY69" fmla="*/ 219186 h 492494"/>
              <a:gd name="connsiteX70" fmla="*/ 465507 w 492494"/>
              <a:gd name="connsiteY70" fmla="*/ 447121 h 492494"/>
              <a:gd name="connsiteX71" fmla="*/ 334077 w 492494"/>
              <a:gd name="connsiteY71" fmla="*/ 315543 h 492494"/>
              <a:gd name="connsiteX72" fmla="*/ 433904 w 492494"/>
              <a:gd name="connsiteY72" fmla="*/ 205452 h 492494"/>
              <a:gd name="connsiteX73" fmla="*/ 415224 w 492494"/>
              <a:gd name="connsiteY73" fmla="*/ 214903 h 492494"/>
              <a:gd name="connsiteX74" fmla="*/ 415224 w 492494"/>
              <a:gd name="connsiteY74" fmla="*/ 205452 h 492494"/>
              <a:gd name="connsiteX75" fmla="*/ 433904 w 492494"/>
              <a:gd name="connsiteY75" fmla="*/ 205452 h 492494"/>
              <a:gd name="connsiteX76" fmla="*/ 103631 w 492494"/>
              <a:gd name="connsiteY76" fmla="*/ 27135 h 492494"/>
              <a:gd name="connsiteX77" fmla="*/ 388790 w 492494"/>
              <a:gd name="connsiteY77" fmla="*/ 27135 h 492494"/>
              <a:gd name="connsiteX78" fmla="*/ 388716 w 492494"/>
              <a:gd name="connsiteY78" fmla="*/ 186254 h 492494"/>
              <a:gd name="connsiteX79" fmla="*/ 387313 w 492494"/>
              <a:gd name="connsiteY79" fmla="*/ 192161 h 492494"/>
              <a:gd name="connsiteX80" fmla="*/ 388716 w 492494"/>
              <a:gd name="connsiteY80" fmla="*/ 198068 h 492494"/>
              <a:gd name="connsiteX81" fmla="*/ 388716 w 492494"/>
              <a:gd name="connsiteY81" fmla="*/ 227898 h 492494"/>
              <a:gd name="connsiteX82" fmla="*/ 388716 w 492494"/>
              <a:gd name="connsiteY82" fmla="*/ 228415 h 492494"/>
              <a:gd name="connsiteX83" fmla="*/ 245841 w 492494"/>
              <a:gd name="connsiteY83" fmla="*/ 300924 h 492494"/>
              <a:gd name="connsiteX84" fmla="*/ 103557 w 492494"/>
              <a:gd name="connsiteY84" fmla="*/ 228342 h 492494"/>
              <a:gd name="connsiteX85" fmla="*/ 103557 w 492494"/>
              <a:gd name="connsiteY85" fmla="*/ 227825 h 492494"/>
              <a:gd name="connsiteX86" fmla="*/ 103631 w 492494"/>
              <a:gd name="connsiteY86" fmla="*/ 27135 h 492494"/>
              <a:gd name="connsiteX87" fmla="*/ 76975 w 492494"/>
              <a:gd name="connsiteY87" fmla="*/ 214829 h 492494"/>
              <a:gd name="connsiteX88" fmla="*/ 58664 w 492494"/>
              <a:gd name="connsiteY88" fmla="*/ 205526 h 492494"/>
              <a:gd name="connsiteX89" fmla="*/ 76975 w 492494"/>
              <a:gd name="connsiteY89" fmla="*/ 205526 h 492494"/>
              <a:gd name="connsiteX90" fmla="*/ 76975 w 492494"/>
              <a:gd name="connsiteY90" fmla="*/ 214829 h 492494"/>
              <a:gd name="connsiteX91" fmla="*/ 252339 w 492494"/>
              <a:gd name="connsiteY91" fmla="*/ 247096 h 492494"/>
              <a:gd name="connsiteX92" fmla="*/ 262676 w 492494"/>
              <a:gd name="connsiteY92" fmla="*/ 236759 h 492494"/>
              <a:gd name="connsiteX93" fmla="*/ 252339 w 492494"/>
              <a:gd name="connsiteY93" fmla="*/ 226422 h 492494"/>
              <a:gd name="connsiteX94" fmla="*/ 193638 w 492494"/>
              <a:gd name="connsiteY94" fmla="*/ 204197 h 492494"/>
              <a:gd name="connsiteX95" fmla="*/ 175548 w 492494"/>
              <a:gd name="connsiteY95" fmla="*/ 156424 h 492494"/>
              <a:gd name="connsiteX96" fmla="*/ 196149 w 492494"/>
              <a:gd name="connsiteY96" fmla="*/ 106732 h 492494"/>
              <a:gd name="connsiteX97" fmla="*/ 245841 w 492494"/>
              <a:gd name="connsiteY97" fmla="*/ 86131 h 492494"/>
              <a:gd name="connsiteX98" fmla="*/ 296493 w 492494"/>
              <a:gd name="connsiteY98" fmla="*/ 108208 h 492494"/>
              <a:gd name="connsiteX99" fmla="*/ 316134 w 492494"/>
              <a:gd name="connsiteY99" fmla="*/ 156055 h 492494"/>
              <a:gd name="connsiteX100" fmla="*/ 307643 w 492494"/>
              <a:gd name="connsiteY100" fmla="*/ 189725 h 492494"/>
              <a:gd name="connsiteX101" fmla="*/ 305797 w 492494"/>
              <a:gd name="connsiteY101" fmla="*/ 193047 h 492494"/>
              <a:gd name="connsiteX102" fmla="*/ 305575 w 492494"/>
              <a:gd name="connsiteY102" fmla="*/ 193490 h 492494"/>
              <a:gd name="connsiteX103" fmla="*/ 297896 w 492494"/>
              <a:gd name="connsiteY103" fmla="*/ 202425 h 492494"/>
              <a:gd name="connsiteX104" fmla="*/ 297822 w 492494"/>
              <a:gd name="connsiteY104" fmla="*/ 202351 h 492494"/>
              <a:gd name="connsiteX105" fmla="*/ 297896 w 492494"/>
              <a:gd name="connsiteY105" fmla="*/ 196444 h 492494"/>
              <a:gd name="connsiteX106" fmla="*/ 297896 w 492494"/>
              <a:gd name="connsiteY106" fmla="*/ 196370 h 492494"/>
              <a:gd name="connsiteX107" fmla="*/ 297822 w 492494"/>
              <a:gd name="connsiteY107" fmla="*/ 125708 h 492494"/>
              <a:gd name="connsiteX108" fmla="*/ 287485 w 492494"/>
              <a:gd name="connsiteY108" fmla="*/ 115371 h 492494"/>
              <a:gd name="connsiteX109" fmla="*/ 287485 w 492494"/>
              <a:gd name="connsiteY109" fmla="*/ 115371 h 492494"/>
              <a:gd name="connsiteX110" fmla="*/ 280988 w 492494"/>
              <a:gd name="connsiteY110" fmla="*/ 117733 h 492494"/>
              <a:gd name="connsiteX111" fmla="*/ 246653 w 492494"/>
              <a:gd name="connsiteY111" fmla="*/ 104295 h 492494"/>
              <a:gd name="connsiteX112" fmla="*/ 195927 w 492494"/>
              <a:gd name="connsiteY112" fmla="*/ 155021 h 492494"/>
              <a:gd name="connsiteX113" fmla="*/ 246653 w 492494"/>
              <a:gd name="connsiteY113" fmla="*/ 205747 h 492494"/>
              <a:gd name="connsiteX114" fmla="*/ 277222 w 492494"/>
              <a:gd name="connsiteY114" fmla="*/ 195410 h 492494"/>
              <a:gd name="connsiteX115" fmla="*/ 277222 w 492494"/>
              <a:gd name="connsiteY115" fmla="*/ 196296 h 492494"/>
              <a:gd name="connsiteX116" fmla="*/ 277148 w 492494"/>
              <a:gd name="connsiteY116" fmla="*/ 202277 h 492494"/>
              <a:gd name="connsiteX117" fmla="*/ 277148 w 492494"/>
              <a:gd name="connsiteY117" fmla="*/ 202351 h 492494"/>
              <a:gd name="connsiteX118" fmla="*/ 297970 w 492494"/>
              <a:gd name="connsiteY118" fmla="*/ 223173 h 492494"/>
              <a:gd name="connsiteX119" fmla="*/ 323739 w 492494"/>
              <a:gd name="connsiteY119" fmla="*/ 203385 h 492494"/>
              <a:gd name="connsiteX120" fmla="*/ 323961 w 492494"/>
              <a:gd name="connsiteY120" fmla="*/ 202942 h 492494"/>
              <a:gd name="connsiteX121" fmla="*/ 325585 w 492494"/>
              <a:gd name="connsiteY121" fmla="*/ 200062 h 492494"/>
              <a:gd name="connsiteX122" fmla="*/ 336808 w 492494"/>
              <a:gd name="connsiteY122" fmla="*/ 156719 h 492494"/>
              <a:gd name="connsiteX123" fmla="*/ 311408 w 492494"/>
              <a:gd name="connsiteY123" fmla="*/ 93810 h 492494"/>
              <a:gd name="connsiteX124" fmla="*/ 245915 w 492494"/>
              <a:gd name="connsiteY124" fmla="*/ 65457 h 492494"/>
              <a:gd name="connsiteX125" fmla="*/ 181603 w 492494"/>
              <a:gd name="connsiteY125" fmla="*/ 92112 h 492494"/>
              <a:gd name="connsiteX126" fmla="*/ 154947 w 492494"/>
              <a:gd name="connsiteY126" fmla="*/ 156424 h 492494"/>
              <a:gd name="connsiteX127" fmla="*/ 178575 w 492494"/>
              <a:gd name="connsiteY127" fmla="*/ 218300 h 492494"/>
              <a:gd name="connsiteX128" fmla="*/ 252339 w 492494"/>
              <a:gd name="connsiteY128" fmla="*/ 247096 h 492494"/>
              <a:gd name="connsiteX129" fmla="*/ 246506 w 492494"/>
              <a:gd name="connsiteY129" fmla="*/ 185147 h 492494"/>
              <a:gd name="connsiteX130" fmla="*/ 216454 w 492494"/>
              <a:gd name="connsiteY130" fmla="*/ 155095 h 492494"/>
              <a:gd name="connsiteX131" fmla="*/ 246506 w 492494"/>
              <a:gd name="connsiteY131" fmla="*/ 125043 h 492494"/>
              <a:gd name="connsiteX132" fmla="*/ 276557 w 492494"/>
              <a:gd name="connsiteY132" fmla="*/ 155095 h 492494"/>
              <a:gd name="connsiteX133" fmla="*/ 246506 w 492494"/>
              <a:gd name="connsiteY133" fmla="*/ 185147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92494" h="492494">
                <a:moveTo>
                  <a:pt x="492310" y="200136"/>
                </a:moveTo>
                <a:cubicBezTo>
                  <a:pt x="492310" y="199619"/>
                  <a:pt x="492310" y="199102"/>
                  <a:pt x="492236" y="198659"/>
                </a:cubicBezTo>
                <a:cubicBezTo>
                  <a:pt x="492457" y="196296"/>
                  <a:pt x="492014" y="193786"/>
                  <a:pt x="490833" y="191497"/>
                </a:cubicBezTo>
                <a:cubicBezTo>
                  <a:pt x="490168" y="190242"/>
                  <a:pt x="489430" y="189134"/>
                  <a:pt x="488470" y="188174"/>
                </a:cubicBezTo>
                <a:cubicBezTo>
                  <a:pt x="484483" y="182563"/>
                  <a:pt x="477838" y="178871"/>
                  <a:pt x="470380" y="178871"/>
                </a:cubicBezTo>
                <a:lnTo>
                  <a:pt x="415297" y="178871"/>
                </a:lnTo>
                <a:lnTo>
                  <a:pt x="415371" y="19825"/>
                </a:lnTo>
                <a:cubicBezTo>
                  <a:pt x="415371" y="9193"/>
                  <a:pt x="407102" y="554"/>
                  <a:pt x="396986" y="554"/>
                </a:cubicBezTo>
                <a:lnTo>
                  <a:pt x="95509" y="554"/>
                </a:lnTo>
                <a:cubicBezTo>
                  <a:pt x="85319" y="554"/>
                  <a:pt x="77123" y="9193"/>
                  <a:pt x="77123" y="19825"/>
                </a:cubicBezTo>
                <a:lnTo>
                  <a:pt x="77049" y="178871"/>
                </a:lnTo>
                <a:lnTo>
                  <a:pt x="22483" y="178871"/>
                </a:lnTo>
                <a:cubicBezTo>
                  <a:pt x="14952" y="178871"/>
                  <a:pt x="8307" y="182563"/>
                  <a:pt x="4393" y="188174"/>
                </a:cubicBezTo>
                <a:cubicBezTo>
                  <a:pt x="3433" y="189134"/>
                  <a:pt x="2695" y="190242"/>
                  <a:pt x="2031" y="191423"/>
                </a:cubicBezTo>
                <a:cubicBezTo>
                  <a:pt x="849" y="193712"/>
                  <a:pt x="406" y="196222"/>
                  <a:pt x="628" y="198585"/>
                </a:cubicBezTo>
                <a:cubicBezTo>
                  <a:pt x="628" y="199102"/>
                  <a:pt x="554" y="199619"/>
                  <a:pt x="554" y="200062"/>
                </a:cubicBezTo>
                <a:lnTo>
                  <a:pt x="554" y="471044"/>
                </a:lnTo>
                <a:cubicBezTo>
                  <a:pt x="554" y="482785"/>
                  <a:pt x="10374" y="492310"/>
                  <a:pt x="22483" y="492310"/>
                </a:cubicBezTo>
                <a:lnTo>
                  <a:pt x="470380" y="492310"/>
                </a:lnTo>
                <a:cubicBezTo>
                  <a:pt x="475918" y="492310"/>
                  <a:pt x="480939" y="490316"/>
                  <a:pt x="484778" y="487067"/>
                </a:cubicBezTo>
                <a:cubicBezTo>
                  <a:pt x="484852" y="486993"/>
                  <a:pt x="484926" y="486919"/>
                  <a:pt x="485000" y="486846"/>
                </a:cubicBezTo>
                <a:cubicBezTo>
                  <a:pt x="485074" y="486772"/>
                  <a:pt x="485221" y="486698"/>
                  <a:pt x="485295" y="486550"/>
                </a:cubicBezTo>
                <a:cubicBezTo>
                  <a:pt x="485517" y="486403"/>
                  <a:pt x="485664" y="486255"/>
                  <a:pt x="485886" y="486033"/>
                </a:cubicBezTo>
                <a:cubicBezTo>
                  <a:pt x="485960" y="485960"/>
                  <a:pt x="485960" y="485886"/>
                  <a:pt x="486033" y="485886"/>
                </a:cubicBezTo>
                <a:cubicBezTo>
                  <a:pt x="489873" y="482046"/>
                  <a:pt x="492236" y="476804"/>
                  <a:pt x="492236" y="471044"/>
                </a:cubicBezTo>
                <a:lnTo>
                  <a:pt x="492236" y="200136"/>
                </a:lnTo>
                <a:close/>
                <a:moveTo>
                  <a:pt x="334077" y="315543"/>
                </a:moveTo>
                <a:cubicBezTo>
                  <a:pt x="328908" y="310375"/>
                  <a:pt x="320490" y="310375"/>
                  <a:pt x="315248" y="315543"/>
                </a:cubicBezTo>
                <a:cubicBezTo>
                  <a:pt x="310079" y="320712"/>
                  <a:pt x="310079" y="329129"/>
                  <a:pt x="315248" y="334372"/>
                </a:cubicBezTo>
                <a:lnTo>
                  <a:pt x="446678" y="465802"/>
                </a:lnTo>
                <a:lnTo>
                  <a:pt x="45594" y="465802"/>
                </a:lnTo>
                <a:lnTo>
                  <a:pt x="177025" y="334372"/>
                </a:lnTo>
                <a:cubicBezTo>
                  <a:pt x="182193" y="329203"/>
                  <a:pt x="182193" y="320786"/>
                  <a:pt x="177025" y="315543"/>
                </a:cubicBezTo>
                <a:cubicBezTo>
                  <a:pt x="171856" y="310375"/>
                  <a:pt x="163439" y="310375"/>
                  <a:pt x="158196" y="315543"/>
                </a:cubicBezTo>
                <a:lnTo>
                  <a:pt x="26914" y="446826"/>
                </a:lnTo>
                <a:lnTo>
                  <a:pt x="26914" y="219260"/>
                </a:lnTo>
                <a:lnTo>
                  <a:pt x="239565" y="327727"/>
                </a:lnTo>
                <a:lnTo>
                  <a:pt x="239639" y="327727"/>
                </a:lnTo>
                <a:lnTo>
                  <a:pt x="239639" y="327727"/>
                </a:lnTo>
                <a:cubicBezTo>
                  <a:pt x="239860" y="327874"/>
                  <a:pt x="240156" y="327948"/>
                  <a:pt x="240377" y="328096"/>
                </a:cubicBezTo>
                <a:cubicBezTo>
                  <a:pt x="240451" y="328096"/>
                  <a:pt x="240451" y="328169"/>
                  <a:pt x="240525" y="328169"/>
                </a:cubicBezTo>
                <a:cubicBezTo>
                  <a:pt x="240746" y="328243"/>
                  <a:pt x="240968" y="328317"/>
                  <a:pt x="241189" y="328465"/>
                </a:cubicBezTo>
                <a:cubicBezTo>
                  <a:pt x="241263" y="328465"/>
                  <a:pt x="241263" y="328465"/>
                  <a:pt x="241337" y="328539"/>
                </a:cubicBezTo>
                <a:cubicBezTo>
                  <a:pt x="241558" y="328613"/>
                  <a:pt x="241780" y="328686"/>
                  <a:pt x="242001" y="328760"/>
                </a:cubicBezTo>
                <a:cubicBezTo>
                  <a:pt x="242075" y="328760"/>
                  <a:pt x="242075" y="328760"/>
                  <a:pt x="242149" y="328834"/>
                </a:cubicBezTo>
                <a:cubicBezTo>
                  <a:pt x="242371" y="328908"/>
                  <a:pt x="242592" y="328982"/>
                  <a:pt x="242814" y="328982"/>
                </a:cubicBezTo>
                <a:cubicBezTo>
                  <a:pt x="242888" y="328982"/>
                  <a:pt x="242888" y="328982"/>
                  <a:pt x="242961" y="328982"/>
                </a:cubicBezTo>
                <a:cubicBezTo>
                  <a:pt x="243183" y="329055"/>
                  <a:pt x="243404" y="329055"/>
                  <a:pt x="243700" y="329129"/>
                </a:cubicBezTo>
                <a:cubicBezTo>
                  <a:pt x="243774" y="329129"/>
                  <a:pt x="243774" y="329129"/>
                  <a:pt x="243847" y="329129"/>
                </a:cubicBezTo>
                <a:cubicBezTo>
                  <a:pt x="244069" y="329129"/>
                  <a:pt x="244364" y="329203"/>
                  <a:pt x="244586" y="329203"/>
                </a:cubicBezTo>
                <a:cubicBezTo>
                  <a:pt x="244660" y="329203"/>
                  <a:pt x="244660" y="329203"/>
                  <a:pt x="244733" y="329203"/>
                </a:cubicBezTo>
                <a:cubicBezTo>
                  <a:pt x="245029" y="329203"/>
                  <a:pt x="245324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915" y="329203"/>
                  <a:pt x="246210" y="329203"/>
                  <a:pt x="246506" y="329203"/>
                </a:cubicBezTo>
                <a:cubicBezTo>
                  <a:pt x="246579" y="329203"/>
                  <a:pt x="246579" y="329203"/>
                  <a:pt x="246653" y="329203"/>
                </a:cubicBezTo>
                <a:cubicBezTo>
                  <a:pt x="246875" y="329203"/>
                  <a:pt x="247170" y="329129"/>
                  <a:pt x="247392" y="329129"/>
                </a:cubicBezTo>
                <a:cubicBezTo>
                  <a:pt x="247465" y="329129"/>
                  <a:pt x="247465" y="329129"/>
                  <a:pt x="247539" y="329129"/>
                </a:cubicBezTo>
                <a:cubicBezTo>
                  <a:pt x="247761" y="329129"/>
                  <a:pt x="247982" y="329055"/>
                  <a:pt x="248278" y="328982"/>
                </a:cubicBezTo>
                <a:cubicBezTo>
                  <a:pt x="248352" y="328982"/>
                  <a:pt x="248352" y="328982"/>
                  <a:pt x="248425" y="328982"/>
                </a:cubicBezTo>
                <a:cubicBezTo>
                  <a:pt x="248647" y="328908"/>
                  <a:pt x="248868" y="328908"/>
                  <a:pt x="249090" y="328834"/>
                </a:cubicBezTo>
                <a:cubicBezTo>
                  <a:pt x="249164" y="328834"/>
                  <a:pt x="249164" y="328834"/>
                  <a:pt x="249238" y="328760"/>
                </a:cubicBezTo>
                <a:cubicBezTo>
                  <a:pt x="249459" y="328686"/>
                  <a:pt x="249681" y="328613"/>
                  <a:pt x="249902" y="328539"/>
                </a:cubicBezTo>
                <a:cubicBezTo>
                  <a:pt x="249976" y="328539"/>
                  <a:pt x="249976" y="328539"/>
                  <a:pt x="250050" y="328465"/>
                </a:cubicBezTo>
                <a:cubicBezTo>
                  <a:pt x="250271" y="328391"/>
                  <a:pt x="250493" y="328317"/>
                  <a:pt x="250714" y="328169"/>
                </a:cubicBezTo>
                <a:cubicBezTo>
                  <a:pt x="250788" y="328169"/>
                  <a:pt x="250788" y="328169"/>
                  <a:pt x="250862" y="328096"/>
                </a:cubicBezTo>
                <a:cubicBezTo>
                  <a:pt x="251083" y="328022"/>
                  <a:pt x="251379" y="327874"/>
                  <a:pt x="251600" y="327727"/>
                </a:cubicBezTo>
                <a:lnTo>
                  <a:pt x="251600" y="327727"/>
                </a:lnTo>
                <a:cubicBezTo>
                  <a:pt x="251600" y="327727"/>
                  <a:pt x="251600" y="327727"/>
                  <a:pt x="251674" y="327727"/>
                </a:cubicBezTo>
                <a:lnTo>
                  <a:pt x="465507" y="219186"/>
                </a:lnTo>
                <a:lnTo>
                  <a:pt x="465507" y="447121"/>
                </a:lnTo>
                <a:lnTo>
                  <a:pt x="334077" y="315543"/>
                </a:lnTo>
                <a:close/>
                <a:moveTo>
                  <a:pt x="433904" y="205452"/>
                </a:moveTo>
                <a:lnTo>
                  <a:pt x="415224" y="214903"/>
                </a:lnTo>
                <a:lnTo>
                  <a:pt x="415224" y="205452"/>
                </a:lnTo>
                <a:lnTo>
                  <a:pt x="433904" y="205452"/>
                </a:lnTo>
                <a:close/>
                <a:moveTo>
                  <a:pt x="103631" y="27135"/>
                </a:moveTo>
                <a:lnTo>
                  <a:pt x="388790" y="27135"/>
                </a:lnTo>
                <a:lnTo>
                  <a:pt x="388716" y="186254"/>
                </a:lnTo>
                <a:cubicBezTo>
                  <a:pt x="387830" y="188026"/>
                  <a:pt x="387313" y="190020"/>
                  <a:pt x="387313" y="192161"/>
                </a:cubicBezTo>
                <a:cubicBezTo>
                  <a:pt x="387313" y="194303"/>
                  <a:pt x="387830" y="196296"/>
                  <a:pt x="388716" y="198068"/>
                </a:cubicBezTo>
                <a:lnTo>
                  <a:pt x="388716" y="227898"/>
                </a:lnTo>
                <a:cubicBezTo>
                  <a:pt x="388716" y="228120"/>
                  <a:pt x="388716" y="228268"/>
                  <a:pt x="388716" y="228415"/>
                </a:cubicBezTo>
                <a:lnTo>
                  <a:pt x="245841" y="300924"/>
                </a:lnTo>
                <a:lnTo>
                  <a:pt x="103557" y="228342"/>
                </a:lnTo>
                <a:cubicBezTo>
                  <a:pt x="103557" y="228194"/>
                  <a:pt x="103557" y="227972"/>
                  <a:pt x="103557" y="227825"/>
                </a:cubicBezTo>
                <a:lnTo>
                  <a:pt x="103631" y="27135"/>
                </a:lnTo>
                <a:close/>
                <a:moveTo>
                  <a:pt x="76975" y="214829"/>
                </a:moveTo>
                <a:lnTo>
                  <a:pt x="58664" y="205526"/>
                </a:lnTo>
                <a:lnTo>
                  <a:pt x="76975" y="205526"/>
                </a:lnTo>
                <a:lnTo>
                  <a:pt x="76975" y="214829"/>
                </a:lnTo>
                <a:close/>
                <a:moveTo>
                  <a:pt x="252339" y="247096"/>
                </a:moveTo>
                <a:cubicBezTo>
                  <a:pt x="258024" y="247096"/>
                  <a:pt x="262676" y="242445"/>
                  <a:pt x="262676" y="236759"/>
                </a:cubicBezTo>
                <a:cubicBezTo>
                  <a:pt x="262676" y="231074"/>
                  <a:pt x="258024" y="226422"/>
                  <a:pt x="252339" y="226422"/>
                </a:cubicBezTo>
                <a:cubicBezTo>
                  <a:pt x="227529" y="226422"/>
                  <a:pt x="207224" y="218743"/>
                  <a:pt x="193638" y="204197"/>
                </a:cubicBezTo>
                <a:cubicBezTo>
                  <a:pt x="181972" y="191718"/>
                  <a:pt x="175548" y="174736"/>
                  <a:pt x="175548" y="156424"/>
                </a:cubicBezTo>
                <a:cubicBezTo>
                  <a:pt x="175548" y="137669"/>
                  <a:pt x="182858" y="120022"/>
                  <a:pt x="196149" y="106732"/>
                </a:cubicBezTo>
                <a:cubicBezTo>
                  <a:pt x="209439" y="93441"/>
                  <a:pt x="227086" y="86131"/>
                  <a:pt x="245841" y="86131"/>
                </a:cubicBezTo>
                <a:cubicBezTo>
                  <a:pt x="264448" y="86131"/>
                  <a:pt x="282907" y="94179"/>
                  <a:pt x="296493" y="108208"/>
                </a:cubicBezTo>
                <a:cubicBezTo>
                  <a:pt x="309489" y="121647"/>
                  <a:pt x="316651" y="139072"/>
                  <a:pt x="316134" y="156055"/>
                </a:cubicBezTo>
                <a:cubicBezTo>
                  <a:pt x="315543" y="174588"/>
                  <a:pt x="309489" y="186550"/>
                  <a:pt x="307643" y="189725"/>
                </a:cubicBezTo>
                <a:cubicBezTo>
                  <a:pt x="306978" y="190832"/>
                  <a:pt x="306388" y="191940"/>
                  <a:pt x="305797" y="193047"/>
                </a:cubicBezTo>
                <a:lnTo>
                  <a:pt x="305575" y="193490"/>
                </a:lnTo>
                <a:cubicBezTo>
                  <a:pt x="301884" y="200210"/>
                  <a:pt x="298708" y="202203"/>
                  <a:pt x="297896" y="202425"/>
                </a:cubicBezTo>
                <a:cubicBezTo>
                  <a:pt x="297822" y="202425"/>
                  <a:pt x="297822" y="202351"/>
                  <a:pt x="297822" y="202351"/>
                </a:cubicBezTo>
                <a:lnTo>
                  <a:pt x="297896" y="196444"/>
                </a:lnTo>
                <a:cubicBezTo>
                  <a:pt x="297896" y="196444"/>
                  <a:pt x="297896" y="196370"/>
                  <a:pt x="297896" y="196370"/>
                </a:cubicBezTo>
                <a:lnTo>
                  <a:pt x="297822" y="125708"/>
                </a:lnTo>
                <a:cubicBezTo>
                  <a:pt x="297822" y="120022"/>
                  <a:pt x="293171" y="115371"/>
                  <a:pt x="287485" y="115371"/>
                </a:cubicBezTo>
                <a:lnTo>
                  <a:pt x="287485" y="115371"/>
                </a:lnTo>
                <a:cubicBezTo>
                  <a:pt x="285049" y="115371"/>
                  <a:pt x="282760" y="116257"/>
                  <a:pt x="280988" y="117733"/>
                </a:cubicBezTo>
                <a:cubicBezTo>
                  <a:pt x="271979" y="109390"/>
                  <a:pt x="259870" y="104295"/>
                  <a:pt x="246653" y="104295"/>
                </a:cubicBezTo>
                <a:cubicBezTo>
                  <a:pt x="218669" y="104295"/>
                  <a:pt x="195927" y="127037"/>
                  <a:pt x="195927" y="155021"/>
                </a:cubicBezTo>
                <a:cubicBezTo>
                  <a:pt x="195927" y="183006"/>
                  <a:pt x="218669" y="205747"/>
                  <a:pt x="246653" y="205747"/>
                </a:cubicBezTo>
                <a:cubicBezTo>
                  <a:pt x="258172" y="205747"/>
                  <a:pt x="268731" y="201908"/>
                  <a:pt x="277222" y="195410"/>
                </a:cubicBezTo>
                <a:lnTo>
                  <a:pt x="277222" y="196296"/>
                </a:lnTo>
                <a:lnTo>
                  <a:pt x="277148" y="202277"/>
                </a:lnTo>
                <a:cubicBezTo>
                  <a:pt x="277148" y="202277"/>
                  <a:pt x="277148" y="202351"/>
                  <a:pt x="277148" y="202351"/>
                </a:cubicBezTo>
                <a:cubicBezTo>
                  <a:pt x="277148" y="213796"/>
                  <a:pt x="286452" y="223173"/>
                  <a:pt x="297970" y="223173"/>
                </a:cubicBezTo>
                <a:cubicBezTo>
                  <a:pt x="307643" y="223173"/>
                  <a:pt x="316799" y="216158"/>
                  <a:pt x="323739" y="203385"/>
                </a:cubicBezTo>
                <a:lnTo>
                  <a:pt x="323961" y="202942"/>
                </a:lnTo>
                <a:cubicBezTo>
                  <a:pt x="324478" y="201982"/>
                  <a:pt x="324995" y="201022"/>
                  <a:pt x="325585" y="200062"/>
                </a:cubicBezTo>
                <a:cubicBezTo>
                  <a:pt x="328686" y="194598"/>
                  <a:pt x="336070" y="179387"/>
                  <a:pt x="336808" y="156719"/>
                </a:cubicBezTo>
                <a:cubicBezTo>
                  <a:pt x="337547" y="134199"/>
                  <a:pt x="328243" y="111236"/>
                  <a:pt x="311408" y="93810"/>
                </a:cubicBezTo>
                <a:cubicBezTo>
                  <a:pt x="293909" y="75794"/>
                  <a:pt x="270060" y="65457"/>
                  <a:pt x="245915" y="65457"/>
                </a:cubicBezTo>
                <a:cubicBezTo>
                  <a:pt x="221622" y="65457"/>
                  <a:pt x="198807" y="74908"/>
                  <a:pt x="181603" y="92112"/>
                </a:cubicBezTo>
                <a:cubicBezTo>
                  <a:pt x="164399" y="109316"/>
                  <a:pt x="154947" y="132132"/>
                  <a:pt x="154947" y="156424"/>
                </a:cubicBezTo>
                <a:cubicBezTo>
                  <a:pt x="154947" y="179978"/>
                  <a:pt x="163365" y="201982"/>
                  <a:pt x="178575" y="218300"/>
                </a:cubicBezTo>
                <a:cubicBezTo>
                  <a:pt x="196075" y="237128"/>
                  <a:pt x="221622" y="247096"/>
                  <a:pt x="252339" y="247096"/>
                </a:cubicBezTo>
                <a:moveTo>
                  <a:pt x="246506" y="185147"/>
                </a:moveTo>
                <a:cubicBezTo>
                  <a:pt x="229892" y="185147"/>
                  <a:pt x="216454" y="171635"/>
                  <a:pt x="216454" y="155095"/>
                </a:cubicBezTo>
                <a:cubicBezTo>
                  <a:pt x="216454" y="138555"/>
                  <a:pt x="229966" y="125043"/>
                  <a:pt x="246506" y="125043"/>
                </a:cubicBezTo>
                <a:cubicBezTo>
                  <a:pt x="263119" y="125043"/>
                  <a:pt x="276557" y="138555"/>
                  <a:pt x="276557" y="155095"/>
                </a:cubicBezTo>
                <a:cubicBezTo>
                  <a:pt x="276557" y="171635"/>
                  <a:pt x="263045" y="185147"/>
                  <a:pt x="246506" y="18514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19">
            <a:extLst>
              <a:ext uri="{FF2B5EF4-FFF2-40B4-BE49-F238E27FC236}">
                <a16:creationId xmlns:a16="http://schemas.microsoft.com/office/drawing/2014/main" id="{83B49426-FBBA-B84E-8095-B4891A022217}"/>
              </a:ext>
            </a:extLst>
          </p:cNvPr>
          <p:cNvSpPr/>
          <p:nvPr/>
        </p:nvSpPr>
        <p:spPr>
          <a:xfrm>
            <a:off x="17163727" y="7337692"/>
            <a:ext cx="1617122" cy="1617122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1C152-E738-7E42-9DF0-169510548892}"/>
              </a:ext>
            </a:extLst>
          </p:cNvPr>
          <p:cNvSpPr txBox="1"/>
          <p:nvPr/>
        </p:nvSpPr>
        <p:spPr>
          <a:xfrm>
            <a:off x="2093976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989857C7-E41D-2341-93B6-18E03F1EF32F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8EE12B0-5FD0-664B-8B29-3AA9CE72E6E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DCBD19-1414-1342-BCE8-11F32457B83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4D01D-AC6E-8246-87D6-8B5BCE76A620}"/>
              </a:ext>
            </a:extLst>
          </p:cNvPr>
          <p:cNvGrpSpPr/>
          <p:nvPr/>
        </p:nvGrpSpPr>
        <p:grpSpPr>
          <a:xfrm>
            <a:off x="1076607" y="4912189"/>
            <a:ext cx="22301554" cy="8844936"/>
            <a:chOff x="619406" y="4423556"/>
            <a:chExt cx="23456737" cy="93030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800D61-9803-F348-A464-06DF409CE466}"/>
                </a:ext>
              </a:extLst>
            </p:cNvPr>
            <p:cNvGrpSpPr/>
            <p:nvPr/>
          </p:nvGrpSpPr>
          <p:grpSpPr>
            <a:xfrm>
              <a:off x="3379054" y="4423556"/>
              <a:ext cx="17895986" cy="9303089"/>
              <a:chOff x="360363" y="3517900"/>
              <a:chExt cx="6840537" cy="3556000"/>
            </a:xfrm>
          </p:grpSpPr>
          <p:sp>
            <p:nvSpPr>
              <p:cNvPr id="24" name="Freeform 1">
                <a:extLst>
                  <a:ext uri="{FF2B5EF4-FFF2-40B4-BE49-F238E27FC236}">
                    <a16:creationId xmlns:a16="http://schemas.microsoft.com/office/drawing/2014/main" id="{8F62E039-AAF5-5848-A421-2CA93C0AD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2B080F53-C549-E445-BC54-CC17BB326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CA773E69-9EA8-ED4F-AB41-049E25856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7D741B34-0A7D-FD4C-859C-05E7F272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B2B253E4-E15D-B947-9B4B-D2236C1FD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63" y="5143500"/>
                <a:ext cx="1536700" cy="1474788"/>
              </a:xfrm>
              <a:custGeom>
                <a:avLst/>
                <a:gdLst>
                  <a:gd name="T0" fmla="*/ 4266 w 4267"/>
                  <a:gd name="T1" fmla="*/ 3198 h 4097"/>
                  <a:gd name="T2" fmla="*/ 4266 w 4267"/>
                  <a:gd name="T3" fmla="*/ 3198 h 4097"/>
                  <a:gd name="T4" fmla="*/ 4013 w 4267"/>
                  <a:gd name="T5" fmla="*/ 2665 h 4097"/>
                  <a:gd name="T6" fmla="*/ 4097 w 4267"/>
                  <a:gd name="T7" fmla="*/ 2048 h 4097"/>
                  <a:gd name="T8" fmla="*/ 2048 w 4267"/>
                  <a:gd name="T9" fmla="*/ 0 h 4097"/>
                  <a:gd name="T10" fmla="*/ 0 w 4267"/>
                  <a:gd name="T11" fmla="*/ 2048 h 4097"/>
                  <a:gd name="T12" fmla="*/ 2048 w 4267"/>
                  <a:gd name="T13" fmla="*/ 4096 h 4097"/>
                  <a:gd name="T14" fmla="*/ 3732 w 4267"/>
                  <a:gd name="T15" fmla="*/ 3254 h 4097"/>
                  <a:gd name="T16" fmla="*/ 4266 w 4267"/>
                  <a:gd name="T17" fmla="*/ 3198 h 4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7" h="4097">
                    <a:moveTo>
                      <a:pt x="4266" y="3198"/>
                    </a:moveTo>
                    <a:lnTo>
                      <a:pt x="4266" y="3198"/>
                    </a:lnTo>
                    <a:cubicBezTo>
                      <a:pt x="4013" y="2665"/>
                      <a:pt x="4013" y="2665"/>
                      <a:pt x="4013" y="2665"/>
                    </a:cubicBezTo>
                    <a:cubicBezTo>
                      <a:pt x="4069" y="2468"/>
                      <a:pt x="4097" y="2273"/>
                      <a:pt x="4097" y="2048"/>
                    </a:cubicBezTo>
                    <a:cubicBezTo>
                      <a:pt x="4097" y="926"/>
                      <a:pt x="3199" y="0"/>
                      <a:pt x="2048" y="0"/>
                    </a:cubicBezTo>
                    <a:cubicBezTo>
                      <a:pt x="926" y="0"/>
                      <a:pt x="0" y="926"/>
                      <a:pt x="0" y="2048"/>
                    </a:cubicBezTo>
                    <a:cubicBezTo>
                      <a:pt x="0" y="3171"/>
                      <a:pt x="926" y="4096"/>
                      <a:pt x="2048" y="4096"/>
                    </a:cubicBezTo>
                    <a:cubicBezTo>
                      <a:pt x="2750" y="4096"/>
                      <a:pt x="3340" y="3760"/>
                      <a:pt x="3732" y="3254"/>
                    </a:cubicBezTo>
                    <a:lnTo>
                      <a:pt x="4266" y="319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2C7EDE49-6EF2-F644-9B56-23A555D2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3517900"/>
                <a:ext cx="1677987" cy="1636713"/>
              </a:xfrm>
              <a:custGeom>
                <a:avLst/>
                <a:gdLst>
                  <a:gd name="T0" fmla="*/ 3536 w 4660"/>
                  <a:gd name="T1" fmla="*/ 673 h 4548"/>
                  <a:gd name="T2" fmla="*/ 3536 w 4660"/>
                  <a:gd name="T3" fmla="*/ 673 h 4548"/>
                  <a:gd name="T4" fmla="*/ 645 w 4660"/>
                  <a:gd name="T5" fmla="*/ 1122 h 4548"/>
                  <a:gd name="T6" fmla="*/ 1122 w 4660"/>
                  <a:gd name="T7" fmla="*/ 3985 h 4548"/>
                  <a:gd name="T8" fmla="*/ 2975 w 4660"/>
                  <a:gd name="T9" fmla="*/ 4265 h 4548"/>
                  <a:gd name="T10" fmla="*/ 3452 w 4660"/>
                  <a:gd name="T11" fmla="*/ 4547 h 4548"/>
                  <a:gd name="T12" fmla="*/ 3564 w 4660"/>
                  <a:gd name="T13" fmla="*/ 3985 h 4548"/>
                  <a:gd name="T14" fmla="*/ 3984 w 4660"/>
                  <a:gd name="T15" fmla="*/ 3536 h 4548"/>
                  <a:gd name="T16" fmla="*/ 3536 w 4660"/>
                  <a:gd name="T17" fmla="*/ 673 h 4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0" h="4548">
                    <a:moveTo>
                      <a:pt x="3536" y="673"/>
                    </a:moveTo>
                    <a:lnTo>
                      <a:pt x="3536" y="673"/>
                    </a:lnTo>
                    <a:cubicBezTo>
                      <a:pt x="2609" y="0"/>
                      <a:pt x="1319" y="224"/>
                      <a:pt x="645" y="1122"/>
                    </a:cubicBezTo>
                    <a:cubicBezTo>
                      <a:pt x="0" y="2048"/>
                      <a:pt x="196" y="3340"/>
                      <a:pt x="1122" y="3985"/>
                    </a:cubicBezTo>
                    <a:cubicBezTo>
                      <a:pt x="1683" y="4406"/>
                      <a:pt x="2357" y="4490"/>
                      <a:pt x="2975" y="4265"/>
                    </a:cubicBezTo>
                    <a:cubicBezTo>
                      <a:pt x="3452" y="4547"/>
                      <a:pt x="3452" y="4547"/>
                      <a:pt x="3452" y="4547"/>
                    </a:cubicBezTo>
                    <a:cubicBezTo>
                      <a:pt x="3564" y="3985"/>
                      <a:pt x="3564" y="3985"/>
                      <a:pt x="3564" y="3985"/>
                    </a:cubicBezTo>
                    <a:cubicBezTo>
                      <a:pt x="3732" y="3844"/>
                      <a:pt x="3873" y="3704"/>
                      <a:pt x="3984" y="3536"/>
                    </a:cubicBezTo>
                    <a:cubicBezTo>
                      <a:pt x="4659" y="2610"/>
                      <a:pt x="4434" y="1319"/>
                      <a:pt x="3536" y="67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8AD10CF2-FD30-FB42-82FA-0703ED543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5143500"/>
                <a:ext cx="1536700" cy="1474788"/>
              </a:xfrm>
              <a:custGeom>
                <a:avLst/>
                <a:gdLst>
                  <a:gd name="T0" fmla="*/ 2218 w 4267"/>
                  <a:gd name="T1" fmla="*/ 0 h 4097"/>
                  <a:gd name="T2" fmla="*/ 2218 w 4267"/>
                  <a:gd name="T3" fmla="*/ 0 h 4097"/>
                  <a:gd name="T4" fmla="*/ 168 w 4267"/>
                  <a:gd name="T5" fmla="*/ 2048 h 4097"/>
                  <a:gd name="T6" fmla="*/ 253 w 4267"/>
                  <a:gd name="T7" fmla="*/ 2665 h 4097"/>
                  <a:gd name="T8" fmla="*/ 0 w 4267"/>
                  <a:gd name="T9" fmla="*/ 3198 h 4097"/>
                  <a:gd name="T10" fmla="*/ 562 w 4267"/>
                  <a:gd name="T11" fmla="*/ 3254 h 4097"/>
                  <a:gd name="T12" fmla="*/ 2218 w 4267"/>
                  <a:gd name="T13" fmla="*/ 4096 h 4097"/>
                  <a:gd name="T14" fmla="*/ 4266 w 4267"/>
                  <a:gd name="T15" fmla="*/ 2048 h 4097"/>
                  <a:gd name="T16" fmla="*/ 2218 w 4267"/>
                  <a:gd name="T17" fmla="*/ 0 h 4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7" h="4097">
                    <a:moveTo>
                      <a:pt x="2218" y="0"/>
                    </a:moveTo>
                    <a:lnTo>
                      <a:pt x="2218" y="0"/>
                    </a:lnTo>
                    <a:cubicBezTo>
                      <a:pt x="1095" y="0"/>
                      <a:pt x="168" y="926"/>
                      <a:pt x="168" y="2048"/>
                    </a:cubicBezTo>
                    <a:cubicBezTo>
                      <a:pt x="168" y="2273"/>
                      <a:pt x="197" y="2468"/>
                      <a:pt x="253" y="2665"/>
                    </a:cubicBezTo>
                    <a:cubicBezTo>
                      <a:pt x="0" y="3198"/>
                      <a:pt x="0" y="3198"/>
                      <a:pt x="0" y="3198"/>
                    </a:cubicBezTo>
                    <a:cubicBezTo>
                      <a:pt x="562" y="3254"/>
                      <a:pt x="562" y="3254"/>
                      <a:pt x="562" y="3254"/>
                    </a:cubicBezTo>
                    <a:cubicBezTo>
                      <a:pt x="926" y="3760"/>
                      <a:pt x="1544" y="4096"/>
                      <a:pt x="2218" y="4096"/>
                    </a:cubicBezTo>
                    <a:cubicBezTo>
                      <a:pt x="3340" y="4096"/>
                      <a:pt x="4266" y="3171"/>
                      <a:pt x="4266" y="2048"/>
                    </a:cubicBezTo>
                    <a:cubicBezTo>
                      <a:pt x="4266" y="926"/>
                      <a:pt x="3340" y="0"/>
                      <a:pt x="2218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6CB59DA7-38A9-734D-A104-7584B33F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613" y="3517900"/>
                <a:ext cx="1677987" cy="1636713"/>
              </a:xfrm>
              <a:custGeom>
                <a:avLst/>
                <a:gdLst>
                  <a:gd name="T0" fmla="*/ 4014 w 4661"/>
                  <a:gd name="T1" fmla="*/ 1122 h 4548"/>
                  <a:gd name="T2" fmla="*/ 4014 w 4661"/>
                  <a:gd name="T3" fmla="*/ 1122 h 4548"/>
                  <a:gd name="T4" fmla="*/ 1152 w 4661"/>
                  <a:gd name="T5" fmla="*/ 673 h 4548"/>
                  <a:gd name="T6" fmla="*/ 674 w 4661"/>
                  <a:gd name="T7" fmla="*/ 3536 h 4548"/>
                  <a:gd name="T8" fmla="*/ 1123 w 4661"/>
                  <a:gd name="T9" fmla="*/ 3985 h 4548"/>
                  <a:gd name="T10" fmla="*/ 1207 w 4661"/>
                  <a:gd name="T11" fmla="*/ 4547 h 4548"/>
                  <a:gd name="T12" fmla="*/ 1684 w 4661"/>
                  <a:gd name="T13" fmla="*/ 4265 h 4548"/>
                  <a:gd name="T14" fmla="*/ 3537 w 4661"/>
                  <a:gd name="T15" fmla="*/ 3985 h 4548"/>
                  <a:gd name="T16" fmla="*/ 4014 w 4661"/>
                  <a:gd name="T17" fmla="*/ 1122 h 4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1" h="4548">
                    <a:moveTo>
                      <a:pt x="4014" y="1122"/>
                    </a:moveTo>
                    <a:lnTo>
                      <a:pt x="4014" y="1122"/>
                    </a:lnTo>
                    <a:cubicBezTo>
                      <a:pt x="3340" y="224"/>
                      <a:pt x="2078" y="0"/>
                      <a:pt x="1152" y="673"/>
                    </a:cubicBezTo>
                    <a:cubicBezTo>
                      <a:pt x="225" y="1319"/>
                      <a:pt x="0" y="2610"/>
                      <a:pt x="674" y="3536"/>
                    </a:cubicBezTo>
                    <a:cubicBezTo>
                      <a:pt x="786" y="3704"/>
                      <a:pt x="955" y="3844"/>
                      <a:pt x="1123" y="3985"/>
                    </a:cubicBezTo>
                    <a:cubicBezTo>
                      <a:pt x="1207" y="4547"/>
                      <a:pt x="1207" y="4547"/>
                      <a:pt x="1207" y="4547"/>
                    </a:cubicBezTo>
                    <a:cubicBezTo>
                      <a:pt x="1684" y="4265"/>
                      <a:pt x="1684" y="4265"/>
                      <a:pt x="1684" y="4265"/>
                    </a:cubicBezTo>
                    <a:cubicBezTo>
                      <a:pt x="2302" y="4490"/>
                      <a:pt x="2976" y="4406"/>
                      <a:pt x="3537" y="3985"/>
                    </a:cubicBezTo>
                    <a:cubicBezTo>
                      <a:pt x="4463" y="3340"/>
                      <a:pt x="4660" y="2048"/>
                      <a:pt x="4014" y="11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AC905D-DD6F-3A4A-91A3-535A25404606}"/>
                </a:ext>
              </a:extLst>
            </p:cNvPr>
            <p:cNvSpPr/>
            <p:nvPr/>
          </p:nvSpPr>
          <p:spPr>
            <a:xfrm>
              <a:off x="619406" y="10262906"/>
              <a:ext cx="2610904" cy="7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2017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E86C73-2BDF-9042-AA37-BF15C96A439E}"/>
                </a:ext>
              </a:extLst>
            </p:cNvPr>
            <p:cNvSpPr/>
            <p:nvPr/>
          </p:nvSpPr>
          <p:spPr>
            <a:xfrm>
              <a:off x="4459886" y="5508026"/>
              <a:ext cx="2610904" cy="7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2018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CEC6E5-50F5-6948-9CD3-D03524ED2251}"/>
                </a:ext>
              </a:extLst>
            </p:cNvPr>
            <p:cNvSpPr/>
            <p:nvPr/>
          </p:nvSpPr>
          <p:spPr>
            <a:xfrm>
              <a:off x="21465239" y="10262906"/>
              <a:ext cx="2610904" cy="7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2020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EF8F73A-6CB0-9145-BD93-2067461DEC98}"/>
                </a:ext>
              </a:extLst>
            </p:cNvPr>
            <p:cNvSpPr/>
            <p:nvPr/>
          </p:nvSpPr>
          <p:spPr>
            <a:xfrm>
              <a:off x="17562040" y="5508026"/>
              <a:ext cx="2610904" cy="7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2019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851851-B313-E14F-8F2C-4985BB147F26}"/>
                </a:ext>
              </a:extLst>
            </p:cNvPr>
            <p:cNvSpPr txBox="1"/>
            <p:nvPr/>
          </p:nvSpPr>
          <p:spPr>
            <a:xfrm>
              <a:off x="3768360" y="9465554"/>
              <a:ext cx="3063978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978D5A-CE90-3345-8E7D-2B81124ED4BB}"/>
                </a:ext>
              </a:extLst>
            </p:cNvPr>
            <p:cNvSpPr txBox="1"/>
            <p:nvPr/>
          </p:nvSpPr>
          <p:spPr>
            <a:xfrm>
              <a:off x="7639320" y="5503154"/>
              <a:ext cx="3063978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CE4D60-1596-C54E-B6EB-CA127DD6DD1A}"/>
                </a:ext>
              </a:extLst>
            </p:cNvPr>
            <p:cNvSpPr txBox="1"/>
            <p:nvPr/>
          </p:nvSpPr>
          <p:spPr>
            <a:xfrm>
              <a:off x="13918200" y="5503154"/>
              <a:ext cx="3063978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8BEE6F-8883-7541-B86C-35C9DB3F0974}"/>
                </a:ext>
              </a:extLst>
            </p:cNvPr>
            <p:cNvSpPr txBox="1"/>
            <p:nvPr/>
          </p:nvSpPr>
          <p:spPr>
            <a:xfrm>
              <a:off x="17819640" y="9465554"/>
              <a:ext cx="3063978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CAC4F-E709-E940-9FDB-06BE4F8AF12D}"/>
              </a:ext>
            </a:extLst>
          </p:cNvPr>
          <p:cNvGrpSpPr/>
          <p:nvPr/>
        </p:nvGrpSpPr>
        <p:grpSpPr>
          <a:xfrm>
            <a:off x="1401806" y="4539933"/>
            <a:ext cx="21552406" cy="7499668"/>
            <a:chOff x="804422" y="4754880"/>
            <a:chExt cx="22766181" cy="792202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BCF7E2-0F79-8245-94CE-D54F2DF6A4EE}"/>
                </a:ext>
              </a:extLst>
            </p:cNvPr>
            <p:cNvSpPr txBox="1"/>
            <p:nvPr/>
          </p:nvSpPr>
          <p:spPr>
            <a:xfrm>
              <a:off x="1519978" y="7535162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637A5B-D390-D444-A7E6-085BB1D3ACEF}"/>
                </a:ext>
              </a:extLst>
            </p:cNvPr>
            <p:cNvCxnSpPr>
              <a:cxnSpLocks/>
            </p:cNvCxnSpPr>
            <p:nvPr/>
          </p:nvCxnSpPr>
          <p:spPr>
            <a:xfrm>
              <a:off x="892232" y="4754880"/>
              <a:ext cx="0" cy="7922029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F4DA16-8FA2-8E44-84F2-4CB3EB2EB4A7}"/>
                </a:ext>
              </a:extLst>
            </p:cNvPr>
            <p:cNvSpPr/>
            <p:nvPr/>
          </p:nvSpPr>
          <p:spPr>
            <a:xfrm>
              <a:off x="1100052" y="5447899"/>
              <a:ext cx="5306742" cy="1410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B5E814-C7DF-F641-A07F-0B0B04771AEC}"/>
                </a:ext>
              </a:extLst>
            </p:cNvPr>
            <p:cNvSpPr txBox="1"/>
            <p:nvPr/>
          </p:nvSpPr>
          <p:spPr>
            <a:xfrm>
              <a:off x="1519978" y="58297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January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6A42640-AFC9-814B-BCC2-77C7D3A477F8}"/>
                </a:ext>
              </a:extLst>
            </p:cNvPr>
            <p:cNvCxnSpPr>
              <a:cxnSpLocks/>
            </p:cNvCxnSpPr>
            <p:nvPr/>
          </p:nvCxnSpPr>
          <p:spPr>
            <a:xfrm>
              <a:off x="6628015" y="4754880"/>
              <a:ext cx="0" cy="7922029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7E6B8B56-C575-4540-B5A2-4A39AB61C34D}"/>
                </a:ext>
              </a:extLst>
            </p:cNvPr>
            <p:cNvSpPr txBox="1"/>
            <p:nvPr/>
          </p:nvSpPr>
          <p:spPr>
            <a:xfrm>
              <a:off x="1279710" y="11311906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D1EB6-F9ED-9945-A9B6-6F5AC9EEE0A4}"/>
                </a:ext>
              </a:extLst>
            </p:cNvPr>
            <p:cNvSpPr txBox="1"/>
            <p:nvPr/>
          </p:nvSpPr>
          <p:spPr>
            <a:xfrm>
              <a:off x="7255760" y="7535162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EEEA65-1E63-C244-877A-80F5F2D3392F}"/>
                </a:ext>
              </a:extLst>
            </p:cNvPr>
            <p:cNvSpPr/>
            <p:nvPr/>
          </p:nvSpPr>
          <p:spPr>
            <a:xfrm>
              <a:off x="6835834" y="5447899"/>
              <a:ext cx="5306742" cy="1410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83EA01-3B62-4F45-9538-95BFBD4E8206}"/>
                </a:ext>
              </a:extLst>
            </p:cNvPr>
            <p:cNvSpPr txBox="1"/>
            <p:nvPr/>
          </p:nvSpPr>
          <p:spPr>
            <a:xfrm>
              <a:off x="7255760" y="58297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February</a:t>
              </a:r>
            </a:p>
          </p:txBody>
        </p:sp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15AE5046-0E99-C44E-B195-93ECC8F02BF3}"/>
                </a:ext>
              </a:extLst>
            </p:cNvPr>
            <p:cNvSpPr txBox="1"/>
            <p:nvPr/>
          </p:nvSpPr>
          <p:spPr>
            <a:xfrm>
              <a:off x="7015492" y="11311906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949231-21BA-7B44-8E9A-78998FCD1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797" y="4754880"/>
              <a:ext cx="0" cy="7922029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BC6DDE-B162-6E4A-946D-329343722378}"/>
                </a:ext>
              </a:extLst>
            </p:cNvPr>
            <p:cNvSpPr txBox="1"/>
            <p:nvPr/>
          </p:nvSpPr>
          <p:spPr>
            <a:xfrm>
              <a:off x="12948005" y="7535162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7CF0A0-D015-674E-9DB3-612C39887421}"/>
                </a:ext>
              </a:extLst>
            </p:cNvPr>
            <p:cNvSpPr/>
            <p:nvPr/>
          </p:nvSpPr>
          <p:spPr>
            <a:xfrm>
              <a:off x="12528079" y="5447899"/>
              <a:ext cx="5306742" cy="1410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46985C-3051-D640-A389-B4C1325D44C9}"/>
                </a:ext>
              </a:extLst>
            </p:cNvPr>
            <p:cNvSpPr txBox="1"/>
            <p:nvPr/>
          </p:nvSpPr>
          <p:spPr>
            <a:xfrm>
              <a:off x="12948005" y="58297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March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783E99-B4E3-5743-9246-7BE79B25AB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56042" y="4754880"/>
              <a:ext cx="0" cy="7922029"/>
            </a:xfrm>
            <a:prstGeom prst="line">
              <a:avLst/>
            </a:prstGeom>
            <a:ln w="152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ED672BED-D6F5-1344-A08E-AF7352489FCE}"/>
                </a:ext>
              </a:extLst>
            </p:cNvPr>
            <p:cNvSpPr txBox="1"/>
            <p:nvPr/>
          </p:nvSpPr>
          <p:spPr>
            <a:xfrm>
              <a:off x="12707737" y="11311906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C21908-75BF-3841-8D7C-9CA9473BAFB7}"/>
                </a:ext>
              </a:extLst>
            </p:cNvPr>
            <p:cNvSpPr txBox="1"/>
            <p:nvPr/>
          </p:nvSpPr>
          <p:spPr>
            <a:xfrm>
              <a:off x="18683787" y="7535162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DD7D775-9C51-2440-B48A-DCC3CB671C7F}"/>
                </a:ext>
              </a:extLst>
            </p:cNvPr>
            <p:cNvSpPr/>
            <p:nvPr/>
          </p:nvSpPr>
          <p:spPr>
            <a:xfrm>
              <a:off x="18263861" y="5447899"/>
              <a:ext cx="5306742" cy="1410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95ADF1-C300-5746-A4BB-E7EB732957FE}"/>
                </a:ext>
              </a:extLst>
            </p:cNvPr>
            <p:cNvSpPr txBox="1"/>
            <p:nvPr/>
          </p:nvSpPr>
          <p:spPr>
            <a:xfrm>
              <a:off x="18683787" y="58297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June</a:t>
              </a:r>
            </a:p>
          </p:txBody>
        </p:sp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712568C6-E37E-EC46-BDB0-B2ED6B52FA69}"/>
                </a:ext>
              </a:extLst>
            </p:cNvPr>
            <p:cNvSpPr txBox="1"/>
            <p:nvPr/>
          </p:nvSpPr>
          <p:spPr>
            <a:xfrm>
              <a:off x="18443519" y="11311906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E624AA-E37F-C34E-A4A7-58C2B22643EB}"/>
                </a:ext>
              </a:extLst>
            </p:cNvPr>
            <p:cNvCxnSpPr/>
            <p:nvPr/>
          </p:nvCxnSpPr>
          <p:spPr>
            <a:xfrm>
              <a:off x="804422" y="4754880"/>
              <a:ext cx="2349732" cy="0"/>
            </a:xfrm>
            <a:prstGeom prst="straightConnector1">
              <a:avLst/>
            </a:prstGeom>
            <a:ln w="1524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CC044E8-F987-A942-93DC-45CCEEF501B1}"/>
                </a:ext>
              </a:extLst>
            </p:cNvPr>
            <p:cNvCxnSpPr/>
            <p:nvPr/>
          </p:nvCxnSpPr>
          <p:spPr>
            <a:xfrm>
              <a:off x="6544887" y="4754880"/>
              <a:ext cx="2349732" cy="0"/>
            </a:xfrm>
            <a:prstGeom prst="straightConnector1">
              <a:avLst/>
            </a:prstGeom>
            <a:ln w="1524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D79B02D-1F58-1944-B8F7-9636119A3937}"/>
                </a:ext>
              </a:extLst>
            </p:cNvPr>
            <p:cNvCxnSpPr/>
            <p:nvPr/>
          </p:nvCxnSpPr>
          <p:spPr>
            <a:xfrm>
              <a:off x="12303498" y="4754880"/>
              <a:ext cx="2349732" cy="0"/>
            </a:xfrm>
            <a:prstGeom prst="straightConnector1">
              <a:avLst/>
            </a:prstGeom>
            <a:ln w="1524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C800491-338C-9F44-88D4-C65E4EF4F291}"/>
                </a:ext>
              </a:extLst>
            </p:cNvPr>
            <p:cNvCxnSpPr/>
            <p:nvPr/>
          </p:nvCxnSpPr>
          <p:spPr>
            <a:xfrm>
              <a:off x="17974887" y="4754880"/>
              <a:ext cx="2349732" cy="0"/>
            </a:xfrm>
            <a:prstGeom prst="straightConnector1">
              <a:avLst/>
            </a:prstGeom>
            <a:ln w="1524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DAB7235A-6ABF-4047-A81A-146A016FC2EF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FD278BB8-A815-DE40-B2A4-10BA898D58C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D6AA07-ABED-4046-ADAB-750AB45D0F3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575FE6-18F5-DA4C-A275-6A41C98F3437}"/>
              </a:ext>
            </a:extLst>
          </p:cNvPr>
          <p:cNvCxnSpPr>
            <a:cxnSpLocks/>
          </p:cNvCxnSpPr>
          <p:nvPr/>
        </p:nvCxnSpPr>
        <p:spPr>
          <a:xfrm>
            <a:off x="12459572" y="3888828"/>
            <a:ext cx="0" cy="9827172"/>
          </a:xfrm>
          <a:prstGeom prst="line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044480-A2B9-9346-8E3B-252E188FB84B}"/>
              </a:ext>
            </a:extLst>
          </p:cNvPr>
          <p:cNvSpPr/>
          <p:nvPr/>
        </p:nvSpPr>
        <p:spPr>
          <a:xfrm>
            <a:off x="6832338" y="4464152"/>
            <a:ext cx="5440150" cy="9535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DFC0C41-F6DB-9B45-821E-2AC7D76B5669}"/>
              </a:ext>
            </a:extLst>
          </p:cNvPr>
          <p:cNvSpPr/>
          <p:nvPr/>
        </p:nvSpPr>
        <p:spPr>
          <a:xfrm>
            <a:off x="12752424" y="6608263"/>
            <a:ext cx="5479429" cy="95359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832929A-6B02-3441-A4EB-4BD5F9422E9F}"/>
              </a:ext>
            </a:extLst>
          </p:cNvPr>
          <p:cNvSpPr/>
          <p:nvPr/>
        </p:nvSpPr>
        <p:spPr>
          <a:xfrm>
            <a:off x="6832338" y="8397677"/>
            <a:ext cx="5440150" cy="9535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935268-D541-DC47-822D-8FFE702AC9D1}"/>
              </a:ext>
            </a:extLst>
          </p:cNvPr>
          <p:cNvSpPr/>
          <p:nvPr/>
        </p:nvSpPr>
        <p:spPr>
          <a:xfrm>
            <a:off x="12752424" y="10509875"/>
            <a:ext cx="5479427" cy="9535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2702DA-0944-2448-B939-7D852C6A1636}"/>
              </a:ext>
            </a:extLst>
          </p:cNvPr>
          <p:cNvSpPr/>
          <p:nvPr/>
        </p:nvSpPr>
        <p:spPr>
          <a:xfrm>
            <a:off x="7834997" y="4612381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June 1st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C6D1D-382C-1749-8528-1C54E30121F2}"/>
              </a:ext>
            </a:extLst>
          </p:cNvPr>
          <p:cNvSpPr/>
          <p:nvPr/>
        </p:nvSpPr>
        <p:spPr>
          <a:xfrm>
            <a:off x="12793751" y="6756492"/>
            <a:ext cx="543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May 31st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EBA89-BADD-1A4E-A78B-CCFEF7466C72}"/>
              </a:ext>
            </a:extLst>
          </p:cNvPr>
          <p:cNvSpPr/>
          <p:nvPr/>
        </p:nvSpPr>
        <p:spPr>
          <a:xfrm>
            <a:off x="13708841" y="10658104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May 29th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433F0A-6D21-8B4F-9DEC-068C319AEC90}"/>
              </a:ext>
            </a:extLst>
          </p:cNvPr>
          <p:cNvSpPr/>
          <p:nvPr/>
        </p:nvSpPr>
        <p:spPr>
          <a:xfrm>
            <a:off x="7834997" y="8545906"/>
            <a:ext cx="362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May 30th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98BFDB-137C-F24B-9660-74C7336B154C}"/>
              </a:ext>
            </a:extLst>
          </p:cNvPr>
          <p:cNvSpPr txBox="1"/>
          <p:nvPr/>
        </p:nvSpPr>
        <p:spPr>
          <a:xfrm>
            <a:off x="6313123" y="5784558"/>
            <a:ext cx="579053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760D-EA9F-FD4D-B574-F8345D91F064}"/>
              </a:ext>
            </a:extLst>
          </p:cNvPr>
          <p:cNvSpPr txBox="1"/>
          <p:nvPr/>
        </p:nvSpPr>
        <p:spPr>
          <a:xfrm>
            <a:off x="12815486" y="7897137"/>
            <a:ext cx="689832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ABDE22-BA9F-0049-AD62-DF112B2677C2}"/>
              </a:ext>
            </a:extLst>
          </p:cNvPr>
          <p:cNvSpPr txBox="1"/>
          <p:nvPr/>
        </p:nvSpPr>
        <p:spPr>
          <a:xfrm>
            <a:off x="6832338" y="9844207"/>
            <a:ext cx="527132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109723-00B8-F04B-ADE7-4CF28EE1C077}"/>
              </a:ext>
            </a:extLst>
          </p:cNvPr>
          <p:cNvSpPr txBox="1"/>
          <p:nvPr/>
        </p:nvSpPr>
        <p:spPr>
          <a:xfrm>
            <a:off x="12815487" y="11775454"/>
            <a:ext cx="5416367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4EAB-476A-F242-80A9-AB575919E6E2}"/>
              </a:ext>
            </a:extLst>
          </p:cNvPr>
          <p:cNvSpPr/>
          <p:nvPr/>
        </p:nvSpPr>
        <p:spPr>
          <a:xfrm>
            <a:off x="5957209" y="4180146"/>
            <a:ext cx="1553405" cy="1553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44B664-0706-FC40-8E50-0FBAA74D01C0}"/>
              </a:ext>
            </a:extLst>
          </p:cNvPr>
          <p:cNvSpPr/>
          <p:nvPr/>
        </p:nvSpPr>
        <p:spPr>
          <a:xfrm>
            <a:off x="5957209" y="7995401"/>
            <a:ext cx="1553405" cy="15534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AAC384-169A-FF44-A0F2-A4AAC9C26321}"/>
              </a:ext>
            </a:extLst>
          </p:cNvPr>
          <p:cNvSpPr/>
          <p:nvPr/>
        </p:nvSpPr>
        <p:spPr>
          <a:xfrm>
            <a:off x="17455149" y="6343732"/>
            <a:ext cx="1553405" cy="1553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2D6E5C-5B29-3744-AE3C-E60CB1A4FF3B}"/>
              </a:ext>
            </a:extLst>
          </p:cNvPr>
          <p:cNvSpPr/>
          <p:nvPr/>
        </p:nvSpPr>
        <p:spPr>
          <a:xfrm>
            <a:off x="17455149" y="10158987"/>
            <a:ext cx="1553405" cy="15534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rma libre 49">
            <a:extLst>
              <a:ext uri="{FF2B5EF4-FFF2-40B4-BE49-F238E27FC236}">
                <a16:creationId xmlns:a16="http://schemas.microsoft.com/office/drawing/2014/main" id="{32CAB497-0DB9-2143-B425-C5B192570048}"/>
              </a:ext>
            </a:extLst>
          </p:cNvPr>
          <p:cNvSpPr/>
          <p:nvPr/>
        </p:nvSpPr>
        <p:spPr>
          <a:xfrm>
            <a:off x="6334904" y="4484519"/>
            <a:ext cx="736404" cy="901694"/>
          </a:xfrm>
          <a:custGeom>
            <a:avLst/>
            <a:gdLst>
              <a:gd name="connsiteX0" fmla="*/ 421426 w 440808"/>
              <a:gd name="connsiteY0" fmla="*/ 166688 h 539750"/>
              <a:gd name="connsiteX1" fmla="*/ 400825 w 440808"/>
              <a:gd name="connsiteY1" fmla="*/ 166688 h 539750"/>
              <a:gd name="connsiteX2" fmla="*/ 364350 w 440808"/>
              <a:gd name="connsiteY2" fmla="*/ 137596 h 539750"/>
              <a:gd name="connsiteX3" fmla="*/ 362799 w 440808"/>
              <a:gd name="connsiteY3" fmla="*/ 137596 h 539750"/>
              <a:gd name="connsiteX4" fmla="*/ 362578 w 440808"/>
              <a:gd name="connsiteY4" fmla="*/ 137596 h 539750"/>
              <a:gd name="connsiteX5" fmla="*/ 352240 w 440808"/>
              <a:gd name="connsiteY5" fmla="*/ 130507 h 539750"/>
              <a:gd name="connsiteX6" fmla="*/ 350542 w 440808"/>
              <a:gd name="connsiteY6" fmla="*/ 126224 h 539750"/>
              <a:gd name="connsiteX7" fmla="*/ 352831 w 440808"/>
              <a:gd name="connsiteY7" fmla="*/ 114263 h 539750"/>
              <a:gd name="connsiteX8" fmla="*/ 353053 w 440808"/>
              <a:gd name="connsiteY8" fmla="*/ 114041 h 539750"/>
              <a:gd name="connsiteX9" fmla="*/ 355046 w 440808"/>
              <a:gd name="connsiteY9" fmla="*/ 111900 h 539750"/>
              <a:gd name="connsiteX10" fmla="*/ 354751 w 440808"/>
              <a:gd name="connsiteY10" fmla="*/ 58885 h 539750"/>
              <a:gd name="connsiteX11" fmla="*/ 344192 w 440808"/>
              <a:gd name="connsiteY11" fmla="*/ 48326 h 539750"/>
              <a:gd name="connsiteX12" fmla="*/ 291103 w 440808"/>
              <a:gd name="connsiteY12" fmla="*/ 48105 h 539750"/>
              <a:gd name="connsiteX13" fmla="*/ 290586 w 440808"/>
              <a:gd name="connsiteY13" fmla="*/ 48622 h 539750"/>
              <a:gd name="connsiteX14" fmla="*/ 290291 w 440808"/>
              <a:gd name="connsiteY14" fmla="*/ 48917 h 539750"/>
              <a:gd name="connsiteX15" fmla="*/ 277886 w 440808"/>
              <a:gd name="connsiteY15" fmla="*/ 51058 h 539750"/>
              <a:gd name="connsiteX16" fmla="*/ 272422 w 440808"/>
              <a:gd name="connsiteY16" fmla="*/ 48769 h 539750"/>
              <a:gd name="connsiteX17" fmla="*/ 265334 w 440808"/>
              <a:gd name="connsiteY17" fmla="*/ 38506 h 539750"/>
              <a:gd name="connsiteX18" fmla="*/ 265186 w 440808"/>
              <a:gd name="connsiteY18" fmla="*/ 36808 h 539750"/>
              <a:gd name="connsiteX19" fmla="*/ 227529 w 440808"/>
              <a:gd name="connsiteY19" fmla="*/ 554 h 539750"/>
              <a:gd name="connsiteX20" fmla="*/ 212614 w 440808"/>
              <a:gd name="connsiteY20" fmla="*/ 554 h 539750"/>
              <a:gd name="connsiteX21" fmla="*/ 174957 w 440808"/>
              <a:gd name="connsiteY21" fmla="*/ 37694 h 539750"/>
              <a:gd name="connsiteX22" fmla="*/ 174957 w 440808"/>
              <a:gd name="connsiteY22" fmla="*/ 37768 h 539750"/>
              <a:gd name="connsiteX23" fmla="*/ 174957 w 440808"/>
              <a:gd name="connsiteY23" fmla="*/ 38580 h 539750"/>
              <a:gd name="connsiteX24" fmla="*/ 167943 w 440808"/>
              <a:gd name="connsiteY24" fmla="*/ 48843 h 539750"/>
              <a:gd name="connsiteX25" fmla="*/ 162479 w 440808"/>
              <a:gd name="connsiteY25" fmla="*/ 51206 h 539750"/>
              <a:gd name="connsiteX26" fmla="*/ 150074 w 440808"/>
              <a:gd name="connsiteY26" fmla="*/ 49139 h 539750"/>
              <a:gd name="connsiteX27" fmla="*/ 148597 w 440808"/>
              <a:gd name="connsiteY27" fmla="*/ 47884 h 539750"/>
              <a:gd name="connsiteX28" fmla="*/ 96837 w 440808"/>
              <a:gd name="connsiteY28" fmla="*/ 49360 h 539750"/>
              <a:gd name="connsiteX29" fmla="*/ 86279 w 440808"/>
              <a:gd name="connsiteY29" fmla="*/ 59919 h 539750"/>
              <a:gd name="connsiteX30" fmla="*/ 86131 w 440808"/>
              <a:gd name="connsiteY30" fmla="*/ 113082 h 539750"/>
              <a:gd name="connsiteX31" fmla="*/ 87608 w 440808"/>
              <a:gd name="connsiteY31" fmla="*/ 114632 h 539750"/>
              <a:gd name="connsiteX32" fmla="*/ 87756 w 440808"/>
              <a:gd name="connsiteY32" fmla="*/ 114780 h 539750"/>
              <a:gd name="connsiteX33" fmla="*/ 90044 w 440808"/>
              <a:gd name="connsiteY33" fmla="*/ 126742 h 539750"/>
              <a:gd name="connsiteX34" fmla="*/ 88420 w 440808"/>
              <a:gd name="connsiteY34" fmla="*/ 131024 h 539750"/>
              <a:gd name="connsiteX35" fmla="*/ 78157 w 440808"/>
              <a:gd name="connsiteY35" fmla="*/ 138186 h 539750"/>
              <a:gd name="connsiteX36" fmla="*/ 76975 w 440808"/>
              <a:gd name="connsiteY36" fmla="*/ 138260 h 539750"/>
              <a:gd name="connsiteX37" fmla="*/ 76385 w 440808"/>
              <a:gd name="connsiteY37" fmla="*/ 138334 h 539750"/>
              <a:gd name="connsiteX38" fmla="*/ 40721 w 440808"/>
              <a:gd name="connsiteY38" fmla="*/ 166835 h 539750"/>
              <a:gd name="connsiteX39" fmla="*/ 19751 w 440808"/>
              <a:gd name="connsiteY39" fmla="*/ 166835 h 539750"/>
              <a:gd name="connsiteX40" fmla="*/ 554 w 440808"/>
              <a:gd name="connsiteY40" fmla="*/ 186033 h 539750"/>
              <a:gd name="connsiteX41" fmla="*/ 554 w 440808"/>
              <a:gd name="connsiteY41" fmla="*/ 446531 h 539750"/>
              <a:gd name="connsiteX42" fmla="*/ 19751 w 440808"/>
              <a:gd name="connsiteY42" fmla="*/ 465728 h 539750"/>
              <a:gd name="connsiteX43" fmla="*/ 159304 w 440808"/>
              <a:gd name="connsiteY43" fmla="*/ 465728 h 539750"/>
              <a:gd name="connsiteX44" fmla="*/ 141730 w 440808"/>
              <a:gd name="connsiteY44" fmla="*/ 512910 h 539750"/>
              <a:gd name="connsiteX45" fmla="*/ 116700 w 440808"/>
              <a:gd name="connsiteY45" fmla="*/ 512910 h 539750"/>
              <a:gd name="connsiteX46" fmla="*/ 103409 w 440808"/>
              <a:gd name="connsiteY46" fmla="*/ 526201 h 539750"/>
              <a:gd name="connsiteX47" fmla="*/ 116700 w 440808"/>
              <a:gd name="connsiteY47" fmla="*/ 539492 h 539750"/>
              <a:gd name="connsiteX48" fmla="*/ 150960 w 440808"/>
              <a:gd name="connsiteY48" fmla="*/ 539492 h 539750"/>
              <a:gd name="connsiteX49" fmla="*/ 290365 w 440808"/>
              <a:gd name="connsiteY49" fmla="*/ 539492 h 539750"/>
              <a:gd name="connsiteX50" fmla="*/ 324625 w 440808"/>
              <a:gd name="connsiteY50" fmla="*/ 539492 h 539750"/>
              <a:gd name="connsiteX51" fmla="*/ 337916 w 440808"/>
              <a:gd name="connsiteY51" fmla="*/ 526201 h 539750"/>
              <a:gd name="connsiteX52" fmla="*/ 324625 w 440808"/>
              <a:gd name="connsiteY52" fmla="*/ 512910 h 539750"/>
              <a:gd name="connsiteX53" fmla="*/ 299594 w 440808"/>
              <a:gd name="connsiteY53" fmla="*/ 512910 h 539750"/>
              <a:gd name="connsiteX54" fmla="*/ 282317 w 440808"/>
              <a:gd name="connsiteY54" fmla="*/ 465728 h 539750"/>
              <a:gd name="connsiteX55" fmla="*/ 421426 w 440808"/>
              <a:gd name="connsiteY55" fmla="*/ 465728 h 539750"/>
              <a:gd name="connsiteX56" fmla="*/ 440624 w 440808"/>
              <a:gd name="connsiteY56" fmla="*/ 446531 h 539750"/>
              <a:gd name="connsiteX57" fmla="*/ 440624 w 440808"/>
              <a:gd name="connsiteY57" fmla="*/ 186033 h 539750"/>
              <a:gd name="connsiteX58" fmla="*/ 421426 w 440808"/>
              <a:gd name="connsiteY58" fmla="*/ 166688 h 539750"/>
              <a:gd name="connsiteX59" fmla="*/ 77197 w 440808"/>
              <a:gd name="connsiteY59" fmla="*/ 164694 h 539750"/>
              <a:gd name="connsiteX60" fmla="*/ 78378 w 440808"/>
              <a:gd name="connsiteY60" fmla="*/ 164620 h 539750"/>
              <a:gd name="connsiteX61" fmla="*/ 78969 w 440808"/>
              <a:gd name="connsiteY61" fmla="*/ 164546 h 539750"/>
              <a:gd name="connsiteX62" fmla="*/ 113451 w 440808"/>
              <a:gd name="connsiteY62" fmla="*/ 139958 h 539750"/>
              <a:gd name="connsiteX63" fmla="*/ 114780 w 440808"/>
              <a:gd name="connsiteY63" fmla="*/ 136488 h 539750"/>
              <a:gd name="connsiteX64" fmla="*/ 106732 w 440808"/>
              <a:gd name="connsiteY64" fmla="*/ 95878 h 539750"/>
              <a:gd name="connsiteX65" fmla="*/ 105255 w 440808"/>
              <a:gd name="connsiteY65" fmla="*/ 94327 h 539750"/>
              <a:gd name="connsiteX66" fmla="*/ 105107 w 440808"/>
              <a:gd name="connsiteY66" fmla="*/ 94179 h 539750"/>
              <a:gd name="connsiteX67" fmla="*/ 105107 w 440808"/>
              <a:gd name="connsiteY67" fmla="*/ 78526 h 539750"/>
              <a:gd name="connsiteX68" fmla="*/ 115666 w 440808"/>
              <a:gd name="connsiteY68" fmla="*/ 67967 h 539750"/>
              <a:gd name="connsiteX69" fmla="*/ 131320 w 440808"/>
              <a:gd name="connsiteY69" fmla="*/ 67893 h 539750"/>
              <a:gd name="connsiteX70" fmla="*/ 132796 w 440808"/>
              <a:gd name="connsiteY70" fmla="*/ 69148 h 539750"/>
              <a:gd name="connsiteX71" fmla="*/ 173480 w 440808"/>
              <a:gd name="connsiteY71" fmla="*/ 75277 h 539750"/>
              <a:gd name="connsiteX72" fmla="*/ 177911 w 440808"/>
              <a:gd name="connsiteY72" fmla="*/ 73357 h 539750"/>
              <a:gd name="connsiteX73" fmla="*/ 201613 w 440808"/>
              <a:gd name="connsiteY73" fmla="*/ 38875 h 539750"/>
              <a:gd name="connsiteX74" fmla="*/ 201613 w 440808"/>
              <a:gd name="connsiteY74" fmla="*/ 38801 h 539750"/>
              <a:gd name="connsiteX75" fmla="*/ 201613 w 440808"/>
              <a:gd name="connsiteY75" fmla="*/ 37989 h 539750"/>
              <a:gd name="connsiteX76" fmla="*/ 212688 w 440808"/>
              <a:gd name="connsiteY76" fmla="*/ 26913 h 539750"/>
              <a:gd name="connsiteX77" fmla="*/ 227603 w 440808"/>
              <a:gd name="connsiteY77" fmla="*/ 26913 h 539750"/>
              <a:gd name="connsiteX78" fmla="*/ 238679 w 440808"/>
              <a:gd name="connsiteY78" fmla="*/ 37915 h 539750"/>
              <a:gd name="connsiteX79" fmla="*/ 238826 w 440808"/>
              <a:gd name="connsiteY79" fmla="*/ 39614 h 539750"/>
              <a:gd name="connsiteX80" fmla="*/ 262602 w 440808"/>
              <a:gd name="connsiteY80" fmla="*/ 73210 h 539750"/>
              <a:gd name="connsiteX81" fmla="*/ 267032 w 440808"/>
              <a:gd name="connsiteY81" fmla="*/ 75055 h 539750"/>
              <a:gd name="connsiteX82" fmla="*/ 308972 w 440808"/>
              <a:gd name="connsiteY82" fmla="*/ 67672 h 539750"/>
              <a:gd name="connsiteX83" fmla="*/ 309489 w 440808"/>
              <a:gd name="connsiteY83" fmla="*/ 67155 h 539750"/>
              <a:gd name="connsiteX84" fmla="*/ 309784 w 440808"/>
              <a:gd name="connsiteY84" fmla="*/ 66859 h 539750"/>
              <a:gd name="connsiteX85" fmla="*/ 325438 w 440808"/>
              <a:gd name="connsiteY85" fmla="*/ 66859 h 539750"/>
              <a:gd name="connsiteX86" fmla="*/ 335996 w 440808"/>
              <a:gd name="connsiteY86" fmla="*/ 77418 h 539750"/>
              <a:gd name="connsiteX87" fmla="*/ 336070 w 440808"/>
              <a:gd name="connsiteY87" fmla="*/ 93072 h 539750"/>
              <a:gd name="connsiteX88" fmla="*/ 335849 w 440808"/>
              <a:gd name="connsiteY88" fmla="*/ 93293 h 539750"/>
              <a:gd name="connsiteX89" fmla="*/ 333855 w 440808"/>
              <a:gd name="connsiteY89" fmla="*/ 95435 h 539750"/>
              <a:gd name="connsiteX90" fmla="*/ 326028 w 440808"/>
              <a:gd name="connsiteY90" fmla="*/ 135971 h 539750"/>
              <a:gd name="connsiteX91" fmla="*/ 327357 w 440808"/>
              <a:gd name="connsiteY91" fmla="*/ 139442 h 539750"/>
              <a:gd name="connsiteX92" fmla="*/ 362430 w 440808"/>
              <a:gd name="connsiteY92" fmla="*/ 163881 h 539750"/>
              <a:gd name="connsiteX93" fmla="*/ 363981 w 440808"/>
              <a:gd name="connsiteY93" fmla="*/ 163881 h 539750"/>
              <a:gd name="connsiteX94" fmla="*/ 364202 w 440808"/>
              <a:gd name="connsiteY94" fmla="*/ 163881 h 539750"/>
              <a:gd name="connsiteX95" fmla="*/ 371143 w 440808"/>
              <a:gd name="connsiteY95" fmla="*/ 166392 h 539750"/>
              <a:gd name="connsiteX96" fmla="*/ 297896 w 440808"/>
              <a:gd name="connsiteY96" fmla="*/ 166392 h 539750"/>
              <a:gd name="connsiteX97" fmla="*/ 220293 w 440808"/>
              <a:gd name="connsiteY97" fmla="*/ 100455 h 539750"/>
              <a:gd name="connsiteX98" fmla="*/ 142690 w 440808"/>
              <a:gd name="connsiteY98" fmla="*/ 166392 h 539750"/>
              <a:gd name="connsiteX99" fmla="*/ 70994 w 440808"/>
              <a:gd name="connsiteY99" fmla="*/ 166392 h 539750"/>
              <a:gd name="connsiteX100" fmla="*/ 77197 w 440808"/>
              <a:gd name="connsiteY100" fmla="*/ 164694 h 539750"/>
              <a:gd name="connsiteX101" fmla="*/ 270798 w 440808"/>
              <a:gd name="connsiteY101" fmla="*/ 166688 h 539750"/>
              <a:gd name="connsiteX102" fmla="*/ 169863 w 440808"/>
              <a:gd name="connsiteY102" fmla="*/ 166688 h 539750"/>
              <a:gd name="connsiteX103" fmla="*/ 220293 w 440808"/>
              <a:gd name="connsiteY103" fmla="*/ 127332 h 539750"/>
              <a:gd name="connsiteX104" fmla="*/ 270798 w 440808"/>
              <a:gd name="connsiteY104" fmla="*/ 166688 h 539750"/>
              <a:gd name="connsiteX105" fmla="*/ 414042 w 440808"/>
              <a:gd name="connsiteY105" fmla="*/ 395730 h 539750"/>
              <a:gd name="connsiteX106" fmla="*/ 27135 w 440808"/>
              <a:gd name="connsiteY106" fmla="*/ 395730 h 539750"/>
              <a:gd name="connsiteX107" fmla="*/ 27135 w 440808"/>
              <a:gd name="connsiteY107" fmla="*/ 193269 h 539750"/>
              <a:gd name="connsiteX108" fmla="*/ 414042 w 440808"/>
              <a:gd name="connsiteY108" fmla="*/ 193269 h 539750"/>
              <a:gd name="connsiteX109" fmla="*/ 414042 w 440808"/>
              <a:gd name="connsiteY109" fmla="*/ 395730 h 539750"/>
              <a:gd name="connsiteX110" fmla="*/ 271241 w 440808"/>
              <a:gd name="connsiteY110" fmla="*/ 512762 h 539750"/>
              <a:gd name="connsiteX111" fmla="*/ 170010 w 440808"/>
              <a:gd name="connsiteY111" fmla="*/ 512762 h 539750"/>
              <a:gd name="connsiteX112" fmla="*/ 187583 w 440808"/>
              <a:gd name="connsiteY112" fmla="*/ 465580 h 539750"/>
              <a:gd name="connsiteX113" fmla="*/ 253963 w 440808"/>
              <a:gd name="connsiteY113" fmla="*/ 465580 h 539750"/>
              <a:gd name="connsiteX114" fmla="*/ 271241 w 440808"/>
              <a:gd name="connsiteY114" fmla="*/ 512762 h 539750"/>
              <a:gd name="connsiteX115" fmla="*/ 263267 w 440808"/>
              <a:gd name="connsiteY115" fmla="*/ 438999 h 539750"/>
              <a:gd name="connsiteX116" fmla="*/ 178354 w 440808"/>
              <a:gd name="connsiteY116" fmla="*/ 438999 h 539750"/>
              <a:gd name="connsiteX117" fmla="*/ 27135 w 440808"/>
              <a:gd name="connsiteY117" fmla="*/ 438999 h 539750"/>
              <a:gd name="connsiteX118" fmla="*/ 27135 w 440808"/>
              <a:gd name="connsiteY118" fmla="*/ 422238 h 539750"/>
              <a:gd name="connsiteX119" fmla="*/ 414042 w 440808"/>
              <a:gd name="connsiteY119" fmla="*/ 422238 h 539750"/>
              <a:gd name="connsiteX120" fmla="*/ 414042 w 440808"/>
              <a:gd name="connsiteY120" fmla="*/ 438999 h 539750"/>
              <a:gd name="connsiteX121" fmla="*/ 263267 w 440808"/>
              <a:gd name="connsiteY121" fmla="*/ 438999 h 539750"/>
              <a:gd name="connsiteX122" fmla="*/ 155833 w 440808"/>
              <a:gd name="connsiteY122" fmla="*/ 291398 h 539750"/>
              <a:gd name="connsiteX123" fmla="*/ 146899 w 440808"/>
              <a:gd name="connsiteY123" fmla="*/ 301662 h 539750"/>
              <a:gd name="connsiteX124" fmla="*/ 146899 w 440808"/>
              <a:gd name="connsiteY124" fmla="*/ 345078 h 539750"/>
              <a:gd name="connsiteX125" fmla="*/ 157236 w 440808"/>
              <a:gd name="connsiteY125" fmla="*/ 355415 h 539750"/>
              <a:gd name="connsiteX126" fmla="*/ 231517 w 440808"/>
              <a:gd name="connsiteY126" fmla="*/ 355415 h 539750"/>
              <a:gd name="connsiteX127" fmla="*/ 231517 w 440808"/>
              <a:gd name="connsiteY127" fmla="*/ 380003 h 539750"/>
              <a:gd name="connsiteX128" fmla="*/ 237867 w 440808"/>
              <a:gd name="connsiteY128" fmla="*/ 389528 h 539750"/>
              <a:gd name="connsiteX129" fmla="*/ 241854 w 440808"/>
              <a:gd name="connsiteY129" fmla="*/ 390340 h 539750"/>
              <a:gd name="connsiteX130" fmla="*/ 249164 w 440808"/>
              <a:gd name="connsiteY130" fmla="*/ 387313 h 539750"/>
              <a:gd name="connsiteX131" fmla="*/ 305871 w 440808"/>
              <a:gd name="connsiteY131" fmla="*/ 330606 h 539750"/>
              <a:gd name="connsiteX132" fmla="*/ 308898 w 440808"/>
              <a:gd name="connsiteY132" fmla="*/ 323296 h 539750"/>
              <a:gd name="connsiteX133" fmla="*/ 305871 w 440808"/>
              <a:gd name="connsiteY133" fmla="*/ 315986 h 539750"/>
              <a:gd name="connsiteX134" fmla="*/ 285713 w 440808"/>
              <a:gd name="connsiteY134" fmla="*/ 295829 h 539750"/>
              <a:gd name="connsiteX135" fmla="*/ 294647 w 440808"/>
              <a:gd name="connsiteY135" fmla="*/ 285565 h 539750"/>
              <a:gd name="connsiteX136" fmla="*/ 294647 w 440808"/>
              <a:gd name="connsiteY136" fmla="*/ 242149 h 539750"/>
              <a:gd name="connsiteX137" fmla="*/ 284310 w 440808"/>
              <a:gd name="connsiteY137" fmla="*/ 231812 h 539750"/>
              <a:gd name="connsiteX138" fmla="*/ 210030 w 440808"/>
              <a:gd name="connsiteY138" fmla="*/ 231812 h 539750"/>
              <a:gd name="connsiteX139" fmla="*/ 210030 w 440808"/>
              <a:gd name="connsiteY139" fmla="*/ 207224 h 539750"/>
              <a:gd name="connsiteX140" fmla="*/ 203680 w 440808"/>
              <a:gd name="connsiteY140" fmla="*/ 197699 h 539750"/>
              <a:gd name="connsiteX141" fmla="*/ 192383 w 440808"/>
              <a:gd name="connsiteY141" fmla="*/ 199914 h 539750"/>
              <a:gd name="connsiteX142" fmla="*/ 135676 w 440808"/>
              <a:gd name="connsiteY142" fmla="*/ 256695 h 539750"/>
              <a:gd name="connsiteX143" fmla="*/ 132648 w 440808"/>
              <a:gd name="connsiteY143" fmla="*/ 264005 h 539750"/>
              <a:gd name="connsiteX144" fmla="*/ 135676 w 440808"/>
              <a:gd name="connsiteY144" fmla="*/ 271315 h 539750"/>
              <a:gd name="connsiteX145" fmla="*/ 155833 w 440808"/>
              <a:gd name="connsiteY145" fmla="*/ 291398 h 539750"/>
              <a:gd name="connsiteX146" fmla="*/ 252117 w 440808"/>
              <a:gd name="connsiteY146" fmla="*/ 355046 h 539750"/>
              <a:gd name="connsiteX147" fmla="*/ 252117 w 440808"/>
              <a:gd name="connsiteY147" fmla="*/ 345078 h 539750"/>
              <a:gd name="connsiteX148" fmla="*/ 249090 w 440808"/>
              <a:gd name="connsiteY148" fmla="*/ 337768 h 539750"/>
              <a:gd name="connsiteX149" fmla="*/ 241780 w 440808"/>
              <a:gd name="connsiteY149" fmla="*/ 334741 h 539750"/>
              <a:gd name="connsiteX150" fmla="*/ 167500 w 440808"/>
              <a:gd name="connsiteY150" fmla="*/ 334741 h 539750"/>
              <a:gd name="connsiteX151" fmla="*/ 167500 w 440808"/>
              <a:gd name="connsiteY151" fmla="*/ 311999 h 539750"/>
              <a:gd name="connsiteX152" fmla="*/ 172225 w 440808"/>
              <a:gd name="connsiteY152" fmla="*/ 311999 h 539750"/>
              <a:gd name="connsiteX153" fmla="*/ 175696 w 440808"/>
              <a:gd name="connsiteY153" fmla="*/ 311408 h 539750"/>
              <a:gd name="connsiteX154" fmla="*/ 192161 w 440808"/>
              <a:gd name="connsiteY154" fmla="*/ 327874 h 539750"/>
              <a:gd name="connsiteX155" fmla="*/ 199471 w 440808"/>
              <a:gd name="connsiteY155" fmla="*/ 330901 h 539750"/>
              <a:gd name="connsiteX156" fmla="*/ 203385 w 440808"/>
              <a:gd name="connsiteY156" fmla="*/ 330089 h 539750"/>
              <a:gd name="connsiteX157" fmla="*/ 209735 w 440808"/>
              <a:gd name="connsiteY157" fmla="*/ 320564 h 539750"/>
              <a:gd name="connsiteX158" fmla="*/ 209735 w 440808"/>
              <a:gd name="connsiteY158" fmla="*/ 311999 h 539750"/>
              <a:gd name="connsiteX159" fmla="*/ 241706 w 440808"/>
              <a:gd name="connsiteY159" fmla="*/ 311999 h 539750"/>
              <a:gd name="connsiteX160" fmla="*/ 252043 w 440808"/>
              <a:gd name="connsiteY160" fmla="*/ 301662 h 539750"/>
              <a:gd name="connsiteX161" fmla="*/ 252043 w 440808"/>
              <a:gd name="connsiteY161" fmla="*/ 291620 h 539750"/>
              <a:gd name="connsiteX162" fmla="*/ 283719 w 440808"/>
              <a:gd name="connsiteY162" fmla="*/ 323296 h 539750"/>
              <a:gd name="connsiteX163" fmla="*/ 252117 w 440808"/>
              <a:gd name="connsiteY163" fmla="*/ 355046 h 539750"/>
              <a:gd name="connsiteX164" fmla="*/ 189282 w 440808"/>
              <a:gd name="connsiteY164" fmla="*/ 232255 h 539750"/>
              <a:gd name="connsiteX165" fmla="*/ 189282 w 440808"/>
              <a:gd name="connsiteY165" fmla="*/ 242223 h 539750"/>
              <a:gd name="connsiteX166" fmla="*/ 192309 w 440808"/>
              <a:gd name="connsiteY166" fmla="*/ 249533 h 539750"/>
              <a:gd name="connsiteX167" fmla="*/ 199619 w 440808"/>
              <a:gd name="connsiteY167" fmla="*/ 252560 h 539750"/>
              <a:gd name="connsiteX168" fmla="*/ 273899 w 440808"/>
              <a:gd name="connsiteY168" fmla="*/ 252560 h 539750"/>
              <a:gd name="connsiteX169" fmla="*/ 273899 w 440808"/>
              <a:gd name="connsiteY169" fmla="*/ 275302 h 539750"/>
              <a:gd name="connsiteX170" fmla="*/ 266515 w 440808"/>
              <a:gd name="connsiteY170" fmla="*/ 275302 h 539750"/>
              <a:gd name="connsiteX171" fmla="*/ 265113 w 440808"/>
              <a:gd name="connsiteY171" fmla="*/ 275376 h 539750"/>
              <a:gd name="connsiteX172" fmla="*/ 249164 w 440808"/>
              <a:gd name="connsiteY172" fmla="*/ 259427 h 539750"/>
              <a:gd name="connsiteX173" fmla="*/ 237940 w 440808"/>
              <a:gd name="connsiteY173" fmla="*/ 257212 h 539750"/>
              <a:gd name="connsiteX174" fmla="*/ 231590 w 440808"/>
              <a:gd name="connsiteY174" fmla="*/ 266737 h 539750"/>
              <a:gd name="connsiteX175" fmla="*/ 231590 w 440808"/>
              <a:gd name="connsiteY175" fmla="*/ 275302 h 539750"/>
              <a:gd name="connsiteX176" fmla="*/ 199619 w 440808"/>
              <a:gd name="connsiteY176" fmla="*/ 275302 h 539750"/>
              <a:gd name="connsiteX177" fmla="*/ 189282 w 440808"/>
              <a:gd name="connsiteY177" fmla="*/ 285639 h 539750"/>
              <a:gd name="connsiteX178" fmla="*/ 189282 w 440808"/>
              <a:gd name="connsiteY178" fmla="*/ 295681 h 539750"/>
              <a:gd name="connsiteX179" fmla="*/ 157605 w 440808"/>
              <a:gd name="connsiteY179" fmla="*/ 264005 h 539750"/>
              <a:gd name="connsiteX180" fmla="*/ 189282 w 440808"/>
              <a:gd name="connsiteY180" fmla="*/ 232255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440808" h="539750">
                <a:moveTo>
                  <a:pt x="421426" y="166688"/>
                </a:moveTo>
                <a:lnTo>
                  <a:pt x="400825" y="166688"/>
                </a:lnTo>
                <a:cubicBezTo>
                  <a:pt x="396912" y="150148"/>
                  <a:pt x="382071" y="137743"/>
                  <a:pt x="364350" y="137596"/>
                </a:cubicBezTo>
                <a:lnTo>
                  <a:pt x="362799" y="137596"/>
                </a:lnTo>
                <a:cubicBezTo>
                  <a:pt x="362725" y="137596"/>
                  <a:pt x="362651" y="137596"/>
                  <a:pt x="362578" y="137596"/>
                </a:cubicBezTo>
                <a:cubicBezTo>
                  <a:pt x="358000" y="137596"/>
                  <a:pt x="353791" y="134716"/>
                  <a:pt x="352240" y="130507"/>
                </a:cubicBezTo>
                <a:cubicBezTo>
                  <a:pt x="351724" y="129104"/>
                  <a:pt x="351133" y="127628"/>
                  <a:pt x="350542" y="126224"/>
                </a:cubicBezTo>
                <a:cubicBezTo>
                  <a:pt x="348844" y="122016"/>
                  <a:pt x="349730" y="117364"/>
                  <a:pt x="352831" y="114263"/>
                </a:cubicBezTo>
                <a:cubicBezTo>
                  <a:pt x="352905" y="114189"/>
                  <a:pt x="352979" y="114115"/>
                  <a:pt x="353053" y="114041"/>
                </a:cubicBezTo>
                <a:lnTo>
                  <a:pt x="355046" y="111900"/>
                </a:lnTo>
                <a:cubicBezTo>
                  <a:pt x="369445" y="97207"/>
                  <a:pt x="369297" y="73505"/>
                  <a:pt x="354751" y="58885"/>
                </a:cubicBezTo>
                <a:lnTo>
                  <a:pt x="344192" y="48326"/>
                </a:lnTo>
                <a:cubicBezTo>
                  <a:pt x="329572" y="33707"/>
                  <a:pt x="305797" y="33633"/>
                  <a:pt x="291103" y="48105"/>
                </a:cubicBezTo>
                <a:lnTo>
                  <a:pt x="290586" y="48622"/>
                </a:lnTo>
                <a:cubicBezTo>
                  <a:pt x="290512" y="48695"/>
                  <a:pt x="290365" y="48769"/>
                  <a:pt x="290291" y="48917"/>
                </a:cubicBezTo>
                <a:cubicBezTo>
                  <a:pt x="287042" y="52166"/>
                  <a:pt x="282169" y="52978"/>
                  <a:pt x="277886" y="51058"/>
                </a:cubicBezTo>
                <a:cubicBezTo>
                  <a:pt x="276114" y="50246"/>
                  <a:pt x="274268" y="49508"/>
                  <a:pt x="272422" y="48769"/>
                </a:cubicBezTo>
                <a:cubicBezTo>
                  <a:pt x="268140" y="47071"/>
                  <a:pt x="265334" y="43010"/>
                  <a:pt x="265334" y="38506"/>
                </a:cubicBezTo>
                <a:cubicBezTo>
                  <a:pt x="265334" y="37915"/>
                  <a:pt x="265260" y="37398"/>
                  <a:pt x="265186" y="36808"/>
                </a:cubicBezTo>
                <a:cubicBezTo>
                  <a:pt x="264448" y="16724"/>
                  <a:pt x="247761" y="554"/>
                  <a:pt x="227529" y="554"/>
                </a:cubicBezTo>
                <a:lnTo>
                  <a:pt x="212614" y="554"/>
                </a:lnTo>
                <a:cubicBezTo>
                  <a:pt x="192014" y="554"/>
                  <a:pt x="175253" y="17167"/>
                  <a:pt x="174957" y="37694"/>
                </a:cubicBezTo>
                <a:lnTo>
                  <a:pt x="174957" y="37768"/>
                </a:lnTo>
                <a:cubicBezTo>
                  <a:pt x="174957" y="38063"/>
                  <a:pt x="174957" y="38285"/>
                  <a:pt x="174957" y="38580"/>
                </a:cubicBezTo>
                <a:cubicBezTo>
                  <a:pt x="174957" y="43084"/>
                  <a:pt x="172151" y="47145"/>
                  <a:pt x="167943" y="48843"/>
                </a:cubicBezTo>
                <a:cubicBezTo>
                  <a:pt x="166097" y="49582"/>
                  <a:pt x="164251" y="50394"/>
                  <a:pt x="162479" y="51206"/>
                </a:cubicBezTo>
                <a:cubicBezTo>
                  <a:pt x="158196" y="53126"/>
                  <a:pt x="153323" y="52314"/>
                  <a:pt x="150074" y="49139"/>
                </a:cubicBezTo>
                <a:cubicBezTo>
                  <a:pt x="149631" y="48695"/>
                  <a:pt x="149114" y="48253"/>
                  <a:pt x="148597" y="47884"/>
                </a:cubicBezTo>
                <a:cubicBezTo>
                  <a:pt x="133830" y="34666"/>
                  <a:pt x="111014" y="35183"/>
                  <a:pt x="96837" y="49360"/>
                </a:cubicBezTo>
                <a:lnTo>
                  <a:pt x="86279" y="59919"/>
                </a:lnTo>
                <a:cubicBezTo>
                  <a:pt x="71659" y="74538"/>
                  <a:pt x="71585" y="98388"/>
                  <a:pt x="86131" y="113082"/>
                </a:cubicBezTo>
                <a:lnTo>
                  <a:pt x="87608" y="114632"/>
                </a:lnTo>
                <a:cubicBezTo>
                  <a:pt x="87682" y="114706"/>
                  <a:pt x="87682" y="114706"/>
                  <a:pt x="87756" y="114780"/>
                </a:cubicBezTo>
                <a:cubicBezTo>
                  <a:pt x="90857" y="117881"/>
                  <a:pt x="91743" y="122607"/>
                  <a:pt x="90044" y="126742"/>
                </a:cubicBezTo>
                <a:cubicBezTo>
                  <a:pt x="89454" y="128144"/>
                  <a:pt x="88937" y="129621"/>
                  <a:pt x="88420" y="131024"/>
                </a:cubicBezTo>
                <a:cubicBezTo>
                  <a:pt x="86869" y="135233"/>
                  <a:pt x="82735" y="138112"/>
                  <a:pt x="78157" y="138186"/>
                </a:cubicBezTo>
                <a:cubicBezTo>
                  <a:pt x="77788" y="138186"/>
                  <a:pt x="77418" y="138186"/>
                  <a:pt x="76975" y="138260"/>
                </a:cubicBezTo>
                <a:lnTo>
                  <a:pt x="76385" y="138334"/>
                </a:lnTo>
                <a:cubicBezTo>
                  <a:pt x="59180" y="138703"/>
                  <a:pt x="44708" y="150813"/>
                  <a:pt x="40721" y="166835"/>
                </a:cubicBezTo>
                <a:lnTo>
                  <a:pt x="19751" y="166835"/>
                </a:lnTo>
                <a:cubicBezTo>
                  <a:pt x="9193" y="166835"/>
                  <a:pt x="554" y="175474"/>
                  <a:pt x="554" y="186033"/>
                </a:cubicBezTo>
                <a:lnTo>
                  <a:pt x="554" y="446531"/>
                </a:lnTo>
                <a:cubicBezTo>
                  <a:pt x="554" y="457089"/>
                  <a:pt x="9193" y="465728"/>
                  <a:pt x="19751" y="465728"/>
                </a:cubicBezTo>
                <a:lnTo>
                  <a:pt x="159304" y="465728"/>
                </a:lnTo>
                <a:lnTo>
                  <a:pt x="141730" y="512910"/>
                </a:lnTo>
                <a:lnTo>
                  <a:pt x="116700" y="512910"/>
                </a:lnTo>
                <a:cubicBezTo>
                  <a:pt x="109390" y="512910"/>
                  <a:pt x="103409" y="518891"/>
                  <a:pt x="103409" y="526201"/>
                </a:cubicBezTo>
                <a:cubicBezTo>
                  <a:pt x="103409" y="533511"/>
                  <a:pt x="109390" y="539492"/>
                  <a:pt x="116700" y="539492"/>
                </a:cubicBezTo>
                <a:lnTo>
                  <a:pt x="150960" y="539492"/>
                </a:lnTo>
                <a:lnTo>
                  <a:pt x="290365" y="539492"/>
                </a:lnTo>
                <a:lnTo>
                  <a:pt x="324625" y="539492"/>
                </a:lnTo>
                <a:cubicBezTo>
                  <a:pt x="331935" y="539492"/>
                  <a:pt x="337916" y="533511"/>
                  <a:pt x="337916" y="526201"/>
                </a:cubicBezTo>
                <a:cubicBezTo>
                  <a:pt x="337916" y="518891"/>
                  <a:pt x="331935" y="512910"/>
                  <a:pt x="324625" y="512910"/>
                </a:cubicBezTo>
                <a:lnTo>
                  <a:pt x="299594" y="512910"/>
                </a:lnTo>
                <a:lnTo>
                  <a:pt x="282317" y="465728"/>
                </a:lnTo>
                <a:lnTo>
                  <a:pt x="421426" y="465728"/>
                </a:lnTo>
                <a:cubicBezTo>
                  <a:pt x="431985" y="465728"/>
                  <a:pt x="440624" y="457089"/>
                  <a:pt x="440624" y="446531"/>
                </a:cubicBezTo>
                <a:lnTo>
                  <a:pt x="440624" y="186033"/>
                </a:lnTo>
                <a:cubicBezTo>
                  <a:pt x="440624" y="175326"/>
                  <a:pt x="432058" y="166688"/>
                  <a:pt x="421426" y="166688"/>
                </a:cubicBezTo>
                <a:moveTo>
                  <a:pt x="77197" y="164694"/>
                </a:moveTo>
                <a:cubicBezTo>
                  <a:pt x="77566" y="164694"/>
                  <a:pt x="77935" y="164694"/>
                  <a:pt x="78378" y="164620"/>
                </a:cubicBezTo>
                <a:lnTo>
                  <a:pt x="78969" y="164546"/>
                </a:lnTo>
                <a:cubicBezTo>
                  <a:pt x="94327" y="164177"/>
                  <a:pt x="108135" y="154357"/>
                  <a:pt x="113451" y="139958"/>
                </a:cubicBezTo>
                <a:cubicBezTo>
                  <a:pt x="113894" y="138777"/>
                  <a:pt x="114337" y="137596"/>
                  <a:pt x="114780" y="136488"/>
                </a:cubicBezTo>
                <a:cubicBezTo>
                  <a:pt x="120465" y="122459"/>
                  <a:pt x="117290" y="106510"/>
                  <a:pt x="106732" y="95878"/>
                </a:cubicBezTo>
                <a:lnTo>
                  <a:pt x="105255" y="94327"/>
                </a:lnTo>
                <a:cubicBezTo>
                  <a:pt x="105181" y="94253"/>
                  <a:pt x="105181" y="94253"/>
                  <a:pt x="105107" y="94179"/>
                </a:cubicBezTo>
                <a:cubicBezTo>
                  <a:pt x="100825" y="89823"/>
                  <a:pt x="100825" y="82808"/>
                  <a:pt x="105107" y="78526"/>
                </a:cubicBezTo>
                <a:lnTo>
                  <a:pt x="115666" y="67967"/>
                </a:lnTo>
                <a:cubicBezTo>
                  <a:pt x="119949" y="63685"/>
                  <a:pt x="126963" y="63685"/>
                  <a:pt x="131320" y="67893"/>
                </a:cubicBezTo>
                <a:cubicBezTo>
                  <a:pt x="131762" y="68336"/>
                  <a:pt x="132279" y="68779"/>
                  <a:pt x="132796" y="69148"/>
                </a:cubicBezTo>
                <a:cubicBezTo>
                  <a:pt x="143872" y="79117"/>
                  <a:pt x="159673" y="81553"/>
                  <a:pt x="173480" y="75277"/>
                </a:cubicBezTo>
                <a:cubicBezTo>
                  <a:pt x="174957" y="74612"/>
                  <a:pt x="176434" y="73948"/>
                  <a:pt x="177911" y="73357"/>
                </a:cubicBezTo>
                <a:cubicBezTo>
                  <a:pt x="192161" y="67598"/>
                  <a:pt x="201391" y="54160"/>
                  <a:pt x="201613" y="38875"/>
                </a:cubicBezTo>
                <a:lnTo>
                  <a:pt x="201613" y="38801"/>
                </a:lnTo>
                <a:cubicBezTo>
                  <a:pt x="201613" y="38506"/>
                  <a:pt x="201613" y="38285"/>
                  <a:pt x="201613" y="37989"/>
                </a:cubicBezTo>
                <a:cubicBezTo>
                  <a:pt x="201613" y="31861"/>
                  <a:pt x="206634" y="26913"/>
                  <a:pt x="212688" y="26913"/>
                </a:cubicBezTo>
                <a:lnTo>
                  <a:pt x="227603" y="26913"/>
                </a:lnTo>
                <a:cubicBezTo>
                  <a:pt x="233658" y="26913"/>
                  <a:pt x="238679" y="31861"/>
                  <a:pt x="238679" y="37915"/>
                </a:cubicBezTo>
                <a:cubicBezTo>
                  <a:pt x="238679" y="38506"/>
                  <a:pt x="238753" y="39023"/>
                  <a:pt x="238826" y="39614"/>
                </a:cubicBezTo>
                <a:cubicBezTo>
                  <a:pt x="239417" y="54529"/>
                  <a:pt x="248647" y="67598"/>
                  <a:pt x="262602" y="73210"/>
                </a:cubicBezTo>
                <a:cubicBezTo>
                  <a:pt x="264079" y="73800"/>
                  <a:pt x="265555" y="74465"/>
                  <a:pt x="267032" y="75055"/>
                </a:cubicBezTo>
                <a:cubicBezTo>
                  <a:pt x="281430" y="81479"/>
                  <a:pt x="297822" y="78599"/>
                  <a:pt x="308972" y="67672"/>
                </a:cubicBezTo>
                <a:lnTo>
                  <a:pt x="309489" y="67155"/>
                </a:lnTo>
                <a:cubicBezTo>
                  <a:pt x="309563" y="67081"/>
                  <a:pt x="309710" y="67007"/>
                  <a:pt x="309784" y="66859"/>
                </a:cubicBezTo>
                <a:cubicBezTo>
                  <a:pt x="314140" y="62577"/>
                  <a:pt x="321155" y="62577"/>
                  <a:pt x="325438" y="66859"/>
                </a:cubicBezTo>
                <a:lnTo>
                  <a:pt x="335996" y="77418"/>
                </a:lnTo>
                <a:cubicBezTo>
                  <a:pt x="340279" y="81701"/>
                  <a:pt x="340279" y="88715"/>
                  <a:pt x="336070" y="93072"/>
                </a:cubicBezTo>
                <a:cubicBezTo>
                  <a:pt x="335996" y="93146"/>
                  <a:pt x="335922" y="93219"/>
                  <a:pt x="335849" y="93293"/>
                </a:cubicBezTo>
                <a:lnTo>
                  <a:pt x="333855" y="95435"/>
                </a:lnTo>
                <a:cubicBezTo>
                  <a:pt x="323370" y="106141"/>
                  <a:pt x="320343" y="122016"/>
                  <a:pt x="326028" y="135971"/>
                </a:cubicBezTo>
                <a:cubicBezTo>
                  <a:pt x="326471" y="137079"/>
                  <a:pt x="326914" y="138260"/>
                  <a:pt x="327357" y="139442"/>
                </a:cubicBezTo>
                <a:cubicBezTo>
                  <a:pt x="332747" y="153987"/>
                  <a:pt x="346850" y="163808"/>
                  <a:pt x="362430" y="163881"/>
                </a:cubicBezTo>
                <a:lnTo>
                  <a:pt x="363981" y="163881"/>
                </a:lnTo>
                <a:cubicBezTo>
                  <a:pt x="364054" y="163881"/>
                  <a:pt x="364128" y="163881"/>
                  <a:pt x="364202" y="163881"/>
                </a:cubicBezTo>
                <a:cubicBezTo>
                  <a:pt x="366860" y="163881"/>
                  <a:pt x="369223" y="164842"/>
                  <a:pt x="371143" y="166392"/>
                </a:cubicBezTo>
                <a:lnTo>
                  <a:pt x="297896" y="166392"/>
                </a:lnTo>
                <a:cubicBezTo>
                  <a:pt x="291842" y="129031"/>
                  <a:pt x="259353" y="100455"/>
                  <a:pt x="220293" y="100455"/>
                </a:cubicBezTo>
                <a:cubicBezTo>
                  <a:pt x="181233" y="100455"/>
                  <a:pt x="148819" y="129031"/>
                  <a:pt x="142690" y="166392"/>
                </a:cubicBezTo>
                <a:lnTo>
                  <a:pt x="70994" y="166392"/>
                </a:lnTo>
                <a:cubicBezTo>
                  <a:pt x="72767" y="165432"/>
                  <a:pt x="74908" y="164768"/>
                  <a:pt x="77197" y="164694"/>
                </a:cubicBezTo>
                <a:moveTo>
                  <a:pt x="270798" y="166688"/>
                </a:moveTo>
                <a:lnTo>
                  <a:pt x="169863" y="166688"/>
                </a:lnTo>
                <a:cubicBezTo>
                  <a:pt x="175548" y="144093"/>
                  <a:pt x="196001" y="127332"/>
                  <a:pt x="220293" y="127332"/>
                </a:cubicBezTo>
                <a:cubicBezTo>
                  <a:pt x="244586" y="127332"/>
                  <a:pt x="265113" y="144093"/>
                  <a:pt x="270798" y="166688"/>
                </a:cubicBezTo>
                <a:moveTo>
                  <a:pt x="414042" y="395730"/>
                </a:moveTo>
                <a:lnTo>
                  <a:pt x="27135" y="395730"/>
                </a:lnTo>
                <a:lnTo>
                  <a:pt x="27135" y="193269"/>
                </a:lnTo>
                <a:lnTo>
                  <a:pt x="414042" y="193269"/>
                </a:lnTo>
                <a:lnTo>
                  <a:pt x="414042" y="395730"/>
                </a:lnTo>
                <a:close/>
                <a:moveTo>
                  <a:pt x="271241" y="512762"/>
                </a:moveTo>
                <a:lnTo>
                  <a:pt x="170010" y="512762"/>
                </a:lnTo>
                <a:lnTo>
                  <a:pt x="187583" y="465580"/>
                </a:lnTo>
                <a:lnTo>
                  <a:pt x="253963" y="465580"/>
                </a:lnTo>
                <a:lnTo>
                  <a:pt x="271241" y="512762"/>
                </a:lnTo>
                <a:close/>
                <a:moveTo>
                  <a:pt x="263267" y="438999"/>
                </a:moveTo>
                <a:lnTo>
                  <a:pt x="178354" y="438999"/>
                </a:lnTo>
                <a:lnTo>
                  <a:pt x="27135" y="438999"/>
                </a:lnTo>
                <a:lnTo>
                  <a:pt x="27135" y="422238"/>
                </a:lnTo>
                <a:lnTo>
                  <a:pt x="414042" y="422238"/>
                </a:lnTo>
                <a:lnTo>
                  <a:pt x="414042" y="438999"/>
                </a:lnTo>
                <a:lnTo>
                  <a:pt x="263267" y="438999"/>
                </a:lnTo>
                <a:close/>
                <a:moveTo>
                  <a:pt x="155833" y="291398"/>
                </a:moveTo>
                <a:cubicBezTo>
                  <a:pt x="150813" y="292063"/>
                  <a:pt x="146899" y="296419"/>
                  <a:pt x="146899" y="301662"/>
                </a:cubicBezTo>
                <a:lnTo>
                  <a:pt x="146899" y="345078"/>
                </a:lnTo>
                <a:cubicBezTo>
                  <a:pt x="146899" y="350764"/>
                  <a:pt x="151551" y="355415"/>
                  <a:pt x="157236" y="355415"/>
                </a:cubicBezTo>
                <a:lnTo>
                  <a:pt x="231517" y="355415"/>
                </a:lnTo>
                <a:lnTo>
                  <a:pt x="231517" y="380003"/>
                </a:lnTo>
                <a:cubicBezTo>
                  <a:pt x="231517" y="384212"/>
                  <a:pt x="234027" y="387977"/>
                  <a:pt x="237867" y="389528"/>
                </a:cubicBezTo>
                <a:cubicBezTo>
                  <a:pt x="239122" y="390045"/>
                  <a:pt x="240525" y="390340"/>
                  <a:pt x="241854" y="390340"/>
                </a:cubicBezTo>
                <a:cubicBezTo>
                  <a:pt x="244512" y="390340"/>
                  <a:pt x="247170" y="389307"/>
                  <a:pt x="249164" y="387313"/>
                </a:cubicBezTo>
                <a:lnTo>
                  <a:pt x="305871" y="330606"/>
                </a:lnTo>
                <a:cubicBezTo>
                  <a:pt x="307790" y="328686"/>
                  <a:pt x="308898" y="326028"/>
                  <a:pt x="308898" y="323296"/>
                </a:cubicBezTo>
                <a:cubicBezTo>
                  <a:pt x="308898" y="320564"/>
                  <a:pt x="307790" y="317906"/>
                  <a:pt x="305871" y="315986"/>
                </a:cubicBezTo>
                <a:lnTo>
                  <a:pt x="285713" y="295829"/>
                </a:lnTo>
                <a:cubicBezTo>
                  <a:pt x="290734" y="295164"/>
                  <a:pt x="294647" y="290808"/>
                  <a:pt x="294647" y="285565"/>
                </a:cubicBezTo>
                <a:lnTo>
                  <a:pt x="294647" y="242149"/>
                </a:lnTo>
                <a:cubicBezTo>
                  <a:pt x="294647" y="236464"/>
                  <a:pt x="289996" y="231812"/>
                  <a:pt x="284310" y="231812"/>
                </a:cubicBezTo>
                <a:lnTo>
                  <a:pt x="210030" y="231812"/>
                </a:lnTo>
                <a:lnTo>
                  <a:pt x="210030" y="207224"/>
                </a:lnTo>
                <a:cubicBezTo>
                  <a:pt x="210030" y="203015"/>
                  <a:pt x="207520" y="199250"/>
                  <a:pt x="203680" y="197699"/>
                </a:cubicBezTo>
                <a:cubicBezTo>
                  <a:pt x="199840" y="196075"/>
                  <a:pt x="195336" y="196961"/>
                  <a:pt x="192383" y="199914"/>
                </a:cubicBezTo>
                <a:lnTo>
                  <a:pt x="135676" y="256695"/>
                </a:lnTo>
                <a:cubicBezTo>
                  <a:pt x="133756" y="258615"/>
                  <a:pt x="132648" y="261273"/>
                  <a:pt x="132648" y="264005"/>
                </a:cubicBezTo>
                <a:cubicBezTo>
                  <a:pt x="132648" y="266737"/>
                  <a:pt x="133756" y="269395"/>
                  <a:pt x="135676" y="271315"/>
                </a:cubicBezTo>
                <a:lnTo>
                  <a:pt x="155833" y="291398"/>
                </a:lnTo>
                <a:close/>
                <a:moveTo>
                  <a:pt x="252117" y="355046"/>
                </a:moveTo>
                <a:lnTo>
                  <a:pt x="252117" y="345078"/>
                </a:lnTo>
                <a:cubicBezTo>
                  <a:pt x="252117" y="342346"/>
                  <a:pt x="251010" y="339688"/>
                  <a:pt x="249090" y="337768"/>
                </a:cubicBezTo>
                <a:cubicBezTo>
                  <a:pt x="247170" y="335849"/>
                  <a:pt x="244512" y="334741"/>
                  <a:pt x="241780" y="334741"/>
                </a:cubicBezTo>
                <a:lnTo>
                  <a:pt x="167500" y="334741"/>
                </a:lnTo>
                <a:lnTo>
                  <a:pt x="167500" y="311999"/>
                </a:lnTo>
                <a:lnTo>
                  <a:pt x="172225" y="311999"/>
                </a:lnTo>
                <a:cubicBezTo>
                  <a:pt x="173480" y="311999"/>
                  <a:pt x="174662" y="311778"/>
                  <a:pt x="175696" y="311408"/>
                </a:cubicBezTo>
                <a:lnTo>
                  <a:pt x="192161" y="327874"/>
                </a:lnTo>
                <a:cubicBezTo>
                  <a:pt x="194155" y="329868"/>
                  <a:pt x="196813" y="330901"/>
                  <a:pt x="199471" y="330901"/>
                </a:cubicBezTo>
                <a:cubicBezTo>
                  <a:pt x="200800" y="330901"/>
                  <a:pt x="202129" y="330680"/>
                  <a:pt x="203385" y="330089"/>
                </a:cubicBezTo>
                <a:cubicBezTo>
                  <a:pt x="207224" y="328465"/>
                  <a:pt x="209735" y="324699"/>
                  <a:pt x="209735" y="320564"/>
                </a:cubicBezTo>
                <a:lnTo>
                  <a:pt x="209735" y="311999"/>
                </a:lnTo>
                <a:lnTo>
                  <a:pt x="241706" y="311999"/>
                </a:lnTo>
                <a:cubicBezTo>
                  <a:pt x="247392" y="311999"/>
                  <a:pt x="252043" y="307347"/>
                  <a:pt x="252043" y="301662"/>
                </a:cubicBezTo>
                <a:lnTo>
                  <a:pt x="252043" y="291620"/>
                </a:lnTo>
                <a:lnTo>
                  <a:pt x="283719" y="323296"/>
                </a:lnTo>
                <a:lnTo>
                  <a:pt x="252117" y="355046"/>
                </a:lnTo>
                <a:close/>
                <a:moveTo>
                  <a:pt x="189282" y="232255"/>
                </a:moveTo>
                <a:lnTo>
                  <a:pt x="189282" y="242223"/>
                </a:lnTo>
                <a:cubicBezTo>
                  <a:pt x="189282" y="244955"/>
                  <a:pt x="190389" y="247613"/>
                  <a:pt x="192309" y="249533"/>
                </a:cubicBezTo>
                <a:cubicBezTo>
                  <a:pt x="194229" y="251452"/>
                  <a:pt x="196887" y="252560"/>
                  <a:pt x="199619" y="252560"/>
                </a:cubicBezTo>
                <a:lnTo>
                  <a:pt x="273899" y="252560"/>
                </a:lnTo>
                <a:lnTo>
                  <a:pt x="273899" y="275302"/>
                </a:lnTo>
                <a:lnTo>
                  <a:pt x="266515" y="275302"/>
                </a:lnTo>
                <a:cubicBezTo>
                  <a:pt x="266072" y="275302"/>
                  <a:pt x="265555" y="275376"/>
                  <a:pt x="265113" y="275376"/>
                </a:cubicBezTo>
                <a:lnTo>
                  <a:pt x="249164" y="259427"/>
                </a:lnTo>
                <a:cubicBezTo>
                  <a:pt x="246210" y="256474"/>
                  <a:pt x="241780" y="255587"/>
                  <a:pt x="237940" y="257212"/>
                </a:cubicBezTo>
                <a:cubicBezTo>
                  <a:pt x="234101" y="258836"/>
                  <a:pt x="231590" y="262602"/>
                  <a:pt x="231590" y="266737"/>
                </a:cubicBezTo>
                <a:lnTo>
                  <a:pt x="231590" y="275302"/>
                </a:lnTo>
                <a:lnTo>
                  <a:pt x="199619" y="275302"/>
                </a:lnTo>
                <a:cubicBezTo>
                  <a:pt x="193933" y="275302"/>
                  <a:pt x="189282" y="279954"/>
                  <a:pt x="189282" y="285639"/>
                </a:cubicBezTo>
                <a:lnTo>
                  <a:pt x="189282" y="295681"/>
                </a:lnTo>
                <a:lnTo>
                  <a:pt x="157605" y="264005"/>
                </a:lnTo>
                <a:lnTo>
                  <a:pt x="189282" y="2322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7">
            <a:extLst>
              <a:ext uri="{FF2B5EF4-FFF2-40B4-BE49-F238E27FC236}">
                <a16:creationId xmlns:a16="http://schemas.microsoft.com/office/drawing/2014/main" id="{776618EB-DB9E-434E-ABF2-1567FA2900B9}"/>
              </a:ext>
            </a:extLst>
          </p:cNvPr>
          <p:cNvSpPr/>
          <p:nvPr/>
        </p:nvSpPr>
        <p:spPr>
          <a:xfrm>
            <a:off x="17857199" y="6657040"/>
            <a:ext cx="807728" cy="808846"/>
          </a:xfrm>
          <a:custGeom>
            <a:avLst/>
            <a:gdLst>
              <a:gd name="connsiteX0" fmla="*/ 500284 w 533104"/>
              <a:gd name="connsiteY0" fmla="*/ 110424 h 533843"/>
              <a:gd name="connsiteX1" fmla="*/ 499103 w 533104"/>
              <a:gd name="connsiteY1" fmla="*/ 110424 h 533843"/>
              <a:gd name="connsiteX2" fmla="*/ 498881 w 533104"/>
              <a:gd name="connsiteY2" fmla="*/ 110424 h 533843"/>
              <a:gd name="connsiteX3" fmla="*/ 493122 w 533104"/>
              <a:gd name="connsiteY3" fmla="*/ 106436 h 533843"/>
              <a:gd name="connsiteX4" fmla="*/ 491793 w 533104"/>
              <a:gd name="connsiteY4" fmla="*/ 102892 h 533843"/>
              <a:gd name="connsiteX5" fmla="*/ 493048 w 533104"/>
              <a:gd name="connsiteY5" fmla="*/ 96173 h 533843"/>
              <a:gd name="connsiteX6" fmla="*/ 493269 w 533104"/>
              <a:gd name="connsiteY6" fmla="*/ 95951 h 533843"/>
              <a:gd name="connsiteX7" fmla="*/ 494894 w 533104"/>
              <a:gd name="connsiteY7" fmla="*/ 94253 h 533843"/>
              <a:gd name="connsiteX8" fmla="*/ 494599 w 533104"/>
              <a:gd name="connsiteY8" fmla="*/ 48105 h 533843"/>
              <a:gd name="connsiteX9" fmla="*/ 486107 w 533104"/>
              <a:gd name="connsiteY9" fmla="*/ 39614 h 533843"/>
              <a:gd name="connsiteX10" fmla="*/ 439885 w 533104"/>
              <a:gd name="connsiteY10" fmla="*/ 39392 h 533843"/>
              <a:gd name="connsiteX11" fmla="*/ 439442 w 533104"/>
              <a:gd name="connsiteY11" fmla="*/ 39761 h 533843"/>
              <a:gd name="connsiteX12" fmla="*/ 439147 w 533104"/>
              <a:gd name="connsiteY12" fmla="*/ 40057 h 533843"/>
              <a:gd name="connsiteX13" fmla="*/ 432132 w 533104"/>
              <a:gd name="connsiteY13" fmla="*/ 41238 h 533843"/>
              <a:gd name="connsiteX14" fmla="*/ 427628 w 533104"/>
              <a:gd name="connsiteY14" fmla="*/ 39318 h 533843"/>
              <a:gd name="connsiteX15" fmla="*/ 423641 w 533104"/>
              <a:gd name="connsiteY15" fmla="*/ 33559 h 533843"/>
              <a:gd name="connsiteX16" fmla="*/ 423567 w 533104"/>
              <a:gd name="connsiteY16" fmla="*/ 32008 h 533843"/>
              <a:gd name="connsiteX17" fmla="*/ 390783 w 533104"/>
              <a:gd name="connsiteY17" fmla="*/ 554 h 533843"/>
              <a:gd name="connsiteX18" fmla="*/ 378748 w 533104"/>
              <a:gd name="connsiteY18" fmla="*/ 554 h 533843"/>
              <a:gd name="connsiteX19" fmla="*/ 345964 w 533104"/>
              <a:gd name="connsiteY19" fmla="*/ 32821 h 533843"/>
              <a:gd name="connsiteX20" fmla="*/ 345964 w 533104"/>
              <a:gd name="connsiteY20" fmla="*/ 32821 h 533843"/>
              <a:gd name="connsiteX21" fmla="*/ 345964 w 533104"/>
              <a:gd name="connsiteY21" fmla="*/ 33633 h 533843"/>
              <a:gd name="connsiteX22" fmla="*/ 341977 w 533104"/>
              <a:gd name="connsiteY22" fmla="*/ 39466 h 533843"/>
              <a:gd name="connsiteX23" fmla="*/ 337473 w 533104"/>
              <a:gd name="connsiteY23" fmla="*/ 41386 h 533843"/>
              <a:gd name="connsiteX24" fmla="*/ 330458 w 533104"/>
              <a:gd name="connsiteY24" fmla="*/ 40204 h 533843"/>
              <a:gd name="connsiteX25" fmla="*/ 329129 w 533104"/>
              <a:gd name="connsiteY25" fmla="*/ 39023 h 533843"/>
              <a:gd name="connsiteX26" fmla="*/ 284163 w 533104"/>
              <a:gd name="connsiteY26" fmla="*/ 40352 h 533843"/>
              <a:gd name="connsiteX27" fmla="*/ 275671 w 533104"/>
              <a:gd name="connsiteY27" fmla="*/ 48843 h 533843"/>
              <a:gd name="connsiteX28" fmla="*/ 269100 w 533104"/>
              <a:gd name="connsiteY28" fmla="*/ 85910 h 533843"/>
              <a:gd name="connsiteX29" fmla="*/ 258910 w 533104"/>
              <a:gd name="connsiteY29" fmla="*/ 84211 h 533843"/>
              <a:gd name="connsiteX30" fmla="*/ 226496 w 533104"/>
              <a:gd name="connsiteY30" fmla="*/ 81922 h 533843"/>
              <a:gd name="connsiteX31" fmla="*/ 66712 w 533104"/>
              <a:gd name="connsiteY31" fmla="*/ 148081 h 533843"/>
              <a:gd name="connsiteX32" fmla="*/ 554 w 533104"/>
              <a:gd name="connsiteY32" fmla="*/ 307864 h 533843"/>
              <a:gd name="connsiteX33" fmla="*/ 66712 w 533104"/>
              <a:gd name="connsiteY33" fmla="*/ 467648 h 533843"/>
              <a:gd name="connsiteX34" fmla="*/ 226496 w 533104"/>
              <a:gd name="connsiteY34" fmla="*/ 533806 h 533843"/>
              <a:gd name="connsiteX35" fmla="*/ 386279 w 533104"/>
              <a:gd name="connsiteY35" fmla="*/ 467648 h 533843"/>
              <a:gd name="connsiteX36" fmla="*/ 452438 w 533104"/>
              <a:gd name="connsiteY36" fmla="*/ 307864 h 533843"/>
              <a:gd name="connsiteX37" fmla="*/ 450665 w 533104"/>
              <a:gd name="connsiteY37" fmla="*/ 279585 h 533843"/>
              <a:gd name="connsiteX38" fmla="*/ 447786 w 533104"/>
              <a:gd name="connsiteY38" fmla="*/ 262011 h 533843"/>
              <a:gd name="connsiteX39" fmla="*/ 481529 w 533104"/>
              <a:gd name="connsiteY39" fmla="*/ 254185 h 533843"/>
              <a:gd name="connsiteX40" fmla="*/ 490021 w 533104"/>
              <a:gd name="connsiteY40" fmla="*/ 245693 h 533843"/>
              <a:gd name="connsiteX41" fmla="*/ 493269 w 533104"/>
              <a:gd name="connsiteY41" fmla="*/ 203089 h 533843"/>
              <a:gd name="connsiteX42" fmla="*/ 491276 w 533104"/>
              <a:gd name="connsiteY42" fmla="*/ 200505 h 533843"/>
              <a:gd name="connsiteX43" fmla="*/ 490095 w 533104"/>
              <a:gd name="connsiteY43" fmla="*/ 193417 h 533843"/>
              <a:gd name="connsiteX44" fmla="*/ 490833 w 533104"/>
              <a:gd name="connsiteY44" fmla="*/ 191792 h 533843"/>
              <a:gd name="connsiteX45" fmla="*/ 496518 w 533104"/>
              <a:gd name="connsiteY45" fmla="*/ 188100 h 533843"/>
              <a:gd name="connsiteX46" fmla="*/ 496740 w 533104"/>
              <a:gd name="connsiteY46" fmla="*/ 188100 h 533843"/>
              <a:gd name="connsiteX47" fmla="*/ 500432 w 533104"/>
              <a:gd name="connsiteY47" fmla="*/ 188026 h 533843"/>
              <a:gd name="connsiteX48" fmla="*/ 532920 w 533104"/>
              <a:gd name="connsiteY48" fmla="*/ 155243 h 533843"/>
              <a:gd name="connsiteX49" fmla="*/ 532920 w 533104"/>
              <a:gd name="connsiteY49" fmla="*/ 143207 h 533843"/>
              <a:gd name="connsiteX50" fmla="*/ 500284 w 533104"/>
              <a:gd name="connsiteY50" fmla="*/ 110424 h 533843"/>
              <a:gd name="connsiteX51" fmla="*/ 367451 w 533104"/>
              <a:gd name="connsiteY51" fmla="*/ 448893 h 533843"/>
              <a:gd name="connsiteX52" fmla="*/ 226496 w 533104"/>
              <a:gd name="connsiteY52" fmla="*/ 507299 h 533843"/>
              <a:gd name="connsiteX53" fmla="*/ 85540 w 533104"/>
              <a:gd name="connsiteY53" fmla="*/ 448893 h 533843"/>
              <a:gd name="connsiteX54" fmla="*/ 27135 w 533104"/>
              <a:gd name="connsiteY54" fmla="*/ 307938 h 533843"/>
              <a:gd name="connsiteX55" fmla="*/ 85540 w 533104"/>
              <a:gd name="connsiteY55" fmla="*/ 166983 h 533843"/>
              <a:gd name="connsiteX56" fmla="*/ 226496 w 533104"/>
              <a:gd name="connsiteY56" fmla="*/ 108578 h 533843"/>
              <a:gd name="connsiteX57" fmla="*/ 255144 w 533104"/>
              <a:gd name="connsiteY57" fmla="*/ 110645 h 533843"/>
              <a:gd name="connsiteX58" fmla="*/ 262528 w 533104"/>
              <a:gd name="connsiteY58" fmla="*/ 111826 h 533843"/>
              <a:gd name="connsiteX59" fmla="*/ 237497 w 533104"/>
              <a:gd name="connsiteY59" fmla="*/ 143724 h 533843"/>
              <a:gd name="connsiteX60" fmla="*/ 237497 w 533104"/>
              <a:gd name="connsiteY60" fmla="*/ 155686 h 533843"/>
              <a:gd name="connsiteX61" fmla="*/ 270207 w 533104"/>
              <a:gd name="connsiteY61" fmla="*/ 188469 h 533843"/>
              <a:gd name="connsiteX62" fmla="*/ 273456 w 533104"/>
              <a:gd name="connsiteY62" fmla="*/ 188469 h 533843"/>
              <a:gd name="connsiteX63" fmla="*/ 273530 w 533104"/>
              <a:gd name="connsiteY63" fmla="*/ 188469 h 533843"/>
              <a:gd name="connsiteX64" fmla="*/ 279215 w 533104"/>
              <a:gd name="connsiteY64" fmla="*/ 192161 h 533843"/>
              <a:gd name="connsiteX65" fmla="*/ 279954 w 533104"/>
              <a:gd name="connsiteY65" fmla="*/ 193786 h 533843"/>
              <a:gd name="connsiteX66" fmla="*/ 278772 w 533104"/>
              <a:gd name="connsiteY66" fmla="*/ 200874 h 533843"/>
              <a:gd name="connsiteX67" fmla="*/ 277222 w 533104"/>
              <a:gd name="connsiteY67" fmla="*/ 202794 h 533843"/>
              <a:gd name="connsiteX68" fmla="*/ 273382 w 533104"/>
              <a:gd name="connsiteY68" fmla="*/ 238753 h 533843"/>
              <a:gd name="connsiteX69" fmla="*/ 218447 w 533104"/>
              <a:gd name="connsiteY69" fmla="*/ 293318 h 533843"/>
              <a:gd name="connsiteX70" fmla="*/ 138999 w 533104"/>
              <a:gd name="connsiteY70" fmla="*/ 293318 h 533843"/>
              <a:gd name="connsiteX71" fmla="*/ 125708 w 533104"/>
              <a:gd name="connsiteY71" fmla="*/ 306609 h 533843"/>
              <a:gd name="connsiteX72" fmla="*/ 138999 w 533104"/>
              <a:gd name="connsiteY72" fmla="*/ 319900 h 533843"/>
              <a:gd name="connsiteX73" fmla="*/ 224428 w 533104"/>
              <a:gd name="connsiteY73" fmla="*/ 319900 h 533843"/>
              <a:gd name="connsiteX74" fmla="*/ 235651 w 533104"/>
              <a:gd name="connsiteY74" fmla="*/ 313697 h 533843"/>
              <a:gd name="connsiteX75" fmla="*/ 291325 w 533104"/>
              <a:gd name="connsiteY75" fmla="*/ 258467 h 533843"/>
              <a:gd name="connsiteX76" fmla="*/ 334003 w 533104"/>
              <a:gd name="connsiteY76" fmla="*/ 255588 h 533843"/>
              <a:gd name="connsiteX77" fmla="*/ 334815 w 533104"/>
              <a:gd name="connsiteY77" fmla="*/ 254849 h 533843"/>
              <a:gd name="connsiteX78" fmla="*/ 335036 w 533104"/>
              <a:gd name="connsiteY78" fmla="*/ 254628 h 533843"/>
              <a:gd name="connsiteX79" fmla="*/ 341903 w 533104"/>
              <a:gd name="connsiteY79" fmla="*/ 253299 h 533843"/>
              <a:gd name="connsiteX80" fmla="*/ 342125 w 533104"/>
              <a:gd name="connsiteY80" fmla="*/ 253372 h 533843"/>
              <a:gd name="connsiteX81" fmla="*/ 346186 w 533104"/>
              <a:gd name="connsiteY81" fmla="*/ 259206 h 533843"/>
              <a:gd name="connsiteX82" fmla="*/ 346407 w 533104"/>
              <a:gd name="connsiteY82" fmla="*/ 261716 h 533843"/>
              <a:gd name="connsiteX83" fmla="*/ 379117 w 533104"/>
              <a:gd name="connsiteY83" fmla="*/ 291842 h 533843"/>
              <a:gd name="connsiteX84" fmla="*/ 391079 w 533104"/>
              <a:gd name="connsiteY84" fmla="*/ 291842 h 533843"/>
              <a:gd name="connsiteX85" fmla="*/ 422090 w 533104"/>
              <a:gd name="connsiteY85" fmla="*/ 269690 h 533843"/>
              <a:gd name="connsiteX86" fmla="*/ 424232 w 533104"/>
              <a:gd name="connsiteY86" fmla="*/ 282981 h 533843"/>
              <a:gd name="connsiteX87" fmla="*/ 425782 w 533104"/>
              <a:gd name="connsiteY87" fmla="*/ 307938 h 533843"/>
              <a:gd name="connsiteX88" fmla="*/ 367451 w 533104"/>
              <a:gd name="connsiteY88" fmla="*/ 448893 h 533843"/>
              <a:gd name="connsiteX89" fmla="*/ 506265 w 533104"/>
              <a:gd name="connsiteY89" fmla="*/ 155169 h 533843"/>
              <a:gd name="connsiteX90" fmla="*/ 500063 w 533104"/>
              <a:gd name="connsiteY90" fmla="*/ 161371 h 533843"/>
              <a:gd name="connsiteX91" fmla="*/ 499841 w 533104"/>
              <a:gd name="connsiteY91" fmla="*/ 161371 h 533843"/>
              <a:gd name="connsiteX92" fmla="*/ 496149 w 533104"/>
              <a:gd name="connsiteY92" fmla="*/ 161445 h 533843"/>
              <a:gd name="connsiteX93" fmla="*/ 466393 w 533104"/>
              <a:gd name="connsiteY93" fmla="*/ 181233 h 533843"/>
              <a:gd name="connsiteX94" fmla="*/ 466393 w 533104"/>
              <a:gd name="connsiteY94" fmla="*/ 181233 h 533843"/>
              <a:gd name="connsiteX95" fmla="*/ 465802 w 533104"/>
              <a:gd name="connsiteY95" fmla="*/ 182489 h 533843"/>
              <a:gd name="connsiteX96" fmla="*/ 469125 w 533104"/>
              <a:gd name="connsiteY96" fmla="*/ 215346 h 533843"/>
              <a:gd name="connsiteX97" fmla="*/ 471192 w 533104"/>
              <a:gd name="connsiteY97" fmla="*/ 218078 h 533843"/>
              <a:gd name="connsiteX98" fmla="*/ 471192 w 533104"/>
              <a:gd name="connsiteY98" fmla="*/ 226865 h 533843"/>
              <a:gd name="connsiteX99" fmla="*/ 462701 w 533104"/>
              <a:gd name="connsiteY99" fmla="*/ 235356 h 533843"/>
              <a:gd name="connsiteX100" fmla="*/ 453914 w 533104"/>
              <a:gd name="connsiteY100" fmla="*/ 235356 h 533843"/>
              <a:gd name="connsiteX101" fmla="*/ 452290 w 533104"/>
              <a:gd name="connsiteY101" fmla="*/ 233953 h 533843"/>
              <a:gd name="connsiteX102" fmla="*/ 418251 w 533104"/>
              <a:gd name="connsiteY102" fmla="*/ 228342 h 533843"/>
              <a:gd name="connsiteX103" fmla="*/ 418029 w 533104"/>
              <a:gd name="connsiteY103" fmla="*/ 228415 h 533843"/>
              <a:gd name="connsiteX104" fmla="*/ 397355 w 533104"/>
              <a:gd name="connsiteY104" fmla="*/ 258836 h 533843"/>
              <a:gd name="connsiteX105" fmla="*/ 391153 w 533104"/>
              <a:gd name="connsiteY105" fmla="*/ 265039 h 533843"/>
              <a:gd name="connsiteX106" fmla="*/ 379191 w 533104"/>
              <a:gd name="connsiteY106" fmla="*/ 265039 h 533843"/>
              <a:gd name="connsiteX107" fmla="*/ 372989 w 533104"/>
              <a:gd name="connsiteY107" fmla="*/ 258836 h 533843"/>
              <a:gd name="connsiteX108" fmla="*/ 372767 w 533104"/>
              <a:gd name="connsiteY108" fmla="*/ 256326 h 533843"/>
              <a:gd name="connsiteX109" fmla="*/ 352093 w 533104"/>
              <a:gd name="connsiteY109" fmla="*/ 228415 h 533843"/>
              <a:gd name="connsiteX110" fmla="*/ 351871 w 533104"/>
              <a:gd name="connsiteY110" fmla="*/ 228342 h 533843"/>
              <a:gd name="connsiteX111" fmla="*/ 316429 w 533104"/>
              <a:gd name="connsiteY111" fmla="*/ 235356 h 533843"/>
              <a:gd name="connsiteX112" fmla="*/ 315617 w 533104"/>
              <a:gd name="connsiteY112" fmla="*/ 236094 h 533843"/>
              <a:gd name="connsiteX113" fmla="*/ 315396 w 533104"/>
              <a:gd name="connsiteY113" fmla="*/ 236316 h 533843"/>
              <a:gd name="connsiteX114" fmla="*/ 306609 w 533104"/>
              <a:gd name="connsiteY114" fmla="*/ 236316 h 533843"/>
              <a:gd name="connsiteX115" fmla="*/ 298118 w 533104"/>
              <a:gd name="connsiteY115" fmla="*/ 227825 h 533843"/>
              <a:gd name="connsiteX116" fmla="*/ 298118 w 533104"/>
              <a:gd name="connsiteY116" fmla="*/ 219038 h 533843"/>
              <a:gd name="connsiteX117" fmla="*/ 299742 w 533104"/>
              <a:gd name="connsiteY117" fmla="*/ 217118 h 533843"/>
              <a:gd name="connsiteX118" fmla="*/ 304246 w 533104"/>
              <a:gd name="connsiteY118" fmla="*/ 182636 h 533843"/>
              <a:gd name="connsiteX119" fmla="*/ 303656 w 533104"/>
              <a:gd name="connsiteY119" fmla="*/ 181381 h 533843"/>
              <a:gd name="connsiteX120" fmla="*/ 273678 w 533104"/>
              <a:gd name="connsiteY120" fmla="*/ 161667 h 533843"/>
              <a:gd name="connsiteX121" fmla="*/ 270429 w 533104"/>
              <a:gd name="connsiteY121" fmla="*/ 161667 h 533843"/>
              <a:gd name="connsiteX122" fmla="*/ 270355 w 533104"/>
              <a:gd name="connsiteY122" fmla="*/ 161667 h 533843"/>
              <a:gd name="connsiteX123" fmla="*/ 264153 w 533104"/>
              <a:gd name="connsiteY123" fmla="*/ 155464 h 533843"/>
              <a:gd name="connsiteX124" fmla="*/ 264153 w 533104"/>
              <a:gd name="connsiteY124" fmla="*/ 143503 h 533843"/>
              <a:gd name="connsiteX125" fmla="*/ 270355 w 533104"/>
              <a:gd name="connsiteY125" fmla="*/ 137300 h 533843"/>
              <a:gd name="connsiteX126" fmla="*/ 271536 w 533104"/>
              <a:gd name="connsiteY126" fmla="*/ 137226 h 533843"/>
              <a:gd name="connsiteX127" fmla="*/ 271906 w 533104"/>
              <a:gd name="connsiteY127" fmla="*/ 137226 h 533843"/>
              <a:gd name="connsiteX128" fmla="*/ 301810 w 533104"/>
              <a:gd name="connsiteY128" fmla="*/ 115814 h 533843"/>
              <a:gd name="connsiteX129" fmla="*/ 302843 w 533104"/>
              <a:gd name="connsiteY129" fmla="*/ 113082 h 533843"/>
              <a:gd name="connsiteX130" fmla="*/ 295829 w 533104"/>
              <a:gd name="connsiteY130" fmla="*/ 77714 h 533843"/>
              <a:gd name="connsiteX131" fmla="*/ 294647 w 533104"/>
              <a:gd name="connsiteY131" fmla="*/ 76532 h 533843"/>
              <a:gd name="connsiteX132" fmla="*/ 294500 w 533104"/>
              <a:gd name="connsiteY132" fmla="*/ 76385 h 533843"/>
              <a:gd name="connsiteX133" fmla="*/ 294500 w 533104"/>
              <a:gd name="connsiteY133" fmla="*/ 67598 h 533843"/>
              <a:gd name="connsiteX134" fmla="*/ 302991 w 533104"/>
              <a:gd name="connsiteY134" fmla="*/ 59107 h 533843"/>
              <a:gd name="connsiteX135" fmla="*/ 311778 w 533104"/>
              <a:gd name="connsiteY135" fmla="*/ 59107 h 533843"/>
              <a:gd name="connsiteX136" fmla="*/ 313107 w 533104"/>
              <a:gd name="connsiteY136" fmla="*/ 60288 h 533843"/>
              <a:gd name="connsiteX137" fmla="*/ 348475 w 533104"/>
              <a:gd name="connsiteY137" fmla="*/ 65531 h 533843"/>
              <a:gd name="connsiteX138" fmla="*/ 351945 w 533104"/>
              <a:gd name="connsiteY138" fmla="*/ 64054 h 533843"/>
              <a:gd name="connsiteX139" fmla="*/ 372546 w 533104"/>
              <a:gd name="connsiteY139" fmla="*/ 34150 h 533843"/>
              <a:gd name="connsiteX140" fmla="*/ 372546 w 533104"/>
              <a:gd name="connsiteY140" fmla="*/ 34150 h 533843"/>
              <a:gd name="connsiteX141" fmla="*/ 372546 w 533104"/>
              <a:gd name="connsiteY141" fmla="*/ 33337 h 533843"/>
              <a:gd name="connsiteX142" fmla="*/ 378748 w 533104"/>
              <a:gd name="connsiteY142" fmla="*/ 27135 h 533843"/>
              <a:gd name="connsiteX143" fmla="*/ 390710 w 533104"/>
              <a:gd name="connsiteY143" fmla="*/ 27135 h 533843"/>
              <a:gd name="connsiteX144" fmla="*/ 396912 w 533104"/>
              <a:gd name="connsiteY144" fmla="*/ 33337 h 533843"/>
              <a:gd name="connsiteX145" fmla="*/ 396986 w 533104"/>
              <a:gd name="connsiteY145" fmla="*/ 34888 h 533843"/>
              <a:gd name="connsiteX146" fmla="*/ 417660 w 533104"/>
              <a:gd name="connsiteY146" fmla="*/ 64054 h 533843"/>
              <a:gd name="connsiteX147" fmla="*/ 421131 w 533104"/>
              <a:gd name="connsiteY147" fmla="*/ 65531 h 533843"/>
              <a:gd name="connsiteX148" fmla="*/ 457606 w 533104"/>
              <a:gd name="connsiteY148" fmla="*/ 59107 h 533843"/>
              <a:gd name="connsiteX149" fmla="*/ 458049 w 533104"/>
              <a:gd name="connsiteY149" fmla="*/ 58738 h 533843"/>
              <a:gd name="connsiteX150" fmla="*/ 458345 w 533104"/>
              <a:gd name="connsiteY150" fmla="*/ 58442 h 533843"/>
              <a:gd name="connsiteX151" fmla="*/ 467131 w 533104"/>
              <a:gd name="connsiteY151" fmla="*/ 58442 h 533843"/>
              <a:gd name="connsiteX152" fmla="*/ 475622 w 533104"/>
              <a:gd name="connsiteY152" fmla="*/ 66933 h 533843"/>
              <a:gd name="connsiteX153" fmla="*/ 475622 w 533104"/>
              <a:gd name="connsiteY153" fmla="*/ 75720 h 533843"/>
              <a:gd name="connsiteX154" fmla="*/ 475401 w 533104"/>
              <a:gd name="connsiteY154" fmla="*/ 75942 h 533843"/>
              <a:gd name="connsiteX155" fmla="*/ 473776 w 533104"/>
              <a:gd name="connsiteY155" fmla="*/ 77640 h 533843"/>
              <a:gd name="connsiteX156" fmla="*/ 466983 w 533104"/>
              <a:gd name="connsiteY156" fmla="*/ 112934 h 533843"/>
              <a:gd name="connsiteX157" fmla="*/ 468017 w 533104"/>
              <a:gd name="connsiteY157" fmla="*/ 115592 h 533843"/>
              <a:gd name="connsiteX158" fmla="*/ 498586 w 533104"/>
              <a:gd name="connsiteY158" fmla="*/ 136931 h 533843"/>
              <a:gd name="connsiteX159" fmla="*/ 499767 w 533104"/>
              <a:gd name="connsiteY159" fmla="*/ 136931 h 533843"/>
              <a:gd name="connsiteX160" fmla="*/ 499989 w 533104"/>
              <a:gd name="connsiteY160" fmla="*/ 136931 h 533843"/>
              <a:gd name="connsiteX161" fmla="*/ 506191 w 533104"/>
              <a:gd name="connsiteY161" fmla="*/ 143133 h 533843"/>
              <a:gd name="connsiteX162" fmla="*/ 506191 w 533104"/>
              <a:gd name="connsiteY162" fmla="*/ 155169 h 533843"/>
              <a:gd name="connsiteX163" fmla="*/ 386649 w 533104"/>
              <a:gd name="connsiteY163" fmla="*/ 62725 h 533843"/>
              <a:gd name="connsiteX164" fmla="*/ 303212 w 533104"/>
              <a:gd name="connsiteY164" fmla="*/ 146161 h 533843"/>
              <a:gd name="connsiteX165" fmla="*/ 386649 w 533104"/>
              <a:gd name="connsiteY165" fmla="*/ 229597 h 533843"/>
              <a:gd name="connsiteX166" fmla="*/ 470085 w 533104"/>
              <a:gd name="connsiteY166" fmla="*/ 146161 h 533843"/>
              <a:gd name="connsiteX167" fmla="*/ 386649 w 533104"/>
              <a:gd name="connsiteY167" fmla="*/ 62725 h 533843"/>
              <a:gd name="connsiteX168" fmla="*/ 386649 w 533104"/>
              <a:gd name="connsiteY168" fmla="*/ 203089 h 533843"/>
              <a:gd name="connsiteX169" fmla="*/ 329794 w 533104"/>
              <a:gd name="connsiteY169" fmla="*/ 146235 h 533843"/>
              <a:gd name="connsiteX170" fmla="*/ 386649 w 533104"/>
              <a:gd name="connsiteY170" fmla="*/ 89380 h 533843"/>
              <a:gd name="connsiteX171" fmla="*/ 443503 w 533104"/>
              <a:gd name="connsiteY171" fmla="*/ 146235 h 533843"/>
              <a:gd name="connsiteX172" fmla="*/ 386649 w 533104"/>
              <a:gd name="connsiteY172" fmla="*/ 203089 h 5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533104" h="533843">
                <a:moveTo>
                  <a:pt x="500284" y="110424"/>
                </a:moveTo>
                <a:lnTo>
                  <a:pt x="499103" y="110424"/>
                </a:lnTo>
                <a:cubicBezTo>
                  <a:pt x="499029" y="110424"/>
                  <a:pt x="498955" y="110424"/>
                  <a:pt x="498881" y="110424"/>
                </a:cubicBezTo>
                <a:cubicBezTo>
                  <a:pt x="496297" y="110424"/>
                  <a:pt x="493934" y="108799"/>
                  <a:pt x="493122" y="106436"/>
                </a:cubicBezTo>
                <a:cubicBezTo>
                  <a:pt x="492679" y="105255"/>
                  <a:pt x="492236" y="104074"/>
                  <a:pt x="491793" y="102892"/>
                </a:cubicBezTo>
                <a:cubicBezTo>
                  <a:pt x="490833" y="100529"/>
                  <a:pt x="491350" y="97871"/>
                  <a:pt x="493048" y="96173"/>
                </a:cubicBezTo>
                <a:cubicBezTo>
                  <a:pt x="493122" y="96099"/>
                  <a:pt x="493196" y="96025"/>
                  <a:pt x="493269" y="95951"/>
                </a:cubicBezTo>
                <a:lnTo>
                  <a:pt x="494894" y="94253"/>
                </a:lnTo>
                <a:cubicBezTo>
                  <a:pt x="507372" y="81479"/>
                  <a:pt x="507299" y="60805"/>
                  <a:pt x="494599" y="48105"/>
                </a:cubicBezTo>
                <a:lnTo>
                  <a:pt x="486107" y="39614"/>
                </a:lnTo>
                <a:cubicBezTo>
                  <a:pt x="473407" y="26914"/>
                  <a:pt x="452733" y="26840"/>
                  <a:pt x="439885" y="39392"/>
                </a:cubicBezTo>
                <a:lnTo>
                  <a:pt x="439442" y="39761"/>
                </a:lnTo>
                <a:cubicBezTo>
                  <a:pt x="439368" y="39835"/>
                  <a:pt x="439221" y="39909"/>
                  <a:pt x="439147" y="40057"/>
                </a:cubicBezTo>
                <a:cubicBezTo>
                  <a:pt x="437301" y="41829"/>
                  <a:pt x="434569" y="42346"/>
                  <a:pt x="432132" y="41238"/>
                </a:cubicBezTo>
                <a:cubicBezTo>
                  <a:pt x="430656" y="40574"/>
                  <a:pt x="429179" y="39909"/>
                  <a:pt x="427628" y="39318"/>
                </a:cubicBezTo>
                <a:cubicBezTo>
                  <a:pt x="425192" y="38358"/>
                  <a:pt x="423641" y="36069"/>
                  <a:pt x="423641" y="33559"/>
                </a:cubicBezTo>
                <a:cubicBezTo>
                  <a:pt x="423641" y="33042"/>
                  <a:pt x="423641" y="32525"/>
                  <a:pt x="423567" y="32008"/>
                </a:cubicBezTo>
                <a:cubicBezTo>
                  <a:pt x="422829" y="14583"/>
                  <a:pt x="408357" y="554"/>
                  <a:pt x="390783" y="554"/>
                </a:cubicBezTo>
                <a:lnTo>
                  <a:pt x="378748" y="554"/>
                </a:lnTo>
                <a:cubicBezTo>
                  <a:pt x="360879" y="554"/>
                  <a:pt x="346260" y="15026"/>
                  <a:pt x="345964" y="32821"/>
                </a:cubicBezTo>
                <a:lnTo>
                  <a:pt x="345964" y="32821"/>
                </a:lnTo>
                <a:cubicBezTo>
                  <a:pt x="345964" y="33116"/>
                  <a:pt x="345964" y="33411"/>
                  <a:pt x="345964" y="33633"/>
                </a:cubicBezTo>
                <a:cubicBezTo>
                  <a:pt x="345964" y="36217"/>
                  <a:pt x="344414" y="38432"/>
                  <a:pt x="341977" y="39466"/>
                </a:cubicBezTo>
                <a:cubicBezTo>
                  <a:pt x="340500" y="40057"/>
                  <a:pt x="338950" y="40721"/>
                  <a:pt x="337473" y="41386"/>
                </a:cubicBezTo>
                <a:cubicBezTo>
                  <a:pt x="335036" y="42493"/>
                  <a:pt x="332304" y="42050"/>
                  <a:pt x="330458" y="40204"/>
                </a:cubicBezTo>
                <a:cubicBezTo>
                  <a:pt x="330015" y="39761"/>
                  <a:pt x="329572" y="39392"/>
                  <a:pt x="329129" y="39023"/>
                </a:cubicBezTo>
                <a:cubicBezTo>
                  <a:pt x="316282" y="27578"/>
                  <a:pt x="296420" y="28021"/>
                  <a:pt x="284163" y="40352"/>
                </a:cubicBezTo>
                <a:lnTo>
                  <a:pt x="275671" y="48843"/>
                </a:lnTo>
                <a:cubicBezTo>
                  <a:pt x="265703" y="58811"/>
                  <a:pt x="263488" y="73726"/>
                  <a:pt x="269100" y="85910"/>
                </a:cubicBezTo>
                <a:cubicBezTo>
                  <a:pt x="265703" y="85245"/>
                  <a:pt x="262307" y="84728"/>
                  <a:pt x="258910" y="84211"/>
                </a:cubicBezTo>
                <a:cubicBezTo>
                  <a:pt x="248204" y="82661"/>
                  <a:pt x="237350" y="81922"/>
                  <a:pt x="226496" y="81922"/>
                </a:cubicBezTo>
                <a:cubicBezTo>
                  <a:pt x="166171" y="81922"/>
                  <a:pt x="109390" y="105403"/>
                  <a:pt x="66712" y="148081"/>
                </a:cubicBezTo>
                <a:cubicBezTo>
                  <a:pt x="24034" y="190758"/>
                  <a:pt x="554" y="247465"/>
                  <a:pt x="554" y="307864"/>
                </a:cubicBezTo>
                <a:cubicBezTo>
                  <a:pt x="554" y="368189"/>
                  <a:pt x="24034" y="424970"/>
                  <a:pt x="66712" y="467648"/>
                </a:cubicBezTo>
                <a:cubicBezTo>
                  <a:pt x="109390" y="510326"/>
                  <a:pt x="166097" y="533806"/>
                  <a:pt x="226496" y="533806"/>
                </a:cubicBezTo>
                <a:cubicBezTo>
                  <a:pt x="286821" y="533806"/>
                  <a:pt x="343601" y="510326"/>
                  <a:pt x="386279" y="467648"/>
                </a:cubicBezTo>
                <a:cubicBezTo>
                  <a:pt x="428957" y="424970"/>
                  <a:pt x="452438" y="368263"/>
                  <a:pt x="452438" y="307864"/>
                </a:cubicBezTo>
                <a:cubicBezTo>
                  <a:pt x="452438" y="298413"/>
                  <a:pt x="451847" y="288888"/>
                  <a:pt x="450665" y="279585"/>
                </a:cubicBezTo>
                <a:cubicBezTo>
                  <a:pt x="449927" y="273751"/>
                  <a:pt x="448967" y="267844"/>
                  <a:pt x="447786" y="262011"/>
                </a:cubicBezTo>
                <a:cubicBezTo>
                  <a:pt x="459231" y="265851"/>
                  <a:pt x="472447" y="263267"/>
                  <a:pt x="481529" y="254185"/>
                </a:cubicBezTo>
                <a:lnTo>
                  <a:pt x="490021" y="245693"/>
                </a:lnTo>
                <a:cubicBezTo>
                  <a:pt x="501613" y="234101"/>
                  <a:pt x="502721" y="215937"/>
                  <a:pt x="493269" y="203089"/>
                </a:cubicBezTo>
                <a:cubicBezTo>
                  <a:pt x="492753" y="202129"/>
                  <a:pt x="492014" y="201243"/>
                  <a:pt x="491276" y="200505"/>
                </a:cubicBezTo>
                <a:cubicBezTo>
                  <a:pt x="489430" y="198659"/>
                  <a:pt x="488987" y="195853"/>
                  <a:pt x="490095" y="193417"/>
                </a:cubicBezTo>
                <a:cubicBezTo>
                  <a:pt x="490316" y="192900"/>
                  <a:pt x="490611" y="192309"/>
                  <a:pt x="490833" y="191792"/>
                </a:cubicBezTo>
                <a:cubicBezTo>
                  <a:pt x="491793" y="189577"/>
                  <a:pt x="494008" y="188100"/>
                  <a:pt x="496518" y="188100"/>
                </a:cubicBezTo>
                <a:cubicBezTo>
                  <a:pt x="496592" y="188100"/>
                  <a:pt x="496666" y="188100"/>
                  <a:pt x="496740" y="188100"/>
                </a:cubicBezTo>
                <a:lnTo>
                  <a:pt x="500432" y="188026"/>
                </a:lnTo>
                <a:cubicBezTo>
                  <a:pt x="518374" y="187879"/>
                  <a:pt x="532920" y="173185"/>
                  <a:pt x="532920" y="155243"/>
                </a:cubicBezTo>
                <a:lnTo>
                  <a:pt x="532920" y="143207"/>
                </a:lnTo>
                <a:cubicBezTo>
                  <a:pt x="532846" y="125191"/>
                  <a:pt x="518226" y="110571"/>
                  <a:pt x="500284" y="110424"/>
                </a:cubicBezTo>
                <a:moveTo>
                  <a:pt x="367451" y="448893"/>
                </a:moveTo>
                <a:cubicBezTo>
                  <a:pt x="329794" y="486550"/>
                  <a:pt x="279732" y="507299"/>
                  <a:pt x="226496" y="507299"/>
                </a:cubicBezTo>
                <a:cubicBezTo>
                  <a:pt x="173259" y="507299"/>
                  <a:pt x="123197" y="486550"/>
                  <a:pt x="85540" y="448893"/>
                </a:cubicBezTo>
                <a:cubicBezTo>
                  <a:pt x="47883" y="411236"/>
                  <a:pt x="27135" y="361175"/>
                  <a:pt x="27135" y="307938"/>
                </a:cubicBezTo>
                <a:cubicBezTo>
                  <a:pt x="27135" y="254701"/>
                  <a:pt x="47883" y="204640"/>
                  <a:pt x="85540" y="166983"/>
                </a:cubicBezTo>
                <a:cubicBezTo>
                  <a:pt x="123197" y="129326"/>
                  <a:pt x="173259" y="108578"/>
                  <a:pt x="226496" y="108578"/>
                </a:cubicBezTo>
                <a:cubicBezTo>
                  <a:pt x="236095" y="108578"/>
                  <a:pt x="245767" y="109242"/>
                  <a:pt x="255144" y="110645"/>
                </a:cubicBezTo>
                <a:cubicBezTo>
                  <a:pt x="257581" y="111014"/>
                  <a:pt x="260092" y="111383"/>
                  <a:pt x="262528" y="111826"/>
                </a:cubicBezTo>
                <a:cubicBezTo>
                  <a:pt x="248204" y="115297"/>
                  <a:pt x="237497" y="128292"/>
                  <a:pt x="237497" y="143724"/>
                </a:cubicBezTo>
                <a:lnTo>
                  <a:pt x="237497" y="155686"/>
                </a:lnTo>
                <a:cubicBezTo>
                  <a:pt x="237497" y="173702"/>
                  <a:pt x="252191" y="188469"/>
                  <a:pt x="270207" y="188469"/>
                </a:cubicBezTo>
                <a:lnTo>
                  <a:pt x="273456" y="188469"/>
                </a:lnTo>
                <a:lnTo>
                  <a:pt x="273530" y="188469"/>
                </a:lnTo>
                <a:cubicBezTo>
                  <a:pt x="276040" y="188469"/>
                  <a:pt x="278256" y="189946"/>
                  <a:pt x="279215" y="192161"/>
                </a:cubicBezTo>
                <a:cubicBezTo>
                  <a:pt x="279437" y="192678"/>
                  <a:pt x="279732" y="193269"/>
                  <a:pt x="279954" y="193786"/>
                </a:cubicBezTo>
                <a:cubicBezTo>
                  <a:pt x="281061" y="196222"/>
                  <a:pt x="280618" y="199028"/>
                  <a:pt x="278772" y="200874"/>
                </a:cubicBezTo>
                <a:cubicBezTo>
                  <a:pt x="278182" y="201465"/>
                  <a:pt x="277665" y="202129"/>
                  <a:pt x="277222" y="202794"/>
                </a:cubicBezTo>
                <a:cubicBezTo>
                  <a:pt x="268731" y="213057"/>
                  <a:pt x="267475" y="227308"/>
                  <a:pt x="273382" y="238753"/>
                </a:cubicBezTo>
                <a:lnTo>
                  <a:pt x="218447" y="293318"/>
                </a:lnTo>
                <a:lnTo>
                  <a:pt x="138999" y="293318"/>
                </a:lnTo>
                <a:cubicBezTo>
                  <a:pt x="131689" y="293318"/>
                  <a:pt x="125708" y="299299"/>
                  <a:pt x="125708" y="306609"/>
                </a:cubicBezTo>
                <a:cubicBezTo>
                  <a:pt x="125708" y="313919"/>
                  <a:pt x="131689" y="319900"/>
                  <a:pt x="138999" y="319900"/>
                </a:cubicBezTo>
                <a:lnTo>
                  <a:pt x="224428" y="319900"/>
                </a:lnTo>
                <a:cubicBezTo>
                  <a:pt x="229154" y="319900"/>
                  <a:pt x="233362" y="317389"/>
                  <a:pt x="235651" y="313697"/>
                </a:cubicBezTo>
                <a:lnTo>
                  <a:pt x="291325" y="258467"/>
                </a:lnTo>
                <a:cubicBezTo>
                  <a:pt x="304099" y="267992"/>
                  <a:pt x="322336" y="267032"/>
                  <a:pt x="334003" y="255588"/>
                </a:cubicBezTo>
                <a:lnTo>
                  <a:pt x="334815" y="254849"/>
                </a:lnTo>
                <a:cubicBezTo>
                  <a:pt x="334889" y="254775"/>
                  <a:pt x="334962" y="254701"/>
                  <a:pt x="335036" y="254628"/>
                </a:cubicBezTo>
                <a:cubicBezTo>
                  <a:pt x="336808" y="252856"/>
                  <a:pt x="339467" y="252339"/>
                  <a:pt x="341903" y="253299"/>
                </a:cubicBezTo>
                <a:lnTo>
                  <a:pt x="342125" y="253372"/>
                </a:lnTo>
                <a:cubicBezTo>
                  <a:pt x="344561" y="254332"/>
                  <a:pt x="346186" y="256621"/>
                  <a:pt x="346186" y="259206"/>
                </a:cubicBezTo>
                <a:cubicBezTo>
                  <a:pt x="346186" y="260018"/>
                  <a:pt x="346260" y="260904"/>
                  <a:pt x="346407" y="261716"/>
                </a:cubicBezTo>
                <a:cubicBezTo>
                  <a:pt x="347736" y="278551"/>
                  <a:pt x="361987" y="291842"/>
                  <a:pt x="379117" y="291842"/>
                </a:cubicBezTo>
                <a:lnTo>
                  <a:pt x="391079" y="291842"/>
                </a:lnTo>
                <a:cubicBezTo>
                  <a:pt x="405477" y="291842"/>
                  <a:pt x="417660" y="282538"/>
                  <a:pt x="422090" y="269690"/>
                </a:cubicBezTo>
                <a:cubicBezTo>
                  <a:pt x="422976" y="274121"/>
                  <a:pt x="423641" y="278551"/>
                  <a:pt x="424232" y="282981"/>
                </a:cubicBezTo>
                <a:cubicBezTo>
                  <a:pt x="425265" y="291177"/>
                  <a:pt x="425782" y="299594"/>
                  <a:pt x="425782" y="307938"/>
                </a:cubicBezTo>
                <a:cubicBezTo>
                  <a:pt x="425856" y="361175"/>
                  <a:pt x="405108" y="411236"/>
                  <a:pt x="367451" y="448893"/>
                </a:cubicBezTo>
                <a:moveTo>
                  <a:pt x="506265" y="155169"/>
                </a:moveTo>
                <a:cubicBezTo>
                  <a:pt x="506265" y="158565"/>
                  <a:pt x="503459" y="161371"/>
                  <a:pt x="500063" y="161371"/>
                </a:cubicBezTo>
                <a:cubicBezTo>
                  <a:pt x="499989" y="161371"/>
                  <a:pt x="499915" y="161371"/>
                  <a:pt x="499841" y="161371"/>
                </a:cubicBezTo>
                <a:lnTo>
                  <a:pt x="496149" y="161445"/>
                </a:lnTo>
                <a:cubicBezTo>
                  <a:pt x="483154" y="161593"/>
                  <a:pt x="471488" y="169346"/>
                  <a:pt x="466393" y="181233"/>
                </a:cubicBezTo>
                <a:cubicBezTo>
                  <a:pt x="466393" y="181233"/>
                  <a:pt x="466393" y="181233"/>
                  <a:pt x="466393" y="181233"/>
                </a:cubicBezTo>
                <a:cubicBezTo>
                  <a:pt x="466245" y="181676"/>
                  <a:pt x="466024" y="182119"/>
                  <a:pt x="465802" y="182489"/>
                </a:cubicBezTo>
                <a:cubicBezTo>
                  <a:pt x="460929" y="193343"/>
                  <a:pt x="462332" y="205895"/>
                  <a:pt x="469125" y="215346"/>
                </a:cubicBezTo>
                <a:cubicBezTo>
                  <a:pt x="469715" y="216306"/>
                  <a:pt x="470380" y="217192"/>
                  <a:pt x="471192" y="218078"/>
                </a:cubicBezTo>
                <a:cubicBezTo>
                  <a:pt x="473629" y="220515"/>
                  <a:pt x="473629" y="224428"/>
                  <a:pt x="471192" y="226865"/>
                </a:cubicBezTo>
                <a:lnTo>
                  <a:pt x="462701" y="235356"/>
                </a:lnTo>
                <a:cubicBezTo>
                  <a:pt x="460264" y="237793"/>
                  <a:pt x="456351" y="237793"/>
                  <a:pt x="453914" y="235356"/>
                </a:cubicBezTo>
                <a:cubicBezTo>
                  <a:pt x="453397" y="234839"/>
                  <a:pt x="452881" y="234396"/>
                  <a:pt x="452290" y="233953"/>
                </a:cubicBezTo>
                <a:cubicBezTo>
                  <a:pt x="442986" y="225831"/>
                  <a:pt x="429843" y="223616"/>
                  <a:pt x="418251" y="228342"/>
                </a:cubicBezTo>
                <a:lnTo>
                  <a:pt x="418029" y="228415"/>
                </a:lnTo>
                <a:cubicBezTo>
                  <a:pt x="405477" y="233510"/>
                  <a:pt x="397355" y="245398"/>
                  <a:pt x="397355" y="258836"/>
                </a:cubicBezTo>
                <a:cubicBezTo>
                  <a:pt x="397355" y="262233"/>
                  <a:pt x="394549" y="265039"/>
                  <a:pt x="391153" y="265039"/>
                </a:cubicBezTo>
                <a:lnTo>
                  <a:pt x="379191" y="265039"/>
                </a:lnTo>
                <a:cubicBezTo>
                  <a:pt x="375795" y="265039"/>
                  <a:pt x="372989" y="262233"/>
                  <a:pt x="372989" y="258836"/>
                </a:cubicBezTo>
                <a:cubicBezTo>
                  <a:pt x="372989" y="258024"/>
                  <a:pt x="372915" y="257138"/>
                  <a:pt x="372767" y="256326"/>
                </a:cubicBezTo>
                <a:cubicBezTo>
                  <a:pt x="371807" y="243921"/>
                  <a:pt x="363833" y="233141"/>
                  <a:pt x="352093" y="228415"/>
                </a:cubicBezTo>
                <a:lnTo>
                  <a:pt x="351871" y="228342"/>
                </a:lnTo>
                <a:cubicBezTo>
                  <a:pt x="339614" y="223394"/>
                  <a:pt x="325733" y="226126"/>
                  <a:pt x="316429" y="235356"/>
                </a:cubicBezTo>
                <a:lnTo>
                  <a:pt x="315617" y="236094"/>
                </a:lnTo>
                <a:cubicBezTo>
                  <a:pt x="315543" y="236168"/>
                  <a:pt x="315470" y="236242"/>
                  <a:pt x="315396" y="236316"/>
                </a:cubicBezTo>
                <a:cubicBezTo>
                  <a:pt x="312959" y="238753"/>
                  <a:pt x="309046" y="238753"/>
                  <a:pt x="306609" y="236316"/>
                </a:cubicBezTo>
                <a:lnTo>
                  <a:pt x="298118" y="227825"/>
                </a:lnTo>
                <a:cubicBezTo>
                  <a:pt x="295681" y="225388"/>
                  <a:pt x="295681" y="221475"/>
                  <a:pt x="298118" y="219038"/>
                </a:cubicBezTo>
                <a:cubicBezTo>
                  <a:pt x="298708" y="218447"/>
                  <a:pt x="299225" y="217783"/>
                  <a:pt x="299742" y="217118"/>
                </a:cubicBezTo>
                <a:cubicBezTo>
                  <a:pt x="307569" y="207593"/>
                  <a:pt x="309415" y="194081"/>
                  <a:pt x="304246" y="182636"/>
                </a:cubicBezTo>
                <a:cubicBezTo>
                  <a:pt x="304025" y="182193"/>
                  <a:pt x="303877" y="181824"/>
                  <a:pt x="303656" y="181381"/>
                </a:cubicBezTo>
                <a:cubicBezTo>
                  <a:pt x="298487" y="169419"/>
                  <a:pt x="286747" y="161740"/>
                  <a:pt x="273678" y="161667"/>
                </a:cubicBezTo>
                <a:lnTo>
                  <a:pt x="270429" y="161667"/>
                </a:lnTo>
                <a:cubicBezTo>
                  <a:pt x="270429" y="161667"/>
                  <a:pt x="270355" y="161667"/>
                  <a:pt x="270355" y="161667"/>
                </a:cubicBezTo>
                <a:cubicBezTo>
                  <a:pt x="266958" y="161667"/>
                  <a:pt x="264153" y="158861"/>
                  <a:pt x="264153" y="155464"/>
                </a:cubicBezTo>
                <a:lnTo>
                  <a:pt x="264153" y="143503"/>
                </a:lnTo>
                <a:cubicBezTo>
                  <a:pt x="264153" y="140106"/>
                  <a:pt x="266958" y="137300"/>
                  <a:pt x="270355" y="137300"/>
                </a:cubicBezTo>
                <a:cubicBezTo>
                  <a:pt x="270724" y="137300"/>
                  <a:pt x="271093" y="137300"/>
                  <a:pt x="271536" y="137226"/>
                </a:cubicBezTo>
                <a:lnTo>
                  <a:pt x="271906" y="137226"/>
                </a:lnTo>
                <a:cubicBezTo>
                  <a:pt x="285270" y="136857"/>
                  <a:pt x="297232" y="128366"/>
                  <a:pt x="301810" y="115814"/>
                </a:cubicBezTo>
                <a:cubicBezTo>
                  <a:pt x="302105" y="114928"/>
                  <a:pt x="302474" y="113968"/>
                  <a:pt x="302843" y="113082"/>
                </a:cubicBezTo>
                <a:cubicBezTo>
                  <a:pt x="307790" y="100899"/>
                  <a:pt x="305058" y="87017"/>
                  <a:pt x="295829" y="77714"/>
                </a:cubicBezTo>
                <a:lnTo>
                  <a:pt x="294647" y="76532"/>
                </a:lnTo>
                <a:cubicBezTo>
                  <a:pt x="294574" y="76458"/>
                  <a:pt x="294574" y="76458"/>
                  <a:pt x="294500" y="76385"/>
                </a:cubicBezTo>
                <a:cubicBezTo>
                  <a:pt x="292063" y="73948"/>
                  <a:pt x="292063" y="70035"/>
                  <a:pt x="294500" y="67598"/>
                </a:cubicBezTo>
                <a:lnTo>
                  <a:pt x="302991" y="59107"/>
                </a:lnTo>
                <a:cubicBezTo>
                  <a:pt x="305428" y="56670"/>
                  <a:pt x="309341" y="56670"/>
                  <a:pt x="311778" y="59107"/>
                </a:cubicBezTo>
                <a:cubicBezTo>
                  <a:pt x="312221" y="59550"/>
                  <a:pt x="312664" y="59919"/>
                  <a:pt x="313107" y="60288"/>
                </a:cubicBezTo>
                <a:cubicBezTo>
                  <a:pt x="322779" y="68927"/>
                  <a:pt x="336513" y="70994"/>
                  <a:pt x="348475" y="65531"/>
                </a:cubicBezTo>
                <a:cubicBezTo>
                  <a:pt x="349582" y="65014"/>
                  <a:pt x="350764" y="64497"/>
                  <a:pt x="351945" y="64054"/>
                </a:cubicBezTo>
                <a:cubicBezTo>
                  <a:pt x="364276" y="59107"/>
                  <a:pt x="372398" y="47367"/>
                  <a:pt x="372546" y="34150"/>
                </a:cubicBezTo>
                <a:lnTo>
                  <a:pt x="372546" y="34150"/>
                </a:lnTo>
                <a:cubicBezTo>
                  <a:pt x="372546" y="33854"/>
                  <a:pt x="372546" y="33633"/>
                  <a:pt x="372546" y="33337"/>
                </a:cubicBezTo>
                <a:cubicBezTo>
                  <a:pt x="372546" y="29941"/>
                  <a:pt x="375351" y="27135"/>
                  <a:pt x="378748" y="27135"/>
                </a:cubicBezTo>
                <a:lnTo>
                  <a:pt x="390710" y="27135"/>
                </a:lnTo>
                <a:cubicBezTo>
                  <a:pt x="394106" y="27135"/>
                  <a:pt x="396912" y="29941"/>
                  <a:pt x="396912" y="33337"/>
                </a:cubicBezTo>
                <a:cubicBezTo>
                  <a:pt x="396912" y="33854"/>
                  <a:pt x="396912" y="34371"/>
                  <a:pt x="396986" y="34888"/>
                </a:cubicBezTo>
                <a:cubicBezTo>
                  <a:pt x="397503" y="47810"/>
                  <a:pt x="405551" y="59181"/>
                  <a:pt x="417660" y="64054"/>
                </a:cubicBezTo>
                <a:cubicBezTo>
                  <a:pt x="418842" y="64497"/>
                  <a:pt x="419949" y="65014"/>
                  <a:pt x="421131" y="65531"/>
                </a:cubicBezTo>
                <a:cubicBezTo>
                  <a:pt x="433461" y="71068"/>
                  <a:pt x="448081" y="68484"/>
                  <a:pt x="457606" y="59107"/>
                </a:cubicBezTo>
                <a:lnTo>
                  <a:pt x="458049" y="58738"/>
                </a:lnTo>
                <a:cubicBezTo>
                  <a:pt x="458123" y="58664"/>
                  <a:pt x="458271" y="58516"/>
                  <a:pt x="458345" y="58442"/>
                </a:cubicBezTo>
                <a:cubicBezTo>
                  <a:pt x="460781" y="56006"/>
                  <a:pt x="464695" y="56006"/>
                  <a:pt x="467131" y="58442"/>
                </a:cubicBezTo>
                <a:lnTo>
                  <a:pt x="475622" y="66933"/>
                </a:lnTo>
                <a:cubicBezTo>
                  <a:pt x="478059" y="69370"/>
                  <a:pt x="478059" y="73283"/>
                  <a:pt x="475622" y="75720"/>
                </a:cubicBezTo>
                <a:cubicBezTo>
                  <a:pt x="475549" y="75794"/>
                  <a:pt x="475475" y="75868"/>
                  <a:pt x="475401" y="75942"/>
                </a:cubicBezTo>
                <a:lnTo>
                  <a:pt x="473776" y="77640"/>
                </a:lnTo>
                <a:cubicBezTo>
                  <a:pt x="464695" y="86943"/>
                  <a:pt x="462036" y="100825"/>
                  <a:pt x="466983" y="112934"/>
                </a:cubicBezTo>
                <a:cubicBezTo>
                  <a:pt x="467353" y="113820"/>
                  <a:pt x="467722" y="114706"/>
                  <a:pt x="468017" y="115592"/>
                </a:cubicBezTo>
                <a:cubicBezTo>
                  <a:pt x="472743" y="128292"/>
                  <a:pt x="485000" y="136857"/>
                  <a:pt x="498586" y="136931"/>
                </a:cubicBezTo>
                <a:lnTo>
                  <a:pt x="499767" y="136931"/>
                </a:lnTo>
                <a:cubicBezTo>
                  <a:pt x="499841" y="136931"/>
                  <a:pt x="499915" y="136931"/>
                  <a:pt x="499989" y="136931"/>
                </a:cubicBezTo>
                <a:cubicBezTo>
                  <a:pt x="503385" y="136931"/>
                  <a:pt x="506191" y="139737"/>
                  <a:pt x="506191" y="143133"/>
                </a:cubicBezTo>
                <a:lnTo>
                  <a:pt x="506191" y="155169"/>
                </a:lnTo>
                <a:close/>
                <a:moveTo>
                  <a:pt x="386649" y="62725"/>
                </a:moveTo>
                <a:cubicBezTo>
                  <a:pt x="340648" y="62725"/>
                  <a:pt x="303212" y="100160"/>
                  <a:pt x="303212" y="146161"/>
                </a:cubicBezTo>
                <a:cubicBezTo>
                  <a:pt x="303212" y="192161"/>
                  <a:pt x="340648" y="229597"/>
                  <a:pt x="386649" y="229597"/>
                </a:cubicBezTo>
                <a:cubicBezTo>
                  <a:pt x="432649" y="229597"/>
                  <a:pt x="470085" y="192161"/>
                  <a:pt x="470085" y="146161"/>
                </a:cubicBezTo>
                <a:cubicBezTo>
                  <a:pt x="470158" y="100160"/>
                  <a:pt x="432723" y="62725"/>
                  <a:pt x="386649" y="62725"/>
                </a:cubicBezTo>
                <a:moveTo>
                  <a:pt x="386649" y="203089"/>
                </a:moveTo>
                <a:cubicBezTo>
                  <a:pt x="355268" y="203089"/>
                  <a:pt x="329794" y="177542"/>
                  <a:pt x="329794" y="146235"/>
                </a:cubicBezTo>
                <a:cubicBezTo>
                  <a:pt x="329794" y="114854"/>
                  <a:pt x="355342" y="89380"/>
                  <a:pt x="386649" y="89380"/>
                </a:cubicBezTo>
                <a:cubicBezTo>
                  <a:pt x="418029" y="89380"/>
                  <a:pt x="443503" y="114928"/>
                  <a:pt x="443503" y="146235"/>
                </a:cubicBezTo>
                <a:cubicBezTo>
                  <a:pt x="443577" y="177542"/>
                  <a:pt x="418029" y="203089"/>
                  <a:pt x="386649" y="203089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60">
            <a:extLst>
              <a:ext uri="{FF2B5EF4-FFF2-40B4-BE49-F238E27FC236}">
                <a16:creationId xmlns:a16="http://schemas.microsoft.com/office/drawing/2014/main" id="{4376F0FF-AAC5-0940-B156-D80E9DD0228E}"/>
              </a:ext>
            </a:extLst>
          </p:cNvPr>
          <p:cNvSpPr/>
          <p:nvPr/>
        </p:nvSpPr>
        <p:spPr>
          <a:xfrm>
            <a:off x="6281262" y="8366147"/>
            <a:ext cx="839647" cy="839647"/>
          </a:xfrm>
          <a:custGeom>
            <a:avLst/>
            <a:gdLst>
              <a:gd name="connsiteX0" fmla="*/ 259353 w 532366"/>
              <a:gd name="connsiteY0" fmla="*/ 435750 h 532366"/>
              <a:gd name="connsiteX1" fmla="*/ 260682 w 532366"/>
              <a:gd name="connsiteY1" fmla="*/ 435676 h 532366"/>
              <a:gd name="connsiteX2" fmla="*/ 266146 w 532366"/>
              <a:gd name="connsiteY2" fmla="*/ 435750 h 532366"/>
              <a:gd name="connsiteX3" fmla="*/ 378526 w 532366"/>
              <a:gd name="connsiteY3" fmla="*/ 393072 h 532366"/>
              <a:gd name="connsiteX4" fmla="*/ 382440 w 532366"/>
              <a:gd name="connsiteY4" fmla="*/ 389750 h 532366"/>
              <a:gd name="connsiteX5" fmla="*/ 382809 w 532366"/>
              <a:gd name="connsiteY5" fmla="*/ 389159 h 532366"/>
              <a:gd name="connsiteX6" fmla="*/ 385910 w 532366"/>
              <a:gd name="connsiteY6" fmla="*/ 386132 h 532366"/>
              <a:gd name="connsiteX7" fmla="*/ 435529 w 532366"/>
              <a:gd name="connsiteY7" fmla="*/ 266368 h 532366"/>
              <a:gd name="connsiteX8" fmla="*/ 385910 w 532366"/>
              <a:gd name="connsiteY8" fmla="*/ 146604 h 532366"/>
              <a:gd name="connsiteX9" fmla="*/ 275302 w 532366"/>
              <a:gd name="connsiteY9" fmla="*/ 97207 h 532366"/>
              <a:gd name="connsiteX10" fmla="*/ 271389 w 532366"/>
              <a:gd name="connsiteY10" fmla="*/ 97059 h 532366"/>
              <a:gd name="connsiteX11" fmla="*/ 266589 w 532366"/>
              <a:gd name="connsiteY11" fmla="*/ 96985 h 532366"/>
              <a:gd name="connsiteX12" fmla="*/ 265260 w 532366"/>
              <a:gd name="connsiteY12" fmla="*/ 96985 h 532366"/>
              <a:gd name="connsiteX13" fmla="*/ 153323 w 532366"/>
              <a:gd name="connsiteY13" fmla="*/ 139958 h 532366"/>
              <a:gd name="connsiteX14" fmla="*/ 150074 w 532366"/>
              <a:gd name="connsiteY14" fmla="*/ 142912 h 532366"/>
              <a:gd name="connsiteX15" fmla="*/ 150000 w 532366"/>
              <a:gd name="connsiteY15" fmla="*/ 142986 h 532366"/>
              <a:gd name="connsiteX16" fmla="*/ 146308 w 532366"/>
              <a:gd name="connsiteY16" fmla="*/ 146604 h 532366"/>
              <a:gd name="connsiteX17" fmla="*/ 96690 w 532366"/>
              <a:gd name="connsiteY17" fmla="*/ 266368 h 532366"/>
              <a:gd name="connsiteX18" fmla="*/ 146308 w 532366"/>
              <a:gd name="connsiteY18" fmla="*/ 386132 h 532366"/>
              <a:gd name="connsiteX19" fmla="*/ 257138 w 532366"/>
              <a:gd name="connsiteY19" fmla="*/ 435529 h 532366"/>
              <a:gd name="connsiteX20" fmla="*/ 259353 w 532366"/>
              <a:gd name="connsiteY20" fmla="*/ 435750 h 532366"/>
              <a:gd name="connsiteX21" fmla="*/ 269469 w 532366"/>
              <a:gd name="connsiteY21" fmla="*/ 117881 h 532366"/>
              <a:gd name="connsiteX22" fmla="*/ 314214 w 532366"/>
              <a:gd name="connsiteY22" fmla="*/ 167426 h 532366"/>
              <a:gd name="connsiteX23" fmla="*/ 265408 w 532366"/>
              <a:gd name="connsiteY23" fmla="*/ 173333 h 532366"/>
              <a:gd name="connsiteX24" fmla="*/ 222139 w 532366"/>
              <a:gd name="connsiteY24" fmla="*/ 167352 h 532366"/>
              <a:gd name="connsiteX25" fmla="*/ 269469 w 532366"/>
              <a:gd name="connsiteY25" fmla="*/ 117881 h 532366"/>
              <a:gd name="connsiteX26" fmla="*/ 201613 w 532366"/>
              <a:gd name="connsiteY26" fmla="*/ 160633 h 532366"/>
              <a:gd name="connsiteX27" fmla="*/ 176212 w 532366"/>
              <a:gd name="connsiteY27" fmla="*/ 148080 h 532366"/>
              <a:gd name="connsiteX28" fmla="*/ 235282 w 532366"/>
              <a:gd name="connsiteY28" fmla="*/ 120908 h 532366"/>
              <a:gd name="connsiteX29" fmla="*/ 201613 w 532366"/>
              <a:gd name="connsiteY29" fmla="*/ 160633 h 532366"/>
              <a:gd name="connsiteX30" fmla="*/ 304246 w 532366"/>
              <a:gd name="connsiteY30" fmla="*/ 122607 h 532366"/>
              <a:gd name="connsiteX31" fmla="*/ 357852 w 532366"/>
              <a:gd name="connsiteY31" fmla="*/ 149336 h 532366"/>
              <a:gd name="connsiteX32" fmla="*/ 334520 w 532366"/>
              <a:gd name="connsiteY32" fmla="*/ 160633 h 532366"/>
              <a:gd name="connsiteX33" fmla="*/ 304246 w 532366"/>
              <a:gd name="connsiteY33" fmla="*/ 122607 h 532366"/>
              <a:gd name="connsiteX34" fmla="*/ 265039 w 532366"/>
              <a:gd name="connsiteY34" fmla="*/ 194081 h 532366"/>
              <a:gd name="connsiteX35" fmla="*/ 268287 w 532366"/>
              <a:gd name="connsiteY35" fmla="*/ 194081 h 532366"/>
              <a:gd name="connsiteX36" fmla="*/ 325364 w 532366"/>
              <a:gd name="connsiteY36" fmla="*/ 185811 h 532366"/>
              <a:gd name="connsiteX37" fmla="*/ 345595 w 532366"/>
              <a:gd name="connsiteY37" fmla="*/ 256104 h 532366"/>
              <a:gd name="connsiteX38" fmla="*/ 187066 w 532366"/>
              <a:gd name="connsiteY38" fmla="*/ 256104 h 532366"/>
              <a:gd name="connsiteX39" fmla="*/ 210251 w 532366"/>
              <a:gd name="connsiteY39" fmla="*/ 185590 h 532366"/>
              <a:gd name="connsiteX40" fmla="*/ 265039 w 532366"/>
              <a:gd name="connsiteY40" fmla="*/ 194081 h 532366"/>
              <a:gd name="connsiteX41" fmla="*/ 345226 w 532366"/>
              <a:gd name="connsiteY41" fmla="*/ 276705 h 532366"/>
              <a:gd name="connsiteX42" fmla="*/ 322041 w 532366"/>
              <a:gd name="connsiteY42" fmla="*/ 347146 h 532366"/>
              <a:gd name="connsiteX43" fmla="*/ 267475 w 532366"/>
              <a:gd name="connsiteY43" fmla="*/ 338728 h 532366"/>
              <a:gd name="connsiteX44" fmla="*/ 207003 w 532366"/>
              <a:gd name="connsiteY44" fmla="*/ 347072 h 532366"/>
              <a:gd name="connsiteX45" fmla="*/ 186697 w 532366"/>
              <a:gd name="connsiteY45" fmla="*/ 276779 h 532366"/>
              <a:gd name="connsiteX46" fmla="*/ 345226 w 532366"/>
              <a:gd name="connsiteY46" fmla="*/ 276779 h 532366"/>
              <a:gd name="connsiteX47" fmla="*/ 267180 w 532366"/>
              <a:gd name="connsiteY47" fmla="*/ 359403 h 532366"/>
              <a:gd name="connsiteX48" fmla="*/ 310227 w 532366"/>
              <a:gd name="connsiteY48" fmla="*/ 365310 h 532366"/>
              <a:gd name="connsiteX49" fmla="*/ 262897 w 532366"/>
              <a:gd name="connsiteY49" fmla="*/ 414854 h 532366"/>
              <a:gd name="connsiteX50" fmla="*/ 218226 w 532366"/>
              <a:gd name="connsiteY50" fmla="*/ 365384 h 532366"/>
              <a:gd name="connsiteX51" fmla="*/ 267180 w 532366"/>
              <a:gd name="connsiteY51" fmla="*/ 359403 h 532366"/>
              <a:gd name="connsiteX52" fmla="*/ 330754 w 532366"/>
              <a:gd name="connsiteY52" fmla="*/ 372029 h 532366"/>
              <a:gd name="connsiteX53" fmla="*/ 356228 w 532366"/>
              <a:gd name="connsiteY53" fmla="*/ 384581 h 532366"/>
              <a:gd name="connsiteX54" fmla="*/ 297010 w 532366"/>
              <a:gd name="connsiteY54" fmla="*/ 411827 h 532366"/>
              <a:gd name="connsiteX55" fmla="*/ 330754 w 532366"/>
              <a:gd name="connsiteY55" fmla="*/ 372029 h 532366"/>
              <a:gd name="connsiteX56" fmla="*/ 228120 w 532366"/>
              <a:gd name="connsiteY56" fmla="*/ 410129 h 532366"/>
              <a:gd name="connsiteX57" fmla="*/ 174514 w 532366"/>
              <a:gd name="connsiteY57" fmla="*/ 383400 h 532366"/>
              <a:gd name="connsiteX58" fmla="*/ 197773 w 532366"/>
              <a:gd name="connsiteY58" fmla="*/ 372029 h 532366"/>
              <a:gd name="connsiteX59" fmla="*/ 228120 w 532366"/>
              <a:gd name="connsiteY59" fmla="*/ 410129 h 532366"/>
              <a:gd name="connsiteX60" fmla="*/ 372398 w 532366"/>
              <a:gd name="connsiteY60" fmla="*/ 370330 h 532366"/>
              <a:gd name="connsiteX61" fmla="*/ 341829 w 532366"/>
              <a:gd name="connsiteY61" fmla="*/ 354234 h 532366"/>
              <a:gd name="connsiteX62" fmla="*/ 365974 w 532366"/>
              <a:gd name="connsiteY62" fmla="*/ 276705 h 532366"/>
              <a:gd name="connsiteX63" fmla="*/ 414485 w 532366"/>
              <a:gd name="connsiteY63" fmla="*/ 276705 h 532366"/>
              <a:gd name="connsiteX64" fmla="*/ 372398 w 532366"/>
              <a:gd name="connsiteY64" fmla="*/ 370330 h 532366"/>
              <a:gd name="connsiteX65" fmla="*/ 414485 w 532366"/>
              <a:gd name="connsiteY65" fmla="*/ 256031 h 532366"/>
              <a:gd name="connsiteX66" fmla="*/ 366343 w 532366"/>
              <a:gd name="connsiteY66" fmla="*/ 256031 h 532366"/>
              <a:gd name="connsiteX67" fmla="*/ 345078 w 532366"/>
              <a:gd name="connsiteY67" fmla="*/ 178723 h 532366"/>
              <a:gd name="connsiteX68" fmla="*/ 373801 w 532366"/>
              <a:gd name="connsiteY68" fmla="*/ 163882 h 532366"/>
              <a:gd name="connsiteX69" fmla="*/ 414485 w 532366"/>
              <a:gd name="connsiteY69" fmla="*/ 256031 h 532366"/>
              <a:gd name="connsiteX70" fmla="*/ 159968 w 532366"/>
              <a:gd name="connsiteY70" fmla="*/ 162331 h 532366"/>
              <a:gd name="connsiteX71" fmla="*/ 190463 w 532366"/>
              <a:gd name="connsiteY71" fmla="*/ 178428 h 532366"/>
              <a:gd name="connsiteX72" fmla="*/ 166318 w 532366"/>
              <a:gd name="connsiteY72" fmla="*/ 256031 h 532366"/>
              <a:gd name="connsiteX73" fmla="*/ 117807 w 532366"/>
              <a:gd name="connsiteY73" fmla="*/ 256031 h 532366"/>
              <a:gd name="connsiteX74" fmla="*/ 159968 w 532366"/>
              <a:gd name="connsiteY74" fmla="*/ 162331 h 532366"/>
              <a:gd name="connsiteX75" fmla="*/ 117807 w 532366"/>
              <a:gd name="connsiteY75" fmla="*/ 276705 h 532366"/>
              <a:gd name="connsiteX76" fmla="*/ 166023 w 532366"/>
              <a:gd name="connsiteY76" fmla="*/ 276705 h 532366"/>
              <a:gd name="connsiteX77" fmla="*/ 187362 w 532366"/>
              <a:gd name="connsiteY77" fmla="*/ 354086 h 532366"/>
              <a:gd name="connsiteX78" fmla="*/ 158639 w 532366"/>
              <a:gd name="connsiteY78" fmla="*/ 368928 h 532366"/>
              <a:gd name="connsiteX79" fmla="*/ 117807 w 532366"/>
              <a:gd name="connsiteY79" fmla="*/ 276705 h 532366"/>
              <a:gd name="connsiteX80" fmla="*/ 128735 w 532366"/>
              <a:gd name="connsiteY80" fmla="*/ 390562 h 532366"/>
              <a:gd name="connsiteX81" fmla="*/ 60583 w 532366"/>
              <a:gd name="connsiteY81" fmla="*/ 390562 h 532366"/>
              <a:gd name="connsiteX82" fmla="*/ 58959 w 532366"/>
              <a:gd name="connsiteY82" fmla="*/ 385836 h 532366"/>
              <a:gd name="connsiteX83" fmla="*/ 27061 w 532366"/>
              <a:gd name="connsiteY83" fmla="*/ 266442 h 532366"/>
              <a:gd name="connsiteX84" fmla="*/ 97133 w 532366"/>
              <a:gd name="connsiteY84" fmla="*/ 97281 h 532366"/>
              <a:gd name="connsiteX85" fmla="*/ 266294 w 532366"/>
              <a:gd name="connsiteY85" fmla="*/ 27209 h 532366"/>
              <a:gd name="connsiteX86" fmla="*/ 329203 w 532366"/>
              <a:gd name="connsiteY86" fmla="*/ 35553 h 532366"/>
              <a:gd name="connsiteX87" fmla="*/ 345521 w 532366"/>
              <a:gd name="connsiteY87" fmla="*/ 26175 h 532366"/>
              <a:gd name="connsiteX88" fmla="*/ 336144 w 532366"/>
              <a:gd name="connsiteY88" fmla="*/ 9857 h 532366"/>
              <a:gd name="connsiteX89" fmla="*/ 266294 w 532366"/>
              <a:gd name="connsiteY89" fmla="*/ 554 h 532366"/>
              <a:gd name="connsiteX90" fmla="*/ 162848 w 532366"/>
              <a:gd name="connsiteY90" fmla="*/ 21450 h 532366"/>
              <a:gd name="connsiteX91" fmla="*/ 78378 w 532366"/>
              <a:gd name="connsiteY91" fmla="*/ 78378 h 532366"/>
              <a:gd name="connsiteX92" fmla="*/ 21450 w 532366"/>
              <a:gd name="connsiteY92" fmla="*/ 162848 h 532366"/>
              <a:gd name="connsiteX93" fmla="*/ 554 w 532366"/>
              <a:gd name="connsiteY93" fmla="*/ 266294 h 532366"/>
              <a:gd name="connsiteX94" fmla="*/ 35996 w 532366"/>
              <a:gd name="connsiteY94" fmla="*/ 398979 h 532366"/>
              <a:gd name="connsiteX95" fmla="*/ 36439 w 532366"/>
              <a:gd name="connsiteY95" fmla="*/ 399644 h 532366"/>
              <a:gd name="connsiteX96" fmla="*/ 35774 w 532366"/>
              <a:gd name="connsiteY96" fmla="*/ 403705 h 532366"/>
              <a:gd name="connsiteX97" fmla="*/ 35774 w 532366"/>
              <a:gd name="connsiteY97" fmla="*/ 483449 h 532366"/>
              <a:gd name="connsiteX98" fmla="*/ 49065 w 532366"/>
              <a:gd name="connsiteY98" fmla="*/ 496740 h 532366"/>
              <a:gd name="connsiteX99" fmla="*/ 128809 w 532366"/>
              <a:gd name="connsiteY99" fmla="*/ 496740 h 532366"/>
              <a:gd name="connsiteX100" fmla="*/ 142100 w 532366"/>
              <a:gd name="connsiteY100" fmla="*/ 483449 h 532366"/>
              <a:gd name="connsiteX101" fmla="*/ 142100 w 532366"/>
              <a:gd name="connsiteY101" fmla="*/ 403705 h 532366"/>
              <a:gd name="connsiteX102" fmla="*/ 128735 w 532366"/>
              <a:gd name="connsiteY102" fmla="*/ 390562 h 532366"/>
              <a:gd name="connsiteX103" fmla="*/ 115444 w 532366"/>
              <a:gd name="connsiteY103" fmla="*/ 470306 h 532366"/>
              <a:gd name="connsiteX104" fmla="*/ 62282 w 532366"/>
              <a:gd name="connsiteY104" fmla="*/ 470306 h 532366"/>
              <a:gd name="connsiteX105" fmla="*/ 62282 w 532366"/>
              <a:gd name="connsiteY105" fmla="*/ 417143 h 532366"/>
              <a:gd name="connsiteX106" fmla="*/ 115444 w 532366"/>
              <a:gd name="connsiteY106" fmla="*/ 417143 h 532366"/>
              <a:gd name="connsiteX107" fmla="*/ 115444 w 532366"/>
              <a:gd name="connsiteY107" fmla="*/ 470306 h 532366"/>
              <a:gd name="connsiteX108" fmla="*/ 496075 w 532366"/>
              <a:gd name="connsiteY108" fmla="*/ 132648 h 532366"/>
              <a:gd name="connsiteX109" fmla="*/ 496592 w 532366"/>
              <a:gd name="connsiteY109" fmla="*/ 129031 h 532366"/>
              <a:gd name="connsiteX110" fmla="*/ 496592 w 532366"/>
              <a:gd name="connsiteY110" fmla="*/ 49286 h 532366"/>
              <a:gd name="connsiteX111" fmla="*/ 483302 w 532366"/>
              <a:gd name="connsiteY111" fmla="*/ 35996 h 532366"/>
              <a:gd name="connsiteX112" fmla="*/ 403557 w 532366"/>
              <a:gd name="connsiteY112" fmla="*/ 35996 h 532366"/>
              <a:gd name="connsiteX113" fmla="*/ 390267 w 532366"/>
              <a:gd name="connsiteY113" fmla="*/ 49286 h 532366"/>
              <a:gd name="connsiteX114" fmla="*/ 390267 w 532366"/>
              <a:gd name="connsiteY114" fmla="*/ 129031 h 532366"/>
              <a:gd name="connsiteX115" fmla="*/ 403557 w 532366"/>
              <a:gd name="connsiteY115" fmla="*/ 142321 h 532366"/>
              <a:gd name="connsiteX116" fmla="*/ 471044 w 532366"/>
              <a:gd name="connsiteY116" fmla="*/ 142321 h 532366"/>
              <a:gd name="connsiteX117" fmla="*/ 471857 w 532366"/>
              <a:gd name="connsiteY117" fmla="*/ 143946 h 532366"/>
              <a:gd name="connsiteX118" fmla="*/ 505526 w 532366"/>
              <a:gd name="connsiteY118" fmla="*/ 266442 h 532366"/>
              <a:gd name="connsiteX119" fmla="*/ 435455 w 532366"/>
              <a:gd name="connsiteY119" fmla="*/ 435603 h 532366"/>
              <a:gd name="connsiteX120" fmla="*/ 266294 w 532366"/>
              <a:gd name="connsiteY120" fmla="*/ 505674 h 532366"/>
              <a:gd name="connsiteX121" fmla="*/ 203237 w 532366"/>
              <a:gd name="connsiteY121" fmla="*/ 497257 h 532366"/>
              <a:gd name="connsiteX122" fmla="*/ 186919 w 532366"/>
              <a:gd name="connsiteY122" fmla="*/ 506560 h 532366"/>
              <a:gd name="connsiteX123" fmla="*/ 196222 w 532366"/>
              <a:gd name="connsiteY123" fmla="*/ 522878 h 532366"/>
              <a:gd name="connsiteX124" fmla="*/ 266220 w 532366"/>
              <a:gd name="connsiteY124" fmla="*/ 532182 h 532366"/>
              <a:gd name="connsiteX125" fmla="*/ 369666 w 532366"/>
              <a:gd name="connsiteY125" fmla="*/ 511286 h 532366"/>
              <a:gd name="connsiteX126" fmla="*/ 454136 w 532366"/>
              <a:gd name="connsiteY126" fmla="*/ 454357 h 532366"/>
              <a:gd name="connsiteX127" fmla="*/ 511064 w 532366"/>
              <a:gd name="connsiteY127" fmla="*/ 369888 h 532366"/>
              <a:gd name="connsiteX128" fmla="*/ 531960 w 532366"/>
              <a:gd name="connsiteY128" fmla="*/ 266442 h 532366"/>
              <a:gd name="connsiteX129" fmla="*/ 496075 w 532366"/>
              <a:gd name="connsiteY129" fmla="*/ 132648 h 532366"/>
              <a:gd name="connsiteX130" fmla="*/ 470011 w 532366"/>
              <a:gd name="connsiteY130" fmla="*/ 115740 h 532366"/>
              <a:gd name="connsiteX131" fmla="*/ 416848 w 532366"/>
              <a:gd name="connsiteY131" fmla="*/ 115740 h 532366"/>
              <a:gd name="connsiteX132" fmla="*/ 416848 w 532366"/>
              <a:gd name="connsiteY132" fmla="*/ 62577 h 532366"/>
              <a:gd name="connsiteX133" fmla="*/ 470011 w 532366"/>
              <a:gd name="connsiteY133" fmla="*/ 62577 h 532366"/>
              <a:gd name="connsiteX134" fmla="*/ 470011 w 532366"/>
              <a:gd name="connsiteY134" fmla="*/ 115740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532366" h="532366">
                <a:moveTo>
                  <a:pt x="259353" y="435750"/>
                </a:moveTo>
                <a:cubicBezTo>
                  <a:pt x="259796" y="435750"/>
                  <a:pt x="260239" y="435676"/>
                  <a:pt x="260682" y="435676"/>
                </a:cubicBezTo>
                <a:cubicBezTo>
                  <a:pt x="262528" y="435750"/>
                  <a:pt x="264300" y="435750"/>
                  <a:pt x="266146" y="435750"/>
                </a:cubicBezTo>
                <a:cubicBezTo>
                  <a:pt x="308012" y="435750"/>
                  <a:pt x="347515" y="420688"/>
                  <a:pt x="378526" y="393072"/>
                </a:cubicBezTo>
                <a:cubicBezTo>
                  <a:pt x="380003" y="392334"/>
                  <a:pt x="381406" y="391227"/>
                  <a:pt x="382440" y="389750"/>
                </a:cubicBezTo>
                <a:cubicBezTo>
                  <a:pt x="382587" y="389528"/>
                  <a:pt x="382661" y="389381"/>
                  <a:pt x="382809" y="389159"/>
                </a:cubicBezTo>
                <a:cubicBezTo>
                  <a:pt x="383843" y="388125"/>
                  <a:pt x="384876" y="387165"/>
                  <a:pt x="385910" y="386132"/>
                </a:cubicBezTo>
                <a:cubicBezTo>
                  <a:pt x="417882" y="354160"/>
                  <a:pt x="435529" y="311630"/>
                  <a:pt x="435529" y="266368"/>
                </a:cubicBezTo>
                <a:cubicBezTo>
                  <a:pt x="435529" y="221106"/>
                  <a:pt x="417882" y="178575"/>
                  <a:pt x="385910" y="146604"/>
                </a:cubicBezTo>
                <a:cubicBezTo>
                  <a:pt x="356080" y="116773"/>
                  <a:pt x="317094" y="99496"/>
                  <a:pt x="275302" y="97207"/>
                </a:cubicBezTo>
                <a:cubicBezTo>
                  <a:pt x="274047" y="96911"/>
                  <a:pt x="272718" y="96837"/>
                  <a:pt x="271389" y="97059"/>
                </a:cubicBezTo>
                <a:cubicBezTo>
                  <a:pt x="269764" y="96985"/>
                  <a:pt x="268214" y="96985"/>
                  <a:pt x="266589" y="96985"/>
                </a:cubicBezTo>
                <a:cubicBezTo>
                  <a:pt x="266146" y="96985"/>
                  <a:pt x="265703" y="96985"/>
                  <a:pt x="265260" y="96985"/>
                </a:cubicBezTo>
                <a:cubicBezTo>
                  <a:pt x="223542" y="97207"/>
                  <a:pt x="184187" y="112343"/>
                  <a:pt x="153323" y="139958"/>
                </a:cubicBezTo>
                <a:cubicBezTo>
                  <a:pt x="152068" y="140697"/>
                  <a:pt x="150960" y="141657"/>
                  <a:pt x="150074" y="142912"/>
                </a:cubicBezTo>
                <a:cubicBezTo>
                  <a:pt x="150074" y="142912"/>
                  <a:pt x="150074" y="142986"/>
                  <a:pt x="150000" y="142986"/>
                </a:cubicBezTo>
                <a:cubicBezTo>
                  <a:pt x="148745" y="144167"/>
                  <a:pt x="147490" y="145349"/>
                  <a:pt x="146308" y="146604"/>
                </a:cubicBezTo>
                <a:cubicBezTo>
                  <a:pt x="114337" y="178575"/>
                  <a:pt x="96690" y="221106"/>
                  <a:pt x="96690" y="266368"/>
                </a:cubicBezTo>
                <a:cubicBezTo>
                  <a:pt x="96690" y="311630"/>
                  <a:pt x="114337" y="354160"/>
                  <a:pt x="146308" y="386132"/>
                </a:cubicBezTo>
                <a:cubicBezTo>
                  <a:pt x="176212" y="416036"/>
                  <a:pt x="215272" y="433314"/>
                  <a:pt x="257138" y="435529"/>
                </a:cubicBezTo>
                <a:cubicBezTo>
                  <a:pt x="257876" y="435676"/>
                  <a:pt x="258615" y="435750"/>
                  <a:pt x="259353" y="435750"/>
                </a:cubicBezTo>
                <a:moveTo>
                  <a:pt x="269469" y="117881"/>
                </a:moveTo>
                <a:cubicBezTo>
                  <a:pt x="287485" y="133609"/>
                  <a:pt x="302474" y="150222"/>
                  <a:pt x="314214" y="167426"/>
                </a:cubicBezTo>
                <a:cubicBezTo>
                  <a:pt x="298413" y="171635"/>
                  <a:pt x="282021" y="173628"/>
                  <a:pt x="265408" y="173333"/>
                </a:cubicBezTo>
                <a:cubicBezTo>
                  <a:pt x="250640" y="173111"/>
                  <a:pt x="236168" y="171118"/>
                  <a:pt x="222139" y="167352"/>
                </a:cubicBezTo>
                <a:cubicBezTo>
                  <a:pt x="234691" y="150148"/>
                  <a:pt x="250493" y="133609"/>
                  <a:pt x="269469" y="117881"/>
                </a:cubicBezTo>
                <a:moveTo>
                  <a:pt x="201613" y="160633"/>
                </a:moveTo>
                <a:cubicBezTo>
                  <a:pt x="192826" y="157163"/>
                  <a:pt x="184335" y="152954"/>
                  <a:pt x="176212" y="148080"/>
                </a:cubicBezTo>
                <a:cubicBezTo>
                  <a:pt x="193343" y="135011"/>
                  <a:pt x="213426" y="125560"/>
                  <a:pt x="235282" y="120908"/>
                </a:cubicBezTo>
                <a:cubicBezTo>
                  <a:pt x="222213" y="133682"/>
                  <a:pt x="210990" y="146973"/>
                  <a:pt x="201613" y="160633"/>
                </a:cubicBezTo>
                <a:moveTo>
                  <a:pt x="304246" y="122607"/>
                </a:moveTo>
                <a:cubicBezTo>
                  <a:pt x="324035" y="127849"/>
                  <a:pt x="342199" y="137079"/>
                  <a:pt x="357852" y="149336"/>
                </a:cubicBezTo>
                <a:cubicBezTo>
                  <a:pt x="350321" y="153692"/>
                  <a:pt x="342568" y="157458"/>
                  <a:pt x="334520" y="160633"/>
                </a:cubicBezTo>
                <a:cubicBezTo>
                  <a:pt x="326102" y="147638"/>
                  <a:pt x="315986" y="134938"/>
                  <a:pt x="304246" y="122607"/>
                </a:cubicBezTo>
                <a:moveTo>
                  <a:pt x="265039" y="194081"/>
                </a:moveTo>
                <a:cubicBezTo>
                  <a:pt x="266146" y="194081"/>
                  <a:pt x="267254" y="194081"/>
                  <a:pt x="268287" y="194081"/>
                </a:cubicBezTo>
                <a:cubicBezTo>
                  <a:pt x="287781" y="194081"/>
                  <a:pt x="306978" y="191275"/>
                  <a:pt x="325364" y="185811"/>
                </a:cubicBezTo>
                <a:cubicBezTo>
                  <a:pt x="337621" y="208553"/>
                  <a:pt x="344488" y="232107"/>
                  <a:pt x="345595" y="256104"/>
                </a:cubicBezTo>
                <a:lnTo>
                  <a:pt x="187066" y="256104"/>
                </a:lnTo>
                <a:cubicBezTo>
                  <a:pt x="189208" y="231960"/>
                  <a:pt x="197034" y="208332"/>
                  <a:pt x="210251" y="185590"/>
                </a:cubicBezTo>
                <a:cubicBezTo>
                  <a:pt x="227898" y="190906"/>
                  <a:pt x="246284" y="193786"/>
                  <a:pt x="265039" y="194081"/>
                </a:cubicBezTo>
                <a:moveTo>
                  <a:pt x="345226" y="276705"/>
                </a:moveTo>
                <a:cubicBezTo>
                  <a:pt x="343085" y="300776"/>
                  <a:pt x="335258" y="324478"/>
                  <a:pt x="322041" y="347146"/>
                </a:cubicBezTo>
                <a:cubicBezTo>
                  <a:pt x="304468" y="341903"/>
                  <a:pt x="286156" y="339023"/>
                  <a:pt x="267475" y="338728"/>
                </a:cubicBezTo>
                <a:cubicBezTo>
                  <a:pt x="246801" y="338359"/>
                  <a:pt x="226422" y="341239"/>
                  <a:pt x="207003" y="347072"/>
                </a:cubicBezTo>
                <a:cubicBezTo>
                  <a:pt x="194746" y="324330"/>
                  <a:pt x="187879" y="300702"/>
                  <a:pt x="186697" y="276779"/>
                </a:cubicBezTo>
                <a:lnTo>
                  <a:pt x="345226" y="276779"/>
                </a:lnTo>
                <a:close/>
                <a:moveTo>
                  <a:pt x="267180" y="359403"/>
                </a:moveTo>
                <a:cubicBezTo>
                  <a:pt x="281874" y="359624"/>
                  <a:pt x="296272" y="361618"/>
                  <a:pt x="310227" y="365310"/>
                </a:cubicBezTo>
                <a:cubicBezTo>
                  <a:pt x="297675" y="382587"/>
                  <a:pt x="281800" y="399127"/>
                  <a:pt x="262897" y="414854"/>
                </a:cubicBezTo>
                <a:cubicBezTo>
                  <a:pt x="244881" y="399127"/>
                  <a:pt x="229966" y="382514"/>
                  <a:pt x="218226" y="365384"/>
                </a:cubicBezTo>
                <a:cubicBezTo>
                  <a:pt x="234027" y="361175"/>
                  <a:pt x="250493" y="359107"/>
                  <a:pt x="267180" y="359403"/>
                </a:cubicBezTo>
                <a:moveTo>
                  <a:pt x="330754" y="372029"/>
                </a:moveTo>
                <a:cubicBezTo>
                  <a:pt x="339540" y="375499"/>
                  <a:pt x="348032" y="379708"/>
                  <a:pt x="356228" y="384581"/>
                </a:cubicBezTo>
                <a:cubicBezTo>
                  <a:pt x="339023" y="397724"/>
                  <a:pt x="318940" y="407175"/>
                  <a:pt x="297010" y="411827"/>
                </a:cubicBezTo>
                <a:cubicBezTo>
                  <a:pt x="310079" y="399053"/>
                  <a:pt x="321303" y="385763"/>
                  <a:pt x="330754" y="372029"/>
                </a:cubicBezTo>
                <a:moveTo>
                  <a:pt x="228120" y="410129"/>
                </a:moveTo>
                <a:cubicBezTo>
                  <a:pt x="208332" y="404886"/>
                  <a:pt x="190168" y="395731"/>
                  <a:pt x="174514" y="383400"/>
                </a:cubicBezTo>
                <a:cubicBezTo>
                  <a:pt x="182046" y="379043"/>
                  <a:pt x="189799" y="375278"/>
                  <a:pt x="197773" y="372029"/>
                </a:cubicBezTo>
                <a:cubicBezTo>
                  <a:pt x="206264" y="385172"/>
                  <a:pt x="216380" y="397872"/>
                  <a:pt x="228120" y="410129"/>
                </a:cubicBezTo>
                <a:moveTo>
                  <a:pt x="372398" y="370330"/>
                </a:moveTo>
                <a:cubicBezTo>
                  <a:pt x="362651" y="364054"/>
                  <a:pt x="352388" y="358738"/>
                  <a:pt x="341829" y="354234"/>
                </a:cubicBezTo>
                <a:cubicBezTo>
                  <a:pt x="355785" y="329351"/>
                  <a:pt x="363907" y="303360"/>
                  <a:pt x="365974" y="276705"/>
                </a:cubicBezTo>
                <a:lnTo>
                  <a:pt x="414485" y="276705"/>
                </a:lnTo>
                <a:cubicBezTo>
                  <a:pt x="411975" y="313033"/>
                  <a:pt x="396395" y="345817"/>
                  <a:pt x="372398" y="370330"/>
                </a:cubicBezTo>
                <a:moveTo>
                  <a:pt x="414485" y="256031"/>
                </a:moveTo>
                <a:lnTo>
                  <a:pt x="366343" y="256031"/>
                </a:lnTo>
                <a:cubicBezTo>
                  <a:pt x="365236" y="229597"/>
                  <a:pt x="358074" y="203606"/>
                  <a:pt x="345078" y="178723"/>
                </a:cubicBezTo>
                <a:cubicBezTo>
                  <a:pt x="354972" y="174588"/>
                  <a:pt x="364571" y="169641"/>
                  <a:pt x="373801" y="163882"/>
                </a:cubicBezTo>
                <a:cubicBezTo>
                  <a:pt x="396986" y="188248"/>
                  <a:pt x="412049" y="220441"/>
                  <a:pt x="414485" y="256031"/>
                </a:cubicBezTo>
                <a:moveTo>
                  <a:pt x="159968" y="162331"/>
                </a:moveTo>
                <a:cubicBezTo>
                  <a:pt x="169715" y="168607"/>
                  <a:pt x="179904" y="173997"/>
                  <a:pt x="190463" y="178428"/>
                </a:cubicBezTo>
                <a:cubicBezTo>
                  <a:pt x="176508" y="203311"/>
                  <a:pt x="168386" y="229375"/>
                  <a:pt x="166318" y="256031"/>
                </a:cubicBezTo>
                <a:lnTo>
                  <a:pt x="117807" y="256031"/>
                </a:lnTo>
                <a:cubicBezTo>
                  <a:pt x="120318" y="219702"/>
                  <a:pt x="135971" y="186845"/>
                  <a:pt x="159968" y="162331"/>
                </a:cubicBezTo>
                <a:moveTo>
                  <a:pt x="117807" y="276705"/>
                </a:moveTo>
                <a:lnTo>
                  <a:pt x="166023" y="276705"/>
                </a:lnTo>
                <a:cubicBezTo>
                  <a:pt x="167130" y="303212"/>
                  <a:pt x="174367" y="329129"/>
                  <a:pt x="187362" y="354086"/>
                </a:cubicBezTo>
                <a:cubicBezTo>
                  <a:pt x="177468" y="358221"/>
                  <a:pt x="167869" y="363168"/>
                  <a:pt x="158639" y="368928"/>
                </a:cubicBezTo>
                <a:cubicBezTo>
                  <a:pt x="135307" y="344561"/>
                  <a:pt x="120244" y="312368"/>
                  <a:pt x="117807" y="276705"/>
                </a:cubicBezTo>
                <a:moveTo>
                  <a:pt x="128735" y="390562"/>
                </a:moveTo>
                <a:lnTo>
                  <a:pt x="60583" y="390562"/>
                </a:lnTo>
                <a:cubicBezTo>
                  <a:pt x="60362" y="388938"/>
                  <a:pt x="59845" y="387313"/>
                  <a:pt x="58959" y="385836"/>
                </a:cubicBezTo>
                <a:cubicBezTo>
                  <a:pt x="38137" y="349730"/>
                  <a:pt x="27061" y="308455"/>
                  <a:pt x="27061" y="266442"/>
                </a:cubicBezTo>
                <a:cubicBezTo>
                  <a:pt x="27061" y="202572"/>
                  <a:pt x="51944" y="142469"/>
                  <a:pt x="97133" y="97281"/>
                </a:cubicBezTo>
                <a:cubicBezTo>
                  <a:pt x="142321" y="52092"/>
                  <a:pt x="202425" y="27209"/>
                  <a:pt x="266294" y="27209"/>
                </a:cubicBezTo>
                <a:cubicBezTo>
                  <a:pt x="287633" y="27209"/>
                  <a:pt x="308824" y="30015"/>
                  <a:pt x="329203" y="35553"/>
                </a:cubicBezTo>
                <a:cubicBezTo>
                  <a:pt x="336292" y="37472"/>
                  <a:pt x="343601" y="33264"/>
                  <a:pt x="345521" y="26175"/>
                </a:cubicBezTo>
                <a:cubicBezTo>
                  <a:pt x="347441" y="19087"/>
                  <a:pt x="343232" y="11777"/>
                  <a:pt x="336144" y="9857"/>
                </a:cubicBezTo>
                <a:cubicBezTo>
                  <a:pt x="313476" y="3729"/>
                  <a:pt x="289996" y="554"/>
                  <a:pt x="266294" y="554"/>
                </a:cubicBezTo>
                <a:cubicBezTo>
                  <a:pt x="230409" y="554"/>
                  <a:pt x="195632" y="7568"/>
                  <a:pt x="162848" y="21450"/>
                </a:cubicBezTo>
                <a:cubicBezTo>
                  <a:pt x="131172" y="34814"/>
                  <a:pt x="102744" y="54012"/>
                  <a:pt x="78378" y="78378"/>
                </a:cubicBezTo>
                <a:cubicBezTo>
                  <a:pt x="53938" y="102818"/>
                  <a:pt x="34814" y="131246"/>
                  <a:pt x="21450" y="162848"/>
                </a:cubicBezTo>
                <a:cubicBezTo>
                  <a:pt x="7568" y="195632"/>
                  <a:pt x="554" y="230409"/>
                  <a:pt x="554" y="266294"/>
                </a:cubicBezTo>
                <a:cubicBezTo>
                  <a:pt x="554" y="312959"/>
                  <a:pt x="12811" y="358812"/>
                  <a:pt x="35996" y="398979"/>
                </a:cubicBezTo>
                <a:cubicBezTo>
                  <a:pt x="36143" y="399201"/>
                  <a:pt x="36291" y="399423"/>
                  <a:pt x="36439" y="399644"/>
                </a:cubicBezTo>
                <a:cubicBezTo>
                  <a:pt x="35996" y="400899"/>
                  <a:pt x="35774" y="402302"/>
                  <a:pt x="35774" y="403705"/>
                </a:cubicBezTo>
                <a:lnTo>
                  <a:pt x="35774" y="483449"/>
                </a:lnTo>
                <a:cubicBezTo>
                  <a:pt x="35774" y="490759"/>
                  <a:pt x="41755" y="496740"/>
                  <a:pt x="49065" y="496740"/>
                </a:cubicBezTo>
                <a:lnTo>
                  <a:pt x="128809" y="496740"/>
                </a:lnTo>
                <a:cubicBezTo>
                  <a:pt x="136119" y="496740"/>
                  <a:pt x="142100" y="490759"/>
                  <a:pt x="142100" y="483449"/>
                </a:cubicBezTo>
                <a:lnTo>
                  <a:pt x="142100" y="403705"/>
                </a:lnTo>
                <a:cubicBezTo>
                  <a:pt x="142026" y="396469"/>
                  <a:pt x="136045" y="390562"/>
                  <a:pt x="128735" y="390562"/>
                </a:cubicBezTo>
                <a:moveTo>
                  <a:pt x="115444" y="470306"/>
                </a:moveTo>
                <a:lnTo>
                  <a:pt x="62282" y="470306"/>
                </a:lnTo>
                <a:lnTo>
                  <a:pt x="62282" y="417143"/>
                </a:lnTo>
                <a:lnTo>
                  <a:pt x="115444" y="417143"/>
                </a:lnTo>
                <a:lnTo>
                  <a:pt x="115444" y="470306"/>
                </a:lnTo>
                <a:close/>
                <a:moveTo>
                  <a:pt x="496075" y="132648"/>
                </a:moveTo>
                <a:cubicBezTo>
                  <a:pt x="496371" y="131467"/>
                  <a:pt x="496592" y="130286"/>
                  <a:pt x="496592" y="129031"/>
                </a:cubicBezTo>
                <a:lnTo>
                  <a:pt x="496592" y="49286"/>
                </a:lnTo>
                <a:cubicBezTo>
                  <a:pt x="496592" y="41977"/>
                  <a:pt x="490611" y="35996"/>
                  <a:pt x="483302" y="35996"/>
                </a:cubicBezTo>
                <a:lnTo>
                  <a:pt x="403557" y="35996"/>
                </a:lnTo>
                <a:cubicBezTo>
                  <a:pt x="396247" y="35996"/>
                  <a:pt x="390267" y="41977"/>
                  <a:pt x="390267" y="49286"/>
                </a:cubicBezTo>
                <a:lnTo>
                  <a:pt x="390267" y="129031"/>
                </a:lnTo>
                <a:cubicBezTo>
                  <a:pt x="390267" y="136340"/>
                  <a:pt x="396247" y="142321"/>
                  <a:pt x="403557" y="142321"/>
                </a:cubicBezTo>
                <a:lnTo>
                  <a:pt x="471044" y="142321"/>
                </a:lnTo>
                <a:cubicBezTo>
                  <a:pt x="471266" y="142838"/>
                  <a:pt x="471561" y="143429"/>
                  <a:pt x="471857" y="143946"/>
                </a:cubicBezTo>
                <a:cubicBezTo>
                  <a:pt x="493860" y="180864"/>
                  <a:pt x="505526" y="223173"/>
                  <a:pt x="505526" y="266442"/>
                </a:cubicBezTo>
                <a:cubicBezTo>
                  <a:pt x="505526" y="330311"/>
                  <a:pt x="480643" y="390414"/>
                  <a:pt x="435455" y="435603"/>
                </a:cubicBezTo>
                <a:cubicBezTo>
                  <a:pt x="390267" y="480791"/>
                  <a:pt x="330163" y="505674"/>
                  <a:pt x="266294" y="505674"/>
                </a:cubicBezTo>
                <a:cubicBezTo>
                  <a:pt x="244881" y="505674"/>
                  <a:pt x="223690" y="502868"/>
                  <a:pt x="203237" y="497257"/>
                </a:cubicBezTo>
                <a:cubicBezTo>
                  <a:pt x="196148" y="495337"/>
                  <a:pt x="188839" y="499472"/>
                  <a:pt x="186919" y="506560"/>
                </a:cubicBezTo>
                <a:cubicBezTo>
                  <a:pt x="184999" y="513648"/>
                  <a:pt x="189134" y="520958"/>
                  <a:pt x="196222" y="522878"/>
                </a:cubicBezTo>
                <a:cubicBezTo>
                  <a:pt x="218964" y="529080"/>
                  <a:pt x="242518" y="532182"/>
                  <a:pt x="266220" y="532182"/>
                </a:cubicBezTo>
                <a:cubicBezTo>
                  <a:pt x="302105" y="532182"/>
                  <a:pt x="336882" y="525167"/>
                  <a:pt x="369666" y="511286"/>
                </a:cubicBezTo>
                <a:cubicBezTo>
                  <a:pt x="401342" y="497921"/>
                  <a:pt x="429770" y="478724"/>
                  <a:pt x="454136" y="454357"/>
                </a:cubicBezTo>
                <a:cubicBezTo>
                  <a:pt x="478576" y="429917"/>
                  <a:pt x="497700" y="401490"/>
                  <a:pt x="511064" y="369888"/>
                </a:cubicBezTo>
                <a:cubicBezTo>
                  <a:pt x="524946" y="337104"/>
                  <a:pt x="531960" y="302327"/>
                  <a:pt x="531960" y="266442"/>
                </a:cubicBezTo>
                <a:cubicBezTo>
                  <a:pt x="532108" y="219260"/>
                  <a:pt x="519629" y="173111"/>
                  <a:pt x="496075" y="132648"/>
                </a:cubicBezTo>
                <a:moveTo>
                  <a:pt x="470011" y="115740"/>
                </a:moveTo>
                <a:lnTo>
                  <a:pt x="416848" y="115740"/>
                </a:lnTo>
                <a:lnTo>
                  <a:pt x="416848" y="62577"/>
                </a:lnTo>
                <a:lnTo>
                  <a:pt x="470011" y="62577"/>
                </a:lnTo>
                <a:lnTo>
                  <a:pt x="470011" y="1157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1">
            <a:extLst>
              <a:ext uri="{FF2B5EF4-FFF2-40B4-BE49-F238E27FC236}">
                <a16:creationId xmlns:a16="http://schemas.microsoft.com/office/drawing/2014/main" id="{84757A11-84A2-5048-9509-5EA476A7F46B}"/>
              </a:ext>
            </a:extLst>
          </p:cNvPr>
          <p:cNvSpPr/>
          <p:nvPr/>
        </p:nvSpPr>
        <p:spPr>
          <a:xfrm>
            <a:off x="17767244" y="10521468"/>
            <a:ext cx="992276" cy="730790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350">
            <a:extLst>
              <a:ext uri="{FF2B5EF4-FFF2-40B4-BE49-F238E27FC236}">
                <a16:creationId xmlns:a16="http://schemas.microsoft.com/office/drawing/2014/main" id="{90D81F53-A522-3F4E-A905-7E9C0C43EF98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2D73961-B488-B848-A550-2C0CCA31B2C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E8A2A-1EFE-BB47-BD23-1DA6E3C1A4A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312D20-B652-8448-96C9-BB48AD9443A8}"/>
              </a:ext>
            </a:extLst>
          </p:cNvPr>
          <p:cNvGrpSpPr/>
          <p:nvPr/>
        </p:nvGrpSpPr>
        <p:grpSpPr>
          <a:xfrm>
            <a:off x="2106932" y="4087201"/>
            <a:ext cx="20143470" cy="8206540"/>
            <a:chOff x="2005330" y="4030005"/>
            <a:chExt cx="20366989" cy="8297603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4B5CD6DA-BC22-8247-9C86-D0139DD88CC1}"/>
                </a:ext>
              </a:extLst>
            </p:cNvPr>
            <p:cNvSpPr/>
            <p:nvPr/>
          </p:nvSpPr>
          <p:spPr>
            <a:xfrm rot="5400000">
              <a:off x="1636283" y="4399052"/>
              <a:ext cx="5351184" cy="461308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7186304-591B-4341-987A-C7451A58C882}"/>
                </a:ext>
              </a:extLst>
            </p:cNvPr>
            <p:cNvSpPr/>
            <p:nvPr/>
          </p:nvSpPr>
          <p:spPr>
            <a:xfrm rot="5400000">
              <a:off x="6887584" y="4399052"/>
              <a:ext cx="5351184" cy="46130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76894458-0500-5648-82D3-2B793B293808}"/>
                </a:ext>
              </a:extLst>
            </p:cNvPr>
            <p:cNvSpPr/>
            <p:nvPr/>
          </p:nvSpPr>
          <p:spPr>
            <a:xfrm rot="5400000">
              <a:off x="12138883" y="4399052"/>
              <a:ext cx="5351184" cy="46130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0C679B90-7BDC-2A47-9718-A9394C4461F4}"/>
                </a:ext>
              </a:extLst>
            </p:cNvPr>
            <p:cNvSpPr/>
            <p:nvPr/>
          </p:nvSpPr>
          <p:spPr>
            <a:xfrm rot="5400000">
              <a:off x="17390183" y="4399052"/>
              <a:ext cx="5351184" cy="46130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B57F20-1160-B844-819B-C422ED9818C2}"/>
                </a:ext>
              </a:extLst>
            </p:cNvPr>
            <p:cNvSpPr/>
            <p:nvPr/>
          </p:nvSpPr>
          <p:spPr>
            <a:xfrm>
              <a:off x="2922197" y="9507491"/>
              <a:ext cx="27793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B73D6F-15FE-9A4E-B092-41525610224A}"/>
                </a:ext>
              </a:extLst>
            </p:cNvPr>
            <p:cNvSpPr/>
            <p:nvPr/>
          </p:nvSpPr>
          <p:spPr>
            <a:xfrm>
              <a:off x="8173498" y="9507491"/>
              <a:ext cx="27793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915782F-DFB8-F047-948F-3F4DD262494E}"/>
                </a:ext>
              </a:extLst>
            </p:cNvPr>
            <p:cNvSpPr/>
            <p:nvPr/>
          </p:nvSpPr>
          <p:spPr>
            <a:xfrm>
              <a:off x="13424798" y="9507491"/>
              <a:ext cx="27793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9FEA9F-DF65-DE42-A9E5-862F53A1289D}"/>
                </a:ext>
              </a:extLst>
            </p:cNvPr>
            <p:cNvSpPr/>
            <p:nvPr/>
          </p:nvSpPr>
          <p:spPr>
            <a:xfrm>
              <a:off x="18676097" y="9507491"/>
              <a:ext cx="27793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Step 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D0A5A9-660F-4749-AC45-917C56F771DA}"/>
                </a:ext>
              </a:extLst>
            </p:cNvPr>
            <p:cNvSpPr/>
            <p:nvPr/>
          </p:nvSpPr>
          <p:spPr>
            <a:xfrm>
              <a:off x="18580916" y="6105431"/>
              <a:ext cx="1930685" cy="1026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2020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998F42-E9C0-6740-88B3-FDCDC3681674}"/>
                </a:ext>
              </a:extLst>
            </p:cNvPr>
            <p:cNvSpPr/>
            <p:nvPr/>
          </p:nvSpPr>
          <p:spPr>
            <a:xfrm>
              <a:off x="13323116" y="6105431"/>
              <a:ext cx="1930685" cy="1026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2019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ECFF28-FF75-AD47-8C37-BBA88DD88854}"/>
                </a:ext>
              </a:extLst>
            </p:cNvPr>
            <p:cNvSpPr/>
            <p:nvPr/>
          </p:nvSpPr>
          <p:spPr>
            <a:xfrm>
              <a:off x="8141516" y="6105431"/>
              <a:ext cx="1930685" cy="1026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C143EE-8069-2249-9AEC-0D12AE7A25E3}"/>
                </a:ext>
              </a:extLst>
            </p:cNvPr>
            <p:cNvSpPr/>
            <p:nvPr/>
          </p:nvSpPr>
          <p:spPr>
            <a:xfrm>
              <a:off x="2921816" y="6105431"/>
              <a:ext cx="1930685" cy="1026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787072-0F4B-4840-8883-044FDA7D1F9C}"/>
                </a:ext>
              </a:extLst>
            </p:cNvPr>
            <p:cNvSpPr txBox="1"/>
            <p:nvPr/>
          </p:nvSpPr>
          <p:spPr>
            <a:xfrm>
              <a:off x="2681569" y="10280124"/>
              <a:ext cx="3120341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7893F9-CD09-0F43-A2C9-5BAE6E2FBD8D}"/>
                </a:ext>
              </a:extLst>
            </p:cNvPr>
            <p:cNvSpPr txBox="1"/>
            <p:nvPr/>
          </p:nvSpPr>
          <p:spPr>
            <a:xfrm>
              <a:off x="7959388" y="10280124"/>
              <a:ext cx="3120341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357C12-B60B-4049-8BDC-DF40AD394B44}"/>
                </a:ext>
              </a:extLst>
            </p:cNvPr>
            <p:cNvSpPr txBox="1"/>
            <p:nvPr/>
          </p:nvSpPr>
          <p:spPr>
            <a:xfrm>
              <a:off x="13219503" y="10280124"/>
              <a:ext cx="3120341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BBD2-F06A-CA49-8263-5AE89E28BE4F}"/>
                </a:ext>
              </a:extLst>
            </p:cNvPr>
            <p:cNvSpPr txBox="1"/>
            <p:nvPr/>
          </p:nvSpPr>
          <p:spPr>
            <a:xfrm>
              <a:off x="18505604" y="10280124"/>
              <a:ext cx="3120341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7FCE179F-3568-544F-B1E9-201345FDE92E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88907E0-089E-EB4E-996D-9E004589A58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4FD48-6BD9-0B4E-A0FB-78DF6080E07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C7E6D-BE01-2A4A-9D80-89F030BAF15C}"/>
              </a:ext>
            </a:extLst>
          </p:cNvPr>
          <p:cNvGrpSpPr/>
          <p:nvPr/>
        </p:nvGrpSpPr>
        <p:grpSpPr>
          <a:xfrm>
            <a:off x="2009115" y="5482130"/>
            <a:ext cx="20394680" cy="5361161"/>
            <a:chOff x="2076849" y="5482130"/>
            <a:chExt cx="20394680" cy="5361161"/>
          </a:xfrm>
        </p:grpSpPr>
        <p:sp>
          <p:nvSpPr>
            <p:cNvPr id="25" name="Freeform 438">
              <a:extLst>
                <a:ext uri="{FF2B5EF4-FFF2-40B4-BE49-F238E27FC236}">
                  <a16:creationId xmlns:a16="http://schemas.microsoft.com/office/drawing/2014/main" id="{F93583BF-826E-AF43-8E30-5ECACFD6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069" y="5482130"/>
              <a:ext cx="3118724" cy="3118739"/>
            </a:xfrm>
            <a:custGeom>
              <a:avLst/>
              <a:gdLst>
                <a:gd name="T0" fmla="*/ 48071 w 562"/>
                <a:gd name="T1" fmla="*/ 0 h 562"/>
                <a:gd name="T2" fmla="*/ 154258 w 562"/>
                <a:gd name="T3" fmla="*/ 0 h 562"/>
                <a:gd name="T4" fmla="*/ 154258 w 562"/>
                <a:gd name="T5" fmla="*/ 0 h 562"/>
                <a:gd name="T6" fmla="*/ 201253 w 562"/>
                <a:gd name="T7" fmla="*/ 47354 h 562"/>
                <a:gd name="T8" fmla="*/ 201253 w 562"/>
                <a:gd name="T9" fmla="*/ 154259 h 562"/>
                <a:gd name="T10" fmla="*/ 201253 w 562"/>
                <a:gd name="T11" fmla="*/ 154259 h 562"/>
                <a:gd name="T12" fmla="*/ 154258 w 562"/>
                <a:gd name="T13" fmla="*/ 201254 h 562"/>
                <a:gd name="T14" fmla="*/ 48071 w 562"/>
                <a:gd name="T15" fmla="*/ 201254 h 562"/>
                <a:gd name="T16" fmla="*/ 48071 w 562"/>
                <a:gd name="T17" fmla="*/ 201254 h 562"/>
                <a:gd name="T18" fmla="*/ 0 w 562"/>
                <a:gd name="T19" fmla="*/ 154259 h 562"/>
                <a:gd name="T20" fmla="*/ 0 w 562"/>
                <a:gd name="T21" fmla="*/ 47354 h 562"/>
                <a:gd name="T22" fmla="*/ 0 w 562"/>
                <a:gd name="T23" fmla="*/ 47354 h 562"/>
                <a:gd name="T24" fmla="*/ 48071 w 562"/>
                <a:gd name="T25" fmla="*/ 0 h 5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2" h="562">
                  <a:moveTo>
                    <a:pt x="134" y="0"/>
                  </a:moveTo>
                  <a:lnTo>
                    <a:pt x="430" y="0"/>
                  </a:lnTo>
                  <a:cubicBezTo>
                    <a:pt x="502" y="0"/>
                    <a:pt x="561" y="60"/>
                    <a:pt x="561" y="132"/>
                  </a:cubicBezTo>
                  <a:lnTo>
                    <a:pt x="561" y="430"/>
                  </a:lnTo>
                  <a:cubicBezTo>
                    <a:pt x="561" y="503"/>
                    <a:pt x="502" y="561"/>
                    <a:pt x="430" y="561"/>
                  </a:cubicBezTo>
                  <a:lnTo>
                    <a:pt x="134" y="561"/>
                  </a:lnTo>
                  <a:cubicBezTo>
                    <a:pt x="61" y="561"/>
                    <a:pt x="0" y="503"/>
                    <a:pt x="0" y="430"/>
                  </a:cubicBezTo>
                  <a:lnTo>
                    <a:pt x="0" y="132"/>
                  </a:lnTo>
                  <a:cubicBezTo>
                    <a:pt x="0" y="60"/>
                    <a:pt x="61" y="0"/>
                    <a:pt x="1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DA1E67-8A5C-4B41-8FEB-6D99EBA14674}"/>
                </a:ext>
              </a:extLst>
            </p:cNvPr>
            <p:cNvSpPr txBox="1"/>
            <p:nvPr/>
          </p:nvSpPr>
          <p:spPr>
            <a:xfrm>
              <a:off x="2967309" y="6510418"/>
              <a:ext cx="22264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APR</a:t>
              </a:r>
            </a:p>
          </p:txBody>
        </p:sp>
        <p:sp>
          <p:nvSpPr>
            <p:cNvPr id="28" name="Freeform 439">
              <a:extLst>
                <a:ext uri="{FF2B5EF4-FFF2-40B4-BE49-F238E27FC236}">
                  <a16:creationId xmlns:a16="http://schemas.microsoft.com/office/drawing/2014/main" id="{045E55EE-5011-B54B-B895-39DBB3FC9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173" y="5482130"/>
              <a:ext cx="3118739" cy="3118739"/>
            </a:xfrm>
            <a:custGeom>
              <a:avLst/>
              <a:gdLst>
                <a:gd name="T0" fmla="*/ 47354 w 562"/>
                <a:gd name="T1" fmla="*/ 0 h 562"/>
                <a:gd name="T2" fmla="*/ 153900 w 562"/>
                <a:gd name="T3" fmla="*/ 0 h 562"/>
                <a:gd name="T4" fmla="*/ 153900 w 562"/>
                <a:gd name="T5" fmla="*/ 0 h 562"/>
                <a:gd name="T6" fmla="*/ 201254 w 562"/>
                <a:gd name="T7" fmla="*/ 47354 h 562"/>
                <a:gd name="T8" fmla="*/ 201254 w 562"/>
                <a:gd name="T9" fmla="*/ 154259 h 562"/>
                <a:gd name="T10" fmla="*/ 201254 w 562"/>
                <a:gd name="T11" fmla="*/ 154259 h 562"/>
                <a:gd name="T12" fmla="*/ 153900 w 562"/>
                <a:gd name="T13" fmla="*/ 201254 h 562"/>
                <a:gd name="T14" fmla="*/ 47354 w 562"/>
                <a:gd name="T15" fmla="*/ 201254 h 562"/>
                <a:gd name="T16" fmla="*/ 47354 w 562"/>
                <a:gd name="T17" fmla="*/ 201254 h 562"/>
                <a:gd name="T18" fmla="*/ 0 w 562"/>
                <a:gd name="T19" fmla="*/ 154259 h 562"/>
                <a:gd name="T20" fmla="*/ 0 w 562"/>
                <a:gd name="T21" fmla="*/ 47354 h 562"/>
                <a:gd name="T22" fmla="*/ 0 w 562"/>
                <a:gd name="T23" fmla="*/ 47354 h 562"/>
                <a:gd name="T24" fmla="*/ 47354 w 562"/>
                <a:gd name="T25" fmla="*/ 0 h 5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2" h="562">
                  <a:moveTo>
                    <a:pt x="132" y="0"/>
                  </a:moveTo>
                  <a:lnTo>
                    <a:pt x="429" y="0"/>
                  </a:lnTo>
                  <a:cubicBezTo>
                    <a:pt x="502" y="0"/>
                    <a:pt x="561" y="60"/>
                    <a:pt x="561" y="132"/>
                  </a:cubicBezTo>
                  <a:lnTo>
                    <a:pt x="561" y="430"/>
                  </a:lnTo>
                  <a:cubicBezTo>
                    <a:pt x="561" y="503"/>
                    <a:pt x="502" y="561"/>
                    <a:pt x="429" y="561"/>
                  </a:cubicBezTo>
                  <a:lnTo>
                    <a:pt x="132" y="561"/>
                  </a:lnTo>
                  <a:cubicBezTo>
                    <a:pt x="59" y="561"/>
                    <a:pt x="0" y="503"/>
                    <a:pt x="0" y="430"/>
                  </a:cubicBezTo>
                  <a:lnTo>
                    <a:pt x="0" y="132"/>
                  </a:lnTo>
                  <a:cubicBezTo>
                    <a:pt x="0" y="60"/>
                    <a:pt x="59" y="0"/>
                    <a:pt x="13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E0AAE2-76C0-2843-9BBC-797A1D06E268}"/>
                </a:ext>
              </a:extLst>
            </p:cNvPr>
            <p:cNvSpPr txBox="1"/>
            <p:nvPr/>
          </p:nvSpPr>
          <p:spPr>
            <a:xfrm>
              <a:off x="8369978" y="6510418"/>
              <a:ext cx="22264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MAY</a:t>
              </a:r>
            </a:p>
          </p:txBody>
        </p:sp>
        <p:sp>
          <p:nvSpPr>
            <p:cNvPr id="30" name="Freeform 440">
              <a:extLst>
                <a:ext uri="{FF2B5EF4-FFF2-40B4-BE49-F238E27FC236}">
                  <a16:creationId xmlns:a16="http://schemas.microsoft.com/office/drawing/2014/main" id="{1BA05B65-4B90-DD48-BA5A-B79E7D16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4306" y="5482130"/>
              <a:ext cx="3118739" cy="3118739"/>
            </a:xfrm>
            <a:custGeom>
              <a:avLst/>
              <a:gdLst>
                <a:gd name="T0" fmla="*/ 47713 w 562"/>
                <a:gd name="T1" fmla="*/ 0 h 562"/>
                <a:gd name="T2" fmla="*/ 154259 w 562"/>
                <a:gd name="T3" fmla="*/ 0 h 562"/>
                <a:gd name="T4" fmla="*/ 154259 w 562"/>
                <a:gd name="T5" fmla="*/ 0 h 562"/>
                <a:gd name="T6" fmla="*/ 201254 w 562"/>
                <a:gd name="T7" fmla="*/ 47354 h 562"/>
                <a:gd name="T8" fmla="*/ 201254 w 562"/>
                <a:gd name="T9" fmla="*/ 154259 h 562"/>
                <a:gd name="T10" fmla="*/ 201254 w 562"/>
                <a:gd name="T11" fmla="*/ 154259 h 562"/>
                <a:gd name="T12" fmla="*/ 154259 w 562"/>
                <a:gd name="T13" fmla="*/ 201254 h 562"/>
                <a:gd name="T14" fmla="*/ 47713 w 562"/>
                <a:gd name="T15" fmla="*/ 201254 h 562"/>
                <a:gd name="T16" fmla="*/ 47713 w 562"/>
                <a:gd name="T17" fmla="*/ 201254 h 562"/>
                <a:gd name="T18" fmla="*/ 0 w 562"/>
                <a:gd name="T19" fmla="*/ 154259 h 562"/>
                <a:gd name="T20" fmla="*/ 0 w 562"/>
                <a:gd name="T21" fmla="*/ 47354 h 562"/>
                <a:gd name="T22" fmla="*/ 0 w 562"/>
                <a:gd name="T23" fmla="*/ 47354 h 562"/>
                <a:gd name="T24" fmla="*/ 47713 w 562"/>
                <a:gd name="T25" fmla="*/ 0 h 5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2" h="562">
                  <a:moveTo>
                    <a:pt x="133" y="0"/>
                  </a:moveTo>
                  <a:lnTo>
                    <a:pt x="430" y="0"/>
                  </a:lnTo>
                  <a:cubicBezTo>
                    <a:pt x="503" y="0"/>
                    <a:pt x="561" y="60"/>
                    <a:pt x="561" y="132"/>
                  </a:cubicBezTo>
                  <a:lnTo>
                    <a:pt x="561" y="430"/>
                  </a:lnTo>
                  <a:cubicBezTo>
                    <a:pt x="561" y="503"/>
                    <a:pt x="503" y="561"/>
                    <a:pt x="430" y="561"/>
                  </a:cubicBezTo>
                  <a:lnTo>
                    <a:pt x="133" y="561"/>
                  </a:lnTo>
                  <a:cubicBezTo>
                    <a:pt x="60" y="561"/>
                    <a:pt x="0" y="503"/>
                    <a:pt x="0" y="430"/>
                  </a:cubicBezTo>
                  <a:lnTo>
                    <a:pt x="0" y="132"/>
                  </a:lnTo>
                  <a:cubicBezTo>
                    <a:pt x="0" y="60"/>
                    <a:pt x="60" y="0"/>
                    <a:pt x="1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7E7A14-CDD2-E74A-931B-9F8E9B3EC797}"/>
                </a:ext>
              </a:extLst>
            </p:cNvPr>
            <p:cNvSpPr txBox="1"/>
            <p:nvPr/>
          </p:nvSpPr>
          <p:spPr>
            <a:xfrm>
              <a:off x="13867840" y="6510418"/>
              <a:ext cx="22264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JUN</a:t>
              </a:r>
            </a:p>
          </p:txBody>
        </p:sp>
        <p:sp>
          <p:nvSpPr>
            <p:cNvPr id="32" name="Freeform 441">
              <a:extLst>
                <a:ext uri="{FF2B5EF4-FFF2-40B4-BE49-F238E27FC236}">
                  <a16:creationId xmlns:a16="http://schemas.microsoft.com/office/drawing/2014/main" id="{D43D0674-76D8-DB43-AB62-E4681912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5586" y="5482130"/>
              <a:ext cx="3118724" cy="3118739"/>
            </a:xfrm>
            <a:custGeom>
              <a:avLst/>
              <a:gdLst>
                <a:gd name="T0" fmla="*/ 47354 w 562"/>
                <a:gd name="T1" fmla="*/ 0 h 562"/>
                <a:gd name="T2" fmla="*/ 154258 w 562"/>
                <a:gd name="T3" fmla="*/ 0 h 562"/>
                <a:gd name="T4" fmla="*/ 154258 w 562"/>
                <a:gd name="T5" fmla="*/ 0 h 562"/>
                <a:gd name="T6" fmla="*/ 201253 w 562"/>
                <a:gd name="T7" fmla="*/ 47354 h 562"/>
                <a:gd name="T8" fmla="*/ 201253 w 562"/>
                <a:gd name="T9" fmla="*/ 154259 h 562"/>
                <a:gd name="T10" fmla="*/ 201253 w 562"/>
                <a:gd name="T11" fmla="*/ 154259 h 562"/>
                <a:gd name="T12" fmla="*/ 154258 w 562"/>
                <a:gd name="T13" fmla="*/ 201254 h 562"/>
                <a:gd name="T14" fmla="*/ 47354 w 562"/>
                <a:gd name="T15" fmla="*/ 201254 h 562"/>
                <a:gd name="T16" fmla="*/ 47354 w 562"/>
                <a:gd name="T17" fmla="*/ 201254 h 562"/>
                <a:gd name="T18" fmla="*/ 0 w 562"/>
                <a:gd name="T19" fmla="*/ 154259 h 562"/>
                <a:gd name="T20" fmla="*/ 0 w 562"/>
                <a:gd name="T21" fmla="*/ 47354 h 562"/>
                <a:gd name="T22" fmla="*/ 0 w 562"/>
                <a:gd name="T23" fmla="*/ 47354 h 562"/>
                <a:gd name="T24" fmla="*/ 47354 w 562"/>
                <a:gd name="T25" fmla="*/ 0 h 5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2" h="562">
                  <a:moveTo>
                    <a:pt x="132" y="0"/>
                  </a:moveTo>
                  <a:lnTo>
                    <a:pt x="430" y="0"/>
                  </a:lnTo>
                  <a:cubicBezTo>
                    <a:pt x="502" y="0"/>
                    <a:pt x="561" y="60"/>
                    <a:pt x="561" y="132"/>
                  </a:cubicBezTo>
                  <a:lnTo>
                    <a:pt x="561" y="430"/>
                  </a:lnTo>
                  <a:cubicBezTo>
                    <a:pt x="561" y="503"/>
                    <a:pt x="502" y="561"/>
                    <a:pt x="430" y="561"/>
                  </a:cubicBezTo>
                  <a:lnTo>
                    <a:pt x="132" y="561"/>
                  </a:lnTo>
                  <a:cubicBezTo>
                    <a:pt x="59" y="561"/>
                    <a:pt x="0" y="503"/>
                    <a:pt x="0" y="430"/>
                  </a:cubicBezTo>
                  <a:lnTo>
                    <a:pt x="0" y="132"/>
                  </a:lnTo>
                  <a:cubicBezTo>
                    <a:pt x="0" y="60"/>
                    <a:pt x="59" y="0"/>
                    <a:pt x="1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C349E6-73C5-6E42-9520-D8238F96C1F1}"/>
                </a:ext>
              </a:extLst>
            </p:cNvPr>
            <p:cNvSpPr txBox="1"/>
            <p:nvPr/>
          </p:nvSpPr>
          <p:spPr>
            <a:xfrm>
              <a:off x="19391706" y="6510418"/>
              <a:ext cx="22264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JUL</a:t>
              </a: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0C8582F9-CD55-7847-B4D6-AF4300AD85BF}"/>
                </a:ext>
              </a:extLst>
            </p:cNvPr>
            <p:cNvSpPr/>
            <p:nvPr/>
          </p:nvSpPr>
          <p:spPr>
            <a:xfrm rot="5400000">
              <a:off x="6500120" y="6812899"/>
              <a:ext cx="530352" cy="457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1409E2A3-7326-E141-BB9F-60CA3C1FECEE}"/>
                </a:ext>
              </a:extLst>
            </p:cNvPr>
            <p:cNvSpPr/>
            <p:nvPr/>
          </p:nvSpPr>
          <p:spPr>
            <a:xfrm rot="5400000">
              <a:off x="11957860" y="6812899"/>
              <a:ext cx="530352" cy="457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118D6B81-EA95-8243-8EBE-584DDE0ED8EC}"/>
                </a:ext>
              </a:extLst>
            </p:cNvPr>
            <p:cNvSpPr/>
            <p:nvPr/>
          </p:nvSpPr>
          <p:spPr>
            <a:xfrm rot="5400000">
              <a:off x="17444260" y="6812899"/>
              <a:ext cx="530352" cy="457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59BC55-806C-674B-BE82-DFDEEDCB9ED5}"/>
                </a:ext>
              </a:extLst>
            </p:cNvPr>
            <p:cNvSpPr txBox="1"/>
            <p:nvPr/>
          </p:nvSpPr>
          <p:spPr>
            <a:xfrm>
              <a:off x="2076849" y="9345917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01BDC-8F66-3A46-B880-74E72A33FF76}"/>
                </a:ext>
              </a:extLst>
            </p:cNvPr>
            <p:cNvSpPr txBox="1"/>
            <p:nvPr/>
          </p:nvSpPr>
          <p:spPr>
            <a:xfrm>
              <a:off x="7516638" y="9345917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5937C6-EA19-4B4F-A857-382EFFF75BB8}"/>
                </a:ext>
              </a:extLst>
            </p:cNvPr>
            <p:cNvSpPr txBox="1"/>
            <p:nvPr/>
          </p:nvSpPr>
          <p:spPr>
            <a:xfrm>
              <a:off x="13014500" y="9345917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7895A2-B760-E141-AC1C-C68A3888DE67}"/>
                </a:ext>
              </a:extLst>
            </p:cNvPr>
            <p:cNvSpPr txBox="1"/>
            <p:nvPr/>
          </p:nvSpPr>
          <p:spPr>
            <a:xfrm>
              <a:off x="18538366" y="9345917"/>
              <a:ext cx="3933163" cy="149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8BF6E9F3-35E6-BA4C-9468-189CA0348B92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702AB897-F4C0-4849-9371-5EC9FA328C4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4769-0896-584C-AD60-CD980AC9F5C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01735-047A-E947-AB1E-DB95460F65E4}"/>
              </a:ext>
            </a:extLst>
          </p:cNvPr>
          <p:cNvGrpSpPr/>
          <p:nvPr/>
        </p:nvGrpSpPr>
        <p:grpSpPr>
          <a:xfrm>
            <a:off x="2786000" y="4692185"/>
            <a:ext cx="18836498" cy="6604520"/>
            <a:chOff x="2684399" y="4929251"/>
            <a:chExt cx="18836498" cy="66045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F7E89C-771F-744D-BE1C-2CCFDF6133A8}"/>
                </a:ext>
              </a:extLst>
            </p:cNvPr>
            <p:cNvGrpSpPr/>
            <p:nvPr/>
          </p:nvGrpSpPr>
          <p:grpSpPr>
            <a:xfrm>
              <a:off x="3832034" y="4929251"/>
              <a:ext cx="16954727" cy="6604520"/>
              <a:chOff x="3908234" y="4967351"/>
              <a:chExt cx="16954727" cy="6604520"/>
            </a:xfrm>
          </p:grpSpPr>
          <p:sp>
            <p:nvSpPr>
              <p:cNvPr id="22" name="Freeform 1">
                <a:extLst>
                  <a:ext uri="{FF2B5EF4-FFF2-40B4-BE49-F238E27FC236}">
                    <a16:creationId xmlns:a16="http://schemas.microsoft.com/office/drawing/2014/main" id="{9EC94EAD-0000-284D-BA8B-6EA55B642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234" y="8256781"/>
                <a:ext cx="16954727" cy="15739"/>
              </a:xfrm>
              <a:custGeom>
                <a:avLst/>
                <a:gdLst>
                  <a:gd name="T0" fmla="*/ 18983 w 19000"/>
                  <a:gd name="T1" fmla="*/ 16 h 17"/>
                  <a:gd name="T2" fmla="*/ 18983 w 19000"/>
                  <a:gd name="T3" fmla="*/ 16 h 17"/>
                  <a:gd name="T4" fmla="*/ 17 w 19000"/>
                  <a:gd name="T5" fmla="*/ 16 h 17"/>
                  <a:gd name="T6" fmla="*/ 0 w 19000"/>
                  <a:gd name="T7" fmla="*/ 0 h 17"/>
                  <a:gd name="T8" fmla="*/ 17 w 19000"/>
                  <a:gd name="T9" fmla="*/ 0 h 17"/>
                  <a:gd name="T10" fmla="*/ 18983 w 19000"/>
                  <a:gd name="T11" fmla="*/ 0 h 17"/>
                  <a:gd name="T12" fmla="*/ 18999 w 19000"/>
                  <a:gd name="T13" fmla="*/ 0 h 17"/>
                  <a:gd name="T14" fmla="*/ 18983 w 19000"/>
                  <a:gd name="T1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7">
                    <a:moveTo>
                      <a:pt x="18983" y="16"/>
                    </a:moveTo>
                    <a:lnTo>
                      <a:pt x="18983" y="16"/>
                    </a:ln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0" y="16"/>
                      <a:pt x="0" y="0"/>
                    </a:cubicBezTo>
                    <a:lnTo>
                      <a:pt x="17" y="0"/>
                    </a:lnTo>
                    <a:cubicBezTo>
                      <a:pt x="18983" y="0"/>
                      <a:pt x="18983" y="0"/>
                      <a:pt x="18983" y="0"/>
                    </a:cubicBezTo>
                    <a:lnTo>
                      <a:pt x="18999" y="0"/>
                    </a:lnTo>
                    <a:cubicBezTo>
                      <a:pt x="18999" y="16"/>
                      <a:pt x="18983" y="16"/>
                      <a:pt x="18983" y="16"/>
                    </a:cubicBezTo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">
                <a:extLst>
                  <a:ext uri="{FF2B5EF4-FFF2-40B4-BE49-F238E27FC236}">
                    <a16:creationId xmlns:a16="http://schemas.microsoft.com/office/drawing/2014/main" id="{EF4BC42E-550E-EE48-9250-77AFE3ED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349" y="7489511"/>
                <a:ext cx="1550281" cy="1546346"/>
              </a:xfrm>
              <a:custGeom>
                <a:avLst/>
                <a:gdLst>
                  <a:gd name="T0" fmla="*/ 876 w 1736"/>
                  <a:gd name="T1" fmla="*/ 1734 h 1735"/>
                  <a:gd name="T2" fmla="*/ 876 w 1736"/>
                  <a:gd name="T3" fmla="*/ 1734 h 1735"/>
                  <a:gd name="T4" fmla="*/ 0 w 1736"/>
                  <a:gd name="T5" fmla="*/ 859 h 1735"/>
                  <a:gd name="T6" fmla="*/ 876 w 1736"/>
                  <a:gd name="T7" fmla="*/ 0 h 1735"/>
                  <a:gd name="T8" fmla="*/ 1735 w 1736"/>
                  <a:gd name="T9" fmla="*/ 859 h 1735"/>
                  <a:gd name="T10" fmla="*/ 876 w 1736"/>
                  <a:gd name="T11" fmla="*/ 1734 h 1735"/>
                  <a:gd name="T12" fmla="*/ 876 w 1736"/>
                  <a:gd name="T13" fmla="*/ 17 h 1735"/>
                  <a:gd name="T14" fmla="*/ 876 w 1736"/>
                  <a:gd name="T15" fmla="*/ 17 h 1735"/>
                  <a:gd name="T16" fmla="*/ 33 w 1736"/>
                  <a:gd name="T17" fmla="*/ 859 h 1735"/>
                  <a:gd name="T18" fmla="*/ 876 w 1736"/>
                  <a:gd name="T19" fmla="*/ 1700 h 1735"/>
                  <a:gd name="T20" fmla="*/ 1718 w 1736"/>
                  <a:gd name="T21" fmla="*/ 859 h 1735"/>
                  <a:gd name="T22" fmla="*/ 876 w 1736"/>
                  <a:gd name="T23" fmla="*/ 17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6" h="1735">
                    <a:moveTo>
                      <a:pt x="876" y="1734"/>
                    </a:moveTo>
                    <a:lnTo>
                      <a:pt x="876" y="1734"/>
                    </a:lnTo>
                    <a:cubicBezTo>
                      <a:pt x="396" y="1734"/>
                      <a:pt x="0" y="1337"/>
                      <a:pt x="0" y="859"/>
                    </a:cubicBezTo>
                    <a:cubicBezTo>
                      <a:pt x="0" y="380"/>
                      <a:pt x="396" y="0"/>
                      <a:pt x="876" y="0"/>
                    </a:cubicBezTo>
                    <a:cubicBezTo>
                      <a:pt x="1355" y="0"/>
                      <a:pt x="1735" y="380"/>
                      <a:pt x="1735" y="859"/>
                    </a:cubicBezTo>
                    <a:cubicBezTo>
                      <a:pt x="1735" y="1337"/>
                      <a:pt x="1355" y="1734"/>
                      <a:pt x="876" y="1734"/>
                    </a:cubicBezTo>
                    <a:close/>
                    <a:moveTo>
                      <a:pt x="876" y="17"/>
                    </a:moveTo>
                    <a:lnTo>
                      <a:pt x="876" y="17"/>
                    </a:lnTo>
                    <a:cubicBezTo>
                      <a:pt x="413" y="17"/>
                      <a:pt x="33" y="396"/>
                      <a:pt x="33" y="859"/>
                    </a:cubicBezTo>
                    <a:cubicBezTo>
                      <a:pt x="33" y="1320"/>
                      <a:pt x="413" y="1700"/>
                      <a:pt x="876" y="1700"/>
                    </a:cubicBezTo>
                    <a:cubicBezTo>
                      <a:pt x="1338" y="1700"/>
                      <a:pt x="1718" y="1320"/>
                      <a:pt x="1718" y="859"/>
                    </a:cubicBezTo>
                    <a:cubicBezTo>
                      <a:pt x="1718" y="396"/>
                      <a:pt x="1338" y="17"/>
                      <a:pt x="876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3">
                <a:extLst>
                  <a:ext uri="{FF2B5EF4-FFF2-40B4-BE49-F238E27FC236}">
                    <a16:creationId xmlns:a16="http://schemas.microsoft.com/office/drawing/2014/main" id="{FB3AFE72-96DF-F042-B228-52EC7F89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258" y="7784614"/>
                <a:ext cx="944334" cy="944334"/>
              </a:xfrm>
              <a:custGeom>
                <a:avLst/>
                <a:gdLst>
                  <a:gd name="T0" fmla="*/ 529 w 1058"/>
                  <a:gd name="T1" fmla="*/ 1056 h 1057"/>
                  <a:gd name="T2" fmla="*/ 529 w 1058"/>
                  <a:gd name="T3" fmla="*/ 1056 h 1057"/>
                  <a:gd name="T4" fmla="*/ 0 w 1058"/>
                  <a:gd name="T5" fmla="*/ 529 h 1057"/>
                  <a:gd name="T6" fmla="*/ 529 w 1058"/>
                  <a:gd name="T7" fmla="*/ 0 h 1057"/>
                  <a:gd name="T8" fmla="*/ 1057 w 1058"/>
                  <a:gd name="T9" fmla="*/ 529 h 1057"/>
                  <a:gd name="T10" fmla="*/ 529 w 1058"/>
                  <a:gd name="T11" fmla="*/ 1056 h 1057"/>
                  <a:gd name="T12" fmla="*/ 529 w 1058"/>
                  <a:gd name="T13" fmla="*/ 66 h 1057"/>
                  <a:gd name="T14" fmla="*/ 529 w 1058"/>
                  <a:gd name="T15" fmla="*/ 66 h 1057"/>
                  <a:gd name="T16" fmla="*/ 66 w 1058"/>
                  <a:gd name="T17" fmla="*/ 529 h 1057"/>
                  <a:gd name="T18" fmla="*/ 529 w 1058"/>
                  <a:gd name="T19" fmla="*/ 990 h 1057"/>
                  <a:gd name="T20" fmla="*/ 991 w 1058"/>
                  <a:gd name="T21" fmla="*/ 529 h 1057"/>
                  <a:gd name="T22" fmla="*/ 529 w 1058"/>
                  <a:gd name="T23" fmla="*/ 66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8" h="1057">
                    <a:moveTo>
                      <a:pt x="529" y="1056"/>
                    </a:moveTo>
                    <a:lnTo>
                      <a:pt x="529" y="1056"/>
                    </a:lnTo>
                    <a:cubicBezTo>
                      <a:pt x="231" y="1056"/>
                      <a:pt x="0" y="825"/>
                      <a:pt x="0" y="529"/>
                    </a:cubicBezTo>
                    <a:cubicBezTo>
                      <a:pt x="0" y="232"/>
                      <a:pt x="231" y="0"/>
                      <a:pt x="529" y="0"/>
                    </a:cubicBezTo>
                    <a:cubicBezTo>
                      <a:pt x="809" y="0"/>
                      <a:pt x="1057" y="232"/>
                      <a:pt x="1057" y="529"/>
                    </a:cubicBezTo>
                    <a:cubicBezTo>
                      <a:pt x="1057" y="825"/>
                      <a:pt x="809" y="1056"/>
                      <a:pt x="529" y="1056"/>
                    </a:cubicBezTo>
                    <a:close/>
                    <a:moveTo>
                      <a:pt x="529" y="66"/>
                    </a:moveTo>
                    <a:lnTo>
                      <a:pt x="529" y="66"/>
                    </a:lnTo>
                    <a:cubicBezTo>
                      <a:pt x="264" y="66"/>
                      <a:pt x="66" y="281"/>
                      <a:pt x="66" y="529"/>
                    </a:cubicBezTo>
                    <a:cubicBezTo>
                      <a:pt x="66" y="792"/>
                      <a:pt x="264" y="990"/>
                      <a:pt x="529" y="990"/>
                    </a:cubicBezTo>
                    <a:cubicBezTo>
                      <a:pt x="776" y="990"/>
                      <a:pt x="991" y="792"/>
                      <a:pt x="991" y="529"/>
                    </a:cubicBezTo>
                    <a:cubicBezTo>
                      <a:pt x="991" y="281"/>
                      <a:pt x="776" y="66"/>
                      <a:pt x="529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4BDB9499-5B64-3A4E-9DA5-35C092BB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1080" y="8032503"/>
                <a:ext cx="440689" cy="440689"/>
              </a:xfrm>
              <a:custGeom>
                <a:avLst/>
                <a:gdLst>
                  <a:gd name="T0" fmla="*/ 495 w 496"/>
                  <a:gd name="T1" fmla="*/ 248 h 496"/>
                  <a:gd name="T2" fmla="*/ 495 w 496"/>
                  <a:gd name="T3" fmla="*/ 248 h 496"/>
                  <a:gd name="T4" fmla="*/ 248 w 496"/>
                  <a:gd name="T5" fmla="*/ 495 h 496"/>
                  <a:gd name="T6" fmla="*/ 0 w 496"/>
                  <a:gd name="T7" fmla="*/ 248 h 496"/>
                  <a:gd name="T8" fmla="*/ 248 w 496"/>
                  <a:gd name="T9" fmla="*/ 0 h 496"/>
                  <a:gd name="T10" fmla="*/ 495 w 496"/>
                  <a:gd name="T11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6" h="496">
                    <a:moveTo>
                      <a:pt x="495" y="248"/>
                    </a:moveTo>
                    <a:lnTo>
                      <a:pt x="495" y="248"/>
                    </a:lnTo>
                    <a:cubicBezTo>
                      <a:pt x="495" y="379"/>
                      <a:pt x="380" y="495"/>
                      <a:pt x="248" y="495"/>
                    </a:cubicBezTo>
                    <a:cubicBezTo>
                      <a:pt x="99" y="495"/>
                      <a:pt x="0" y="379"/>
                      <a:pt x="0" y="248"/>
                    </a:cubicBezTo>
                    <a:cubicBezTo>
                      <a:pt x="0" y="116"/>
                      <a:pt x="99" y="0"/>
                      <a:pt x="248" y="0"/>
                    </a:cubicBezTo>
                    <a:cubicBezTo>
                      <a:pt x="380" y="0"/>
                      <a:pt x="495" y="116"/>
                      <a:pt x="495" y="2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42C23836-2D8D-F048-835B-BC7F3A40C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1580" y="11306194"/>
                <a:ext cx="251822" cy="251822"/>
              </a:xfrm>
              <a:custGeom>
                <a:avLst/>
                <a:gdLst>
                  <a:gd name="T0" fmla="*/ 281 w 282"/>
                  <a:gd name="T1" fmla="*/ 148 h 281"/>
                  <a:gd name="T2" fmla="*/ 281 w 282"/>
                  <a:gd name="T3" fmla="*/ 148 h 281"/>
                  <a:gd name="T4" fmla="*/ 149 w 282"/>
                  <a:gd name="T5" fmla="*/ 280 h 281"/>
                  <a:gd name="T6" fmla="*/ 0 w 282"/>
                  <a:gd name="T7" fmla="*/ 148 h 281"/>
                  <a:gd name="T8" fmla="*/ 149 w 282"/>
                  <a:gd name="T9" fmla="*/ 0 h 281"/>
                  <a:gd name="T10" fmla="*/ 281 w 282"/>
                  <a:gd name="T11" fmla="*/ 148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81">
                    <a:moveTo>
                      <a:pt x="281" y="148"/>
                    </a:moveTo>
                    <a:lnTo>
                      <a:pt x="281" y="148"/>
                    </a:lnTo>
                    <a:cubicBezTo>
                      <a:pt x="281" y="214"/>
                      <a:pt x="231" y="280"/>
                      <a:pt x="149" y="280"/>
                    </a:cubicBezTo>
                    <a:cubicBezTo>
                      <a:pt x="66" y="280"/>
                      <a:pt x="0" y="214"/>
                      <a:pt x="0" y="148"/>
                    </a:cubicBezTo>
                    <a:cubicBezTo>
                      <a:pt x="0" y="66"/>
                      <a:pt x="66" y="0"/>
                      <a:pt x="149" y="0"/>
                    </a:cubicBezTo>
                    <a:cubicBezTo>
                      <a:pt x="231" y="0"/>
                      <a:pt x="281" y="66"/>
                      <a:pt x="281" y="1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DAD07C26-9A94-9A49-8131-810778DAB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0149" y="7505250"/>
                <a:ext cx="1546346" cy="1534543"/>
              </a:xfrm>
              <a:custGeom>
                <a:avLst/>
                <a:gdLst>
                  <a:gd name="T0" fmla="*/ 859 w 1735"/>
                  <a:gd name="T1" fmla="*/ 1717 h 1718"/>
                  <a:gd name="T2" fmla="*/ 859 w 1735"/>
                  <a:gd name="T3" fmla="*/ 1717 h 1718"/>
                  <a:gd name="T4" fmla="*/ 0 w 1735"/>
                  <a:gd name="T5" fmla="*/ 858 h 1718"/>
                  <a:gd name="T6" fmla="*/ 859 w 1735"/>
                  <a:gd name="T7" fmla="*/ 0 h 1718"/>
                  <a:gd name="T8" fmla="*/ 1734 w 1735"/>
                  <a:gd name="T9" fmla="*/ 858 h 1718"/>
                  <a:gd name="T10" fmla="*/ 859 w 1735"/>
                  <a:gd name="T11" fmla="*/ 1717 h 1718"/>
                  <a:gd name="T12" fmla="*/ 859 w 1735"/>
                  <a:gd name="T13" fmla="*/ 16 h 1718"/>
                  <a:gd name="T14" fmla="*/ 859 w 1735"/>
                  <a:gd name="T15" fmla="*/ 16 h 1718"/>
                  <a:gd name="T16" fmla="*/ 16 w 1735"/>
                  <a:gd name="T17" fmla="*/ 858 h 1718"/>
                  <a:gd name="T18" fmla="*/ 859 w 1735"/>
                  <a:gd name="T19" fmla="*/ 1700 h 1718"/>
                  <a:gd name="T20" fmla="*/ 1718 w 1735"/>
                  <a:gd name="T21" fmla="*/ 858 h 1718"/>
                  <a:gd name="T22" fmla="*/ 859 w 1735"/>
                  <a:gd name="T23" fmla="*/ 16 h 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5" h="1718">
                    <a:moveTo>
                      <a:pt x="859" y="1717"/>
                    </a:moveTo>
                    <a:lnTo>
                      <a:pt x="859" y="1717"/>
                    </a:lnTo>
                    <a:cubicBezTo>
                      <a:pt x="396" y="1717"/>
                      <a:pt x="0" y="1337"/>
                      <a:pt x="0" y="858"/>
                    </a:cubicBezTo>
                    <a:cubicBezTo>
                      <a:pt x="0" y="379"/>
                      <a:pt x="396" y="0"/>
                      <a:pt x="859" y="0"/>
                    </a:cubicBezTo>
                    <a:cubicBezTo>
                      <a:pt x="1338" y="0"/>
                      <a:pt x="1734" y="379"/>
                      <a:pt x="1734" y="858"/>
                    </a:cubicBezTo>
                    <a:cubicBezTo>
                      <a:pt x="1734" y="1337"/>
                      <a:pt x="1338" y="1717"/>
                      <a:pt x="859" y="1717"/>
                    </a:cubicBezTo>
                    <a:close/>
                    <a:moveTo>
                      <a:pt x="859" y="16"/>
                    </a:moveTo>
                    <a:lnTo>
                      <a:pt x="859" y="16"/>
                    </a:lnTo>
                    <a:cubicBezTo>
                      <a:pt x="396" y="16"/>
                      <a:pt x="16" y="396"/>
                      <a:pt x="16" y="858"/>
                    </a:cubicBezTo>
                    <a:cubicBezTo>
                      <a:pt x="16" y="1320"/>
                      <a:pt x="396" y="1700"/>
                      <a:pt x="859" y="1700"/>
                    </a:cubicBezTo>
                    <a:cubicBezTo>
                      <a:pt x="1338" y="1700"/>
                      <a:pt x="1718" y="1320"/>
                      <a:pt x="1718" y="858"/>
                    </a:cubicBezTo>
                    <a:cubicBezTo>
                      <a:pt x="1718" y="396"/>
                      <a:pt x="1338" y="16"/>
                      <a:pt x="859" y="16"/>
                    </a:cubicBezTo>
                    <a:close/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A8636BC0-7308-AC4A-86BE-1FEB3734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5252" y="7796419"/>
                <a:ext cx="960073" cy="944334"/>
              </a:xfrm>
              <a:custGeom>
                <a:avLst/>
                <a:gdLst>
                  <a:gd name="T0" fmla="*/ 529 w 1075"/>
                  <a:gd name="T1" fmla="*/ 1056 h 1057"/>
                  <a:gd name="T2" fmla="*/ 529 w 1075"/>
                  <a:gd name="T3" fmla="*/ 1056 h 1057"/>
                  <a:gd name="T4" fmla="*/ 0 w 1075"/>
                  <a:gd name="T5" fmla="*/ 528 h 1057"/>
                  <a:gd name="T6" fmla="*/ 529 w 1075"/>
                  <a:gd name="T7" fmla="*/ 0 h 1057"/>
                  <a:gd name="T8" fmla="*/ 1074 w 1075"/>
                  <a:gd name="T9" fmla="*/ 528 h 1057"/>
                  <a:gd name="T10" fmla="*/ 529 w 1075"/>
                  <a:gd name="T11" fmla="*/ 1056 h 1057"/>
                  <a:gd name="T12" fmla="*/ 529 w 1075"/>
                  <a:gd name="T13" fmla="*/ 66 h 1057"/>
                  <a:gd name="T14" fmla="*/ 529 w 1075"/>
                  <a:gd name="T15" fmla="*/ 66 h 1057"/>
                  <a:gd name="T16" fmla="*/ 66 w 1075"/>
                  <a:gd name="T17" fmla="*/ 528 h 1057"/>
                  <a:gd name="T18" fmla="*/ 529 w 1075"/>
                  <a:gd name="T19" fmla="*/ 990 h 1057"/>
                  <a:gd name="T20" fmla="*/ 1008 w 1075"/>
                  <a:gd name="T21" fmla="*/ 528 h 1057"/>
                  <a:gd name="T22" fmla="*/ 529 w 1075"/>
                  <a:gd name="T23" fmla="*/ 66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5" h="1057">
                    <a:moveTo>
                      <a:pt x="529" y="1056"/>
                    </a:moveTo>
                    <a:lnTo>
                      <a:pt x="529" y="1056"/>
                    </a:lnTo>
                    <a:cubicBezTo>
                      <a:pt x="248" y="1056"/>
                      <a:pt x="0" y="825"/>
                      <a:pt x="0" y="528"/>
                    </a:cubicBezTo>
                    <a:cubicBezTo>
                      <a:pt x="0" y="231"/>
                      <a:pt x="248" y="0"/>
                      <a:pt x="529" y="0"/>
                    </a:cubicBezTo>
                    <a:cubicBezTo>
                      <a:pt x="826" y="0"/>
                      <a:pt x="1074" y="231"/>
                      <a:pt x="1074" y="528"/>
                    </a:cubicBezTo>
                    <a:cubicBezTo>
                      <a:pt x="1074" y="825"/>
                      <a:pt x="826" y="1056"/>
                      <a:pt x="529" y="1056"/>
                    </a:cubicBezTo>
                    <a:close/>
                    <a:moveTo>
                      <a:pt x="529" y="66"/>
                    </a:moveTo>
                    <a:lnTo>
                      <a:pt x="529" y="66"/>
                    </a:lnTo>
                    <a:cubicBezTo>
                      <a:pt x="281" y="66"/>
                      <a:pt x="66" y="264"/>
                      <a:pt x="66" y="528"/>
                    </a:cubicBezTo>
                    <a:cubicBezTo>
                      <a:pt x="66" y="792"/>
                      <a:pt x="281" y="990"/>
                      <a:pt x="529" y="990"/>
                    </a:cubicBezTo>
                    <a:cubicBezTo>
                      <a:pt x="793" y="990"/>
                      <a:pt x="1008" y="792"/>
                      <a:pt x="1008" y="528"/>
                    </a:cubicBezTo>
                    <a:cubicBezTo>
                      <a:pt x="1008" y="264"/>
                      <a:pt x="793" y="66"/>
                      <a:pt x="529" y="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3C4084CA-4FCD-6A45-8AC0-A4A8DD11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074" y="8048242"/>
                <a:ext cx="456428" cy="440689"/>
              </a:xfrm>
              <a:custGeom>
                <a:avLst/>
                <a:gdLst>
                  <a:gd name="T0" fmla="*/ 0 w 513"/>
                  <a:gd name="T1" fmla="*/ 247 h 495"/>
                  <a:gd name="T2" fmla="*/ 0 w 513"/>
                  <a:gd name="T3" fmla="*/ 247 h 495"/>
                  <a:gd name="T4" fmla="*/ 248 w 513"/>
                  <a:gd name="T5" fmla="*/ 0 h 495"/>
                  <a:gd name="T6" fmla="*/ 512 w 513"/>
                  <a:gd name="T7" fmla="*/ 247 h 495"/>
                  <a:gd name="T8" fmla="*/ 248 w 513"/>
                  <a:gd name="T9" fmla="*/ 494 h 495"/>
                  <a:gd name="T10" fmla="*/ 0 w 513"/>
                  <a:gd name="T11" fmla="*/ 247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3" h="495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6"/>
                      <a:pt x="116" y="0"/>
                      <a:pt x="248" y="0"/>
                    </a:cubicBezTo>
                    <a:cubicBezTo>
                      <a:pt x="397" y="0"/>
                      <a:pt x="512" y="116"/>
                      <a:pt x="512" y="247"/>
                    </a:cubicBezTo>
                    <a:cubicBezTo>
                      <a:pt x="512" y="379"/>
                      <a:pt x="397" y="494"/>
                      <a:pt x="248" y="494"/>
                    </a:cubicBezTo>
                    <a:cubicBezTo>
                      <a:pt x="116" y="494"/>
                      <a:pt x="0" y="379"/>
                      <a:pt x="0" y="2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93D6119B-6224-E14C-80FB-B917E885A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3839" y="7489511"/>
                <a:ext cx="1550281" cy="1546346"/>
              </a:xfrm>
              <a:custGeom>
                <a:avLst/>
                <a:gdLst>
                  <a:gd name="T0" fmla="*/ 876 w 1736"/>
                  <a:gd name="T1" fmla="*/ 1734 h 1735"/>
                  <a:gd name="T2" fmla="*/ 876 w 1736"/>
                  <a:gd name="T3" fmla="*/ 1734 h 1735"/>
                  <a:gd name="T4" fmla="*/ 0 w 1736"/>
                  <a:gd name="T5" fmla="*/ 859 h 1735"/>
                  <a:gd name="T6" fmla="*/ 876 w 1736"/>
                  <a:gd name="T7" fmla="*/ 0 h 1735"/>
                  <a:gd name="T8" fmla="*/ 1735 w 1736"/>
                  <a:gd name="T9" fmla="*/ 859 h 1735"/>
                  <a:gd name="T10" fmla="*/ 876 w 1736"/>
                  <a:gd name="T11" fmla="*/ 1734 h 1735"/>
                  <a:gd name="T12" fmla="*/ 876 w 1736"/>
                  <a:gd name="T13" fmla="*/ 17 h 1735"/>
                  <a:gd name="T14" fmla="*/ 876 w 1736"/>
                  <a:gd name="T15" fmla="*/ 17 h 1735"/>
                  <a:gd name="T16" fmla="*/ 34 w 1736"/>
                  <a:gd name="T17" fmla="*/ 859 h 1735"/>
                  <a:gd name="T18" fmla="*/ 876 w 1736"/>
                  <a:gd name="T19" fmla="*/ 1700 h 1735"/>
                  <a:gd name="T20" fmla="*/ 1719 w 1736"/>
                  <a:gd name="T21" fmla="*/ 859 h 1735"/>
                  <a:gd name="T22" fmla="*/ 876 w 1736"/>
                  <a:gd name="T23" fmla="*/ 17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6" h="1735">
                    <a:moveTo>
                      <a:pt x="876" y="1734"/>
                    </a:moveTo>
                    <a:lnTo>
                      <a:pt x="876" y="1734"/>
                    </a:lnTo>
                    <a:cubicBezTo>
                      <a:pt x="397" y="1734"/>
                      <a:pt x="0" y="1337"/>
                      <a:pt x="0" y="859"/>
                    </a:cubicBezTo>
                    <a:cubicBezTo>
                      <a:pt x="0" y="380"/>
                      <a:pt x="397" y="0"/>
                      <a:pt x="876" y="0"/>
                    </a:cubicBezTo>
                    <a:cubicBezTo>
                      <a:pt x="1355" y="0"/>
                      <a:pt x="1735" y="380"/>
                      <a:pt x="1735" y="859"/>
                    </a:cubicBezTo>
                    <a:cubicBezTo>
                      <a:pt x="1735" y="1337"/>
                      <a:pt x="1355" y="1734"/>
                      <a:pt x="876" y="1734"/>
                    </a:cubicBezTo>
                    <a:close/>
                    <a:moveTo>
                      <a:pt x="876" y="17"/>
                    </a:moveTo>
                    <a:lnTo>
                      <a:pt x="876" y="17"/>
                    </a:lnTo>
                    <a:cubicBezTo>
                      <a:pt x="414" y="17"/>
                      <a:pt x="34" y="396"/>
                      <a:pt x="34" y="859"/>
                    </a:cubicBezTo>
                    <a:cubicBezTo>
                      <a:pt x="34" y="1320"/>
                      <a:pt x="414" y="1700"/>
                      <a:pt x="876" y="1700"/>
                    </a:cubicBezTo>
                    <a:cubicBezTo>
                      <a:pt x="1339" y="1700"/>
                      <a:pt x="1719" y="1320"/>
                      <a:pt x="1719" y="859"/>
                    </a:cubicBezTo>
                    <a:cubicBezTo>
                      <a:pt x="1719" y="396"/>
                      <a:pt x="1339" y="17"/>
                      <a:pt x="876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2CDB96E-89CB-844A-AAE1-24365F097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4681" y="7784614"/>
                <a:ext cx="944334" cy="944334"/>
              </a:xfrm>
              <a:custGeom>
                <a:avLst/>
                <a:gdLst>
                  <a:gd name="T0" fmla="*/ 528 w 1058"/>
                  <a:gd name="T1" fmla="*/ 1056 h 1057"/>
                  <a:gd name="T2" fmla="*/ 528 w 1058"/>
                  <a:gd name="T3" fmla="*/ 1056 h 1057"/>
                  <a:gd name="T4" fmla="*/ 0 w 1058"/>
                  <a:gd name="T5" fmla="*/ 529 h 1057"/>
                  <a:gd name="T6" fmla="*/ 528 w 1058"/>
                  <a:gd name="T7" fmla="*/ 0 h 1057"/>
                  <a:gd name="T8" fmla="*/ 1057 w 1058"/>
                  <a:gd name="T9" fmla="*/ 529 h 1057"/>
                  <a:gd name="T10" fmla="*/ 528 w 1058"/>
                  <a:gd name="T11" fmla="*/ 1056 h 1057"/>
                  <a:gd name="T12" fmla="*/ 528 w 1058"/>
                  <a:gd name="T13" fmla="*/ 66 h 1057"/>
                  <a:gd name="T14" fmla="*/ 528 w 1058"/>
                  <a:gd name="T15" fmla="*/ 66 h 1057"/>
                  <a:gd name="T16" fmla="*/ 66 w 1058"/>
                  <a:gd name="T17" fmla="*/ 529 h 1057"/>
                  <a:gd name="T18" fmla="*/ 528 w 1058"/>
                  <a:gd name="T19" fmla="*/ 990 h 1057"/>
                  <a:gd name="T20" fmla="*/ 991 w 1058"/>
                  <a:gd name="T21" fmla="*/ 529 h 1057"/>
                  <a:gd name="T22" fmla="*/ 528 w 1058"/>
                  <a:gd name="T23" fmla="*/ 66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8" h="1057">
                    <a:moveTo>
                      <a:pt x="528" y="1056"/>
                    </a:moveTo>
                    <a:lnTo>
                      <a:pt x="528" y="1056"/>
                    </a:lnTo>
                    <a:cubicBezTo>
                      <a:pt x="231" y="1056"/>
                      <a:pt x="0" y="825"/>
                      <a:pt x="0" y="529"/>
                    </a:cubicBezTo>
                    <a:cubicBezTo>
                      <a:pt x="0" y="232"/>
                      <a:pt x="231" y="0"/>
                      <a:pt x="528" y="0"/>
                    </a:cubicBezTo>
                    <a:cubicBezTo>
                      <a:pt x="825" y="0"/>
                      <a:pt x="1057" y="232"/>
                      <a:pt x="1057" y="529"/>
                    </a:cubicBezTo>
                    <a:cubicBezTo>
                      <a:pt x="1057" y="825"/>
                      <a:pt x="825" y="1056"/>
                      <a:pt x="528" y="1056"/>
                    </a:cubicBezTo>
                    <a:close/>
                    <a:moveTo>
                      <a:pt x="528" y="66"/>
                    </a:moveTo>
                    <a:lnTo>
                      <a:pt x="528" y="66"/>
                    </a:lnTo>
                    <a:cubicBezTo>
                      <a:pt x="264" y="66"/>
                      <a:pt x="66" y="281"/>
                      <a:pt x="66" y="529"/>
                    </a:cubicBezTo>
                    <a:cubicBezTo>
                      <a:pt x="66" y="792"/>
                      <a:pt x="264" y="990"/>
                      <a:pt x="528" y="990"/>
                    </a:cubicBezTo>
                    <a:cubicBezTo>
                      <a:pt x="776" y="990"/>
                      <a:pt x="991" y="792"/>
                      <a:pt x="991" y="529"/>
                    </a:cubicBezTo>
                    <a:cubicBezTo>
                      <a:pt x="991" y="281"/>
                      <a:pt x="776" y="66"/>
                      <a:pt x="528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282474DA-B13F-8646-A79F-A0707021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2570" y="8032503"/>
                <a:ext cx="444623" cy="440689"/>
              </a:xfrm>
              <a:custGeom>
                <a:avLst/>
                <a:gdLst>
                  <a:gd name="T0" fmla="*/ 496 w 497"/>
                  <a:gd name="T1" fmla="*/ 248 h 496"/>
                  <a:gd name="T2" fmla="*/ 496 w 497"/>
                  <a:gd name="T3" fmla="*/ 248 h 496"/>
                  <a:gd name="T4" fmla="*/ 248 w 497"/>
                  <a:gd name="T5" fmla="*/ 495 h 496"/>
                  <a:gd name="T6" fmla="*/ 0 w 497"/>
                  <a:gd name="T7" fmla="*/ 248 h 496"/>
                  <a:gd name="T8" fmla="*/ 248 w 497"/>
                  <a:gd name="T9" fmla="*/ 0 h 496"/>
                  <a:gd name="T10" fmla="*/ 496 w 497"/>
                  <a:gd name="T11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496">
                    <a:moveTo>
                      <a:pt x="496" y="248"/>
                    </a:moveTo>
                    <a:lnTo>
                      <a:pt x="496" y="248"/>
                    </a:lnTo>
                    <a:cubicBezTo>
                      <a:pt x="496" y="379"/>
                      <a:pt x="381" y="495"/>
                      <a:pt x="248" y="495"/>
                    </a:cubicBezTo>
                    <a:cubicBezTo>
                      <a:pt x="116" y="495"/>
                      <a:pt x="0" y="379"/>
                      <a:pt x="0" y="248"/>
                    </a:cubicBezTo>
                    <a:cubicBezTo>
                      <a:pt x="0" y="116"/>
                      <a:pt x="116" y="0"/>
                      <a:pt x="248" y="0"/>
                    </a:cubicBezTo>
                    <a:cubicBezTo>
                      <a:pt x="381" y="0"/>
                      <a:pt x="496" y="116"/>
                      <a:pt x="496" y="2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75929C4-1E13-0F4E-ADAC-7146D968B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5572" y="7505250"/>
                <a:ext cx="1546346" cy="1534543"/>
              </a:xfrm>
              <a:custGeom>
                <a:avLst/>
                <a:gdLst>
                  <a:gd name="T0" fmla="*/ 875 w 1735"/>
                  <a:gd name="T1" fmla="*/ 1717 h 1718"/>
                  <a:gd name="T2" fmla="*/ 875 w 1735"/>
                  <a:gd name="T3" fmla="*/ 1717 h 1718"/>
                  <a:gd name="T4" fmla="*/ 0 w 1735"/>
                  <a:gd name="T5" fmla="*/ 858 h 1718"/>
                  <a:gd name="T6" fmla="*/ 875 w 1735"/>
                  <a:gd name="T7" fmla="*/ 0 h 1718"/>
                  <a:gd name="T8" fmla="*/ 1734 w 1735"/>
                  <a:gd name="T9" fmla="*/ 858 h 1718"/>
                  <a:gd name="T10" fmla="*/ 875 w 1735"/>
                  <a:gd name="T11" fmla="*/ 1717 h 1718"/>
                  <a:gd name="T12" fmla="*/ 875 w 1735"/>
                  <a:gd name="T13" fmla="*/ 16 h 1718"/>
                  <a:gd name="T14" fmla="*/ 875 w 1735"/>
                  <a:gd name="T15" fmla="*/ 16 h 1718"/>
                  <a:gd name="T16" fmla="*/ 32 w 1735"/>
                  <a:gd name="T17" fmla="*/ 858 h 1718"/>
                  <a:gd name="T18" fmla="*/ 875 w 1735"/>
                  <a:gd name="T19" fmla="*/ 1700 h 1718"/>
                  <a:gd name="T20" fmla="*/ 1718 w 1735"/>
                  <a:gd name="T21" fmla="*/ 858 h 1718"/>
                  <a:gd name="T22" fmla="*/ 875 w 1735"/>
                  <a:gd name="T23" fmla="*/ 16 h 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5" h="1718">
                    <a:moveTo>
                      <a:pt x="875" y="1717"/>
                    </a:moveTo>
                    <a:lnTo>
                      <a:pt x="875" y="1717"/>
                    </a:lnTo>
                    <a:cubicBezTo>
                      <a:pt x="396" y="1717"/>
                      <a:pt x="0" y="1337"/>
                      <a:pt x="0" y="858"/>
                    </a:cubicBezTo>
                    <a:cubicBezTo>
                      <a:pt x="0" y="379"/>
                      <a:pt x="396" y="0"/>
                      <a:pt x="875" y="0"/>
                    </a:cubicBezTo>
                    <a:cubicBezTo>
                      <a:pt x="1354" y="0"/>
                      <a:pt x="1734" y="379"/>
                      <a:pt x="1734" y="858"/>
                    </a:cubicBezTo>
                    <a:cubicBezTo>
                      <a:pt x="1734" y="1337"/>
                      <a:pt x="1354" y="1717"/>
                      <a:pt x="875" y="1717"/>
                    </a:cubicBezTo>
                    <a:close/>
                    <a:moveTo>
                      <a:pt x="875" y="16"/>
                    </a:moveTo>
                    <a:lnTo>
                      <a:pt x="875" y="16"/>
                    </a:lnTo>
                    <a:cubicBezTo>
                      <a:pt x="396" y="16"/>
                      <a:pt x="32" y="396"/>
                      <a:pt x="32" y="858"/>
                    </a:cubicBezTo>
                    <a:cubicBezTo>
                      <a:pt x="32" y="1320"/>
                      <a:pt x="396" y="1700"/>
                      <a:pt x="875" y="1700"/>
                    </a:cubicBezTo>
                    <a:cubicBezTo>
                      <a:pt x="1338" y="1700"/>
                      <a:pt x="1718" y="1320"/>
                      <a:pt x="1718" y="858"/>
                    </a:cubicBezTo>
                    <a:cubicBezTo>
                      <a:pt x="1718" y="396"/>
                      <a:pt x="1338" y="16"/>
                      <a:pt x="875" y="16"/>
                    </a:cubicBezTo>
                    <a:close/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9D2B4E37-C6A4-584E-A5E1-D4E9C911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2481" y="7796419"/>
                <a:ext cx="944334" cy="944334"/>
              </a:xfrm>
              <a:custGeom>
                <a:avLst/>
                <a:gdLst>
                  <a:gd name="T0" fmla="*/ 529 w 1059"/>
                  <a:gd name="T1" fmla="*/ 1056 h 1057"/>
                  <a:gd name="T2" fmla="*/ 529 w 1059"/>
                  <a:gd name="T3" fmla="*/ 1056 h 1057"/>
                  <a:gd name="T4" fmla="*/ 0 w 1059"/>
                  <a:gd name="T5" fmla="*/ 528 h 1057"/>
                  <a:gd name="T6" fmla="*/ 529 w 1059"/>
                  <a:gd name="T7" fmla="*/ 0 h 1057"/>
                  <a:gd name="T8" fmla="*/ 1058 w 1059"/>
                  <a:gd name="T9" fmla="*/ 528 h 1057"/>
                  <a:gd name="T10" fmla="*/ 529 w 1059"/>
                  <a:gd name="T11" fmla="*/ 1056 h 1057"/>
                  <a:gd name="T12" fmla="*/ 529 w 1059"/>
                  <a:gd name="T13" fmla="*/ 66 h 1057"/>
                  <a:gd name="T14" fmla="*/ 529 w 1059"/>
                  <a:gd name="T15" fmla="*/ 66 h 1057"/>
                  <a:gd name="T16" fmla="*/ 66 w 1059"/>
                  <a:gd name="T17" fmla="*/ 528 h 1057"/>
                  <a:gd name="T18" fmla="*/ 529 w 1059"/>
                  <a:gd name="T19" fmla="*/ 990 h 1057"/>
                  <a:gd name="T20" fmla="*/ 992 w 1059"/>
                  <a:gd name="T21" fmla="*/ 528 h 1057"/>
                  <a:gd name="T22" fmla="*/ 529 w 1059"/>
                  <a:gd name="T23" fmla="*/ 66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9" h="1057">
                    <a:moveTo>
                      <a:pt x="529" y="1056"/>
                    </a:moveTo>
                    <a:lnTo>
                      <a:pt x="529" y="1056"/>
                    </a:lnTo>
                    <a:cubicBezTo>
                      <a:pt x="232" y="1056"/>
                      <a:pt x="0" y="825"/>
                      <a:pt x="0" y="528"/>
                    </a:cubicBezTo>
                    <a:cubicBezTo>
                      <a:pt x="0" y="231"/>
                      <a:pt x="232" y="0"/>
                      <a:pt x="529" y="0"/>
                    </a:cubicBezTo>
                    <a:cubicBezTo>
                      <a:pt x="810" y="0"/>
                      <a:pt x="1058" y="231"/>
                      <a:pt x="1058" y="528"/>
                    </a:cubicBezTo>
                    <a:cubicBezTo>
                      <a:pt x="1058" y="825"/>
                      <a:pt x="810" y="1056"/>
                      <a:pt x="529" y="1056"/>
                    </a:cubicBezTo>
                    <a:close/>
                    <a:moveTo>
                      <a:pt x="529" y="66"/>
                    </a:moveTo>
                    <a:lnTo>
                      <a:pt x="529" y="66"/>
                    </a:lnTo>
                    <a:cubicBezTo>
                      <a:pt x="265" y="66"/>
                      <a:pt x="66" y="264"/>
                      <a:pt x="66" y="528"/>
                    </a:cubicBezTo>
                    <a:cubicBezTo>
                      <a:pt x="66" y="792"/>
                      <a:pt x="265" y="990"/>
                      <a:pt x="529" y="990"/>
                    </a:cubicBezTo>
                    <a:cubicBezTo>
                      <a:pt x="777" y="990"/>
                      <a:pt x="992" y="792"/>
                      <a:pt x="992" y="528"/>
                    </a:cubicBezTo>
                    <a:cubicBezTo>
                      <a:pt x="992" y="264"/>
                      <a:pt x="777" y="66"/>
                      <a:pt x="529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FD90572-F0FC-EA48-A198-259132008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4303" y="8048242"/>
                <a:ext cx="444623" cy="440689"/>
              </a:xfrm>
              <a:custGeom>
                <a:avLst/>
                <a:gdLst>
                  <a:gd name="T0" fmla="*/ 0 w 497"/>
                  <a:gd name="T1" fmla="*/ 247 h 495"/>
                  <a:gd name="T2" fmla="*/ 0 w 497"/>
                  <a:gd name="T3" fmla="*/ 247 h 495"/>
                  <a:gd name="T4" fmla="*/ 248 w 497"/>
                  <a:gd name="T5" fmla="*/ 0 h 495"/>
                  <a:gd name="T6" fmla="*/ 496 w 497"/>
                  <a:gd name="T7" fmla="*/ 247 h 495"/>
                  <a:gd name="T8" fmla="*/ 248 w 497"/>
                  <a:gd name="T9" fmla="*/ 494 h 495"/>
                  <a:gd name="T10" fmla="*/ 0 w 497"/>
                  <a:gd name="T11" fmla="*/ 247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495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6"/>
                      <a:pt x="99" y="0"/>
                      <a:pt x="248" y="0"/>
                    </a:cubicBezTo>
                    <a:cubicBezTo>
                      <a:pt x="380" y="0"/>
                      <a:pt x="496" y="116"/>
                      <a:pt x="496" y="247"/>
                    </a:cubicBezTo>
                    <a:cubicBezTo>
                      <a:pt x="496" y="379"/>
                      <a:pt x="380" y="494"/>
                      <a:pt x="248" y="494"/>
                    </a:cubicBezTo>
                    <a:cubicBezTo>
                      <a:pt x="99" y="494"/>
                      <a:pt x="0" y="379"/>
                      <a:pt x="0" y="2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CF9EEACB-8DBC-1244-A55C-1E1A4196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7419" y="7265230"/>
                <a:ext cx="1019095" cy="1003356"/>
              </a:xfrm>
              <a:custGeom>
                <a:avLst/>
                <a:gdLst>
                  <a:gd name="T0" fmla="*/ 1140 w 1141"/>
                  <a:gd name="T1" fmla="*/ 1123 h 1124"/>
                  <a:gd name="T2" fmla="*/ 1140 w 1141"/>
                  <a:gd name="T3" fmla="*/ 1123 h 1124"/>
                  <a:gd name="T4" fmla="*/ 1123 w 1141"/>
                  <a:gd name="T5" fmla="*/ 1123 h 1124"/>
                  <a:gd name="T6" fmla="*/ 0 w 1141"/>
                  <a:gd name="T7" fmla="*/ 17 h 1124"/>
                  <a:gd name="T8" fmla="*/ 0 w 1141"/>
                  <a:gd name="T9" fmla="*/ 0 h 1124"/>
                  <a:gd name="T10" fmla="*/ 1140 w 1141"/>
                  <a:gd name="T11" fmla="*/ 1123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1" h="1124">
                    <a:moveTo>
                      <a:pt x="1140" y="1123"/>
                    </a:moveTo>
                    <a:lnTo>
                      <a:pt x="1140" y="1123"/>
                    </a:lnTo>
                    <a:cubicBezTo>
                      <a:pt x="1123" y="1123"/>
                      <a:pt x="1123" y="1123"/>
                      <a:pt x="1123" y="1123"/>
                    </a:cubicBezTo>
                    <a:cubicBezTo>
                      <a:pt x="1123" y="512"/>
                      <a:pt x="627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7" y="0"/>
                      <a:pt x="1140" y="496"/>
                      <a:pt x="1140" y="1123"/>
                    </a:cubicBezTo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E49C507-FFC7-B14B-B68D-0A5914CB0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266" y="8268586"/>
                <a:ext cx="1019095" cy="1003354"/>
              </a:xfrm>
              <a:custGeom>
                <a:avLst/>
                <a:gdLst>
                  <a:gd name="T0" fmla="*/ 1141 w 1142"/>
                  <a:gd name="T1" fmla="*/ 1123 h 1124"/>
                  <a:gd name="T2" fmla="*/ 1141 w 1142"/>
                  <a:gd name="T3" fmla="*/ 1123 h 1124"/>
                  <a:gd name="T4" fmla="*/ 0 w 1142"/>
                  <a:gd name="T5" fmla="*/ 0 h 1124"/>
                  <a:gd name="T6" fmla="*/ 34 w 1142"/>
                  <a:gd name="T7" fmla="*/ 0 h 1124"/>
                  <a:gd name="T8" fmla="*/ 1141 w 1142"/>
                  <a:gd name="T9" fmla="*/ 1106 h 1124"/>
                  <a:gd name="T10" fmla="*/ 1141 w 1142"/>
                  <a:gd name="T11" fmla="*/ 1123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2" h="1124">
                    <a:moveTo>
                      <a:pt x="1141" y="1123"/>
                    </a:moveTo>
                    <a:lnTo>
                      <a:pt x="1141" y="1123"/>
                    </a:lnTo>
                    <a:cubicBezTo>
                      <a:pt x="513" y="1123"/>
                      <a:pt x="0" y="627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611"/>
                      <a:pt x="529" y="1106"/>
                      <a:pt x="1141" y="1106"/>
                    </a:cubicBezTo>
                    <a:lnTo>
                      <a:pt x="1141" y="1123"/>
                    </a:lnTo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6167DD4-B64D-FA47-9E2B-E4FA7B6D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2842" y="7265230"/>
                <a:ext cx="1019095" cy="1003356"/>
              </a:xfrm>
              <a:custGeom>
                <a:avLst/>
                <a:gdLst>
                  <a:gd name="T0" fmla="*/ 1140 w 1141"/>
                  <a:gd name="T1" fmla="*/ 1123 h 1124"/>
                  <a:gd name="T2" fmla="*/ 1140 w 1141"/>
                  <a:gd name="T3" fmla="*/ 1123 h 1124"/>
                  <a:gd name="T4" fmla="*/ 1107 w 1141"/>
                  <a:gd name="T5" fmla="*/ 1123 h 1124"/>
                  <a:gd name="T6" fmla="*/ 0 w 1141"/>
                  <a:gd name="T7" fmla="*/ 17 h 1124"/>
                  <a:gd name="T8" fmla="*/ 0 w 1141"/>
                  <a:gd name="T9" fmla="*/ 0 h 1124"/>
                  <a:gd name="T10" fmla="*/ 1140 w 1141"/>
                  <a:gd name="T11" fmla="*/ 1123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1" h="1124">
                    <a:moveTo>
                      <a:pt x="1140" y="1123"/>
                    </a:moveTo>
                    <a:lnTo>
                      <a:pt x="1140" y="1123"/>
                    </a:lnTo>
                    <a:cubicBezTo>
                      <a:pt x="1107" y="1123"/>
                      <a:pt x="1107" y="1123"/>
                      <a:pt x="1107" y="1123"/>
                    </a:cubicBezTo>
                    <a:cubicBezTo>
                      <a:pt x="1107" y="512"/>
                      <a:pt x="611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7" y="0"/>
                      <a:pt x="1140" y="496"/>
                      <a:pt x="1140" y="1123"/>
                    </a:cubicBezTo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5C06B074-76BD-444E-BF33-580EA354A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7756" y="8268586"/>
                <a:ext cx="1019092" cy="1003354"/>
              </a:xfrm>
              <a:custGeom>
                <a:avLst/>
                <a:gdLst>
                  <a:gd name="T0" fmla="*/ 1140 w 1141"/>
                  <a:gd name="T1" fmla="*/ 1123 h 1124"/>
                  <a:gd name="T2" fmla="*/ 1140 w 1141"/>
                  <a:gd name="T3" fmla="*/ 1123 h 1124"/>
                  <a:gd name="T4" fmla="*/ 0 w 1141"/>
                  <a:gd name="T5" fmla="*/ 0 h 1124"/>
                  <a:gd name="T6" fmla="*/ 33 w 1141"/>
                  <a:gd name="T7" fmla="*/ 0 h 1124"/>
                  <a:gd name="T8" fmla="*/ 1140 w 1141"/>
                  <a:gd name="T9" fmla="*/ 1106 h 1124"/>
                  <a:gd name="T10" fmla="*/ 1140 w 1141"/>
                  <a:gd name="T11" fmla="*/ 1123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1" h="1124">
                    <a:moveTo>
                      <a:pt x="1140" y="1123"/>
                    </a:moveTo>
                    <a:lnTo>
                      <a:pt x="1140" y="1123"/>
                    </a:lnTo>
                    <a:cubicBezTo>
                      <a:pt x="512" y="1123"/>
                      <a:pt x="0" y="627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611"/>
                      <a:pt x="529" y="1106"/>
                      <a:pt x="1140" y="1106"/>
                    </a:cubicBezTo>
                    <a:lnTo>
                      <a:pt x="1140" y="1123"/>
                    </a:lnTo>
                  </a:path>
                </a:pathLst>
              </a:custGeom>
              <a:solidFill>
                <a:srgbClr val="6D6E71"/>
              </a:solidFill>
              <a:ln w="152400" cap="flat">
                <a:solidFill>
                  <a:schemeClr val="bg1">
                    <a:lumMod val="95000"/>
                  </a:scheme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86FFD708-3609-7D46-BE4C-376F7EDA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9377" y="4967351"/>
                <a:ext cx="251822" cy="251822"/>
              </a:xfrm>
              <a:custGeom>
                <a:avLst/>
                <a:gdLst>
                  <a:gd name="T0" fmla="*/ 0 w 282"/>
                  <a:gd name="T1" fmla="*/ 150 h 283"/>
                  <a:gd name="T2" fmla="*/ 0 w 282"/>
                  <a:gd name="T3" fmla="*/ 150 h 283"/>
                  <a:gd name="T4" fmla="*/ 132 w 282"/>
                  <a:gd name="T5" fmla="*/ 0 h 283"/>
                  <a:gd name="T6" fmla="*/ 281 w 282"/>
                  <a:gd name="T7" fmla="*/ 150 h 283"/>
                  <a:gd name="T8" fmla="*/ 132 w 282"/>
                  <a:gd name="T9" fmla="*/ 282 h 283"/>
                  <a:gd name="T10" fmla="*/ 0 w 282"/>
                  <a:gd name="T11" fmla="*/ 15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83">
                    <a:moveTo>
                      <a:pt x="0" y="150"/>
                    </a:moveTo>
                    <a:lnTo>
                      <a:pt x="0" y="150"/>
                    </a:lnTo>
                    <a:cubicBezTo>
                      <a:pt x="0" y="67"/>
                      <a:pt x="66" y="0"/>
                      <a:pt x="132" y="0"/>
                    </a:cubicBezTo>
                    <a:cubicBezTo>
                      <a:pt x="214" y="0"/>
                      <a:pt x="281" y="67"/>
                      <a:pt x="281" y="150"/>
                    </a:cubicBezTo>
                    <a:cubicBezTo>
                      <a:pt x="281" y="216"/>
                      <a:pt x="214" y="282"/>
                      <a:pt x="132" y="282"/>
                    </a:cubicBezTo>
                    <a:cubicBezTo>
                      <a:pt x="66" y="282"/>
                      <a:pt x="0" y="216"/>
                      <a:pt x="0" y="15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5B4D790E-5273-0841-9499-D0370494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0778" y="11320049"/>
                <a:ext cx="267561" cy="251822"/>
              </a:xfrm>
              <a:custGeom>
                <a:avLst/>
                <a:gdLst>
                  <a:gd name="T0" fmla="*/ 298 w 299"/>
                  <a:gd name="T1" fmla="*/ 148 h 281"/>
                  <a:gd name="T2" fmla="*/ 298 w 299"/>
                  <a:gd name="T3" fmla="*/ 148 h 281"/>
                  <a:gd name="T4" fmla="*/ 149 w 299"/>
                  <a:gd name="T5" fmla="*/ 280 h 281"/>
                  <a:gd name="T6" fmla="*/ 0 w 299"/>
                  <a:gd name="T7" fmla="*/ 148 h 281"/>
                  <a:gd name="T8" fmla="*/ 149 w 299"/>
                  <a:gd name="T9" fmla="*/ 0 h 281"/>
                  <a:gd name="T10" fmla="*/ 298 w 299"/>
                  <a:gd name="T11" fmla="*/ 148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9" h="281">
                    <a:moveTo>
                      <a:pt x="298" y="148"/>
                    </a:moveTo>
                    <a:lnTo>
                      <a:pt x="298" y="148"/>
                    </a:lnTo>
                    <a:cubicBezTo>
                      <a:pt x="298" y="214"/>
                      <a:pt x="232" y="280"/>
                      <a:pt x="149" y="280"/>
                    </a:cubicBezTo>
                    <a:cubicBezTo>
                      <a:pt x="66" y="280"/>
                      <a:pt x="0" y="214"/>
                      <a:pt x="0" y="148"/>
                    </a:cubicBezTo>
                    <a:cubicBezTo>
                      <a:pt x="0" y="66"/>
                      <a:pt x="66" y="0"/>
                      <a:pt x="149" y="0"/>
                    </a:cubicBezTo>
                    <a:cubicBezTo>
                      <a:pt x="232" y="0"/>
                      <a:pt x="298" y="66"/>
                      <a:pt x="298" y="1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E789A510-F80A-2A46-A248-97B781DB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0867" y="4967351"/>
                <a:ext cx="251822" cy="251822"/>
              </a:xfrm>
              <a:custGeom>
                <a:avLst/>
                <a:gdLst>
                  <a:gd name="T0" fmla="*/ 0 w 282"/>
                  <a:gd name="T1" fmla="*/ 150 h 283"/>
                  <a:gd name="T2" fmla="*/ 0 w 282"/>
                  <a:gd name="T3" fmla="*/ 150 h 283"/>
                  <a:gd name="T4" fmla="*/ 149 w 282"/>
                  <a:gd name="T5" fmla="*/ 0 h 283"/>
                  <a:gd name="T6" fmla="*/ 281 w 282"/>
                  <a:gd name="T7" fmla="*/ 150 h 283"/>
                  <a:gd name="T8" fmla="*/ 149 w 282"/>
                  <a:gd name="T9" fmla="*/ 282 h 283"/>
                  <a:gd name="T10" fmla="*/ 0 w 282"/>
                  <a:gd name="T11" fmla="*/ 15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83">
                    <a:moveTo>
                      <a:pt x="0" y="150"/>
                    </a:moveTo>
                    <a:lnTo>
                      <a:pt x="0" y="150"/>
                    </a:lnTo>
                    <a:cubicBezTo>
                      <a:pt x="0" y="67"/>
                      <a:pt x="67" y="0"/>
                      <a:pt x="149" y="0"/>
                    </a:cubicBezTo>
                    <a:cubicBezTo>
                      <a:pt x="215" y="0"/>
                      <a:pt x="281" y="67"/>
                      <a:pt x="281" y="150"/>
                    </a:cubicBezTo>
                    <a:cubicBezTo>
                      <a:pt x="281" y="216"/>
                      <a:pt x="215" y="282"/>
                      <a:pt x="149" y="282"/>
                    </a:cubicBezTo>
                    <a:cubicBezTo>
                      <a:pt x="67" y="282"/>
                      <a:pt x="0" y="216"/>
                      <a:pt x="0" y="1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C15DDCF-595C-2F4C-A46C-A34F1C9E6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5361" y="9096393"/>
                <a:ext cx="0" cy="2266951"/>
              </a:xfrm>
              <a:prstGeom prst="line">
                <a:avLst/>
              </a:prstGeom>
              <a:ln w="152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F2E5838-C75B-624F-A10E-02E92D504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6469" y="5104873"/>
                <a:ext cx="0" cy="2266951"/>
              </a:xfrm>
              <a:prstGeom prst="line">
                <a:avLst/>
              </a:prstGeom>
              <a:ln w="152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D67AAE0-3170-284C-91D3-D695C050F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2861" y="9096393"/>
                <a:ext cx="0" cy="2266951"/>
              </a:xfrm>
              <a:prstGeom prst="line">
                <a:avLst/>
              </a:prstGeom>
              <a:ln w="152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9BF3875-72A8-5241-B62F-7E84AFEF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4919" y="5104873"/>
                <a:ext cx="0" cy="2266951"/>
              </a:xfrm>
              <a:prstGeom prst="line">
                <a:avLst/>
              </a:prstGeom>
              <a:ln w="152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AB30DB-DD4E-2C46-878A-DB957ECF7A19}"/>
                </a:ext>
              </a:extLst>
            </p:cNvPr>
            <p:cNvSpPr txBox="1"/>
            <p:nvPr/>
          </p:nvSpPr>
          <p:spPr>
            <a:xfrm>
              <a:off x="2684399" y="9927918"/>
              <a:ext cx="407321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763658-0591-4C43-BAC5-09483B49B7A1}"/>
                </a:ext>
              </a:extLst>
            </p:cNvPr>
            <p:cNvSpPr txBox="1"/>
            <p:nvPr/>
          </p:nvSpPr>
          <p:spPr>
            <a:xfrm>
              <a:off x="10799233" y="5622618"/>
              <a:ext cx="407321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817ED4-E3D3-4D4E-8DBC-E6DC47E7A5ED}"/>
                </a:ext>
              </a:extLst>
            </p:cNvPr>
            <p:cNvSpPr txBox="1"/>
            <p:nvPr/>
          </p:nvSpPr>
          <p:spPr>
            <a:xfrm>
              <a:off x="9351899" y="9927918"/>
              <a:ext cx="407321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D00326-9E35-584F-BC0F-2FD0BF1FED1A}"/>
                </a:ext>
              </a:extLst>
            </p:cNvPr>
            <p:cNvSpPr txBox="1"/>
            <p:nvPr/>
          </p:nvSpPr>
          <p:spPr>
            <a:xfrm>
              <a:off x="17447683" y="5622618"/>
              <a:ext cx="4073214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72FE5B-2633-184E-872B-72C01BE21477}"/>
                </a:ext>
              </a:extLst>
            </p:cNvPr>
            <p:cNvSpPr txBox="1"/>
            <p:nvPr/>
          </p:nvSpPr>
          <p:spPr>
            <a:xfrm>
              <a:off x="5425545" y="9272443"/>
              <a:ext cx="1316002" cy="616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7DD868-6C7A-0B4A-91DC-6822B50C24DB}"/>
                </a:ext>
              </a:extLst>
            </p:cNvPr>
            <p:cNvSpPr txBox="1"/>
            <p:nvPr/>
          </p:nvSpPr>
          <p:spPr>
            <a:xfrm>
              <a:off x="10798815" y="4967143"/>
              <a:ext cx="1316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BE50D4-6A43-B14E-8271-3C888E53A9C4}"/>
                </a:ext>
              </a:extLst>
            </p:cNvPr>
            <p:cNvSpPr txBox="1"/>
            <p:nvPr/>
          </p:nvSpPr>
          <p:spPr>
            <a:xfrm>
              <a:off x="12093044" y="9272443"/>
              <a:ext cx="1316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7DB546-58BD-3B44-81C7-A68E91104192}"/>
                </a:ext>
              </a:extLst>
            </p:cNvPr>
            <p:cNvSpPr txBox="1"/>
            <p:nvPr/>
          </p:nvSpPr>
          <p:spPr>
            <a:xfrm>
              <a:off x="17578715" y="4967143"/>
              <a:ext cx="1316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77B9C2F7-A956-4144-8F2D-4A52615690AB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39E63823-EDA2-6A42-A5BA-61BE54DBF59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1B99E4-EB66-D943-A8C4-E95991D9C0D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082233-F2AA-B14E-B8C8-B174805ACA80}"/>
              </a:ext>
            </a:extLst>
          </p:cNvPr>
          <p:cNvGrpSpPr/>
          <p:nvPr/>
        </p:nvGrpSpPr>
        <p:grpSpPr>
          <a:xfrm>
            <a:off x="1725590" y="5123536"/>
            <a:ext cx="20994204" cy="6190662"/>
            <a:chOff x="1735168" y="5361709"/>
            <a:chExt cx="20994204" cy="61906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0FB7E0-BD16-404B-A780-D9120687940A}"/>
                </a:ext>
              </a:extLst>
            </p:cNvPr>
            <p:cNvGrpSpPr/>
            <p:nvPr/>
          </p:nvGrpSpPr>
          <p:grpSpPr>
            <a:xfrm>
              <a:off x="1735168" y="5361709"/>
              <a:ext cx="20994204" cy="6190662"/>
              <a:chOff x="2257879" y="4734578"/>
              <a:chExt cx="19863176" cy="7244650"/>
            </a:xfrm>
          </p:grpSpPr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80634645-6FC4-ED4A-9F1D-4095B5B733D8}"/>
                  </a:ext>
                </a:extLst>
              </p:cNvPr>
              <p:cNvSpPr/>
              <p:nvPr/>
            </p:nvSpPr>
            <p:spPr>
              <a:xfrm>
                <a:off x="2257879" y="4734578"/>
                <a:ext cx="8790270" cy="7244650"/>
              </a:xfrm>
              <a:prstGeom prst="chevron">
                <a:avLst>
                  <a:gd name="adj" fmla="val 36633"/>
                </a:avLst>
              </a:pr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162" tIns="91416" rIns="914162" bIns="91416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799" ker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9E71C45B-8E60-7D4A-B87C-EF92D0A60627}"/>
                  </a:ext>
                </a:extLst>
              </p:cNvPr>
              <p:cNvSpPr/>
              <p:nvPr/>
            </p:nvSpPr>
            <p:spPr>
              <a:xfrm>
                <a:off x="8368015" y="4734578"/>
                <a:ext cx="8446580" cy="7244650"/>
              </a:xfrm>
              <a:prstGeom prst="chevron">
                <a:avLst>
                  <a:gd name="adj" fmla="val 36633"/>
                </a:avLst>
              </a:pr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C0166959-1602-004A-987D-CD32651D7ADF}"/>
                  </a:ext>
                </a:extLst>
              </p:cNvPr>
              <p:cNvSpPr/>
              <p:nvPr/>
            </p:nvSpPr>
            <p:spPr>
              <a:xfrm>
                <a:off x="14238861" y="4734578"/>
                <a:ext cx="7882194" cy="7244650"/>
              </a:xfrm>
              <a:prstGeom prst="chevron">
                <a:avLst>
                  <a:gd name="adj" fmla="val 36633"/>
                </a:avLst>
              </a:pr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162" tIns="91416" rIns="914162" bIns="91416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799" ker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3B1524-3F76-4F4C-AF49-A6683845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4442" y="7603527"/>
              <a:ext cx="1707034" cy="1707031"/>
            </a:xfrm>
            <a:prstGeom prst="ellipse">
              <a:avLst/>
            </a:prstGeom>
            <a:solidFill>
              <a:schemeClr val="accent1">
                <a:lumMod val="90000"/>
                <a:lumOff val="1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6000" b="1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B7A1DA-9803-6442-A282-16A6335E7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0492" y="7603526"/>
              <a:ext cx="1707034" cy="170703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6000" b="1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D1A4D4-99C6-264A-881D-35E9B1FD0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0889" y="7603525"/>
              <a:ext cx="1707034" cy="170703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6000" b="1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6E6E8-8BB1-7D49-BF6F-9F3A507DF8F4}"/>
              </a:ext>
            </a:extLst>
          </p:cNvPr>
          <p:cNvGrpSpPr/>
          <p:nvPr/>
        </p:nvGrpSpPr>
        <p:grpSpPr>
          <a:xfrm>
            <a:off x="4904343" y="6984889"/>
            <a:ext cx="3933163" cy="2512628"/>
            <a:chOff x="4870476" y="7086490"/>
            <a:chExt cx="3933163" cy="25126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33F20D-D611-6F45-A41F-81324B6ACA4F}"/>
                </a:ext>
              </a:extLst>
            </p:cNvPr>
            <p:cNvSpPr/>
            <p:nvPr/>
          </p:nvSpPr>
          <p:spPr>
            <a:xfrm>
              <a:off x="4877244" y="7086490"/>
              <a:ext cx="264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January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6D5B8-F483-7549-8D7A-059247A3F0C4}"/>
                </a:ext>
              </a:extLst>
            </p:cNvPr>
            <p:cNvSpPr txBox="1"/>
            <p:nvPr/>
          </p:nvSpPr>
          <p:spPr>
            <a:xfrm>
              <a:off x="4870476" y="8053182"/>
              <a:ext cx="3933163" cy="154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DC00FD-E00F-C646-B476-B6D4B88096B2}"/>
              </a:ext>
            </a:extLst>
          </p:cNvPr>
          <p:cNvGrpSpPr/>
          <p:nvPr/>
        </p:nvGrpSpPr>
        <p:grpSpPr>
          <a:xfrm>
            <a:off x="11339009" y="6984889"/>
            <a:ext cx="3933163" cy="2512628"/>
            <a:chOff x="4870476" y="7086490"/>
            <a:chExt cx="3933163" cy="251262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6A3796-9412-7E43-AF82-83854869302A}"/>
                </a:ext>
              </a:extLst>
            </p:cNvPr>
            <p:cNvSpPr/>
            <p:nvPr/>
          </p:nvSpPr>
          <p:spPr>
            <a:xfrm>
              <a:off x="4877244" y="7086490"/>
              <a:ext cx="264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February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4497B9-F077-8448-B7AF-A985D58B6819}"/>
                </a:ext>
              </a:extLst>
            </p:cNvPr>
            <p:cNvSpPr txBox="1"/>
            <p:nvPr/>
          </p:nvSpPr>
          <p:spPr>
            <a:xfrm>
              <a:off x="4870476" y="8053182"/>
              <a:ext cx="3933163" cy="154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0DB294-5694-A242-9AB0-59CFF1E804A0}"/>
              </a:ext>
            </a:extLst>
          </p:cNvPr>
          <p:cNvGrpSpPr/>
          <p:nvPr/>
        </p:nvGrpSpPr>
        <p:grpSpPr>
          <a:xfrm>
            <a:off x="17536610" y="6984889"/>
            <a:ext cx="3933163" cy="2512628"/>
            <a:chOff x="4870476" y="7086490"/>
            <a:chExt cx="3933163" cy="25126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DEE451-0B98-6744-8676-44830E4F2A6D}"/>
                </a:ext>
              </a:extLst>
            </p:cNvPr>
            <p:cNvSpPr/>
            <p:nvPr/>
          </p:nvSpPr>
          <p:spPr>
            <a:xfrm>
              <a:off x="4877244" y="7086490"/>
              <a:ext cx="264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March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373602-43C7-1344-84A4-5BE89064F87D}"/>
                </a:ext>
              </a:extLst>
            </p:cNvPr>
            <p:cNvSpPr txBox="1"/>
            <p:nvPr/>
          </p:nvSpPr>
          <p:spPr>
            <a:xfrm>
              <a:off x="4870476" y="8053182"/>
              <a:ext cx="3933163" cy="154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7092F047-5B8B-8E47-8CCE-890652E2DAC4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CF1EBF1-5728-BD47-AFB0-CB3D9BA1AA1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9C654C-BDB2-1F45-9354-B52D1CFF338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AB88776C-8CE5-FA4E-A900-F3654BEC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8209150"/>
            <a:ext cx="20704704" cy="562313"/>
          </a:xfrm>
          <a:custGeom>
            <a:avLst/>
            <a:gdLst>
              <a:gd name="T0" fmla="*/ 18753 w 18999"/>
              <a:gd name="T1" fmla="*/ 513 h 514"/>
              <a:gd name="T2" fmla="*/ 18753 w 18999"/>
              <a:gd name="T3" fmla="*/ 513 h 514"/>
              <a:gd name="T4" fmla="*/ 245 w 18999"/>
              <a:gd name="T5" fmla="*/ 513 h 514"/>
              <a:gd name="T6" fmla="*/ 0 w 18999"/>
              <a:gd name="T7" fmla="*/ 269 h 514"/>
              <a:gd name="T8" fmla="*/ 0 w 18999"/>
              <a:gd name="T9" fmla="*/ 244 h 514"/>
              <a:gd name="T10" fmla="*/ 245 w 18999"/>
              <a:gd name="T11" fmla="*/ 0 h 514"/>
              <a:gd name="T12" fmla="*/ 18753 w 18999"/>
              <a:gd name="T13" fmla="*/ 0 h 514"/>
              <a:gd name="T14" fmla="*/ 18998 w 18999"/>
              <a:gd name="T15" fmla="*/ 244 h 514"/>
              <a:gd name="T16" fmla="*/ 18998 w 18999"/>
              <a:gd name="T17" fmla="*/ 269 h 514"/>
              <a:gd name="T18" fmla="*/ 18753 w 18999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9" h="514">
                <a:moveTo>
                  <a:pt x="18753" y="513"/>
                </a:moveTo>
                <a:lnTo>
                  <a:pt x="18753" y="513"/>
                </a:lnTo>
                <a:cubicBezTo>
                  <a:pt x="245" y="513"/>
                  <a:pt x="245" y="513"/>
                  <a:pt x="245" y="513"/>
                </a:cubicBezTo>
                <a:cubicBezTo>
                  <a:pt x="98" y="513"/>
                  <a:pt x="0" y="415"/>
                  <a:pt x="0" y="269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98"/>
                  <a:pt x="98" y="0"/>
                  <a:pt x="245" y="0"/>
                </a:cubicBezTo>
                <a:cubicBezTo>
                  <a:pt x="18753" y="0"/>
                  <a:pt x="18753" y="0"/>
                  <a:pt x="18753" y="0"/>
                </a:cubicBezTo>
                <a:cubicBezTo>
                  <a:pt x="18900" y="0"/>
                  <a:pt x="18998" y="98"/>
                  <a:pt x="18998" y="244"/>
                </a:cubicBezTo>
                <a:cubicBezTo>
                  <a:pt x="18998" y="269"/>
                  <a:pt x="18998" y="269"/>
                  <a:pt x="18998" y="269"/>
                </a:cubicBezTo>
                <a:cubicBezTo>
                  <a:pt x="18998" y="415"/>
                  <a:pt x="18900" y="513"/>
                  <a:pt x="18753" y="51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8AE5D-3971-2E41-A69C-4B0BC1B1A2E8}"/>
              </a:ext>
            </a:extLst>
          </p:cNvPr>
          <p:cNvGrpSpPr/>
          <p:nvPr/>
        </p:nvGrpSpPr>
        <p:grpSpPr>
          <a:xfrm>
            <a:off x="2693701" y="5268767"/>
            <a:ext cx="2167467" cy="2609095"/>
            <a:chOff x="3454400" y="2395097"/>
            <a:chExt cx="2641600" cy="3179835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906110-9241-2748-BE2E-9F592C741248}"/>
                </a:ext>
              </a:extLst>
            </p:cNvPr>
            <p:cNvSpPr/>
            <p:nvPr/>
          </p:nvSpPr>
          <p:spPr>
            <a:xfrm>
              <a:off x="3454400" y="2395097"/>
              <a:ext cx="2641600" cy="264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FCE8320-456D-6C42-941B-A959B480386B}"/>
                </a:ext>
              </a:extLst>
            </p:cNvPr>
            <p:cNvSpPr/>
            <p:nvPr/>
          </p:nvSpPr>
          <p:spPr>
            <a:xfrm rot="10800000">
              <a:off x="4216400" y="4611484"/>
              <a:ext cx="1117600" cy="9634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10CD83-6D4A-5245-9901-977352BC7750}"/>
              </a:ext>
            </a:extLst>
          </p:cNvPr>
          <p:cNvGrpSpPr/>
          <p:nvPr/>
        </p:nvGrpSpPr>
        <p:grpSpPr>
          <a:xfrm>
            <a:off x="6931879" y="5268767"/>
            <a:ext cx="2167467" cy="2609095"/>
            <a:chOff x="3454400" y="2395097"/>
            <a:chExt cx="2641600" cy="3179835"/>
          </a:xfrm>
          <a:solidFill>
            <a:schemeClr val="accent2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2F0741-C0A4-AD40-83BC-59AF93E3EE14}"/>
                </a:ext>
              </a:extLst>
            </p:cNvPr>
            <p:cNvSpPr/>
            <p:nvPr/>
          </p:nvSpPr>
          <p:spPr>
            <a:xfrm>
              <a:off x="3454400" y="2395097"/>
              <a:ext cx="2641600" cy="264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9ADE0AB9-DE19-FC40-9900-B0E9FBF3119B}"/>
                </a:ext>
              </a:extLst>
            </p:cNvPr>
            <p:cNvSpPr/>
            <p:nvPr/>
          </p:nvSpPr>
          <p:spPr>
            <a:xfrm rot="10800000">
              <a:off x="4216400" y="4611484"/>
              <a:ext cx="1117600" cy="9634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BC764D-B6B4-0E4A-A2B8-E8FBCA80707A}"/>
              </a:ext>
            </a:extLst>
          </p:cNvPr>
          <p:cNvGrpSpPr/>
          <p:nvPr/>
        </p:nvGrpSpPr>
        <p:grpSpPr>
          <a:xfrm>
            <a:off x="11034590" y="5268767"/>
            <a:ext cx="2167467" cy="2609095"/>
            <a:chOff x="3454400" y="2395097"/>
            <a:chExt cx="2641600" cy="3179835"/>
          </a:xfrm>
          <a:solidFill>
            <a:schemeClr val="accent3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F3B089C-F0D3-A441-9FB8-315578451712}"/>
                </a:ext>
              </a:extLst>
            </p:cNvPr>
            <p:cNvSpPr/>
            <p:nvPr/>
          </p:nvSpPr>
          <p:spPr>
            <a:xfrm>
              <a:off x="3454400" y="2395097"/>
              <a:ext cx="2641600" cy="264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2B1F5FFC-2E6A-884C-AB12-8B846C0AE0E4}"/>
                </a:ext>
              </a:extLst>
            </p:cNvPr>
            <p:cNvSpPr/>
            <p:nvPr/>
          </p:nvSpPr>
          <p:spPr>
            <a:xfrm rot="10800000">
              <a:off x="4216400" y="4611484"/>
              <a:ext cx="1117600" cy="9634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FD957C-1AB6-8546-A2E9-741B1CC98DD1}"/>
              </a:ext>
            </a:extLst>
          </p:cNvPr>
          <p:cNvGrpSpPr/>
          <p:nvPr/>
        </p:nvGrpSpPr>
        <p:grpSpPr>
          <a:xfrm>
            <a:off x="15059882" y="5268767"/>
            <a:ext cx="2167467" cy="2609095"/>
            <a:chOff x="3454400" y="2395097"/>
            <a:chExt cx="2641600" cy="3179835"/>
          </a:xfrm>
          <a:solidFill>
            <a:schemeClr val="accent4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726B15-8357-1342-BA02-91F3F23669D1}"/>
                </a:ext>
              </a:extLst>
            </p:cNvPr>
            <p:cNvSpPr/>
            <p:nvPr/>
          </p:nvSpPr>
          <p:spPr>
            <a:xfrm>
              <a:off x="3454400" y="2395097"/>
              <a:ext cx="2641600" cy="264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ABD5CFC-25CD-3D42-869A-2EA56B020949}"/>
                </a:ext>
              </a:extLst>
            </p:cNvPr>
            <p:cNvSpPr/>
            <p:nvPr/>
          </p:nvSpPr>
          <p:spPr>
            <a:xfrm rot="10800000">
              <a:off x="4216400" y="4611484"/>
              <a:ext cx="1117600" cy="9634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F6E55C-B736-3E4D-ABC1-CE4E73B32B07}"/>
              </a:ext>
            </a:extLst>
          </p:cNvPr>
          <p:cNvGrpSpPr/>
          <p:nvPr/>
        </p:nvGrpSpPr>
        <p:grpSpPr>
          <a:xfrm>
            <a:off x="19168534" y="5247463"/>
            <a:ext cx="2167467" cy="2609095"/>
            <a:chOff x="3454400" y="2395097"/>
            <a:chExt cx="2641600" cy="3179835"/>
          </a:xfrm>
          <a:solidFill>
            <a:schemeClr val="accent5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431ADE-41C5-D04D-82F2-9A88429B3D3A}"/>
                </a:ext>
              </a:extLst>
            </p:cNvPr>
            <p:cNvSpPr/>
            <p:nvPr/>
          </p:nvSpPr>
          <p:spPr>
            <a:xfrm>
              <a:off x="3454400" y="2395097"/>
              <a:ext cx="2641600" cy="264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248C5AE4-A622-7343-B047-2F7CBFCB7E43}"/>
                </a:ext>
              </a:extLst>
            </p:cNvPr>
            <p:cNvSpPr/>
            <p:nvPr/>
          </p:nvSpPr>
          <p:spPr>
            <a:xfrm rot="10800000">
              <a:off x="4216400" y="4611484"/>
              <a:ext cx="1117600" cy="9634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685DD7-7021-864B-9CE3-437573EA4A1E}"/>
              </a:ext>
            </a:extLst>
          </p:cNvPr>
          <p:cNvSpPr txBox="1"/>
          <p:nvPr/>
        </p:nvSpPr>
        <p:spPr>
          <a:xfrm>
            <a:off x="2217263" y="9378736"/>
            <a:ext cx="3120341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6E2C7-6990-6B4D-BFF8-29DF8D65052E}"/>
              </a:ext>
            </a:extLst>
          </p:cNvPr>
          <p:cNvSpPr txBox="1"/>
          <p:nvPr/>
        </p:nvSpPr>
        <p:spPr>
          <a:xfrm>
            <a:off x="6455441" y="9378736"/>
            <a:ext cx="3120341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6B182-6C05-8F4A-8FDB-8C297B79BFE4}"/>
              </a:ext>
            </a:extLst>
          </p:cNvPr>
          <p:cNvSpPr txBox="1"/>
          <p:nvPr/>
        </p:nvSpPr>
        <p:spPr>
          <a:xfrm>
            <a:off x="10628655" y="9378736"/>
            <a:ext cx="3120341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1083E5-2ACA-4948-AD0B-622A5C35FD06}"/>
              </a:ext>
            </a:extLst>
          </p:cNvPr>
          <p:cNvSpPr txBox="1"/>
          <p:nvPr/>
        </p:nvSpPr>
        <p:spPr>
          <a:xfrm>
            <a:off x="14583444" y="9378736"/>
            <a:ext cx="3120341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56A3D3-0733-474C-B0A0-B9694E1A1D9F}"/>
              </a:ext>
            </a:extLst>
          </p:cNvPr>
          <p:cNvSpPr txBox="1"/>
          <p:nvPr/>
        </p:nvSpPr>
        <p:spPr>
          <a:xfrm>
            <a:off x="18692096" y="9378736"/>
            <a:ext cx="3120341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C66120-EF4E-6143-8D61-19D265AB66EB}"/>
              </a:ext>
            </a:extLst>
          </p:cNvPr>
          <p:cNvSpPr txBox="1"/>
          <p:nvPr/>
        </p:nvSpPr>
        <p:spPr>
          <a:xfrm>
            <a:off x="3119432" y="6029351"/>
            <a:ext cx="131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E1A8FD-2BF9-4448-812E-C4CE49DC86D1}"/>
              </a:ext>
            </a:extLst>
          </p:cNvPr>
          <p:cNvSpPr txBox="1"/>
          <p:nvPr/>
        </p:nvSpPr>
        <p:spPr>
          <a:xfrm>
            <a:off x="7352765" y="6029351"/>
            <a:ext cx="131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468DD2-5071-8545-9750-E5E951B10B5C}"/>
              </a:ext>
            </a:extLst>
          </p:cNvPr>
          <p:cNvSpPr txBox="1"/>
          <p:nvPr/>
        </p:nvSpPr>
        <p:spPr>
          <a:xfrm>
            <a:off x="11484498" y="6029351"/>
            <a:ext cx="131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DFF095-D05D-C647-9B1F-5CE26AA03E8E}"/>
              </a:ext>
            </a:extLst>
          </p:cNvPr>
          <p:cNvSpPr txBox="1"/>
          <p:nvPr/>
        </p:nvSpPr>
        <p:spPr>
          <a:xfrm>
            <a:off x="15480765" y="6029351"/>
            <a:ext cx="131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DFDB61-D673-A041-8A63-E356B82A4398}"/>
              </a:ext>
            </a:extLst>
          </p:cNvPr>
          <p:cNvSpPr txBox="1"/>
          <p:nvPr/>
        </p:nvSpPr>
        <p:spPr>
          <a:xfrm>
            <a:off x="19612498" y="6029351"/>
            <a:ext cx="131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691783-761D-5242-9736-B31B520F55FF}"/>
              </a:ext>
            </a:extLst>
          </p:cNvPr>
          <p:cNvSpPr txBox="1"/>
          <p:nvPr/>
        </p:nvSpPr>
        <p:spPr>
          <a:xfrm>
            <a:off x="2916230" y="8264551"/>
            <a:ext cx="17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AA466E-DF81-1E45-BB68-FCC24D39499F}"/>
              </a:ext>
            </a:extLst>
          </p:cNvPr>
          <p:cNvSpPr txBox="1"/>
          <p:nvPr/>
        </p:nvSpPr>
        <p:spPr>
          <a:xfrm>
            <a:off x="7149562" y="8264551"/>
            <a:ext cx="17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7335EE-916B-9747-BD12-8B1A2A48383D}"/>
              </a:ext>
            </a:extLst>
          </p:cNvPr>
          <p:cNvSpPr txBox="1"/>
          <p:nvPr/>
        </p:nvSpPr>
        <p:spPr>
          <a:xfrm>
            <a:off x="11247429" y="8264551"/>
            <a:ext cx="17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E3A8D2-7850-214D-BB34-86D123C72181}"/>
              </a:ext>
            </a:extLst>
          </p:cNvPr>
          <p:cNvSpPr txBox="1"/>
          <p:nvPr/>
        </p:nvSpPr>
        <p:spPr>
          <a:xfrm>
            <a:off x="15277562" y="8264551"/>
            <a:ext cx="17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B2C6D4-EADC-D048-9780-CE2EEB4CF423}"/>
              </a:ext>
            </a:extLst>
          </p:cNvPr>
          <p:cNvSpPr txBox="1"/>
          <p:nvPr/>
        </p:nvSpPr>
        <p:spPr>
          <a:xfrm>
            <a:off x="19409294" y="8264551"/>
            <a:ext cx="17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DE401D84-EDE7-D043-9901-5976B97767AC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6C8B6F7F-ACE2-D845-82FD-A4F590FC101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5AF07-06AE-C244-93E2-76781FFC4E7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85AE8-5316-F94D-91DA-006262A2C155}"/>
              </a:ext>
            </a:extLst>
          </p:cNvPr>
          <p:cNvSpPr/>
          <p:nvPr/>
        </p:nvSpPr>
        <p:spPr>
          <a:xfrm>
            <a:off x="1908510" y="4898813"/>
            <a:ext cx="3774542" cy="3774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356169-8518-904F-B94A-1D6DE95D5173}"/>
              </a:ext>
            </a:extLst>
          </p:cNvPr>
          <p:cNvSpPr/>
          <p:nvPr/>
        </p:nvSpPr>
        <p:spPr>
          <a:xfrm>
            <a:off x="7490226" y="4898813"/>
            <a:ext cx="3774542" cy="3774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92FB0-59E0-F042-80D9-9038254CF131}"/>
              </a:ext>
            </a:extLst>
          </p:cNvPr>
          <p:cNvSpPr/>
          <p:nvPr/>
        </p:nvSpPr>
        <p:spPr>
          <a:xfrm>
            <a:off x="13071942" y="4898813"/>
            <a:ext cx="3774542" cy="3774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792FA3-3399-0248-9C26-90E3CA0F91B3}"/>
              </a:ext>
            </a:extLst>
          </p:cNvPr>
          <p:cNvSpPr/>
          <p:nvPr/>
        </p:nvSpPr>
        <p:spPr>
          <a:xfrm>
            <a:off x="18653658" y="4898813"/>
            <a:ext cx="3774542" cy="37745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0213D-1F82-3147-8890-7ACFEB848484}"/>
              </a:ext>
            </a:extLst>
          </p:cNvPr>
          <p:cNvSpPr txBox="1"/>
          <p:nvPr/>
        </p:nvSpPr>
        <p:spPr>
          <a:xfrm>
            <a:off x="1908509" y="6336236"/>
            <a:ext cx="37745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388863-2AB1-9D4E-AA17-AE9CA762AEC9}"/>
              </a:ext>
            </a:extLst>
          </p:cNvPr>
          <p:cNvSpPr txBox="1"/>
          <p:nvPr/>
        </p:nvSpPr>
        <p:spPr>
          <a:xfrm>
            <a:off x="7599271" y="6336236"/>
            <a:ext cx="37745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76E45A-5A29-2F42-86B7-61B7C84F189B}"/>
              </a:ext>
            </a:extLst>
          </p:cNvPr>
          <p:cNvSpPr txBox="1"/>
          <p:nvPr/>
        </p:nvSpPr>
        <p:spPr>
          <a:xfrm>
            <a:off x="13071941" y="6336236"/>
            <a:ext cx="37745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B3DF3C-851D-4046-8E2D-A14D6FC4917D}"/>
              </a:ext>
            </a:extLst>
          </p:cNvPr>
          <p:cNvSpPr txBox="1"/>
          <p:nvPr/>
        </p:nvSpPr>
        <p:spPr>
          <a:xfrm>
            <a:off x="18653657" y="6336236"/>
            <a:ext cx="37745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E3AB22-8217-6346-B7DB-E94D48C646F1}"/>
              </a:ext>
            </a:extLst>
          </p:cNvPr>
          <p:cNvSpPr txBox="1"/>
          <p:nvPr/>
        </p:nvSpPr>
        <p:spPr>
          <a:xfrm>
            <a:off x="1908509" y="9591394"/>
            <a:ext cx="377454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14C0BDC4-422D-9147-94BC-2C2A4BCE3702}"/>
              </a:ext>
            </a:extLst>
          </p:cNvPr>
          <p:cNvSpPr/>
          <p:nvPr/>
        </p:nvSpPr>
        <p:spPr>
          <a:xfrm>
            <a:off x="6231467" y="6471704"/>
            <a:ext cx="606431" cy="60643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002C6965-7DBB-F842-AADF-E89245F918BF}"/>
              </a:ext>
            </a:extLst>
          </p:cNvPr>
          <p:cNvSpPr/>
          <p:nvPr/>
        </p:nvSpPr>
        <p:spPr>
          <a:xfrm>
            <a:off x="11887201" y="6471704"/>
            <a:ext cx="606431" cy="60643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D0CD30D5-A3FD-7847-997A-DFEAF7B9CD96}"/>
              </a:ext>
            </a:extLst>
          </p:cNvPr>
          <p:cNvSpPr/>
          <p:nvPr/>
        </p:nvSpPr>
        <p:spPr>
          <a:xfrm>
            <a:off x="17373601" y="6471704"/>
            <a:ext cx="606431" cy="60643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B22627-CBE6-CD4D-A457-C3DCFDFA1D74}"/>
              </a:ext>
            </a:extLst>
          </p:cNvPr>
          <p:cNvSpPr txBox="1"/>
          <p:nvPr/>
        </p:nvSpPr>
        <p:spPr>
          <a:xfrm>
            <a:off x="7490227" y="9591394"/>
            <a:ext cx="377454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40E41F-2EC9-624B-A3F7-97496AA46169}"/>
              </a:ext>
            </a:extLst>
          </p:cNvPr>
          <p:cNvSpPr txBox="1"/>
          <p:nvPr/>
        </p:nvSpPr>
        <p:spPr>
          <a:xfrm>
            <a:off x="13071941" y="9591394"/>
            <a:ext cx="377454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9F7C0-7446-7B45-96BA-30C55B74C9A8}"/>
              </a:ext>
            </a:extLst>
          </p:cNvPr>
          <p:cNvSpPr txBox="1"/>
          <p:nvPr/>
        </p:nvSpPr>
        <p:spPr>
          <a:xfrm>
            <a:off x="18653655" y="9591394"/>
            <a:ext cx="3774543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B82E2BF4-5391-CB41-BC27-01F0126B961C}"/>
              </a:ext>
            </a:extLst>
          </p:cNvPr>
          <p:cNvSpPr txBox="1"/>
          <p:nvPr/>
        </p:nvSpPr>
        <p:spPr>
          <a:xfrm>
            <a:off x="6832338" y="1071658"/>
            <a:ext cx="10713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Timeline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09EEE39-2CEC-A14E-913D-F94A25C496E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E184-E070-EB43-9D6F-B3349BAD58F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5711A-C419-774A-9244-7524E51FC1E1}"/>
              </a:ext>
            </a:extLst>
          </p:cNvPr>
          <p:cNvGrpSpPr/>
          <p:nvPr/>
        </p:nvGrpSpPr>
        <p:grpSpPr>
          <a:xfrm>
            <a:off x="1809681" y="5149891"/>
            <a:ext cx="20677786" cy="5693400"/>
            <a:chOff x="1997704" y="6402958"/>
            <a:chExt cx="21367890" cy="5883412"/>
          </a:xfrm>
        </p:grpSpPr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876EEAA-3058-B341-8BFD-C6F777D4237C}"/>
                </a:ext>
              </a:extLst>
            </p:cNvPr>
            <p:cNvSpPr/>
            <p:nvPr/>
          </p:nvSpPr>
          <p:spPr>
            <a:xfrm>
              <a:off x="7251250" y="7260599"/>
              <a:ext cx="5579615" cy="1961444"/>
            </a:xfrm>
            <a:prstGeom prst="chevron">
              <a:avLst>
                <a:gd name="adj" fmla="val 346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aleway Light" panose="020B0403030101060003" pitchFamily="34" charset="77"/>
              </a:endParaRP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DDA2F743-DC09-A84A-820A-0EAECE62E177}"/>
                </a:ext>
              </a:extLst>
            </p:cNvPr>
            <p:cNvSpPr/>
            <p:nvPr/>
          </p:nvSpPr>
          <p:spPr>
            <a:xfrm>
              <a:off x="1997704" y="7260599"/>
              <a:ext cx="5579615" cy="1961444"/>
            </a:xfrm>
            <a:prstGeom prst="chevron">
              <a:avLst>
                <a:gd name="adj" fmla="val 346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aleway Light" panose="020B0403030101060003" pitchFamily="34" charset="77"/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F35F43C4-41FD-B24F-A8B4-07CC5319B0EE}"/>
                </a:ext>
              </a:extLst>
            </p:cNvPr>
            <p:cNvSpPr/>
            <p:nvPr/>
          </p:nvSpPr>
          <p:spPr>
            <a:xfrm>
              <a:off x="12532433" y="7260599"/>
              <a:ext cx="5579615" cy="1961444"/>
            </a:xfrm>
            <a:prstGeom prst="chevron">
              <a:avLst>
                <a:gd name="adj" fmla="val 346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aleway Light" panose="020B0403030101060003" pitchFamily="34" charset="77"/>
              </a:endParaRP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00D20F03-D414-D34C-A0E7-19A75C11ED0D}"/>
                </a:ext>
              </a:extLst>
            </p:cNvPr>
            <p:cNvSpPr/>
            <p:nvPr/>
          </p:nvSpPr>
          <p:spPr>
            <a:xfrm>
              <a:off x="17785979" y="7260599"/>
              <a:ext cx="5579615" cy="1961444"/>
            </a:xfrm>
            <a:prstGeom prst="chevron">
              <a:avLst>
                <a:gd name="adj" fmla="val 346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aleway Light" panose="020B0403030101060003" pitchFamily="34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307D5E-527B-D047-B100-A4687F81D3EA}"/>
                </a:ext>
              </a:extLst>
            </p:cNvPr>
            <p:cNvGrpSpPr/>
            <p:nvPr/>
          </p:nvGrpSpPr>
          <p:grpSpPr>
            <a:xfrm>
              <a:off x="9251212" y="7592535"/>
              <a:ext cx="1314260" cy="1302456"/>
              <a:chOff x="4799013" y="434975"/>
              <a:chExt cx="530225" cy="525463"/>
            </a:xfrm>
            <a:solidFill>
              <a:schemeClr val="bg1"/>
            </a:solidFill>
          </p:grpSpPr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3109B4AA-32B8-C34E-A765-D893411C3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463" y="736600"/>
                <a:ext cx="231775" cy="223838"/>
              </a:xfrm>
              <a:custGeom>
                <a:avLst/>
                <a:gdLst>
                  <a:gd name="T0" fmla="*/ 630 w 642"/>
                  <a:gd name="T1" fmla="*/ 416 h 622"/>
                  <a:gd name="T2" fmla="*/ 630 w 642"/>
                  <a:gd name="T3" fmla="*/ 416 h 622"/>
                  <a:gd name="T4" fmla="*/ 259 w 642"/>
                  <a:gd name="T5" fmla="*/ 42 h 622"/>
                  <a:gd name="T6" fmla="*/ 156 w 642"/>
                  <a:gd name="T7" fmla="*/ 1 h 622"/>
                  <a:gd name="T8" fmla="*/ 55 w 642"/>
                  <a:gd name="T9" fmla="*/ 43 h 622"/>
                  <a:gd name="T10" fmla="*/ 58 w 642"/>
                  <a:gd name="T11" fmla="*/ 244 h 622"/>
                  <a:gd name="T12" fmla="*/ 427 w 642"/>
                  <a:gd name="T13" fmla="*/ 610 h 622"/>
                  <a:gd name="T14" fmla="*/ 454 w 642"/>
                  <a:gd name="T15" fmla="*/ 621 h 622"/>
                  <a:gd name="T16" fmla="*/ 480 w 642"/>
                  <a:gd name="T17" fmla="*/ 610 h 622"/>
                  <a:gd name="T18" fmla="*/ 630 w 642"/>
                  <a:gd name="T19" fmla="*/ 469 h 622"/>
                  <a:gd name="T20" fmla="*/ 641 w 642"/>
                  <a:gd name="T21" fmla="*/ 442 h 622"/>
                  <a:gd name="T22" fmla="*/ 630 w 642"/>
                  <a:gd name="T23" fmla="*/ 416 h 622"/>
                  <a:gd name="T24" fmla="*/ 454 w 642"/>
                  <a:gd name="T25" fmla="*/ 532 h 622"/>
                  <a:gd name="T26" fmla="*/ 454 w 642"/>
                  <a:gd name="T27" fmla="*/ 532 h 622"/>
                  <a:gd name="T28" fmla="*/ 109 w 642"/>
                  <a:gd name="T29" fmla="*/ 191 h 622"/>
                  <a:gd name="T30" fmla="*/ 109 w 642"/>
                  <a:gd name="T31" fmla="*/ 96 h 622"/>
                  <a:gd name="T32" fmla="*/ 158 w 642"/>
                  <a:gd name="T33" fmla="*/ 76 h 622"/>
                  <a:gd name="T34" fmla="*/ 158 w 642"/>
                  <a:gd name="T35" fmla="*/ 76 h 622"/>
                  <a:gd name="T36" fmla="*/ 206 w 642"/>
                  <a:gd name="T37" fmla="*/ 95 h 622"/>
                  <a:gd name="T38" fmla="*/ 550 w 642"/>
                  <a:gd name="T39" fmla="*/ 441 h 622"/>
                  <a:gd name="T40" fmla="*/ 454 w 642"/>
                  <a:gd name="T41" fmla="*/ 53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2" h="622">
                    <a:moveTo>
                      <a:pt x="630" y="416"/>
                    </a:moveTo>
                    <a:lnTo>
                      <a:pt x="630" y="416"/>
                    </a:lnTo>
                    <a:cubicBezTo>
                      <a:pt x="259" y="42"/>
                      <a:pt x="259" y="42"/>
                      <a:pt x="259" y="42"/>
                    </a:cubicBezTo>
                    <a:cubicBezTo>
                      <a:pt x="231" y="15"/>
                      <a:pt x="195" y="0"/>
                      <a:pt x="156" y="1"/>
                    </a:cubicBezTo>
                    <a:cubicBezTo>
                      <a:pt x="119" y="1"/>
                      <a:pt x="83" y="15"/>
                      <a:pt x="55" y="43"/>
                    </a:cubicBezTo>
                    <a:cubicBezTo>
                      <a:pt x="0" y="99"/>
                      <a:pt x="2" y="190"/>
                      <a:pt x="58" y="244"/>
                    </a:cubicBezTo>
                    <a:cubicBezTo>
                      <a:pt x="427" y="610"/>
                      <a:pt x="427" y="610"/>
                      <a:pt x="427" y="610"/>
                    </a:cubicBezTo>
                    <a:cubicBezTo>
                      <a:pt x="435" y="618"/>
                      <a:pt x="444" y="621"/>
                      <a:pt x="454" y="621"/>
                    </a:cubicBezTo>
                    <a:cubicBezTo>
                      <a:pt x="463" y="621"/>
                      <a:pt x="473" y="618"/>
                      <a:pt x="480" y="610"/>
                    </a:cubicBezTo>
                    <a:cubicBezTo>
                      <a:pt x="630" y="469"/>
                      <a:pt x="630" y="469"/>
                      <a:pt x="630" y="469"/>
                    </a:cubicBezTo>
                    <a:cubicBezTo>
                      <a:pt x="636" y="461"/>
                      <a:pt x="641" y="451"/>
                      <a:pt x="641" y="442"/>
                    </a:cubicBezTo>
                    <a:cubicBezTo>
                      <a:pt x="641" y="431"/>
                      <a:pt x="638" y="422"/>
                      <a:pt x="630" y="416"/>
                    </a:cubicBezTo>
                    <a:close/>
                    <a:moveTo>
                      <a:pt x="454" y="532"/>
                    </a:moveTo>
                    <a:lnTo>
                      <a:pt x="454" y="532"/>
                    </a:lnTo>
                    <a:cubicBezTo>
                      <a:pt x="109" y="191"/>
                      <a:pt x="109" y="191"/>
                      <a:pt x="109" y="191"/>
                    </a:cubicBezTo>
                    <a:cubicBezTo>
                      <a:pt x="83" y="165"/>
                      <a:pt x="83" y="123"/>
                      <a:pt x="109" y="96"/>
                    </a:cubicBezTo>
                    <a:cubicBezTo>
                      <a:pt x="122" y="82"/>
                      <a:pt x="139" y="76"/>
                      <a:pt x="158" y="76"/>
                    </a:cubicBezTo>
                    <a:lnTo>
                      <a:pt x="158" y="76"/>
                    </a:lnTo>
                    <a:cubicBezTo>
                      <a:pt x="176" y="76"/>
                      <a:pt x="194" y="82"/>
                      <a:pt x="206" y="95"/>
                    </a:cubicBezTo>
                    <a:cubicBezTo>
                      <a:pt x="550" y="441"/>
                      <a:pt x="550" y="441"/>
                      <a:pt x="550" y="441"/>
                    </a:cubicBezTo>
                    <a:lnTo>
                      <a:pt x="454" y="53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A3AEA332-4983-0A4B-80E3-909FA6446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013" y="434975"/>
                <a:ext cx="350837" cy="350838"/>
              </a:xfrm>
              <a:custGeom>
                <a:avLst/>
                <a:gdLst>
                  <a:gd name="T0" fmla="*/ 831 w 974"/>
                  <a:gd name="T1" fmla="*/ 142 h 973"/>
                  <a:gd name="T2" fmla="*/ 831 w 974"/>
                  <a:gd name="T3" fmla="*/ 142 h 973"/>
                  <a:gd name="T4" fmla="*/ 487 w 974"/>
                  <a:gd name="T5" fmla="*/ 0 h 973"/>
                  <a:gd name="T6" fmla="*/ 144 w 974"/>
                  <a:gd name="T7" fmla="*/ 142 h 973"/>
                  <a:gd name="T8" fmla="*/ 0 w 974"/>
                  <a:gd name="T9" fmla="*/ 486 h 973"/>
                  <a:gd name="T10" fmla="*/ 144 w 974"/>
                  <a:gd name="T11" fmla="*/ 829 h 973"/>
                  <a:gd name="T12" fmla="*/ 487 w 974"/>
                  <a:gd name="T13" fmla="*/ 972 h 973"/>
                  <a:gd name="T14" fmla="*/ 831 w 974"/>
                  <a:gd name="T15" fmla="*/ 829 h 973"/>
                  <a:gd name="T16" fmla="*/ 973 w 974"/>
                  <a:gd name="T17" fmla="*/ 486 h 973"/>
                  <a:gd name="T18" fmla="*/ 831 w 974"/>
                  <a:gd name="T19" fmla="*/ 142 h 973"/>
                  <a:gd name="T20" fmla="*/ 487 w 974"/>
                  <a:gd name="T21" fmla="*/ 897 h 973"/>
                  <a:gd name="T22" fmla="*/ 487 w 974"/>
                  <a:gd name="T23" fmla="*/ 897 h 973"/>
                  <a:gd name="T24" fmla="*/ 75 w 974"/>
                  <a:gd name="T25" fmla="*/ 486 h 973"/>
                  <a:gd name="T26" fmla="*/ 487 w 974"/>
                  <a:gd name="T27" fmla="*/ 75 h 973"/>
                  <a:gd name="T28" fmla="*/ 898 w 974"/>
                  <a:gd name="T29" fmla="*/ 486 h 973"/>
                  <a:gd name="T30" fmla="*/ 487 w 974"/>
                  <a:gd name="T31" fmla="*/ 897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4" h="973">
                    <a:moveTo>
                      <a:pt x="831" y="142"/>
                    </a:moveTo>
                    <a:lnTo>
                      <a:pt x="831" y="142"/>
                    </a:lnTo>
                    <a:cubicBezTo>
                      <a:pt x="739" y="50"/>
                      <a:pt x="616" y="0"/>
                      <a:pt x="487" y="0"/>
                    </a:cubicBezTo>
                    <a:cubicBezTo>
                      <a:pt x="357" y="0"/>
                      <a:pt x="236" y="50"/>
                      <a:pt x="144" y="142"/>
                    </a:cubicBezTo>
                    <a:cubicBezTo>
                      <a:pt x="52" y="234"/>
                      <a:pt x="0" y="357"/>
                      <a:pt x="0" y="486"/>
                    </a:cubicBezTo>
                    <a:cubicBezTo>
                      <a:pt x="0" y="615"/>
                      <a:pt x="52" y="737"/>
                      <a:pt x="144" y="829"/>
                    </a:cubicBezTo>
                    <a:cubicBezTo>
                      <a:pt x="236" y="921"/>
                      <a:pt x="357" y="972"/>
                      <a:pt x="487" y="972"/>
                    </a:cubicBezTo>
                    <a:cubicBezTo>
                      <a:pt x="616" y="972"/>
                      <a:pt x="739" y="921"/>
                      <a:pt x="831" y="829"/>
                    </a:cubicBezTo>
                    <a:cubicBezTo>
                      <a:pt x="923" y="737"/>
                      <a:pt x="973" y="615"/>
                      <a:pt x="973" y="486"/>
                    </a:cubicBezTo>
                    <a:cubicBezTo>
                      <a:pt x="973" y="357"/>
                      <a:pt x="923" y="234"/>
                      <a:pt x="831" y="142"/>
                    </a:cubicBezTo>
                    <a:close/>
                    <a:moveTo>
                      <a:pt x="487" y="897"/>
                    </a:moveTo>
                    <a:lnTo>
                      <a:pt x="487" y="897"/>
                    </a:lnTo>
                    <a:cubicBezTo>
                      <a:pt x="261" y="897"/>
                      <a:pt x="75" y="712"/>
                      <a:pt x="75" y="486"/>
                    </a:cubicBezTo>
                    <a:cubicBezTo>
                      <a:pt x="75" y="258"/>
                      <a:pt x="261" y="75"/>
                      <a:pt x="487" y="75"/>
                    </a:cubicBezTo>
                    <a:cubicBezTo>
                      <a:pt x="714" y="75"/>
                      <a:pt x="898" y="258"/>
                      <a:pt x="898" y="486"/>
                    </a:cubicBezTo>
                    <a:cubicBezTo>
                      <a:pt x="898" y="712"/>
                      <a:pt x="714" y="897"/>
                      <a:pt x="487" y="8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57F3FB1F-FD36-144C-B283-D78F5C8F6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863" y="509588"/>
                <a:ext cx="204787" cy="174625"/>
              </a:xfrm>
              <a:custGeom>
                <a:avLst/>
                <a:gdLst>
                  <a:gd name="T0" fmla="*/ 555 w 571"/>
                  <a:gd name="T1" fmla="*/ 197 h 486"/>
                  <a:gd name="T2" fmla="*/ 555 w 571"/>
                  <a:gd name="T3" fmla="*/ 197 h 486"/>
                  <a:gd name="T4" fmla="*/ 302 w 571"/>
                  <a:gd name="T5" fmla="*/ 8 h 486"/>
                  <a:gd name="T6" fmla="*/ 268 w 571"/>
                  <a:gd name="T7" fmla="*/ 8 h 486"/>
                  <a:gd name="T8" fmla="*/ 16 w 571"/>
                  <a:gd name="T9" fmla="*/ 197 h 486"/>
                  <a:gd name="T10" fmla="*/ 10 w 571"/>
                  <a:gd name="T11" fmla="*/ 237 h 486"/>
                  <a:gd name="T12" fmla="*/ 50 w 571"/>
                  <a:gd name="T13" fmla="*/ 244 h 486"/>
                  <a:gd name="T14" fmla="*/ 67 w 571"/>
                  <a:gd name="T15" fmla="*/ 231 h 486"/>
                  <a:gd name="T16" fmla="*/ 67 w 571"/>
                  <a:gd name="T17" fmla="*/ 448 h 486"/>
                  <a:gd name="T18" fmla="*/ 105 w 571"/>
                  <a:gd name="T19" fmla="*/ 485 h 486"/>
                  <a:gd name="T20" fmla="*/ 207 w 571"/>
                  <a:gd name="T21" fmla="*/ 485 h 486"/>
                  <a:gd name="T22" fmla="*/ 363 w 571"/>
                  <a:gd name="T23" fmla="*/ 485 h 486"/>
                  <a:gd name="T24" fmla="*/ 466 w 571"/>
                  <a:gd name="T25" fmla="*/ 485 h 486"/>
                  <a:gd name="T26" fmla="*/ 502 w 571"/>
                  <a:gd name="T27" fmla="*/ 448 h 486"/>
                  <a:gd name="T28" fmla="*/ 502 w 571"/>
                  <a:gd name="T29" fmla="*/ 231 h 486"/>
                  <a:gd name="T30" fmla="*/ 521 w 571"/>
                  <a:gd name="T31" fmla="*/ 244 h 486"/>
                  <a:gd name="T32" fmla="*/ 538 w 571"/>
                  <a:gd name="T33" fmla="*/ 250 h 486"/>
                  <a:gd name="T34" fmla="*/ 561 w 571"/>
                  <a:gd name="T35" fmla="*/ 237 h 486"/>
                  <a:gd name="T36" fmla="*/ 555 w 571"/>
                  <a:gd name="T37" fmla="*/ 197 h 486"/>
                  <a:gd name="T38" fmla="*/ 234 w 571"/>
                  <a:gd name="T39" fmla="*/ 426 h 486"/>
                  <a:gd name="T40" fmla="*/ 234 w 571"/>
                  <a:gd name="T41" fmla="*/ 426 h 486"/>
                  <a:gd name="T42" fmla="*/ 234 w 571"/>
                  <a:gd name="T43" fmla="*/ 342 h 486"/>
                  <a:gd name="T44" fmla="*/ 337 w 571"/>
                  <a:gd name="T45" fmla="*/ 342 h 486"/>
                  <a:gd name="T46" fmla="*/ 337 w 571"/>
                  <a:gd name="T47" fmla="*/ 426 h 486"/>
                  <a:gd name="T48" fmla="*/ 234 w 571"/>
                  <a:gd name="T49" fmla="*/ 426 h 486"/>
                  <a:gd name="T50" fmla="*/ 444 w 571"/>
                  <a:gd name="T51" fmla="*/ 426 h 486"/>
                  <a:gd name="T52" fmla="*/ 444 w 571"/>
                  <a:gd name="T53" fmla="*/ 426 h 486"/>
                  <a:gd name="T54" fmla="*/ 394 w 571"/>
                  <a:gd name="T55" fmla="*/ 426 h 486"/>
                  <a:gd name="T56" fmla="*/ 394 w 571"/>
                  <a:gd name="T57" fmla="*/ 317 h 486"/>
                  <a:gd name="T58" fmla="*/ 363 w 571"/>
                  <a:gd name="T59" fmla="*/ 284 h 486"/>
                  <a:gd name="T60" fmla="*/ 207 w 571"/>
                  <a:gd name="T61" fmla="*/ 284 h 486"/>
                  <a:gd name="T62" fmla="*/ 175 w 571"/>
                  <a:gd name="T63" fmla="*/ 317 h 486"/>
                  <a:gd name="T64" fmla="*/ 175 w 571"/>
                  <a:gd name="T65" fmla="*/ 426 h 486"/>
                  <a:gd name="T66" fmla="*/ 126 w 571"/>
                  <a:gd name="T67" fmla="*/ 426 h 486"/>
                  <a:gd name="T68" fmla="*/ 126 w 571"/>
                  <a:gd name="T69" fmla="*/ 187 h 486"/>
                  <a:gd name="T70" fmla="*/ 285 w 571"/>
                  <a:gd name="T71" fmla="*/ 67 h 486"/>
                  <a:gd name="T72" fmla="*/ 444 w 571"/>
                  <a:gd name="T73" fmla="*/ 187 h 486"/>
                  <a:gd name="T74" fmla="*/ 444 w 571"/>
                  <a:gd name="T75" fmla="*/ 42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1" h="486">
                    <a:moveTo>
                      <a:pt x="555" y="197"/>
                    </a:moveTo>
                    <a:lnTo>
                      <a:pt x="555" y="197"/>
                    </a:lnTo>
                    <a:cubicBezTo>
                      <a:pt x="302" y="8"/>
                      <a:pt x="302" y="8"/>
                      <a:pt x="302" y="8"/>
                    </a:cubicBezTo>
                    <a:cubicBezTo>
                      <a:pt x="293" y="0"/>
                      <a:pt x="278" y="0"/>
                      <a:pt x="268" y="8"/>
                    </a:cubicBezTo>
                    <a:cubicBezTo>
                      <a:pt x="16" y="197"/>
                      <a:pt x="16" y="197"/>
                      <a:pt x="16" y="197"/>
                    </a:cubicBezTo>
                    <a:cubicBezTo>
                      <a:pt x="3" y="206"/>
                      <a:pt x="0" y="225"/>
                      <a:pt x="10" y="237"/>
                    </a:cubicBezTo>
                    <a:cubicBezTo>
                      <a:pt x="19" y="250"/>
                      <a:pt x="38" y="253"/>
                      <a:pt x="50" y="244"/>
                    </a:cubicBezTo>
                    <a:cubicBezTo>
                      <a:pt x="67" y="231"/>
                      <a:pt x="67" y="231"/>
                      <a:pt x="67" y="231"/>
                    </a:cubicBezTo>
                    <a:cubicBezTo>
                      <a:pt x="67" y="448"/>
                      <a:pt x="67" y="448"/>
                      <a:pt x="67" y="448"/>
                    </a:cubicBezTo>
                    <a:cubicBezTo>
                      <a:pt x="67" y="468"/>
                      <a:pt x="84" y="485"/>
                      <a:pt x="105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363" y="485"/>
                      <a:pt x="363" y="485"/>
                      <a:pt x="363" y="485"/>
                    </a:cubicBezTo>
                    <a:cubicBezTo>
                      <a:pt x="466" y="485"/>
                      <a:pt x="466" y="485"/>
                      <a:pt x="466" y="485"/>
                    </a:cubicBezTo>
                    <a:cubicBezTo>
                      <a:pt x="486" y="485"/>
                      <a:pt x="502" y="468"/>
                      <a:pt x="502" y="448"/>
                    </a:cubicBezTo>
                    <a:cubicBezTo>
                      <a:pt x="502" y="231"/>
                      <a:pt x="502" y="231"/>
                      <a:pt x="502" y="231"/>
                    </a:cubicBezTo>
                    <a:cubicBezTo>
                      <a:pt x="521" y="244"/>
                      <a:pt x="521" y="244"/>
                      <a:pt x="521" y="244"/>
                    </a:cubicBezTo>
                    <a:cubicBezTo>
                      <a:pt x="525" y="247"/>
                      <a:pt x="532" y="250"/>
                      <a:pt x="538" y="250"/>
                    </a:cubicBezTo>
                    <a:cubicBezTo>
                      <a:pt x="546" y="250"/>
                      <a:pt x="555" y="245"/>
                      <a:pt x="561" y="237"/>
                    </a:cubicBezTo>
                    <a:cubicBezTo>
                      <a:pt x="570" y="225"/>
                      <a:pt x="567" y="206"/>
                      <a:pt x="555" y="197"/>
                    </a:cubicBezTo>
                    <a:close/>
                    <a:moveTo>
                      <a:pt x="234" y="426"/>
                    </a:moveTo>
                    <a:lnTo>
                      <a:pt x="234" y="426"/>
                    </a:lnTo>
                    <a:cubicBezTo>
                      <a:pt x="234" y="342"/>
                      <a:pt x="234" y="342"/>
                      <a:pt x="234" y="342"/>
                    </a:cubicBezTo>
                    <a:cubicBezTo>
                      <a:pt x="337" y="342"/>
                      <a:pt x="337" y="342"/>
                      <a:pt x="337" y="342"/>
                    </a:cubicBezTo>
                    <a:cubicBezTo>
                      <a:pt x="337" y="426"/>
                      <a:pt x="337" y="426"/>
                      <a:pt x="337" y="426"/>
                    </a:cubicBezTo>
                    <a:lnTo>
                      <a:pt x="234" y="426"/>
                    </a:lnTo>
                    <a:close/>
                    <a:moveTo>
                      <a:pt x="444" y="426"/>
                    </a:moveTo>
                    <a:lnTo>
                      <a:pt x="444" y="426"/>
                    </a:lnTo>
                    <a:cubicBezTo>
                      <a:pt x="394" y="426"/>
                      <a:pt x="394" y="426"/>
                      <a:pt x="394" y="426"/>
                    </a:cubicBezTo>
                    <a:cubicBezTo>
                      <a:pt x="394" y="317"/>
                      <a:pt x="394" y="317"/>
                      <a:pt x="394" y="317"/>
                    </a:cubicBezTo>
                    <a:cubicBezTo>
                      <a:pt x="394" y="298"/>
                      <a:pt x="380" y="284"/>
                      <a:pt x="363" y="284"/>
                    </a:cubicBezTo>
                    <a:cubicBezTo>
                      <a:pt x="207" y="284"/>
                      <a:pt x="207" y="284"/>
                      <a:pt x="207" y="284"/>
                    </a:cubicBezTo>
                    <a:cubicBezTo>
                      <a:pt x="190" y="284"/>
                      <a:pt x="175" y="298"/>
                      <a:pt x="175" y="317"/>
                    </a:cubicBezTo>
                    <a:cubicBezTo>
                      <a:pt x="175" y="426"/>
                      <a:pt x="175" y="426"/>
                      <a:pt x="175" y="426"/>
                    </a:cubicBezTo>
                    <a:cubicBezTo>
                      <a:pt x="126" y="426"/>
                      <a:pt x="126" y="426"/>
                      <a:pt x="126" y="426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285" y="67"/>
                      <a:pt x="285" y="67"/>
                      <a:pt x="285" y="67"/>
                    </a:cubicBezTo>
                    <a:cubicBezTo>
                      <a:pt x="444" y="187"/>
                      <a:pt x="444" y="187"/>
                      <a:pt x="444" y="187"/>
                    </a:cubicBezTo>
                    <a:lnTo>
                      <a:pt x="444" y="4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98D4C43-A89C-474B-8264-BF4A256992F4}"/>
                </a:ext>
              </a:extLst>
            </p:cNvPr>
            <p:cNvGrpSpPr/>
            <p:nvPr/>
          </p:nvGrpSpPr>
          <p:grpSpPr>
            <a:xfrm>
              <a:off x="14500806" y="7633417"/>
              <a:ext cx="1257505" cy="1063470"/>
              <a:chOff x="1298575" y="1177925"/>
              <a:chExt cx="534988" cy="452438"/>
            </a:xfrm>
            <a:solidFill>
              <a:schemeClr val="bg1"/>
            </a:solidFill>
          </p:grpSpPr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98706F42-2F0B-8B4C-BAE7-200C6FEBA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575" y="1177925"/>
                <a:ext cx="534988" cy="452438"/>
              </a:xfrm>
              <a:custGeom>
                <a:avLst/>
                <a:gdLst>
                  <a:gd name="T0" fmla="*/ 1467 w 1488"/>
                  <a:gd name="T1" fmla="*/ 533 h 1256"/>
                  <a:gd name="T2" fmla="*/ 1467 w 1488"/>
                  <a:gd name="T3" fmla="*/ 533 h 1256"/>
                  <a:gd name="T4" fmla="*/ 765 w 1488"/>
                  <a:gd name="T5" fmla="*/ 10 h 1256"/>
                  <a:gd name="T6" fmla="*/ 722 w 1488"/>
                  <a:gd name="T7" fmla="*/ 10 h 1256"/>
                  <a:gd name="T8" fmla="*/ 20 w 1488"/>
                  <a:gd name="T9" fmla="*/ 533 h 1256"/>
                  <a:gd name="T10" fmla="*/ 13 w 1488"/>
                  <a:gd name="T11" fmla="*/ 585 h 1256"/>
                  <a:gd name="T12" fmla="*/ 66 w 1488"/>
                  <a:gd name="T13" fmla="*/ 593 h 1256"/>
                  <a:gd name="T14" fmla="*/ 183 w 1488"/>
                  <a:gd name="T15" fmla="*/ 505 h 1256"/>
                  <a:gd name="T16" fmla="*/ 183 w 1488"/>
                  <a:gd name="T17" fmla="*/ 1197 h 1256"/>
                  <a:gd name="T18" fmla="*/ 240 w 1488"/>
                  <a:gd name="T19" fmla="*/ 1255 h 1256"/>
                  <a:gd name="T20" fmla="*/ 1247 w 1488"/>
                  <a:gd name="T21" fmla="*/ 1255 h 1256"/>
                  <a:gd name="T22" fmla="*/ 1304 w 1488"/>
                  <a:gd name="T23" fmla="*/ 1197 h 1256"/>
                  <a:gd name="T24" fmla="*/ 1304 w 1488"/>
                  <a:gd name="T25" fmla="*/ 505 h 1256"/>
                  <a:gd name="T26" fmla="*/ 1421 w 1488"/>
                  <a:gd name="T27" fmla="*/ 593 h 1256"/>
                  <a:gd name="T28" fmla="*/ 1443 w 1488"/>
                  <a:gd name="T29" fmla="*/ 600 h 1256"/>
                  <a:gd name="T30" fmla="*/ 1474 w 1488"/>
                  <a:gd name="T31" fmla="*/ 585 h 1256"/>
                  <a:gd name="T32" fmla="*/ 1467 w 1488"/>
                  <a:gd name="T33" fmla="*/ 533 h 1256"/>
                  <a:gd name="T34" fmla="*/ 1230 w 1488"/>
                  <a:gd name="T35" fmla="*/ 1180 h 1256"/>
                  <a:gd name="T36" fmla="*/ 1230 w 1488"/>
                  <a:gd name="T37" fmla="*/ 1180 h 1256"/>
                  <a:gd name="T38" fmla="*/ 257 w 1488"/>
                  <a:gd name="T39" fmla="*/ 1180 h 1256"/>
                  <a:gd name="T40" fmla="*/ 257 w 1488"/>
                  <a:gd name="T41" fmla="*/ 449 h 1256"/>
                  <a:gd name="T42" fmla="*/ 744 w 1488"/>
                  <a:gd name="T43" fmla="*/ 86 h 1256"/>
                  <a:gd name="T44" fmla="*/ 1230 w 1488"/>
                  <a:gd name="T45" fmla="*/ 449 h 1256"/>
                  <a:gd name="T46" fmla="*/ 1230 w 1488"/>
                  <a:gd name="T47" fmla="*/ 118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88" h="1256">
                    <a:moveTo>
                      <a:pt x="1467" y="533"/>
                    </a:moveTo>
                    <a:lnTo>
                      <a:pt x="1467" y="533"/>
                    </a:lnTo>
                    <a:cubicBezTo>
                      <a:pt x="765" y="10"/>
                      <a:pt x="765" y="10"/>
                      <a:pt x="765" y="10"/>
                    </a:cubicBezTo>
                    <a:cubicBezTo>
                      <a:pt x="753" y="0"/>
                      <a:pt x="734" y="0"/>
                      <a:pt x="722" y="10"/>
                    </a:cubicBezTo>
                    <a:cubicBezTo>
                      <a:pt x="20" y="533"/>
                      <a:pt x="20" y="533"/>
                      <a:pt x="20" y="533"/>
                    </a:cubicBezTo>
                    <a:cubicBezTo>
                      <a:pt x="5" y="546"/>
                      <a:pt x="0" y="569"/>
                      <a:pt x="13" y="585"/>
                    </a:cubicBezTo>
                    <a:cubicBezTo>
                      <a:pt x="25" y="602"/>
                      <a:pt x="49" y="605"/>
                      <a:pt x="66" y="593"/>
                    </a:cubicBezTo>
                    <a:cubicBezTo>
                      <a:pt x="183" y="505"/>
                      <a:pt x="183" y="505"/>
                      <a:pt x="183" y="505"/>
                    </a:cubicBezTo>
                    <a:cubicBezTo>
                      <a:pt x="183" y="1197"/>
                      <a:pt x="183" y="1197"/>
                      <a:pt x="183" y="1197"/>
                    </a:cubicBezTo>
                    <a:cubicBezTo>
                      <a:pt x="183" y="1228"/>
                      <a:pt x="209" y="1255"/>
                      <a:pt x="240" y="1255"/>
                    </a:cubicBezTo>
                    <a:cubicBezTo>
                      <a:pt x="1247" y="1255"/>
                      <a:pt x="1247" y="1255"/>
                      <a:pt x="1247" y="1255"/>
                    </a:cubicBezTo>
                    <a:cubicBezTo>
                      <a:pt x="1278" y="1255"/>
                      <a:pt x="1304" y="1228"/>
                      <a:pt x="1304" y="1197"/>
                    </a:cubicBezTo>
                    <a:cubicBezTo>
                      <a:pt x="1304" y="505"/>
                      <a:pt x="1304" y="505"/>
                      <a:pt x="1304" y="505"/>
                    </a:cubicBezTo>
                    <a:cubicBezTo>
                      <a:pt x="1421" y="593"/>
                      <a:pt x="1421" y="593"/>
                      <a:pt x="1421" y="593"/>
                    </a:cubicBezTo>
                    <a:cubicBezTo>
                      <a:pt x="1428" y="599"/>
                      <a:pt x="1435" y="600"/>
                      <a:pt x="1443" y="600"/>
                    </a:cubicBezTo>
                    <a:cubicBezTo>
                      <a:pt x="1456" y="600"/>
                      <a:pt x="1467" y="596"/>
                      <a:pt x="1474" y="585"/>
                    </a:cubicBezTo>
                    <a:cubicBezTo>
                      <a:pt x="1487" y="569"/>
                      <a:pt x="1482" y="546"/>
                      <a:pt x="1467" y="533"/>
                    </a:cubicBezTo>
                    <a:close/>
                    <a:moveTo>
                      <a:pt x="1230" y="1180"/>
                    </a:moveTo>
                    <a:lnTo>
                      <a:pt x="1230" y="1180"/>
                    </a:lnTo>
                    <a:cubicBezTo>
                      <a:pt x="257" y="1180"/>
                      <a:pt x="257" y="1180"/>
                      <a:pt x="257" y="1180"/>
                    </a:cubicBezTo>
                    <a:cubicBezTo>
                      <a:pt x="257" y="449"/>
                      <a:pt x="257" y="449"/>
                      <a:pt x="257" y="449"/>
                    </a:cubicBezTo>
                    <a:cubicBezTo>
                      <a:pt x="744" y="86"/>
                      <a:pt x="744" y="86"/>
                      <a:pt x="744" y="86"/>
                    </a:cubicBezTo>
                    <a:cubicBezTo>
                      <a:pt x="1230" y="449"/>
                      <a:pt x="1230" y="449"/>
                      <a:pt x="1230" y="449"/>
                    </a:cubicBezTo>
                    <a:lnTo>
                      <a:pt x="1230" y="11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1120225D-71AE-6A4C-9493-E0FD564F8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13" y="1336675"/>
                <a:ext cx="190500" cy="190500"/>
              </a:xfrm>
              <a:custGeom>
                <a:avLst/>
                <a:gdLst>
                  <a:gd name="T0" fmla="*/ 67 w 530"/>
                  <a:gd name="T1" fmla="*/ 14 h 528"/>
                  <a:gd name="T2" fmla="*/ 67 w 530"/>
                  <a:gd name="T3" fmla="*/ 14 h 528"/>
                  <a:gd name="T4" fmla="*/ 14 w 530"/>
                  <a:gd name="T5" fmla="*/ 14 h 528"/>
                  <a:gd name="T6" fmla="*/ 14 w 530"/>
                  <a:gd name="T7" fmla="*/ 67 h 528"/>
                  <a:gd name="T8" fmla="*/ 462 w 530"/>
                  <a:gd name="T9" fmla="*/ 516 h 528"/>
                  <a:gd name="T10" fmla="*/ 489 w 530"/>
                  <a:gd name="T11" fmla="*/ 527 h 528"/>
                  <a:gd name="T12" fmla="*/ 515 w 530"/>
                  <a:gd name="T13" fmla="*/ 516 h 528"/>
                  <a:gd name="T14" fmla="*/ 515 w 530"/>
                  <a:gd name="T15" fmla="*/ 463 h 528"/>
                  <a:gd name="T16" fmla="*/ 67 w 530"/>
                  <a:gd name="T17" fmla="*/ 14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0" h="528">
                    <a:moveTo>
                      <a:pt x="67" y="14"/>
                    </a:moveTo>
                    <a:lnTo>
                      <a:pt x="67" y="14"/>
                    </a:lnTo>
                    <a:cubicBezTo>
                      <a:pt x="53" y="0"/>
                      <a:pt x="28" y="0"/>
                      <a:pt x="14" y="14"/>
                    </a:cubicBezTo>
                    <a:cubicBezTo>
                      <a:pt x="0" y="30"/>
                      <a:pt x="0" y="53"/>
                      <a:pt x="14" y="67"/>
                    </a:cubicBezTo>
                    <a:cubicBezTo>
                      <a:pt x="462" y="516"/>
                      <a:pt x="462" y="516"/>
                      <a:pt x="462" y="516"/>
                    </a:cubicBezTo>
                    <a:cubicBezTo>
                      <a:pt x="470" y="524"/>
                      <a:pt x="480" y="527"/>
                      <a:pt x="489" y="527"/>
                    </a:cubicBezTo>
                    <a:cubicBezTo>
                      <a:pt x="498" y="527"/>
                      <a:pt x="508" y="524"/>
                      <a:pt x="515" y="516"/>
                    </a:cubicBezTo>
                    <a:cubicBezTo>
                      <a:pt x="529" y="502"/>
                      <a:pt x="529" y="479"/>
                      <a:pt x="515" y="463"/>
                    </a:cubicBezTo>
                    <a:lnTo>
                      <a:pt x="67" y="1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E1B2A033-E122-854A-A327-0AC4F8FD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263" y="1338263"/>
                <a:ext cx="68262" cy="68262"/>
              </a:xfrm>
              <a:custGeom>
                <a:avLst/>
                <a:gdLst>
                  <a:gd name="T0" fmla="*/ 94 w 188"/>
                  <a:gd name="T1" fmla="*/ 187 h 188"/>
                  <a:gd name="T2" fmla="*/ 94 w 188"/>
                  <a:gd name="T3" fmla="*/ 187 h 188"/>
                  <a:gd name="T4" fmla="*/ 187 w 188"/>
                  <a:gd name="T5" fmla="*/ 94 h 188"/>
                  <a:gd name="T6" fmla="*/ 94 w 188"/>
                  <a:gd name="T7" fmla="*/ 0 h 188"/>
                  <a:gd name="T8" fmla="*/ 0 w 188"/>
                  <a:gd name="T9" fmla="*/ 94 h 188"/>
                  <a:gd name="T10" fmla="*/ 94 w 188"/>
                  <a:gd name="T11" fmla="*/ 187 h 188"/>
                  <a:gd name="T12" fmla="*/ 94 w 188"/>
                  <a:gd name="T13" fmla="*/ 75 h 188"/>
                  <a:gd name="T14" fmla="*/ 94 w 188"/>
                  <a:gd name="T15" fmla="*/ 75 h 188"/>
                  <a:gd name="T16" fmla="*/ 113 w 188"/>
                  <a:gd name="T17" fmla="*/ 94 h 188"/>
                  <a:gd name="T18" fmla="*/ 94 w 188"/>
                  <a:gd name="T19" fmla="*/ 112 h 188"/>
                  <a:gd name="T20" fmla="*/ 75 w 188"/>
                  <a:gd name="T21" fmla="*/ 94 h 188"/>
                  <a:gd name="T22" fmla="*/ 94 w 188"/>
                  <a:gd name="T23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8" h="188">
                    <a:moveTo>
                      <a:pt x="94" y="187"/>
                    </a:moveTo>
                    <a:lnTo>
                      <a:pt x="94" y="187"/>
                    </a:lnTo>
                    <a:cubicBezTo>
                      <a:pt x="145" y="187"/>
                      <a:pt x="187" y="145"/>
                      <a:pt x="187" y="94"/>
                    </a:cubicBezTo>
                    <a:cubicBezTo>
                      <a:pt x="187" y="42"/>
                      <a:pt x="145" y="0"/>
                      <a:pt x="94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4" y="187"/>
                    </a:cubicBezTo>
                    <a:close/>
                    <a:moveTo>
                      <a:pt x="94" y="75"/>
                    </a:moveTo>
                    <a:lnTo>
                      <a:pt x="94" y="75"/>
                    </a:lnTo>
                    <a:cubicBezTo>
                      <a:pt x="105" y="75"/>
                      <a:pt x="113" y="84"/>
                      <a:pt x="113" y="94"/>
                    </a:cubicBezTo>
                    <a:cubicBezTo>
                      <a:pt x="113" y="105"/>
                      <a:pt x="105" y="112"/>
                      <a:pt x="94" y="112"/>
                    </a:cubicBezTo>
                    <a:cubicBezTo>
                      <a:pt x="84" y="112"/>
                      <a:pt x="75" y="105"/>
                      <a:pt x="75" y="94"/>
                    </a:cubicBezTo>
                    <a:cubicBezTo>
                      <a:pt x="75" y="84"/>
                      <a:pt x="84" y="75"/>
                      <a:pt x="94" y="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98F5858C-D914-D240-ABFC-5EFD8AC0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13" y="1460500"/>
                <a:ext cx="68262" cy="68263"/>
              </a:xfrm>
              <a:custGeom>
                <a:avLst/>
                <a:gdLst>
                  <a:gd name="T0" fmla="*/ 93 w 188"/>
                  <a:gd name="T1" fmla="*/ 0 h 188"/>
                  <a:gd name="T2" fmla="*/ 93 w 188"/>
                  <a:gd name="T3" fmla="*/ 0 h 188"/>
                  <a:gd name="T4" fmla="*/ 0 w 188"/>
                  <a:gd name="T5" fmla="*/ 94 h 188"/>
                  <a:gd name="T6" fmla="*/ 93 w 188"/>
                  <a:gd name="T7" fmla="*/ 187 h 188"/>
                  <a:gd name="T8" fmla="*/ 187 w 188"/>
                  <a:gd name="T9" fmla="*/ 94 h 188"/>
                  <a:gd name="T10" fmla="*/ 93 w 188"/>
                  <a:gd name="T11" fmla="*/ 0 h 188"/>
                  <a:gd name="T12" fmla="*/ 93 w 188"/>
                  <a:gd name="T13" fmla="*/ 112 h 188"/>
                  <a:gd name="T14" fmla="*/ 93 w 188"/>
                  <a:gd name="T15" fmla="*/ 112 h 188"/>
                  <a:gd name="T16" fmla="*/ 75 w 188"/>
                  <a:gd name="T17" fmla="*/ 94 h 188"/>
                  <a:gd name="T18" fmla="*/ 93 w 188"/>
                  <a:gd name="T19" fmla="*/ 75 h 188"/>
                  <a:gd name="T20" fmla="*/ 112 w 188"/>
                  <a:gd name="T21" fmla="*/ 94 h 188"/>
                  <a:gd name="T22" fmla="*/ 93 w 188"/>
                  <a:gd name="T23" fmla="*/ 11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8" h="188">
                    <a:moveTo>
                      <a:pt x="93" y="0"/>
                    </a:moveTo>
                    <a:lnTo>
                      <a:pt x="93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7" y="145"/>
                      <a:pt x="187" y="94"/>
                    </a:cubicBezTo>
                    <a:cubicBezTo>
                      <a:pt x="187" y="42"/>
                      <a:pt x="145" y="0"/>
                      <a:pt x="93" y="0"/>
                    </a:cubicBezTo>
                    <a:close/>
                    <a:moveTo>
                      <a:pt x="93" y="112"/>
                    </a:moveTo>
                    <a:lnTo>
                      <a:pt x="93" y="112"/>
                    </a:lnTo>
                    <a:cubicBezTo>
                      <a:pt x="82" y="112"/>
                      <a:pt x="75" y="103"/>
                      <a:pt x="75" y="94"/>
                    </a:cubicBezTo>
                    <a:cubicBezTo>
                      <a:pt x="75" y="83"/>
                      <a:pt x="82" y="75"/>
                      <a:pt x="93" y="75"/>
                    </a:cubicBezTo>
                    <a:cubicBezTo>
                      <a:pt x="103" y="75"/>
                      <a:pt x="112" y="83"/>
                      <a:pt x="112" y="94"/>
                    </a:cubicBezTo>
                    <a:cubicBezTo>
                      <a:pt x="112" y="103"/>
                      <a:pt x="103" y="112"/>
                      <a:pt x="93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56A19E-469D-0144-88DA-9A9E9913BB2A}"/>
                </a:ext>
              </a:extLst>
            </p:cNvPr>
            <p:cNvGrpSpPr/>
            <p:nvPr/>
          </p:nvGrpSpPr>
          <p:grpSpPr>
            <a:xfrm>
              <a:off x="4168898" y="7675876"/>
              <a:ext cx="886561" cy="1117514"/>
              <a:chOff x="5578475" y="1184275"/>
              <a:chExt cx="377825" cy="476250"/>
            </a:xfrm>
            <a:solidFill>
              <a:schemeClr val="bg1"/>
            </a:solidFill>
          </p:grpSpPr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97AF85DF-FAF4-F642-B400-D74A8232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1220788"/>
                <a:ext cx="336550" cy="439737"/>
              </a:xfrm>
              <a:custGeom>
                <a:avLst/>
                <a:gdLst>
                  <a:gd name="T0" fmla="*/ 871 w 933"/>
                  <a:gd name="T1" fmla="*/ 0 h 1220"/>
                  <a:gd name="T2" fmla="*/ 871 w 933"/>
                  <a:gd name="T3" fmla="*/ 0 h 1220"/>
                  <a:gd name="T4" fmla="*/ 61 w 933"/>
                  <a:gd name="T5" fmla="*/ 0 h 1220"/>
                  <a:gd name="T6" fmla="*/ 0 w 933"/>
                  <a:gd name="T7" fmla="*/ 60 h 1220"/>
                  <a:gd name="T8" fmla="*/ 0 w 933"/>
                  <a:gd name="T9" fmla="*/ 1161 h 1220"/>
                  <a:gd name="T10" fmla="*/ 61 w 933"/>
                  <a:gd name="T11" fmla="*/ 1219 h 1220"/>
                  <a:gd name="T12" fmla="*/ 871 w 933"/>
                  <a:gd name="T13" fmla="*/ 1219 h 1220"/>
                  <a:gd name="T14" fmla="*/ 932 w 933"/>
                  <a:gd name="T15" fmla="*/ 1161 h 1220"/>
                  <a:gd name="T16" fmla="*/ 932 w 933"/>
                  <a:gd name="T17" fmla="*/ 60 h 1220"/>
                  <a:gd name="T18" fmla="*/ 871 w 933"/>
                  <a:gd name="T19" fmla="*/ 0 h 1220"/>
                  <a:gd name="T20" fmla="*/ 857 w 933"/>
                  <a:gd name="T21" fmla="*/ 1144 h 1220"/>
                  <a:gd name="T22" fmla="*/ 857 w 933"/>
                  <a:gd name="T23" fmla="*/ 1144 h 1220"/>
                  <a:gd name="T24" fmla="*/ 75 w 933"/>
                  <a:gd name="T25" fmla="*/ 1144 h 1220"/>
                  <a:gd name="T26" fmla="*/ 75 w 933"/>
                  <a:gd name="T27" fmla="*/ 75 h 1220"/>
                  <a:gd name="T28" fmla="*/ 857 w 933"/>
                  <a:gd name="T29" fmla="*/ 75 h 1220"/>
                  <a:gd name="T30" fmla="*/ 857 w 933"/>
                  <a:gd name="T31" fmla="*/ 1144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3" h="1220">
                    <a:moveTo>
                      <a:pt x="871" y="0"/>
                    </a:moveTo>
                    <a:lnTo>
                      <a:pt x="871" y="0"/>
                    </a:lnTo>
                    <a:cubicBezTo>
                      <a:pt x="61" y="0"/>
                      <a:pt x="61" y="0"/>
                      <a:pt x="61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1161"/>
                      <a:pt x="0" y="1161"/>
                      <a:pt x="0" y="1161"/>
                    </a:cubicBezTo>
                    <a:cubicBezTo>
                      <a:pt x="0" y="1193"/>
                      <a:pt x="28" y="1219"/>
                      <a:pt x="61" y="1219"/>
                    </a:cubicBezTo>
                    <a:cubicBezTo>
                      <a:pt x="871" y="1219"/>
                      <a:pt x="871" y="1219"/>
                      <a:pt x="871" y="1219"/>
                    </a:cubicBezTo>
                    <a:cubicBezTo>
                      <a:pt x="904" y="1219"/>
                      <a:pt x="932" y="1193"/>
                      <a:pt x="932" y="1161"/>
                    </a:cubicBezTo>
                    <a:cubicBezTo>
                      <a:pt x="932" y="60"/>
                      <a:pt x="932" y="60"/>
                      <a:pt x="932" y="60"/>
                    </a:cubicBezTo>
                    <a:cubicBezTo>
                      <a:pt x="932" y="27"/>
                      <a:pt x="904" y="0"/>
                      <a:pt x="871" y="0"/>
                    </a:cubicBezTo>
                    <a:close/>
                    <a:moveTo>
                      <a:pt x="857" y="1144"/>
                    </a:moveTo>
                    <a:lnTo>
                      <a:pt x="857" y="1144"/>
                    </a:lnTo>
                    <a:cubicBezTo>
                      <a:pt x="75" y="1144"/>
                      <a:pt x="75" y="1144"/>
                      <a:pt x="75" y="114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857" y="75"/>
                      <a:pt x="857" y="75"/>
                      <a:pt x="857" y="75"/>
                    </a:cubicBezTo>
                    <a:lnTo>
                      <a:pt x="857" y="11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9844B83-D701-214A-8583-2A8940E8A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9275" y="1184275"/>
                <a:ext cx="327025" cy="430213"/>
              </a:xfrm>
              <a:custGeom>
                <a:avLst/>
                <a:gdLst>
                  <a:gd name="T0" fmla="*/ 846 w 907"/>
                  <a:gd name="T1" fmla="*/ 0 h 1197"/>
                  <a:gd name="T2" fmla="*/ 846 w 907"/>
                  <a:gd name="T3" fmla="*/ 0 h 1197"/>
                  <a:gd name="T4" fmla="*/ 37 w 907"/>
                  <a:gd name="T5" fmla="*/ 0 h 1197"/>
                  <a:gd name="T6" fmla="*/ 0 w 907"/>
                  <a:gd name="T7" fmla="*/ 37 h 1197"/>
                  <a:gd name="T8" fmla="*/ 37 w 907"/>
                  <a:gd name="T9" fmla="*/ 74 h 1197"/>
                  <a:gd name="T10" fmla="*/ 832 w 907"/>
                  <a:gd name="T11" fmla="*/ 74 h 1197"/>
                  <a:gd name="T12" fmla="*/ 832 w 907"/>
                  <a:gd name="T13" fmla="*/ 1159 h 1197"/>
                  <a:gd name="T14" fmla="*/ 869 w 907"/>
                  <a:gd name="T15" fmla="*/ 1196 h 1197"/>
                  <a:gd name="T16" fmla="*/ 906 w 907"/>
                  <a:gd name="T17" fmla="*/ 1159 h 1197"/>
                  <a:gd name="T18" fmla="*/ 906 w 907"/>
                  <a:gd name="T19" fmla="*/ 57 h 1197"/>
                  <a:gd name="T20" fmla="*/ 846 w 907"/>
                  <a:gd name="T21" fmla="*/ 0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7" h="1197">
                    <a:moveTo>
                      <a:pt x="846" y="0"/>
                    </a:moveTo>
                    <a:lnTo>
                      <a:pt x="846" y="0"/>
                    </a:lnTo>
                    <a:cubicBezTo>
                      <a:pt x="37" y="0"/>
                      <a:pt x="37" y="0"/>
                      <a:pt x="37" y="0"/>
                    </a:cubicBezTo>
                    <a:cubicBezTo>
                      <a:pt x="15" y="0"/>
                      <a:pt x="0" y="15"/>
                      <a:pt x="0" y="37"/>
                    </a:cubicBezTo>
                    <a:cubicBezTo>
                      <a:pt x="0" y="57"/>
                      <a:pt x="15" y="74"/>
                      <a:pt x="37" y="74"/>
                    </a:cubicBezTo>
                    <a:cubicBezTo>
                      <a:pt x="832" y="74"/>
                      <a:pt x="832" y="74"/>
                      <a:pt x="832" y="74"/>
                    </a:cubicBezTo>
                    <a:cubicBezTo>
                      <a:pt x="832" y="1159"/>
                      <a:pt x="832" y="1159"/>
                      <a:pt x="832" y="1159"/>
                    </a:cubicBezTo>
                    <a:cubicBezTo>
                      <a:pt x="832" y="1179"/>
                      <a:pt x="849" y="1196"/>
                      <a:pt x="869" y="1196"/>
                    </a:cubicBezTo>
                    <a:cubicBezTo>
                      <a:pt x="889" y="1196"/>
                      <a:pt x="906" y="1179"/>
                      <a:pt x="906" y="1159"/>
                    </a:cubicBezTo>
                    <a:cubicBezTo>
                      <a:pt x="906" y="57"/>
                      <a:pt x="906" y="57"/>
                      <a:pt x="906" y="57"/>
                    </a:cubicBezTo>
                    <a:cubicBezTo>
                      <a:pt x="906" y="25"/>
                      <a:pt x="878" y="0"/>
                      <a:pt x="8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7935B077-0831-F746-B550-D3936A3F0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675" y="1595438"/>
                <a:ext cx="22225" cy="22225"/>
              </a:xfrm>
              <a:custGeom>
                <a:avLst/>
                <a:gdLst>
                  <a:gd name="T0" fmla="*/ 32 w 61"/>
                  <a:gd name="T1" fmla="*/ 0 h 60"/>
                  <a:gd name="T2" fmla="*/ 32 w 61"/>
                  <a:gd name="T3" fmla="*/ 0 h 60"/>
                  <a:gd name="T4" fmla="*/ 30 w 61"/>
                  <a:gd name="T5" fmla="*/ 0 h 60"/>
                  <a:gd name="T6" fmla="*/ 0 w 61"/>
                  <a:gd name="T7" fmla="*/ 29 h 60"/>
                  <a:gd name="T8" fmla="*/ 30 w 61"/>
                  <a:gd name="T9" fmla="*/ 59 h 60"/>
                  <a:gd name="T10" fmla="*/ 32 w 61"/>
                  <a:gd name="T11" fmla="*/ 59 h 60"/>
                  <a:gd name="T12" fmla="*/ 60 w 61"/>
                  <a:gd name="T13" fmla="*/ 29 h 60"/>
                  <a:gd name="T14" fmla="*/ 32 w 61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0">
                    <a:moveTo>
                      <a:pt x="32" y="0"/>
                    </a:moveTo>
                    <a:lnTo>
                      <a:pt x="32" y="0"/>
                    </a:ln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4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47" y="59"/>
                      <a:pt x="60" y="45"/>
                      <a:pt x="60" y="29"/>
                    </a:cubicBezTo>
                    <a:cubicBezTo>
                      <a:pt x="60" y="14"/>
                      <a:pt x="47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000DCB27-3C11-5844-AA68-41EF9EAC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250" y="1595438"/>
                <a:ext cx="22225" cy="22225"/>
              </a:xfrm>
              <a:custGeom>
                <a:avLst/>
                <a:gdLst>
                  <a:gd name="T0" fmla="*/ 31 w 60"/>
                  <a:gd name="T1" fmla="*/ 0 h 60"/>
                  <a:gd name="T2" fmla="*/ 31 w 60"/>
                  <a:gd name="T3" fmla="*/ 0 h 60"/>
                  <a:gd name="T4" fmla="*/ 28 w 60"/>
                  <a:gd name="T5" fmla="*/ 0 h 60"/>
                  <a:gd name="T6" fmla="*/ 0 w 60"/>
                  <a:gd name="T7" fmla="*/ 29 h 60"/>
                  <a:gd name="T8" fmla="*/ 28 w 60"/>
                  <a:gd name="T9" fmla="*/ 59 h 60"/>
                  <a:gd name="T10" fmla="*/ 31 w 60"/>
                  <a:gd name="T11" fmla="*/ 59 h 60"/>
                  <a:gd name="T12" fmla="*/ 59 w 60"/>
                  <a:gd name="T13" fmla="*/ 29 h 60"/>
                  <a:gd name="T14" fmla="*/ 31 w 60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4"/>
                      <a:pt x="0" y="29"/>
                    </a:cubicBezTo>
                    <a:cubicBezTo>
                      <a:pt x="0" y="45"/>
                      <a:pt x="12" y="59"/>
                      <a:pt x="28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47" y="59"/>
                      <a:pt x="59" y="45"/>
                      <a:pt x="59" y="29"/>
                    </a:cubicBezTo>
                    <a:cubicBezTo>
                      <a:pt x="59" y="14"/>
                      <a:pt x="47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A67A4FCA-BFD4-8A43-8626-FB0BED87F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238" y="1595438"/>
                <a:ext cx="22225" cy="22225"/>
              </a:xfrm>
              <a:custGeom>
                <a:avLst/>
                <a:gdLst>
                  <a:gd name="T0" fmla="*/ 30 w 60"/>
                  <a:gd name="T1" fmla="*/ 0 h 60"/>
                  <a:gd name="T2" fmla="*/ 30 w 60"/>
                  <a:gd name="T3" fmla="*/ 0 h 60"/>
                  <a:gd name="T4" fmla="*/ 28 w 60"/>
                  <a:gd name="T5" fmla="*/ 0 h 60"/>
                  <a:gd name="T6" fmla="*/ 0 w 60"/>
                  <a:gd name="T7" fmla="*/ 29 h 60"/>
                  <a:gd name="T8" fmla="*/ 28 w 60"/>
                  <a:gd name="T9" fmla="*/ 59 h 60"/>
                  <a:gd name="T10" fmla="*/ 30 w 60"/>
                  <a:gd name="T11" fmla="*/ 59 h 60"/>
                  <a:gd name="T12" fmla="*/ 59 w 60"/>
                  <a:gd name="T13" fmla="*/ 29 h 60"/>
                  <a:gd name="T14" fmla="*/ 30 w 60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4"/>
                      <a:pt x="0" y="29"/>
                    </a:cubicBezTo>
                    <a:cubicBezTo>
                      <a:pt x="0" y="45"/>
                      <a:pt x="13" y="59"/>
                      <a:pt x="28" y="59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45" y="59"/>
                      <a:pt x="59" y="45"/>
                      <a:pt x="59" y="29"/>
                    </a:cubicBezTo>
                    <a:cubicBezTo>
                      <a:pt x="59" y="14"/>
                      <a:pt x="45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6E0553A6-3342-0143-9317-3EF064B52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1338" y="1406525"/>
                <a:ext cx="236537" cy="22225"/>
              </a:xfrm>
              <a:custGeom>
                <a:avLst/>
                <a:gdLst>
                  <a:gd name="T0" fmla="*/ 30 w 659"/>
                  <a:gd name="T1" fmla="*/ 59 h 60"/>
                  <a:gd name="T2" fmla="*/ 30 w 659"/>
                  <a:gd name="T3" fmla="*/ 59 h 60"/>
                  <a:gd name="T4" fmla="*/ 630 w 659"/>
                  <a:gd name="T5" fmla="*/ 59 h 60"/>
                  <a:gd name="T6" fmla="*/ 658 w 659"/>
                  <a:gd name="T7" fmla="*/ 30 h 60"/>
                  <a:gd name="T8" fmla="*/ 630 w 659"/>
                  <a:gd name="T9" fmla="*/ 0 h 60"/>
                  <a:gd name="T10" fmla="*/ 30 w 659"/>
                  <a:gd name="T11" fmla="*/ 0 h 60"/>
                  <a:gd name="T12" fmla="*/ 0 w 659"/>
                  <a:gd name="T13" fmla="*/ 30 h 60"/>
                  <a:gd name="T14" fmla="*/ 30 w 659"/>
                  <a:gd name="T1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9" h="60">
                    <a:moveTo>
                      <a:pt x="30" y="59"/>
                    </a:moveTo>
                    <a:lnTo>
                      <a:pt x="30" y="59"/>
                    </a:lnTo>
                    <a:cubicBezTo>
                      <a:pt x="630" y="59"/>
                      <a:pt x="630" y="59"/>
                      <a:pt x="630" y="59"/>
                    </a:cubicBezTo>
                    <a:cubicBezTo>
                      <a:pt x="645" y="59"/>
                      <a:pt x="658" y="45"/>
                      <a:pt x="658" y="30"/>
                    </a:cubicBezTo>
                    <a:cubicBezTo>
                      <a:pt x="658" y="14"/>
                      <a:pt x="645" y="0"/>
                      <a:pt x="6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5"/>
                      <a:pt x="13" y="59"/>
                      <a:pt x="30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2EBA8133-5934-5541-AB6D-7E08F829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1338" y="1354138"/>
                <a:ext cx="236537" cy="22225"/>
              </a:xfrm>
              <a:custGeom>
                <a:avLst/>
                <a:gdLst>
                  <a:gd name="T0" fmla="*/ 30 w 659"/>
                  <a:gd name="T1" fmla="*/ 59 h 60"/>
                  <a:gd name="T2" fmla="*/ 30 w 659"/>
                  <a:gd name="T3" fmla="*/ 59 h 60"/>
                  <a:gd name="T4" fmla="*/ 630 w 659"/>
                  <a:gd name="T5" fmla="*/ 59 h 60"/>
                  <a:gd name="T6" fmla="*/ 658 w 659"/>
                  <a:gd name="T7" fmla="*/ 29 h 60"/>
                  <a:gd name="T8" fmla="*/ 630 w 659"/>
                  <a:gd name="T9" fmla="*/ 0 h 60"/>
                  <a:gd name="T10" fmla="*/ 30 w 659"/>
                  <a:gd name="T11" fmla="*/ 0 h 60"/>
                  <a:gd name="T12" fmla="*/ 0 w 659"/>
                  <a:gd name="T13" fmla="*/ 29 h 60"/>
                  <a:gd name="T14" fmla="*/ 30 w 659"/>
                  <a:gd name="T1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9" h="60">
                    <a:moveTo>
                      <a:pt x="30" y="59"/>
                    </a:moveTo>
                    <a:lnTo>
                      <a:pt x="30" y="59"/>
                    </a:lnTo>
                    <a:cubicBezTo>
                      <a:pt x="630" y="59"/>
                      <a:pt x="630" y="59"/>
                      <a:pt x="630" y="59"/>
                    </a:cubicBezTo>
                    <a:cubicBezTo>
                      <a:pt x="645" y="59"/>
                      <a:pt x="658" y="45"/>
                      <a:pt x="658" y="29"/>
                    </a:cubicBezTo>
                    <a:cubicBezTo>
                      <a:pt x="658" y="14"/>
                      <a:pt x="645" y="0"/>
                      <a:pt x="6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29"/>
                    </a:cubicBezTo>
                    <a:cubicBezTo>
                      <a:pt x="0" y="45"/>
                      <a:pt x="13" y="59"/>
                      <a:pt x="30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3398FD0A-A4B9-4C4D-B351-3B312C584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1338" y="1460500"/>
                <a:ext cx="238125" cy="22225"/>
              </a:xfrm>
              <a:custGeom>
                <a:avLst/>
                <a:gdLst>
                  <a:gd name="T0" fmla="*/ 630 w 661"/>
                  <a:gd name="T1" fmla="*/ 0 h 60"/>
                  <a:gd name="T2" fmla="*/ 630 w 661"/>
                  <a:gd name="T3" fmla="*/ 0 h 60"/>
                  <a:gd name="T4" fmla="*/ 30 w 661"/>
                  <a:gd name="T5" fmla="*/ 0 h 60"/>
                  <a:gd name="T6" fmla="*/ 0 w 661"/>
                  <a:gd name="T7" fmla="*/ 29 h 60"/>
                  <a:gd name="T8" fmla="*/ 30 w 661"/>
                  <a:gd name="T9" fmla="*/ 59 h 60"/>
                  <a:gd name="T10" fmla="*/ 630 w 661"/>
                  <a:gd name="T11" fmla="*/ 59 h 60"/>
                  <a:gd name="T12" fmla="*/ 660 w 661"/>
                  <a:gd name="T13" fmla="*/ 29 h 60"/>
                  <a:gd name="T14" fmla="*/ 630 w 661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1" h="60">
                    <a:moveTo>
                      <a:pt x="630" y="0"/>
                    </a:moveTo>
                    <a:lnTo>
                      <a:pt x="630" y="0"/>
                    </a:ln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4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630" y="59"/>
                      <a:pt x="630" y="59"/>
                      <a:pt x="630" y="59"/>
                    </a:cubicBezTo>
                    <a:cubicBezTo>
                      <a:pt x="645" y="59"/>
                      <a:pt x="660" y="45"/>
                      <a:pt x="660" y="29"/>
                    </a:cubicBezTo>
                    <a:cubicBezTo>
                      <a:pt x="660" y="14"/>
                      <a:pt x="645" y="0"/>
                      <a:pt x="6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61" name="Freeform 16">
                <a:extLst>
                  <a:ext uri="{FF2B5EF4-FFF2-40B4-BE49-F238E27FC236}">
                    <a16:creationId xmlns:a16="http://schemas.microsoft.com/office/drawing/2014/main" id="{59460B6C-5C9A-8747-833D-9F8D918A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1338" y="1555750"/>
                <a:ext cx="130175" cy="22225"/>
              </a:xfrm>
              <a:custGeom>
                <a:avLst/>
                <a:gdLst>
                  <a:gd name="T0" fmla="*/ 329 w 360"/>
                  <a:gd name="T1" fmla="*/ 0 h 60"/>
                  <a:gd name="T2" fmla="*/ 329 w 360"/>
                  <a:gd name="T3" fmla="*/ 0 h 60"/>
                  <a:gd name="T4" fmla="*/ 30 w 360"/>
                  <a:gd name="T5" fmla="*/ 0 h 60"/>
                  <a:gd name="T6" fmla="*/ 0 w 360"/>
                  <a:gd name="T7" fmla="*/ 29 h 60"/>
                  <a:gd name="T8" fmla="*/ 30 w 360"/>
                  <a:gd name="T9" fmla="*/ 59 h 60"/>
                  <a:gd name="T10" fmla="*/ 329 w 360"/>
                  <a:gd name="T11" fmla="*/ 59 h 60"/>
                  <a:gd name="T12" fmla="*/ 359 w 360"/>
                  <a:gd name="T13" fmla="*/ 29 h 60"/>
                  <a:gd name="T14" fmla="*/ 329 w 360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0" h="60">
                    <a:moveTo>
                      <a:pt x="329" y="0"/>
                    </a:moveTo>
                    <a:lnTo>
                      <a:pt x="329" y="0"/>
                    </a:ln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29"/>
                    </a:cubicBezTo>
                    <a:cubicBezTo>
                      <a:pt x="0" y="45"/>
                      <a:pt x="13" y="59"/>
                      <a:pt x="30" y="59"/>
                    </a:cubicBezTo>
                    <a:cubicBezTo>
                      <a:pt x="329" y="59"/>
                      <a:pt x="329" y="59"/>
                      <a:pt x="329" y="59"/>
                    </a:cubicBezTo>
                    <a:cubicBezTo>
                      <a:pt x="346" y="59"/>
                      <a:pt x="359" y="45"/>
                      <a:pt x="359" y="29"/>
                    </a:cubicBezTo>
                    <a:cubicBezTo>
                      <a:pt x="359" y="14"/>
                      <a:pt x="346" y="0"/>
                      <a:pt x="3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B735E926-02E8-7741-87C7-953656A2B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7213" y="1274763"/>
                <a:ext cx="44450" cy="44450"/>
              </a:xfrm>
              <a:custGeom>
                <a:avLst/>
                <a:gdLst>
                  <a:gd name="T0" fmla="*/ 121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121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121" y="0"/>
                    </a:moveTo>
                    <a:lnTo>
                      <a:pt x="0" y="0"/>
                    </a:lnTo>
                    <a:lnTo>
                      <a:pt x="0" y="122"/>
                    </a:lnTo>
                    <a:lnTo>
                      <a:pt x="121" y="122"/>
                    </a:lnTo>
                    <a:lnTo>
                      <a:pt x="12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Raleway Light" panose="020B0403030101060003" pitchFamily="34" charset="77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5B204-6F8C-1C4E-822D-F7D336F8BC6D}"/>
                </a:ext>
              </a:extLst>
            </p:cNvPr>
            <p:cNvSpPr/>
            <p:nvPr/>
          </p:nvSpPr>
          <p:spPr>
            <a:xfrm>
              <a:off x="2177253" y="9670073"/>
              <a:ext cx="47566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Get be Approved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B5231F2-45E0-5B4E-9CE5-BDD430D8377F}"/>
                </a:ext>
              </a:extLst>
            </p:cNvPr>
            <p:cNvSpPr/>
            <p:nvPr/>
          </p:nvSpPr>
          <p:spPr>
            <a:xfrm>
              <a:off x="7612632" y="9670073"/>
              <a:ext cx="47566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Review Disclosures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AD232C-3CD8-E748-AD5C-94076C0AEA54}"/>
                </a:ext>
              </a:extLst>
            </p:cNvPr>
            <p:cNvSpPr/>
            <p:nvPr/>
          </p:nvSpPr>
          <p:spPr>
            <a:xfrm>
              <a:off x="12812785" y="9670073"/>
              <a:ext cx="47566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Make an Offer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1CF126-D4A9-3742-B3E8-44F3F19CE8DD}"/>
                </a:ext>
              </a:extLst>
            </p:cNvPr>
            <p:cNvSpPr/>
            <p:nvPr/>
          </p:nvSpPr>
          <p:spPr>
            <a:xfrm>
              <a:off x="18010447" y="9670073"/>
              <a:ext cx="47566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Sign Contract</a:t>
              </a:r>
            </a:p>
          </p:txBody>
        </p:sp>
        <p:grpSp>
          <p:nvGrpSpPr>
            <p:cNvPr id="77" name="Grupo 447">
              <a:extLst>
                <a:ext uri="{FF2B5EF4-FFF2-40B4-BE49-F238E27FC236}">
                  <a16:creationId xmlns:a16="http://schemas.microsoft.com/office/drawing/2014/main" id="{0A91888C-81E3-E940-8364-46E0AC24E282}"/>
                </a:ext>
              </a:extLst>
            </p:cNvPr>
            <p:cNvGrpSpPr/>
            <p:nvPr/>
          </p:nvGrpSpPr>
          <p:grpSpPr>
            <a:xfrm>
              <a:off x="19971578" y="7618812"/>
              <a:ext cx="941167" cy="1224876"/>
              <a:chOff x="8310045" y="6272656"/>
              <a:chExt cx="409058" cy="532366"/>
            </a:xfrm>
            <a:solidFill>
              <a:schemeClr val="bg1"/>
            </a:solidFill>
          </p:grpSpPr>
          <p:sp>
            <p:nvSpPr>
              <p:cNvPr id="78" name="Forma libre 361">
                <a:extLst>
                  <a:ext uri="{FF2B5EF4-FFF2-40B4-BE49-F238E27FC236}">
                    <a16:creationId xmlns:a16="http://schemas.microsoft.com/office/drawing/2014/main" id="{E772DDD0-0466-9E42-A1EB-20C08422D5F8}"/>
                  </a:ext>
                </a:extLst>
              </p:cNvPr>
              <p:cNvSpPr/>
              <p:nvPr/>
            </p:nvSpPr>
            <p:spPr>
              <a:xfrm>
                <a:off x="8310045" y="6272656"/>
                <a:ext cx="409058" cy="532366"/>
              </a:xfrm>
              <a:custGeom>
                <a:avLst/>
                <a:gdLst>
                  <a:gd name="connsiteX0" fmla="*/ 405256 w 409058"/>
                  <a:gd name="connsiteY0" fmla="*/ 113303 h 532366"/>
                  <a:gd name="connsiteX1" fmla="*/ 296494 w 409058"/>
                  <a:gd name="connsiteY1" fmla="*/ 4467 h 532366"/>
                  <a:gd name="connsiteX2" fmla="*/ 287116 w 409058"/>
                  <a:gd name="connsiteY2" fmla="*/ 554 h 532366"/>
                  <a:gd name="connsiteX3" fmla="*/ 287116 w 409058"/>
                  <a:gd name="connsiteY3" fmla="*/ 554 h 532366"/>
                  <a:gd name="connsiteX4" fmla="*/ 281578 w 409058"/>
                  <a:gd name="connsiteY4" fmla="*/ 554 h 532366"/>
                  <a:gd name="connsiteX5" fmla="*/ 281504 w 409058"/>
                  <a:gd name="connsiteY5" fmla="*/ 554 h 532366"/>
                  <a:gd name="connsiteX6" fmla="*/ 281431 w 409058"/>
                  <a:gd name="connsiteY6" fmla="*/ 554 h 532366"/>
                  <a:gd name="connsiteX7" fmla="*/ 13844 w 409058"/>
                  <a:gd name="connsiteY7" fmla="*/ 775 h 532366"/>
                  <a:gd name="connsiteX8" fmla="*/ 554 w 409058"/>
                  <a:gd name="connsiteY8" fmla="*/ 14066 h 532366"/>
                  <a:gd name="connsiteX9" fmla="*/ 554 w 409058"/>
                  <a:gd name="connsiteY9" fmla="*/ 518891 h 532366"/>
                  <a:gd name="connsiteX10" fmla="*/ 13844 w 409058"/>
                  <a:gd name="connsiteY10" fmla="*/ 532182 h 532366"/>
                  <a:gd name="connsiteX11" fmla="*/ 395879 w 409058"/>
                  <a:gd name="connsiteY11" fmla="*/ 532182 h 532366"/>
                  <a:gd name="connsiteX12" fmla="*/ 409169 w 409058"/>
                  <a:gd name="connsiteY12" fmla="*/ 518891 h 532366"/>
                  <a:gd name="connsiteX13" fmla="*/ 409169 w 409058"/>
                  <a:gd name="connsiteY13" fmla="*/ 122681 h 532366"/>
                  <a:gd name="connsiteX14" fmla="*/ 405256 w 409058"/>
                  <a:gd name="connsiteY14" fmla="*/ 113303 h 532366"/>
                  <a:gd name="connsiteX15" fmla="*/ 369297 w 409058"/>
                  <a:gd name="connsiteY15" fmla="*/ 114854 h 532366"/>
                  <a:gd name="connsiteX16" fmla="*/ 294795 w 409058"/>
                  <a:gd name="connsiteY16" fmla="*/ 114854 h 532366"/>
                  <a:gd name="connsiteX17" fmla="*/ 294795 w 409058"/>
                  <a:gd name="connsiteY17" fmla="*/ 40278 h 532366"/>
                  <a:gd name="connsiteX18" fmla="*/ 369297 w 409058"/>
                  <a:gd name="connsiteY18" fmla="*/ 114854 h 532366"/>
                  <a:gd name="connsiteX19" fmla="*/ 27135 w 409058"/>
                  <a:gd name="connsiteY19" fmla="*/ 505600 h 532366"/>
                  <a:gd name="connsiteX20" fmla="*/ 27135 w 409058"/>
                  <a:gd name="connsiteY20" fmla="*/ 27283 h 532366"/>
                  <a:gd name="connsiteX21" fmla="*/ 268214 w 409058"/>
                  <a:gd name="connsiteY21" fmla="*/ 27062 h 532366"/>
                  <a:gd name="connsiteX22" fmla="*/ 268214 w 409058"/>
                  <a:gd name="connsiteY22" fmla="*/ 128071 h 532366"/>
                  <a:gd name="connsiteX23" fmla="*/ 281504 w 409058"/>
                  <a:gd name="connsiteY23" fmla="*/ 141361 h 532366"/>
                  <a:gd name="connsiteX24" fmla="*/ 382588 w 409058"/>
                  <a:gd name="connsiteY24" fmla="*/ 141361 h 532366"/>
                  <a:gd name="connsiteX25" fmla="*/ 382588 w 409058"/>
                  <a:gd name="connsiteY25" fmla="*/ 505600 h 532366"/>
                  <a:gd name="connsiteX26" fmla="*/ 27135 w 409058"/>
                  <a:gd name="connsiteY26" fmla="*/ 505600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9058" h="532366">
                    <a:moveTo>
                      <a:pt x="405256" y="113303"/>
                    </a:moveTo>
                    <a:lnTo>
                      <a:pt x="296494" y="4467"/>
                    </a:lnTo>
                    <a:cubicBezTo>
                      <a:pt x="293983" y="1957"/>
                      <a:pt x="290587" y="554"/>
                      <a:pt x="287116" y="554"/>
                    </a:cubicBezTo>
                    <a:cubicBezTo>
                      <a:pt x="287116" y="554"/>
                      <a:pt x="287116" y="554"/>
                      <a:pt x="287116" y="554"/>
                    </a:cubicBezTo>
                    <a:lnTo>
                      <a:pt x="281578" y="554"/>
                    </a:lnTo>
                    <a:cubicBezTo>
                      <a:pt x="281578" y="554"/>
                      <a:pt x="281504" y="554"/>
                      <a:pt x="281504" y="554"/>
                    </a:cubicBezTo>
                    <a:cubicBezTo>
                      <a:pt x="281504" y="554"/>
                      <a:pt x="281431" y="554"/>
                      <a:pt x="281431" y="554"/>
                    </a:cubicBezTo>
                    <a:lnTo>
                      <a:pt x="13844" y="775"/>
                    </a:lnTo>
                    <a:cubicBezTo>
                      <a:pt x="6535" y="775"/>
                      <a:pt x="554" y="6756"/>
                      <a:pt x="554" y="14066"/>
                    </a:cubicBezTo>
                    <a:lnTo>
                      <a:pt x="554" y="518891"/>
                    </a:lnTo>
                    <a:cubicBezTo>
                      <a:pt x="554" y="526201"/>
                      <a:pt x="6535" y="532182"/>
                      <a:pt x="13844" y="532182"/>
                    </a:cubicBezTo>
                    <a:lnTo>
                      <a:pt x="395879" y="532182"/>
                    </a:lnTo>
                    <a:cubicBezTo>
                      <a:pt x="403188" y="532182"/>
                      <a:pt x="409169" y="526201"/>
                      <a:pt x="409169" y="518891"/>
                    </a:cubicBezTo>
                    <a:lnTo>
                      <a:pt x="409169" y="122681"/>
                    </a:lnTo>
                    <a:cubicBezTo>
                      <a:pt x="409169" y="119136"/>
                      <a:pt x="407766" y="115813"/>
                      <a:pt x="405256" y="113303"/>
                    </a:cubicBezTo>
                    <a:close/>
                    <a:moveTo>
                      <a:pt x="369297" y="114854"/>
                    </a:moveTo>
                    <a:lnTo>
                      <a:pt x="294795" y="114854"/>
                    </a:lnTo>
                    <a:lnTo>
                      <a:pt x="294795" y="40278"/>
                    </a:lnTo>
                    <a:lnTo>
                      <a:pt x="369297" y="114854"/>
                    </a:lnTo>
                    <a:close/>
                    <a:moveTo>
                      <a:pt x="27135" y="505600"/>
                    </a:moveTo>
                    <a:lnTo>
                      <a:pt x="27135" y="27283"/>
                    </a:lnTo>
                    <a:lnTo>
                      <a:pt x="268214" y="27062"/>
                    </a:lnTo>
                    <a:lnTo>
                      <a:pt x="268214" y="128071"/>
                    </a:lnTo>
                    <a:cubicBezTo>
                      <a:pt x="268214" y="135380"/>
                      <a:pt x="274195" y="141361"/>
                      <a:pt x="281504" y="141361"/>
                    </a:cubicBezTo>
                    <a:lnTo>
                      <a:pt x="382588" y="141361"/>
                    </a:lnTo>
                    <a:lnTo>
                      <a:pt x="382588" y="505600"/>
                    </a:lnTo>
                    <a:lnTo>
                      <a:pt x="27135" y="5056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9" name="Forma libre 362">
                <a:extLst>
                  <a:ext uri="{FF2B5EF4-FFF2-40B4-BE49-F238E27FC236}">
                    <a16:creationId xmlns:a16="http://schemas.microsoft.com/office/drawing/2014/main" id="{29323E21-3D22-DE48-A20D-85CEEED49222}"/>
                  </a:ext>
                </a:extLst>
              </p:cNvPr>
              <p:cNvSpPr/>
              <p:nvPr/>
            </p:nvSpPr>
            <p:spPr>
              <a:xfrm>
                <a:off x="8365844" y="6326103"/>
                <a:ext cx="154320" cy="132907"/>
              </a:xfrm>
              <a:custGeom>
                <a:avLst/>
                <a:gdLst>
                  <a:gd name="connsiteX0" fmla="*/ 17412 w 154319"/>
                  <a:gd name="connsiteY0" fmla="*/ 120698 h 132906"/>
                  <a:gd name="connsiteX1" fmla="*/ 29595 w 154319"/>
                  <a:gd name="connsiteY1" fmla="*/ 132881 h 132906"/>
                  <a:gd name="connsiteX2" fmla="*/ 56841 w 154319"/>
                  <a:gd name="connsiteY2" fmla="*/ 132881 h 132906"/>
                  <a:gd name="connsiteX3" fmla="*/ 97820 w 154319"/>
                  <a:gd name="connsiteY3" fmla="*/ 132881 h 132906"/>
                  <a:gd name="connsiteX4" fmla="*/ 125140 w 154319"/>
                  <a:gd name="connsiteY4" fmla="*/ 132881 h 132906"/>
                  <a:gd name="connsiteX5" fmla="*/ 137323 w 154319"/>
                  <a:gd name="connsiteY5" fmla="*/ 120698 h 132906"/>
                  <a:gd name="connsiteX6" fmla="*/ 137323 w 154319"/>
                  <a:gd name="connsiteY6" fmla="*/ 68569 h 132906"/>
                  <a:gd name="connsiteX7" fmla="*/ 137619 w 154319"/>
                  <a:gd name="connsiteY7" fmla="*/ 68790 h 132906"/>
                  <a:gd name="connsiteX8" fmla="*/ 143821 w 154319"/>
                  <a:gd name="connsiteY8" fmla="*/ 70857 h 132906"/>
                  <a:gd name="connsiteX9" fmla="*/ 152091 w 154319"/>
                  <a:gd name="connsiteY9" fmla="*/ 66723 h 132906"/>
                  <a:gd name="connsiteX10" fmla="*/ 150023 w 154319"/>
                  <a:gd name="connsiteY10" fmla="*/ 52251 h 132906"/>
                  <a:gd name="connsiteX11" fmla="*/ 83570 w 154319"/>
                  <a:gd name="connsiteY11" fmla="*/ 2632 h 132906"/>
                  <a:gd name="connsiteX12" fmla="*/ 83570 w 154319"/>
                  <a:gd name="connsiteY12" fmla="*/ 2632 h 132906"/>
                  <a:gd name="connsiteX13" fmla="*/ 82905 w 154319"/>
                  <a:gd name="connsiteY13" fmla="*/ 2189 h 132906"/>
                  <a:gd name="connsiteX14" fmla="*/ 82758 w 154319"/>
                  <a:gd name="connsiteY14" fmla="*/ 2042 h 132906"/>
                  <a:gd name="connsiteX15" fmla="*/ 82093 w 154319"/>
                  <a:gd name="connsiteY15" fmla="*/ 1673 h 132906"/>
                  <a:gd name="connsiteX16" fmla="*/ 81798 w 154319"/>
                  <a:gd name="connsiteY16" fmla="*/ 1525 h 132906"/>
                  <a:gd name="connsiteX17" fmla="*/ 81355 w 154319"/>
                  <a:gd name="connsiteY17" fmla="*/ 1303 h 132906"/>
                  <a:gd name="connsiteX18" fmla="*/ 80838 w 154319"/>
                  <a:gd name="connsiteY18" fmla="*/ 1081 h 132906"/>
                  <a:gd name="connsiteX19" fmla="*/ 80764 w 154319"/>
                  <a:gd name="connsiteY19" fmla="*/ 1081 h 132906"/>
                  <a:gd name="connsiteX20" fmla="*/ 77884 w 154319"/>
                  <a:gd name="connsiteY20" fmla="*/ 565 h 132906"/>
                  <a:gd name="connsiteX21" fmla="*/ 73380 w 154319"/>
                  <a:gd name="connsiteY21" fmla="*/ 1377 h 132906"/>
                  <a:gd name="connsiteX22" fmla="*/ 73085 w 154319"/>
                  <a:gd name="connsiteY22" fmla="*/ 1525 h 132906"/>
                  <a:gd name="connsiteX23" fmla="*/ 72716 w 154319"/>
                  <a:gd name="connsiteY23" fmla="*/ 1746 h 132906"/>
                  <a:gd name="connsiteX24" fmla="*/ 72125 w 154319"/>
                  <a:gd name="connsiteY24" fmla="*/ 2042 h 132906"/>
                  <a:gd name="connsiteX25" fmla="*/ 71904 w 154319"/>
                  <a:gd name="connsiteY25" fmla="*/ 2189 h 132906"/>
                  <a:gd name="connsiteX26" fmla="*/ 71239 w 154319"/>
                  <a:gd name="connsiteY26" fmla="*/ 2632 h 132906"/>
                  <a:gd name="connsiteX27" fmla="*/ 71165 w 154319"/>
                  <a:gd name="connsiteY27" fmla="*/ 2632 h 132906"/>
                  <a:gd name="connsiteX28" fmla="*/ 4712 w 154319"/>
                  <a:gd name="connsiteY28" fmla="*/ 52251 h 132906"/>
                  <a:gd name="connsiteX29" fmla="*/ 2644 w 154319"/>
                  <a:gd name="connsiteY29" fmla="*/ 66723 h 132906"/>
                  <a:gd name="connsiteX30" fmla="*/ 10914 w 154319"/>
                  <a:gd name="connsiteY30" fmla="*/ 70857 h 132906"/>
                  <a:gd name="connsiteX31" fmla="*/ 17116 w 154319"/>
                  <a:gd name="connsiteY31" fmla="*/ 68790 h 132906"/>
                  <a:gd name="connsiteX32" fmla="*/ 17412 w 154319"/>
                  <a:gd name="connsiteY32" fmla="*/ 68569 h 132906"/>
                  <a:gd name="connsiteX33" fmla="*/ 17412 w 154319"/>
                  <a:gd name="connsiteY33" fmla="*/ 120698 h 132906"/>
                  <a:gd name="connsiteX34" fmla="*/ 66366 w 154319"/>
                  <a:gd name="connsiteY34" fmla="*/ 112206 h 132906"/>
                  <a:gd name="connsiteX35" fmla="*/ 66366 w 154319"/>
                  <a:gd name="connsiteY35" fmla="*/ 95298 h 132906"/>
                  <a:gd name="connsiteX36" fmla="*/ 88296 w 154319"/>
                  <a:gd name="connsiteY36" fmla="*/ 95298 h 132906"/>
                  <a:gd name="connsiteX37" fmla="*/ 88296 w 154319"/>
                  <a:gd name="connsiteY37" fmla="*/ 112206 h 132906"/>
                  <a:gd name="connsiteX38" fmla="*/ 66366 w 154319"/>
                  <a:gd name="connsiteY38" fmla="*/ 112206 h 132906"/>
                  <a:gd name="connsiteX39" fmla="*/ 116649 w 154319"/>
                  <a:gd name="connsiteY39" fmla="*/ 112206 h 132906"/>
                  <a:gd name="connsiteX40" fmla="*/ 108970 w 154319"/>
                  <a:gd name="connsiteY40" fmla="*/ 112206 h 132906"/>
                  <a:gd name="connsiteX41" fmla="*/ 108970 w 154319"/>
                  <a:gd name="connsiteY41" fmla="*/ 85994 h 132906"/>
                  <a:gd name="connsiteX42" fmla="*/ 97820 w 154319"/>
                  <a:gd name="connsiteY42" fmla="*/ 74624 h 132906"/>
                  <a:gd name="connsiteX43" fmla="*/ 56841 w 154319"/>
                  <a:gd name="connsiteY43" fmla="*/ 74624 h 132906"/>
                  <a:gd name="connsiteX44" fmla="*/ 45691 w 154319"/>
                  <a:gd name="connsiteY44" fmla="*/ 85994 h 132906"/>
                  <a:gd name="connsiteX45" fmla="*/ 45691 w 154319"/>
                  <a:gd name="connsiteY45" fmla="*/ 112206 h 132906"/>
                  <a:gd name="connsiteX46" fmla="*/ 38086 w 154319"/>
                  <a:gd name="connsiteY46" fmla="*/ 112206 h 132906"/>
                  <a:gd name="connsiteX47" fmla="*/ 38086 w 154319"/>
                  <a:gd name="connsiteY47" fmla="*/ 53137 h 132906"/>
                  <a:gd name="connsiteX48" fmla="*/ 77367 w 154319"/>
                  <a:gd name="connsiteY48" fmla="*/ 23824 h 132906"/>
                  <a:gd name="connsiteX49" fmla="*/ 116649 w 154319"/>
                  <a:gd name="connsiteY49" fmla="*/ 53137 h 132906"/>
                  <a:gd name="connsiteX50" fmla="*/ 116649 w 154319"/>
                  <a:gd name="connsiteY50" fmla="*/ 112206 h 13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54319" h="132906">
                    <a:moveTo>
                      <a:pt x="17412" y="120698"/>
                    </a:moveTo>
                    <a:cubicBezTo>
                      <a:pt x="17412" y="127417"/>
                      <a:pt x="22876" y="132881"/>
                      <a:pt x="29595" y="132881"/>
                    </a:cubicBezTo>
                    <a:lnTo>
                      <a:pt x="56841" y="132881"/>
                    </a:lnTo>
                    <a:lnTo>
                      <a:pt x="97820" y="132881"/>
                    </a:lnTo>
                    <a:lnTo>
                      <a:pt x="125140" y="132881"/>
                    </a:lnTo>
                    <a:cubicBezTo>
                      <a:pt x="131860" y="132881"/>
                      <a:pt x="137323" y="127417"/>
                      <a:pt x="137323" y="120698"/>
                    </a:cubicBezTo>
                    <a:lnTo>
                      <a:pt x="137323" y="68569"/>
                    </a:lnTo>
                    <a:lnTo>
                      <a:pt x="137619" y="68790"/>
                    </a:lnTo>
                    <a:cubicBezTo>
                      <a:pt x="139465" y="70193"/>
                      <a:pt x="141680" y="70857"/>
                      <a:pt x="143821" y="70857"/>
                    </a:cubicBezTo>
                    <a:cubicBezTo>
                      <a:pt x="146996" y="70857"/>
                      <a:pt x="150097" y="69455"/>
                      <a:pt x="152091" y="66723"/>
                    </a:cubicBezTo>
                    <a:cubicBezTo>
                      <a:pt x="155487" y="62145"/>
                      <a:pt x="154601" y="55647"/>
                      <a:pt x="150023" y="52251"/>
                    </a:cubicBezTo>
                    <a:lnTo>
                      <a:pt x="83570" y="2632"/>
                    </a:lnTo>
                    <a:cubicBezTo>
                      <a:pt x="83570" y="2632"/>
                      <a:pt x="83570" y="2632"/>
                      <a:pt x="83570" y="2632"/>
                    </a:cubicBezTo>
                    <a:cubicBezTo>
                      <a:pt x="83348" y="2485"/>
                      <a:pt x="83127" y="2337"/>
                      <a:pt x="82905" y="2189"/>
                    </a:cubicBezTo>
                    <a:cubicBezTo>
                      <a:pt x="82831" y="2115"/>
                      <a:pt x="82758" y="2115"/>
                      <a:pt x="82758" y="2042"/>
                    </a:cubicBezTo>
                    <a:cubicBezTo>
                      <a:pt x="82536" y="1894"/>
                      <a:pt x="82315" y="1820"/>
                      <a:pt x="82093" y="1673"/>
                    </a:cubicBezTo>
                    <a:cubicBezTo>
                      <a:pt x="82019" y="1598"/>
                      <a:pt x="81945" y="1598"/>
                      <a:pt x="81798" y="1525"/>
                    </a:cubicBezTo>
                    <a:cubicBezTo>
                      <a:pt x="81650" y="1451"/>
                      <a:pt x="81502" y="1377"/>
                      <a:pt x="81355" y="1303"/>
                    </a:cubicBezTo>
                    <a:cubicBezTo>
                      <a:pt x="81207" y="1229"/>
                      <a:pt x="81059" y="1156"/>
                      <a:pt x="80838" y="1081"/>
                    </a:cubicBezTo>
                    <a:cubicBezTo>
                      <a:pt x="80838" y="1081"/>
                      <a:pt x="80764" y="1081"/>
                      <a:pt x="80764" y="1081"/>
                    </a:cubicBezTo>
                    <a:cubicBezTo>
                      <a:pt x="79804" y="786"/>
                      <a:pt x="78844" y="565"/>
                      <a:pt x="77884" y="565"/>
                    </a:cubicBezTo>
                    <a:cubicBezTo>
                      <a:pt x="76408" y="491"/>
                      <a:pt x="74857" y="786"/>
                      <a:pt x="73380" y="1377"/>
                    </a:cubicBezTo>
                    <a:cubicBezTo>
                      <a:pt x="73306" y="1451"/>
                      <a:pt x="73159" y="1451"/>
                      <a:pt x="73085" y="1525"/>
                    </a:cubicBezTo>
                    <a:cubicBezTo>
                      <a:pt x="72937" y="1598"/>
                      <a:pt x="72863" y="1673"/>
                      <a:pt x="72716" y="1746"/>
                    </a:cubicBezTo>
                    <a:cubicBezTo>
                      <a:pt x="72494" y="1820"/>
                      <a:pt x="72347" y="1968"/>
                      <a:pt x="72125" y="2042"/>
                    </a:cubicBezTo>
                    <a:cubicBezTo>
                      <a:pt x="72051" y="2115"/>
                      <a:pt x="71977" y="2115"/>
                      <a:pt x="71904" y="2189"/>
                    </a:cubicBezTo>
                    <a:cubicBezTo>
                      <a:pt x="71682" y="2337"/>
                      <a:pt x="71460" y="2485"/>
                      <a:pt x="71239" y="2632"/>
                    </a:cubicBezTo>
                    <a:cubicBezTo>
                      <a:pt x="71239" y="2632"/>
                      <a:pt x="71239" y="2632"/>
                      <a:pt x="71165" y="2632"/>
                    </a:cubicBezTo>
                    <a:lnTo>
                      <a:pt x="4712" y="52251"/>
                    </a:lnTo>
                    <a:cubicBezTo>
                      <a:pt x="134" y="55647"/>
                      <a:pt x="-826" y="62145"/>
                      <a:pt x="2644" y="66723"/>
                    </a:cubicBezTo>
                    <a:cubicBezTo>
                      <a:pt x="4638" y="69455"/>
                      <a:pt x="7813" y="70857"/>
                      <a:pt x="10914" y="70857"/>
                    </a:cubicBezTo>
                    <a:cubicBezTo>
                      <a:pt x="13055" y="70857"/>
                      <a:pt x="15270" y="70193"/>
                      <a:pt x="17116" y="68790"/>
                    </a:cubicBezTo>
                    <a:lnTo>
                      <a:pt x="17412" y="68569"/>
                    </a:lnTo>
                    <a:lnTo>
                      <a:pt x="17412" y="120698"/>
                    </a:lnTo>
                    <a:close/>
                    <a:moveTo>
                      <a:pt x="66366" y="112206"/>
                    </a:moveTo>
                    <a:lnTo>
                      <a:pt x="66366" y="95298"/>
                    </a:lnTo>
                    <a:lnTo>
                      <a:pt x="88296" y="95298"/>
                    </a:lnTo>
                    <a:lnTo>
                      <a:pt x="88296" y="112206"/>
                    </a:lnTo>
                    <a:lnTo>
                      <a:pt x="66366" y="112206"/>
                    </a:lnTo>
                    <a:close/>
                    <a:moveTo>
                      <a:pt x="116649" y="112206"/>
                    </a:moveTo>
                    <a:lnTo>
                      <a:pt x="108970" y="112206"/>
                    </a:lnTo>
                    <a:lnTo>
                      <a:pt x="108970" y="85994"/>
                    </a:lnTo>
                    <a:cubicBezTo>
                      <a:pt x="108970" y="79718"/>
                      <a:pt x="103949" y="74624"/>
                      <a:pt x="97820" y="74624"/>
                    </a:cubicBezTo>
                    <a:lnTo>
                      <a:pt x="56841" y="74624"/>
                    </a:lnTo>
                    <a:cubicBezTo>
                      <a:pt x="50712" y="74624"/>
                      <a:pt x="45691" y="79718"/>
                      <a:pt x="45691" y="85994"/>
                    </a:cubicBezTo>
                    <a:lnTo>
                      <a:pt x="45691" y="112206"/>
                    </a:lnTo>
                    <a:lnTo>
                      <a:pt x="38086" y="112206"/>
                    </a:lnTo>
                    <a:lnTo>
                      <a:pt x="38086" y="53137"/>
                    </a:lnTo>
                    <a:lnTo>
                      <a:pt x="77367" y="23824"/>
                    </a:lnTo>
                    <a:lnTo>
                      <a:pt x="116649" y="53137"/>
                    </a:lnTo>
                    <a:lnTo>
                      <a:pt x="116649" y="1122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0" name="Forma libre 363">
                <a:extLst>
                  <a:ext uri="{FF2B5EF4-FFF2-40B4-BE49-F238E27FC236}">
                    <a16:creationId xmlns:a16="http://schemas.microsoft.com/office/drawing/2014/main" id="{0336DE1E-E687-E84D-A9B1-756F5714449A}"/>
                  </a:ext>
                </a:extLst>
              </p:cNvPr>
              <p:cNvSpPr/>
              <p:nvPr/>
            </p:nvSpPr>
            <p:spPr>
              <a:xfrm>
                <a:off x="8382702" y="6536254"/>
                <a:ext cx="262122" cy="21413"/>
              </a:xfrm>
              <a:custGeom>
                <a:avLst/>
                <a:gdLst>
                  <a:gd name="connsiteX0" fmla="*/ 251896 w 262122"/>
                  <a:gd name="connsiteY0" fmla="*/ 554 h 21412"/>
                  <a:gd name="connsiteX1" fmla="*/ 10891 w 262122"/>
                  <a:gd name="connsiteY1" fmla="*/ 554 h 21412"/>
                  <a:gd name="connsiteX2" fmla="*/ 554 w 262122"/>
                  <a:gd name="connsiteY2" fmla="*/ 10891 h 21412"/>
                  <a:gd name="connsiteX3" fmla="*/ 10891 w 262122"/>
                  <a:gd name="connsiteY3" fmla="*/ 21228 h 21412"/>
                  <a:gd name="connsiteX4" fmla="*/ 251896 w 262122"/>
                  <a:gd name="connsiteY4" fmla="*/ 21228 h 21412"/>
                  <a:gd name="connsiteX5" fmla="*/ 262233 w 262122"/>
                  <a:gd name="connsiteY5" fmla="*/ 10891 h 21412"/>
                  <a:gd name="connsiteX6" fmla="*/ 251896 w 262122"/>
                  <a:gd name="connsiteY6" fmla="*/ 554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122" h="21412">
                    <a:moveTo>
                      <a:pt x="251896" y="554"/>
                    </a:moveTo>
                    <a:lnTo>
                      <a:pt x="10891" y="554"/>
                    </a:lnTo>
                    <a:cubicBezTo>
                      <a:pt x="5205" y="554"/>
                      <a:pt x="554" y="5205"/>
                      <a:pt x="554" y="10891"/>
                    </a:cubicBezTo>
                    <a:cubicBezTo>
                      <a:pt x="554" y="16577"/>
                      <a:pt x="5205" y="21228"/>
                      <a:pt x="10891" y="21228"/>
                    </a:cubicBezTo>
                    <a:lnTo>
                      <a:pt x="251896" y="21228"/>
                    </a:lnTo>
                    <a:cubicBezTo>
                      <a:pt x="257581" y="21228"/>
                      <a:pt x="262233" y="16577"/>
                      <a:pt x="262233" y="10891"/>
                    </a:cubicBezTo>
                    <a:cubicBezTo>
                      <a:pt x="262233" y="5205"/>
                      <a:pt x="257655" y="554"/>
                      <a:pt x="251896" y="5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364">
                <a:extLst>
                  <a:ext uri="{FF2B5EF4-FFF2-40B4-BE49-F238E27FC236}">
                    <a16:creationId xmlns:a16="http://schemas.microsoft.com/office/drawing/2014/main" id="{DD5ADB31-FCA7-7548-A3EE-34F8F459A53D}"/>
                  </a:ext>
                </a:extLst>
              </p:cNvPr>
              <p:cNvSpPr/>
              <p:nvPr/>
            </p:nvSpPr>
            <p:spPr>
              <a:xfrm>
                <a:off x="8382702" y="6589639"/>
                <a:ext cx="262122" cy="21413"/>
              </a:xfrm>
              <a:custGeom>
                <a:avLst/>
                <a:gdLst>
                  <a:gd name="connsiteX0" fmla="*/ 10891 w 262122"/>
                  <a:gd name="connsiteY0" fmla="*/ 21228 h 21412"/>
                  <a:gd name="connsiteX1" fmla="*/ 251896 w 262122"/>
                  <a:gd name="connsiteY1" fmla="*/ 21228 h 21412"/>
                  <a:gd name="connsiteX2" fmla="*/ 262233 w 262122"/>
                  <a:gd name="connsiteY2" fmla="*/ 10891 h 21412"/>
                  <a:gd name="connsiteX3" fmla="*/ 251896 w 262122"/>
                  <a:gd name="connsiteY3" fmla="*/ 554 h 21412"/>
                  <a:gd name="connsiteX4" fmla="*/ 10891 w 262122"/>
                  <a:gd name="connsiteY4" fmla="*/ 554 h 21412"/>
                  <a:gd name="connsiteX5" fmla="*/ 554 w 262122"/>
                  <a:gd name="connsiteY5" fmla="*/ 10891 h 21412"/>
                  <a:gd name="connsiteX6" fmla="*/ 10891 w 262122"/>
                  <a:gd name="connsiteY6" fmla="*/ 21228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122" h="21412">
                    <a:moveTo>
                      <a:pt x="10891" y="21228"/>
                    </a:moveTo>
                    <a:lnTo>
                      <a:pt x="251896" y="21228"/>
                    </a:lnTo>
                    <a:cubicBezTo>
                      <a:pt x="257581" y="21228"/>
                      <a:pt x="262233" y="16577"/>
                      <a:pt x="262233" y="10891"/>
                    </a:cubicBezTo>
                    <a:cubicBezTo>
                      <a:pt x="262233" y="5205"/>
                      <a:pt x="257581" y="554"/>
                      <a:pt x="251896" y="554"/>
                    </a:cubicBezTo>
                    <a:lnTo>
                      <a:pt x="10891" y="554"/>
                    </a:lnTo>
                    <a:cubicBezTo>
                      <a:pt x="5205" y="554"/>
                      <a:pt x="554" y="5205"/>
                      <a:pt x="554" y="10891"/>
                    </a:cubicBezTo>
                    <a:cubicBezTo>
                      <a:pt x="554" y="16577"/>
                      <a:pt x="5205" y="21228"/>
                      <a:pt x="10891" y="212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2" name="Forma libre 365">
                <a:extLst>
                  <a:ext uri="{FF2B5EF4-FFF2-40B4-BE49-F238E27FC236}">
                    <a16:creationId xmlns:a16="http://schemas.microsoft.com/office/drawing/2014/main" id="{FAB51FA4-B43B-CE46-BF76-A46BD5D1F08F}"/>
                  </a:ext>
                </a:extLst>
              </p:cNvPr>
              <p:cNvSpPr/>
              <p:nvPr/>
            </p:nvSpPr>
            <p:spPr>
              <a:xfrm>
                <a:off x="8383735" y="6482870"/>
                <a:ext cx="262122" cy="21413"/>
              </a:xfrm>
              <a:custGeom>
                <a:avLst/>
                <a:gdLst>
                  <a:gd name="connsiteX0" fmla="*/ 554 w 262122"/>
                  <a:gd name="connsiteY0" fmla="*/ 10891 h 21412"/>
                  <a:gd name="connsiteX1" fmla="*/ 10891 w 262122"/>
                  <a:gd name="connsiteY1" fmla="*/ 21228 h 21412"/>
                  <a:gd name="connsiteX2" fmla="*/ 251896 w 262122"/>
                  <a:gd name="connsiteY2" fmla="*/ 21228 h 21412"/>
                  <a:gd name="connsiteX3" fmla="*/ 262233 w 262122"/>
                  <a:gd name="connsiteY3" fmla="*/ 10891 h 21412"/>
                  <a:gd name="connsiteX4" fmla="*/ 251896 w 262122"/>
                  <a:gd name="connsiteY4" fmla="*/ 554 h 21412"/>
                  <a:gd name="connsiteX5" fmla="*/ 10891 w 262122"/>
                  <a:gd name="connsiteY5" fmla="*/ 554 h 21412"/>
                  <a:gd name="connsiteX6" fmla="*/ 554 w 262122"/>
                  <a:gd name="connsiteY6" fmla="*/ 10891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122" h="21412">
                    <a:moveTo>
                      <a:pt x="554" y="10891"/>
                    </a:moveTo>
                    <a:cubicBezTo>
                      <a:pt x="554" y="16577"/>
                      <a:pt x="5205" y="21228"/>
                      <a:pt x="10891" y="21228"/>
                    </a:cubicBezTo>
                    <a:lnTo>
                      <a:pt x="251896" y="21228"/>
                    </a:lnTo>
                    <a:cubicBezTo>
                      <a:pt x="257581" y="21228"/>
                      <a:pt x="262233" y="16577"/>
                      <a:pt x="262233" y="10891"/>
                    </a:cubicBezTo>
                    <a:cubicBezTo>
                      <a:pt x="262233" y="5205"/>
                      <a:pt x="257581" y="554"/>
                      <a:pt x="251896" y="554"/>
                    </a:cubicBezTo>
                    <a:lnTo>
                      <a:pt x="10891" y="554"/>
                    </a:lnTo>
                    <a:cubicBezTo>
                      <a:pt x="5205" y="554"/>
                      <a:pt x="554" y="5205"/>
                      <a:pt x="554" y="108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3" name="Forma libre 366">
                <a:extLst>
                  <a:ext uri="{FF2B5EF4-FFF2-40B4-BE49-F238E27FC236}">
                    <a16:creationId xmlns:a16="http://schemas.microsoft.com/office/drawing/2014/main" id="{AC143D3E-00D9-DC42-9646-5E9FD4A1EBFF}"/>
                  </a:ext>
                </a:extLst>
              </p:cNvPr>
              <p:cNvSpPr/>
              <p:nvPr/>
            </p:nvSpPr>
            <p:spPr>
              <a:xfrm>
                <a:off x="8384474" y="6714276"/>
                <a:ext cx="127738" cy="21413"/>
              </a:xfrm>
              <a:custGeom>
                <a:avLst/>
                <a:gdLst>
                  <a:gd name="connsiteX0" fmla="*/ 117217 w 127738"/>
                  <a:gd name="connsiteY0" fmla="*/ 554 h 21412"/>
                  <a:gd name="connsiteX1" fmla="*/ 10891 w 127738"/>
                  <a:gd name="connsiteY1" fmla="*/ 554 h 21412"/>
                  <a:gd name="connsiteX2" fmla="*/ 554 w 127738"/>
                  <a:gd name="connsiteY2" fmla="*/ 10891 h 21412"/>
                  <a:gd name="connsiteX3" fmla="*/ 10891 w 127738"/>
                  <a:gd name="connsiteY3" fmla="*/ 21228 h 21412"/>
                  <a:gd name="connsiteX4" fmla="*/ 117217 w 127738"/>
                  <a:gd name="connsiteY4" fmla="*/ 21228 h 21412"/>
                  <a:gd name="connsiteX5" fmla="*/ 127554 w 127738"/>
                  <a:gd name="connsiteY5" fmla="*/ 10891 h 21412"/>
                  <a:gd name="connsiteX6" fmla="*/ 117217 w 127738"/>
                  <a:gd name="connsiteY6" fmla="*/ 554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738" h="21412">
                    <a:moveTo>
                      <a:pt x="117217" y="554"/>
                    </a:moveTo>
                    <a:lnTo>
                      <a:pt x="10891" y="554"/>
                    </a:lnTo>
                    <a:cubicBezTo>
                      <a:pt x="5205" y="554"/>
                      <a:pt x="554" y="5206"/>
                      <a:pt x="554" y="10891"/>
                    </a:cubicBezTo>
                    <a:cubicBezTo>
                      <a:pt x="554" y="16577"/>
                      <a:pt x="5205" y="21228"/>
                      <a:pt x="10891" y="21228"/>
                    </a:cubicBezTo>
                    <a:lnTo>
                      <a:pt x="117217" y="21228"/>
                    </a:lnTo>
                    <a:cubicBezTo>
                      <a:pt x="122902" y="21228"/>
                      <a:pt x="127554" y="16577"/>
                      <a:pt x="127554" y="10891"/>
                    </a:cubicBezTo>
                    <a:cubicBezTo>
                      <a:pt x="127554" y="5206"/>
                      <a:pt x="122976" y="554"/>
                      <a:pt x="117217" y="5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4" name="Forma libre 367">
                <a:extLst>
                  <a:ext uri="{FF2B5EF4-FFF2-40B4-BE49-F238E27FC236}">
                    <a16:creationId xmlns:a16="http://schemas.microsoft.com/office/drawing/2014/main" id="{5B3CB2A7-2C9A-DF4A-811A-7AAB00978C09}"/>
                  </a:ext>
                </a:extLst>
              </p:cNvPr>
              <p:cNvSpPr/>
              <p:nvPr/>
            </p:nvSpPr>
            <p:spPr>
              <a:xfrm>
                <a:off x="8537463" y="6703781"/>
                <a:ext cx="133645" cy="42087"/>
              </a:xfrm>
              <a:custGeom>
                <a:avLst/>
                <a:gdLst>
                  <a:gd name="connsiteX0" fmla="*/ 111163 w 133645"/>
                  <a:gd name="connsiteY0" fmla="*/ 4477 h 42087"/>
                  <a:gd name="connsiteX1" fmla="*/ 105403 w 133645"/>
                  <a:gd name="connsiteY1" fmla="*/ 10236 h 42087"/>
                  <a:gd name="connsiteX2" fmla="*/ 99349 w 133645"/>
                  <a:gd name="connsiteY2" fmla="*/ 4329 h 42087"/>
                  <a:gd name="connsiteX3" fmla="*/ 80668 w 133645"/>
                  <a:gd name="connsiteY3" fmla="*/ 4477 h 42087"/>
                  <a:gd name="connsiteX4" fmla="*/ 74983 w 133645"/>
                  <a:gd name="connsiteY4" fmla="*/ 10163 h 42087"/>
                  <a:gd name="connsiteX5" fmla="*/ 69002 w 133645"/>
                  <a:gd name="connsiteY5" fmla="*/ 4329 h 42087"/>
                  <a:gd name="connsiteX6" fmla="*/ 50395 w 133645"/>
                  <a:gd name="connsiteY6" fmla="*/ 4403 h 42087"/>
                  <a:gd name="connsiteX7" fmla="*/ 44488 w 133645"/>
                  <a:gd name="connsiteY7" fmla="*/ 10236 h 42087"/>
                  <a:gd name="connsiteX8" fmla="*/ 38507 w 133645"/>
                  <a:gd name="connsiteY8" fmla="*/ 4403 h 42087"/>
                  <a:gd name="connsiteX9" fmla="*/ 19900 w 133645"/>
                  <a:gd name="connsiteY9" fmla="*/ 4403 h 42087"/>
                  <a:gd name="connsiteX10" fmla="*/ 4542 w 133645"/>
                  <a:gd name="connsiteY10" fmla="*/ 19392 h 42087"/>
                  <a:gd name="connsiteX11" fmla="*/ 4320 w 133645"/>
                  <a:gd name="connsiteY11" fmla="*/ 38221 h 42087"/>
                  <a:gd name="connsiteX12" fmla="*/ 23149 w 133645"/>
                  <a:gd name="connsiteY12" fmla="*/ 38442 h 42087"/>
                  <a:gd name="connsiteX13" fmla="*/ 29203 w 133645"/>
                  <a:gd name="connsiteY13" fmla="*/ 32535 h 42087"/>
                  <a:gd name="connsiteX14" fmla="*/ 35184 w 133645"/>
                  <a:gd name="connsiteY14" fmla="*/ 38442 h 42087"/>
                  <a:gd name="connsiteX15" fmla="*/ 44488 w 133645"/>
                  <a:gd name="connsiteY15" fmla="*/ 42208 h 42087"/>
                  <a:gd name="connsiteX16" fmla="*/ 53791 w 133645"/>
                  <a:gd name="connsiteY16" fmla="*/ 38368 h 42087"/>
                  <a:gd name="connsiteX17" fmla="*/ 59698 w 133645"/>
                  <a:gd name="connsiteY17" fmla="*/ 32535 h 42087"/>
                  <a:gd name="connsiteX18" fmla="*/ 65753 w 133645"/>
                  <a:gd name="connsiteY18" fmla="*/ 38442 h 42087"/>
                  <a:gd name="connsiteX19" fmla="*/ 84434 w 133645"/>
                  <a:gd name="connsiteY19" fmla="*/ 38294 h 42087"/>
                  <a:gd name="connsiteX20" fmla="*/ 90193 w 133645"/>
                  <a:gd name="connsiteY20" fmla="*/ 32535 h 42087"/>
                  <a:gd name="connsiteX21" fmla="*/ 96247 w 133645"/>
                  <a:gd name="connsiteY21" fmla="*/ 38442 h 42087"/>
                  <a:gd name="connsiteX22" fmla="*/ 114929 w 133645"/>
                  <a:gd name="connsiteY22" fmla="*/ 38294 h 42087"/>
                  <a:gd name="connsiteX23" fmla="*/ 129917 w 133645"/>
                  <a:gd name="connsiteY23" fmla="*/ 23306 h 42087"/>
                  <a:gd name="connsiteX24" fmla="*/ 129917 w 133645"/>
                  <a:gd name="connsiteY24" fmla="*/ 4477 h 42087"/>
                  <a:gd name="connsiteX25" fmla="*/ 111163 w 133645"/>
                  <a:gd name="connsiteY25" fmla="*/ 4477 h 4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3645" h="42087">
                    <a:moveTo>
                      <a:pt x="111163" y="4477"/>
                    </a:moveTo>
                    <a:lnTo>
                      <a:pt x="105403" y="10236"/>
                    </a:lnTo>
                    <a:lnTo>
                      <a:pt x="99349" y="4329"/>
                    </a:lnTo>
                    <a:cubicBezTo>
                      <a:pt x="94106" y="-766"/>
                      <a:pt x="85836" y="-692"/>
                      <a:pt x="80668" y="4477"/>
                    </a:cubicBezTo>
                    <a:lnTo>
                      <a:pt x="74983" y="10163"/>
                    </a:lnTo>
                    <a:lnTo>
                      <a:pt x="69002" y="4329"/>
                    </a:lnTo>
                    <a:cubicBezTo>
                      <a:pt x="63833" y="-692"/>
                      <a:pt x="55563" y="-692"/>
                      <a:pt x="50395" y="4403"/>
                    </a:cubicBezTo>
                    <a:lnTo>
                      <a:pt x="44488" y="10236"/>
                    </a:lnTo>
                    <a:lnTo>
                      <a:pt x="38507" y="4403"/>
                    </a:lnTo>
                    <a:cubicBezTo>
                      <a:pt x="33338" y="-692"/>
                      <a:pt x="25068" y="-692"/>
                      <a:pt x="19900" y="4403"/>
                    </a:cubicBezTo>
                    <a:lnTo>
                      <a:pt x="4542" y="19392"/>
                    </a:lnTo>
                    <a:cubicBezTo>
                      <a:pt x="-701" y="24561"/>
                      <a:pt x="-775" y="32904"/>
                      <a:pt x="4320" y="38221"/>
                    </a:cubicBezTo>
                    <a:cubicBezTo>
                      <a:pt x="9489" y="43463"/>
                      <a:pt x="17833" y="43536"/>
                      <a:pt x="23149" y="38442"/>
                    </a:cubicBezTo>
                    <a:lnTo>
                      <a:pt x="29203" y="32535"/>
                    </a:lnTo>
                    <a:lnTo>
                      <a:pt x="35184" y="38442"/>
                    </a:lnTo>
                    <a:cubicBezTo>
                      <a:pt x="37769" y="40952"/>
                      <a:pt x="41091" y="42208"/>
                      <a:pt x="44488" y="42208"/>
                    </a:cubicBezTo>
                    <a:cubicBezTo>
                      <a:pt x="47884" y="42208"/>
                      <a:pt x="51207" y="40952"/>
                      <a:pt x="53791" y="38368"/>
                    </a:cubicBezTo>
                    <a:lnTo>
                      <a:pt x="59698" y="32535"/>
                    </a:lnTo>
                    <a:lnTo>
                      <a:pt x="65753" y="38442"/>
                    </a:lnTo>
                    <a:cubicBezTo>
                      <a:pt x="70995" y="43536"/>
                      <a:pt x="79265" y="43463"/>
                      <a:pt x="84434" y="38294"/>
                    </a:cubicBezTo>
                    <a:lnTo>
                      <a:pt x="90193" y="32535"/>
                    </a:lnTo>
                    <a:lnTo>
                      <a:pt x="96247" y="38442"/>
                    </a:lnTo>
                    <a:cubicBezTo>
                      <a:pt x="101490" y="43463"/>
                      <a:pt x="109760" y="43463"/>
                      <a:pt x="114929" y="38294"/>
                    </a:cubicBezTo>
                    <a:lnTo>
                      <a:pt x="129917" y="23306"/>
                    </a:lnTo>
                    <a:cubicBezTo>
                      <a:pt x="135086" y="18137"/>
                      <a:pt x="135086" y="9719"/>
                      <a:pt x="129917" y="4477"/>
                    </a:cubicBezTo>
                    <a:cubicBezTo>
                      <a:pt x="124749" y="-692"/>
                      <a:pt x="116331" y="-766"/>
                      <a:pt x="111163" y="44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E7796-4785-5449-AC49-FE514537EFFC}"/>
                </a:ext>
              </a:extLst>
            </p:cNvPr>
            <p:cNvSpPr/>
            <p:nvPr/>
          </p:nvSpPr>
          <p:spPr>
            <a:xfrm>
              <a:off x="1997704" y="6402958"/>
              <a:ext cx="1217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F2FCCB-9E07-1941-A6F3-FB3FB1A4508E}"/>
                </a:ext>
              </a:extLst>
            </p:cNvPr>
            <p:cNvSpPr/>
            <p:nvPr/>
          </p:nvSpPr>
          <p:spPr>
            <a:xfrm>
              <a:off x="7267297" y="6402958"/>
              <a:ext cx="1217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2018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CC0C019-5A6D-9442-910D-E2F0D91E66F0}"/>
                </a:ext>
              </a:extLst>
            </p:cNvPr>
            <p:cNvSpPr/>
            <p:nvPr/>
          </p:nvSpPr>
          <p:spPr>
            <a:xfrm>
              <a:off x="12532433" y="6402958"/>
              <a:ext cx="1217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2019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6544D15-0C7C-6F49-8A8F-127A6D1623C0}"/>
                </a:ext>
              </a:extLst>
            </p:cNvPr>
            <p:cNvSpPr/>
            <p:nvPr/>
          </p:nvSpPr>
          <p:spPr>
            <a:xfrm>
              <a:off x="17785979" y="6489403"/>
              <a:ext cx="12170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2020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DE4691-3910-AA48-AABB-85334A08AEAB}"/>
                </a:ext>
              </a:extLst>
            </p:cNvPr>
            <p:cNvSpPr txBox="1"/>
            <p:nvPr/>
          </p:nvSpPr>
          <p:spPr>
            <a:xfrm>
              <a:off x="2542714" y="10739023"/>
              <a:ext cx="406442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446E510-F2BB-364D-BC08-D3066C0D1399}"/>
                </a:ext>
              </a:extLst>
            </p:cNvPr>
            <p:cNvSpPr txBox="1"/>
            <p:nvPr/>
          </p:nvSpPr>
          <p:spPr>
            <a:xfrm>
              <a:off x="7974975" y="10739023"/>
              <a:ext cx="406442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ACE3C5-7F53-1443-BEDC-70FD3647680E}"/>
                </a:ext>
              </a:extLst>
            </p:cNvPr>
            <p:cNvSpPr txBox="1"/>
            <p:nvPr/>
          </p:nvSpPr>
          <p:spPr>
            <a:xfrm>
              <a:off x="13131210" y="10739023"/>
              <a:ext cx="406442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B30C08-F263-244E-BF15-D93F9E2D2ACE}"/>
                </a:ext>
              </a:extLst>
            </p:cNvPr>
            <p:cNvSpPr txBox="1"/>
            <p:nvPr/>
          </p:nvSpPr>
          <p:spPr>
            <a:xfrm>
              <a:off x="18408103" y="10739023"/>
              <a:ext cx="406442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73E59"/>
      </a:accent1>
      <a:accent2>
        <a:srgbClr val="534D88"/>
      </a:accent2>
      <a:accent3>
        <a:srgbClr val="B54E8D"/>
      </a:accent3>
      <a:accent4>
        <a:srgbClr val="F76061"/>
      </a:accent4>
      <a:accent5>
        <a:srgbClr val="F6A103"/>
      </a:accent5>
      <a:accent6>
        <a:srgbClr val="073E59"/>
      </a:accent6>
      <a:hlink>
        <a:srgbClr val="534D88"/>
      </a:hlink>
      <a:folHlink>
        <a:srgbClr val="B54E8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1037</Words>
  <Application>Microsoft Macintosh PowerPoint</Application>
  <PresentationFormat>Custom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Lato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222</cp:revision>
  <dcterms:created xsi:type="dcterms:W3CDTF">2020-05-04T13:20:50Z</dcterms:created>
  <dcterms:modified xsi:type="dcterms:W3CDTF">2020-09-25T20:44:59Z</dcterms:modified>
</cp:coreProperties>
</file>