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2" r:id="rId2"/>
    <p:sldId id="4413" r:id="rId3"/>
    <p:sldId id="4375" r:id="rId4"/>
    <p:sldId id="4403" r:id="rId5"/>
    <p:sldId id="4414" r:id="rId6"/>
    <p:sldId id="4288" r:id="rId7"/>
    <p:sldId id="4405" r:id="rId8"/>
    <p:sldId id="4369" r:id="rId9"/>
    <p:sldId id="4408" r:id="rId10"/>
    <p:sldId id="4416" r:id="rId11"/>
    <p:sldId id="4417" r:id="rId12"/>
    <p:sldId id="4411" r:id="rId13"/>
    <p:sldId id="4418" r:id="rId14"/>
    <p:sldId id="4420" r:id="rId15"/>
    <p:sldId id="4425" r:id="rId16"/>
    <p:sldId id="4426" r:id="rId17"/>
    <p:sldId id="4427" r:id="rId18"/>
    <p:sldId id="4428" r:id="rId19"/>
    <p:sldId id="4429" r:id="rId20"/>
    <p:sldId id="442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5763" autoAdjust="0"/>
  </p:normalViewPr>
  <p:slideViewPr>
    <p:cSldViewPr snapToGrid="0" snapToObjects="1">
      <p:cViewPr>
        <p:scale>
          <a:sx n="28" d="100"/>
          <a:sy n="28" d="100"/>
        </p:scale>
        <p:origin x="984" y="10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explosion val="22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35-DF43-AAB3-4FD58DB58A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CF-7843-8EFD-2CA82EFDEC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5-DF43-AAB3-4FD58DB58A0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6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1-3248-8549-7D963B1376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1-3248-8549-7D963B137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483903"/>
        <c:axId val="1402637071"/>
      </c:areaChart>
      <c:catAx>
        <c:axId val="1653483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402637071"/>
        <c:crosses val="autoZero"/>
        <c:auto val="1"/>
        <c:lblAlgn val="ctr"/>
        <c:lblOffset val="100"/>
        <c:noMultiLvlLbl val="0"/>
      </c:catAx>
      <c:valAx>
        <c:axId val="140263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16534839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22369BA-5730-3E45-98D4-8D41A5D72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2532" y="-335762"/>
            <a:ext cx="25027466" cy="9543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22369BA-5730-3E45-98D4-8D41A5D72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6" y="-335762"/>
            <a:ext cx="12466107" cy="14458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D2B881-47A0-064B-8DEB-F660059006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421" y="5882754"/>
            <a:ext cx="6119127" cy="61191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12C82A0D-EA5C-6F49-AF54-B655AC47F8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5142" y="6756823"/>
            <a:ext cx="4337398" cy="4337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93035F9-AD67-664D-9F85-A7F49DC5E5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175034" y="6786782"/>
            <a:ext cx="4337398" cy="43373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4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071EAB6-9F9A-FC48-8E49-5489F8F4BD1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2532" y="-335762"/>
            <a:ext cx="25027466" cy="10917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A232150-BF59-1F46-AA4B-2E93E5FCE9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A232150-BF59-1F46-AA4B-2E93E5FCE9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905739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A232150-BF59-1F46-AA4B-2E93E5FCE9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-261255"/>
            <a:ext cx="12499975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A232150-BF59-1F46-AA4B-2E93E5FCE9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5709" y="-261255"/>
            <a:ext cx="15136799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A232150-BF59-1F46-AA4B-2E93E5FCE9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5709" y="-261255"/>
            <a:ext cx="6370109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A232150-BF59-1F46-AA4B-2E93E5FCE9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17651" y="1691508"/>
            <a:ext cx="10332983" cy="10332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22369BA-5730-3E45-98D4-8D41A5D72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53385" y="5049038"/>
            <a:ext cx="6670876" cy="4256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5B8A37B-EDE3-CB4B-B8D3-165FDAD8DE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42820" y="5049037"/>
            <a:ext cx="6670876" cy="4256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CA232150-BF59-1F46-AA4B-2E93E5FCE9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3950" y="5049038"/>
            <a:ext cx="6670876" cy="4256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22369BA-5730-3E45-98D4-8D41A5D72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383248" y="-335762"/>
            <a:ext cx="6271685" cy="144242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FCD01E5-2510-BA4B-AE4B-062C951535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-7"/>
            <a:ext cx="24377650" cy="1371600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9F80DB8-54D5-F049-945C-A046008DF263}"/>
              </a:ext>
            </a:extLst>
          </p:cNvPr>
          <p:cNvSpPr txBox="1">
            <a:spLocks/>
          </p:cNvSpPr>
          <p:nvPr/>
        </p:nvSpPr>
        <p:spPr>
          <a:xfrm>
            <a:off x="12811120" y="11212345"/>
            <a:ext cx="10518523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72680C-DA18-3D43-BB9F-07D4F9AED8A0}"/>
              </a:ext>
            </a:extLst>
          </p:cNvPr>
          <p:cNvGrpSpPr/>
          <p:nvPr/>
        </p:nvGrpSpPr>
        <p:grpSpPr>
          <a:xfrm>
            <a:off x="2428944" y="2297657"/>
            <a:ext cx="11763121" cy="2400657"/>
            <a:chOff x="3534299" y="4606332"/>
            <a:chExt cx="11763121" cy="24006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6516666" y="4606332"/>
              <a:ext cx="8780754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0" b="1" spc="1000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UNITED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246CAE-DBB1-EF42-8D24-30599CBD8C84}"/>
                </a:ext>
              </a:extLst>
            </p:cNvPr>
            <p:cNvGrpSpPr/>
            <p:nvPr/>
          </p:nvGrpSpPr>
          <p:grpSpPr>
            <a:xfrm>
              <a:off x="3534299" y="4610720"/>
              <a:ext cx="2378822" cy="2387460"/>
              <a:chOff x="4627836" y="6000405"/>
              <a:chExt cx="2668632" cy="2678325"/>
            </a:xfrm>
            <a:solidFill>
              <a:schemeClr val="accent2"/>
            </a:solidFill>
          </p:grpSpPr>
          <p:sp>
            <p:nvSpPr>
              <p:cNvPr id="4" name="Pentagon 3">
                <a:extLst>
                  <a:ext uri="{FF2B5EF4-FFF2-40B4-BE49-F238E27FC236}">
                    <a16:creationId xmlns:a16="http://schemas.microsoft.com/office/drawing/2014/main" id="{BDCE03FD-D94F-9042-B456-929ECFC130DB}"/>
                  </a:ext>
                </a:extLst>
              </p:cNvPr>
              <p:cNvSpPr/>
              <p:nvPr/>
            </p:nvSpPr>
            <p:spPr>
              <a:xfrm rot="16200000">
                <a:off x="5395100" y="7550818"/>
                <a:ext cx="1134105" cy="112172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Pentagon 23">
                <a:extLst>
                  <a:ext uri="{FF2B5EF4-FFF2-40B4-BE49-F238E27FC236}">
                    <a16:creationId xmlns:a16="http://schemas.microsoft.com/office/drawing/2014/main" id="{A984482B-57CC-4C47-B03D-66BCCE47E106}"/>
                  </a:ext>
                </a:extLst>
              </p:cNvPr>
              <p:cNvSpPr/>
              <p:nvPr/>
            </p:nvSpPr>
            <p:spPr>
              <a:xfrm rot="11700000">
                <a:off x="6162363" y="6958292"/>
                <a:ext cx="1134105" cy="112172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entagon 25">
                <a:extLst>
                  <a:ext uri="{FF2B5EF4-FFF2-40B4-BE49-F238E27FC236}">
                    <a16:creationId xmlns:a16="http://schemas.microsoft.com/office/drawing/2014/main" id="{99007129-4A3C-CE4D-BA40-C6B47C45F516}"/>
                  </a:ext>
                </a:extLst>
              </p:cNvPr>
              <p:cNvSpPr/>
              <p:nvPr/>
            </p:nvSpPr>
            <p:spPr>
              <a:xfrm rot="3219744">
                <a:off x="4901558" y="6006598"/>
                <a:ext cx="1134105" cy="112172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Pentagon 33">
                <a:extLst>
                  <a:ext uri="{FF2B5EF4-FFF2-40B4-BE49-F238E27FC236}">
                    <a16:creationId xmlns:a16="http://schemas.microsoft.com/office/drawing/2014/main" id="{92FE5C1B-8E27-8841-8EAF-C6EC18BBFE68}"/>
                  </a:ext>
                </a:extLst>
              </p:cNvPr>
              <p:cNvSpPr/>
              <p:nvPr/>
            </p:nvSpPr>
            <p:spPr>
              <a:xfrm rot="18380256" flipH="1">
                <a:off x="5869077" y="6006598"/>
                <a:ext cx="1134105" cy="112172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entagon 35">
                <a:extLst>
                  <a:ext uri="{FF2B5EF4-FFF2-40B4-BE49-F238E27FC236}">
                    <a16:creationId xmlns:a16="http://schemas.microsoft.com/office/drawing/2014/main" id="{58285D6C-3820-CE4C-A993-3C9B945D2057}"/>
                  </a:ext>
                </a:extLst>
              </p:cNvPr>
              <p:cNvSpPr/>
              <p:nvPr/>
            </p:nvSpPr>
            <p:spPr>
              <a:xfrm rot="9900000" flipH="1">
                <a:off x="4627836" y="6958292"/>
                <a:ext cx="1134105" cy="112172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889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4712693" y="1573764"/>
            <a:ext cx="1495226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E4E597-D194-DF45-B078-55AC9FDAD363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428A4C2-0918-8246-924F-B80001B15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758041"/>
              </p:ext>
            </p:extLst>
          </p:nvPr>
        </p:nvGraphicFramePr>
        <p:xfrm>
          <a:off x="9319767" y="4346465"/>
          <a:ext cx="13174473" cy="634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783BFD04-7262-6D42-8757-A2AE94C888D0}"/>
              </a:ext>
            </a:extLst>
          </p:cNvPr>
          <p:cNvSpPr txBox="1">
            <a:spLocks/>
          </p:cNvSpPr>
          <p:nvPr/>
        </p:nvSpPr>
        <p:spPr>
          <a:xfrm>
            <a:off x="1883410" y="6313250"/>
            <a:ext cx="5096749" cy="391287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157605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82BD2FB-E39C-9643-BC29-BCD8994442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5994400" y="-1"/>
            <a:ext cx="183832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40A094-9A1E-624E-BCB1-B7ECF3234BF3}"/>
              </a:ext>
            </a:extLst>
          </p:cNvPr>
          <p:cNvGrpSpPr/>
          <p:nvPr/>
        </p:nvGrpSpPr>
        <p:grpSpPr>
          <a:xfrm>
            <a:off x="7669908" y="2710862"/>
            <a:ext cx="15326779" cy="6936061"/>
            <a:chOff x="7669908" y="3380330"/>
            <a:chExt cx="15326779" cy="69360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54C6503-D48B-D64F-A7F2-C7323C45DD0B}"/>
                </a:ext>
              </a:extLst>
            </p:cNvPr>
            <p:cNvGrpSpPr/>
            <p:nvPr/>
          </p:nvGrpSpPr>
          <p:grpSpPr>
            <a:xfrm>
              <a:off x="16482465" y="3380330"/>
              <a:ext cx="6514222" cy="6936061"/>
              <a:chOff x="12630625" y="3380330"/>
              <a:chExt cx="9212790" cy="69360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9B6A311-360B-E248-BB9B-07996F4E377A}"/>
                  </a:ext>
                </a:extLst>
              </p:cNvPr>
              <p:cNvGrpSpPr/>
              <p:nvPr/>
            </p:nvGrpSpPr>
            <p:grpSpPr>
              <a:xfrm>
                <a:off x="12661139" y="6113248"/>
                <a:ext cx="7062974" cy="257679"/>
                <a:chOff x="12661139" y="6113249"/>
                <a:chExt cx="7062974" cy="8593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3B193F3-C072-E740-BB61-0CE5847146D0}"/>
                    </a:ext>
                  </a:extLst>
                </p:cNvPr>
                <p:cNvSpPr/>
                <p:nvPr/>
              </p:nvSpPr>
              <p:spPr>
                <a:xfrm>
                  <a:off x="12677727" y="6113249"/>
                  <a:ext cx="7046386" cy="859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" pitchFamily="2" charset="77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D7196D2-6764-5F4D-A2D4-C52220667E93}"/>
                    </a:ext>
                  </a:extLst>
                </p:cNvPr>
                <p:cNvSpPr/>
                <p:nvPr/>
              </p:nvSpPr>
              <p:spPr>
                <a:xfrm>
                  <a:off x="12661139" y="6113249"/>
                  <a:ext cx="2428566" cy="824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" pitchFamily="2" charset="77"/>
                  </a:endParaRP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B7D429D-3B3E-3F44-A76D-BC53410C51ED}"/>
                  </a:ext>
                </a:extLst>
              </p:cNvPr>
              <p:cNvGrpSpPr/>
              <p:nvPr/>
            </p:nvGrpSpPr>
            <p:grpSpPr>
              <a:xfrm>
                <a:off x="12661139" y="8030726"/>
                <a:ext cx="7062974" cy="257679"/>
                <a:chOff x="12661139" y="8030727"/>
                <a:chExt cx="7062974" cy="8593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C0FECCE-64D0-BD41-B9EC-ACB78F147B4B}"/>
                    </a:ext>
                  </a:extLst>
                </p:cNvPr>
                <p:cNvSpPr/>
                <p:nvPr/>
              </p:nvSpPr>
              <p:spPr>
                <a:xfrm>
                  <a:off x="12677727" y="8030727"/>
                  <a:ext cx="7046386" cy="859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" pitchFamily="2" charset="77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2462E47-7473-1146-979A-58A364477666}"/>
                    </a:ext>
                  </a:extLst>
                </p:cNvPr>
                <p:cNvSpPr/>
                <p:nvPr/>
              </p:nvSpPr>
              <p:spPr>
                <a:xfrm>
                  <a:off x="12661139" y="8030727"/>
                  <a:ext cx="6109378" cy="8593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" pitchFamily="2" charset="77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D275C7D-718B-8544-A77E-9C4804B01528}"/>
                  </a:ext>
                </a:extLst>
              </p:cNvPr>
              <p:cNvGrpSpPr/>
              <p:nvPr/>
            </p:nvGrpSpPr>
            <p:grpSpPr>
              <a:xfrm>
                <a:off x="12661139" y="9948204"/>
                <a:ext cx="7062974" cy="257679"/>
                <a:chOff x="12661139" y="9948205"/>
                <a:chExt cx="7062974" cy="8593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6C08F8C-8813-254C-A911-BA3C0F80F8B6}"/>
                    </a:ext>
                  </a:extLst>
                </p:cNvPr>
                <p:cNvSpPr/>
                <p:nvPr/>
              </p:nvSpPr>
              <p:spPr>
                <a:xfrm>
                  <a:off x="12677727" y="9948205"/>
                  <a:ext cx="7046386" cy="859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" pitchFamily="2" charset="77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B26626-72A5-AF47-975C-FF2718471098}"/>
                    </a:ext>
                  </a:extLst>
                </p:cNvPr>
                <p:cNvSpPr/>
                <p:nvPr/>
              </p:nvSpPr>
              <p:spPr>
                <a:xfrm>
                  <a:off x="12661139" y="9948205"/>
                  <a:ext cx="4912220" cy="8593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" pitchFamily="2" charset="77"/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AB4E085-BA25-D34A-BB37-6476053D631A}"/>
                  </a:ext>
                </a:extLst>
              </p:cNvPr>
              <p:cNvGrpSpPr/>
              <p:nvPr/>
            </p:nvGrpSpPr>
            <p:grpSpPr>
              <a:xfrm>
                <a:off x="12661138" y="4195770"/>
                <a:ext cx="7062975" cy="257688"/>
                <a:chOff x="12661138" y="4195771"/>
                <a:chExt cx="7062975" cy="8593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FD93109-B00D-4D42-B772-B0E0C22291E7}"/>
                    </a:ext>
                  </a:extLst>
                </p:cNvPr>
                <p:cNvSpPr/>
                <p:nvPr/>
              </p:nvSpPr>
              <p:spPr>
                <a:xfrm>
                  <a:off x="12677727" y="4195771"/>
                  <a:ext cx="7046386" cy="859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" pitchFamily="2" charset="77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048C8D6-C559-B34F-856F-A2F384447AD4}"/>
                    </a:ext>
                  </a:extLst>
                </p:cNvPr>
                <p:cNvSpPr/>
                <p:nvPr/>
              </p:nvSpPr>
              <p:spPr>
                <a:xfrm>
                  <a:off x="12661138" y="4195774"/>
                  <a:ext cx="3509390" cy="8593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Montserrat" pitchFamily="2" charset="77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8D42B-67FA-6844-991F-08D871196129}"/>
                  </a:ext>
                </a:extLst>
              </p:cNvPr>
              <p:cNvSpPr txBox="1"/>
              <p:nvPr/>
            </p:nvSpPr>
            <p:spPr>
              <a:xfrm>
                <a:off x="19891643" y="4024421"/>
                <a:ext cx="1951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50%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39640C-1583-D04F-9D71-28EAAE8E6F05}"/>
                  </a:ext>
                </a:extLst>
              </p:cNvPr>
              <p:cNvSpPr txBox="1"/>
              <p:nvPr/>
            </p:nvSpPr>
            <p:spPr>
              <a:xfrm>
                <a:off x="19891642" y="5960540"/>
                <a:ext cx="1951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35%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4AC84C-1E3C-4D4A-812E-2E293063596C}"/>
                  </a:ext>
                </a:extLst>
              </p:cNvPr>
              <p:cNvSpPr txBox="1"/>
              <p:nvPr/>
            </p:nvSpPr>
            <p:spPr>
              <a:xfrm>
                <a:off x="19891642" y="7863742"/>
                <a:ext cx="1951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85%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A7AA76-0F1E-F94F-AF44-DF9747E7CC9F}"/>
                  </a:ext>
                </a:extLst>
              </p:cNvPr>
              <p:cNvSpPr txBox="1"/>
              <p:nvPr/>
            </p:nvSpPr>
            <p:spPr>
              <a:xfrm>
                <a:off x="19891642" y="9793171"/>
                <a:ext cx="1951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60%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DABF54-1346-864F-969C-C54D3B01BD4F}"/>
                  </a:ext>
                </a:extLst>
              </p:cNvPr>
              <p:cNvSpPr/>
              <p:nvPr/>
            </p:nvSpPr>
            <p:spPr>
              <a:xfrm>
                <a:off x="12630625" y="3380330"/>
                <a:ext cx="379439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A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3320732-DA39-8248-B618-258DE43547DD}"/>
                  </a:ext>
                </a:extLst>
              </p:cNvPr>
              <p:cNvSpPr/>
              <p:nvPr/>
            </p:nvSpPr>
            <p:spPr>
              <a:xfrm>
                <a:off x="12630625" y="5301300"/>
                <a:ext cx="379439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B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4AF108-4701-CF40-B914-0D059AFA9646}"/>
                  </a:ext>
                </a:extLst>
              </p:cNvPr>
              <p:cNvSpPr/>
              <p:nvPr/>
            </p:nvSpPr>
            <p:spPr>
              <a:xfrm>
                <a:off x="12630625" y="7222270"/>
                <a:ext cx="379439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A91B60-4805-3841-8652-7EED3BA178F7}"/>
                  </a:ext>
                </a:extLst>
              </p:cNvPr>
              <p:cNvSpPr/>
              <p:nvPr/>
            </p:nvSpPr>
            <p:spPr>
              <a:xfrm>
                <a:off x="12630625" y="9143240"/>
                <a:ext cx="379439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D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4E3237-1645-9D40-B2C0-46FD98FB0F33}"/>
                </a:ext>
              </a:extLst>
            </p:cNvPr>
            <p:cNvGrpSpPr/>
            <p:nvPr/>
          </p:nvGrpSpPr>
          <p:grpSpPr>
            <a:xfrm>
              <a:off x="7669908" y="3431640"/>
              <a:ext cx="7430920" cy="6852717"/>
              <a:chOff x="6547554" y="3431640"/>
              <a:chExt cx="7430920" cy="685271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25C965-08AB-5C48-896C-E12B563F4731}"/>
                  </a:ext>
                </a:extLst>
              </p:cNvPr>
              <p:cNvSpPr txBox="1"/>
              <p:nvPr/>
            </p:nvSpPr>
            <p:spPr>
              <a:xfrm>
                <a:off x="6657282" y="3431640"/>
                <a:ext cx="7321192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Survey Results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94A604E3-BE11-0F48-8701-1A0F82029B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7554" y="7602585"/>
                <a:ext cx="7430920" cy="2681772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40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 that consumers believe they need it. </a:t>
                </a: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A87830A-949E-0948-8880-B0DA275594AA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6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197539-8EB6-AE47-BE4E-12988B5CCB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08EA91-8299-E441-A511-079CE1EDD697}"/>
              </a:ext>
            </a:extLst>
          </p:cNvPr>
          <p:cNvGrpSpPr/>
          <p:nvPr/>
        </p:nvGrpSpPr>
        <p:grpSpPr>
          <a:xfrm>
            <a:off x="13924087" y="1984086"/>
            <a:ext cx="9356547" cy="9747828"/>
            <a:chOff x="2042973" y="1984086"/>
            <a:chExt cx="9356547" cy="97478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042973" y="1984086"/>
              <a:ext cx="935654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Overall Performance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03930F-3A2A-9547-92BC-04F9FBE5961F}"/>
                </a:ext>
              </a:extLst>
            </p:cNvPr>
            <p:cNvSpPr txBox="1"/>
            <p:nvPr/>
          </p:nvSpPr>
          <p:spPr>
            <a:xfrm>
              <a:off x="2042973" y="9423590"/>
              <a:ext cx="725149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It’s no secret that you need to be visible online that’s where your customers.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7007099-AF66-3442-9639-643E2AA82A59}"/>
              </a:ext>
            </a:extLst>
          </p:cNvPr>
          <p:cNvSpPr/>
          <p:nvPr/>
        </p:nvSpPr>
        <p:spPr>
          <a:xfrm rot="10800000" flipV="1">
            <a:off x="13924087" y="6738970"/>
            <a:ext cx="10453563" cy="238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3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DE9B7B4-11F9-BF4C-B85D-8F34700291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A8FFA20-4763-9B4C-A559-7AD889B062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FDA0B3F2-6500-5F4E-A973-BAEC9FCF1E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949CF2-1556-DB40-97BF-298DC782D84C}"/>
              </a:ext>
            </a:extLst>
          </p:cNvPr>
          <p:cNvGrpSpPr/>
          <p:nvPr/>
        </p:nvGrpSpPr>
        <p:grpSpPr>
          <a:xfrm>
            <a:off x="2408047" y="10110704"/>
            <a:ext cx="5182682" cy="2130923"/>
            <a:chOff x="3968814" y="10910164"/>
            <a:chExt cx="5182682" cy="2130923"/>
          </a:xfrm>
        </p:grpSpPr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4B4F1142-74E1-D440-81A8-7924F301E1ED}"/>
                </a:ext>
              </a:extLst>
            </p:cNvPr>
            <p:cNvSpPr txBox="1">
              <a:spLocks/>
            </p:cNvSpPr>
            <p:nvPr/>
          </p:nvSpPr>
          <p:spPr>
            <a:xfrm>
              <a:off x="3968814" y="11713532"/>
              <a:ext cx="5182682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B9E11B-BC66-EA41-B618-2C936FBED58F}"/>
                </a:ext>
              </a:extLst>
            </p:cNvPr>
            <p:cNvSpPr/>
            <p:nvPr/>
          </p:nvSpPr>
          <p:spPr>
            <a:xfrm>
              <a:off x="3968814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3FF38C-6466-5843-89F1-8B7A9F48853F}"/>
              </a:ext>
            </a:extLst>
          </p:cNvPr>
          <p:cNvSpPr txBox="1"/>
          <p:nvPr/>
        </p:nvSpPr>
        <p:spPr>
          <a:xfrm>
            <a:off x="4712693" y="1573764"/>
            <a:ext cx="1495226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Start Investing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46AA60-9AD5-DB46-949E-0FFBF6E3CA4C}"/>
              </a:ext>
            </a:extLst>
          </p:cNvPr>
          <p:cNvGrpSpPr/>
          <p:nvPr/>
        </p:nvGrpSpPr>
        <p:grpSpPr>
          <a:xfrm>
            <a:off x="9597482" y="10110704"/>
            <a:ext cx="5182682" cy="2130923"/>
            <a:chOff x="3968814" y="10910164"/>
            <a:chExt cx="5182682" cy="2130923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A05DE78-E6AA-064D-95A1-99190EF8F011}"/>
                </a:ext>
              </a:extLst>
            </p:cNvPr>
            <p:cNvSpPr txBox="1">
              <a:spLocks/>
            </p:cNvSpPr>
            <p:nvPr/>
          </p:nvSpPr>
          <p:spPr>
            <a:xfrm>
              <a:off x="3968814" y="11713532"/>
              <a:ext cx="5182682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DDC89D-3766-3448-B2BC-CF1D8DF087C7}"/>
                </a:ext>
              </a:extLst>
            </p:cNvPr>
            <p:cNvSpPr/>
            <p:nvPr/>
          </p:nvSpPr>
          <p:spPr>
            <a:xfrm>
              <a:off x="3968814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76253-C359-5A4B-9D94-6D8F43ED221C}"/>
              </a:ext>
            </a:extLst>
          </p:cNvPr>
          <p:cNvGrpSpPr/>
          <p:nvPr/>
        </p:nvGrpSpPr>
        <p:grpSpPr>
          <a:xfrm>
            <a:off x="16786921" y="10110704"/>
            <a:ext cx="5182682" cy="2130923"/>
            <a:chOff x="3968814" y="10910164"/>
            <a:chExt cx="5182682" cy="2130923"/>
          </a:xfrm>
        </p:grpSpPr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8A84166E-6194-D74A-BC09-427754BC5E6B}"/>
                </a:ext>
              </a:extLst>
            </p:cNvPr>
            <p:cNvSpPr txBox="1">
              <a:spLocks/>
            </p:cNvSpPr>
            <p:nvPr/>
          </p:nvSpPr>
          <p:spPr>
            <a:xfrm>
              <a:off x="3968814" y="11713532"/>
              <a:ext cx="5182682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E62635-B85B-244E-8537-B2132E57266B}"/>
                </a:ext>
              </a:extLst>
            </p:cNvPr>
            <p:cNvSpPr/>
            <p:nvPr/>
          </p:nvSpPr>
          <p:spPr>
            <a:xfrm>
              <a:off x="3968814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EC236C9-FABC-A348-9AC8-FFA3FC1D49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18383248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4E3237-1645-9D40-B2C0-46FD98FB0F33}"/>
              </a:ext>
            </a:extLst>
          </p:cNvPr>
          <p:cNvGrpSpPr/>
          <p:nvPr/>
        </p:nvGrpSpPr>
        <p:grpSpPr>
          <a:xfrm>
            <a:off x="1618039" y="2762172"/>
            <a:ext cx="7430920" cy="6852717"/>
            <a:chOff x="6547554" y="3431640"/>
            <a:chExt cx="7430920" cy="68527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5C965-08AB-5C48-896C-E12B563F4731}"/>
                </a:ext>
              </a:extLst>
            </p:cNvPr>
            <p:cNvSpPr txBox="1"/>
            <p:nvPr/>
          </p:nvSpPr>
          <p:spPr>
            <a:xfrm>
              <a:off x="6657282" y="3431640"/>
              <a:ext cx="7321192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Asset Mix By Actual Value</a:t>
              </a: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94A604E3-BE11-0F48-8701-1A0F82029B66}"/>
                </a:ext>
              </a:extLst>
            </p:cNvPr>
            <p:cNvSpPr txBox="1">
              <a:spLocks/>
            </p:cNvSpPr>
            <p:nvPr/>
          </p:nvSpPr>
          <p:spPr>
            <a:xfrm>
              <a:off x="6547554" y="7602585"/>
              <a:ext cx="7430920" cy="268177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A87830A-949E-0948-8880-B0DA275594AA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0C8F93-3169-7643-89F1-E18DE35B821C}"/>
              </a:ext>
            </a:extLst>
          </p:cNvPr>
          <p:cNvGrpSpPr/>
          <p:nvPr/>
        </p:nvGrpSpPr>
        <p:grpSpPr>
          <a:xfrm>
            <a:off x="11809010" y="1797537"/>
            <a:ext cx="3814187" cy="8762711"/>
            <a:chOff x="11944658" y="1928658"/>
            <a:chExt cx="3814187" cy="87627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D2ED8F-2EA2-3044-B5DD-A293CF9767A2}"/>
                </a:ext>
              </a:extLst>
            </p:cNvPr>
            <p:cNvGrpSpPr/>
            <p:nvPr/>
          </p:nvGrpSpPr>
          <p:grpSpPr>
            <a:xfrm>
              <a:off x="11944658" y="1928658"/>
              <a:ext cx="3790688" cy="3790686"/>
              <a:chOff x="6392142" y="14563556"/>
              <a:chExt cx="3790688" cy="3790686"/>
            </a:xfrm>
          </p:grpSpPr>
          <p:sp>
            <p:nvSpPr>
              <p:cNvPr id="33" name="Shape 493">
                <a:extLst>
                  <a:ext uri="{FF2B5EF4-FFF2-40B4-BE49-F238E27FC236}">
                    <a16:creationId xmlns:a16="http://schemas.microsoft.com/office/drawing/2014/main" id="{B0111324-7855-8448-9266-3E69A41532E4}"/>
                  </a:ext>
                </a:extLst>
              </p:cNvPr>
              <p:cNvSpPr/>
              <p:nvPr/>
            </p:nvSpPr>
            <p:spPr>
              <a:xfrm>
                <a:off x="6392142" y="14563556"/>
                <a:ext cx="3790688" cy="3790686"/>
              </a:xfrm>
              <a:prstGeom prst="ellipse">
                <a:avLst/>
              </a:prstGeom>
              <a:solidFill>
                <a:schemeClr val="accent1"/>
              </a:solidFill>
              <a:ln w="3175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349" dirty="0">
                  <a:solidFill>
                    <a:schemeClr val="lt1"/>
                  </a:solidFill>
                  <a:latin typeface="Montserrat Light" charset="0"/>
                  <a:ea typeface="Montserrat Light" charset="0"/>
                  <a:cs typeface="Montserrat Light" charset="0"/>
                  <a:sym typeface="Calibri"/>
                </a:endParaRPr>
              </a:p>
            </p:txBody>
          </p:sp>
          <p:sp>
            <p:nvSpPr>
              <p:cNvPr id="34" name="Shape 515">
                <a:extLst>
                  <a:ext uri="{FF2B5EF4-FFF2-40B4-BE49-F238E27FC236}">
                    <a16:creationId xmlns:a16="http://schemas.microsoft.com/office/drawing/2014/main" id="{866A99A1-CD7F-0241-A8F3-6E20ECEDF7C4}"/>
                  </a:ext>
                </a:extLst>
              </p:cNvPr>
              <p:cNvSpPr/>
              <p:nvPr/>
            </p:nvSpPr>
            <p:spPr>
              <a:xfrm>
                <a:off x="6392142" y="14563556"/>
                <a:ext cx="3790688" cy="3790686"/>
              </a:xfrm>
              <a:prstGeom prst="arc">
                <a:avLst>
                  <a:gd name="adj1" fmla="val 16155834"/>
                  <a:gd name="adj2" fmla="val 10916307"/>
                </a:avLst>
              </a:prstGeom>
              <a:noFill/>
              <a:ln w="3175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349" dirty="0">
                  <a:solidFill>
                    <a:schemeClr val="dk1"/>
                  </a:solidFill>
                  <a:latin typeface="Montserrat Light" charset="0"/>
                  <a:ea typeface="Montserrat Light" charset="0"/>
                  <a:cs typeface="Montserrat Light" charset="0"/>
                  <a:sym typeface="Calibri"/>
                </a:endParaRPr>
              </a:p>
            </p:txBody>
          </p:sp>
          <p:sp>
            <p:nvSpPr>
              <p:cNvPr id="35" name="Shape 978">
                <a:extLst>
                  <a:ext uri="{FF2B5EF4-FFF2-40B4-BE49-F238E27FC236}">
                    <a16:creationId xmlns:a16="http://schemas.microsoft.com/office/drawing/2014/main" id="{2AA9A312-C9AC-944E-83AD-48372D651031}"/>
                  </a:ext>
                </a:extLst>
              </p:cNvPr>
              <p:cNvSpPr/>
              <p:nvPr/>
            </p:nvSpPr>
            <p:spPr>
              <a:xfrm>
                <a:off x="6654717" y="14815895"/>
                <a:ext cx="3312536" cy="33125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3599" dirty="0">
                  <a:solidFill>
                    <a:schemeClr val="lt1"/>
                  </a:solidFill>
                  <a:latin typeface="Montserrat Light" charset="0"/>
                  <a:ea typeface="Montserrat Light" charset="0"/>
                  <a:cs typeface="Montserrat Light" charset="0"/>
                  <a:sym typeface="Calibri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F948BD-6D60-F443-B13E-94BB2AC5A3CC}"/>
                  </a:ext>
                </a:extLst>
              </p:cNvPr>
              <p:cNvSpPr txBox="1"/>
              <p:nvPr/>
            </p:nvSpPr>
            <p:spPr>
              <a:xfrm>
                <a:off x="7058593" y="15997234"/>
                <a:ext cx="245778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75%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C13C43-CF31-C242-AC58-9095E93B569C}"/>
                </a:ext>
              </a:extLst>
            </p:cNvPr>
            <p:cNvGrpSpPr/>
            <p:nvPr/>
          </p:nvGrpSpPr>
          <p:grpSpPr>
            <a:xfrm>
              <a:off x="11968157" y="6900683"/>
              <a:ext cx="3790688" cy="3790686"/>
              <a:chOff x="13173551" y="14563556"/>
              <a:chExt cx="3790688" cy="3790686"/>
            </a:xfrm>
          </p:grpSpPr>
          <p:sp>
            <p:nvSpPr>
              <p:cNvPr id="36" name="Shape 493">
                <a:extLst>
                  <a:ext uri="{FF2B5EF4-FFF2-40B4-BE49-F238E27FC236}">
                    <a16:creationId xmlns:a16="http://schemas.microsoft.com/office/drawing/2014/main" id="{A75CAF3A-AD99-9B45-AE3E-A3E595B6FF26}"/>
                  </a:ext>
                </a:extLst>
              </p:cNvPr>
              <p:cNvSpPr/>
              <p:nvPr/>
            </p:nvSpPr>
            <p:spPr>
              <a:xfrm>
                <a:off x="13173551" y="14563556"/>
                <a:ext cx="3790688" cy="3790686"/>
              </a:xfrm>
              <a:prstGeom prst="ellipse">
                <a:avLst/>
              </a:prstGeom>
              <a:solidFill>
                <a:schemeClr val="accent1"/>
              </a:solidFill>
              <a:ln w="3175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349" dirty="0">
                  <a:solidFill>
                    <a:schemeClr val="lt1"/>
                  </a:solidFill>
                  <a:latin typeface="Montserrat Light" charset="0"/>
                  <a:ea typeface="Montserrat Light" charset="0"/>
                  <a:cs typeface="Montserrat Light" charset="0"/>
                  <a:sym typeface="Calibri"/>
                </a:endParaRPr>
              </a:p>
            </p:txBody>
          </p:sp>
          <p:sp>
            <p:nvSpPr>
              <p:cNvPr id="37" name="Shape 515">
                <a:extLst>
                  <a:ext uri="{FF2B5EF4-FFF2-40B4-BE49-F238E27FC236}">
                    <a16:creationId xmlns:a16="http://schemas.microsoft.com/office/drawing/2014/main" id="{2F1E4540-AE38-F049-9853-E191D9757F4C}"/>
                  </a:ext>
                </a:extLst>
              </p:cNvPr>
              <p:cNvSpPr/>
              <p:nvPr/>
            </p:nvSpPr>
            <p:spPr>
              <a:xfrm>
                <a:off x="13173551" y="14563556"/>
                <a:ext cx="3790688" cy="3790686"/>
              </a:xfrm>
              <a:prstGeom prst="arc">
                <a:avLst>
                  <a:gd name="adj1" fmla="val 16155834"/>
                  <a:gd name="adj2" fmla="val 2910007"/>
                </a:avLst>
              </a:prstGeom>
              <a:noFill/>
              <a:ln w="3175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349" dirty="0">
                  <a:solidFill>
                    <a:schemeClr val="dk1"/>
                  </a:solidFill>
                  <a:latin typeface="Montserrat Light" charset="0"/>
                  <a:ea typeface="Montserrat Light" charset="0"/>
                  <a:cs typeface="Montserrat Light" charset="0"/>
                  <a:sym typeface="Calibri"/>
                </a:endParaRPr>
              </a:p>
            </p:txBody>
          </p:sp>
          <p:sp>
            <p:nvSpPr>
              <p:cNvPr id="38" name="Shape 978">
                <a:extLst>
                  <a:ext uri="{FF2B5EF4-FFF2-40B4-BE49-F238E27FC236}">
                    <a16:creationId xmlns:a16="http://schemas.microsoft.com/office/drawing/2014/main" id="{D3B86E05-3B26-1B48-B0AF-DCEBCEC68F3F}"/>
                  </a:ext>
                </a:extLst>
              </p:cNvPr>
              <p:cNvSpPr/>
              <p:nvPr/>
            </p:nvSpPr>
            <p:spPr>
              <a:xfrm>
                <a:off x="13436126" y="14815895"/>
                <a:ext cx="3312536" cy="33125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3599" dirty="0">
                  <a:solidFill>
                    <a:schemeClr val="lt1"/>
                  </a:solidFill>
                  <a:latin typeface="Montserrat Light" charset="0"/>
                  <a:ea typeface="Montserrat Light" charset="0"/>
                  <a:cs typeface="Montserrat Light" charset="0"/>
                  <a:sym typeface="Calibri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48F148-85B2-FA48-B1C3-A33E59A244ED}"/>
                  </a:ext>
                </a:extLst>
              </p:cNvPr>
              <p:cNvSpPr txBox="1"/>
              <p:nvPr/>
            </p:nvSpPr>
            <p:spPr>
              <a:xfrm>
                <a:off x="13840002" y="15997234"/>
                <a:ext cx="245778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40%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247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7538597" y="1181234"/>
            <a:ext cx="930045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Report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7F09C4-A0F7-4E4B-B252-6FAF05BEEF4C}"/>
              </a:ext>
            </a:extLst>
          </p:cNvPr>
          <p:cNvGrpSpPr/>
          <p:nvPr/>
        </p:nvGrpSpPr>
        <p:grpSpPr>
          <a:xfrm>
            <a:off x="1814856" y="4217063"/>
            <a:ext cx="20615961" cy="7571105"/>
            <a:chOff x="1814856" y="3543213"/>
            <a:chExt cx="20615961" cy="75711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B9BF45-0233-9B48-ADDC-27D82C431644}"/>
                </a:ext>
              </a:extLst>
            </p:cNvPr>
            <p:cNvGrpSpPr/>
            <p:nvPr/>
          </p:nvGrpSpPr>
          <p:grpSpPr>
            <a:xfrm>
              <a:off x="14188441" y="3556342"/>
              <a:ext cx="8242376" cy="7418139"/>
              <a:chOff x="13687132" y="2672941"/>
              <a:chExt cx="7791004" cy="7011904"/>
            </a:xfrm>
          </p:grpSpPr>
          <p:sp>
            <p:nvSpPr>
              <p:cNvPr id="19" name="Freeform: Shape 3104">
                <a:extLst>
                  <a:ext uri="{FF2B5EF4-FFF2-40B4-BE49-F238E27FC236}">
                    <a16:creationId xmlns:a16="http://schemas.microsoft.com/office/drawing/2014/main" id="{F3456659-5025-4545-9CBA-8249B89B5B6D}"/>
                  </a:ext>
                </a:extLst>
              </p:cNvPr>
              <p:cNvSpPr/>
              <p:nvPr/>
            </p:nvSpPr>
            <p:spPr>
              <a:xfrm>
                <a:off x="16803534" y="8615654"/>
                <a:ext cx="1566489" cy="1069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0" h="130">
                    <a:moveTo>
                      <a:pt x="185" y="114"/>
                    </a:moveTo>
                    <a:lnTo>
                      <a:pt x="160" y="114"/>
                    </a:lnTo>
                    <a:lnTo>
                      <a:pt x="150" y="0"/>
                    </a:lnTo>
                    <a:lnTo>
                      <a:pt x="39" y="0"/>
                    </a:lnTo>
                    <a:lnTo>
                      <a:pt x="29" y="114"/>
                    </a:lnTo>
                    <a:lnTo>
                      <a:pt x="5" y="114"/>
                    </a:lnTo>
                    <a:cubicBezTo>
                      <a:pt x="2" y="114"/>
                      <a:pt x="0" y="115"/>
                      <a:pt x="0" y="116"/>
                    </a:cubicBezTo>
                    <a:lnTo>
                      <a:pt x="0" y="128"/>
                    </a:lnTo>
                    <a:cubicBezTo>
                      <a:pt x="0" y="129"/>
                      <a:pt x="2" y="130"/>
                      <a:pt x="5" y="130"/>
                    </a:cubicBezTo>
                    <a:lnTo>
                      <a:pt x="185" y="130"/>
                    </a:lnTo>
                    <a:cubicBezTo>
                      <a:pt x="187" y="130"/>
                      <a:pt x="190" y="129"/>
                      <a:pt x="190" y="128"/>
                    </a:cubicBezTo>
                    <a:lnTo>
                      <a:pt x="190" y="116"/>
                    </a:lnTo>
                    <a:cubicBezTo>
                      <a:pt x="190" y="115"/>
                      <a:pt x="187" y="114"/>
                      <a:pt x="185" y="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: Shape 3105">
                <a:extLst>
                  <a:ext uri="{FF2B5EF4-FFF2-40B4-BE49-F238E27FC236}">
                    <a16:creationId xmlns:a16="http://schemas.microsoft.com/office/drawing/2014/main" id="{AC3905A5-9428-854F-B339-68AD8D12D8E7}"/>
                  </a:ext>
                </a:extLst>
              </p:cNvPr>
              <p:cNvSpPr/>
              <p:nvPr/>
            </p:nvSpPr>
            <p:spPr>
              <a:xfrm>
                <a:off x="13687132" y="3543213"/>
                <a:ext cx="7791004" cy="51801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1" h="626">
                    <a:moveTo>
                      <a:pt x="916" y="626"/>
                    </a:moveTo>
                    <a:lnTo>
                      <a:pt x="26" y="626"/>
                    </a:lnTo>
                    <a:cubicBezTo>
                      <a:pt x="12" y="626"/>
                      <a:pt x="0" y="615"/>
                      <a:pt x="0" y="601"/>
                    </a:cubicBezTo>
                    <a:lnTo>
                      <a:pt x="0" y="25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916" y="0"/>
                    </a:lnTo>
                    <a:cubicBezTo>
                      <a:pt x="930" y="0"/>
                      <a:pt x="941" y="11"/>
                      <a:pt x="941" y="25"/>
                    </a:cubicBezTo>
                    <a:lnTo>
                      <a:pt x="941" y="601"/>
                    </a:lnTo>
                    <a:cubicBezTo>
                      <a:pt x="941" y="615"/>
                      <a:pt x="930" y="626"/>
                      <a:pt x="916" y="6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: Shape 3106">
                <a:extLst>
                  <a:ext uri="{FF2B5EF4-FFF2-40B4-BE49-F238E27FC236}">
                    <a16:creationId xmlns:a16="http://schemas.microsoft.com/office/drawing/2014/main" id="{58B0F899-85D2-514F-A441-503DB46E4626}"/>
                  </a:ext>
                </a:extLst>
              </p:cNvPr>
              <p:cNvSpPr/>
              <p:nvPr/>
            </p:nvSpPr>
            <p:spPr>
              <a:xfrm>
                <a:off x="14010376" y="3907898"/>
                <a:ext cx="7144517" cy="44508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63" h="538">
                    <a:moveTo>
                      <a:pt x="863" y="538"/>
                    </a:moveTo>
                    <a:lnTo>
                      <a:pt x="0" y="538"/>
                    </a:lnTo>
                    <a:lnTo>
                      <a:pt x="0" y="0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D128AB8-8F03-B84E-8220-CB6C1F2CEF44}"/>
                  </a:ext>
                </a:extLst>
              </p:cNvPr>
              <p:cNvGrpSpPr/>
              <p:nvPr/>
            </p:nvGrpSpPr>
            <p:grpSpPr>
              <a:xfrm>
                <a:off x="14515962" y="2672941"/>
                <a:ext cx="6688661" cy="5437127"/>
                <a:chOff x="14515962" y="2672941"/>
                <a:chExt cx="6688661" cy="5437127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B5243C9A-98E4-B148-B524-F0988F99690B}"/>
                    </a:ext>
                  </a:extLst>
                </p:cNvPr>
                <p:cNvGrpSpPr/>
                <p:nvPr/>
              </p:nvGrpSpPr>
              <p:grpSpPr>
                <a:xfrm>
                  <a:off x="14515962" y="4355467"/>
                  <a:ext cx="5992442" cy="3754601"/>
                  <a:chOff x="14515962" y="4355467"/>
                  <a:chExt cx="5992442" cy="3754601"/>
                </a:xfrm>
                <a:solidFill>
                  <a:schemeClr val="bg1"/>
                </a:solidFill>
              </p:grpSpPr>
              <p:sp>
                <p:nvSpPr>
                  <p:cNvPr id="23" name="Freeform: Shape 3107">
                    <a:extLst>
                      <a:ext uri="{FF2B5EF4-FFF2-40B4-BE49-F238E27FC236}">
                        <a16:creationId xmlns:a16="http://schemas.microsoft.com/office/drawing/2014/main" id="{BA6C7037-1625-FB4C-992A-3151426B1C72}"/>
                      </a:ext>
                    </a:extLst>
                  </p:cNvPr>
                  <p:cNvSpPr/>
                  <p:nvPr/>
                </p:nvSpPr>
                <p:spPr>
                  <a:xfrm>
                    <a:off x="14623710" y="4562674"/>
                    <a:ext cx="116036" cy="3439646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15" h="416">
                        <a:moveTo>
                          <a:pt x="15" y="416"/>
                        </a:moveTo>
                        <a:lnTo>
                          <a:pt x="0" y="416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24" name="Freeform: Shape 3108">
                    <a:extLst>
                      <a:ext uri="{FF2B5EF4-FFF2-40B4-BE49-F238E27FC236}">
                        <a16:creationId xmlns:a16="http://schemas.microsoft.com/office/drawing/2014/main" id="{E4F051A7-81D1-264E-B335-7E68FAA93406}"/>
                      </a:ext>
                    </a:extLst>
                  </p:cNvPr>
                  <p:cNvSpPr/>
                  <p:nvPr/>
                </p:nvSpPr>
                <p:spPr>
                  <a:xfrm>
                    <a:off x="14515962" y="4355467"/>
                    <a:ext cx="331532" cy="290091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41" h="36">
                        <a:moveTo>
                          <a:pt x="21" y="0"/>
                        </a:moveTo>
                        <a:lnTo>
                          <a:pt x="31" y="18"/>
                        </a:lnTo>
                        <a:lnTo>
                          <a:pt x="41" y="36"/>
                        </a:lnTo>
                        <a:lnTo>
                          <a:pt x="21" y="36"/>
                        </a:lnTo>
                        <a:lnTo>
                          <a:pt x="0" y="36"/>
                        </a:lnTo>
                        <a:lnTo>
                          <a:pt x="10" y="18"/>
                        </a:ln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25" name="Freeform: Shape 3109">
                    <a:extLst>
                      <a:ext uri="{FF2B5EF4-FFF2-40B4-BE49-F238E27FC236}">
                        <a16:creationId xmlns:a16="http://schemas.microsoft.com/office/drawing/2014/main" id="{E1E1B4A2-004F-984C-8C9A-7605A1F1373C}"/>
                      </a:ext>
                    </a:extLst>
                  </p:cNvPr>
                  <p:cNvSpPr/>
                  <p:nvPr/>
                </p:nvSpPr>
                <p:spPr>
                  <a:xfrm>
                    <a:off x="14623710" y="7877995"/>
                    <a:ext cx="5611181" cy="124324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678" h="16">
                        <a:moveTo>
                          <a:pt x="0" y="0"/>
                        </a:moveTo>
                        <a:lnTo>
                          <a:pt x="678" y="0"/>
                        </a:lnTo>
                        <a:lnTo>
                          <a:pt x="678" y="16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  <p:sp>
                <p:nvSpPr>
                  <p:cNvPr id="27" name="Freeform: Shape 3110">
                    <a:extLst>
                      <a:ext uri="{FF2B5EF4-FFF2-40B4-BE49-F238E27FC236}">
                        <a16:creationId xmlns:a16="http://schemas.microsoft.com/office/drawing/2014/main" id="{D0CE2F35-77F8-B142-B7D3-85A9942ADE1F}"/>
                      </a:ext>
                    </a:extLst>
                  </p:cNvPr>
                  <p:cNvSpPr/>
                  <p:nvPr/>
                </p:nvSpPr>
                <p:spPr>
                  <a:xfrm>
                    <a:off x="20226602" y="7770247"/>
                    <a:ext cx="281802" cy="339821"/>
                  </a:xfrm>
                  <a:custGeom>
                    <a:avLst/>
                    <a:gdLst/>
                    <a:ah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35" h="42">
                        <a:moveTo>
                          <a:pt x="35" y="21"/>
                        </a:moveTo>
                        <a:lnTo>
                          <a:pt x="17" y="31"/>
                        </a:lnTo>
                        <a:lnTo>
                          <a:pt x="0" y="42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lnTo>
                          <a:pt x="17" y="11"/>
                        </a:lnTo>
                        <a:close/>
                      </a:path>
                    </a:pathLst>
                  </a:custGeom>
                  <a:grpFill/>
                  <a:ln cap="flat">
                    <a:noFill/>
                    <a:prstDash val="solid"/>
                  </a:ln>
                </p:spPr>
                <p:txBody>
                  <a:bodyPr vert="horz" wrap="none" lIns="90000" tIns="45000" rIns="90000" bIns="45000" anchor="ctr" anchorCtr="1" compatLnSpc="0"/>
                  <a:lstStyle/>
                  <a:p>
                    <a:pPr marL="0" marR="0" lvl="0" indent="0" rtl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>
                      <a:ln>
                        <a:noFill/>
                      </a:ln>
                      <a:latin typeface="Arial" pitchFamily="18"/>
                      <a:ea typeface="Arial Unicode MS" pitchFamily="2"/>
                      <a:cs typeface="Arial Unicode MS" pitchFamily="2"/>
                    </a:endParaRPr>
                  </a:p>
                </p:txBody>
              </p:sp>
            </p:grpSp>
            <p:sp>
              <p:nvSpPr>
                <p:cNvPr id="42" name="Freeform: Shape 3111">
                  <a:extLst>
                    <a:ext uri="{FF2B5EF4-FFF2-40B4-BE49-F238E27FC236}">
                      <a16:creationId xmlns:a16="http://schemas.microsoft.com/office/drawing/2014/main" id="{F32678E9-D7EA-8545-B7FF-720D942E2137}"/>
                    </a:ext>
                  </a:extLst>
                </p:cNvPr>
                <p:cNvSpPr/>
                <p:nvPr/>
              </p:nvSpPr>
              <p:spPr>
                <a:xfrm>
                  <a:off x="15319927" y="2963009"/>
                  <a:ext cx="5752082" cy="453370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95" h="548">
                      <a:moveTo>
                        <a:pt x="18" y="548"/>
                      </a:moveTo>
                      <a:lnTo>
                        <a:pt x="9" y="543"/>
                      </a:lnTo>
                      <a:lnTo>
                        <a:pt x="0" y="538"/>
                      </a:lnTo>
                      <a:lnTo>
                        <a:pt x="133" y="301"/>
                      </a:lnTo>
                      <a:lnTo>
                        <a:pt x="265" y="438"/>
                      </a:lnTo>
                      <a:lnTo>
                        <a:pt x="405" y="216"/>
                      </a:lnTo>
                      <a:lnTo>
                        <a:pt x="485" y="323"/>
                      </a:lnTo>
                      <a:lnTo>
                        <a:pt x="677" y="0"/>
                      </a:lnTo>
                      <a:lnTo>
                        <a:pt x="695" y="10"/>
                      </a:lnTo>
                      <a:lnTo>
                        <a:pt x="487" y="362"/>
                      </a:lnTo>
                      <a:lnTo>
                        <a:pt x="406" y="253"/>
                      </a:lnTo>
                      <a:lnTo>
                        <a:pt x="269" y="472"/>
                      </a:lnTo>
                      <a:lnTo>
                        <a:pt x="137" y="3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8" name="Freeform: Shape 3117">
                  <a:extLst>
                    <a:ext uri="{FF2B5EF4-FFF2-40B4-BE49-F238E27FC236}">
                      <a16:creationId xmlns:a16="http://schemas.microsoft.com/office/drawing/2014/main" id="{7AD5CC03-F7EE-394B-A463-79B32ACC38D4}"/>
                    </a:ext>
                  </a:extLst>
                </p:cNvPr>
                <p:cNvSpPr/>
                <p:nvPr/>
              </p:nvSpPr>
              <p:spPr>
                <a:xfrm>
                  <a:off x="20707324" y="2672941"/>
                  <a:ext cx="497299" cy="57189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" h="70">
                      <a:moveTo>
                        <a:pt x="61" y="0"/>
                      </a:moveTo>
                      <a:lnTo>
                        <a:pt x="60" y="35"/>
                      </a:lnTo>
                      <a:lnTo>
                        <a:pt x="60" y="70"/>
                      </a:lnTo>
                      <a:lnTo>
                        <a:pt x="30" y="52"/>
                      </a:lnTo>
                      <a:lnTo>
                        <a:pt x="0" y="34"/>
                      </a:lnTo>
                      <a:lnTo>
                        <a:pt x="30" y="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43" name="Freeform: Shape 3112">
                <a:extLst>
                  <a:ext uri="{FF2B5EF4-FFF2-40B4-BE49-F238E27FC236}">
                    <a16:creationId xmlns:a16="http://schemas.microsoft.com/office/drawing/2014/main" id="{F62F3206-5179-FB4C-8E21-03D361209A6D}"/>
                  </a:ext>
                </a:extLst>
              </p:cNvPr>
              <p:cNvSpPr/>
              <p:nvPr/>
            </p:nvSpPr>
            <p:spPr>
              <a:xfrm>
                <a:off x="15187292" y="7256372"/>
                <a:ext cx="414415" cy="4061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" h="50">
                    <a:moveTo>
                      <a:pt x="51" y="25"/>
                    </a:moveTo>
                    <a:cubicBezTo>
                      <a:pt x="51" y="39"/>
                      <a:pt x="39" y="50"/>
                      <a:pt x="25" y="50"/>
                    </a:cubicBez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1" y="11"/>
                      <a:pt x="51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Freeform: Shape 3113">
                <a:extLst>
                  <a:ext uri="{FF2B5EF4-FFF2-40B4-BE49-F238E27FC236}">
                    <a16:creationId xmlns:a16="http://schemas.microsoft.com/office/drawing/2014/main" id="{102A3A66-A8BA-2B47-9431-EDD91CA36E6F}"/>
                  </a:ext>
                </a:extLst>
              </p:cNvPr>
              <p:cNvSpPr/>
              <p:nvPr/>
            </p:nvSpPr>
            <p:spPr>
              <a:xfrm>
                <a:off x="16223353" y="5466099"/>
                <a:ext cx="414415" cy="4144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" h="51">
                    <a:moveTo>
                      <a:pt x="51" y="25"/>
                    </a:moveTo>
                    <a:cubicBezTo>
                      <a:pt x="51" y="40"/>
                      <a:pt x="40" y="51"/>
                      <a:pt x="26" y="51"/>
                    </a:cubicBezTo>
                    <a:cubicBezTo>
                      <a:pt x="12" y="51"/>
                      <a:pt x="0" y="40"/>
                      <a:pt x="0" y="25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1" y="12"/>
                      <a:pt x="51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: Shape 3114">
                <a:extLst>
                  <a:ext uri="{FF2B5EF4-FFF2-40B4-BE49-F238E27FC236}">
                    <a16:creationId xmlns:a16="http://schemas.microsoft.com/office/drawing/2014/main" id="{DF506A74-8FB8-D541-80A7-6E667628F14D}"/>
                  </a:ext>
                </a:extLst>
              </p:cNvPr>
              <p:cNvSpPr/>
              <p:nvPr/>
            </p:nvSpPr>
            <p:spPr>
              <a:xfrm>
                <a:off x="17333985" y="6493848"/>
                <a:ext cx="406127" cy="4144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51">
                    <a:moveTo>
                      <a:pt x="50" y="25"/>
                    </a:moveTo>
                    <a:cubicBezTo>
                      <a:pt x="50" y="39"/>
                      <a:pt x="39" y="51"/>
                      <a:pt x="25" y="51"/>
                    </a:cubicBez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: Shape 3115">
                <a:extLst>
                  <a:ext uri="{FF2B5EF4-FFF2-40B4-BE49-F238E27FC236}">
                    <a16:creationId xmlns:a16="http://schemas.microsoft.com/office/drawing/2014/main" id="{6FAA8A38-7327-4043-A71C-D21B4FBD36BD}"/>
                  </a:ext>
                </a:extLst>
              </p:cNvPr>
              <p:cNvSpPr/>
              <p:nvPr/>
            </p:nvSpPr>
            <p:spPr>
              <a:xfrm>
                <a:off x="18469482" y="4753305"/>
                <a:ext cx="406127" cy="4144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51">
                    <a:moveTo>
                      <a:pt x="50" y="25"/>
                    </a:moveTo>
                    <a:cubicBezTo>
                      <a:pt x="50" y="39"/>
                      <a:pt x="39" y="51"/>
                      <a:pt x="25" y="51"/>
                    </a:cubicBez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: Shape 3116">
                <a:extLst>
                  <a:ext uri="{FF2B5EF4-FFF2-40B4-BE49-F238E27FC236}">
                    <a16:creationId xmlns:a16="http://schemas.microsoft.com/office/drawing/2014/main" id="{43685096-45A5-714E-B24E-82B89D24F553}"/>
                  </a:ext>
                </a:extLst>
              </p:cNvPr>
              <p:cNvSpPr/>
              <p:nvPr/>
            </p:nvSpPr>
            <p:spPr>
              <a:xfrm>
                <a:off x="19132547" y="5559744"/>
                <a:ext cx="406127" cy="4144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51">
                    <a:moveTo>
                      <a:pt x="50" y="25"/>
                    </a:moveTo>
                    <a:cubicBezTo>
                      <a:pt x="50" y="39"/>
                      <a:pt x="39" y="51"/>
                      <a:pt x="25" y="51"/>
                    </a:cubicBez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88BB38-239E-7649-BC4E-02A92131F8B2}"/>
                </a:ext>
              </a:extLst>
            </p:cNvPr>
            <p:cNvSpPr/>
            <p:nvPr/>
          </p:nvSpPr>
          <p:spPr>
            <a:xfrm>
              <a:off x="1814856" y="3543213"/>
              <a:ext cx="9838092" cy="12856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42AD94F-A73A-C547-8F52-716CF2C6EC12}"/>
                </a:ext>
              </a:extLst>
            </p:cNvPr>
            <p:cNvSpPr txBox="1"/>
            <p:nvPr/>
          </p:nvSpPr>
          <p:spPr>
            <a:xfrm>
              <a:off x="2321632" y="3783966"/>
              <a:ext cx="686105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  <a:ea typeface="Lato Black" charset="0"/>
                  <a:cs typeface="Lato Black" charset="0"/>
                </a:rPr>
                <a:t>Write Your Title</a:t>
              </a:r>
            </a:p>
          </p:txBody>
        </p:sp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54DC3959-A4F7-C940-BB01-D770006C4AF0}"/>
                </a:ext>
              </a:extLst>
            </p:cNvPr>
            <p:cNvSpPr txBox="1">
              <a:spLocks/>
            </p:cNvSpPr>
            <p:nvPr/>
          </p:nvSpPr>
          <p:spPr>
            <a:xfrm>
              <a:off x="1816205" y="6891200"/>
              <a:ext cx="9659202" cy="95687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63F8A93-86E7-004A-BFFB-39B8CEBDA8DB}"/>
                </a:ext>
              </a:extLst>
            </p:cNvPr>
            <p:cNvCxnSpPr/>
            <p:nvPr/>
          </p:nvCxnSpPr>
          <p:spPr>
            <a:xfrm>
              <a:off x="1946833" y="6644201"/>
              <a:ext cx="92488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7A36E26-93F2-4944-9DE9-59AF65096DD1}"/>
                </a:ext>
              </a:extLst>
            </p:cNvPr>
            <p:cNvSpPr txBox="1"/>
            <p:nvPr/>
          </p:nvSpPr>
          <p:spPr>
            <a:xfrm>
              <a:off x="1946833" y="5636849"/>
              <a:ext cx="3698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Your Title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86" name="Subtitle 2">
              <a:extLst>
                <a:ext uri="{FF2B5EF4-FFF2-40B4-BE49-F238E27FC236}">
                  <a16:creationId xmlns:a16="http://schemas.microsoft.com/office/drawing/2014/main" id="{3F9A34DE-2C8F-7049-BBA7-87CA946A8AF2}"/>
                </a:ext>
              </a:extLst>
            </p:cNvPr>
            <p:cNvSpPr txBox="1">
              <a:spLocks/>
            </p:cNvSpPr>
            <p:nvPr/>
          </p:nvSpPr>
          <p:spPr>
            <a:xfrm>
              <a:off x="1816205" y="10157441"/>
              <a:ext cx="9659202" cy="95687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C7A1115-A904-5E40-9F7A-22FF9E4B7A17}"/>
                </a:ext>
              </a:extLst>
            </p:cNvPr>
            <p:cNvCxnSpPr/>
            <p:nvPr/>
          </p:nvCxnSpPr>
          <p:spPr>
            <a:xfrm>
              <a:off x="1946833" y="9910442"/>
              <a:ext cx="92488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B03F8EE-B8EA-AE4B-8028-408B8E0F904A}"/>
                </a:ext>
              </a:extLst>
            </p:cNvPr>
            <p:cNvSpPr txBox="1"/>
            <p:nvPr/>
          </p:nvSpPr>
          <p:spPr>
            <a:xfrm>
              <a:off x="1946833" y="8903090"/>
              <a:ext cx="3698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Your Title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4F9AFC-E710-A242-BD39-407406120C8B}"/>
                </a:ext>
              </a:extLst>
            </p:cNvPr>
            <p:cNvSpPr txBox="1"/>
            <p:nvPr/>
          </p:nvSpPr>
          <p:spPr>
            <a:xfrm>
              <a:off x="9146976" y="5636849"/>
              <a:ext cx="2038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5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13465DD-1C3A-D94E-B66B-ED730469FA09}"/>
                </a:ext>
              </a:extLst>
            </p:cNvPr>
            <p:cNvSpPr txBox="1"/>
            <p:nvPr/>
          </p:nvSpPr>
          <p:spPr>
            <a:xfrm>
              <a:off x="9146976" y="8903090"/>
              <a:ext cx="20382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rPr>
                <a:t>90</a:t>
              </a:r>
              <a:endParaRPr lang="en-US" sz="6000" dirty="0">
                <a:solidFill>
                  <a:schemeClr val="bg1"/>
                </a:solidFill>
                <a:latin typeface="Montserrat Medium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4712693" y="1573764"/>
            <a:ext cx="1495226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Timeline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659A69-C169-3D44-831A-71BBDF8D8AF0}"/>
              </a:ext>
            </a:extLst>
          </p:cNvPr>
          <p:cNvGrpSpPr/>
          <p:nvPr/>
        </p:nvGrpSpPr>
        <p:grpSpPr>
          <a:xfrm>
            <a:off x="0" y="5581162"/>
            <a:ext cx="24377646" cy="4372863"/>
            <a:chOff x="0" y="5428762"/>
            <a:chExt cx="24377646" cy="43728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4E597-D194-DF45-B078-55AC9FDAD363}"/>
                </a:ext>
              </a:extLst>
            </p:cNvPr>
            <p:cNvSpPr/>
            <p:nvPr/>
          </p:nvSpPr>
          <p:spPr>
            <a:xfrm rot="10800000" flipV="1">
              <a:off x="0" y="7304548"/>
              <a:ext cx="24377646" cy="2380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020749-2B12-D742-8777-50A587EC7423}"/>
                </a:ext>
              </a:extLst>
            </p:cNvPr>
            <p:cNvGrpSpPr/>
            <p:nvPr/>
          </p:nvGrpSpPr>
          <p:grpSpPr>
            <a:xfrm>
              <a:off x="2569633" y="5428762"/>
              <a:ext cx="5182682" cy="4372863"/>
              <a:chOff x="2569633" y="5428762"/>
              <a:chExt cx="5182682" cy="437286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B6D982-243B-8C43-9258-42E9DEDCE6B8}"/>
                  </a:ext>
                </a:extLst>
              </p:cNvPr>
              <p:cNvSpPr/>
              <p:nvPr/>
            </p:nvSpPr>
            <p:spPr>
              <a:xfrm>
                <a:off x="4082751" y="5428762"/>
                <a:ext cx="215644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2015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E0CEBCE-E455-A145-BE9D-6D33E15A04C6}"/>
                  </a:ext>
                </a:extLst>
              </p:cNvPr>
              <p:cNvSpPr/>
              <p:nvPr/>
            </p:nvSpPr>
            <p:spPr>
              <a:xfrm>
                <a:off x="4781150" y="7033257"/>
                <a:ext cx="759648" cy="759648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Medium" pitchFamily="2" charset="77"/>
                </a:endParaRPr>
              </a:p>
            </p:txBody>
          </p:sp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1DEE8CED-B864-AE48-AB8D-5728068AB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633" y="8474070"/>
                <a:ext cx="5182682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845B20-253C-284A-B79B-C593CAB059FC}"/>
                </a:ext>
              </a:extLst>
            </p:cNvPr>
            <p:cNvGrpSpPr/>
            <p:nvPr/>
          </p:nvGrpSpPr>
          <p:grpSpPr>
            <a:xfrm>
              <a:off x="7270115" y="5428762"/>
              <a:ext cx="5182682" cy="4372863"/>
              <a:chOff x="7270115" y="5428762"/>
              <a:chExt cx="5182682" cy="437286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18DF0FD-1070-BD49-BEF0-73F90D7C462F}"/>
                  </a:ext>
                </a:extLst>
              </p:cNvPr>
              <p:cNvSpPr/>
              <p:nvPr/>
            </p:nvSpPr>
            <p:spPr>
              <a:xfrm>
                <a:off x="8760135" y="5428762"/>
                <a:ext cx="215644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2016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0B13A2F-2374-CD4D-83CE-72B580CE7C1E}"/>
                  </a:ext>
                </a:extLst>
              </p:cNvPr>
              <p:cNvSpPr/>
              <p:nvPr/>
            </p:nvSpPr>
            <p:spPr>
              <a:xfrm>
                <a:off x="9481632" y="7033257"/>
                <a:ext cx="759648" cy="759648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Medium" pitchFamily="2" charset="77"/>
                </a:endParaRPr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86FC624F-8E3A-D446-BC79-A57B1088B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0115" y="8474070"/>
                <a:ext cx="5182682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7DFBE69-46F2-2C44-AC05-6C5E5E483438}"/>
                </a:ext>
              </a:extLst>
            </p:cNvPr>
            <p:cNvGrpSpPr/>
            <p:nvPr/>
          </p:nvGrpSpPr>
          <p:grpSpPr>
            <a:xfrm>
              <a:off x="11970598" y="5428762"/>
              <a:ext cx="5182682" cy="4372863"/>
              <a:chOff x="11970598" y="5428762"/>
              <a:chExt cx="5182682" cy="43728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2CB3DC-2528-4042-ABC8-AE7BF213EA98}"/>
                  </a:ext>
                </a:extLst>
              </p:cNvPr>
              <p:cNvSpPr/>
              <p:nvPr/>
            </p:nvSpPr>
            <p:spPr>
              <a:xfrm>
                <a:off x="13483715" y="5428762"/>
                <a:ext cx="215644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2017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9EE504-D647-7148-A9F5-946F417C16F7}"/>
                  </a:ext>
                </a:extLst>
              </p:cNvPr>
              <p:cNvSpPr/>
              <p:nvPr/>
            </p:nvSpPr>
            <p:spPr>
              <a:xfrm>
                <a:off x="14182115" y="7033257"/>
                <a:ext cx="759648" cy="759648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Medium" pitchFamily="2" charset="77"/>
                </a:endParaRPr>
              </a:p>
            </p:txBody>
          </p: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4C36FC8B-CF21-394D-9C5E-32B857F050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0598" y="8474070"/>
                <a:ext cx="5182682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2F30DA-B26C-4F4A-81FD-8D2E464BBCA2}"/>
                </a:ext>
              </a:extLst>
            </p:cNvPr>
            <p:cNvGrpSpPr/>
            <p:nvPr/>
          </p:nvGrpSpPr>
          <p:grpSpPr>
            <a:xfrm>
              <a:off x="16671080" y="5428762"/>
              <a:ext cx="5182682" cy="4372863"/>
              <a:chOff x="16671080" y="5428762"/>
              <a:chExt cx="5182682" cy="437286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4569077-38AC-7F4F-BE6C-D5022AC4527A}"/>
                  </a:ext>
                </a:extLst>
              </p:cNvPr>
              <p:cNvSpPr/>
              <p:nvPr/>
            </p:nvSpPr>
            <p:spPr>
              <a:xfrm>
                <a:off x="18151895" y="5428762"/>
                <a:ext cx="215644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Montserrat Medium" pitchFamily="2" charset="77"/>
                    <a:ea typeface="Montserrat Bold" charset="0"/>
                    <a:cs typeface="Montserrat Bold" charset="0"/>
                  </a:rPr>
                  <a:t>2018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8783A03-331C-CF47-833C-9D50EE0EE1F5}"/>
                  </a:ext>
                </a:extLst>
              </p:cNvPr>
              <p:cNvSpPr/>
              <p:nvPr/>
            </p:nvSpPr>
            <p:spPr>
              <a:xfrm>
                <a:off x="18882597" y="7033257"/>
                <a:ext cx="759648" cy="759648"/>
              </a:xfrm>
              <a:prstGeom prst="ellipse">
                <a:avLst/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Montserrat Medium" pitchFamily="2" charset="77"/>
                </a:endParaRPr>
              </a:p>
            </p:txBody>
          </p: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7B7E6D25-E0B3-4F44-BBBF-EB0E3C9A06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71080" y="8474070"/>
                <a:ext cx="5182682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81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217AC49-F409-7D43-9879-7C45069BA4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9208147"/>
            <a:ext cx="24377648" cy="4507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1EC7B-F0A3-5A4A-8DD2-3EA3F5EEBB3A}"/>
              </a:ext>
            </a:extLst>
          </p:cNvPr>
          <p:cNvGrpSpPr/>
          <p:nvPr/>
        </p:nvGrpSpPr>
        <p:grpSpPr>
          <a:xfrm>
            <a:off x="-1" y="10584911"/>
            <a:ext cx="23198720" cy="1754326"/>
            <a:chOff x="-1" y="10692633"/>
            <a:chExt cx="23198720" cy="175432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4954839" y="10908076"/>
              <a:ext cx="935654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 Pros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03930F-3A2A-9547-92BC-04F9FBE5961F}"/>
                </a:ext>
              </a:extLst>
            </p:cNvPr>
            <p:cNvSpPr txBox="1"/>
            <p:nvPr/>
          </p:nvSpPr>
          <p:spPr>
            <a:xfrm>
              <a:off x="15404253" y="10692633"/>
              <a:ext cx="779446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It’s no secret that you need to be visible online that’s where.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007099-AF66-3442-9639-643E2AA82A59}"/>
                </a:ext>
              </a:extLst>
            </p:cNvPr>
            <p:cNvSpPr/>
            <p:nvPr/>
          </p:nvSpPr>
          <p:spPr>
            <a:xfrm rot="10800000" flipV="1">
              <a:off x="-1" y="11450767"/>
              <a:ext cx="3861973" cy="238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917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1E5A05-38E9-DC45-9F9A-CD66BFAD83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12188825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4E3237-1645-9D40-B2C0-46FD98FB0F33}"/>
              </a:ext>
            </a:extLst>
          </p:cNvPr>
          <p:cNvGrpSpPr/>
          <p:nvPr/>
        </p:nvGrpSpPr>
        <p:grpSpPr>
          <a:xfrm>
            <a:off x="1618039" y="3434834"/>
            <a:ext cx="7430920" cy="6852717"/>
            <a:chOff x="6547554" y="3431640"/>
            <a:chExt cx="7430920" cy="68527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5C965-08AB-5C48-896C-E12B563F4731}"/>
                </a:ext>
              </a:extLst>
            </p:cNvPr>
            <p:cNvSpPr txBox="1"/>
            <p:nvPr/>
          </p:nvSpPr>
          <p:spPr>
            <a:xfrm>
              <a:off x="6657282" y="3431640"/>
              <a:ext cx="6349433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 Cons</a:t>
              </a: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94A604E3-BE11-0F48-8701-1A0F82029B66}"/>
                </a:ext>
              </a:extLst>
            </p:cNvPr>
            <p:cNvSpPr txBox="1">
              <a:spLocks/>
            </p:cNvSpPr>
            <p:nvPr/>
          </p:nvSpPr>
          <p:spPr>
            <a:xfrm>
              <a:off x="6547554" y="7602585"/>
              <a:ext cx="7430920" cy="268177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B11E36-8327-3548-8AAA-7E7B47F136B1}"/>
              </a:ext>
            </a:extLst>
          </p:cNvPr>
          <p:cNvGrpSpPr/>
          <p:nvPr/>
        </p:nvGrpSpPr>
        <p:grpSpPr>
          <a:xfrm>
            <a:off x="10776726" y="1120158"/>
            <a:ext cx="2926080" cy="10202369"/>
            <a:chOff x="10776726" y="1325916"/>
            <a:chExt cx="2926080" cy="1020236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7C2667-8163-8448-AFD3-ABFEDEFC791C}"/>
                </a:ext>
              </a:extLst>
            </p:cNvPr>
            <p:cNvGrpSpPr/>
            <p:nvPr/>
          </p:nvGrpSpPr>
          <p:grpSpPr>
            <a:xfrm>
              <a:off x="10776726" y="1325916"/>
              <a:ext cx="2926080" cy="2926080"/>
              <a:chOff x="1778626" y="4207116"/>
              <a:chExt cx="2926080" cy="292608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46EF314-F19E-F443-8B1B-2CA495D320C1}"/>
                  </a:ext>
                </a:extLst>
              </p:cNvPr>
              <p:cNvSpPr/>
              <p:nvPr/>
            </p:nvSpPr>
            <p:spPr>
              <a:xfrm>
                <a:off x="1778626" y="4207116"/>
                <a:ext cx="2926080" cy="2926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E701136-BBDB-9B4D-B18E-AF122CB10411}"/>
                  </a:ext>
                </a:extLst>
              </p:cNvPr>
              <p:cNvGrpSpPr/>
              <p:nvPr/>
            </p:nvGrpSpPr>
            <p:grpSpPr>
              <a:xfrm>
                <a:off x="2582953" y="5034940"/>
                <a:ext cx="1317426" cy="1270432"/>
                <a:chOff x="5516932" y="4053978"/>
                <a:chExt cx="282600" cy="272520"/>
              </a:xfrm>
              <a:solidFill>
                <a:schemeClr val="bg2"/>
              </a:solidFill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9DF191B0-24A2-9942-805B-3049FA1F2D36}"/>
                    </a:ext>
                  </a:extLst>
                </p:cNvPr>
                <p:cNvSpPr/>
                <p:nvPr/>
              </p:nvSpPr>
              <p:spPr>
                <a:xfrm>
                  <a:off x="5516932" y="4053978"/>
                  <a:ext cx="19440" cy="2725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8">
                      <a:moveTo>
                        <a:pt x="27" y="758"/>
                      </a:moveTo>
                      <a:cubicBezTo>
                        <a:pt x="12" y="758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3"/>
                        <a:pt x="12" y="0"/>
                        <a:pt x="27" y="0"/>
                      </a:cubicBezTo>
                      <a:cubicBezTo>
                        <a:pt x="42" y="0"/>
                        <a:pt x="55" y="13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2" y="758"/>
                        <a:pt x="27" y="75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FA5AC795-C621-4944-BF5C-4A524E887C71}"/>
                    </a:ext>
                  </a:extLst>
                </p:cNvPr>
                <p:cNvSpPr/>
                <p:nvPr/>
              </p:nvSpPr>
              <p:spPr>
                <a:xfrm>
                  <a:off x="5516932" y="4307058"/>
                  <a:ext cx="271080" cy="190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4" h="54">
                      <a:moveTo>
                        <a:pt x="727" y="54"/>
                      </a:moveTo>
                      <a:lnTo>
                        <a:pt x="27" y="54"/>
                      </a:lnTo>
                      <a:cubicBezTo>
                        <a:pt x="12" y="54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4" y="12"/>
                        <a:pt x="754" y="27"/>
                      </a:cubicBezTo>
                      <a:cubicBezTo>
                        <a:pt x="754" y="42"/>
                        <a:pt x="742" y="54"/>
                        <a:pt x="727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801DBA13-AC2D-514D-90BF-BC2AE06BE9CD}"/>
                    </a:ext>
                  </a:extLst>
                </p:cNvPr>
                <p:cNvSpPr/>
                <p:nvPr/>
              </p:nvSpPr>
              <p:spPr>
                <a:xfrm>
                  <a:off x="5553651" y="4105458"/>
                  <a:ext cx="235440" cy="189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55" h="527">
                      <a:moveTo>
                        <a:pt x="347" y="527"/>
                      </a:moveTo>
                      <a:cubicBezTo>
                        <a:pt x="339" y="527"/>
                        <a:pt x="331" y="523"/>
                        <a:pt x="325" y="516"/>
                      </a:cubicBezTo>
                      <a:lnTo>
                        <a:pt x="202" y="353"/>
                      </a:lnTo>
                      <a:lnTo>
                        <a:pt x="47" y="518"/>
                      </a:lnTo>
                      <a:cubicBezTo>
                        <a:pt x="37" y="529"/>
                        <a:pt x="19" y="530"/>
                        <a:pt x="8" y="519"/>
                      </a:cubicBezTo>
                      <a:cubicBezTo>
                        <a:pt x="-3" y="509"/>
                        <a:pt x="-3" y="492"/>
                        <a:pt x="7" y="480"/>
                      </a:cubicBezTo>
                      <a:lnTo>
                        <a:pt x="184" y="292"/>
                      </a:lnTo>
                      <a:cubicBezTo>
                        <a:pt x="189" y="286"/>
                        <a:pt x="197" y="283"/>
                        <a:pt x="205" y="283"/>
                      </a:cubicBezTo>
                      <a:cubicBezTo>
                        <a:pt x="213" y="284"/>
                        <a:pt x="221" y="288"/>
                        <a:pt x="226" y="294"/>
                      </a:cubicBezTo>
                      <a:lnTo>
                        <a:pt x="344" y="450"/>
                      </a:lnTo>
                      <a:lnTo>
                        <a:pt x="604" y="13"/>
                      </a:lnTo>
                      <a:cubicBezTo>
                        <a:pt x="612" y="0"/>
                        <a:pt x="629" y="-4"/>
                        <a:pt x="642" y="4"/>
                      </a:cubicBezTo>
                      <a:cubicBezTo>
                        <a:pt x="655" y="11"/>
                        <a:pt x="659" y="28"/>
                        <a:pt x="651" y="41"/>
                      </a:cubicBezTo>
                      <a:lnTo>
                        <a:pt x="371" y="513"/>
                      </a:lnTo>
                      <a:cubicBezTo>
                        <a:pt x="366" y="521"/>
                        <a:pt x="358" y="526"/>
                        <a:pt x="349" y="527"/>
                      </a:cubicBezTo>
                      <a:cubicBezTo>
                        <a:pt x="348" y="527"/>
                        <a:pt x="348" y="527"/>
                        <a:pt x="347" y="52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5C052B8D-5EFA-3F42-A7BC-DC77B791E591}"/>
                    </a:ext>
                  </a:extLst>
                </p:cNvPr>
                <p:cNvSpPr/>
                <p:nvPr/>
              </p:nvSpPr>
              <p:spPr>
                <a:xfrm>
                  <a:off x="5769292" y="4105458"/>
                  <a:ext cx="30240" cy="547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5" h="153">
                      <a:moveTo>
                        <a:pt x="58" y="153"/>
                      </a:moveTo>
                      <a:cubicBezTo>
                        <a:pt x="46" y="153"/>
                        <a:pt x="35" y="146"/>
                        <a:pt x="32" y="134"/>
                      </a:cubicBezTo>
                      <a:lnTo>
                        <a:pt x="1" y="35"/>
                      </a:lnTo>
                      <a:cubicBezTo>
                        <a:pt x="-3" y="21"/>
                        <a:pt x="5" y="5"/>
                        <a:pt x="20" y="1"/>
                      </a:cubicBezTo>
                      <a:cubicBezTo>
                        <a:pt x="34" y="-4"/>
                        <a:pt x="49" y="5"/>
                        <a:pt x="54" y="19"/>
                      </a:cubicBezTo>
                      <a:lnTo>
                        <a:pt x="84" y="118"/>
                      </a:lnTo>
                      <a:cubicBezTo>
                        <a:pt x="89" y="132"/>
                        <a:pt x="80" y="147"/>
                        <a:pt x="66" y="152"/>
                      </a:cubicBezTo>
                      <a:cubicBezTo>
                        <a:pt x="63" y="153"/>
                        <a:pt x="61" y="153"/>
                        <a:pt x="58" y="15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248ED012-F723-FF4C-949D-4911707F9A48}"/>
                    </a:ext>
                  </a:extLst>
                </p:cNvPr>
                <p:cNvSpPr/>
                <p:nvPr/>
              </p:nvSpPr>
              <p:spPr>
                <a:xfrm>
                  <a:off x="5734012" y="4105458"/>
                  <a:ext cx="54720" cy="302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3" h="85">
                      <a:moveTo>
                        <a:pt x="27" y="85"/>
                      </a:moveTo>
                      <a:cubicBezTo>
                        <a:pt x="15" y="85"/>
                        <a:pt x="4" y="77"/>
                        <a:pt x="1" y="65"/>
                      </a:cubicBezTo>
                      <a:cubicBezTo>
                        <a:pt x="-4" y="51"/>
                        <a:pt x="5" y="36"/>
                        <a:pt x="19" y="31"/>
                      </a:cubicBezTo>
                      <a:lnTo>
                        <a:pt x="118" y="1"/>
                      </a:lnTo>
                      <a:cubicBezTo>
                        <a:pt x="132" y="-4"/>
                        <a:pt x="147" y="5"/>
                        <a:pt x="152" y="19"/>
                      </a:cubicBezTo>
                      <a:cubicBezTo>
                        <a:pt x="156" y="34"/>
                        <a:pt x="148" y="49"/>
                        <a:pt x="134" y="53"/>
                      </a:cubicBezTo>
                      <a:lnTo>
                        <a:pt x="35" y="84"/>
                      </a:lnTo>
                      <a:cubicBezTo>
                        <a:pt x="32" y="84"/>
                        <a:pt x="30" y="85"/>
                        <a:pt x="27" y="8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4FB7A44-CED3-EC42-96E6-91A7A08918F5}"/>
                </a:ext>
              </a:extLst>
            </p:cNvPr>
            <p:cNvGrpSpPr/>
            <p:nvPr/>
          </p:nvGrpSpPr>
          <p:grpSpPr>
            <a:xfrm>
              <a:off x="10776726" y="4970353"/>
              <a:ext cx="2926080" cy="2926080"/>
              <a:chOff x="12705706" y="4207116"/>
              <a:chExt cx="2926080" cy="29260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26EF45-6323-8244-9602-83168253A8B3}"/>
                  </a:ext>
                </a:extLst>
              </p:cNvPr>
              <p:cNvSpPr/>
              <p:nvPr/>
            </p:nvSpPr>
            <p:spPr>
              <a:xfrm>
                <a:off x="12705706" y="4207116"/>
                <a:ext cx="2926080" cy="2926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15787F1-8FA7-E544-B51C-72F70ECF8EA6}"/>
                  </a:ext>
                </a:extLst>
              </p:cNvPr>
              <p:cNvGrpSpPr/>
              <p:nvPr/>
            </p:nvGrpSpPr>
            <p:grpSpPr>
              <a:xfrm>
                <a:off x="13427408" y="5014150"/>
                <a:ext cx="1482676" cy="1421792"/>
                <a:chOff x="1157760" y="1140368"/>
                <a:chExt cx="447120" cy="428760"/>
              </a:xfrm>
              <a:solidFill>
                <a:schemeClr val="bg2"/>
              </a:solidFill>
            </p:grpSpPr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2F9A4886-23B1-9B4F-BFDA-353BD18A305E}"/>
                    </a:ext>
                  </a:extLst>
                </p:cNvPr>
                <p:cNvSpPr/>
                <p:nvPr/>
              </p:nvSpPr>
              <p:spPr>
                <a:xfrm>
                  <a:off x="1157760" y="1140368"/>
                  <a:ext cx="447120" cy="4287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43" h="1192">
                      <a:moveTo>
                        <a:pt x="1180" y="957"/>
                      </a:moveTo>
                      <a:lnTo>
                        <a:pt x="592" y="957"/>
                      </a:lnTo>
                      <a:lnTo>
                        <a:pt x="798" y="345"/>
                      </a:lnTo>
                      <a:lnTo>
                        <a:pt x="1188" y="345"/>
                      </a:lnTo>
                      <a:lnTo>
                        <a:pt x="1188" y="949"/>
                      </a:lnTo>
                      <a:cubicBezTo>
                        <a:pt x="1188" y="953"/>
                        <a:pt x="1184" y="957"/>
                        <a:pt x="1180" y="957"/>
                      </a:cubicBezTo>
                      <a:close/>
                      <a:moveTo>
                        <a:pt x="429" y="1115"/>
                      </a:moveTo>
                      <a:lnTo>
                        <a:pt x="413" y="1033"/>
                      </a:lnTo>
                      <a:lnTo>
                        <a:pt x="699" y="190"/>
                      </a:lnTo>
                      <a:lnTo>
                        <a:pt x="782" y="218"/>
                      </a:lnTo>
                      <a:lnTo>
                        <a:pt x="498" y="1061"/>
                      </a:lnTo>
                      <a:close/>
                      <a:moveTo>
                        <a:pt x="63" y="957"/>
                      </a:moveTo>
                      <a:cubicBezTo>
                        <a:pt x="59" y="957"/>
                        <a:pt x="55" y="953"/>
                        <a:pt x="55" y="949"/>
                      </a:cubicBezTo>
                      <a:lnTo>
                        <a:pt x="55" y="345"/>
                      </a:lnTo>
                      <a:lnTo>
                        <a:pt x="588" y="345"/>
                      </a:lnTo>
                      <a:lnTo>
                        <a:pt x="381" y="957"/>
                      </a:lnTo>
                      <a:close/>
                      <a:moveTo>
                        <a:pt x="63" y="235"/>
                      </a:moveTo>
                      <a:lnTo>
                        <a:pt x="625" y="235"/>
                      </a:lnTo>
                      <a:lnTo>
                        <a:pt x="600" y="309"/>
                      </a:lnTo>
                      <a:lnTo>
                        <a:pt x="55" y="309"/>
                      </a:lnTo>
                      <a:lnTo>
                        <a:pt x="55" y="243"/>
                      </a:lnTo>
                      <a:cubicBezTo>
                        <a:pt x="55" y="239"/>
                        <a:pt x="59" y="235"/>
                        <a:pt x="63" y="235"/>
                      </a:cubicBezTo>
                      <a:close/>
                      <a:moveTo>
                        <a:pt x="742" y="63"/>
                      </a:moveTo>
                      <a:lnTo>
                        <a:pt x="824" y="93"/>
                      </a:lnTo>
                      <a:lnTo>
                        <a:pt x="800" y="165"/>
                      </a:lnTo>
                      <a:lnTo>
                        <a:pt x="717" y="137"/>
                      </a:lnTo>
                      <a:close/>
                      <a:moveTo>
                        <a:pt x="1188" y="243"/>
                      </a:moveTo>
                      <a:lnTo>
                        <a:pt x="1188" y="309"/>
                      </a:lnTo>
                      <a:lnTo>
                        <a:pt x="810" y="309"/>
                      </a:lnTo>
                      <a:lnTo>
                        <a:pt x="834" y="235"/>
                      </a:lnTo>
                      <a:lnTo>
                        <a:pt x="1180" y="235"/>
                      </a:lnTo>
                      <a:cubicBezTo>
                        <a:pt x="1184" y="235"/>
                        <a:pt x="1188" y="239"/>
                        <a:pt x="1188" y="243"/>
                      </a:cubicBezTo>
                      <a:close/>
                      <a:moveTo>
                        <a:pt x="1180" y="180"/>
                      </a:moveTo>
                      <a:lnTo>
                        <a:pt x="853" y="180"/>
                      </a:lnTo>
                      <a:lnTo>
                        <a:pt x="885" y="85"/>
                      </a:lnTo>
                      <a:cubicBezTo>
                        <a:pt x="890" y="71"/>
                        <a:pt x="882" y="56"/>
                        <a:pt x="868" y="50"/>
                      </a:cubicBezTo>
                      <a:lnTo>
                        <a:pt x="735" y="1"/>
                      </a:lnTo>
                      <a:cubicBezTo>
                        <a:pt x="728" y="-1"/>
                        <a:pt x="720" y="-1"/>
                        <a:pt x="713" y="2"/>
                      </a:cubicBezTo>
                      <a:cubicBezTo>
                        <a:pt x="707" y="6"/>
                        <a:pt x="701" y="11"/>
                        <a:pt x="699" y="18"/>
                      </a:cubicBezTo>
                      <a:lnTo>
                        <a:pt x="657" y="143"/>
                      </a:lnTo>
                      <a:cubicBezTo>
                        <a:pt x="656" y="144"/>
                        <a:pt x="656" y="145"/>
                        <a:pt x="656" y="146"/>
                      </a:cubicBezTo>
                      <a:cubicBezTo>
                        <a:pt x="655" y="147"/>
                        <a:pt x="655" y="147"/>
                        <a:pt x="655" y="148"/>
                      </a:cubicBezTo>
                      <a:lnTo>
                        <a:pt x="644" y="180"/>
                      </a:lnTo>
                      <a:lnTo>
                        <a:pt x="643" y="180"/>
                      </a:lnTo>
                      <a:lnTo>
                        <a:pt x="63" y="180"/>
                      </a:lnTo>
                      <a:cubicBezTo>
                        <a:pt x="28" y="180"/>
                        <a:pt x="0" y="208"/>
                        <a:pt x="0" y="243"/>
                      </a:cubicBezTo>
                      <a:lnTo>
                        <a:pt x="0" y="949"/>
                      </a:lnTo>
                      <a:cubicBezTo>
                        <a:pt x="0" y="984"/>
                        <a:pt x="28" y="1012"/>
                        <a:pt x="63" y="1012"/>
                      </a:cubicBezTo>
                      <a:lnTo>
                        <a:pt x="362" y="1012"/>
                      </a:lnTo>
                      <a:lnTo>
                        <a:pt x="358" y="1022"/>
                      </a:lnTo>
                      <a:cubicBezTo>
                        <a:pt x="357" y="1027"/>
                        <a:pt x="356" y="1032"/>
                        <a:pt x="357" y="1036"/>
                      </a:cubicBezTo>
                      <a:lnTo>
                        <a:pt x="384" y="1170"/>
                      </a:lnTo>
                      <a:cubicBezTo>
                        <a:pt x="386" y="1179"/>
                        <a:pt x="392" y="1187"/>
                        <a:pt x="401" y="1190"/>
                      </a:cubicBezTo>
                      <a:cubicBezTo>
                        <a:pt x="404" y="1192"/>
                        <a:pt x="408" y="1192"/>
                        <a:pt x="411" y="1192"/>
                      </a:cubicBezTo>
                      <a:cubicBezTo>
                        <a:pt x="417" y="1192"/>
                        <a:pt x="423" y="1190"/>
                        <a:pt x="428" y="1186"/>
                      </a:cubicBezTo>
                      <a:lnTo>
                        <a:pt x="539" y="1099"/>
                      </a:lnTo>
                      <a:cubicBezTo>
                        <a:pt x="543" y="1096"/>
                        <a:pt x="546" y="1091"/>
                        <a:pt x="548" y="1086"/>
                      </a:cubicBezTo>
                      <a:lnTo>
                        <a:pt x="573" y="1012"/>
                      </a:lnTo>
                      <a:lnTo>
                        <a:pt x="1180" y="1012"/>
                      </a:lnTo>
                      <a:cubicBezTo>
                        <a:pt x="1215" y="1012"/>
                        <a:pt x="1243" y="984"/>
                        <a:pt x="1243" y="949"/>
                      </a:cubicBezTo>
                      <a:lnTo>
                        <a:pt x="1243" y="243"/>
                      </a:lnTo>
                      <a:cubicBezTo>
                        <a:pt x="1243" y="208"/>
                        <a:pt x="1215" y="180"/>
                        <a:pt x="1180" y="18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11E902BC-4629-7D4D-93A3-5F748779611F}"/>
                    </a:ext>
                  </a:extLst>
                </p:cNvPr>
                <p:cNvSpPr/>
                <p:nvPr/>
              </p:nvSpPr>
              <p:spPr>
                <a:xfrm>
                  <a:off x="11966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91E40CA4-3FA7-2B4C-A56F-48E3EB4050EC}"/>
                    </a:ext>
                  </a:extLst>
                </p:cNvPr>
                <p:cNvSpPr/>
                <p:nvPr/>
              </p:nvSpPr>
              <p:spPr>
                <a:xfrm>
                  <a:off x="12182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6AFC995A-69F3-474D-B0A4-3C17646DC35E}"/>
                    </a:ext>
                  </a:extLst>
                </p:cNvPr>
                <p:cNvSpPr/>
                <p:nvPr/>
              </p:nvSpPr>
              <p:spPr>
                <a:xfrm>
                  <a:off x="1239840" y="1232168"/>
                  <a:ext cx="14040" cy="140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0" h="40">
                      <a:moveTo>
                        <a:pt x="20" y="40"/>
                      </a:moveTo>
                      <a:cubicBezTo>
                        <a:pt x="31" y="40"/>
                        <a:pt x="40" y="31"/>
                        <a:pt x="40" y="20"/>
                      </a:cubicBezTo>
                      <a:cubicBezTo>
                        <a:pt x="40" y="9"/>
                        <a:pt x="31" y="0"/>
                        <a:pt x="20" y="0"/>
                      </a:cubicBezTo>
                      <a:cubicBezTo>
                        <a:pt x="9" y="0"/>
                        <a:pt x="0" y="9"/>
                        <a:pt x="0" y="20"/>
                      </a:cubicBezTo>
                      <a:cubicBezTo>
                        <a:pt x="0" y="31"/>
                        <a:pt x="9" y="40"/>
                        <a:pt x="20" y="4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D6F3E9-9111-2D45-A1E3-D312271469E5}"/>
                </a:ext>
              </a:extLst>
            </p:cNvPr>
            <p:cNvGrpSpPr/>
            <p:nvPr/>
          </p:nvGrpSpPr>
          <p:grpSpPr>
            <a:xfrm>
              <a:off x="10776726" y="8602205"/>
              <a:ext cx="2926080" cy="2926080"/>
              <a:chOff x="12705706" y="7956156"/>
              <a:chExt cx="2926080" cy="292608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BBF5CAD-EEA0-6F4A-BDD6-BF03B5C955A4}"/>
                  </a:ext>
                </a:extLst>
              </p:cNvPr>
              <p:cNvSpPr/>
              <p:nvPr/>
            </p:nvSpPr>
            <p:spPr>
              <a:xfrm>
                <a:off x="12705706" y="7956156"/>
                <a:ext cx="2926080" cy="2926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ED7417-C2BC-FC41-A4A2-F9AFEF4E142D}"/>
                  </a:ext>
                </a:extLst>
              </p:cNvPr>
              <p:cNvGrpSpPr/>
              <p:nvPr/>
            </p:nvGrpSpPr>
            <p:grpSpPr>
              <a:xfrm>
                <a:off x="13410246" y="8592304"/>
                <a:ext cx="1532494" cy="1766932"/>
                <a:chOff x="6939292" y="3247218"/>
                <a:chExt cx="320040" cy="368999"/>
              </a:xfrm>
              <a:solidFill>
                <a:schemeClr val="bg1"/>
              </a:solidFill>
            </p:grpSpPr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AD65D3AD-E631-AD40-B8B0-B6D585F6595B}"/>
                    </a:ext>
                  </a:extLst>
                </p:cNvPr>
                <p:cNvSpPr/>
                <p:nvPr/>
              </p:nvSpPr>
              <p:spPr>
                <a:xfrm>
                  <a:off x="6939292" y="3247218"/>
                  <a:ext cx="320040" cy="36899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90" h="1026">
                      <a:moveTo>
                        <a:pt x="446" y="55"/>
                      </a:moveTo>
                      <a:cubicBezTo>
                        <a:pt x="440" y="55"/>
                        <a:pt x="435" y="57"/>
                        <a:pt x="430" y="60"/>
                      </a:cubicBezTo>
                      <a:cubicBezTo>
                        <a:pt x="376" y="100"/>
                        <a:pt x="259" y="168"/>
                        <a:pt x="80" y="182"/>
                      </a:cubicBezTo>
                      <a:cubicBezTo>
                        <a:pt x="73" y="183"/>
                        <a:pt x="66" y="186"/>
                        <a:pt x="61" y="192"/>
                      </a:cubicBezTo>
                      <a:cubicBezTo>
                        <a:pt x="57" y="198"/>
                        <a:pt x="54" y="205"/>
                        <a:pt x="55" y="212"/>
                      </a:cubicBezTo>
                      <a:cubicBezTo>
                        <a:pt x="67" y="329"/>
                        <a:pt x="107" y="619"/>
                        <a:pt x="230" y="799"/>
                      </a:cubicBezTo>
                      <a:cubicBezTo>
                        <a:pt x="287" y="883"/>
                        <a:pt x="408" y="949"/>
                        <a:pt x="445" y="968"/>
                      </a:cubicBezTo>
                      <a:cubicBezTo>
                        <a:pt x="483" y="949"/>
                        <a:pt x="604" y="883"/>
                        <a:pt x="661" y="800"/>
                      </a:cubicBezTo>
                      <a:cubicBezTo>
                        <a:pt x="783" y="620"/>
                        <a:pt x="824" y="327"/>
                        <a:pt x="835" y="210"/>
                      </a:cubicBezTo>
                      <a:cubicBezTo>
                        <a:pt x="836" y="203"/>
                        <a:pt x="834" y="196"/>
                        <a:pt x="829" y="190"/>
                      </a:cubicBezTo>
                      <a:cubicBezTo>
                        <a:pt x="824" y="184"/>
                        <a:pt x="817" y="181"/>
                        <a:pt x="810" y="180"/>
                      </a:cubicBezTo>
                      <a:cubicBezTo>
                        <a:pt x="632" y="168"/>
                        <a:pt x="516" y="100"/>
                        <a:pt x="462" y="60"/>
                      </a:cubicBezTo>
                      <a:cubicBezTo>
                        <a:pt x="457" y="57"/>
                        <a:pt x="452" y="55"/>
                        <a:pt x="446" y="55"/>
                      </a:cubicBezTo>
                      <a:close/>
                      <a:moveTo>
                        <a:pt x="434" y="974"/>
                      </a:moveTo>
                      <a:close/>
                      <a:moveTo>
                        <a:pt x="446" y="1026"/>
                      </a:moveTo>
                      <a:cubicBezTo>
                        <a:pt x="442" y="1026"/>
                        <a:pt x="438" y="1025"/>
                        <a:pt x="434" y="1024"/>
                      </a:cubicBezTo>
                      <a:cubicBezTo>
                        <a:pt x="427" y="1021"/>
                        <a:pt x="261" y="942"/>
                        <a:pt x="185" y="830"/>
                      </a:cubicBezTo>
                      <a:cubicBezTo>
                        <a:pt x="55" y="640"/>
                        <a:pt x="13" y="338"/>
                        <a:pt x="1" y="218"/>
                      </a:cubicBezTo>
                      <a:cubicBezTo>
                        <a:pt x="-2" y="195"/>
                        <a:pt x="5" y="174"/>
                        <a:pt x="19" y="157"/>
                      </a:cubicBezTo>
                      <a:cubicBezTo>
                        <a:pt x="34" y="139"/>
                        <a:pt x="54" y="129"/>
                        <a:pt x="76" y="127"/>
                      </a:cubicBezTo>
                      <a:cubicBezTo>
                        <a:pt x="241" y="115"/>
                        <a:pt x="348" y="52"/>
                        <a:pt x="398" y="16"/>
                      </a:cubicBezTo>
                      <a:cubicBezTo>
                        <a:pt x="427" y="-5"/>
                        <a:pt x="466" y="-5"/>
                        <a:pt x="495" y="16"/>
                      </a:cubicBezTo>
                      <a:cubicBezTo>
                        <a:pt x="543" y="52"/>
                        <a:pt x="649" y="114"/>
                        <a:pt x="814" y="126"/>
                      </a:cubicBezTo>
                      <a:cubicBezTo>
                        <a:pt x="836" y="127"/>
                        <a:pt x="856" y="137"/>
                        <a:pt x="871" y="155"/>
                      </a:cubicBezTo>
                      <a:cubicBezTo>
                        <a:pt x="885" y="172"/>
                        <a:pt x="892" y="193"/>
                        <a:pt x="890" y="216"/>
                      </a:cubicBezTo>
                      <a:cubicBezTo>
                        <a:pt x="878" y="337"/>
                        <a:pt x="836" y="640"/>
                        <a:pt x="706" y="831"/>
                      </a:cubicBezTo>
                      <a:cubicBezTo>
                        <a:pt x="630" y="942"/>
                        <a:pt x="464" y="1021"/>
                        <a:pt x="457" y="1024"/>
                      </a:cubicBezTo>
                      <a:cubicBezTo>
                        <a:pt x="453" y="1025"/>
                        <a:pt x="449" y="1026"/>
                        <a:pt x="446" y="102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AE2F0637-A13C-2641-94BF-B40B5D84D5A7}"/>
                    </a:ext>
                  </a:extLst>
                </p:cNvPr>
                <p:cNvSpPr/>
                <p:nvPr/>
              </p:nvSpPr>
              <p:spPr>
                <a:xfrm>
                  <a:off x="7039012" y="3422178"/>
                  <a:ext cx="120600" cy="871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6" h="243">
                      <a:moveTo>
                        <a:pt x="55" y="188"/>
                      </a:moveTo>
                      <a:lnTo>
                        <a:pt x="281" y="188"/>
                      </a:lnTo>
                      <a:lnTo>
                        <a:pt x="281" y="55"/>
                      </a:lnTo>
                      <a:lnTo>
                        <a:pt x="55" y="55"/>
                      </a:lnTo>
                      <a:close/>
                      <a:moveTo>
                        <a:pt x="293" y="243"/>
                      </a:moveTo>
                      <a:lnTo>
                        <a:pt x="43" y="243"/>
                      </a:lnTo>
                      <a:cubicBezTo>
                        <a:pt x="20" y="243"/>
                        <a:pt x="0" y="223"/>
                        <a:pt x="0" y="200"/>
                      </a:cubicBezTo>
                      <a:lnTo>
                        <a:pt x="0" y="43"/>
                      </a:lnTo>
                      <a:cubicBezTo>
                        <a:pt x="0" y="19"/>
                        <a:pt x="20" y="0"/>
                        <a:pt x="43" y="0"/>
                      </a:cubicBezTo>
                      <a:lnTo>
                        <a:pt x="293" y="0"/>
                      </a:lnTo>
                      <a:cubicBezTo>
                        <a:pt x="317" y="0"/>
                        <a:pt x="336" y="19"/>
                        <a:pt x="336" y="43"/>
                      </a:cubicBezTo>
                      <a:lnTo>
                        <a:pt x="336" y="200"/>
                      </a:lnTo>
                      <a:cubicBezTo>
                        <a:pt x="336" y="223"/>
                        <a:pt x="317" y="243"/>
                        <a:pt x="293" y="24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9FC79BA5-ECA0-944E-940C-8A754B1274C8}"/>
                    </a:ext>
                  </a:extLst>
                </p:cNvPr>
                <p:cNvSpPr/>
                <p:nvPr/>
              </p:nvSpPr>
              <p:spPr>
                <a:xfrm>
                  <a:off x="7048372" y="3354498"/>
                  <a:ext cx="101880" cy="871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84" h="243">
                      <a:moveTo>
                        <a:pt x="256" y="243"/>
                      </a:moveTo>
                      <a:cubicBezTo>
                        <a:pt x="241" y="243"/>
                        <a:pt x="229" y="231"/>
                        <a:pt x="229" y="215"/>
                      </a:cubicBezTo>
                      <a:lnTo>
                        <a:pt x="228" y="142"/>
                      </a:lnTo>
                      <a:cubicBezTo>
                        <a:pt x="228" y="94"/>
                        <a:pt x="190" y="55"/>
                        <a:pt x="142" y="55"/>
                      </a:cubicBezTo>
                      <a:cubicBezTo>
                        <a:pt x="94" y="55"/>
                        <a:pt x="55" y="94"/>
                        <a:pt x="55" y="141"/>
                      </a:cubicBezTo>
                      <a:lnTo>
                        <a:pt x="55" y="215"/>
                      </a:lnTo>
                      <a:cubicBezTo>
                        <a:pt x="55" y="230"/>
                        <a:pt x="43" y="243"/>
                        <a:pt x="28" y="243"/>
                      </a:cubicBezTo>
                      <a:cubicBezTo>
                        <a:pt x="13" y="243"/>
                        <a:pt x="1" y="231"/>
                        <a:pt x="1" y="215"/>
                      </a:cubicBezTo>
                      <a:lnTo>
                        <a:pt x="0" y="142"/>
                      </a:lnTo>
                      <a:cubicBezTo>
                        <a:pt x="0" y="63"/>
                        <a:pt x="64" y="0"/>
                        <a:pt x="142" y="0"/>
                      </a:cubicBezTo>
                      <a:cubicBezTo>
                        <a:pt x="220" y="0"/>
                        <a:pt x="283" y="63"/>
                        <a:pt x="283" y="141"/>
                      </a:cubicBezTo>
                      <a:lnTo>
                        <a:pt x="284" y="215"/>
                      </a:lnTo>
                      <a:cubicBezTo>
                        <a:pt x="284" y="230"/>
                        <a:pt x="272" y="243"/>
                        <a:pt x="256" y="24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A16B6A0-5CBF-DE4F-AFF7-244DB0EA909F}"/>
              </a:ext>
            </a:extLst>
          </p:cNvPr>
          <p:cNvSpPr/>
          <p:nvPr/>
        </p:nvSpPr>
        <p:spPr>
          <a:xfrm rot="10800000" flipV="1">
            <a:off x="24127811" y="-1"/>
            <a:ext cx="249836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20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D9612AF-B068-0C48-B698-8CBFB08045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421" y="5882754"/>
            <a:ext cx="6119127" cy="6119114"/>
          </a:xfrm>
        </p:spPr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2856426C-CD27-6448-8436-E347759310B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70E723F-114E-F84B-91FC-91EC7FAB8A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4712693" y="2950274"/>
            <a:ext cx="1495226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The United Financial Team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619598-C06B-8447-A162-D8983323E6FD}"/>
              </a:ext>
            </a:extLst>
          </p:cNvPr>
          <p:cNvGrpSpPr/>
          <p:nvPr/>
        </p:nvGrpSpPr>
        <p:grpSpPr>
          <a:xfrm flipH="1">
            <a:off x="1067212" y="7860056"/>
            <a:ext cx="5182682" cy="2130923"/>
            <a:chOff x="3968814" y="10910164"/>
            <a:chExt cx="5182682" cy="2130923"/>
          </a:xfrm>
        </p:grpSpPr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87458C79-6977-2E45-AE24-C28BEC43FFE0}"/>
                </a:ext>
              </a:extLst>
            </p:cNvPr>
            <p:cNvSpPr txBox="1">
              <a:spLocks/>
            </p:cNvSpPr>
            <p:nvPr/>
          </p:nvSpPr>
          <p:spPr>
            <a:xfrm>
              <a:off x="3968814" y="11713532"/>
              <a:ext cx="5182682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B388D7-87BF-204B-B80C-1AED32592D3D}"/>
                </a:ext>
              </a:extLst>
            </p:cNvPr>
            <p:cNvSpPr/>
            <p:nvPr/>
          </p:nvSpPr>
          <p:spPr>
            <a:xfrm>
              <a:off x="4105974" y="10910164"/>
              <a:ext cx="48231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258C31-FF2E-014C-B780-988AF28EDFFF}"/>
              </a:ext>
            </a:extLst>
          </p:cNvPr>
          <p:cNvGrpSpPr/>
          <p:nvPr/>
        </p:nvGrpSpPr>
        <p:grpSpPr>
          <a:xfrm flipH="1">
            <a:off x="18127760" y="7860056"/>
            <a:ext cx="5182682" cy="2130923"/>
            <a:chOff x="3968814" y="10910164"/>
            <a:chExt cx="5182682" cy="2130923"/>
          </a:xfrm>
        </p:grpSpPr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80B9E16E-C911-8149-80F4-6A75547B3DD2}"/>
                </a:ext>
              </a:extLst>
            </p:cNvPr>
            <p:cNvSpPr txBox="1">
              <a:spLocks/>
            </p:cNvSpPr>
            <p:nvPr/>
          </p:nvSpPr>
          <p:spPr>
            <a:xfrm>
              <a:off x="3968814" y="11713532"/>
              <a:ext cx="5182682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A9D703-3D7C-EB44-902A-64FAD96E2B36}"/>
                </a:ext>
              </a:extLst>
            </p:cNvPr>
            <p:cNvSpPr/>
            <p:nvPr/>
          </p:nvSpPr>
          <p:spPr>
            <a:xfrm>
              <a:off x="4176312" y="10910164"/>
              <a:ext cx="48231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0F613F7-485E-1D49-9AD4-66ACE7B35C57}"/>
              </a:ext>
            </a:extLst>
          </p:cNvPr>
          <p:cNvSpPr/>
          <p:nvPr/>
        </p:nvSpPr>
        <p:spPr>
          <a:xfrm rot="10800000" flipV="1">
            <a:off x="0" y="1126425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86E4B31-8999-DC46-A9B5-79BBD41F1DA0}"/>
              </a:ext>
            </a:extLst>
          </p:cNvPr>
          <p:cNvSpPr/>
          <p:nvPr/>
        </p:nvSpPr>
        <p:spPr>
          <a:xfrm>
            <a:off x="9029579" y="5860331"/>
            <a:ext cx="6141537" cy="614153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37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A9622BE-A12C-3648-A97B-437D35CDE0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8780754" y="-7"/>
            <a:ext cx="15596896" cy="13716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14D2F-6EAA-3945-858A-FCFC6C102C61}"/>
              </a:ext>
            </a:extLst>
          </p:cNvPr>
          <p:cNvSpPr txBox="1"/>
          <p:nvPr/>
        </p:nvSpPr>
        <p:spPr>
          <a:xfrm>
            <a:off x="10936160" y="1358210"/>
            <a:ext cx="56430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D09752-5A9F-6B4D-896C-C6B6D4BCABEA}"/>
              </a:ext>
            </a:extLst>
          </p:cNvPr>
          <p:cNvGrpSpPr/>
          <p:nvPr/>
        </p:nvGrpSpPr>
        <p:grpSpPr>
          <a:xfrm>
            <a:off x="10936160" y="6342006"/>
            <a:ext cx="4371895" cy="4739759"/>
            <a:chOff x="15681579" y="2648167"/>
            <a:chExt cx="4371895" cy="47397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B36E11-4202-EF4C-AB90-CC578CCF7428}"/>
                </a:ext>
              </a:extLst>
            </p:cNvPr>
            <p:cNvSpPr/>
            <p:nvPr/>
          </p:nvSpPr>
          <p:spPr>
            <a:xfrm>
              <a:off x="15709140" y="3971606"/>
              <a:ext cx="4344334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Mission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Services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Meet Our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Listing Properties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Social Media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407B26-6EE2-9F41-B05B-0C46AF988751}"/>
                </a:ext>
              </a:extLst>
            </p:cNvPr>
            <p:cNvSpPr/>
            <p:nvPr/>
          </p:nvSpPr>
          <p:spPr>
            <a:xfrm>
              <a:off x="15681579" y="2648167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Topic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83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401E614-0E07-A34F-A4B2-2F61B27393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BD7CA-4BEA-1643-9D8B-5659485B4969}"/>
              </a:ext>
            </a:extLst>
          </p:cNvPr>
          <p:cNvSpPr/>
          <p:nvPr/>
        </p:nvSpPr>
        <p:spPr>
          <a:xfrm>
            <a:off x="-35808" y="1"/>
            <a:ext cx="24413458" cy="1058133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030C0D-A631-5E49-A9A3-A698156B0ECB}"/>
              </a:ext>
            </a:extLst>
          </p:cNvPr>
          <p:cNvGrpSpPr/>
          <p:nvPr/>
        </p:nvGrpSpPr>
        <p:grpSpPr>
          <a:xfrm flipH="1">
            <a:off x="15025609" y="3145447"/>
            <a:ext cx="7971764" cy="4290441"/>
            <a:chOff x="14813815" y="7694206"/>
            <a:chExt cx="7971764" cy="429044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DBFC48-1286-8240-8822-2F5E0886635A}"/>
                </a:ext>
              </a:extLst>
            </p:cNvPr>
            <p:cNvGrpSpPr/>
            <p:nvPr/>
          </p:nvGrpSpPr>
          <p:grpSpPr>
            <a:xfrm flipH="1">
              <a:off x="14813815" y="7694206"/>
              <a:ext cx="7971764" cy="2035441"/>
              <a:chOff x="14930406" y="2386646"/>
              <a:chExt cx="7971764" cy="2035441"/>
            </a:xfrm>
          </p:grpSpPr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8998D8A2-F949-7748-B0BA-EC6870549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0406" y="3094532"/>
                <a:ext cx="7971764" cy="132755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  <a:endPara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6185C5-FA28-EF47-98D4-9F3873913486}"/>
                  </a:ext>
                </a:extLst>
              </p:cNvPr>
              <p:cNvSpPr/>
              <p:nvPr/>
            </p:nvSpPr>
            <p:spPr>
              <a:xfrm>
                <a:off x="15079922" y="2386646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DEC10D-0B81-5640-93EB-41615CB01875}"/>
                </a:ext>
              </a:extLst>
            </p:cNvPr>
            <p:cNvGrpSpPr/>
            <p:nvPr/>
          </p:nvGrpSpPr>
          <p:grpSpPr>
            <a:xfrm flipH="1">
              <a:off x="14813815" y="10503204"/>
              <a:ext cx="7971764" cy="1481443"/>
              <a:chOff x="14930406" y="2386646"/>
              <a:chExt cx="7971764" cy="1481443"/>
            </a:xfrm>
          </p:grpSpPr>
          <p:sp>
            <p:nvSpPr>
              <p:cNvPr id="18" name="Subtitle 2">
                <a:extLst>
                  <a:ext uri="{FF2B5EF4-FFF2-40B4-BE49-F238E27FC236}">
                    <a16:creationId xmlns:a16="http://schemas.microsoft.com/office/drawing/2014/main" id="{EC824E9C-2973-B64D-A781-26F4FC3DE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0406" y="3094532"/>
                <a:ext cx="7971764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being.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D9ED97-C889-6F49-BE4B-5362124B806D}"/>
                  </a:ext>
                </a:extLst>
              </p:cNvPr>
              <p:cNvSpPr/>
              <p:nvPr/>
            </p:nvSpPr>
            <p:spPr>
              <a:xfrm>
                <a:off x="15079922" y="2386646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D51E81E-E5E3-E94C-97CF-567688148C54}"/>
              </a:ext>
            </a:extLst>
          </p:cNvPr>
          <p:cNvSpPr/>
          <p:nvPr/>
        </p:nvSpPr>
        <p:spPr>
          <a:xfrm rot="5400000" flipV="1">
            <a:off x="-5272948" y="6738972"/>
            <a:ext cx="13716002" cy="238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CBB671-5A3A-C04A-BDF8-D2094DD4E384}"/>
              </a:ext>
            </a:extLst>
          </p:cNvPr>
          <p:cNvSpPr txBox="1"/>
          <p:nvPr/>
        </p:nvSpPr>
        <p:spPr>
          <a:xfrm>
            <a:off x="3196901" y="4552004"/>
            <a:ext cx="717680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Contact 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818D9C-71FA-9A47-81E7-F1DE00EAF647}"/>
              </a:ext>
            </a:extLst>
          </p:cNvPr>
          <p:cNvSpPr txBox="1"/>
          <p:nvPr/>
        </p:nvSpPr>
        <p:spPr>
          <a:xfrm>
            <a:off x="3196901" y="11802674"/>
            <a:ext cx="908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A2CB2A-1070-EB41-91B6-9C1BB08D4199}"/>
              </a:ext>
            </a:extLst>
          </p:cNvPr>
          <p:cNvSpPr/>
          <p:nvPr/>
        </p:nvSpPr>
        <p:spPr>
          <a:xfrm>
            <a:off x="12535559" y="3332023"/>
            <a:ext cx="1714211" cy="1714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5B1B1B-51AF-0D4C-9E0D-3D3932A41373}"/>
              </a:ext>
            </a:extLst>
          </p:cNvPr>
          <p:cNvSpPr/>
          <p:nvPr/>
        </p:nvSpPr>
        <p:spPr>
          <a:xfrm>
            <a:off x="12535559" y="5805225"/>
            <a:ext cx="1714211" cy="1714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D8402FE-DFDB-8743-9055-FADBD92CCDDB}"/>
              </a:ext>
            </a:extLst>
          </p:cNvPr>
          <p:cNvSpPr/>
          <p:nvPr/>
        </p:nvSpPr>
        <p:spPr>
          <a:xfrm>
            <a:off x="12930114" y="6367793"/>
            <a:ext cx="887690" cy="5694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851">
                <a:moveTo>
                  <a:pt x="86" y="765"/>
                </a:moveTo>
                <a:lnTo>
                  <a:pt x="86" y="127"/>
                </a:lnTo>
                <a:lnTo>
                  <a:pt x="642" y="411"/>
                </a:lnTo>
                <a:cubicBezTo>
                  <a:pt x="643" y="411"/>
                  <a:pt x="644" y="412"/>
                  <a:pt x="644" y="412"/>
                </a:cubicBezTo>
                <a:cubicBezTo>
                  <a:pt x="645" y="412"/>
                  <a:pt x="645" y="412"/>
                  <a:pt x="645" y="412"/>
                </a:cubicBezTo>
                <a:cubicBezTo>
                  <a:pt x="646" y="412"/>
                  <a:pt x="646" y="413"/>
                  <a:pt x="647" y="413"/>
                </a:cubicBezTo>
                <a:lnTo>
                  <a:pt x="648" y="413"/>
                </a:lnTo>
                <a:cubicBezTo>
                  <a:pt x="648" y="414"/>
                  <a:pt x="649" y="414"/>
                  <a:pt x="650" y="414"/>
                </a:cubicBezTo>
                <a:cubicBezTo>
                  <a:pt x="651" y="414"/>
                  <a:pt x="652" y="414"/>
                  <a:pt x="653" y="415"/>
                </a:cubicBezTo>
                <a:cubicBezTo>
                  <a:pt x="654" y="415"/>
                  <a:pt x="655" y="415"/>
                  <a:pt x="655" y="415"/>
                </a:cubicBezTo>
                <a:cubicBezTo>
                  <a:pt x="656" y="415"/>
                  <a:pt x="656" y="415"/>
                  <a:pt x="656" y="415"/>
                </a:cubicBezTo>
                <a:cubicBezTo>
                  <a:pt x="657" y="415"/>
                  <a:pt x="657" y="415"/>
                  <a:pt x="658" y="415"/>
                </a:cubicBezTo>
                <a:lnTo>
                  <a:pt x="659" y="415"/>
                </a:lnTo>
                <a:cubicBezTo>
                  <a:pt x="660" y="415"/>
                  <a:pt x="661" y="416"/>
                  <a:pt x="661" y="416"/>
                </a:cubicBezTo>
                <a:lnTo>
                  <a:pt x="662" y="416"/>
                </a:lnTo>
                <a:cubicBezTo>
                  <a:pt x="662" y="416"/>
                  <a:pt x="663" y="415"/>
                  <a:pt x="664" y="415"/>
                </a:cubicBezTo>
                <a:lnTo>
                  <a:pt x="665" y="415"/>
                </a:lnTo>
                <a:cubicBezTo>
                  <a:pt x="665" y="415"/>
                  <a:pt x="666" y="415"/>
                  <a:pt x="667" y="415"/>
                </a:cubicBezTo>
                <a:lnTo>
                  <a:pt x="668" y="415"/>
                </a:lnTo>
                <a:cubicBezTo>
                  <a:pt x="668" y="415"/>
                  <a:pt x="669" y="415"/>
                  <a:pt x="670" y="415"/>
                </a:cubicBezTo>
                <a:cubicBezTo>
                  <a:pt x="671" y="414"/>
                  <a:pt x="672" y="414"/>
                  <a:pt x="673" y="414"/>
                </a:cubicBezTo>
                <a:cubicBezTo>
                  <a:pt x="674" y="414"/>
                  <a:pt x="675" y="414"/>
                  <a:pt x="675" y="413"/>
                </a:cubicBezTo>
                <a:cubicBezTo>
                  <a:pt x="676" y="413"/>
                  <a:pt x="676" y="413"/>
                  <a:pt x="676" y="413"/>
                </a:cubicBezTo>
                <a:cubicBezTo>
                  <a:pt x="677" y="413"/>
                  <a:pt x="677" y="412"/>
                  <a:pt x="678" y="412"/>
                </a:cubicBezTo>
                <a:cubicBezTo>
                  <a:pt x="679" y="412"/>
                  <a:pt x="680" y="411"/>
                  <a:pt x="681" y="411"/>
                </a:cubicBezTo>
                <a:lnTo>
                  <a:pt x="1240" y="127"/>
                </a:lnTo>
                <a:lnTo>
                  <a:pt x="1240" y="765"/>
                </a:lnTo>
                <a:close/>
                <a:moveTo>
                  <a:pt x="662" y="324"/>
                </a:moveTo>
                <a:lnTo>
                  <a:pt x="194" y="86"/>
                </a:lnTo>
                <a:lnTo>
                  <a:pt x="1132" y="86"/>
                </a:lnTo>
                <a:close/>
                <a:moveTo>
                  <a:pt x="1326" y="60"/>
                </a:moveTo>
                <a:cubicBezTo>
                  <a:pt x="1327" y="52"/>
                  <a:pt x="1325" y="45"/>
                  <a:pt x="1322" y="37"/>
                </a:cubicBezTo>
                <a:cubicBezTo>
                  <a:pt x="1320" y="33"/>
                  <a:pt x="1317" y="30"/>
                  <a:pt x="1315" y="27"/>
                </a:cubicBezTo>
                <a:cubicBezTo>
                  <a:pt x="1303" y="11"/>
                  <a:pt x="1283" y="0"/>
                  <a:pt x="1260" y="0"/>
                </a:cubicBezTo>
                <a:lnTo>
                  <a:pt x="66" y="0"/>
                </a:lnTo>
                <a:cubicBezTo>
                  <a:pt x="43" y="0"/>
                  <a:pt x="23" y="11"/>
                  <a:pt x="11" y="27"/>
                </a:cubicBezTo>
                <a:cubicBezTo>
                  <a:pt x="9" y="30"/>
                  <a:pt x="6" y="33"/>
                  <a:pt x="4" y="37"/>
                </a:cubicBezTo>
                <a:cubicBezTo>
                  <a:pt x="1" y="44"/>
                  <a:pt x="-1" y="52"/>
                  <a:pt x="0" y="60"/>
                </a:cubicBezTo>
                <a:cubicBezTo>
                  <a:pt x="0" y="61"/>
                  <a:pt x="0" y="63"/>
                  <a:pt x="0" y="64"/>
                </a:cubicBezTo>
                <a:lnTo>
                  <a:pt x="0" y="787"/>
                </a:lnTo>
                <a:cubicBezTo>
                  <a:pt x="0" y="822"/>
                  <a:pt x="29" y="851"/>
                  <a:pt x="66" y="851"/>
                </a:cubicBezTo>
                <a:lnTo>
                  <a:pt x="1260" y="851"/>
                </a:lnTo>
                <a:cubicBezTo>
                  <a:pt x="1297" y="851"/>
                  <a:pt x="1326" y="822"/>
                  <a:pt x="1326" y="787"/>
                </a:cubicBezTo>
                <a:lnTo>
                  <a:pt x="1326" y="64"/>
                </a:lnTo>
                <a:cubicBezTo>
                  <a:pt x="1326" y="63"/>
                  <a:pt x="1326" y="61"/>
                  <a:pt x="1326" y="6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65F15F0-25DB-5548-983C-8B4FDD8CF4B0}"/>
              </a:ext>
            </a:extLst>
          </p:cNvPr>
          <p:cNvSpPr/>
          <p:nvPr/>
        </p:nvSpPr>
        <p:spPr>
          <a:xfrm>
            <a:off x="12930116" y="3761892"/>
            <a:ext cx="887687" cy="88768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462" y="515"/>
                </a:moveTo>
                <a:close/>
                <a:moveTo>
                  <a:pt x="1020" y="889"/>
                </a:moveTo>
                <a:close/>
                <a:moveTo>
                  <a:pt x="287" y="86"/>
                </a:moveTo>
                <a:cubicBezTo>
                  <a:pt x="271" y="86"/>
                  <a:pt x="250" y="88"/>
                  <a:pt x="228" y="94"/>
                </a:cubicBezTo>
                <a:cubicBezTo>
                  <a:pt x="178" y="110"/>
                  <a:pt x="137" y="144"/>
                  <a:pt x="107" y="198"/>
                </a:cubicBezTo>
                <a:cubicBezTo>
                  <a:pt x="65" y="271"/>
                  <a:pt x="87" y="383"/>
                  <a:pt x="162" y="485"/>
                </a:cubicBezTo>
                <a:lnTo>
                  <a:pt x="172" y="499"/>
                </a:lnTo>
                <a:cubicBezTo>
                  <a:pt x="195" y="529"/>
                  <a:pt x="218" y="561"/>
                  <a:pt x="240" y="593"/>
                </a:cubicBezTo>
                <a:cubicBezTo>
                  <a:pt x="291" y="666"/>
                  <a:pt x="348" y="736"/>
                  <a:pt x="408" y="802"/>
                </a:cubicBezTo>
                <a:cubicBezTo>
                  <a:pt x="486" y="888"/>
                  <a:pt x="573" y="969"/>
                  <a:pt x="664" y="1041"/>
                </a:cubicBezTo>
                <a:cubicBezTo>
                  <a:pt x="699" y="1069"/>
                  <a:pt x="727" y="1092"/>
                  <a:pt x="752" y="1113"/>
                </a:cubicBezTo>
                <a:cubicBezTo>
                  <a:pt x="807" y="1158"/>
                  <a:pt x="947" y="1261"/>
                  <a:pt x="1071" y="1251"/>
                </a:cubicBezTo>
                <a:cubicBezTo>
                  <a:pt x="1129" y="1246"/>
                  <a:pt x="1183" y="1219"/>
                  <a:pt x="1215" y="1178"/>
                </a:cubicBezTo>
                <a:cubicBezTo>
                  <a:pt x="1244" y="1142"/>
                  <a:pt x="1256" y="1095"/>
                  <a:pt x="1250" y="1040"/>
                </a:cubicBezTo>
                <a:cubicBezTo>
                  <a:pt x="1231" y="1024"/>
                  <a:pt x="1190" y="989"/>
                  <a:pt x="1145" y="957"/>
                </a:cubicBezTo>
                <a:cubicBezTo>
                  <a:pt x="1061" y="896"/>
                  <a:pt x="1028" y="889"/>
                  <a:pt x="1020" y="889"/>
                </a:cubicBezTo>
                <a:cubicBezTo>
                  <a:pt x="1008" y="889"/>
                  <a:pt x="973" y="908"/>
                  <a:pt x="952" y="919"/>
                </a:cubicBezTo>
                <a:cubicBezTo>
                  <a:pt x="905" y="944"/>
                  <a:pt x="856" y="970"/>
                  <a:pt x="813" y="966"/>
                </a:cubicBezTo>
                <a:cubicBezTo>
                  <a:pt x="800" y="965"/>
                  <a:pt x="763" y="962"/>
                  <a:pt x="642" y="856"/>
                </a:cubicBezTo>
                <a:cubicBezTo>
                  <a:pt x="571" y="794"/>
                  <a:pt x="500" y="721"/>
                  <a:pt x="451" y="660"/>
                </a:cubicBezTo>
                <a:cubicBezTo>
                  <a:pt x="413" y="612"/>
                  <a:pt x="370" y="551"/>
                  <a:pt x="377" y="503"/>
                </a:cubicBezTo>
                <a:cubicBezTo>
                  <a:pt x="381" y="469"/>
                  <a:pt x="401" y="435"/>
                  <a:pt x="421" y="402"/>
                </a:cubicBezTo>
                <a:cubicBezTo>
                  <a:pt x="434" y="380"/>
                  <a:pt x="454" y="347"/>
                  <a:pt x="453" y="334"/>
                </a:cubicBezTo>
                <a:cubicBezTo>
                  <a:pt x="450" y="297"/>
                  <a:pt x="389" y="194"/>
                  <a:pt x="306" y="87"/>
                </a:cubicBezTo>
                <a:cubicBezTo>
                  <a:pt x="301" y="86"/>
                  <a:pt x="294" y="86"/>
                  <a:pt x="287" y="86"/>
                </a:cubicBezTo>
                <a:close/>
                <a:moveTo>
                  <a:pt x="1053" y="1338"/>
                </a:moveTo>
                <a:cubicBezTo>
                  <a:pt x="991" y="1338"/>
                  <a:pt x="924" y="1319"/>
                  <a:pt x="852" y="1282"/>
                </a:cubicBezTo>
                <a:cubicBezTo>
                  <a:pt x="787" y="1249"/>
                  <a:pt x="732" y="1208"/>
                  <a:pt x="698" y="1179"/>
                </a:cubicBezTo>
                <a:cubicBezTo>
                  <a:pt x="672" y="1158"/>
                  <a:pt x="645" y="1136"/>
                  <a:pt x="611" y="1109"/>
                </a:cubicBezTo>
                <a:cubicBezTo>
                  <a:pt x="515" y="1034"/>
                  <a:pt x="426" y="950"/>
                  <a:pt x="344" y="860"/>
                </a:cubicBezTo>
                <a:cubicBezTo>
                  <a:pt x="282" y="791"/>
                  <a:pt x="223" y="718"/>
                  <a:pt x="170" y="642"/>
                </a:cubicBezTo>
                <a:cubicBezTo>
                  <a:pt x="148" y="611"/>
                  <a:pt x="125" y="580"/>
                  <a:pt x="103" y="550"/>
                </a:cubicBezTo>
                <a:lnTo>
                  <a:pt x="93" y="536"/>
                </a:lnTo>
                <a:cubicBezTo>
                  <a:pt x="47" y="475"/>
                  <a:pt x="17" y="408"/>
                  <a:pt x="5" y="342"/>
                </a:cubicBezTo>
                <a:cubicBezTo>
                  <a:pt x="-7" y="272"/>
                  <a:pt x="2" y="208"/>
                  <a:pt x="32" y="155"/>
                </a:cubicBezTo>
                <a:cubicBezTo>
                  <a:pt x="73" y="83"/>
                  <a:pt x="132" y="33"/>
                  <a:pt x="203" y="12"/>
                </a:cubicBezTo>
                <a:cubicBezTo>
                  <a:pt x="261" y="-5"/>
                  <a:pt x="311" y="0"/>
                  <a:pt x="330" y="3"/>
                </a:cubicBezTo>
                <a:cubicBezTo>
                  <a:pt x="345" y="6"/>
                  <a:pt x="358" y="14"/>
                  <a:pt x="367" y="26"/>
                </a:cubicBezTo>
                <a:cubicBezTo>
                  <a:pt x="379" y="40"/>
                  <a:pt x="420" y="94"/>
                  <a:pt x="458" y="152"/>
                </a:cubicBezTo>
                <a:cubicBezTo>
                  <a:pt x="527" y="257"/>
                  <a:pt x="537" y="303"/>
                  <a:pt x="539" y="328"/>
                </a:cubicBezTo>
                <a:cubicBezTo>
                  <a:pt x="541" y="368"/>
                  <a:pt x="518" y="408"/>
                  <a:pt x="495" y="446"/>
                </a:cubicBezTo>
                <a:cubicBezTo>
                  <a:pt x="481" y="470"/>
                  <a:pt x="465" y="497"/>
                  <a:pt x="462" y="514"/>
                </a:cubicBezTo>
                <a:cubicBezTo>
                  <a:pt x="462" y="517"/>
                  <a:pt x="466" y="537"/>
                  <a:pt x="506" y="589"/>
                </a:cubicBezTo>
                <a:cubicBezTo>
                  <a:pt x="534" y="627"/>
                  <a:pt x="573" y="671"/>
                  <a:pt x="619" y="716"/>
                </a:cubicBezTo>
                <a:cubicBezTo>
                  <a:pt x="716" y="813"/>
                  <a:pt x="799" y="875"/>
                  <a:pt x="821" y="881"/>
                </a:cubicBezTo>
                <a:cubicBezTo>
                  <a:pt x="840" y="882"/>
                  <a:pt x="883" y="859"/>
                  <a:pt x="911" y="843"/>
                </a:cubicBezTo>
                <a:cubicBezTo>
                  <a:pt x="954" y="820"/>
                  <a:pt x="991" y="800"/>
                  <a:pt x="1025" y="803"/>
                </a:cubicBezTo>
                <a:cubicBezTo>
                  <a:pt x="1077" y="806"/>
                  <a:pt x="1147" y="852"/>
                  <a:pt x="1195" y="887"/>
                </a:cubicBezTo>
                <a:cubicBezTo>
                  <a:pt x="1249" y="925"/>
                  <a:pt x="1296" y="966"/>
                  <a:pt x="1314" y="981"/>
                </a:cubicBezTo>
                <a:cubicBezTo>
                  <a:pt x="1325" y="991"/>
                  <a:pt x="1332" y="1004"/>
                  <a:pt x="1334" y="1018"/>
                </a:cubicBezTo>
                <a:cubicBezTo>
                  <a:pt x="1346" y="1101"/>
                  <a:pt x="1328" y="1175"/>
                  <a:pt x="1283" y="1232"/>
                </a:cubicBezTo>
                <a:cubicBezTo>
                  <a:pt x="1235" y="1291"/>
                  <a:pt x="1161" y="1329"/>
                  <a:pt x="1078" y="1336"/>
                </a:cubicBezTo>
                <a:cubicBezTo>
                  <a:pt x="1070" y="1337"/>
                  <a:pt x="1061" y="1338"/>
                  <a:pt x="1053" y="133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1739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CC42E4-CAFF-6C4E-93C1-56D58CD390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6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05E42-6D56-0F40-8956-D65DFA095DB1}"/>
              </a:ext>
            </a:extLst>
          </p:cNvPr>
          <p:cNvSpPr txBox="1"/>
          <p:nvPr/>
        </p:nvSpPr>
        <p:spPr>
          <a:xfrm>
            <a:off x="2103120" y="10591298"/>
            <a:ext cx="488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DAVE RAMSEY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BFA85-6B20-E146-8CDB-E480FC5646F3}"/>
              </a:ext>
            </a:extLst>
          </p:cNvPr>
          <p:cNvSpPr txBox="1"/>
          <p:nvPr/>
        </p:nvSpPr>
        <p:spPr>
          <a:xfrm>
            <a:off x="2103120" y="1879329"/>
            <a:ext cx="160020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 believe that through knowledge and discipline, financial peace is possible for all of us.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95E76-CFBD-6C48-98BB-C7C6E484D5EF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0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8072F4-249C-274B-ACD2-ED7EB519BB15}"/>
              </a:ext>
            </a:extLst>
          </p:cNvPr>
          <p:cNvSpPr/>
          <p:nvPr/>
        </p:nvSpPr>
        <p:spPr>
          <a:xfrm rot="10800000" flipV="1">
            <a:off x="0" y="-2"/>
            <a:ext cx="24377650" cy="13716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BFA751-7667-5343-86FE-ADB1397B8BD2}"/>
              </a:ext>
            </a:extLst>
          </p:cNvPr>
          <p:cNvSpPr txBox="1"/>
          <p:nvPr/>
        </p:nvSpPr>
        <p:spPr>
          <a:xfrm>
            <a:off x="1778626" y="1441837"/>
            <a:ext cx="882841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Tools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27D13C-474C-F641-84E0-BDAB7ABCE2AE}"/>
              </a:ext>
            </a:extLst>
          </p:cNvPr>
          <p:cNvGrpSpPr/>
          <p:nvPr/>
        </p:nvGrpSpPr>
        <p:grpSpPr>
          <a:xfrm>
            <a:off x="1778626" y="4207116"/>
            <a:ext cx="2926080" cy="2926080"/>
            <a:chOff x="1778626" y="4207116"/>
            <a:chExt cx="2926080" cy="292608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C041576-1FE8-E54B-A8EB-309ABF9D2734}"/>
                </a:ext>
              </a:extLst>
            </p:cNvPr>
            <p:cNvSpPr/>
            <p:nvPr/>
          </p:nvSpPr>
          <p:spPr>
            <a:xfrm>
              <a:off x="1778626" y="4207116"/>
              <a:ext cx="2926080" cy="292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E93AB9E-D9DD-0647-A6DE-55DF2F74D685}"/>
                </a:ext>
              </a:extLst>
            </p:cNvPr>
            <p:cNvGrpSpPr/>
            <p:nvPr/>
          </p:nvGrpSpPr>
          <p:grpSpPr>
            <a:xfrm>
              <a:off x="2582953" y="5034940"/>
              <a:ext cx="1317426" cy="1270432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D5E0612B-A540-EE44-B71F-F33E35043895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000B35E-D231-5943-A845-24CA25F0638A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8F5DE3A-60D3-7645-8B4C-05FF5F519B42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18E07A78-5B9E-2E4D-8799-B99AE30AFEB5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DB69FEB8-EBFB-EA4B-91EC-31ECB58E3518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1B199-4B5C-9846-89EB-2F2EC010C323}"/>
              </a:ext>
            </a:extLst>
          </p:cNvPr>
          <p:cNvGrpSpPr/>
          <p:nvPr/>
        </p:nvGrpSpPr>
        <p:grpSpPr>
          <a:xfrm>
            <a:off x="1778626" y="7956156"/>
            <a:ext cx="2926080" cy="2926080"/>
            <a:chOff x="1778626" y="7956156"/>
            <a:chExt cx="2926080" cy="29260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D6B4BE9-B35B-234B-9403-4EAF66B8A739}"/>
                </a:ext>
              </a:extLst>
            </p:cNvPr>
            <p:cNvSpPr/>
            <p:nvPr/>
          </p:nvSpPr>
          <p:spPr>
            <a:xfrm>
              <a:off x="1778626" y="7956156"/>
              <a:ext cx="2926080" cy="292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418E90A-E442-3B48-93C4-6CA2BFCAF4C8}"/>
                </a:ext>
              </a:extLst>
            </p:cNvPr>
            <p:cNvGrpSpPr/>
            <p:nvPr/>
          </p:nvGrpSpPr>
          <p:grpSpPr>
            <a:xfrm>
              <a:off x="2383740" y="8657617"/>
              <a:ext cx="1651978" cy="1507066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1183588-72BA-B744-BAB2-AF8559FA7821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CF1C95-1D7E-3647-9E49-CD499B15B1EA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73C4C7D-7E94-4D4B-8AC1-7C0A47005DE7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6A86FA4-AC3C-484E-8DF7-7A192D3D4BE8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9B2D803A-F053-4646-B5EC-E8B5612232AE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92788E-5DEE-114E-BA49-461233AD56E4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63C62517-7A36-C348-987A-003BD1475ADE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850069C5-E379-724D-B5F1-0ABDBDDB83BB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927ED18B-C4F3-1D46-9E69-C505073BD25D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25B0FA08-1B14-0845-ADF1-A709E0CD9448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048E0D-FD54-5545-9F14-A13729F9833D}"/>
              </a:ext>
            </a:extLst>
          </p:cNvPr>
          <p:cNvGrpSpPr/>
          <p:nvPr/>
        </p:nvGrpSpPr>
        <p:grpSpPr>
          <a:xfrm>
            <a:off x="12705706" y="4207116"/>
            <a:ext cx="2926080" cy="2926080"/>
            <a:chOff x="12705706" y="4207116"/>
            <a:chExt cx="2926080" cy="29260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AA2AC0-8970-B346-99BB-3DE0426A6031}"/>
                </a:ext>
              </a:extLst>
            </p:cNvPr>
            <p:cNvSpPr/>
            <p:nvPr/>
          </p:nvSpPr>
          <p:spPr>
            <a:xfrm>
              <a:off x="12705706" y="4207116"/>
              <a:ext cx="2926080" cy="292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98D17CB-3C8F-694E-867D-DD966104B66E}"/>
                </a:ext>
              </a:extLst>
            </p:cNvPr>
            <p:cNvGrpSpPr/>
            <p:nvPr/>
          </p:nvGrpSpPr>
          <p:grpSpPr>
            <a:xfrm>
              <a:off x="13427408" y="5014150"/>
              <a:ext cx="1482676" cy="1421792"/>
              <a:chOff x="1157760" y="1140368"/>
              <a:chExt cx="447120" cy="428760"/>
            </a:xfrm>
            <a:solidFill>
              <a:schemeClr val="bg2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5B85A7F2-5015-4F46-A128-4417E13E751D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E701B3CC-5871-E947-8B59-DCB98E4733E0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EE71A511-FE56-924F-8823-2A0ADC449C10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12919028-E882-BD47-8CF8-A1971EADE8BA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67D7AA-7C91-F142-A151-5D0638666CC5}"/>
              </a:ext>
            </a:extLst>
          </p:cNvPr>
          <p:cNvGrpSpPr/>
          <p:nvPr/>
        </p:nvGrpSpPr>
        <p:grpSpPr>
          <a:xfrm>
            <a:off x="12705706" y="7956156"/>
            <a:ext cx="2926080" cy="2926080"/>
            <a:chOff x="12705706" y="7956156"/>
            <a:chExt cx="2926080" cy="292608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814F547-AFB0-4F46-A074-AD0EA2BFC9D4}"/>
                </a:ext>
              </a:extLst>
            </p:cNvPr>
            <p:cNvSpPr/>
            <p:nvPr/>
          </p:nvSpPr>
          <p:spPr>
            <a:xfrm>
              <a:off x="12705706" y="7956156"/>
              <a:ext cx="2926080" cy="292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5F5E25-EABE-2846-8EEF-711BE6F75C74}"/>
                </a:ext>
              </a:extLst>
            </p:cNvPr>
            <p:cNvGrpSpPr/>
            <p:nvPr/>
          </p:nvGrpSpPr>
          <p:grpSpPr>
            <a:xfrm>
              <a:off x="13410246" y="8592304"/>
              <a:ext cx="1532494" cy="1766932"/>
              <a:chOff x="6939292" y="3247218"/>
              <a:chExt cx="320040" cy="368999"/>
            </a:xfrm>
            <a:solidFill>
              <a:schemeClr val="bg1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6F2FF7D-90CF-4045-9120-EA7D4E24B329}"/>
                  </a:ext>
                </a:extLst>
              </p:cNvPr>
              <p:cNvSpPr/>
              <p:nvPr/>
            </p:nvSpPr>
            <p:spPr>
              <a:xfrm>
                <a:off x="6939292" y="3247218"/>
                <a:ext cx="320040" cy="3689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7812453-517E-994C-9376-D44E22C08963}"/>
                  </a:ext>
                </a:extLst>
              </p:cNvPr>
              <p:cNvSpPr/>
              <p:nvPr/>
            </p:nvSpPr>
            <p:spPr>
              <a:xfrm>
                <a:off x="7039012" y="3422178"/>
                <a:ext cx="12060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C2CCC3BE-4FF7-8E4D-980C-5586D2836322}"/>
                  </a:ext>
                </a:extLst>
              </p:cNvPr>
              <p:cNvSpPr/>
              <p:nvPr/>
            </p:nvSpPr>
            <p:spPr>
              <a:xfrm>
                <a:off x="7048372" y="3354498"/>
                <a:ext cx="10188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EBD5E6A-F706-6446-B59E-F3BF55A8C70A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6439D6D-A408-0E44-9987-99ED0E2737E2}"/>
              </a:ext>
            </a:extLst>
          </p:cNvPr>
          <p:cNvGrpSpPr/>
          <p:nvPr/>
        </p:nvGrpSpPr>
        <p:grpSpPr>
          <a:xfrm>
            <a:off x="4810472" y="4929434"/>
            <a:ext cx="6566365" cy="1481443"/>
            <a:chOff x="2344778" y="10910164"/>
            <a:chExt cx="6566365" cy="1481443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663DE6DC-A3C7-7240-9F7D-39114CF70544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DE8BFE-C3DF-9743-BFA8-88690931DFA3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37E66E-1F28-3A4F-9DC3-D62AA0B06C4B}"/>
              </a:ext>
            </a:extLst>
          </p:cNvPr>
          <p:cNvGrpSpPr/>
          <p:nvPr/>
        </p:nvGrpSpPr>
        <p:grpSpPr>
          <a:xfrm>
            <a:off x="4810472" y="8749846"/>
            <a:ext cx="6566365" cy="1481443"/>
            <a:chOff x="2344778" y="10910164"/>
            <a:chExt cx="6566365" cy="1481443"/>
          </a:xfrm>
        </p:grpSpPr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E358A440-A009-D74C-9B29-50CB6D962FED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0D9A47-4C88-1747-915E-0E510FF4736C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A82DD5-7D74-604C-B10F-4711139A6C01}"/>
              </a:ext>
            </a:extLst>
          </p:cNvPr>
          <p:cNvGrpSpPr/>
          <p:nvPr/>
        </p:nvGrpSpPr>
        <p:grpSpPr>
          <a:xfrm>
            <a:off x="15756947" y="4929434"/>
            <a:ext cx="6566365" cy="1481443"/>
            <a:chOff x="2344778" y="10910164"/>
            <a:chExt cx="6566365" cy="1481443"/>
          </a:xfrm>
        </p:grpSpPr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4EF78052-E2EB-604A-B55A-E0EAE2B5D89E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EB72244-F598-7342-BF7C-E7E915F8F554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4681EB-74CD-4746-9909-A08515281811}"/>
              </a:ext>
            </a:extLst>
          </p:cNvPr>
          <p:cNvGrpSpPr/>
          <p:nvPr/>
        </p:nvGrpSpPr>
        <p:grpSpPr>
          <a:xfrm>
            <a:off x="15756947" y="8749846"/>
            <a:ext cx="6566365" cy="1481443"/>
            <a:chOff x="2344778" y="10910164"/>
            <a:chExt cx="6566365" cy="1481443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788940D8-5075-D849-8BAA-6E651B8B856E}"/>
                </a:ext>
              </a:extLst>
            </p:cNvPr>
            <p:cNvSpPr txBox="1">
              <a:spLocks/>
            </p:cNvSpPr>
            <p:nvPr/>
          </p:nvSpPr>
          <p:spPr>
            <a:xfrm>
              <a:off x="2344778" y="1161805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101AD5-18E0-894E-9926-2AF4E487F69B}"/>
                </a:ext>
              </a:extLst>
            </p:cNvPr>
            <p:cNvSpPr/>
            <p:nvPr/>
          </p:nvSpPr>
          <p:spPr>
            <a:xfrm>
              <a:off x="2563556" y="1091016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9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2E55099-6FF8-1B4E-B79D-4452ABDE5A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0" y="2"/>
            <a:ext cx="12188821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86023-5862-BE41-B41A-E0011FCE1012}"/>
              </a:ext>
            </a:extLst>
          </p:cNvPr>
          <p:cNvSpPr txBox="1"/>
          <p:nvPr/>
        </p:nvSpPr>
        <p:spPr>
          <a:xfrm>
            <a:off x="1852691" y="1595743"/>
            <a:ext cx="657196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Why Is This Important?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1779539" y="9565713"/>
            <a:ext cx="8805689" cy="188155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46690-C1A2-E943-B44B-94C0EF4FFA1E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AFD5D7-B679-654D-8F39-A7A6F986ECF8}"/>
              </a:ext>
            </a:extLst>
          </p:cNvPr>
          <p:cNvSpPr/>
          <p:nvPr/>
        </p:nvSpPr>
        <p:spPr>
          <a:xfrm rot="10800000" flipV="1">
            <a:off x="-1" y="0"/>
            <a:ext cx="24377649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F3B01-F7E4-524A-87C4-714FC5B41C51}"/>
              </a:ext>
            </a:extLst>
          </p:cNvPr>
          <p:cNvSpPr txBox="1"/>
          <p:nvPr/>
        </p:nvSpPr>
        <p:spPr>
          <a:xfrm>
            <a:off x="1597536" y="4901621"/>
            <a:ext cx="528987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B56D05-299E-EF4C-BA5F-03CDEFF74FBC}"/>
              </a:ext>
            </a:extLst>
          </p:cNvPr>
          <p:cNvGrpSpPr/>
          <p:nvPr/>
        </p:nvGrpSpPr>
        <p:grpSpPr>
          <a:xfrm>
            <a:off x="10994669" y="2657329"/>
            <a:ext cx="11785445" cy="7043129"/>
            <a:chOff x="10845153" y="1844356"/>
            <a:chExt cx="11785445" cy="704312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79F3B1E-EC71-444C-B15C-680E9450BD7B}"/>
                </a:ext>
              </a:extLst>
            </p:cNvPr>
            <p:cNvGrpSpPr/>
            <p:nvPr/>
          </p:nvGrpSpPr>
          <p:grpSpPr>
            <a:xfrm>
              <a:off x="10845153" y="1844356"/>
              <a:ext cx="11785445" cy="1481443"/>
              <a:chOff x="2692555" y="10269134"/>
              <a:chExt cx="11785445" cy="1481443"/>
            </a:xfrm>
          </p:grpSpPr>
          <p:sp>
            <p:nvSpPr>
              <p:cNvPr id="55" name="Subtitle 2">
                <a:extLst>
                  <a:ext uri="{FF2B5EF4-FFF2-40B4-BE49-F238E27FC236}">
                    <a16:creationId xmlns:a16="http://schemas.microsoft.com/office/drawing/2014/main" id="{B20A75A9-D906-9E40-A8BE-AEEC3C260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5" y="10977020"/>
                <a:ext cx="1178544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3A7129A-2CD4-7140-94BA-0F1B6FB1F1C9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70C1F39-9B9F-7A48-BE65-D39F90A375A9}"/>
                </a:ext>
              </a:extLst>
            </p:cNvPr>
            <p:cNvGrpSpPr/>
            <p:nvPr/>
          </p:nvGrpSpPr>
          <p:grpSpPr>
            <a:xfrm>
              <a:off x="10845153" y="4604238"/>
              <a:ext cx="11785445" cy="1481443"/>
              <a:chOff x="2692555" y="10269134"/>
              <a:chExt cx="11785445" cy="1481443"/>
            </a:xfrm>
          </p:grpSpPr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F8B0ADB4-800D-344C-9EC8-D9C6F6DC37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5" y="10977020"/>
                <a:ext cx="1178544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DB02B43-F4AD-2E46-B807-4BE184EB65EF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8210A8E-47F1-EA4C-92DA-340E19DFD50C}"/>
                </a:ext>
              </a:extLst>
            </p:cNvPr>
            <p:cNvGrpSpPr/>
            <p:nvPr/>
          </p:nvGrpSpPr>
          <p:grpSpPr>
            <a:xfrm>
              <a:off x="10845153" y="7406042"/>
              <a:ext cx="11785445" cy="1481443"/>
              <a:chOff x="2692555" y="10269134"/>
              <a:chExt cx="11785445" cy="1481443"/>
            </a:xfrm>
          </p:grpSpPr>
          <p:sp>
            <p:nvSpPr>
              <p:cNvPr id="79" name="Subtitle 2">
                <a:extLst>
                  <a:ext uri="{FF2B5EF4-FFF2-40B4-BE49-F238E27FC236}">
                    <a16:creationId xmlns:a16="http://schemas.microsoft.com/office/drawing/2014/main" id="{613AE1D1-78B8-374D-842C-0E7387E2D9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555" y="10977020"/>
                <a:ext cx="1178544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840D4FF-0B23-034C-AA14-849CC134E52C}"/>
                  </a:ext>
                </a:extLst>
              </p:cNvPr>
              <p:cNvSpPr/>
              <p:nvPr/>
            </p:nvSpPr>
            <p:spPr>
              <a:xfrm>
                <a:off x="2842071" y="10269134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B7E05-A6BD-7240-B64B-95F276D6B37A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E1B6A1-09CF-924D-B326-67F7F982901B}"/>
              </a:ext>
            </a:extLst>
          </p:cNvPr>
          <p:cNvSpPr/>
          <p:nvPr/>
        </p:nvSpPr>
        <p:spPr>
          <a:xfrm>
            <a:off x="10648580" y="2904615"/>
            <a:ext cx="244706" cy="244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8AAED8-E678-6E45-80CA-11468F883C9D}"/>
              </a:ext>
            </a:extLst>
          </p:cNvPr>
          <p:cNvSpPr/>
          <p:nvPr/>
        </p:nvSpPr>
        <p:spPr>
          <a:xfrm>
            <a:off x="10648580" y="5648801"/>
            <a:ext cx="244706" cy="244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FC97CA-86E0-C44D-9EE0-00ABBAE187AE}"/>
              </a:ext>
            </a:extLst>
          </p:cNvPr>
          <p:cNvSpPr/>
          <p:nvPr/>
        </p:nvSpPr>
        <p:spPr>
          <a:xfrm>
            <a:off x="10648580" y="8450605"/>
            <a:ext cx="244706" cy="244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6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CE7E38D-46AE-3C40-9707-3C32451CFC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2" y="2"/>
            <a:ext cx="14761088" cy="1371599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5D90D-1AD6-8547-A21E-48DE8C5FC242}"/>
              </a:ext>
            </a:extLst>
          </p:cNvPr>
          <p:cNvGrpSpPr/>
          <p:nvPr/>
        </p:nvGrpSpPr>
        <p:grpSpPr>
          <a:xfrm flipH="1">
            <a:off x="3424308" y="5812067"/>
            <a:ext cx="9616555" cy="2091866"/>
            <a:chOff x="10927384" y="6317908"/>
            <a:chExt cx="9616555" cy="2091866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05F86B-5FD4-4443-9716-9A3FED855C8D}"/>
                </a:ext>
              </a:extLst>
            </p:cNvPr>
            <p:cNvSpPr txBox="1">
              <a:spLocks/>
            </p:cNvSpPr>
            <p:nvPr/>
          </p:nvSpPr>
          <p:spPr>
            <a:xfrm>
              <a:off x="10927384" y="7087349"/>
              <a:ext cx="9616555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BB8B17-18C9-ED4B-A949-35909D9D3BB9}"/>
                </a:ext>
              </a:extLst>
            </p:cNvPr>
            <p:cNvSpPr/>
            <p:nvPr/>
          </p:nvSpPr>
          <p:spPr>
            <a:xfrm>
              <a:off x="16072898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Investor ROI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99D945E-1034-A149-B2A5-58E2DA40137A}"/>
              </a:ext>
            </a:extLst>
          </p:cNvPr>
          <p:cNvSpPr/>
          <p:nvPr/>
        </p:nvSpPr>
        <p:spPr>
          <a:xfrm>
            <a:off x="14761090" y="0"/>
            <a:ext cx="9616554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C2C3A-71C5-8B42-806D-6028F3EDF38C}"/>
              </a:ext>
            </a:extLst>
          </p:cNvPr>
          <p:cNvSpPr txBox="1"/>
          <p:nvPr/>
        </p:nvSpPr>
        <p:spPr>
          <a:xfrm>
            <a:off x="16487708" y="5573540"/>
            <a:ext cx="6163318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5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27.4%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7F573-C6A4-9C44-8CD0-F1EB101F110A}"/>
              </a:ext>
            </a:extLst>
          </p:cNvPr>
          <p:cNvSpPr/>
          <p:nvPr/>
        </p:nvSpPr>
        <p:spPr>
          <a:xfrm rot="5400000" flipV="1">
            <a:off x="-5272948" y="6738972"/>
            <a:ext cx="13716002" cy="238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0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09C32D5-185D-4949-A34D-07AAA120BA6D}"/>
              </a:ext>
            </a:extLst>
          </p:cNvPr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5F1BF-FE93-D046-A921-ED35F69F5221}"/>
              </a:ext>
            </a:extLst>
          </p:cNvPr>
          <p:cNvSpPr txBox="1"/>
          <p:nvPr/>
        </p:nvSpPr>
        <p:spPr>
          <a:xfrm>
            <a:off x="2042016" y="1503636"/>
            <a:ext cx="1502069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3091AC-479A-5546-B07A-E69AC4D35289}"/>
              </a:ext>
            </a:extLst>
          </p:cNvPr>
          <p:cNvGrpSpPr/>
          <p:nvPr/>
        </p:nvGrpSpPr>
        <p:grpSpPr>
          <a:xfrm>
            <a:off x="2014700" y="5294698"/>
            <a:ext cx="20348250" cy="5953679"/>
            <a:chOff x="2233453" y="5928369"/>
            <a:chExt cx="20348250" cy="5953679"/>
          </a:xfrm>
        </p:grpSpPr>
        <p:sp>
          <p:nvSpPr>
            <p:cNvPr id="15" name="Freeform: Shape 4149">
              <a:extLst>
                <a:ext uri="{FF2B5EF4-FFF2-40B4-BE49-F238E27FC236}">
                  <a16:creationId xmlns:a16="http://schemas.microsoft.com/office/drawing/2014/main" id="{E8670C9A-2AF2-C54C-B7E5-9CDB48C7C63D}"/>
                </a:ext>
              </a:extLst>
            </p:cNvPr>
            <p:cNvSpPr/>
            <p:nvPr/>
          </p:nvSpPr>
          <p:spPr>
            <a:xfrm>
              <a:off x="2233453" y="8155347"/>
              <a:ext cx="4278113" cy="1499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2" h="499">
                  <a:moveTo>
                    <a:pt x="0" y="499"/>
                  </a:moveTo>
                  <a:lnTo>
                    <a:pt x="995" y="499"/>
                  </a:lnTo>
                  <a:lnTo>
                    <a:pt x="1152" y="250"/>
                  </a:lnTo>
                  <a:lnTo>
                    <a:pt x="1152" y="249"/>
                  </a:lnTo>
                  <a:lnTo>
                    <a:pt x="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solidFill>
                  <a:schemeClr val="bg1"/>
                </a:solidFill>
                <a:latin typeface="Lato Regular" charset="0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4150">
              <a:extLst>
                <a:ext uri="{FF2B5EF4-FFF2-40B4-BE49-F238E27FC236}">
                  <a16:creationId xmlns:a16="http://schemas.microsoft.com/office/drawing/2014/main" id="{4AC68D0E-E064-0D47-8704-56EAE1E9D1F2}"/>
                </a:ext>
              </a:extLst>
            </p:cNvPr>
            <p:cNvSpPr/>
            <p:nvPr/>
          </p:nvSpPr>
          <p:spPr>
            <a:xfrm>
              <a:off x="2233453" y="6007326"/>
              <a:ext cx="4278113" cy="1502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2" h="500">
                  <a:moveTo>
                    <a:pt x="0" y="500"/>
                  </a:moveTo>
                  <a:lnTo>
                    <a:pt x="995" y="500"/>
                  </a:lnTo>
                  <a:lnTo>
                    <a:pt x="1152" y="250"/>
                  </a:lnTo>
                  <a:lnTo>
                    <a:pt x="1152" y="250"/>
                  </a:lnTo>
                  <a:lnTo>
                    <a:pt x="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solidFill>
                  <a:schemeClr val="bg1"/>
                </a:solidFill>
                <a:latin typeface="Lato Regular" charset="0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151">
              <a:extLst>
                <a:ext uri="{FF2B5EF4-FFF2-40B4-BE49-F238E27FC236}">
                  <a16:creationId xmlns:a16="http://schemas.microsoft.com/office/drawing/2014/main" id="{689F83BD-E238-8B46-B12E-582B00006DC8}"/>
                </a:ext>
              </a:extLst>
            </p:cNvPr>
            <p:cNvSpPr/>
            <p:nvPr/>
          </p:nvSpPr>
          <p:spPr>
            <a:xfrm>
              <a:off x="2233453" y="10300358"/>
              <a:ext cx="4278113" cy="1502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2" h="500">
                  <a:moveTo>
                    <a:pt x="0" y="500"/>
                  </a:moveTo>
                  <a:lnTo>
                    <a:pt x="995" y="500"/>
                  </a:lnTo>
                  <a:lnTo>
                    <a:pt x="1152" y="250"/>
                  </a:lnTo>
                  <a:lnTo>
                    <a:pt x="1152" y="250"/>
                  </a:lnTo>
                  <a:lnTo>
                    <a:pt x="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u="none" strike="noStrike" kern="1200" dirty="0">
                <a:ln>
                  <a:noFill/>
                </a:ln>
                <a:solidFill>
                  <a:schemeClr val="bg1"/>
                </a:solidFill>
                <a:latin typeface="Lato Regular" charset="0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2FEEC7-A3E1-CC43-94C3-2E29B2B83A9D}"/>
                </a:ext>
              </a:extLst>
            </p:cNvPr>
            <p:cNvGrpSpPr/>
            <p:nvPr/>
          </p:nvGrpSpPr>
          <p:grpSpPr>
            <a:xfrm>
              <a:off x="13160828" y="5928369"/>
              <a:ext cx="9420875" cy="5953679"/>
              <a:chOff x="13160828" y="5928369"/>
              <a:chExt cx="9420875" cy="595367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A93B20-DBAC-264F-96F2-3B5B49C7E369}"/>
                  </a:ext>
                </a:extLst>
              </p:cNvPr>
              <p:cNvSpPr/>
              <p:nvPr/>
            </p:nvSpPr>
            <p:spPr>
              <a:xfrm>
                <a:off x="13160828" y="5928369"/>
                <a:ext cx="9420875" cy="166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rPr>
                  <a:t>Marketers must link the price to the real and perceived value of the product.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C74932-E6EB-0146-9C40-86B0A3FC6705}"/>
                  </a:ext>
                </a:extLst>
              </p:cNvPr>
              <p:cNvSpPr/>
              <p:nvPr/>
            </p:nvSpPr>
            <p:spPr>
              <a:xfrm>
                <a:off x="13160828" y="8074885"/>
                <a:ext cx="9420875" cy="166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rPr>
                  <a:t>Marketers must link the price to the real and perceived value of the product.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47EE673-0413-E14E-85C9-4CA92EFA5F39}"/>
                  </a:ext>
                </a:extLst>
              </p:cNvPr>
              <p:cNvSpPr/>
              <p:nvPr/>
            </p:nvSpPr>
            <p:spPr>
              <a:xfrm>
                <a:off x="13160828" y="10221401"/>
                <a:ext cx="9420875" cy="166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rPr>
                  <a:t>Marketers must link the price to the real and perceived value of the product.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8615A2-B93C-1F48-BDEF-AC6674C22C05}"/>
                </a:ext>
              </a:extLst>
            </p:cNvPr>
            <p:cNvSpPr/>
            <p:nvPr/>
          </p:nvSpPr>
          <p:spPr>
            <a:xfrm>
              <a:off x="3344183" y="6343193"/>
              <a:ext cx="16191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</a:rPr>
                <a:t>34%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25F3A52-E5DF-0E4F-91B4-AFCFE5525556}"/>
                </a:ext>
              </a:extLst>
            </p:cNvPr>
            <p:cNvSpPr/>
            <p:nvPr/>
          </p:nvSpPr>
          <p:spPr>
            <a:xfrm>
              <a:off x="3344183" y="8489709"/>
              <a:ext cx="16191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</a:rPr>
                <a:t>45%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50BCD0-D6E3-C84E-9CA0-671E4124CC52}"/>
                </a:ext>
              </a:extLst>
            </p:cNvPr>
            <p:cNvSpPr/>
            <p:nvPr/>
          </p:nvSpPr>
          <p:spPr>
            <a:xfrm>
              <a:off x="3344183" y="10636225"/>
              <a:ext cx="16191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Montserrat Medium" pitchFamily="2" charset="77"/>
                </a:rPr>
                <a:t>270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5E1F27-2CC6-614B-9BFF-F68BDAF762B1}"/>
                </a:ext>
              </a:extLst>
            </p:cNvPr>
            <p:cNvGrpSpPr/>
            <p:nvPr/>
          </p:nvGrpSpPr>
          <p:grpSpPr>
            <a:xfrm>
              <a:off x="6994576" y="6096971"/>
              <a:ext cx="4222248" cy="5312118"/>
              <a:chOff x="6994576" y="6096971"/>
              <a:chExt cx="4222248" cy="531211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0E17986-3228-8145-A8CC-30B485D0BDC4}"/>
                  </a:ext>
                </a:extLst>
              </p:cNvPr>
              <p:cNvSpPr/>
              <p:nvPr/>
            </p:nvSpPr>
            <p:spPr>
              <a:xfrm>
                <a:off x="6994576" y="6096971"/>
                <a:ext cx="422224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Revenue Of Investment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18AEB7C-4B00-B543-90F0-5D4DDCA1128B}"/>
                  </a:ext>
                </a:extLst>
              </p:cNvPr>
              <p:cNvSpPr/>
              <p:nvPr/>
            </p:nvSpPr>
            <p:spPr>
              <a:xfrm>
                <a:off x="6994576" y="8243487"/>
                <a:ext cx="422224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Increase Portfolio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7537202-940B-8843-8ADD-387662AC9CC1}"/>
                  </a:ext>
                </a:extLst>
              </p:cNvPr>
              <p:cNvSpPr/>
              <p:nvPr/>
            </p:nvSpPr>
            <p:spPr>
              <a:xfrm>
                <a:off x="6994576" y="10701203"/>
                <a:ext cx="422224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Lato Light" panose="020F0502020204030203" pitchFamily="34" charset="0"/>
                    <a:cs typeface="Lato Light" panose="020F0502020204030203" pitchFamily="34" charset="0"/>
                  </a:rPr>
                  <a:t>Funds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88141-B669-4F4D-AA2C-12C23DC132E6}"/>
                </a:ext>
              </a:extLst>
            </p:cNvPr>
            <p:cNvSpPr/>
            <p:nvPr/>
          </p:nvSpPr>
          <p:spPr>
            <a:xfrm rot="5400000" flipV="1">
              <a:off x="8811251" y="8786180"/>
              <a:ext cx="5795766" cy="23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53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5C965-08AB-5C48-896C-E12B563F4731}"/>
              </a:ext>
            </a:extLst>
          </p:cNvPr>
          <p:cNvSpPr txBox="1"/>
          <p:nvPr/>
        </p:nvSpPr>
        <p:spPr>
          <a:xfrm>
            <a:off x="2078440" y="5117064"/>
            <a:ext cx="7321192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6D71F4-FDB3-914D-ABFD-B50DC25B8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379756"/>
              </p:ext>
            </p:extLst>
          </p:nvPr>
        </p:nvGraphicFramePr>
        <p:xfrm>
          <a:off x="11114525" y="1905068"/>
          <a:ext cx="10433510" cy="854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7E4E597-D194-DF45-B078-55AC9FDAD363}"/>
              </a:ext>
            </a:extLst>
          </p:cNvPr>
          <p:cNvSpPr/>
          <p:nvPr/>
        </p:nvSpPr>
        <p:spPr>
          <a:xfrm rot="10800000" flipV="1">
            <a:off x="0" y="12357787"/>
            <a:ext cx="24377646" cy="238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1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8">
      <a:dk1>
        <a:srgbClr val="999999"/>
      </a:dk1>
      <a:lt1>
        <a:srgbClr val="FFFFFF"/>
      </a:lt1>
      <a:dk2>
        <a:srgbClr val="353336"/>
      </a:dk2>
      <a:lt2>
        <a:srgbClr val="FFFFFF"/>
      </a:lt2>
      <a:accent1>
        <a:srgbClr val="001A71"/>
      </a:accent1>
      <a:accent2>
        <a:srgbClr val="0098BA"/>
      </a:accent2>
      <a:accent3>
        <a:srgbClr val="001A71"/>
      </a:accent3>
      <a:accent4>
        <a:srgbClr val="0098BA"/>
      </a:accent4>
      <a:accent5>
        <a:srgbClr val="001A71"/>
      </a:accent5>
      <a:accent6>
        <a:srgbClr val="0098BA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90763</TotalTime>
  <Words>575</Words>
  <Application>Microsoft Macintosh PowerPoint</Application>
  <PresentationFormat>Personalizado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9" baseType="lpstr">
      <vt:lpstr>Arial Unicode MS</vt:lpstr>
      <vt:lpstr>Arial</vt:lpstr>
      <vt:lpstr>Calibri</vt:lpstr>
      <vt:lpstr>Calibri Light</vt:lpstr>
      <vt:lpstr>Lato</vt:lpstr>
      <vt:lpstr>Lato Black</vt:lpstr>
      <vt:lpstr>Lato Light</vt:lpstr>
      <vt:lpstr>Lato Medium</vt:lpstr>
      <vt:lpstr>Lato Regular</vt:lpstr>
      <vt:lpstr>Montserrat</vt:lpstr>
      <vt:lpstr>Montserrat Bold</vt:lpstr>
      <vt:lpstr>Montserrat Light</vt:lpstr>
      <vt:lpstr>Montserrat Medium</vt:lpstr>
      <vt:lpstr>Montserrat SemiBold</vt:lpstr>
      <vt:lpstr>Poppins Medium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16714</cp:revision>
  <dcterms:created xsi:type="dcterms:W3CDTF">2014-11-12T21:47:38Z</dcterms:created>
  <dcterms:modified xsi:type="dcterms:W3CDTF">2019-08-01T15:25:51Z</dcterms:modified>
  <cp:category/>
</cp:coreProperties>
</file>