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2E600-B4DA-4AEA-A806-8852368F257C}" v="4" dt="2024-04-10T12:36:03.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nikandanM12/NM-au731721114004.gi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556792"/>
            <a:ext cx="8208912" cy="5301207"/>
          </a:xfrm>
        </p:spPr>
        <p:txBody>
          <a:bodyPr>
            <a:normAutofit fontScale="92500"/>
          </a:bodyPr>
          <a:lstStyle/>
          <a:p>
            <a:pPr algn="ctr"/>
            <a:r>
              <a:rPr lang="en-IN" sz="2800" b="1" dirty="0">
                <a:solidFill>
                  <a:schemeClr val="tx1"/>
                </a:solidFill>
                <a:latin typeface="Times New Roman" pitchFamily="18" charset="0"/>
                <a:cs typeface="Times New Roman" pitchFamily="18" charset="0"/>
              </a:rPr>
              <a:t>Capstone Project Report    </a:t>
            </a:r>
          </a:p>
          <a:p>
            <a:pPr algn="ctr"/>
            <a:r>
              <a:rPr lang="en-IN" sz="2800" b="1" dirty="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a:solidFill>
                  <a:schemeClr val="tx1"/>
                </a:solidFill>
                <a:latin typeface="Times New Roman" pitchFamily="18" charset="0"/>
                <a:cs typeface="Times New Roman" pitchFamily="18" charset="0"/>
              </a:rPr>
              <a:t>M.P.Nachimuthu</a:t>
            </a:r>
            <a:r>
              <a:rPr lang="en-IN" sz="2800" b="1" dirty="0">
                <a:solidFill>
                  <a:schemeClr val="tx1"/>
                </a:solidFill>
                <a:latin typeface="Times New Roman" pitchFamily="18" charset="0"/>
                <a:cs typeface="Times New Roman" pitchFamily="18" charset="0"/>
              </a:rPr>
              <a:t> </a:t>
            </a:r>
            <a:r>
              <a:rPr lang="en-IN" sz="2800" b="1" dirty="0" err="1">
                <a:solidFill>
                  <a:schemeClr val="tx1"/>
                </a:solidFill>
                <a:latin typeface="Times New Roman" pitchFamily="18" charset="0"/>
                <a:cs typeface="Times New Roman" pitchFamily="18" charset="0"/>
              </a:rPr>
              <a:t>M.Jaganathan</a:t>
            </a:r>
            <a:r>
              <a:rPr lang="en-IN" sz="2800" b="1" dirty="0">
                <a:solidFill>
                  <a:schemeClr val="tx1"/>
                </a:solidFill>
                <a:latin typeface="Times New Roman" pitchFamily="18" charset="0"/>
                <a:cs typeface="Times New Roman" pitchFamily="18" charset="0"/>
              </a:rPr>
              <a:t> Engineering College</a:t>
            </a:r>
          </a:p>
          <a:p>
            <a:endParaRPr lang="en-IN" dirty="0">
              <a:solidFill>
                <a:schemeClr val="tx1"/>
              </a:solidFill>
            </a:endParaRPr>
          </a:p>
          <a:p>
            <a:endParaRPr lang="en-IN" dirty="0"/>
          </a:p>
          <a:p>
            <a:endParaRPr lang="en-IN" dirty="0"/>
          </a:p>
          <a:p>
            <a:pPr algn="ctr"/>
            <a:r>
              <a:rPr lang="en-IN" b="1" dirty="0">
                <a:solidFill>
                  <a:schemeClr val="tx1"/>
                </a:solidFill>
                <a:latin typeface="Times New Roman" pitchFamily="18" charset="0"/>
                <a:cs typeface="Times New Roman" pitchFamily="18" charset="0"/>
              </a:rPr>
              <a:t>                                                Trainer Name</a:t>
            </a:r>
          </a:p>
          <a:p>
            <a:r>
              <a:rPr lang="en-IN" b="1" dirty="0">
                <a:solidFill>
                  <a:schemeClr val="tx1"/>
                </a:solidFill>
                <a:latin typeface="Times New Roman" pitchFamily="18" charset="0"/>
                <a:cs typeface="Times New Roman" pitchFamily="18" charset="0"/>
              </a:rPr>
              <a:t>                                             </a:t>
            </a:r>
            <a:r>
              <a:rPr lang="en-IN" b="1" dirty="0" err="1">
                <a:solidFill>
                  <a:schemeClr val="tx1"/>
                </a:solidFill>
                <a:latin typeface="Times New Roman" pitchFamily="18" charset="0"/>
                <a:cs typeface="Times New Roman" pitchFamily="18" charset="0"/>
              </a:rPr>
              <a:t>P.Raja</a:t>
            </a:r>
            <a:endParaRPr lang="en-IN" b="1" dirty="0">
              <a:solidFill>
                <a:schemeClr val="tx1"/>
              </a:solidFill>
              <a:latin typeface="Times New Roman" pitchFamily="18" charset="0"/>
              <a:cs typeface="Times New Roman" pitchFamily="18" charset="0"/>
            </a:endParaRPr>
          </a:p>
          <a:p>
            <a:r>
              <a:rPr lang="en-IN" b="1" dirty="0">
                <a:solidFill>
                  <a:schemeClr val="tx1"/>
                </a:solidFill>
                <a:latin typeface="Times New Roman" pitchFamily="18" charset="0"/>
                <a:cs typeface="Times New Roman" pitchFamily="18" charset="0"/>
              </a:rPr>
              <a:t>                                                AI Master Trainer</a:t>
            </a:r>
          </a:p>
          <a:p>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65780717"/>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3143672">
                  <a:extLst>
                    <a:ext uri="{9D8B030D-6E8A-4147-A177-3AD203B41FA5}">
                      <a16:colId xmlns:a16="http://schemas.microsoft.com/office/drawing/2014/main" val="20001"/>
                    </a:ext>
                  </a:extLst>
                </a:gridCol>
              </a:tblGrid>
              <a:tr h="573269">
                <a:tc>
                  <a:txBody>
                    <a:bodyPr/>
                    <a:lstStyle/>
                    <a:p>
                      <a:pPr algn="ctr"/>
                      <a:r>
                        <a:rPr lang="en-IN" sz="2000" b="0" dirty="0">
                          <a:solidFill>
                            <a:schemeClr val="tx1"/>
                          </a:solidFill>
                          <a:latin typeface="Times New Roman" pitchFamily="18" charset="0"/>
                          <a:cs typeface="Times New Roman" pitchFamily="18" charset="0"/>
                        </a:rPr>
                        <a:t>NM</a:t>
                      </a:r>
                      <a:r>
                        <a:rPr lang="en-IN" sz="2000" b="0" baseline="0" dirty="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a:solidFill>
                            <a:schemeClr val="tx1"/>
                          </a:solidFill>
                          <a:latin typeface="Times New Roman" pitchFamily="18" charset="0"/>
                          <a:cs typeface="Times New Roman" pitchFamily="18" charset="0"/>
                        </a:rPr>
                        <a:t>NAME</a:t>
                      </a:r>
                    </a:p>
                  </a:txBody>
                  <a:tcPr/>
                </a:tc>
                <a:extLst>
                  <a:ext uri="{0D108BD9-81ED-4DB2-BD59-A6C34878D82A}">
                    <a16:rowId xmlns:a16="http://schemas.microsoft.com/office/drawing/2014/main" val="10000"/>
                  </a:ext>
                </a:extLst>
              </a:tr>
              <a:tr h="314099">
                <a:tc>
                  <a:txBody>
                    <a:bodyPr/>
                    <a:lstStyle/>
                    <a:p>
                      <a:pPr algn="ctr"/>
                      <a:r>
                        <a:rPr lang="en-IN" sz="2000" b="0" dirty="0">
                          <a:solidFill>
                            <a:schemeClr val="tx1"/>
                          </a:solidFill>
                          <a:latin typeface="Times New Roman" pitchFamily="18" charset="0"/>
                          <a:cs typeface="Times New Roman" pitchFamily="18" charset="0"/>
                        </a:rPr>
                        <a:t>au731721114004</a:t>
                      </a:r>
                    </a:p>
                  </a:txBody>
                  <a:tcPr/>
                </a:tc>
                <a:tc>
                  <a:txBody>
                    <a:bodyPr/>
                    <a:lstStyle/>
                    <a:p>
                      <a:pPr algn="ctr"/>
                      <a:r>
                        <a:rPr lang="en-IN" sz="2000" b="0" dirty="0">
                          <a:solidFill>
                            <a:schemeClr val="tx1"/>
                          </a:solidFill>
                          <a:latin typeface="Times New Roman" pitchFamily="18" charset="0"/>
                          <a:cs typeface="Times New Roman" pitchFamily="18" charset="0"/>
                        </a:rPr>
                        <a:t>M.MANIKANDAN</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a:latin typeface="Times New Roman"/>
              </a:rPr>
              <a:t>Facilitation of widespread adoption of autonomous vehicles by addressing key challenges in perception and navigation</a:t>
            </a:r>
            <a:r>
              <a:rPr lang="en-US" sz="1600" i="0" u="none" strike="noStrike" baseline="0" dirty="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Test with Automated Driving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a:solidFill>
                  <a:schemeClr val="tx1"/>
                </a:solidFill>
                <a:latin typeface="Times New Roman"/>
              </a:rPr>
              <a:t>Deployment Planning:</a:t>
            </a:r>
            <a:br>
              <a:rPr lang="en-IN" sz="1800" b="1" i="0" u="sng" strike="noStrike" baseline="0" dirty="0">
                <a:solidFill>
                  <a:schemeClr val="tx1"/>
                </a:solidFill>
                <a:latin typeface="Times New Roman"/>
              </a:rPr>
            </a:br>
            <a:endParaRPr lang="en-IN" sz="1800" b="1" i="0" u="sng" strike="noStrike" baseline="0" dirty="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a:solidFill>
                  <a:schemeClr val="tx1"/>
                </a:solidFill>
                <a:latin typeface="Times New Roman" pitchFamily="18" charset="0"/>
                <a:cs typeface="Times New Roman" pitchFamily="18" charset="0"/>
              </a:rPr>
              <a:t>Open loop analysis:</a:t>
            </a: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r>
              <a:rPr lang="en-US" sz="1800" u="sng" dirty="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a:latin typeface="Times New Roman"/>
              </a:rPr>
              <a:t>Multi-Sensor Fusion: Enhance lane detection algorithms through the fusion of data from multiple sensors, including cameras, </a:t>
            </a:r>
            <a:r>
              <a:rPr lang="en-US" sz="1600" i="0" u="none" strike="noStrike" baseline="0" dirty="0" err="1">
                <a:latin typeface="Times New Roman"/>
              </a:rPr>
              <a:t>LiDAR</a:t>
            </a:r>
            <a:r>
              <a:rPr lang="en-US" sz="1600" i="0" u="none" strike="noStrike" baseline="0" dirty="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a:solidFill>
                  <a:schemeClr val="tx1"/>
                </a:solidFill>
                <a:latin typeface="Times New Roman"/>
              </a:rPr>
              <a:t>R</a:t>
            </a:r>
            <a:r>
              <a:rPr lang="en-IN" sz="3600" b="1" i="0" u="none" strike="noStrike" baseline="0" dirty="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p>
          <a:p>
            <a:pPr lvl="0">
              <a:buFont typeface="Wingdings" pitchFamily="2" charset="2"/>
              <a:buChar char="Ø"/>
            </a:pPr>
            <a:r>
              <a:rPr lang="en-IN" sz="1600" dirty="0" err="1"/>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a:t>Gupta,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a:t>Zhang,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a:bodyPr>
          <a:lstStyle/>
          <a:p>
            <a:pPr algn="l"/>
            <a:r>
              <a:rPr lang="en-IN" sz="4000">
                <a:latin typeface="Times New Roman"/>
                <a:cs typeface="Times New Roman"/>
              </a:rPr>
              <a:t>GIT Hub link of Project Code</a:t>
            </a:r>
            <a:r>
              <a:rPr lang="en-IN">
                <a:latin typeface="Times New Roman"/>
                <a:cs typeface="Times New Roman"/>
              </a:rPr>
              <a:t>:</a:t>
            </a:r>
            <a:br>
              <a:rPr lang="en-IN" dirty="0">
                <a:latin typeface="Times New Roman" pitchFamily="18" charset="0"/>
                <a:cs typeface="Times New Roman" pitchFamily="18" charset="0"/>
              </a:rPr>
            </a:br>
            <a:r>
              <a:rPr lang="en-IN" dirty="0">
                <a:latin typeface="Times New Roman"/>
                <a:cs typeface="Times New Roman"/>
              </a:rPr>
              <a:t>  </a:t>
            </a:r>
            <a:r>
              <a:rPr lang="en-IN" sz="2000" dirty="0">
                <a:ea typeface="+mj-lt"/>
                <a:cs typeface="+mj-lt"/>
                <a:hlinkClick r:id="rId2"/>
              </a:rPr>
              <a:t>https://github.com/ManikandanM12/NM-au731721114004.git</a:t>
            </a:r>
            <a:br>
              <a:rPr lang="en-IN" sz="2700" dirty="0">
                <a:latin typeface="Times New Roman" pitchFamily="18" charset="0"/>
                <a:cs typeface="Times New Roman" pitchFamily="18" charset="0"/>
              </a:rPr>
            </a:br>
            <a:endParaRPr lang="en-IN" sz="27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a:latin typeface="Times New Roman"/>
              </a:rPr>
              <a:t>  in</a:t>
            </a:r>
            <a:r>
              <a:rPr lang="en-US" sz="1600" dirty="0">
                <a:latin typeface="Times New Roman"/>
              </a:rPr>
              <a:t> lighting conditions, road marking variations, and occlusions.</a:t>
            </a:r>
            <a:endParaRPr lang="en-US" sz="1600" i="0" u="none" strike="noStrike" dirty="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Consideration: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a:solidFill>
                  <a:schemeClr val="tx1"/>
                </a:solidFill>
                <a:latin typeface="Times New Roman"/>
              </a:rPr>
              <a:t>Components</a:t>
            </a:r>
            <a:r>
              <a:rPr lang="en-IN" b="1" i="0" u="none" strike="noStrike" baseline="0" dirty="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a:latin typeface="Times New Roman"/>
              </a:rPr>
              <a:t>Adaptive Image Processing Techniques:</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a:latin typeface="Times New Roman"/>
              </a:rPr>
              <a:t>Advanced Machine Learning Models:</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TotalTime>
  <Words>1269</Words>
  <Application>Microsoft Office PowerPoint</Application>
  <PresentationFormat>On-screen Show (4:3)</PresentationFormat>
  <Paragraphs>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https://github.com/ManikandanM12/NM-au731721114004.git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41</cp:revision>
  <dcterms:created xsi:type="dcterms:W3CDTF">2024-04-05T13:06:17Z</dcterms:created>
  <dcterms:modified xsi:type="dcterms:W3CDTF">2024-04-10T12:43:13Z</dcterms:modified>
</cp:coreProperties>
</file>