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927830" y="647738"/>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MANIKANDAN U</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312210615</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920240" y="2436495"/>
            <a:ext cx="11704320" cy="4303901"/>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Data Cleaning:</a:t>
            </a:r>
            <a:r>
              <a:rPr lang="en-US" sz="2700" spc="25">
                <a:solidFill>
                  <a:srgbClr val="000000"/>
                </a:solidFill>
                <a:latin typeface="TT Rounds Condensed"/>
                <a:ea typeface="TT Rounds Condensed"/>
                <a:cs typeface="TT Rounds Condensed"/>
                <a:sym typeface="TT Rounds Condensed"/>
              </a:rPr>
              <a:t> Removing duplicates, handling missing values, and ensuring data consistency.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Exploratory Data Analysis (EDA):</a:t>
            </a:r>
            <a:r>
              <a:rPr lang="en-US" sz="2700" spc="25">
                <a:solidFill>
                  <a:srgbClr val="000000"/>
                </a:solidFill>
                <a:latin typeface="TT Rounds Condensed"/>
                <a:ea typeface="TT Rounds Condensed"/>
                <a:cs typeface="TT Rounds Condensed"/>
                <a:sym typeface="TT Rounds Condensed"/>
              </a:rPr>
              <a:t> Understanding the data distribution and identifying initial patterns</a:t>
            </a:r>
          </a:p>
          <a:p>
            <a:pPr algn="l">
              <a:lnSpc>
                <a:spcPts val="3240"/>
              </a:lnSpc>
            </a:pPr>
            <a:r>
              <a:rPr lang="en-US" sz="2700" spc="25">
                <a:solidFill>
                  <a:srgbClr val="000000"/>
                </a:solidFill>
                <a:latin typeface="TT Rounds Condensed"/>
                <a:ea typeface="TT Rounds Condensed"/>
                <a:cs typeface="TT Rounds Condensed"/>
                <a:sym typeface="TT Rounds Condensed"/>
              </a:rPr>
              <a:t>.</a:t>
            </a:r>
            <a:r>
              <a:rPr lang="en-US" sz="2700" spc="25">
                <a:solidFill>
                  <a:srgbClr val="000000"/>
                </a:solidFill>
                <a:latin typeface="TT Rounds Condensed Bold"/>
                <a:ea typeface="TT Rounds Condensed Bold"/>
                <a:cs typeface="TT Rounds Condensed Bold"/>
                <a:sym typeface="TT Rounds Condensed Bold"/>
              </a:rPr>
              <a:t>Statistical Analysis:</a:t>
            </a:r>
            <a:r>
              <a:rPr lang="en-US" sz="2700" spc="25">
                <a:solidFill>
                  <a:srgbClr val="000000"/>
                </a:solidFill>
                <a:latin typeface="TT Rounds Condensed"/>
                <a:ea typeface="TT Rounds Condensed"/>
                <a:cs typeface="TT Rounds Condensed"/>
                <a:sym typeface="TT Rounds Condensed"/>
              </a:rPr>
              <a:t> Calculating turnover rates and correlating attrition with various factors.</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Visualization Creation:</a:t>
            </a:r>
            <a:r>
              <a:rPr lang="en-US" sz="2700" spc="25">
                <a:solidFill>
                  <a:srgbClr val="000000"/>
                </a:solidFill>
                <a:latin typeface="TT Rounds Condensed"/>
                <a:ea typeface="TT Rounds Condensed"/>
                <a:cs typeface="TT Rounds Condensed"/>
                <a:sym typeface="TT Rounds Condensed"/>
              </a:rPr>
              <a:t> Developing charts, graphs, and other visual elements to represent the data effectively.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Analyzing historical data to identify patterns and predict future attrition trends.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descr="ppt.PNG"/>
          <p:cNvSpPr/>
          <p:nvPr/>
        </p:nvSpPr>
        <p:spPr>
          <a:xfrm flipH="false" flipV="false" rot="0">
            <a:off x="2286000" y="2400300"/>
            <a:ext cx="8802328" cy="5687218"/>
          </a:xfrm>
          <a:custGeom>
            <a:avLst/>
            <a:gdLst/>
            <a:ahLst/>
            <a:cxnLst/>
            <a:rect r="r" b="b" t="t" l="l"/>
            <a:pathLst>
              <a:path h="5687218" w="8802328">
                <a:moveTo>
                  <a:pt x="0" y="0"/>
                </a:moveTo>
                <a:lnTo>
                  <a:pt x="8802328" y="0"/>
                </a:lnTo>
                <a:lnTo>
                  <a:pt x="8802328" y="5687218"/>
                </a:lnTo>
                <a:lnTo>
                  <a:pt x="0" y="568721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805940" y="2436495"/>
            <a:ext cx="11018520" cy="416540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pPr algn="l">
              <a:lnSpc>
                <a:spcPts val="36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Attrition Analysis</a:t>
            </a:r>
          </a:p>
          <a:p>
            <a:pPr algn="l">
              <a:lnSpc>
                <a:spcPts val="7920"/>
              </a:lnSpc>
            </a:pPr>
            <a:r>
              <a:rPr lang="en-US" sz="6600">
                <a:solidFill>
                  <a:srgbClr val="0F0F0F"/>
                </a:solidFill>
                <a:latin typeface="Times New Roman Bold"/>
                <a:ea typeface="Times New Roman Bold"/>
                <a:cs typeface="Times New Roman Bold"/>
                <a:sym typeface="Times New Roman Bold"/>
              </a:rPr>
              <a:t>Using Excel Dashboard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3"/>
            <a:stretch>
              <a:fillRect l="-21" t="0" r="-21" b="0"/>
            </a:stretch>
          </a:blipFill>
        </p:spPr>
      </p:sp>
      <p:grpSp>
        <p:nvGrpSpPr>
          <p:cNvPr name="Group 27" id="27"/>
          <p:cNvGrpSpPr/>
          <p:nvPr/>
        </p:nvGrpSpPr>
        <p:grpSpPr>
          <a:xfrm rot="0">
            <a:off x="10629900" y="1872268"/>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234440" y="1788795"/>
            <a:ext cx="13990320" cy="1078082"/>
          </a:xfrm>
          <a:prstGeom prst="rect">
            <a:avLst/>
          </a:prstGeom>
        </p:spPr>
        <p:txBody>
          <a:bodyPr anchor="t" rtlCol="false" tIns="0" lIns="0" bIns="0" rIns="0">
            <a:spAutoFit/>
          </a:bodyPr>
          <a:lstStyle/>
          <a:p>
            <a:pPr algn="just">
              <a:lnSpc>
                <a:spcPts val="6480"/>
              </a:lnSpc>
            </a:pPr>
            <a:r>
              <a:rPr lang="en-US" sz="3600" spc="33">
                <a:solidFill>
                  <a:srgbClr val="000000"/>
                </a:solidFill>
                <a:latin typeface="TT Rounds Condensed"/>
                <a:ea typeface="TT Rounds Condensed"/>
                <a:cs typeface="TT Rounds Condensed"/>
                <a:sym typeface="TT Rounds Condensed"/>
              </a:rPr>
              <a:t>.</a:t>
            </a:r>
          </a:p>
        </p:txBody>
      </p:sp>
      <p:sp>
        <p:nvSpPr>
          <p:cNvPr name="TextBox 33" id="33"/>
          <p:cNvSpPr txBox="true"/>
          <p:nvPr/>
        </p:nvSpPr>
        <p:spPr>
          <a:xfrm rot="0">
            <a:off x="1805940" y="2464042"/>
            <a:ext cx="81610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1201400" y="1775935"/>
            <a:ext cx="685800" cy="485775"/>
            <a:chOff x="0" y="0"/>
            <a:chExt cx="914400" cy="647700"/>
          </a:xfrm>
        </p:grpSpPr>
        <p:sp>
          <p:nvSpPr>
            <p:cNvPr name="Freeform 28" id="28"/>
            <p:cNvSpPr/>
            <p:nvPr/>
          </p:nvSpPr>
          <p:spPr>
            <a:xfrm flipH="false" flipV="false" rot="0">
              <a:off x="0" y="0"/>
              <a:ext cx="914400" cy="647700"/>
            </a:xfrm>
            <a:custGeom>
              <a:avLst/>
              <a:gdLst/>
              <a:ahLst/>
              <a:cxnLst/>
              <a:rect r="r" b="b" t="t" l="l"/>
              <a:pathLst>
                <a:path h="647700" w="914400">
                  <a:moveTo>
                    <a:pt x="0" y="0"/>
                  </a:moveTo>
                  <a:lnTo>
                    <a:pt x="914400" y="0"/>
                  </a:lnTo>
                  <a:lnTo>
                    <a:pt x="914400" y="647700"/>
                  </a:lnTo>
                  <a:lnTo>
                    <a:pt x="0" y="647700"/>
                  </a:lnTo>
                  <a:lnTo>
                    <a:pt x="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201102" y="3236595"/>
            <a:ext cx="9304020" cy="374990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1087100" y="1726308"/>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005840" y="2779395"/>
            <a:ext cx="79324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To gain insights into attrition trends and identify areas for intervention</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Department Heads:</a:t>
            </a:r>
            <a:r>
              <a:rPr lang="en-US" sz="3000" spc="28">
                <a:solidFill>
                  <a:srgbClr val="000000"/>
                </a:solidFill>
                <a:latin typeface="TT Rounds Condensed"/>
                <a:ea typeface="TT Rounds Condensed"/>
                <a:cs typeface="TT Rounds Condensed"/>
                <a:sym typeface="TT Rounds Condensed"/>
              </a:rPr>
              <a:t> To understand turnover patterns within their specific departments and address concerns</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Executives:</a:t>
            </a:r>
            <a:r>
              <a:rPr lang="en-US" sz="3000" spc="28">
                <a:solidFill>
                  <a:srgbClr val="000000"/>
                </a:solidFill>
                <a:latin typeface="TT Rounds Condensed"/>
                <a:ea typeface="TT Rounds Condensed"/>
                <a:cs typeface="TT Rounds Condensed"/>
                <a:sym typeface="TT Rounds Condensed"/>
              </a:rPr>
              <a:t> To make strategic decisions related to employee retention and overall organizational health</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Data Analysts:</a:t>
            </a:r>
            <a:r>
              <a:rPr lang="en-US" sz="3000" spc="28">
                <a:solidFill>
                  <a:srgbClr val="000000"/>
                </a:solidFill>
                <a:latin typeface="TT Rounds Condensed"/>
                <a:ea typeface="TT Rounds Condensed"/>
                <a:cs typeface="TT Rounds Condensed"/>
                <a:sym typeface="TT Rounds Condensed"/>
              </a:rPr>
              <a:t> To perform detailed analysis and generate reports based on the dashboard findings.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600075" y="246046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9715500" y="457200"/>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5003574" y="2631323"/>
            <a:ext cx="9304020" cy="601206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Our solution involves designing an interactive Excel dashboard that integrates various data visualization techniques to provide a clear and actionable analysis of employee attrition. The dashboard will feature: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Visualizations:</a:t>
            </a:r>
            <a:r>
              <a:rPr lang="en-US" sz="3000" spc="28">
                <a:solidFill>
                  <a:srgbClr val="000000"/>
                </a:solidFill>
                <a:latin typeface="TT Rounds Condensed"/>
                <a:ea typeface="TT Rounds Condensed"/>
                <a:cs typeface="TT Rounds Condensed"/>
                <a:sym typeface="TT Rounds Condensed"/>
              </a:rPr>
              <a:t> Charts and graphs to represent attrition rates, trends, and key factors.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Filters:</a:t>
            </a:r>
            <a:r>
              <a:rPr lang="en-US" sz="3000" spc="28">
                <a:solidFill>
                  <a:srgbClr val="000000"/>
                </a:solidFill>
                <a:latin typeface="TT Rounds Condensed"/>
                <a:ea typeface="TT Rounds Condensed"/>
                <a:cs typeface="TT Rounds Condensed"/>
                <a:sym typeface="TT Rounds Condensed"/>
              </a:rPr>
              <a:t> Options to drill down into specific departments, job roles, or time periods.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Metrics:</a:t>
            </a:r>
            <a:r>
              <a:rPr lang="en-US" sz="3000" spc="28">
                <a:solidFill>
                  <a:srgbClr val="000000"/>
                </a:solidFill>
                <a:latin typeface="TT Rounds Condensed"/>
                <a:ea typeface="TT Rounds Condensed"/>
                <a:cs typeface="TT Rounds Condensed"/>
                <a:sym typeface="TT Rounds Condensed"/>
              </a:rPr>
              <a:t> Key performance indicators (KPIs) such as turnover rate, average tenure, and reasons for leaving.</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Predictive Analysis:</a:t>
            </a:r>
            <a:r>
              <a:rPr lang="en-US" sz="3000" spc="28">
                <a:solidFill>
                  <a:srgbClr val="000000"/>
                </a:solidFill>
                <a:latin typeface="TT Rounds Condensed"/>
                <a:ea typeface="TT Rounds Condensed"/>
                <a:cs typeface="TT Rounds Condensed"/>
                <a:sym typeface="TT Rounds Condensed"/>
              </a:rPr>
              <a:t> Basic forecasting of potential future attrition trends based on historical data.</a:t>
            </a:r>
          </a:p>
          <a:p>
            <a:pPr algn="l">
              <a:lnSpc>
                <a:spcPts val="360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207895"/>
            <a:ext cx="10675620"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Unique identifier for each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Department to which the employee belongs.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Job Role:</a:t>
            </a:r>
            <a:r>
              <a:rPr lang="en-US" sz="3000" spc="28">
                <a:solidFill>
                  <a:srgbClr val="000000"/>
                </a:solidFill>
                <a:latin typeface="TT Rounds Condensed"/>
                <a:ea typeface="TT Rounds Condensed"/>
                <a:cs typeface="TT Rounds Condensed"/>
                <a:sym typeface="TT Rounds Condensed"/>
              </a:rPr>
              <a:t> The role or position of the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Length of time the employee has been with the company.</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Attrition Status:</a:t>
            </a:r>
            <a:r>
              <a:rPr lang="en-US" sz="3000" spc="28">
                <a:solidFill>
                  <a:srgbClr val="000000"/>
                </a:solidFill>
                <a:latin typeface="TT Rounds Condensed"/>
                <a:ea typeface="TT Rounds Condensed"/>
                <a:cs typeface="TT Rounds Condensed"/>
                <a:sym typeface="TT Rounds Condensed"/>
              </a:rPr>
              <a:t> Whether the employee has left the company or is still employed.</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Reason for Leaving:</a:t>
            </a:r>
            <a:r>
              <a:rPr lang="en-US" sz="3000" spc="28">
                <a:solidFill>
                  <a:srgbClr val="000000"/>
                </a:solidFill>
                <a:latin typeface="TT Rounds Condensed"/>
                <a:ea typeface="TT Rounds Condensed"/>
                <a:cs typeface="TT Rounds Condensed"/>
                <a:sym typeface="TT Rounds Condensed"/>
              </a:rPr>
              <a:t> Categories such as personal reasons, career advancement, or job dissatisfaction.</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Performance Metrics:</a:t>
            </a:r>
            <a:r>
              <a:rPr lang="en-US" sz="3000" spc="28">
                <a:solidFill>
                  <a:srgbClr val="000000"/>
                </a:solidFill>
                <a:latin typeface="TT Rounds Condensed"/>
                <a:ea typeface="TT Rounds Condensed"/>
                <a:cs typeface="TT Rounds Condensed"/>
                <a:sym typeface="TT Rounds Condensed"/>
              </a:rPr>
              <a:t> Performance ratings or reviews.</a:t>
            </a:r>
          </a:p>
          <a:p>
            <a:pPr algn="l">
              <a:lnSpc>
                <a:spcPts val="36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75068" y="3101586"/>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3"/>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634740" y="2592202"/>
            <a:ext cx="9532620" cy="2724716"/>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=J2+K2+L2+other components</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=F2-(G2+H2+I2)</a:t>
            </a:r>
          </a:p>
          <a:p>
            <a:pPr algn="l">
              <a:lnSpc>
                <a:spcPts val="5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DAGPUY02aKk</dc:identifier>
  <dcterms:modified xsi:type="dcterms:W3CDTF">2011-08-01T06:04:30Z</dcterms:modified>
  <cp:revision>1</cp:revision>
  <dc:title> MANIKANDAN.U BCOM (general)</dc:title>
</cp:coreProperties>
</file>