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259" r:id="rId3"/>
    <p:sldId id="258" r:id="rId4"/>
    <p:sldId id="257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  <p:bold r:id="rId16"/>
    </p:embeddedFont>
    <p:embeddedFont>
      <p:font typeface="Bebas Neue" panose="020B0606020202050201" pitchFamily="34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Nunito" pitchFamily="2" charset="0"/>
      <p:regular r:id="rId22"/>
      <p:bold r:id="rId23"/>
      <p:italic r:id="rId24"/>
      <p:boldItalic r:id="rId25"/>
    </p:embeddedFont>
    <p:embeddedFont>
      <p:font typeface="Nunito Light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B2606E-73DE-453B-A33C-5A9661714655}">
  <a:tblStyle styleId="{99B2606E-73DE-453B-A33C-5A96617146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F8DF1AE-68FB-4AFC-9F74-12A277D918E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1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697232"/>
            <a:ext cx="5023200" cy="29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989068"/>
            <a:ext cx="5023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1"/>
          </p:nvPr>
        </p:nvSpPr>
        <p:spPr>
          <a:xfrm>
            <a:off x="4754831" y="2023050"/>
            <a:ext cx="3017400" cy="19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2"/>
          </p:nvPr>
        </p:nvSpPr>
        <p:spPr>
          <a:xfrm>
            <a:off x="1371725" y="2023050"/>
            <a:ext cx="3017400" cy="19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ubTitle" idx="1"/>
          </p:nvPr>
        </p:nvSpPr>
        <p:spPr>
          <a:xfrm>
            <a:off x="713225" y="3120450"/>
            <a:ext cx="2328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2"/>
          </p:nvPr>
        </p:nvSpPr>
        <p:spPr>
          <a:xfrm>
            <a:off x="3407700" y="3120450"/>
            <a:ext cx="2328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3"/>
          </p:nvPr>
        </p:nvSpPr>
        <p:spPr>
          <a:xfrm>
            <a:off x="6102175" y="3120450"/>
            <a:ext cx="2328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4"/>
          </p:nvPr>
        </p:nvSpPr>
        <p:spPr>
          <a:xfrm>
            <a:off x="713225" y="2571750"/>
            <a:ext cx="23286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ubTitle" idx="5"/>
          </p:nvPr>
        </p:nvSpPr>
        <p:spPr>
          <a:xfrm>
            <a:off x="3407700" y="2571750"/>
            <a:ext cx="23286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6"/>
          </p:nvPr>
        </p:nvSpPr>
        <p:spPr>
          <a:xfrm>
            <a:off x="6102175" y="2571750"/>
            <a:ext cx="23286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1"/>
          </p:nvPr>
        </p:nvSpPr>
        <p:spPr>
          <a:xfrm>
            <a:off x="1444619" y="1977379"/>
            <a:ext cx="2944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ubTitle" idx="2"/>
          </p:nvPr>
        </p:nvSpPr>
        <p:spPr>
          <a:xfrm>
            <a:off x="5486191" y="1977388"/>
            <a:ext cx="2944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3"/>
          </p:nvPr>
        </p:nvSpPr>
        <p:spPr>
          <a:xfrm>
            <a:off x="1444636" y="3623314"/>
            <a:ext cx="2944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ubTitle" idx="4"/>
          </p:nvPr>
        </p:nvSpPr>
        <p:spPr>
          <a:xfrm>
            <a:off x="5486204" y="3623314"/>
            <a:ext cx="2944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ubTitle" idx="5"/>
          </p:nvPr>
        </p:nvSpPr>
        <p:spPr>
          <a:xfrm>
            <a:off x="1444624" y="1538538"/>
            <a:ext cx="294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6"/>
          </p:nvPr>
        </p:nvSpPr>
        <p:spPr>
          <a:xfrm>
            <a:off x="1444636" y="3184463"/>
            <a:ext cx="294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7"/>
          </p:nvPr>
        </p:nvSpPr>
        <p:spPr>
          <a:xfrm>
            <a:off x="5486211" y="1538538"/>
            <a:ext cx="294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8"/>
          </p:nvPr>
        </p:nvSpPr>
        <p:spPr>
          <a:xfrm>
            <a:off x="5486198" y="3184463"/>
            <a:ext cx="294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713225" y="1977400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2"/>
          </p:nvPr>
        </p:nvSpPr>
        <p:spPr>
          <a:xfrm>
            <a:off x="3407700" y="1977400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3"/>
          </p:nvPr>
        </p:nvSpPr>
        <p:spPr>
          <a:xfrm>
            <a:off x="713225" y="3623337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4"/>
          </p:nvPr>
        </p:nvSpPr>
        <p:spPr>
          <a:xfrm>
            <a:off x="3407700" y="3623337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5"/>
          </p:nvPr>
        </p:nvSpPr>
        <p:spPr>
          <a:xfrm>
            <a:off x="6102175" y="1977400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6"/>
          </p:nvPr>
        </p:nvSpPr>
        <p:spPr>
          <a:xfrm>
            <a:off x="6102175" y="3623337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7"/>
          </p:nvPr>
        </p:nvSpPr>
        <p:spPr>
          <a:xfrm>
            <a:off x="713225" y="1538538"/>
            <a:ext cx="23286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8"/>
          </p:nvPr>
        </p:nvSpPr>
        <p:spPr>
          <a:xfrm>
            <a:off x="3407700" y="1538551"/>
            <a:ext cx="23286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9"/>
          </p:nvPr>
        </p:nvSpPr>
        <p:spPr>
          <a:xfrm>
            <a:off x="6102300" y="1538551"/>
            <a:ext cx="23286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13"/>
          </p:nvPr>
        </p:nvSpPr>
        <p:spPr>
          <a:xfrm>
            <a:off x="713225" y="3184487"/>
            <a:ext cx="23286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4"/>
          </p:nvPr>
        </p:nvSpPr>
        <p:spPr>
          <a:xfrm>
            <a:off x="3407702" y="3184487"/>
            <a:ext cx="23286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15"/>
          </p:nvPr>
        </p:nvSpPr>
        <p:spPr>
          <a:xfrm>
            <a:off x="6102175" y="3184487"/>
            <a:ext cx="23286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2786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 flipH="1">
            <a:off x="-713022" y="3679316"/>
            <a:ext cx="2636207" cy="2003556"/>
          </a:xfrm>
          <a:custGeom>
            <a:avLst/>
            <a:gdLst/>
            <a:ahLst/>
            <a:cxnLst/>
            <a:rect l="l" t="t" r="r" b="b"/>
            <a:pathLst>
              <a:path w="19738" h="14864" extrusionOk="0">
                <a:moveTo>
                  <a:pt x="12653" y="0"/>
                </a:moveTo>
                <a:cubicBezTo>
                  <a:pt x="11162" y="0"/>
                  <a:pt x="10092" y="914"/>
                  <a:pt x="8804" y="2030"/>
                </a:cubicBezTo>
                <a:cubicBezTo>
                  <a:pt x="6831" y="3738"/>
                  <a:pt x="6021" y="5677"/>
                  <a:pt x="2994" y="7242"/>
                </a:cubicBezTo>
                <a:cubicBezTo>
                  <a:pt x="299" y="8630"/>
                  <a:pt x="0" y="11691"/>
                  <a:pt x="2912" y="13685"/>
                </a:cubicBezTo>
                <a:cubicBezTo>
                  <a:pt x="4040" y="14456"/>
                  <a:pt x="5241" y="14864"/>
                  <a:pt x="6597" y="14864"/>
                </a:cubicBezTo>
                <a:cubicBezTo>
                  <a:pt x="8735" y="14864"/>
                  <a:pt x="11256" y="13850"/>
                  <a:pt x="14478" y="11644"/>
                </a:cubicBezTo>
                <a:cubicBezTo>
                  <a:pt x="19737" y="8031"/>
                  <a:pt x="18792" y="2724"/>
                  <a:pt x="15519" y="901"/>
                </a:cubicBezTo>
                <a:cubicBezTo>
                  <a:pt x="14376" y="264"/>
                  <a:pt x="13454" y="0"/>
                  <a:pt x="12653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30"/>
          <p:cNvGrpSpPr/>
          <p:nvPr/>
        </p:nvGrpSpPr>
        <p:grpSpPr>
          <a:xfrm>
            <a:off x="213894" y="3028762"/>
            <a:ext cx="1215560" cy="3399222"/>
            <a:chOff x="2277494" y="872037"/>
            <a:chExt cx="1215560" cy="3399222"/>
          </a:xfrm>
        </p:grpSpPr>
        <p:sp>
          <p:nvSpPr>
            <p:cNvPr id="173" name="Google Shape;173;p30"/>
            <p:cNvSpPr/>
            <p:nvPr/>
          </p:nvSpPr>
          <p:spPr>
            <a:xfrm>
              <a:off x="2840221" y="1176503"/>
              <a:ext cx="66669" cy="3094756"/>
            </a:xfrm>
            <a:custGeom>
              <a:avLst/>
              <a:gdLst/>
              <a:ahLst/>
              <a:cxnLst/>
              <a:rect l="l" t="t" r="r" b="b"/>
              <a:pathLst>
                <a:path w="640" h="29528" extrusionOk="0">
                  <a:moveTo>
                    <a:pt x="0" y="0"/>
                  </a:moveTo>
                  <a:lnTo>
                    <a:pt x="0" y="29528"/>
                  </a:lnTo>
                  <a:lnTo>
                    <a:pt x="640" y="2952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2840950" y="1826099"/>
              <a:ext cx="65940" cy="216847"/>
            </a:xfrm>
            <a:custGeom>
              <a:avLst/>
              <a:gdLst/>
              <a:ahLst/>
              <a:cxnLst/>
              <a:rect l="l" t="t" r="r" b="b"/>
              <a:pathLst>
                <a:path w="633" h="2069" extrusionOk="0">
                  <a:moveTo>
                    <a:pt x="0" y="0"/>
                  </a:moveTo>
                  <a:lnTo>
                    <a:pt x="0" y="2069"/>
                  </a:lnTo>
                  <a:lnTo>
                    <a:pt x="633" y="206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2688549" y="4217702"/>
              <a:ext cx="370741" cy="53557"/>
            </a:xfrm>
            <a:custGeom>
              <a:avLst/>
              <a:gdLst/>
              <a:ahLst/>
              <a:cxnLst/>
              <a:rect l="l" t="t" r="r" b="b"/>
              <a:pathLst>
                <a:path w="3559" h="511" extrusionOk="0">
                  <a:moveTo>
                    <a:pt x="0" y="0"/>
                  </a:moveTo>
                  <a:lnTo>
                    <a:pt x="0" y="511"/>
                  </a:lnTo>
                  <a:lnTo>
                    <a:pt x="3559" y="511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2277494" y="872037"/>
              <a:ext cx="1215560" cy="1058975"/>
            </a:xfrm>
            <a:custGeom>
              <a:avLst/>
              <a:gdLst/>
              <a:ahLst/>
              <a:cxnLst/>
              <a:rect l="l" t="t" r="r" b="b"/>
              <a:pathLst>
                <a:path w="11669" h="10104" extrusionOk="0">
                  <a:moveTo>
                    <a:pt x="2919" y="0"/>
                  </a:moveTo>
                  <a:lnTo>
                    <a:pt x="0" y="5055"/>
                  </a:lnTo>
                  <a:lnTo>
                    <a:pt x="2919" y="10103"/>
                  </a:lnTo>
                  <a:lnTo>
                    <a:pt x="8750" y="10103"/>
                  </a:lnTo>
                  <a:lnTo>
                    <a:pt x="11668" y="5055"/>
                  </a:lnTo>
                  <a:lnTo>
                    <a:pt x="8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2310725" y="900544"/>
              <a:ext cx="1148266" cy="1001226"/>
            </a:xfrm>
            <a:custGeom>
              <a:avLst/>
              <a:gdLst/>
              <a:ahLst/>
              <a:cxnLst/>
              <a:rect l="l" t="t" r="r" b="b"/>
              <a:pathLst>
                <a:path w="11023" h="9553" extrusionOk="0">
                  <a:moveTo>
                    <a:pt x="8138" y="232"/>
                  </a:moveTo>
                  <a:lnTo>
                    <a:pt x="10764" y="4776"/>
                  </a:lnTo>
                  <a:lnTo>
                    <a:pt x="8138" y="9328"/>
                  </a:lnTo>
                  <a:lnTo>
                    <a:pt x="2892" y="9328"/>
                  </a:lnTo>
                  <a:lnTo>
                    <a:pt x="266" y="4776"/>
                  </a:lnTo>
                  <a:lnTo>
                    <a:pt x="2892" y="232"/>
                  </a:lnTo>
                  <a:close/>
                  <a:moveTo>
                    <a:pt x="2756" y="0"/>
                  </a:moveTo>
                  <a:lnTo>
                    <a:pt x="35" y="4722"/>
                  </a:lnTo>
                  <a:lnTo>
                    <a:pt x="1" y="4776"/>
                  </a:lnTo>
                  <a:lnTo>
                    <a:pt x="2756" y="9553"/>
                  </a:lnTo>
                  <a:lnTo>
                    <a:pt x="8274" y="9553"/>
                  </a:lnTo>
                  <a:lnTo>
                    <a:pt x="10996" y="4831"/>
                  </a:lnTo>
                  <a:lnTo>
                    <a:pt x="11023" y="4776"/>
                  </a:lnTo>
                  <a:lnTo>
                    <a:pt x="82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2821783" y="1046017"/>
              <a:ext cx="126983" cy="555585"/>
            </a:xfrm>
            <a:custGeom>
              <a:avLst/>
              <a:gdLst/>
              <a:ahLst/>
              <a:cxnLst/>
              <a:rect l="l" t="t" r="r" b="b"/>
              <a:pathLst>
                <a:path w="1219" h="5301" extrusionOk="0">
                  <a:moveTo>
                    <a:pt x="592" y="0"/>
                  </a:moveTo>
                  <a:cubicBezTo>
                    <a:pt x="170" y="0"/>
                    <a:pt x="0" y="245"/>
                    <a:pt x="0" y="463"/>
                  </a:cubicBezTo>
                  <a:lnTo>
                    <a:pt x="198" y="4906"/>
                  </a:lnTo>
                  <a:cubicBezTo>
                    <a:pt x="198" y="5123"/>
                    <a:pt x="375" y="5300"/>
                    <a:pt x="592" y="5300"/>
                  </a:cubicBezTo>
                  <a:cubicBezTo>
                    <a:pt x="596" y="5300"/>
                    <a:pt x="600" y="5300"/>
                    <a:pt x="604" y="5300"/>
                  </a:cubicBezTo>
                  <a:cubicBezTo>
                    <a:pt x="817" y="5300"/>
                    <a:pt x="994" y="5119"/>
                    <a:pt x="994" y="4906"/>
                  </a:cubicBezTo>
                  <a:lnTo>
                    <a:pt x="1218" y="463"/>
                  </a:lnTo>
                  <a:cubicBezTo>
                    <a:pt x="1218" y="245"/>
                    <a:pt x="1021" y="0"/>
                    <a:pt x="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2836679" y="1643525"/>
              <a:ext cx="93649" cy="94222"/>
            </a:xfrm>
            <a:custGeom>
              <a:avLst/>
              <a:gdLst/>
              <a:ahLst/>
              <a:cxnLst/>
              <a:rect l="l" t="t" r="r" b="b"/>
              <a:pathLst>
                <a:path w="899" h="899" extrusionOk="0">
                  <a:moveTo>
                    <a:pt x="449" y="1"/>
                  </a:moveTo>
                  <a:cubicBezTo>
                    <a:pt x="204" y="1"/>
                    <a:pt x="0" y="205"/>
                    <a:pt x="0" y="450"/>
                  </a:cubicBezTo>
                  <a:cubicBezTo>
                    <a:pt x="0" y="695"/>
                    <a:pt x="204" y="892"/>
                    <a:pt x="449" y="899"/>
                  </a:cubicBezTo>
                  <a:cubicBezTo>
                    <a:pt x="694" y="899"/>
                    <a:pt x="898" y="695"/>
                    <a:pt x="898" y="450"/>
                  </a:cubicBezTo>
                  <a:cubicBezTo>
                    <a:pt x="898" y="205"/>
                    <a:pt x="694" y="1"/>
                    <a:pt x="4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2308597"/>
            <a:ext cx="5020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649150" y="946224"/>
            <a:ext cx="1148400" cy="114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851725" y="3586904"/>
            <a:ext cx="27432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362450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6759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13225" y="1911101"/>
            <a:ext cx="36759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13225" y="704106"/>
            <a:ext cx="77175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858775" y="1338544"/>
            <a:ext cx="45720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3858775" y="3073556"/>
            <a:ext cx="4572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892875" y="2158975"/>
            <a:ext cx="2496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886200" y="1880274"/>
            <a:ext cx="7422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1892875" y="1821150"/>
            <a:ext cx="249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5933676" y="2158975"/>
            <a:ext cx="2496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4926975" y="1880248"/>
            <a:ext cx="742200" cy="74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5933676" y="1821150"/>
            <a:ext cx="249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5933676" y="3624425"/>
            <a:ext cx="2496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 hasCustomPrompt="1"/>
          </p:nvPr>
        </p:nvSpPr>
        <p:spPr>
          <a:xfrm>
            <a:off x="4926975" y="3345698"/>
            <a:ext cx="742200" cy="74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5933676" y="3286600"/>
            <a:ext cx="249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1892900" y="3622021"/>
            <a:ext cx="2496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886200" y="3343286"/>
            <a:ext cx="742200" cy="74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1892900" y="3284196"/>
            <a:ext cx="249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1"/>
          </p:nvPr>
        </p:nvSpPr>
        <p:spPr>
          <a:xfrm>
            <a:off x="4754814" y="3120448"/>
            <a:ext cx="27432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2"/>
          </p:nvPr>
        </p:nvSpPr>
        <p:spPr>
          <a:xfrm>
            <a:off x="1645936" y="3120448"/>
            <a:ext cx="27432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3"/>
          </p:nvPr>
        </p:nvSpPr>
        <p:spPr>
          <a:xfrm>
            <a:off x="1645936" y="2571750"/>
            <a:ext cx="2743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4"/>
          </p:nvPr>
        </p:nvSpPr>
        <p:spPr>
          <a:xfrm>
            <a:off x="4754814" y="2571750"/>
            <a:ext cx="2743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6" r:id="rId9"/>
    <p:sldLayoutId id="2147483667" r:id="rId10"/>
    <p:sldLayoutId id="2147483669" r:id="rId11"/>
    <p:sldLayoutId id="2147483670" r:id="rId12"/>
    <p:sldLayoutId id="2147483671" r:id="rId13"/>
    <p:sldLayoutId id="2147483675" r:id="rId14"/>
    <p:sldLayoutId id="214748367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ctrTitle"/>
          </p:nvPr>
        </p:nvSpPr>
        <p:spPr>
          <a:xfrm>
            <a:off x="710156" y="451986"/>
            <a:ext cx="5023200" cy="24443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Milestone – III</a:t>
            </a:r>
            <a:br>
              <a:rPr lang="e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of Traffic Signs</a:t>
            </a:r>
            <a:endParaRPr sz="40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Nunito Medium"/>
            </a:endParaRPr>
          </a:p>
        </p:txBody>
      </p:sp>
      <p:sp>
        <p:nvSpPr>
          <p:cNvPr id="191" name="Google Shape;191;p34"/>
          <p:cNvSpPr txBox="1">
            <a:spLocks noGrp="1"/>
          </p:cNvSpPr>
          <p:nvPr>
            <p:ph type="subTitle" idx="1"/>
          </p:nvPr>
        </p:nvSpPr>
        <p:spPr>
          <a:xfrm>
            <a:off x="710156" y="3834666"/>
            <a:ext cx="5023200" cy="981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Manikandan 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DA/DS – November 2024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30-05-2025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2" name="Google Shape;192;p34"/>
          <p:cNvCxnSpPr/>
          <p:nvPr/>
        </p:nvCxnSpPr>
        <p:spPr>
          <a:xfrm>
            <a:off x="2310425" y="3806250"/>
            <a:ext cx="18288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34"/>
          <p:cNvGrpSpPr/>
          <p:nvPr/>
        </p:nvGrpSpPr>
        <p:grpSpPr>
          <a:xfrm>
            <a:off x="389232" y="3778722"/>
            <a:ext cx="750418" cy="909900"/>
            <a:chOff x="713232" y="2640025"/>
            <a:chExt cx="750418" cy="909900"/>
          </a:xfrm>
        </p:grpSpPr>
        <p:sp>
          <p:nvSpPr>
            <p:cNvPr id="194" name="Google Shape;194;p34"/>
            <p:cNvSpPr/>
            <p:nvPr/>
          </p:nvSpPr>
          <p:spPr>
            <a:xfrm>
              <a:off x="1280650" y="2640025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" name="Google Shape;195;p34"/>
            <p:cNvGrpSpPr/>
            <p:nvPr/>
          </p:nvGrpSpPr>
          <p:grpSpPr>
            <a:xfrm>
              <a:off x="713232" y="2983197"/>
              <a:ext cx="182878" cy="182886"/>
              <a:chOff x="769861" y="772165"/>
              <a:chExt cx="148500" cy="149100"/>
            </a:xfrm>
          </p:grpSpPr>
          <p:sp>
            <p:nvSpPr>
              <p:cNvPr id="196" name="Google Shape;196;p34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4"/>
              <p:cNvSpPr/>
              <p:nvPr/>
            </p:nvSpPr>
            <p:spPr>
              <a:xfrm rot="-2703983" flipH="1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" name="Google Shape;198;p34"/>
            <p:cNvSpPr/>
            <p:nvPr/>
          </p:nvSpPr>
          <p:spPr>
            <a:xfrm>
              <a:off x="1044750" y="3366925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34"/>
          <p:cNvGrpSpPr/>
          <p:nvPr/>
        </p:nvGrpSpPr>
        <p:grpSpPr>
          <a:xfrm>
            <a:off x="5736403" y="862170"/>
            <a:ext cx="2636207" cy="3463002"/>
            <a:chOff x="5740617" y="862170"/>
            <a:chExt cx="2636207" cy="3463002"/>
          </a:xfrm>
        </p:grpSpPr>
        <p:sp>
          <p:nvSpPr>
            <p:cNvPr id="200" name="Google Shape;200;p34"/>
            <p:cNvSpPr/>
            <p:nvPr/>
          </p:nvSpPr>
          <p:spPr>
            <a:xfrm flipH="1">
              <a:off x="5740617" y="984741"/>
              <a:ext cx="2636207" cy="2003556"/>
            </a:xfrm>
            <a:custGeom>
              <a:avLst/>
              <a:gdLst/>
              <a:ahLst/>
              <a:cxnLst/>
              <a:rect l="l" t="t" r="r" b="b"/>
              <a:pathLst>
                <a:path w="19738" h="14864" extrusionOk="0">
                  <a:moveTo>
                    <a:pt x="12653" y="0"/>
                  </a:moveTo>
                  <a:cubicBezTo>
                    <a:pt x="11162" y="0"/>
                    <a:pt x="10092" y="914"/>
                    <a:pt x="8804" y="2030"/>
                  </a:cubicBezTo>
                  <a:cubicBezTo>
                    <a:pt x="6831" y="3738"/>
                    <a:pt x="6021" y="5677"/>
                    <a:pt x="2994" y="7242"/>
                  </a:cubicBezTo>
                  <a:cubicBezTo>
                    <a:pt x="299" y="8630"/>
                    <a:pt x="0" y="11691"/>
                    <a:pt x="2912" y="13685"/>
                  </a:cubicBezTo>
                  <a:cubicBezTo>
                    <a:pt x="4040" y="14456"/>
                    <a:pt x="5241" y="14864"/>
                    <a:pt x="6597" y="14864"/>
                  </a:cubicBezTo>
                  <a:cubicBezTo>
                    <a:pt x="8735" y="14864"/>
                    <a:pt x="11256" y="13850"/>
                    <a:pt x="14478" y="11644"/>
                  </a:cubicBezTo>
                  <a:cubicBezTo>
                    <a:pt x="19737" y="8031"/>
                    <a:pt x="18792" y="2724"/>
                    <a:pt x="15519" y="901"/>
                  </a:cubicBezTo>
                  <a:cubicBezTo>
                    <a:pt x="14376" y="264"/>
                    <a:pt x="13454" y="0"/>
                    <a:pt x="12653" y="0"/>
                  </a:cubicBez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4"/>
            <p:cNvSpPr/>
            <p:nvPr/>
          </p:nvSpPr>
          <p:spPr>
            <a:xfrm>
              <a:off x="5926459" y="4233672"/>
              <a:ext cx="23286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" name="Google Shape;202;p34"/>
            <p:cNvGrpSpPr/>
            <p:nvPr/>
          </p:nvGrpSpPr>
          <p:grpSpPr>
            <a:xfrm>
              <a:off x="7441717" y="862170"/>
              <a:ext cx="813206" cy="3415647"/>
              <a:chOff x="7617563" y="862170"/>
              <a:chExt cx="813206" cy="3415647"/>
            </a:xfrm>
          </p:grpSpPr>
          <p:sp>
            <p:nvSpPr>
              <p:cNvPr id="203" name="Google Shape;203;p34"/>
              <p:cNvSpPr/>
              <p:nvPr/>
            </p:nvSpPr>
            <p:spPr>
              <a:xfrm>
                <a:off x="7965017" y="964687"/>
                <a:ext cx="119001" cy="3198249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1821" extrusionOk="0">
                    <a:moveTo>
                      <a:pt x="0" y="1"/>
                    </a:moveTo>
                    <a:lnTo>
                      <a:pt x="0" y="31821"/>
                    </a:lnTo>
                    <a:lnTo>
                      <a:pt x="1184" y="31821"/>
                    </a:lnTo>
                    <a:lnTo>
                      <a:pt x="1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4"/>
              <p:cNvSpPr/>
              <p:nvPr/>
            </p:nvSpPr>
            <p:spPr>
              <a:xfrm>
                <a:off x="7965017" y="4097204"/>
                <a:ext cx="119001" cy="65732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654" extrusionOk="0">
                    <a:moveTo>
                      <a:pt x="0" y="1"/>
                    </a:moveTo>
                    <a:lnTo>
                      <a:pt x="0" y="654"/>
                    </a:lnTo>
                    <a:lnTo>
                      <a:pt x="1184" y="654"/>
                    </a:lnTo>
                    <a:lnTo>
                      <a:pt x="1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4"/>
              <p:cNvSpPr/>
              <p:nvPr/>
            </p:nvSpPr>
            <p:spPr>
              <a:xfrm>
                <a:off x="7617563" y="862170"/>
                <a:ext cx="813206" cy="1371726"/>
              </a:xfrm>
              <a:custGeom>
                <a:avLst/>
                <a:gdLst/>
                <a:ahLst/>
                <a:cxnLst/>
                <a:rect l="l" t="t" r="r" b="b"/>
                <a:pathLst>
                  <a:path w="8091" h="13648" extrusionOk="0">
                    <a:moveTo>
                      <a:pt x="1865" y="0"/>
                    </a:moveTo>
                    <a:cubicBezTo>
                      <a:pt x="824" y="0"/>
                      <a:pt x="1" y="864"/>
                      <a:pt x="55" y="1898"/>
                    </a:cubicBezTo>
                    <a:lnTo>
                      <a:pt x="586" y="12614"/>
                    </a:lnTo>
                    <a:cubicBezTo>
                      <a:pt x="620" y="13192"/>
                      <a:pt x="1096" y="13648"/>
                      <a:pt x="1675" y="13648"/>
                    </a:cubicBezTo>
                    <a:lnTo>
                      <a:pt x="6423" y="13648"/>
                    </a:lnTo>
                    <a:cubicBezTo>
                      <a:pt x="7002" y="13648"/>
                      <a:pt x="7478" y="13192"/>
                      <a:pt x="7505" y="12614"/>
                    </a:cubicBezTo>
                    <a:lnTo>
                      <a:pt x="8043" y="1898"/>
                    </a:lnTo>
                    <a:cubicBezTo>
                      <a:pt x="8090" y="864"/>
                      <a:pt x="7267" y="0"/>
                      <a:pt x="62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4"/>
              <p:cNvSpPr/>
              <p:nvPr/>
            </p:nvSpPr>
            <p:spPr>
              <a:xfrm>
                <a:off x="7724905" y="4162836"/>
                <a:ext cx="598522" cy="114981"/>
              </a:xfrm>
              <a:custGeom>
                <a:avLst/>
                <a:gdLst/>
                <a:ahLst/>
                <a:cxnLst/>
                <a:rect l="l" t="t" r="r" b="b"/>
                <a:pathLst>
                  <a:path w="5955" h="1144" extrusionOk="0">
                    <a:moveTo>
                      <a:pt x="1" y="1"/>
                    </a:moveTo>
                    <a:lnTo>
                      <a:pt x="1" y="1144"/>
                    </a:lnTo>
                    <a:lnTo>
                      <a:pt x="5954" y="1144"/>
                    </a:lnTo>
                    <a:lnTo>
                      <a:pt x="59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4"/>
              <p:cNvSpPr/>
              <p:nvPr/>
            </p:nvSpPr>
            <p:spPr>
              <a:xfrm>
                <a:off x="7783802" y="1595171"/>
                <a:ext cx="480727" cy="480828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4784" extrusionOk="0">
                    <a:moveTo>
                      <a:pt x="2395" y="0"/>
                    </a:moveTo>
                    <a:cubicBezTo>
                      <a:pt x="1075" y="0"/>
                      <a:pt x="0" y="1075"/>
                      <a:pt x="0" y="2395"/>
                    </a:cubicBezTo>
                    <a:cubicBezTo>
                      <a:pt x="0" y="3715"/>
                      <a:pt x="1075" y="4783"/>
                      <a:pt x="2395" y="4783"/>
                    </a:cubicBezTo>
                    <a:cubicBezTo>
                      <a:pt x="3715" y="4783"/>
                      <a:pt x="4783" y="3715"/>
                      <a:pt x="4783" y="2395"/>
                    </a:cubicBezTo>
                    <a:cubicBezTo>
                      <a:pt x="4783" y="1075"/>
                      <a:pt x="3715" y="0"/>
                      <a:pt x="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4"/>
              <p:cNvSpPr/>
              <p:nvPr/>
            </p:nvSpPr>
            <p:spPr>
              <a:xfrm>
                <a:off x="7783802" y="1605423"/>
                <a:ext cx="480727" cy="480124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4777" extrusionOk="0">
                    <a:moveTo>
                      <a:pt x="2395" y="0"/>
                    </a:moveTo>
                    <a:cubicBezTo>
                      <a:pt x="1075" y="0"/>
                      <a:pt x="0" y="1069"/>
                      <a:pt x="0" y="2389"/>
                    </a:cubicBezTo>
                    <a:cubicBezTo>
                      <a:pt x="0" y="3708"/>
                      <a:pt x="1075" y="4777"/>
                      <a:pt x="2395" y="4777"/>
                    </a:cubicBezTo>
                    <a:cubicBezTo>
                      <a:pt x="3715" y="4777"/>
                      <a:pt x="4783" y="3708"/>
                      <a:pt x="4783" y="2389"/>
                    </a:cubicBezTo>
                    <a:cubicBezTo>
                      <a:pt x="4783" y="1069"/>
                      <a:pt x="3715" y="0"/>
                      <a:pt x="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4"/>
              <p:cNvSpPr/>
              <p:nvPr/>
            </p:nvSpPr>
            <p:spPr>
              <a:xfrm>
                <a:off x="7785109" y="1605423"/>
                <a:ext cx="478818" cy="235288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2341" extrusionOk="0">
                    <a:moveTo>
                      <a:pt x="2382" y="0"/>
                    </a:moveTo>
                    <a:cubicBezTo>
                      <a:pt x="1137" y="0"/>
                      <a:pt x="103" y="953"/>
                      <a:pt x="1" y="2191"/>
                    </a:cubicBezTo>
                    <a:cubicBezTo>
                      <a:pt x="1" y="2239"/>
                      <a:pt x="8" y="2286"/>
                      <a:pt x="14" y="2341"/>
                    </a:cubicBezTo>
                    <a:cubicBezTo>
                      <a:pt x="184" y="1164"/>
                      <a:pt x="1191" y="293"/>
                      <a:pt x="2382" y="293"/>
                    </a:cubicBezTo>
                    <a:cubicBezTo>
                      <a:pt x="3566" y="293"/>
                      <a:pt x="4573" y="1164"/>
                      <a:pt x="4743" y="2341"/>
                    </a:cubicBezTo>
                    <a:cubicBezTo>
                      <a:pt x="4750" y="2286"/>
                      <a:pt x="4763" y="2239"/>
                      <a:pt x="4763" y="2191"/>
                    </a:cubicBezTo>
                    <a:cubicBezTo>
                      <a:pt x="4654" y="953"/>
                      <a:pt x="3620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4"/>
              <p:cNvSpPr/>
              <p:nvPr/>
            </p:nvSpPr>
            <p:spPr>
              <a:xfrm>
                <a:off x="7995069" y="1660099"/>
                <a:ext cx="59601" cy="5960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3" extrusionOk="0">
                    <a:moveTo>
                      <a:pt x="300" y="1"/>
                    </a:moveTo>
                    <a:cubicBezTo>
                      <a:pt x="136" y="1"/>
                      <a:pt x="0" y="137"/>
                      <a:pt x="0" y="300"/>
                    </a:cubicBezTo>
                    <a:cubicBezTo>
                      <a:pt x="0" y="463"/>
                      <a:pt x="136" y="593"/>
                      <a:pt x="300" y="593"/>
                    </a:cubicBezTo>
                    <a:cubicBezTo>
                      <a:pt x="463" y="593"/>
                      <a:pt x="592" y="463"/>
                      <a:pt x="592" y="300"/>
                    </a:cubicBezTo>
                    <a:cubicBezTo>
                      <a:pt x="592" y="137"/>
                      <a:pt x="463" y="1"/>
                      <a:pt x="3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4"/>
              <p:cNvSpPr/>
              <p:nvPr/>
            </p:nvSpPr>
            <p:spPr>
              <a:xfrm>
                <a:off x="7941699" y="1799402"/>
                <a:ext cx="152570" cy="231469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2303" extrusionOk="0">
                    <a:moveTo>
                      <a:pt x="823" y="0"/>
                    </a:moveTo>
                    <a:cubicBezTo>
                      <a:pt x="733" y="0"/>
                      <a:pt x="643" y="53"/>
                      <a:pt x="613" y="159"/>
                    </a:cubicBezTo>
                    <a:lnTo>
                      <a:pt x="42" y="2017"/>
                    </a:lnTo>
                    <a:cubicBezTo>
                      <a:pt x="1" y="2132"/>
                      <a:pt x="69" y="2255"/>
                      <a:pt x="184" y="2289"/>
                    </a:cubicBezTo>
                    <a:cubicBezTo>
                      <a:pt x="205" y="2295"/>
                      <a:pt x="225" y="2302"/>
                      <a:pt x="252" y="2302"/>
                    </a:cubicBezTo>
                    <a:cubicBezTo>
                      <a:pt x="348" y="2302"/>
                      <a:pt x="429" y="2241"/>
                      <a:pt x="463" y="2146"/>
                    </a:cubicBezTo>
                    <a:lnTo>
                      <a:pt x="804" y="1044"/>
                    </a:lnTo>
                    <a:lnTo>
                      <a:pt x="1069" y="2132"/>
                    </a:lnTo>
                    <a:cubicBezTo>
                      <a:pt x="1105" y="2232"/>
                      <a:pt x="1188" y="2276"/>
                      <a:pt x="1271" y="2276"/>
                    </a:cubicBezTo>
                    <a:cubicBezTo>
                      <a:pt x="1394" y="2276"/>
                      <a:pt x="1518" y="2181"/>
                      <a:pt x="1498" y="2023"/>
                    </a:cubicBezTo>
                    <a:lnTo>
                      <a:pt x="1035" y="173"/>
                    </a:lnTo>
                    <a:cubicBezTo>
                      <a:pt x="1011" y="58"/>
                      <a:pt x="917" y="0"/>
                      <a:pt x="8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4"/>
              <p:cNvSpPr/>
              <p:nvPr/>
            </p:nvSpPr>
            <p:spPr>
              <a:xfrm>
                <a:off x="7978686" y="1714875"/>
                <a:ext cx="89653" cy="162822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620" extrusionOk="0">
                    <a:moveTo>
                      <a:pt x="293" y="0"/>
                    </a:moveTo>
                    <a:lnTo>
                      <a:pt x="0" y="88"/>
                    </a:lnTo>
                    <a:cubicBezTo>
                      <a:pt x="34" y="143"/>
                      <a:pt x="48" y="197"/>
                      <a:pt x="48" y="259"/>
                    </a:cubicBezTo>
                    <a:lnTo>
                      <a:pt x="61" y="1619"/>
                    </a:lnTo>
                    <a:lnTo>
                      <a:pt x="823" y="1619"/>
                    </a:lnTo>
                    <a:lnTo>
                      <a:pt x="891" y="177"/>
                    </a:lnTo>
                    <a:lnTo>
                      <a:pt x="891" y="54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4"/>
              <p:cNvSpPr/>
              <p:nvPr/>
            </p:nvSpPr>
            <p:spPr>
              <a:xfrm>
                <a:off x="8034066" y="1717890"/>
                <a:ext cx="83522" cy="147243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465" extrusionOk="0">
                    <a:moveTo>
                      <a:pt x="294" y="1"/>
                    </a:moveTo>
                    <a:cubicBezTo>
                      <a:pt x="148" y="1"/>
                      <a:pt x="0" y="164"/>
                      <a:pt x="123" y="324"/>
                    </a:cubicBezTo>
                    <a:lnTo>
                      <a:pt x="116" y="324"/>
                    </a:lnTo>
                    <a:lnTo>
                      <a:pt x="420" y="820"/>
                    </a:lnTo>
                    <a:lnTo>
                      <a:pt x="408" y="1324"/>
                    </a:lnTo>
                    <a:cubicBezTo>
                      <a:pt x="405" y="1414"/>
                      <a:pt x="475" y="1465"/>
                      <a:pt x="545" y="1465"/>
                    </a:cubicBezTo>
                    <a:cubicBezTo>
                      <a:pt x="602" y="1465"/>
                      <a:pt x="659" y="1431"/>
                      <a:pt x="674" y="1358"/>
                    </a:cubicBezTo>
                    <a:lnTo>
                      <a:pt x="823" y="786"/>
                    </a:lnTo>
                    <a:cubicBezTo>
                      <a:pt x="830" y="746"/>
                      <a:pt x="823" y="705"/>
                      <a:pt x="803" y="671"/>
                    </a:cubicBezTo>
                    <a:lnTo>
                      <a:pt x="796" y="657"/>
                    </a:lnTo>
                    <a:lnTo>
                      <a:pt x="463" y="113"/>
                    </a:lnTo>
                    <a:cubicBezTo>
                      <a:pt x="423" y="33"/>
                      <a:pt x="358" y="1"/>
                      <a:pt x="2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4"/>
              <p:cNvSpPr/>
              <p:nvPr/>
            </p:nvSpPr>
            <p:spPr>
              <a:xfrm>
                <a:off x="7930744" y="1724323"/>
                <a:ext cx="79602" cy="14382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431" extrusionOk="0">
                    <a:moveTo>
                      <a:pt x="532" y="0"/>
                    </a:moveTo>
                    <a:cubicBezTo>
                      <a:pt x="476" y="0"/>
                      <a:pt x="419" y="25"/>
                      <a:pt x="375" y="83"/>
                    </a:cubicBezTo>
                    <a:lnTo>
                      <a:pt x="42" y="627"/>
                    </a:lnTo>
                    <a:lnTo>
                      <a:pt x="28" y="641"/>
                    </a:lnTo>
                    <a:cubicBezTo>
                      <a:pt x="8" y="675"/>
                      <a:pt x="1" y="709"/>
                      <a:pt x="14" y="750"/>
                    </a:cubicBezTo>
                    <a:lnTo>
                      <a:pt x="137" y="1321"/>
                    </a:lnTo>
                    <a:cubicBezTo>
                      <a:pt x="149" y="1396"/>
                      <a:pt x="206" y="1431"/>
                      <a:pt x="264" y="1431"/>
                    </a:cubicBezTo>
                    <a:cubicBezTo>
                      <a:pt x="332" y="1431"/>
                      <a:pt x="402" y="1382"/>
                      <a:pt x="402" y="1294"/>
                    </a:cubicBezTo>
                    <a:lnTo>
                      <a:pt x="414" y="779"/>
                    </a:lnTo>
                    <a:lnTo>
                      <a:pt x="715" y="294"/>
                    </a:lnTo>
                    <a:cubicBezTo>
                      <a:pt x="792" y="140"/>
                      <a:pt x="666" y="0"/>
                      <a:pt x="5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4"/>
              <p:cNvSpPr/>
              <p:nvPr/>
            </p:nvSpPr>
            <p:spPr>
              <a:xfrm>
                <a:off x="7759781" y="956044"/>
                <a:ext cx="528066" cy="480727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4783" extrusionOk="0">
                    <a:moveTo>
                      <a:pt x="2623" y="1"/>
                    </a:moveTo>
                    <a:cubicBezTo>
                      <a:pt x="1541" y="1"/>
                      <a:pt x="562" y="742"/>
                      <a:pt x="300" y="1842"/>
                    </a:cubicBezTo>
                    <a:cubicBezTo>
                      <a:pt x="1" y="3128"/>
                      <a:pt x="790" y="4414"/>
                      <a:pt x="2076" y="4720"/>
                    </a:cubicBezTo>
                    <a:cubicBezTo>
                      <a:pt x="2259" y="4762"/>
                      <a:pt x="2442" y="4783"/>
                      <a:pt x="2622" y="4783"/>
                    </a:cubicBezTo>
                    <a:cubicBezTo>
                      <a:pt x="3708" y="4783"/>
                      <a:pt x="4691" y="4040"/>
                      <a:pt x="4954" y="2937"/>
                    </a:cubicBezTo>
                    <a:cubicBezTo>
                      <a:pt x="5253" y="1658"/>
                      <a:pt x="4457" y="365"/>
                      <a:pt x="3178" y="66"/>
                    </a:cubicBezTo>
                    <a:cubicBezTo>
                      <a:pt x="2992" y="22"/>
                      <a:pt x="2806" y="1"/>
                      <a:pt x="26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4"/>
              <p:cNvSpPr/>
              <p:nvPr/>
            </p:nvSpPr>
            <p:spPr>
              <a:xfrm>
                <a:off x="7760484" y="957453"/>
                <a:ext cx="527363" cy="480526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4781" extrusionOk="0">
                    <a:moveTo>
                      <a:pt x="2624" y="1"/>
                    </a:moveTo>
                    <a:cubicBezTo>
                      <a:pt x="2011" y="1"/>
                      <a:pt x="1399" y="234"/>
                      <a:pt x="933" y="700"/>
                    </a:cubicBezTo>
                    <a:cubicBezTo>
                      <a:pt x="1" y="1639"/>
                      <a:pt x="1" y="3149"/>
                      <a:pt x="933" y="4081"/>
                    </a:cubicBezTo>
                    <a:cubicBezTo>
                      <a:pt x="1399" y="4547"/>
                      <a:pt x="2011" y="4780"/>
                      <a:pt x="2624" y="4780"/>
                    </a:cubicBezTo>
                    <a:cubicBezTo>
                      <a:pt x="3236" y="4780"/>
                      <a:pt x="3848" y="4547"/>
                      <a:pt x="4314" y="4081"/>
                    </a:cubicBezTo>
                    <a:cubicBezTo>
                      <a:pt x="5246" y="3149"/>
                      <a:pt x="5246" y="1639"/>
                      <a:pt x="4314" y="700"/>
                    </a:cubicBezTo>
                    <a:cubicBezTo>
                      <a:pt x="3848" y="234"/>
                      <a:pt x="3236" y="1"/>
                      <a:pt x="2624" y="1"/>
                    </a:cubicBezTo>
                    <a:close/>
                  </a:path>
                </a:pathLst>
              </a:custGeom>
              <a:solidFill>
                <a:srgbClr val="C9F190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4"/>
              <p:cNvSpPr/>
              <p:nvPr/>
            </p:nvSpPr>
            <p:spPr>
              <a:xfrm>
                <a:off x="7826116" y="1029515"/>
                <a:ext cx="396703" cy="361425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3596" extrusionOk="0">
                    <a:moveTo>
                      <a:pt x="1971" y="0"/>
                    </a:moveTo>
                    <a:cubicBezTo>
                      <a:pt x="1511" y="0"/>
                      <a:pt x="1052" y="175"/>
                      <a:pt x="702" y="526"/>
                    </a:cubicBezTo>
                    <a:cubicBezTo>
                      <a:pt x="1" y="1227"/>
                      <a:pt x="1" y="2370"/>
                      <a:pt x="702" y="3070"/>
                    </a:cubicBezTo>
                    <a:cubicBezTo>
                      <a:pt x="1052" y="3421"/>
                      <a:pt x="1511" y="3596"/>
                      <a:pt x="1971" y="3596"/>
                    </a:cubicBezTo>
                    <a:cubicBezTo>
                      <a:pt x="2431" y="3596"/>
                      <a:pt x="2892" y="3421"/>
                      <a:pt x="3246" y="3070"/>
                    </a:cubicBezTo>
                    <a:cubicBezTo>
                      <a:pt x="3947" y="2370"/>
                      <a:pt x="3947" y="1227"/>
                      <a:pt x="3246" y="526"/>
                    </a:cubicBezTo>
                    <a:cubicBezTo>
                      <a:pt x="2892" y="175"/>
                      <a:pt x="2431" y="0"/>
                      <a:pt x="1971" y="0"/>
                    </a:cubicBezTo>
                    <a:close/>
                  </a:path>
                </a:pathLst>
              </a:custGeom>
              <a:solidFill>
                <a:srgbClr val="C9F190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4"/>
              <p:cNvSpPr/>
              <p:nvPr/>
            </p:nvSpPr>
            <p:spPr>
              <a:xfrm>
                <a:off x="7901396" y="1087105"/>
                <a:ext cx="245540" cy="24554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2443" extrusionOk="0">
                    <a:moveTo>
                      <a:pt x="1225" y="0"/>
                    </a:moveTo>
                    <a:cubicBezTo>
                      <a:pt x="551" y="0"/>
                      <a:pt x="0" y="551"/>
                      <a:pt x="0" y="1225"/>
                    </a:cubicBezTo>
                    <a:cubicBezTo>
                      <a:pt x="0" y="1899"/>
                      <a:pt x="551" y="2443"/>
                      <a:pt x="1225" y="2443"/>
                    </a:cubicBezTo>
                    <a:cubicBezTo>
                      <a:pt x="1899" y="2443"/>
                      <a:pt x="2443" y="1899"/>
                      <a:pt x="2443" y="1225"/>
                    </a:cubicBezTo>
                    <a:cubicBezTo>
                      <a:pt x="2443" y="551"/>
                      <a:pt x="1899" y="0"/>
                      <a:pt x="1225" y="0"/>
                    </a:cubicBezTo>
                    <a:close/>
                  </a:path>
                </a:pathLst>
              </a:custGeom>
              <a:solidFill>
                <a:srgbClr val="C9F190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4"/>
              <p:cNvSpPr/>
              <p:nvPr/>
            </p:nvSpPr>
            <p:spPr>
              <a:xfrm>
                <a:off x="7992355" y="1029615"/>
                <a:ext cx="65732" cy="65832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5" extrusionOk="0">
                    <a:moveTo>
                      <a:pt x="327" y="1"/>
                    </a:moveTo>
                    <a:cubicBezTo>
                      <a:pt x="143" y="1"/>
                      <a:pt x="0" y="144"/>
                      <a:pt x="0" y="327"/>
                    </a:cubicBezTo>
                    <a:cubicBezTo>
                      <a:pt x="0" y="504"/>
                      <a:pt x="143" y="654"/>
                      <a:pt x="327" y="654"/>
                    </a:cubicBezTo>
                    <a:cubicBezTo>
                      <a:pt x="504" y="654"/>
                      <a:pt x="653" y="504"/>
                      <a:pt x="653" y="327"/>
                    </a:cubicBezTo>
                    <a:cubicBezTo>
                      <a:pt x="653" y="144"/>
                      <a:pt x="504" y="1"/>
                      <a:pt x="3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4"/>
              <p:cNvSpPr/>
              <p:nvPr/>
            </p:nvSpPr>
            <p:spPr>
              <a:xfrm>
                <a:off x="7912351" y="1097659"/>
                <a:ext cx="133373" cy="270566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2692" extrusionOk="0">
                    <a:moveTo>
                      <a:pt x="1136" y="1"/>
                    </a:moveTo>
                    <a:cubicBezTo>
                      <a:pt x="1041" y="1"/>
                      <a:pt x="946" y="65"/>
                      <a:pt x="946" y="195"/>
                    </a:cubicBezTo>
                    <a:lnTo>
                      <a:pt x="946" y="1147"/>
                    </a:lnTo>
                    <a:lnTo>
                      <a:pt x="89" y="2392"/>
                    </a:lnTo>
                    <a:cubicBezTo>
                      <a:pt x="0" y="2522"/>
                      <a:pt x="89" y="2692"/>
                      <a:pt x="245" y="2692"/>
                    </a:cubicBezTo>
                    <a:cubicBezTo>
                      <a:pt x="306" y="2692"/>
                      <a:pt x="368" y="2664"/>
                      <a:pt x="402" y="2610"/>
                    </a:cubicBezTo>
                    <a:lnTo>
                      <a:pt x="1293" y="1311"/>
                    </a:lnTo>
                    <a:cubicBezTo>
                      <a:pt x="1320" y="1276"/>
                      <a:pt x="1327" y="1242"/>
                      <a:pt x="1327" y="1202"/>
                    </a:cubicBezTo>
                    <a:lnTo>
                      <a:pt x="1327" y="195"/>
                    </a:lnTo>
                    <a:cubicBezTo>
                      <a:pt x="1327" y="65"/>
                      <a:pt x="1232" y="1"/>
                      <a:pt x="11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4"/>
              <p:cNvSpPr/>
              <p:nvPr/>
            </p:nvSpPr>
            <p:spPr>
              <a:xfrm>
                <a:off x="7904914" y="1083789"/>
                <a:ext cx="219508" cy="147042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1463" extrusionOk="0">
                    <a:moveTo>
                      <a:pt x="1195" y="1"/>
                    </a:moveTo>
                    <a:cubicBezTo>
                      <a:pt x="1128" y="1"/>
                      <a:pt x="1063" y="37"/>
                      <a:pt x="1027" y="101"/>
                    </a:cubicBezTo>
                    <a:lnTo>
                      <a:pt x="721" y="652"/>
                    </a:lnTo>
                    <a:lnTo>
                      <a:pt x="176" y="1006"/>
                    </a:lnTo>
                    <a:cubicBezTo>
                      <a:pt x="1" y="1125"/>
                      <a:pt x="117" y="1366"/>
                      <a:pt x="286" y="1366"/>
                    </a:cubicBezTo>
                    <a:cubicBezTo>
                      <a:pt x="321" y="1366"/>
                      <a:pt x="357" y="1356"/>
                      <a:pt x="394" y="1333"/>
                    </a:cubicBezTo>
                    <a:lnTo>
                      <a:pt x="972" y="945"/>
                    </a:lnTo>
                    <a:cubicBezTo>
                      <a:pt x="999" y="931"/>
                      <a:pt x="1020" y="904"/>
                      <a:pt x="1033" y="877"/>
                    </a:cubicBezTo>
                    <a:lnTo>
                      <a:pt x="1244" y="496"/>
                    </a:lnTo>
                    <a:lnTo>
                      <a:pt x="1544" y="761"/>
                    </a:lnTo>
                    <a:lnTo>
                      <a:pt x="1775" y="1346"/>
                    </a:lnTo>
                    <a:cubicBezTo>
                      <a:pt x="1802" y="1414"/>
                      <a:pt x="1877" y="1462"/>
                      <a:pt x="1952" y="1462"/>
                    </a:cubicBezTo>
                    <a:cubicBezTo>
                      <a:pt x="2088" y="1462"/>
                      <a:pt x="2183" y="1326"/>
                      <a:pt x="2136" y="1204"/>
                    </a:cubicBezTo>
                    <a:lnTo>
                      <a:pt x="1884" y="578"/>
                    </a:lnTo>
                    <a:cubicBezTo>
                      <a:pt x="1870" y="550"/>
                      <a:pt x="1857" y="523"/>
                      <a:pt x="1836" y="510"/>
                    </a:cubicBezTo>
                    <a:lnTo>
                      <a:pt x="1326" y="54"/>
                    </a:lnTo>
                    <a:cubicBezTo>
                      <a:pt x="1287" y="18"/>
                      <a:pt x="1241" y="1"/>
                      <a:pt x="11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4"/>
              <p:cNvSpPr/>
              <p:nvPr/>
            </p:nvSpPr>
            <p:spPr>
              <a:xfrm>
                <a:off x="7999692" y="1197965"/>
                <a:ext cx="124730" cy="175084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742" extrusionOk="0">
                    <a:moveTo>
                      <a:pt x="268" y="0"/>
                    </a:moveTo>
                    <a:cubicBezTo>
                      <a:pt x="135" y="0"/>
                      <a:pt x="0" y="142"/>
                      <a:pt x="97" y="299"/>
                    </a:cubicBezTo>
                    <a:lnTo>
                      <a:pt x="852" y="1639"/>
                    </a:lnTo>
                    <a:cubicBezTo>
                      <a:pt x="886" y="1700"/>
                      <a:pt x="955" y="1741"/>
                      <a:pt x="1023" y="1741"/>
                    </a:cubicBezTo>
                    <a:cubicBezTo>
                      <a:pt x="1057" y="1734"/>
                      <a:pt x="1091" y="1728"/>
                      <a:pt x="1118" y="1714"/>
                    </a:cubicBezTo>
                    <a:cubicBezTo>
                      <a:pt x="1206" y="1660"/>
                      <a:pt x="1240" y="1544"/>
                      <a:pt x="1193" y="1449"/>
                    </a:cubicBezTo>
                    <a:lnTo>
                      <a:pt x="431" y="108"/>
                    </a:lnTo>
                    <a:cubicBezTo>
                      <a:pt x="394" y="32"/>
                      <a:pt x="331" y="0"/>
                      <a:pt x="2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4"/>
              <p:cNvSpPr/>
              <p:nvPr/>
            </p:nvSpPr>
            <p:spPr>
              <a:xfrm>
                <a:off x="7785109" y="957955"/>
                <a:ext cx="478818" cy="234685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2335" extrusionOk="0">
                    <a:moveTo>
                      <a:pt x="2382" y="1"/>
                    </a:moveTo>
                    <a:cubicBezTo>
                      <a:pt x="1137" y="1"/>
                      <a:pt x="103" y="953"/>
                      <a:pt x="1" y="2192"/>
                    </a:cubicBezTo>
                    <a:cubicBezTo>
                      <a:pt x="1" y="2239"/>
                      <a:pt x="8" y="2287"/>
                      <a:pt x="14" y="2335"/>
                    </a:cubicBezTo>
                    <a:cubicBezTo>
                      <a:pt x="184" y="1164"/>
                      <a:pt x="1191" y="294"/>
                      <a:pt x="2382" y="294"/>
                    </a:cubicBezTo>
                    <a:cubicBezTo>
                      <a:pt x="3566" y="294"/>
                      <a:pt x="4573" y="1164"/>
                      <a:pt x="4743" y="2335"/>
                    </a:cubicBezTo>
                    <a:cubicBezTo>
                      <a:pt x="4750" y="2287"/>
                      <a:pt x="4756" y="2239"/>
                      <a:pt x="4763" y="2192"/>
                    </a:cubicBezTo>
                    <a:cubicBezTo>
                      <a:pt x="4654" y="953"/>
                      <a:pt x="3620" y="1"/>
                      <a:pt x="2382" y="1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4"/>
              <p:cNvSpPr/>
              <p:nvPr/>
            </p:nvSpPr>
            <p:spPr>
              <a:xfrm>
                <a:off x="7965705" y="2233204"/>
                <a:ext cx="119001" cy="65732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654" extrusionOk="0">
                    <a:moveTo>
                      <a:pt x="0" y="1"/>
                    </a:moveTo>
                    <a:lnTo>
                      <a:pt x="0" y="654"/>
                    </a:lnTo>
                    <a:lnTo>
                      <a:pt x="1184" y="654"/>
                    </a:lnTo>
                    <a:lnTo>
                      <a:pt x="1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" name="Google Shape;225;p34"/>
            <p:cNvGrpSpPr/>
            <p:nvPr/>
          </p:nvGrpSpPr>
          <p:grpSpPr>
            <a:xfrm>
              <a:off x="5926466" y="1307719"/>
              <a:ext cx="1703401" cy="2973615"/>
              <a:chOff x="6102312" y="1307719"/>
              <a:chExt cx="1703401" cy="2973615"/>
            </a:xfrm>
          </p:grpSpPr>
          <p:sp>
            <p:nvSpPr>
              <p:cNvPr id="226" name="Google Shape;226;p34"/>
              <p:cNvSpPr/>
              <p:nvPr/>
            </p:nvSpPr>
            <p:spPr>
              <a:xfrm>
                <a:off x="6946776" y="3929658"/>
                <a:ext cx="109553" cy="259309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2580" extrusionOk="0">
                    <a:moveTo>
                      <a:pt x="1001" y="1"/>
                    </a:moveTo>
                    <a:lnTo>
                      <a:pt x="1" y="416"/>
                    </a:lnTo>
                    <a:lnTo>
                      <a:pt x="55" y="2579"/>
                    </a:lnTo>
                    <a:lnTo>
                      <a:pt x="1089" y="251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4"/>
              <p:cNvSpPr/>
              <p:nvPr/>
            </p:nvSpPr>
            <p:spPr>
              <a:xfrm>
                <a:off x="6932403" y="4120422"/>
                <a:ext cx="349565" cy="160108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1593" extrusionOk="0">
                    <a:moveTo>
                      <a:pt x="1266" y="1"/>
                    </a:moveTo>
                    <a:cubicBezTo>
                      <a:pt x="1264" y="1"/>
                      <a:pt x="1262" y="1"/>
                      <a:pt x="1259" y="1"/>
                    </a:cubicBezTo>
                    <a:cubicBezTo>
                      <a:pt x="1116" y="15"/>
                      <a:pt x="1327" y="389"/>
                      <a:pt x="906" y="518"/>
                    </a:cubicBezTo>
                    <a:cubicBezTo>
                      <a:pt x="824" y="543"/>
                      <a:pt x="752" y="554"/>
                      <a:pt x="687" y="554"/>
                    </a:cubicBezTo>
                    <a:cubicBezTo>
                      <a:pt x="434" y="554"/>
                      <a:pt x="305" y="395"/>
                      <a:pt x="207" y="395"/>
                    </a:cubicBezTo>
                    <a:cubicBezTo>
                      <a:pt x="204" y="395"/>
                      <a:pt x="201" y="395"/>
                      <a:pt x="198" y="396"/>
                    </a:cubicBezTo>
                    <a:cubicBezTo>
                      <a:pt x="75" y="409"/>
                      <a:pt x="28" y="858"/>
                      <a:pt x="14" y="1076"/>
                    </a:cubicBezTo>
                    <a:cubicBezTo>
                      <a:pt x="1" y="1294"/>
                      <a:pt x="82" y="1450"/>
                      <a:pt x="266" y="1504"/>
                    </a:cubicBezTo>
                    <a:cubicBezTo>
                      <a:pt x="299" y="1515"/>
                      <a:pt x="377" y="1518"/>
                      <a:pt x="479" y="1518"/>
                    </a:cubicBezTo>
                    <a:cubicBezTo>
                      <a:pt x="701" y="1518"/>
                      <a:pt x="1039" y="1501"/>
                      <a:pt x="1279" y="1501"/>
                    </a:cubicBezTo>
                    <a:cubicBezTo>
                      <a:pt x="1374" y="1501"/>
                      <a:pt x="1453" y="1504"/>
                      <a:pt x="1504" y="1511"/>
                    </a:cubicBezTo>
                    <a:cubicBezTo>
                      <a:pt x="1659" y="1537"/>
                      <a:pt x="1918" y="1592"/>
                      <a:pt x="2214" y="1592"/>
                    </a:cubicBezTo>
                    <a:cubicBezTo>
                      <a:pt x="2387" y="1592"/>
                      <a:pt x="2573" y="1573"/>
                      <a:pt x="2756" y="1518"/>
                    </a:cubicBezTo>
                    <a:cubicBezTo>
                      <a:pt x="3260" y="1368"/>
                      <a:pt x="3477" y="1232"/>
                      <a:pt x="3382" y="953"/>
                    </a:cubicBezTo>
                    <a:cubicBezTo>
                      <a:pt x="3287" y="681"/>
                      <a:pt x="2994" y="681"/>
                      <a:pt x="2879" y="668"/>
                    </a:cubicBezTo>
                    <a:cubicBezTo>
                      <a:pt x="2756" y="661"/>
                      <a:pt x="2491" y="654"/>
                      <a:pt x="2314" y="545"/>
                    </a:cubicBezTo>
                    <a:cubicBezTo>
                      <a:pt x="2146" y="438"/>
                      <a:pt x="1431" y="1"/>
                      <a:pt x="12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4"/>
              <p:cNvSpPr/>
              <p:nvPr/>
            </p:nvSpPr>
            <p:spPr>
              <a:xfrm>
                <a:off x="7071204" y="4137106"/>
                <a:ext cx="21308" cy="24524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44" extrusionOk="0">
                    <a:moveTo>
                      <a:pt x="181" y="1"/>
                    </a:moveTo>
                    <a:cubicBezTo>
                      <a:pt x="173" y="1"/>
                      <a:pt x="165" y="4"/>
                      <a:pt x="157" y="12"/>
                    </a:cubicBezTo>
                    <a:lnTo>
                      <a:pt x="14" y="195"/>
                    </a:lnTo>
                    <a:cubicBezTo>
                      <a:pt x="1" y="209"/>
                      <a:pt x="8" y="223"/>
                      <a:pt x="21" y="236"/>
                    </a:cubicBezTo>
                    <a:cubicBezTo>
                      <a:pt x="21" y="243"/>
                      <a:pt x="28" y="243"/>
                      <a:pt x="35" y="243"/>
                    </a:cubicBezTo>
                    <a:cubicBezTo>
                      <a:pt x="42" y="243"/>
                      <a:pt x="48" y="236"/>
                      <a:pt x="55" y="230"/>
                    </a:cubicBezTo>
                    <a:lnTo>
                      <a:pt x="198" y="53"/>
                    </a:lnTo>
                    <a:cubicBezTo>
                      <a:pt x="212" y="39"/>
                      <a:pt x="212" y="19"/>
                      <a:pt x="198" y="5"/>
                    </a:cubicBezTo>
                    <a:cubicBezTo>
                      <a:pt x="192" y="2"/>
                      <a:pt x="187" y="1"/>
                      <a:pt x="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4"/>
              <p:cNvSpPr/>
              <p:nvPr/>
            </p:nvSpPr>
            <p:spPr>
              <a:xfrm>
                <a:off x="7091104" y="4148162"/>
                <a:ext cx="22112" cy="2432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42" extrusionOk="0">
                    <a:moveTo>
                      <a:pt x="176" y="1"/>
                    </a:moveTo>
                    <a:cubicBezTo>
                      <a:pt x="169" y="1"/>
                      <a:pt x="162" y="4"/>
                      <a:pt x="157" y="11"/>
                    </a:cubicBezTo>
                    <a:lnTo>
                      <a:pt x="7" y="194"/>
                    </a:lnTo>
                    <a:cubicBezTo>
                      <a:pt x="0" y="208"/>
                      <a:pt x="0" y="228"/>
                      <a:pt x="14" y="235"/>
                    </a:cubicBezTo>
                    <a:cubicBezTo>
                      <a:pt x="20" y="242"/>
                      <a:pt x="27" y="242"/>
                      <a:pt x="34" y="242"/>
                    </a:cubicBezTo>
                    <a:cubicBezTo>
                      <a:pt x="41" y="242"/>
                      <a:pt x="55" y="235"/>
                      <a:pt x="55" y="228"/>
                    </a:cubicBezTo>
                    <a:lnTo>
                      <a:pt x="204" y="51"/>
                    </a:lnTo>
                    <a:cubicBezTo>
                      <a:pt x="219" y="26"/>
                      <a:pt x="19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4"/>
              <p:cNvSpPr/>
              <p:nvPr/>
            </p:nvSpPr>
            <p:spPr>
              <a:xfrm>
                <a:off x="7110201" y="4159821"/>
                <a:ext cx="21308" cy="24323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42" extrusionOk="0">
                    <a:moveTo>
                      <a:pt x="181" y="0"/>
                    </a:moveTo>
                    <a:cubicBezTo>
                      <a:pt x="172" y="0"/>
                      <a:pt x="164" y="4"/>
                      <a:pt x="157" y="10"/>
                    </a:cubicBezTo>
                    <a:lnTo>
                      <a:pt x="14" y="187"/>
                    </a:lnTo>
                    <a:cubicBezTo>
                      <a:pt x="1" y="201"/>
                      <a:pt x="7" y="221"/>
                      <a:pt x="21" y="235"/>
                    </a:cubicBezTo>
                    <a:cubicBezTo>
                      <a:pt x="21" y="235"/>
                      <a:pt x="28" y="242"/>
                      <a:pt x="35" y="242"/>
                    </a:cubicBezTo>
                    <a:cubicBezTo>
                      <a:pt x="41" y="242"/>
                      <a:pt x="48" y="235"/>
                      <a:pt x="55" y="235"/>
                    </a:cubicBezTo>
                    <a:lnTo>
                      <a:pt x="205" y="51"/>
                    </a:lnTo>
                    <a:cubicBezTo>
                      <a:pt x="211" y="38"/>
                      <a:pt x="211" y="17"/>
                      <a:pt x="205" y="10"/>
                    </a:cubicBezTo>
                    <a:cubicBezTo>
                      <a:pt x="198" y="4"/>
                      <a:pt x="189" y="0"/>
                      <a:pt x="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4"/>
              <p:cNvSpPr/>
              <p:nvPr/>
            </p:nvSpPr>
            <p:spPr>
              <a:xfrm>
                <a:off x="6933810" y="4212788"/>
                <a:ext cx="347454" cy="68245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679" extrusionOk="0">
                    <a:moveTo>
                      <a:pt x="3348" y="0"/>
                    </a:moveTo>
                    <a:cubicBezTo>
                      <a:pt x="3164" y="136"/>
                      <a:pt x="2960" y="245"/>
                      <a:pt x="2742" y="327"/>
                    </a:cubicBezTo>
                    <a:cubicBezTo>
                      <a:pt x="2616" y="365"/>
                      <a:pt x="2442" y="378"/>
                      <a:pt x="2254" y="378"/>
                    </a:cubicBezTo>
                    <a:cubicBezTo>
                      <a:pt x="2008" y="378"/>
                      <a:pt x="1737" y="356"/>
                      <a:pt x="1517" y="341"/>
                    </a:cubicBezTo>
                    <a:cubicBezTo>
                      <a:pt x="1450" y="336"/>
                      <a:pt x="1380" y="334"/>
                      <a:pt x="1310" y="334"/>
                    </a:cubicBezTo>
                    <a:cubicBezTo>
                      <a:pt x="1025" y="334"/>
                      <a:pt x="733" y="365"/>
                      <a:pt x="549" y="365"/>
                    </a:cubicBezTo>
                    <a:cubicBezTo>
                      <a:pt x="514" y="365"/>
                      <a:pt x="483" y="364"/>
                      <a:pt x="456" y="361"/>
                    </a:cubicBezTo>
                    <a:cubicBezTo>
                      <a:pt x="300" y="334"/>
                      <a:pt x="150" y="300"/>
                      <a:pt x="0" y="252"/>
                    </a:cubicBezTo>
                    <a:lnTo>
                      <a:pt x="0" y="252"/>
                    </a:lnTo>
                    <a:cubicBezTo>
                      <a:pt x="0" y="409"/>
                      <a:pt x="102" y="545"/>
                      <a:pt x="252" y="592"/>
                    </a:cubicBezTo>
                    <a:cubicBezTo>
                      <a:pt x="283" y="602"/>
                      <a:pt x="352" y="605"/>
                      <a:pt x="443" y="605"/>
                    </a:cubicBezTo>
                    <a:cubicBezTo>
                      <a:pt x="658" y="605"/>
                      <a:pt x="995" y="586"/>
                      <a:pt x="1242" y="586"/>
                    </a:cubicBezTo>
                    <a:cubicBezTo>
                      <a:pt x="1346" y="586"/>
                      <a:pt x="1434" y="590"/>
                      <a:pt x="1490" y="599"/>
                    </a:cubicBezTo>
                    <a:cubicBezTo>
                      <a:pt x="1647" y="621"/>
                      <a:pt x="1911" y="679"/>
                      <a:pt x="2211" y="679"/>
                    </a:cubicBezTo>
                    <a:cubicBezTo>
                      <a:pt x="2381" y="679"/>
                      <a:pt x="2562" y="660"/>
                      <a:pt x="2742" y="606"/>
                    </a:cubicBezTo>
                    <a:cubicBezTo>
                      <a:pt x="3246" y="456"/>
                      <a:pt x="3456" y="313"/>
                      <a:pt x="3361" y="41"/>
                    </a:cubicBezTo>
                    <a:cubicBezTo>
                      <a:pt x="3361" y="28"/>
                      <a:pt x="3354" y="14"/>
                      <a:pt x="3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4"/>
              <p:cNvSpPr/>
              <p:nvPr/>
            </p:nvSpPr>
            <p:spPr>
              <a:xfrm>
                <a:off x="6577511" y="4013080"/>
                <a:ext cx="114277" cy="165636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648" extrusionOk="0">
                    <a:moveTo>
                      <a:pt x="82" y="1"/>
                    </a:moveTo>
                    <a:lnTo>
                      <a:pt x="1" y="1307"/>
                    </a:lnTo>
                    <a:lnTo>
                      <a:pt x="1042" y="1647"/>
                    </a:lnTo>
                    <a:lnTo>
                      <a:pt x="1137" y="457"/>
                    </a:ln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4"/>
              <p:cNvSpPr/>
              <p:nvPr/>
            </p:nvSpPr>
            <p:spPr>
              <a:xfrm>
                <a:off x="6518714" y="2940162"/>
                <a:ext cx="623046" cy="1152419"/>
              </a:xfrm>
              <a:custGeom>
                <a:avLst/>
                <a:gdLst/>
                <a:ahLst/>
                <a:cxnLst/>
                <a:rect l="l" t="t" r="r" b="b"/>
                <a:pathLst>
                  <a:path w="6199" h="11466" extrusionOk="0">
                    <a:moveTo>
                      <a:pt x="6124" y="1"/>
                    </a:moveTo>
                    <a:lnTo>
                      <a:pt x="89" y="62"/>
                    </a:lnTo>
                    <a:cubicBezTo>
                      <a:pt x="89" y="62"/>
                      <a:pt x="0" y="11111"/>
                      <a:pt x="89" y="11227"/>
                    </a:cubicBezTo>
                    <a:cubicBezTo>
                      <a:pt x="137" y="11295"/>
                      <a:pt x="1055" y="11458"/>
                      <a:pt x="1735" y="11465"/>
                    </a:cubicBezTo>
                    <a:cubicBezTo>
                      <a:pt x="1748" y="11465"/>
                      <a:pt x="1760" y="11465"/>
                      <a:pt x="1772" y="11465"/>
                    </a:cubicBezTo>
                    <a:cubicBezTo>
                      <a:pt x="2241" y="11465"/>
                      <a:pt x="2532" y="11341"/>
                      <a:pt x="2559" y="11281"/>
                    </a:cubicBezTo>
                    <a:cubicBezTo>
                      <a:pt x="2627" y="11145"/>
                      <a:pt x="3287" y="4559"/>
                      <a:pt x="3287" y="4559"/>
                    </a:cubicBezTo>
                    <a:cubicBezTo>
                      <a:pt x="3287" y="4559"/>
                      <a:pt x="3395" y="11206"/>
                      <a:pt x="3532" y="11329"/>
                    </a:cubicBezTo>
                    <a:cubicBezTo>
                      <a:pt x="3594" y="11385"/>
                      <a:pt x="3933" y="11453"/>
                      <a:pt x="4447" y="11453"/>
                    </a:cubicBezTo>
                    <a:cubicBezTo>
                      <a:pt x="4492" y="11453"/>
                      <a:pt x="4538" y="11452"/>
                      <a:pt x="4586" y="11451"/>
                    </a:cubicBezTo>
                    <a:cubicBezTo>
                      <a:pt x="5232" y="11445"/>
                      <a:pt x="6076" y="11329"/>
                      <a:pt x="6117" y="11240"/>
                    </a:cubicBezTo>
                    <a:cubicBezTo>
                      <a:pt x="6199" y="11070"/>
                      <a:pt x="6124" y="1"/>
                      <a:pt x="61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4"/>
              <p:cNvSpPr/>
              <p:nvPr/>
            </p:nvSpPr>
            <p:spPr>
              <a:xfrm>
                <a:off x="6840740" y="2942273"/>
                <a:ext cx="54174" cy="201116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001" extrusionOk="0">
                    <a:moveTo>
                      <a:pt x="130" y="89"/>
                    </a:moveTo>
                    <a:lnTo>
                      <a:pt x="457" y="170"/>
                    </a:lnTo>
                    <a:lnTo>
                      <a:pt x="314" y="1919"/>
                    </a:lnTo>
                    <a:cubicBezTo>
                      <a:pt x="266" y="1912"/>
                      <a:pt x="171" y="1871"/>
                      <a:pt x="137" y="1681"/>
                    </a:cubicBezTo>
                    <a:cubicBezTo>
                      <a:pt x="83" y="1429"/>
                      <a:pt x="117" y="334"/>
                      <a:pt x="130" y="89"/>
                    </a:cubicBezTo>
                    <a:close/>
                    <a:moveTo>
                      <a:pt x="103" y="0"/>
                    </a:moveTo>
                    <a:cubicBezTo>
                      <a:pt x="89" y="0"/>
                      <a:pt x="76" y="0"/>
                      <a:pt x="69" y="7"/>
                    </a:cubicBezTo>
                    <a:cubicBezTo>
                      <a:pt x="55" y="14"/>
                      <a:pt x="55" y="28"/>
                      <a:pt x="55" y="34"/>
                    </a:cubicBezTo>
                    <a:cubicBezTo>
                      <a:pt x="49" y="96"/>
                      <a:pt x="1" y="1402"/>
                      <a:pt x="55" y="1701"/>
                    </a:cubicBezTo>
                    <a:cubicBezTo>
                      <a:pt x="110" y="1980"/>
                      <a:pt x="287" y="2001"/>
                      <a:pt x="341" y="2001"/>
                    </a:cubicBezTo>
                    <a:lnTo>
                      <a:pt x="355" y="2001"/>
                    </a:lnTo>
                    <a:cubicBezTo>
                      <a:pt x="375" y="2001"/>
                      <a:pt x="389" y="1980"/>
                      <a:pt x="389" y="1967"/>
                    </a:cubicBezTo>
                    <a:lnTo>
                      <a:pt x="538" y="143"/>
                    </a:lnTo>
                    <a:cubicBezTo>
                      <a:pt x="538" y="130"/>
                      <a:pt x="525" y="109"/>
                      <a:pt x="511" y="102"/>
                    </a:cubicBez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4"/>
              <p:cNvSpPr/>
              <p:nvPr/>
            </p:nvSpPr>
            <p:spPr>
              <a:xfrm>
                <a:off x="6844861" y="3135448"/>
                <a:ext cx="35379" cy="26714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58" extrusionOk="0">
                    <a:moveTo>
                      <a:pt x="309" y="0"/>
                    </a:moveTo>
                    <a:cubicBezTo>
                      <a:pt x="291" y="0"/>
                      <a:pt x="273" y="12"/>
                      <a:pt x="273" y="38"/>
                    </a:cubicBezTo>
                    <a:cubicBezTo>
                      <a:pt x="253" y="256"/>
                      <a:pt x="232" y="473"/>
                      <a:pt x="212" y="677"/>
                    </a:cubicBezTo>
                    <a:cubicBezTo>
                      <a:pt x="191" y="915"/>
                      <a:pt x="171" y="1160"/>
                      <a:pt x="144" y="1433"/>
                    </a:cubicBezTo>
                    <a:cubicBezTo>
                      <a:pt x="110" y="1807"/>
                      <a:pt x="8" y="2603"/>
                      <a:pt x="8" y="2610"/>
                    </a:cubicBezTo>
                    <a:cubicBezTo>
                      <a:pt x="1" y="2630"/>
                      <a:pt x="14" y="2650"/>
                      <a:pt x="42" y="2657"/>
                    </a:cubicBezTo>
                    <a:cubicBezTo>
                      <a:pt x="62" y="2657"/>
                      <a:pt x="82" y="2637"/>
                      <a:pt x="82" y="2623"/>
                    </a:cubicBezTo>
                    <a:cubicBezTo>
                      <a:pt x="82" y="2616"/>
                      <a:pt x="184" y="1814"/>
                      <a:pt x="225" y="1439"/>
                    </a:cubicBezTo>
                    <a:cubicBezTo>
                      <a:pt x="253" y="1167"/>
                      <a:pt x="273" y="922"/>
                      <a:pt x="293" y="684"/>
                    </a:cubicBezTo>
                    <a:cubicBezTo>
                      <a:pt x="314" y="466"/>
                      <a:pt x="327" y="262"/>
                      <a:pt x="348" y="45"/>
                    </a:cubicBezTo>
                    <a:cubicBezTo>
                      <a:pt x="351" y="16"/>
                      <a:pt x="330" y="0"/>
                      <a:pt x="3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4"/>
              <p:cNvSpPr/>
              <p:nvPr/>
            </p:nvSpPr>
            <p:spPr>
              <a:xfrm>
                <a:off x="6447555" y="4120924"/>
                <a:ext cx="255892" cy="160410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1596" extrusionOk="0">
                    <a:moveTo>
                      <a:pt x="1563" y="0"/>
                    </a:moveTo>
                    <a:cubicBezTo>
                      <a:pt x="1453" y="0"/>
                      <a:pt x="1365" y="14"/>
                      <a:pt x="1260" y="105"/>
                    </a:cubicBezTo>
                    <a:cubicBezTo>
                      <a:pt x="1096" y="254"/>
                      <a:pt x="953" y="486"/>
                      <a:pt x="845" y="561"/>
                    </a:cubicBezTo>
                    <a:cubicBezTo>
                      <a:pt x="695" y="656"/>
                      <a:pt x="538" y="737"/>
                      <a:pt x="368" y="792"/>
                    </a:cubicBezTo>
                    <a:cubicBezTo>
                      <a:pt x="198" y="833"/>
                      <a:pt x="130" y="908"/>
                      <a:pt x="96" y="1030"/>
                    </a:cubicBezTo>
                    <a:cubicBezTo>
                      <a:pt x="55" y="1153"/>
                      <a:pt x="1" y="1357"/>
                      <a:pt x="117" y="1459"/>
                    </a:cubicBezTo>
                    <a:cubicBezTo>
                      <a:pt x="217" y="1559"/>
                      <a:pt x="978" y="1596"/>
                      <a:pt x="1275" y="1596"/>
                    </a:cubicBezTo>
                    <a:cubicBezTo>
                      <a:pt x="1301" y="1596"/>
                      <a:pt x="1323" y="1595"/>
                      <a:pt x="1341" y="1595"/>
                    </a:cubicBezTo>
                    <a:cubicBezTo>
                      <a:pt x="1566" y="1588"/>
                      <a:pt x="1600" y="1540"/>
                      <a:pt x="1777" y="1527"/>
                    </a:cubicBezTo>
                    <a:cubicBezTo>
                      <a:pt x="1947" y="1520"/>
                      <a:pt x="2341" y="1506"/>
                      <a:pt x="2437" y="1486"/>
                    </a:cubicBezTo>
                    <a:cubicBezTo>
                      <a:pt x="2498" y="1479"/>
                      <a:pt x="2545" y="1425"/>
                      <a:pt x="2545" y="1363"/>
                    </a:cubicBezTo>
                    <a:cubicBezTo>
                      <a:pt x="2545" y="1329"/>
                      <a:pt x="2511" y="1255"/>
                      <a:pt x="2491" y="1146"/>
                    </a:cubicBezTo>
                    <a:cubicBezTo>
                      <a:pt x="2443" y="962"/>
                      <a:pt x="2423" y="765"/>
                      <a:pt x="2423" y="574"/>
                    </a:cubicBezTo>
                    <a:cubicBezTo>
                      <a:pt x="2423" y="486"/>
                      <a:pt x="2267" y="329"/>
                      <a:pt x="2130" y="186"/>
                    </a:cubicBezTo>
                    <a:cubicBezTo>
                      <a:pt x="2022" y="71"/>
                      <a:pt x="1872" y="3"/>
                      <a:pt x="1715" y="3"/>
                    </a:cubicBezTo>
                    <a:cubicBezTo>
                      <a:pt x="1659" y="3"/>
                      <a:pt x="1609" y="0"/>
                      <a:pt x="15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4"/>
              <p:cNvSpPr/>
              <p:nvPr/>
            </p:nvSpPr>
            <p:spPr>
              <a:xfrm>
                <a:off x="6560425" y="4147860"/>
                <a:ext cx="71863" cy="6231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2" extrusionOk="0">
                    <a:moveTo>
                      <a:pt x="41" y="0"/>
                    </a:moveTo>
                    <a:cubicBezTo>
                      <a:pt x="1" y="0"/>
                      <a:pt x="1" y="61"/>
                      <a:pt x="41" y="61"/>
                    </a:cubicBezTo>
                    <a:lnTo>
                      <a:pt x="681" y="61"/>
                    </a:lnTo>
                    <a:cubicBezTo>
                      <a:pt x="715" y="61"/>
                      <a:pt x="715" y="0"/>
                      <a:pt x="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4"/>
              <p:cNvSpPr/>
              <p:nvPr/>
            </p:nvSpPr>
            <p:spPr>
              <a:xfrm>
                <a:off x="6546052" y="4165550"/>
                <a:ext cx="72566" cy="6332"/>
              </a:xfrm>
              <a:custGeom>
                <a:avLst/>
                <a:gdLst/>
                <a:ahLst/>
                <a:cxnLst/>
                <a:rect l="l" t="t" r="r" b="b"/>
                <a:pathLst>
                  <a:path w="722" h="63" extrusionOk="0">
                    <a:moveTo>
                      <a:pt x="41" y="1"/>
                    </a:moveTo>
                    <a:cubicBezTo>
                      <a:pt x="1" y="1"/>
                      <a:pt x="1" y="62"/>
                      <a:pt x="41" y="62"/>
                    </a:cubicBezTo>
                    <a:lnTo>
                      <a:pt x="681" y="62"/>
                    </a:lnTo>
                    <a:cubicBezTo>
                      <a:pt x="722" y="62"/>
                      <a:pt x="722" y="1"/>
                      <a:pt x="6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4"/>
              <p:cNvSpPr/>
              <p:nvPr/>
            </p:nvSpPr>
            <p:spPr>
              <a:xfrm>
                <a:off x="6532584" y="4183339"/>
                <a:ext cx="70858" cy="6332"/>
              </a:xfrm>
              <a:custGeom>
                <a:avLst/>
                <a:gdLst/>
                <a:ahLst/>
                <a:cxnLst/>
                <a:rect l="l" t="t" r="r" b="b"/>
                <a:pathLst>
                  <a:path w="705" h="63" extrusionOk="0">
                    <a:moveTo>
                      <a:pt x="34" y="0"/>
                    </a:moveTo>
                    <a:cubicBezTo>
                      <a:pt x="0" y="0"/>
                      <a:pt x="0" y="62"/>
                      <a:pt x="34" y="62"/>
                    </a:cubicBezTo>
                    <a:cubicBezTo>
                      <a:pt x="36" y="62"/>
                      <a:pt x="38" y="62"/>
                      <a:pt x="39" y="62"/>
                    </a:cubicBezTo>
                    <a:lnTo>
                      <a:pt x="672" y="62"/>
                    </a:lnTo>
                    <a:cubicBezTo>
                      <a:pt x="674" y="62"/>
                      <a:pt x="675" y="62"/>
                      <a:pt x="676" y="62"/>
                    </a:cubicBezTo>
                    <a:cubicBezTo>
                      <a:pt x="705" y="62"/>
                      <a:pt x="705" y="0"/>
                      <a:pt x="676" y="0"/>
                    </a:cubicBezTo>
                    <a:cubicBezTo>
                      <a:pt x="675" y="0"/>
                      <a:pt x="674" y="1"/>
                      <a:pt x="672" y="1"/>
                    </a:cubicBezTo>
                    <a:lnTo>
                      <a:pt x="39" y="1"/>
                    </a:lnTo>
                    <a:cubicBezTo>
                      <a:pt x="38" y="1"/>
                      <a:pt x="36" y="0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4"/>
              <p:cNvSpPr/>
              <p:nvPr/>
            </p:nvSpPr>
            <p:spPr>
              <a:xfrm>
                <a:off x="6450972" y="4238015"/>
                <a:ext cx="253178" cy="43319"/>
              </a:xfrm>
              <a:custGeom>
                <a:avLst/>
                <a:gdLst/>
                <a:ahLst/>
                <a:cxnLst/>
                <a:rect l="l" t="t" r="r" b="b"/>
                <a:pathLst>
                  <a:path w="2519" h="431" extrusionOk="0">
                    <a:moveTo>
                      <a:pt x="2125" y="0"/>
                    </a:moveTo>
                    <a:cubicBezTo>
                      <a:pt x="1980" y="0"/>
                      <a:pt x="1835" y="6"/>
                      <a:pt x="1688" y="15"/>
                    </a:cubicBezTo>
                    <a:cubicBezTo>
                      <a:pt x="1432" y="40"/>
                      <a:pt x="792" y="105"/>
                      <a:pt x="547" y="105"/>
                    </a:cubicBezTo>
                    <a:cubicBezTo>
                      <a:pt x="525" y="105"/>
                      <a:pt x="506" y="104"/>
                      <a:pt x="491" y="103"/>
                    </a:cubicBezTo>
                    <a:cubicBezTo>
                      <a:pt x="334" y="76"/>
                      <a:pt x="178" y="49"/>
                      <a:pt x="28" y="8"/>
                    </a:cubicBezTo>
                    <a:lnTo>
                      <a:pt x="28" y="8"/>
                    </a:lnTo>
                    <a:cubicBezTo>
                      <a:pt x="8" y="117"/>
                      <a:pt x="1" y="232"/>
                      <a:pt x="83" y="300"/>
                    </a:cubicBezTo>
                    <a:cubicBezTo>
                      <a:pt x="183" y="394"/>
                      <a:pt x="943" y="431"/>
                      <a:pt x="1240" y="431"/>
                    </a:cubicBezTo>
                    <a:cubicBezTo>
                      <a:pt x="1266" y="431"/>
                      <a:pt x="1289" y="430"/>
                      <a:pt x="1307" y="430"/>
                    </a:cubicBezTo>
                    <a:cubicBezTo>
                      <a:pt x="1532" y="430"/>
                      <a:pt x="1566" y="375"/>
                      <a:pt x="1743" y="368"/>
                    </a:cubicBezTo>
                    <a:cubicBezTo>
                      <a:pt x="1920" y="355"/>
                      <a:pt x="2307" y="348"/>
                      <a:pt x="2403" y="328"/>
                    </a:cubicBezTo>
                    <a:cubicBezTo>
                      <a:pt x="2471" y="321"/>
                      <a:pt x="2518" y="260"/>
                      <a:pt x="2511" y="198"/>
                    </a:cubicBezTo>
                    <a:cubicBezTo>
                      <a:pt x="2498" y="144"/>
                      <a:pt x="2484" y="83"/>
                      <a:pt x="2464" y="28"/>
                    </a:cubicBezTo>
                    <a:lnTo>
                      <a:pt x="2396" y="8"/>
                    </a:lnTo>
                    <a:cubicBezTo>
                      <a:pt x="2305" y="3"/>
                      <a:pt x="2215" y="0"/>
                      <a:pt x="2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4"/>
              <p:cNvSpPr/>
              <p:nvPr/>
            </p:nvSpPr>
            <p:spPr>
              <a:xfrm>
                <a:off x="6102312" y="2820558"/>
                <a:ext cx="221619" cy="234786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336" extrusionOk="0">
                    <a:moveTo>
                      <a:pt x="1551" y="0"/>
                    </a:moveTo>
                    <a:cubicBezTo>
                      <a:pt x="1483" y="211"/>
                      <a:pt x="1402" y="415"/>
                      <a:pt x="1306" y="613"/>
                    </a:cubicBezTo>
                    <a:cubicBezTo>
                      <a:pt x="1252" y="694"/>
                      <a:pt x="1184" y="756"/>
                      <a:pt x="1102" y="796"/>
                    </a:cubicBezTo>
                    <a:cubicBezTo>
                      <a:pt x="1041" y="830"/>
                      <a:pt x="592" y="1191"/>
                      <a:pt x="531" y="1239"/>
                    </a:cubicBezTo>
                    <a:cubicBezTo>
                      <a:pt x="470" y="1279"/>
                      <a:pt x="102" y="1586"/>
                      <a:pt x="55" y="1613"/>
                    </a:cubicBezTo>
                    <a:cubicBezTo>
                      <a:pt x="0" y="1640"/>
                      <a:pt x="27" y="1688"/>
                      <a:pt x="95" y="1694"/>
                    </a:cubicBezTo>
                    <a:cubicBezTo>
                      <a:pt x="100" y="1695"/>
                      <a:pt x="105" y="1696"/>
                      <a:pt x="110" y="1696"/>
                    </a:cubicBezTo>
                    <a:cubicBezTo>
                      <a:pt x="184" y="1696"/>
                      <a:pt x="332" y="1610"/>
                      <a:pt x="408" y="1565"/>
                    </a:cubicBezTo>
                    <a:cubicBezTo>
                      <a:pt x="490" y="1518"/>
                      <a:pt x="626" y="1450"/>
                      <a:pt x="626" y="1450"/>
                    </a:cubicBezTo>
                    <a:lnTo>
                      <a:pt x="626" y="1450"/>
                    </a:lnTo>
                    <a:cubicBezTo>
                      <a:pt x="626" y="1450"/>
                      <a:pt x="374" y="1701"/>
                      <a:pt x="299" y="1769"/>
                    </a:cubicBezTo>
                    <a:cubicBezTo>
                      <a:pt x="197" y="1858"/>
                      <a:pt x="48" y="1946"/>
                      <a:pt x="68" y="2014"/>
                    </a:cubicBezTo>
                    <a:cubicBezTo>
                      <a:pt x="77" y="2043"/>
                      <a:pt x="101" y="2053"/>
                      <a:pt x="131" y="2053"/>
                    </a:cubicBezTo>
                    <a:cubicBezTo>
                      <a:pt x="172" y="2053"/>
                      <a:pt x="223" y="2034"/>
                      <a:pt x="259" y="2014"/>
                    </a:cubicBezTo>
                    <a:cubicBezTo>
                      <a:pt x="327" y="1987"/>
                      <a:pt x="619" y="1776"/>
                      <a:pt x="619" y="1776"/>
                    </a:cubicBezTo>
                    <a:lnTo>
                      <a:pt x="619" y="1776"/>
                    </a:lnTo>
                    <a:lnTo>
                      <a:pt x="313" y="2116"/>
                    </a:lnTo>
                    <a:cubicBezTo>
                      <a:pt x="272" y="2157"/>
                      <a:pt x="218" y="2218"/>
                      <a:pt x="299" y="2239"/>
                    </a:cubicBezTo>
                    <a:cubicBezTo>
                      <a:pt x="305" y="2240"/>
                      <a:pt x="311" y="2241"/>
                      <a:pt x="317" y="2241"/>
                    </a:cubicBezTo>
                    <a:cubicBezTo>
                      <a:pt x="400" y="2241"/>
                      <a:pt x="565" y="2124"/>
                      <a:pt x="653" y="2048"/>
                    </a:cubicBezTo>
                    <a:cubicBezTo>
                      <a:pt x="749" y="1967"/>
                      <a:pt x="905" y="1756"/>
                      <a:pt x="932" y="1735"/>
                    </a:cubicBezTo>
                    <a:cubicBezTo>
                      <a:pt x="946" y="1724"/>
                      <a:pt x="958" y="1719"/>
                      <a:pt x="968" y="1719"/>
                    </a:cubicBezTo>
                    <a:cubicBezTo>
                      <a:pt x="984" y="1719"/>
                      <a:pt x="993" y="1731"/>
                      <a:pt x="993" y="1756"/>
                    </a:cubicBezTo>
                    <a:cubicBezTo>
                      <a:pt x="993" y="1796"/>
                      <a:pt x="708" y="2150"/>
                      <a:pt x="667" y="2205"/>
                    </a:cubicBezTo>
                    <a:cubicBezTo>
                      <a:pt x="626" y="2259"/>
                      <a:pt x="626" y="2314"/>
                      <a:pt x="701" y="2334"/>
                    </a:cubicBezTo>
                    <a:cubicBezTo>
                      <a:pt x="705" y="2335"/>
                      <a:pt x="708" y="2335"/>
                      <a:pt x="712" y="2335"/>
                    </a:cubicBezTo>
                    <a:cubicBezTo>
                      <a:pt x="779" y="2335"/>
                      <a:pt x="868" y="2227"/>
                      <a:pt x="925" y="2150"/>
                    </a:cubicBezTo>
                    <a:cubicBezTo>
                      <a:pt x="987" y="2075"/>
                      <a:pt x="1225" y="1769"/>
                      <a:pt x="1320" y="1681"/>
                    </a:cubicBezTo>
                    <a:cubicBezTo>
                      <a:pt x="1415" y="1605"/>
                      <a:pt x="1533" y="1564"/>
                      <a:pt x="1653" y="1564"/>
                    </a:cubicBezTo>
                    <a:cubicBezTo>
                      <a:pt x="1662" y="1564"/>
                      <a:pt x="1671" y="1565"/>
                      <a:pt x="1681" y="1565"/>
                    </a:cubicBezTo>
                    <a:cubicBezTo>
                      <a:pt x="1728" y="1579"/>
                      <a:pt x="1681" y="1715"/>
                      <a:pt x="1660" y="1783"/>
                    </a:cubicBezTo>
                    <a:cubicBezTo>
                      <a:pt x="1647" y="1865"/>
                      <a:pt x="1715" y="1939"/>
                      <a:pt x="1796" y="1939"/>
                    </a:cubicBezTo>
                    <a:cubicBezTo>
                      <a:pt x="1878" y="1933"/>
                      <a:pt x="1892" y="1810"/>
                      <a:pt x="1919" y="1688"/>
                    </a:cubicBezTo>
                    <a:cubicBezTo>
                      <a:pt x="1939" y="1565"/>
                      <a:pt x="1980" y="1545"/>
                      <a:pt x="2000" y="1436"/>
                    </a:cubicBezTo>
                    <a:cubicBezTo>
                      <a:pt x="2028" y="1334"/>
                      <a:pt x="1966" y="1089"/>
                      <a:pt x="1960" y="885"/>
                    </a:cubicBezTo>
                    <a:cubicBezTo>
                      <a:pt x="1946" y="688"/>
                      <a:pt x="2204" y="286"/>
                      <a:pt x="2204" y="286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4"/>
              <p:cNvSpPr/>
              <p:nvPr/>
            </p:nvSpPr>
            <p:spPr>
              <a:xfrm>
                <a:off x="6161812" y="2983481"/>
                <a:ext cx="20604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83" extrusionOk="0">
                    <a:moveTo>
                      <a:pt x="178" y="0"/>
                    </a:moveTo>
                    <a:cubicBezTo>
                      <a:pt x="172" y="0"/>
                      <a:pt x="167" y="2"/>
                      <a:pt x="163" y="5"/>
                    </a:cubicBezTo>
                    <a:lnTo>
                      <a:pt x="14" y="141"/>
                    </a:lnTo>
                    <a:cubicBezTo>
                      <a:pt x="0" y="148"/>
                      <a:pt x="0" y="169"/>
                      <a:pt x="14" y="175"/>
                    </a:cubicBezTo>
                    <a:cubicBezTo>
                      <a:pt x="14" y="182"/>
                      <a:pt x="20" y="182"/>
                      <a:pt x="27" y="182"/>
                    </a:cubicBezTo>
                    <a:cubicBezTo>
                      <a:pt x="34" y="182"/>
                      <a:pt x="41" y="182"/>
                      <a:pt x="48" y="175"/>
                    </a:cubicBezTo>
                    <a:lnTo>
                      <a:pt x="197" y="39"/>
                    </a:lnTo>
                    <a:cubicBezTo>
                      <a:pt x="204" y="33"/>
                      <a:pt x="204" y="12"/>
                      <a:pt x="197" y="5"/>
                    </a:cubicBezTo>
                    <a:cubicBezTo>
                      <a:pt x="191" y="2"/>
                      <a:pt x="184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4"/>
              <p:cNvSpPr/>
              <p:nvPr/>
            </p:nvSpPr>
            <p:spPr>
              <a:xfrm>
                <a:off x="7565600" y="1307719"/>
                <a:ext cx="240112" cy="288256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868" extrusionOk="0">
                    <a:moveTo>
                      <a:pt x="2081" y="1"/>
                    </a:moveTo>
                    <a:cubicBezTo>
                      <a:pt x="2050" y="1"/>
                      <a:pt x="2019" y="12"/>
                      <a:pt x="1994" y="37"/>
                    </a:cubicBezTo>
                    <a:cubicBezTo>
                      <a:pt x="1975" y="26"/>
                      <a:pt x="1955" y="21"/>
                      <a:pt x="1936" y="21"/>
                    </a:cubicBezTo>
                    <a:cubicBezTo>
                      <a:pt x="1906" y="21"/>
                      <a:pt x="1879" y="33"/>
                      <a:pt x="1858" y="57"/>
                    </a:cubicBezTo>
                    <a:cubicBezTo>
                      <a:pt x="1797" y="125"/>
                      <a:pt x="1647" y="554"/>
                      <a:pt x="1613" y="656"/>
                    </a:cubicBezTo>
                    <a:cubicBezTo>
                      <a:pt x="1606" y="676"/>
                      <a:pt x="1586" y="704"/>
                      <a:pt x="1572" y="724"/>
                    </a:cubicBezTo>
                    <a:cubicBezTo>
                      <a:pt x="1593" y="683"/>
                      <a:pt x="1579" y="629"/>
                      <a:pt x="1538" y="602"/>
                    </a:cubicBezTo>
                    <a:cubicBezTo>
                      <a:pt x="1519" y="587"/>
                      <a:pt x="1498" y="581"/>
                      <a:pt x="1476" y="581"/>
                    </a:cubicBezTo>
                    <a:cubicBezTo>
                      <a:pt x="1380" y="581"/>
                      <a:pt x="1263" y="694"/>
                      <a:pt x="1191" y="772"/>
                    </a:cubicBezTo>
                    <a:cubicBezTo>
                      <a:pt x="1076" y="894"/>
                      <a:pt x="974" y="1023"/>
                      <a:pt x="872" y="1160"/>
                    </a:cubicBezTo>
                    <a:cubicBezTo>
                      <a:pt x="817" y="1241"/>
                      <a:pt x="538" y="1493"/>
                      <a:pt x="443" y="1622"/>
                    </a:cubicBezTo>
                    <a:cubicBezTo>
                      <a:pt x="382" y="1704"/>
                      <a:pt x="327" y="1881"/>
                      <a:pt x="246" y="2030"/>
                    </a:cubicBezTo>
                    <a:cubicBezTo>
                      <a:pt x="103" y="2309"/>
                      <a:pt x="1" y="2486"/>
                      <a:pt x="1" y="2486"/>
                    </a:cubicBezTo>
                    <a:lnTo>
                      <a:pt x="742" y="2867"/>
                    </a:lnTo>
                    <a:cubicBezTo>
                      <a:pt x="742" y="2867"/>
                      <a:pt x="1014" y="2405"/>
                      <a:pt x="1178" y="2262"/>
                    </a:cubicBezTo>
                    <a:cubicBezTo>
                      <a:pt x="1334" y="2126"/>
                      <a:pt x="1851" y="1765"/>
                      <a:pt x="1933" y="1670"/>
                    </a:cubicBezTo>
                    <a:cubicBezTo>
                      <a:pt x="2021" y="1568"/>
                      <a:pt x="2130" y="1146"/>
                      <a:pt x="2171" y="1044"/>
                    </a:cubicBezTo>
                    <a:cubicBezTo>
                      <a:pt x="2198" y="969"/>
                      <a:pt x="2389" y="527"/>
                      <a:pt x="2321" y="459"/>
                    </a:cubicBezTo>
                    <a:cubicBezTo>
                      <a:pt x="2292" y="434"/>
                      <a:pt x="2283" y="431"/>
                      <a:pt x="2281" y="431"/>
                    </a:cubicBezTo>
                    <a:cubicBezTo>
                      <a:pt x="2280" y="431"/>
                      <a:pt x="2280" y="431"/>
                      <a:pt x="2280" y="432"/>
                    </a:cubicBezTo>
                    <a:lnTo>
                      <a:pt x="2280" y="432"/>
                    </a:lnTo>
                    <a:cubicBezTo>
                      <a:pt x="2287" y="329"/>
                      <a:pt x="2287" y="234"/>
                      <a:pt x="2280" y="132"/>
                    </a:cubicBezTo>
                    <a:cubicBezTo>
                      <a:pt x="2266" y="98"/>
                      <a:pt x="2239" y="71"/>
                      <a:pt x="2198" y="71"/>
                    </a:cubicBezTo>
                    <a:cubicBezTo>
                      <a:pt x="2174" y="26"/>
                      <a:pt x="2128" y="1"/>
                      <a:pt x="2081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4"/>
              <p:cNvSpPr/>
              <p:nvPr/>
            </p:nvSpPr>
            <p:spPr>
              <a:xfrm>
                <a:off x="7733146" y="1308121"/>
                <a:ext cx="37590" cy="9427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938" extrusionOk="0">
                    <a:moveTo>
                      <a:pt x="326" y="1"/>
                    </a:moveTo>
                    <a:cubicBezTo>
                      <a:pt x="317" y="1"/>
                      <a:pt x="308" y="4"/>
                      <a:pt x="300" y="13"/>
                    </a:cubicBezTo>
                    <a:cubicBezTo>
                      <a:pt x="191" y="128"/>
                      <a:pt x="198" y="428"/>
                      <a:pt x="198" y="482"/>
                    </a:cubicBezTo>
                    <a:cubicBezTo>
                      <a:pt x="184" y="523"/>
                      <a:pt x="75" y="775"/>
                      <a:pt x="14" y="897"/>
                    </a:cubicBezTo>
                    <a:cubicBezTo>
                      <a:pt x="1" y="911"/>
                      <a:pt x="7" y="931"/>
                      <a:pt x="28" y="938"/>
                    </a:cubicBezTo>
                    <a:lnTo>
                      <a:pt x="41" y="938"/>
                    </a:lnTo>
                    <a:cubicBezTo>
                      <a:pt x="55" y="938"/>
                      <a:pt x="69" y="931"/>
                      <a:pt x="75" y="924"/>
                    </a:cubicBezTo>
                    <a:cubicBezTo>
                      <a:pt x="144" y="788"/>
                      <a:pt x="266" y="509"/>
                      <a:pt x="266" y="496"/>
                    </a:cubicBezTo>
                    <a:lnTo>
                      <a:pt x="266" y="489"/>
                    </a:lnTo>
                    <a:lnTo>
                      <a:pt x="266" y="482"/>
                    </a:lnTo>
                    <a:cubicBezTo>
                      <a:pt x="259" y="400"/>
                      <a:pt x="266" y="142"/>
                      <a:pt x="348" y="60"/>
                    </a:cubicBezTo>
                    <a:cubicBezTo>
                      <a:pt x="373" y="34"/>
                      <a:pt x="352" y="1"/>
                      <a:pt x="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4"/>
              <p:cNvSpPr/>
              <p:nvPr/>
            </p:nvSpPr>
            <p:spPr>
              <a:xfrm>
                <a:off x="7749529" y="1346817"/>
                <a:ext cx="52063" cy="75682"/>
              </a:xfrm>
              <a:custGeom>
                <a:avLst/>
                <a:gdLst/>
                <a:ahLst/>
                <a:cxnLst/>
                <a:rect l="l" t="t" r="r" b="b"/>
                <a:pathLst>
                  <a:path w="518" h="753" extrusionOk="0">
                    <a:moveTo>
                      <a:pt x="413" y="1"/>
                    </a:moveTo>
                    <a:cubicBezTo>
                      <a:pt x="377" y="1"/>
                      <a:pt x="342" y="14"/>
                      <a:pt x="314" y="43"/>
                    </a:cubicBezTo>
                    <a:cubicBezTo>
                      <a:pt x="205" y="117"/>
                      <a:pt x="151" y="349"/>
                      <a:pt x="151" y="349"/>
                    </a:cubicBezTo>
                    <a:cubicBezTo>
                      <a:pt x="137" y="396"/>
                      <a:pt x="49" y="621"/>
                      <a:pt x="8" y="709"/>
                    </a:cubicBezTo>
                    <a:cubicBezTo>
                      <a:pt x="1" y="723"/>
                      <a:pt x="15" y="743"/>
                      <a:pt x="28" y="750"/>
                    </a:cubicBezTo>
                    <a:lnTo>
                      <a:pt x="42" y="750"/>
                    </a:lnTo>
                    <a:cubicBezTo>
                      <a:pt x="45" y="752"/>
                      <a:pt x="49" y="753"/>
                      <a:pt x="53" y="753"/>
                    </a:cubicBezTo>
                    <a:cubicBezTo>
                      <a:pt x="62" y="753"/>
                      <a:pt x="71" y="746"/>
                      <a:pt x="76" y="736"/>
                    </a:cubicBezTo>
                    <a:cubicBezTo>
                      <a:pt x="89" y="709"/>
                      <a:pt x="205" y="430"/>
                      <a:pt x="219" y="369"/>
                    </a:cubicBezTo>
                    <a:cubicBezTo>
                      <a:pt x="239" y="267"/>
                      <a:pt x="287" y="172"/>
                      <a:pt x="355" y="97"/>
                    </a:cubicBezTo>
                    <a:cubicBezTo>
                      <a:pt x="383" y="77"/>
                      <a:pt x="405" y="72"/>
                      <a:pt x="421" y="72"/>
                    </a:cubicBezTo>
                    <a:cubicBezTo>
                      <a:pt x="445" y="72"/>
                      <a:pt x="457" y="83"/>
                      <a:pt x="457" y="83"/>
                    </a:cubicBezTo>
                    <a:cubicBezTo>
                      <a:pt x="464" y="90"/>
                      <a:pt x="472" y="94"/>
                      <a:pt x="481" y="94"/>
                    </a:cubicBezTo>
                    <a:cubicBezTo>
                      <a:pt x="489" y="94"/>
                      <a:pt x="498" y="90"/>
                      <a:pt x="504" y="83"/>
                    </a:cubicBezTo>
                    <a:cubicBezTo>
                      <a:pt x="518" y="70"/>
                      <a:pt x="518" y="49"/>
                      <a:pt x="504" y="36"/>
                    </a:cubicBezTo>
                    <a:cubicBezTo>
                      <a:pt x="478" y="13"/>
                      <a:pt x="445" y="1"/>
                      <a:pt x="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4"/>
              <p:cNvSpPr/>
              <p:nvPr/>
            </p:nvSpPr>
            <p:spPr>
              <a:xfrm>
                <a:off x="7766012" y="1311438"/>
                <a:ext cx="24725" cy="6844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681" extrusionOk="0">
                    <a:moveTo>
                      <a:pt x="205" y="0"/>
                    </a:moveTo>
                    <a:cubicBezTo>
                      <a:pt x="179" y="0"/>
                      <a:pt x="144" y="30"/>
                      <a:pt x="95" y="88"/>
                    </a:cubicBezTo>
                    <a:cubicBezTo>
                      <a:pt x="21" y="184"/>
                      <a:pt x="0" y="599"/>
                      <a:pt x="0" y="646"/>
                    </a:cubicBezTo>
                    <a:cubicBezTo>
                      <a:pt x="0" y="667"/>
                      <a:pt x="14" y="680"/>
                      <a:pt x="34" y="680"/>
                    </a:cubicBezTo>
                    <a:cubicBezTo>
                      <a:pt x="55" y="680"/>
                      <a:pt x="68" y="667"/>
                      <a:pt x="68" y="653"/>
                    </a:cubicBezTo>
                    <a:cubicBezTo>
                      <a:pt x="75" y="483"/>
                      <a:pt x="102" y="190"/>
                      <a:pt x="150" y="129"/>
                    </a:cubicBezTo>
                    <a:cubicBezTo>
                      <a:pt x="163" y="109"/>
                      <a:pt x="184" y="88"/>
                      <a:pt x="211" y="68"/>
                    </a:cubicBezTo>
                    <a:cubicBezTo>
                      <a:pt x="218" y="68"/>
                      <a:pt x="232" y="61"/>
                      <a:pt x="232" y="54"/>
                    </a:cubicBezTo>
                    <a:cubicBezTo>
                      <a:pt x="245" y="34"/>
                      <a:pt x="238" y="14"/>
                      <a:pt x="225" y="7"/>
                    </a:cubicBezTo>
                    <a:cubicBezTo>
                      <a:pt x="219" y="2"/>
                      <a:pt x="212" y="0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4"/>
              <p:cNvSpPr/>
              <p:nvPr/>
            </p:nvSpPr>
            <p:spPr>
              <a:xfrm>
                <a:off x="7659977" y="1377773"/>
                <a:ext cx="67742" cy="794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90" extrusionOk="0">
                    <a:moveTo>
                      <a:pt x="630" y="1"/>
                    </a:moveTo>
                    <a:cubicBezTo>
                      <a:pt x="622" y="1"/>
                      <a:pt x="613" y="4"/>
                      <a:pt x="606" y="13"/>
                    </a:cubicBezTo>
                    <a:cubicBezTo>
                      <a:pt x="599" y="13"/>
                      <a:pt x="436" y="231"/>
                      <a:pt x="375" y="299"/>
                    </a:cubicBezTo>
                    <a:cubicBezTo>
                      <a:pt x="361" y="320"/>
                      <a:pt x="348" y="340"/>
                      <a:pt x="334" y="360"/>
                    </a:cubicBezTo>
                    <a:cubicBezTo>
                      <a:pt x="280" y="456"/>
                      <a:pt x="157" y="680"/>
                      <a:pt x="28" y="721"/>
                    </a:cubicBezTo>
                    <a:cubicBezTo>
                      <a:pt x="7" y="728"/>
                      <a:pt x="1" y="748"/>
                      <a:pt x="1" y="762"/>
                    </a:cubicBezTo>
                    <a:cubicBezTo>
                      <a:pt x="7" y="775"/>
                      <a:pt x="21" y="782"/>
                      <a:pt x="35" y="789"/>
                    </a:cubicBezTo>
                    <a:lnTo>
                      <a:pt x="41" y="782"/>
                    </a:lnTo>
                    <a:cubicBezTo>
                      <a:pt x="205" y="735"/>
                      <a:pt x="334" y="503"/>
                      <a:pt x="395" y="388"/>
                    </a:cubicBezTo>
                    <a:cubicBezTo>
                      <a:pt x="402" y="374"/>
                      <a:pt x="409" y="360"/>
                      <a:pt x="422" y="340"/>
                    </a:cubicBezTo>
                    <a:cubicBezTo>
                      <a:pt x="484" y="272"/>
                      <a:pt x="647" y="61"/>
                      <a:pt x="654" y="54"/>
                    </a:cubicBezTo>
                    <a:cubicBezTo>
                      <a:pt x="674" y="29"/>
                      <a:pt x="653" y="1"/>
                      <a:pt x="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4"/>
              <p:cNvSpPr/>
              <p:nvPr/>
            </p:nvSpPr>
            <p:spPr>
              <a:xfrm>
                <a:off x="6729277" y="2044439"/>
                <a:ext cx="233278" cy="196291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1953" extrusionOk="0">
                    <a:moveTo>
                      <a:pt x="423" y="0"/>
                    </a:moveTo>
                    <a:lnTo>
                      <a:pt x="1" y="150"/>
                    </a:lnTo>
                    <a:lnTo>
                      <a:pt x="1750" y="1953"/>
                    </a:lnTo>
                    <a:lnTo>
                      <a:pt x="2321" y="109"/>
                    </a:lnTo>
                    <a:lnTo>
                      <a:pt x="1913" y="0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4"/>
              <p:cNvSpPr/>
              <p:nvPr/>
            </p:nvSpPr>
            <p:spPr>
              <a:xfrm>
                <a:off x="6539921" y="1432650"/>
                <a:ext cx="491783" cy="529172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5265" extrusionOk="0">
                    <a:moveTo>
                      <a:pt x="1890" y="1"/>
                    </a:moveTo>
                    <a:cubicBezTo>
                      <a:pt x="1857" y="1"/>
                      <a:pt x="1824" y="2"/>
                      <a:pt x="1790" y="5"/>
                    </a:cubicBezTo>
                    <a:cubicBezTo>
                      <a:pt x="1565" y="32"/>
                      <a:pt x="1341" y="100"/>
                      <a:pt x="1137" y="209"/>
                    </a:cubicBezTo>
                    <a:cubicBezTo>
                      <a:pt x="871" y="345"/>
                      <a:pt x="592" y="549"/>
                      <a:pt x="470" y="835"/>
                    </a:cubicBezTo>
                    <a:cubicBezTo>
                      <a:pt x="429" y="923"/>
                      <a:pt x="415" y="1025"/>
                      <a:pt x="368" y="1121"/>
                    </a:cubicBezTo>
                    <a:cubicBezTo>
                      <a:pt x="307" y="1216"/>
                      <a:pt x="232" y="1311"/>
                      <a:pt x="157" y="1400"/>
                    </a:cubicBezTo>
                    <a:cubicBezTo>
                      <a:pt x="55" y="1556"/>
                      <a:pt x="0" y="1740"/>
                      <a:pt x="0" y="1930"/>
                    </a:cubicBezTo>
                    <a:cubicBezTo>
                      <a:pt x="7" y="2175"/>
                      <a:pt x="55" y="2413"/>
                      <a:pt x="130" y="2645"/>
                    </a:cubicBezTo>
                    <a:cubicBezTo>
                      <a:pt x="205" y="2862"/>
                      <a:pt x="320" y="3060"/>
                      <a:pt x="477" y="3230"/>
                    </a:cubicBezTo>
                    <a:cubicBezTo>
                      <a:pt x="490" y="3237"/>
                      <a:pt x="504" y="3250"/>
                      <a:pt x="511" y="3271"/>
                    </a:cubicBezTo>
                    <a:cubicBezTo>
                      <a:pt x="517" y="3284"/>
                      <a:pt x="517" y="3305"/>
                      <a:pt x="517" y="3325"/>
                    </a:cubicBezTo>
                    <a:cubicBezTo>
                      <a:pt x="524" y="3570"/>
                      <a:pt x="647" y="3822"/>
                      <a:pt x="762" y="4039"/>
                    </a:cubicBezTo>
                    <a:cubicBezTo>
                      <a:pt x="858" y="4223"/>
                      <a:pt x="1001" y="4380"/>
                      <a:pt x="1177" y="4502"/>
                    </a:cubicBezTo>
                    <a:cubicBezTo>
                      <a:pt x="1218" y="4529"/>
                      <a:pt x="1273" y="4557"/>
                      <a:pt x="1320" y="4577"/>
                    </a:cubicBezTo>
                    <a:cubicBezTo>
                      <a:pt x="1334" y="4584"/>
                      <a:pt x="1341" y="4591"/>
                      <a:pt x="1354" y="4604"/>
                    </a:cubicBezTo>
                    <a:cubicBezTo>
                      <a:pt x="1361" y="4618"/>
                      <a:pt x="1368" y="4631"/>
                      <a:pt x="1375" y="4652"/>
                    </a:cubicBezTo>
                    <a:cubicBezTo>
                      <a:pt x="1416" y="4767"/>
                      <a:pt x="1477" y="4883"/>
                      <a:pt x="1558" y="4985"/>
                    </a:cubicBezTo>
                    <a:cubicBezTo>
                      <a:pt x="1579" y="5019"/>
                      <a:pt x="1606" y="5053"/>
                      <a:pt x="1640" y="5080"/>
                    </a:cubicBezTo>
                    <a:cubicBezTo>
                      <a:pt x="1681" y="5114"/>
                      <a:pt x="1722" y="5135"/>
                      <a:pt x="1769" y="5148"/>
                    </a:cubicBezTo>
                    <a:cubicBezTo>
                      <a:pt x="1939" y="5216"/>
                      <a:pt x="2116" y="5250"/>
                      <a:pt x="2307" y="5264"/>
                    </a:cubicBezTo>
                    <a:cubicBezTo>
                      <a:pt x="2314" y="5264"/>
                      <a:pt x="2327" y="5257"/>
                      <a:pt x="2341" y="5250"/>
                    </a:cubicBezTo>
                    <a:cubicBezTo>
                      <a:pt x="2348" y="5244"/>
                      <a:pt x="2354" y="5230"/>
                      <a:pt x="2348" y="5216"/>
                    </a:cubicBezTo>
                    <a:cubicBezTo>
                      <a:pt x="2334" y="4863"/>
                      <a:pt x="2035" y="4516"/>
                      <a:pt x="1831" y="4250"/>
                    </a:cubicBezTo>
                    <a:cubicBezTo>
                      <a:pt x="1606" y="3958"/>
                      <a:pt x="1348" y="3672"/>
                      <a:pt x="1198" y="3325"/>
                    </a:cubicBezTo>
                    <a:cubicBezTo>
                      <a:pt x="1164" y="3257"/>
                      <a:pt x="1143" y="3182"/>
                      <a:pt x="1130" y="3107"/>
                    </a:cubicBezTo>
                    <a:cubicBezTo>
                      <a:pt x="1055" y="2740"/>
                      <a:pt x="1075" y="2359"/>
                      <a:pt x="1096" y="1978"/>
                    </a:cubicBezTo>
                    <a:cubicBezTo>
                      <a:pt x="1089" y="1910"/>
                      <a:pt x="1103" y="1842"/>
                      <a:pt x="1130" y="1781"/>
                    </a:cubicBezTo>
                    <a:cubicBezTo>
                      <a:pt x="1164" y="1719"/>
                      <a:pt x="1218" y="1665"/>
                      <a:pt x="1279" y="1631"/>
                    </a:cubicBezTo>
                    <a:cubicBezTo>
                      <a:pt x="1474" y="1512"/>
                      <a:pt x="1703" y="1483"/>
                      <a:pt x="1932" y="1483"/>
                    </a:cubicBezTo>
                    <a:cubicBezTo>
                      <a:pt x="1991" y="1483"/>
                      <a:pt x="2051" y="1485"/>
                      <a:pt x="2110" y="1488"/>
                    </a:cubicBezTo>
                    <a:cubicBezTo>
                      <a:pt x="2477" y="1509"/>
                      <a:pt x="2865" y="1536"/>
                      <a:pt x="3212" y="1679"/>
                    </a:cubicBezTo>
                    <a:cubicBezTo>
                      <a:pt x="3368" y="1747"/>
                      <a:pt x="3402" y="1849"/>
                      <a:pt x="3518" y="1964"/>
                    </a:cubicBezTo>
                    <a:cubicBezTo>
                      <a:pt x="3634" y="2073"/>
                      <a:pt x="3892" y="2556"/>
                      <a:pt x="4069" y="2584"/>
                    </a:cubicBezTo>
                    <a:lnTo>
                      <a:pt x="4157" y="2584"/>
                    </a:lnTo>
                    <a:cubicBezTo>
                      <a:pt x="4525" y="2577"/>
                      <a:pt x="4824" y="2189"/>
                      <a:pt x="4872" y="1835"/>
                    </a:cubicBezTo>
                    <a:cubicBezTo>
                      <a:pt x="4892" y="1611"/>
                      <a:pt x="4858" y="1386"/>
                      <a:pt x="4763" y="1175"/>
                    </a:cubicBezTo>
                    <a:cubicBezTo>
                      <a:pt x="4681" y="951"/>
                      <a:pt x="4545" y="713"/>
                      <a:pt x="4321" y="597"/>
                    </a:cubicBezTo>
                    <a:cubicBezTo>
                      <a:pt x="4253" y="556"/>
                      <a:pt x="4171" y="542"/>
                      <a:pt x="4103" y="502"/>
                    </a:cubicBezTo>
                    <a:cubicBezTo>
                      <a:pt x="3960" y="413"/>
                      <a:pt x="3878" y="257"/>
                      <a:pt x="3742" y="168"/>
                    </a:cubicBezTo>
                    <a:cubicBezTo>
                      <a:pt x="3595" y="81"/>
                      <a:pt x="3427" y="38"/>
                      <a:pt x="3257" y="38"/>
                    </a:cubicBezTo>
                    <a:cubicBezTo>
                      <a:pt x="3215" y="38"/>
                      <a:pt x="3172" y="40"/>
                      <a:pt x="3130" y="46"/>
                    </a:cubicBezTo>
                    <a:cubicBezTo>
                      <a:pt x="3001" y="73"/>
                      <a:pt x="2865" y="100"/>
                      <a:pt x="2729" y="127"/>
                    </a:cubicBezTo>
                    <a:cubicBezTo>
                      <a:pt x="2694" y="137"/>
                      <a:pt x="2659" y="144"/>
                      <a:pt x="2624" y="144"/>
                    </a:cubicBezTo>
                    <a:cubicBezTo>
                      <a:pt x="2611" y="144"/>
                      <a:pt x="2599" y="143"/>
                      <a:pt x="2586" y="141"/>
                    </a:cubicBezTo>
                    <a:cubicBezTo>
                      <a:pt x="2545" y="141"/>
                      <a:pt x="2504" y="127"/>
                      <a:pt x="2470" y="114"/>
                    </a:cubicBezTo>
                    <a:cubicBezTo>
                      <a:pt x="2270" y="55"/>
                      <a:pt x="2100" y="1"/>
                      <a:pt x="18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4"/>
              <p:cNvSpPr/>
              <p:nvPr/>
            </p:nvSpPr>
            <p:spPr>
              <a:xfrm>
                <a:off x="6764154" y="1932976"/>
                <a:ext cx="157395" cy="111563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110" extrusionOk="0">
                    <a:moveTo>
                      <a:pt x="1" y="0"/>
                    </a:moveTo>
                    <a:lnTo>
                      <a:pt x="76" y="1109"/>
                    </a:lnTo>
                    <a:lnTo>
                      <a:pt x="1566" y="1109"/>
                    </a:lnTo>
                    <a:lnTo>
                      <a:pt x="1450" y="2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4"/>
              <p:cNvSpPr/>
              <p:nvPr/>
            </p:nvSpPr>
            <p:spPr>
              <a:xfrm>
                <a:off x="6620629" y="1531348"/>
                <a:ext cx="385748" cy="447459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4452" extrusionOk="0">
                    <a:moveTo>
                      <a:pt x="1811" y="1"/>
                    </a:moveTo>
                    <a:cubicBezTo>
                      <a:pt x="1585" y="1"/>
                      <a:pt x="1354" y="50"/>
                      <a:pt x="1062" y="152"/>
                    </a:cubicBezTo>
                    <a:cubicBezTo>
                      <a:pt x="483" y="356"/>
                      <a:pt x="184" y="792"/>
                      <a:pt x="82" y="1343"/>
                    </a:cubicBezTo>
                    <a:cubicBezTo>
                      <a:pt x="0" y="1928"/>
                      <a:pt x="89" y="2527"/>
                      <a:pt x="347" y="3064"/>
                    </a:cubicBezTo>
                    <a:cubicBezTo>
                      <a:pt x="599" y="3513"/>
                      <a:pt x="960" y="3881"/>
                      <a:pt x="1402" y="4146"/>
                    </a:cubicBezTo>
                    <a:cubicBezTo>
                      <a:pt x="1699" y="4314"/>
                      <a:pt x="2067" y="4451"/>
                      <a:pt x="2468" y="4451"/>
                    </a:cubicBezTo>
                    <a:cubicBezTo>
                      <a:pt x="2636" y="4451"/>
                      <a:pt x="2810" y="4427"/>
                      <a:pt x="2987" y="4371"/>
                    </a:cubicBezTo>
                    <a:cubicBezTo>
                      <a:pt x="3593" y="4180"/>
                      <a:pt x="3776" y="3636"/>
                      <a:pt x="3810" y="3180"/>
                    </a:cubicBezTo>
                    <a:cubicBezTo>
                      <a:pt x="3837" y="2710"/>
                      <a:pt x="3640" y="1921"/>
                      <a:pt x="3524" y="1513"/>
                    </a:cubicBezTo>
                    <a:cubicBezTo>
                      <a:pt x="3402" y="1105"/>
                      <a:pt x="3218" y="384"/>
                      <a:pt x="2524" y="146"/>
                    </a:cubicBezTo>
                    <a:cubicBezTo>
                      <a:pt x="2256" y="50"/>
                      <a:pt x="2036" y="1"/>
                      <a:pt x="1811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4"/>
              <p:cNvSpPr/>
              <p:nvPr/>
            </p:nvSpPr>
            <p:spPr>
              <a:xfrm>
                <a:off x="6859234" y="1845133"/>
                <a:ext cx="56184" cy="16182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61" extrusionOk="0">
                    <a:moveTo>
                      <a:pt x="28" y="0"/>
                    </a:moveTo>
                    <a:cubicBezTo>
                      <a:pt x="21" y="0"/>
                      <a:pt x="14" y="4"/>
                      <a:pt x="7" y="10"/>
                    </a:cubicBezTo>
                    <a:cubicBezTo>
                      <a:pt x="1" y="17"/>
                      <a:pt x="1" y="38"/>
                      <a:pt x="7" y="51"/>
                    </a:cubicBezTo>
                    <a:cubicBezTo>
                      <a:pt x="77" y="121"/>
                      <a:pt x="176" y="161"/>
                      <a:pt x="276" y="161"/>
                    </a:cubicBezTo>
                    <a:cubicBezTo>
                      <a:pt x="284" y="161"/>
                      <a:pt x="292" y="160"/>
                      <a:pt x="300" y="160"/>
                    </a:cubicBezTo>
                    <a:cubicBezTo>
                      <a:pt x="382" y="160"/>
                      <a:pt x="463" y="146"/>
                      <a:pt x="538" y="112"/>
                    </a:cubicBezTo>
                    <a:cubicBezTo>
                      <a:pt x="552" y="112"/>
                      <a:pt x="559" y="92"/>
                      <a:pt x="552" y="78"/>
                    </a:cubicBezTo>
                    <a:cubicBezTo>
                      <a:pt x="547" y="68"/>
                      <a:pt x="538" y="62"/>
                      <a:pt x="526" y="62"/>
                    </a:cubicBezTo>
                    <a:cubicBezTo>
                      <a:pt x="521" y="62"/>
                      <a:pt x="516" y="63"/>
                      <a:pt x="511" y="65"/>
                    </a:cubicBezTo>
                    <a:cubicBezTo>
                      <a:pt x="511" y="65"/>
                      <a:pt x="412" y="106"/>
                      <a:pt x="296" y="106"/>
                    </a:cubicBezTo>
                    <a:cubicBezTo>
                      <a:pt x="212" y="106"/>
                      <a:pt x="120" y="84"/>
                      <a:pt x="48" y="10"/>
                    </a:cubicBezTo>
                    <a:cubicBezTo>
                      <a:pt x="41" y="4"/>
                      <a:pt x="35" y="0"/>
                      <a:pt x="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4"/>
              <p:cNvSpPr/>
              <p:nvPr/>
            </p:nvSpPr>
            <p:spPr>
              <a:xfrm>
                <a:off x="6835011" y="1971873"/>
                <a:ext cx="75481" cy="10453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04" extrusionOk="0">
                    <a:moveTo>
                      <a:pt x="717" y="0"/>
                    </a:moveTo>
                    <a:cubicBezTo>
                      <a:pt x="715" y="0"/>
                      <a:pt x="713" y="1"/>
                      <a:pt x="711" y="1"/>
                    </a:cubicBezTo>
                    <a:cubicBezTo>
                      <a:pt x="580" y="29"/>
                      <a:pt x="449" y="43"/>
                      <a:pt x="320" y="43"/>
                    </a:cubicBezTo>
                    <a:cubicBezTo>
                      <a:pt x="227" y="43"/>
                      <a:pt x="135" y="36"/>
                      <a:pt x="44" y="22"/>
                    </a:cubicBezTo>
                    <a:cubicBezTo>
                      <a:pt x="40" y="20"/>
                      <a:pt x="37" y="20"/>
                      <a:pt x="33" y="20"/>
                    </a:cubicBezTo>
                    <a:cubicBezTo>
                      <a:pt x="3" y="20"/>
                      <a:pt x="0" y="70"/>
                      <a:pt x="31" y="76"/>
                    </a:cubicBezTo>
                    <a:cubicBezTo>
                      <a:pt x="133" y="90"/>
                      <a:pt x="235" y="96"/>
                      <a:pt x="337" y="103"/>
                    </a:cubicBezTo>
                    <a:cubicBezTo>
                      <a:pt x="466" y="103"/>
                      <a:pt x="595" y="83"/>
                      <a:pt x="725" y="56"/>
                    </a:cubicBezTo>
                    <a:cubicBezTo>
                      <a:pt x="750" y="43"/>
                      <a:pt x="746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4"/>
              <p:cNvSpPr/>
              <p:nvPr/>
            </p:nvSpPr>
            <p:spPr>
              <a:xfrm>
                <a:off x="6764857" y="1680200"/>
                <a:ext cx="65129" cy="38092"/>
              </a:xfrm>
              <a:custGeom>
                <a:avLst/>
                <a:gdLst/>
                <a:ahLst/>
                <a:cxnLst/>
                <a:rect l="l" t="t" r="r" b="b"/>
                <a:pathLst>
                  <a:path w="648" h="379" extrusionOk="0">
                    <a:moveTo>
                      <a:pt x="503" y="1"/>
                    </a:moveTo>
                    <a:cubicBezTo>
                      <a:pt x="465" y="1"/>
                      <a:pt x="421" y="8"/>
                      <a:pt x="375" y="25"/>
                    </a:cubicBezTo>
                    <a:cubicBezTo>
                      <a:pt x="253" y="59"/>
                      <a:pt x="144" y="127"/>
                      <a:pt x="62" y="223"/>
                    </a:cubicBezTo>
                    <a:cubicBezTo>
                      <a:pt x="1" y="300"/>
                      <a:pt x="31" y="378"/>
                      <a:pt x="88" y="378"/>
                    </a:cubicBezTo>
                    <a:cubicBezTo>
                      <a:pt x="101" y="378"/>
                      <a:pt x="115" y="374"/>
                      <a:pt x="130" y="365"/>
                    </a:cubicBezTo>
                    <a:cubicBezTo>
                      <a:pt x="225" y="318"/>
                      <a:pt x="321" y="277"/>
                      <a:pt x="423" y="243"/>
                    </a:cubicBezTo>
                    <a:cubicBezTo>
                      <a:pt x="538" y="202"/>
                      <a:pt x="647" y="189"/>
                      <a:pt x="647" y="100"/>
                    </a:cubicBezTo>
                    <a:cubicBezTo>
                      <a:pt x="647" y="39"/>
                      <a:pt x="589" y="1"/>
                      <a:pt x="5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4"/>
              <p:cNvSpPr/>
              <p:nvPr/>
            </p:nvSpPr>
            <p:spPr>
              <a:xfrm>
                <a:off x="6911900" y="1655174"/>
                <a:ext cx="61008" cy="23921"/>
              </a:xfrm>
              <a:custGeom>
                <a:avLst/>
                <a:gdLst/>
                <a:ahLst/>
                <a:cxnLst/>
                <a:rect l="l" t="t" r="r" b="b"/>
                <a:pathLst>
                  <a:path w="607" h="238" extrusionOk="0">
                    <a:moveTo>
                      <a:pt x="305" y="0"/>
                    </a:moveTo>
                    <a:cubicBezTo>
                      <a:pt x="287" y="0"/>
                      <a:pt x="270" y="1"/>
                      <a:pt x="252" y="2"/>
                    </a:cubicBezTo>
                    <a:cubicBezTo>
                      <a:pt x="96" y="9"/>
                      <a:pt x="1" y="97"/>
                      <a:pt x="35" y="179"/>
                    </a:cubicBezTo>
                    <a:cubicBezTo>
                      <a:pt x="52" y="225"/>
                      <a:pt x="90" y="238"/>
                      <a:pt x="138" y="238"/>
                    </a:cubicBezTo>
                    <a:cubicBezTo>
                      <a:pt x="183" y="238"/>
                      <a:pt x="237" y="226"/>
                      <a:pt x="293" y="220"/>
                    </a:cubicBezTo>
                    <a:cubicBezTo>
                      <a:pt x="344" y="216"/>
                      <a:pt x="395" y="215"/>
                      <a:pt x="447" y="215"/>
                    </a:cubicBezTo>
                    <a:cubicBezTo>
                      <a:pt x="499" y="215"/>
                      <a:pt x="552" y="216"/>
                      <a:pt x="606" y="220"/>
                    </a:cubicBezTo>
                    <a:cubicBezTo>
                      <a:pt x="586" y="165"/>
                      <a:pt x="572" y="97"/>
                      <a:pt x="552" y="36"/>
                    </a:cubicBezTo>
                    <a:cubicBezTo>
                      <a:pt x="473" y="14"/>
                      <a:pt x="389" y="0"/>
                      <a:pt x="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4"/>
              <p:cNvSpPr/>
              <p:nvPr/>
            </p:nvSpPr>
            <p:spPr>
              <a:xfrm>
                <a:off x="6901246" y="1752767"/>
                <a:ext cx="57591" cy="64827"/>
              </a:xfrm>
              <a:custGeom>
                <a:avLst/>
                <a:gdLst/>
                <a:ahLst/>
                <a:cxnLst/>
                <a:rect l="l" t="t" r="r" b="b"/>
                <a:pathLst>
                  <a:path w="573" h="645" extrusionOk="0">
                    <a:moveTo>
                      <a:pt x="126" y="0"/>
                    </a:moveTo>
                    <a:cubicBezTo>
                      <a:pt x="98" y="0"/>
                      <a:pt x="69" y="4"/>
                      <a:pt x="39" y="11"/>
                    </a:cubicBezTo>
                    <a:cubicBezTo>
                      <a:pt x="0" y="17"/>
                      <a:pt x="10" y="66"/>
                      <a:pt x="45" y="66"/>
                    </a:cubicBezTo>
                    <a:cubicBezTo>
                      <a:pt x="47" y="66"/>
                      <a:pt x="50" y="66"/>
                      <a:pt x="52" y="65"/>
                    </a:cubicBezTo>
                    <a:cubicBezTo>
                      <a:pt x="69" y="62"/>
                      <a:pt x="87" y="60"/>
                      <a:pt x="104" y="60"/>
                    </a:cubicBezTo>
                    <a:cubicBezTo>
                      <a:pt x="226" y="60"/>
                      <a:pt x="335" y="145"/>
                      <a:pt x="365" y="276"/>
                    </a:cubicBezTo>
                    <a:cubicBezTo>
                      <a:pt x="392" y="419"/>
                      <a:pt x="297" y="555"/>
                      <a:pt x="154" y="589"/>
                    </a:cubicBezTo>
                    <a:cubicBezTo>
                      <a:pt x="115" y="589"/>
                      <a:pt x="120" y="644"/>
                      <a:pt x="155" y="644"/>
                    </a:cubicBezTo>
                    <a:cubicBezTo>
                      <a:pt x="157" y="644"/>
                      <a:pt x="159" y="644"/>
                      <a:pt x="161" y="644"/>
                    </a:cubicBezTo>
                    <a:lnTo>
                      <a:pt x="168" y="644"/>
                    </a:lnTo>
                    <a:cubicBezTo>
                      <a:pt x="572" y="574"/>
                      <a:pt x="484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4"/>
              <p:cNvSpPr/>
              <p:nvPr/>
            </p:nvSpPr>
            <p:spPr>
              <a:xfrm>
                <a:off x="6619925" y="1528735"/>
                <a:ext cx="373486" cy="300417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2989" extrusionOk="0">
                    <a:moveTo>
                      <a:pt x="1841" y="1"/>
                    </a:moveTo>
                    <a:cubicBezTo>
                      <a:pt x="1610" y="1"/>
                      <a:pt x="1374" y="52"/>
                      <a:pt x="1075" y="158"/>
                    </a:cubicBezTo>
                    <a:cubicBezTo>
                      <a:pt x="483" y="369"/>
                      <a:pt x="177" y="804"/>
                      <a:pt x="75" y="1362"/>
                    </a:cubicBezTo>
                    <a:cubicBezTo>
                      <a:pt x="0" y="1913"/>
                      <a:pt x="68" y="2478"/>
                      <a:pt x="293" y="2988"/>
                    </a:cubicBezTo>
                    <a:cubicBezTo>
                      <a:pt x="354" y="2981"/>
                      <a:pt x="409" y="2954"/>
                      <a:pt x="443" y="2907"/>
                    </a:cubicBezTo>
                    <a:cubicBezTo>
                      <a:pt x="477" y="2866"/>
                      <a:pt x="511" y="2832"/>
                      <a:pt x="545" y="2791"/>
                    </a:cubicBezTo>
                    <a:cubicBezTo>
                      <a:pt x="674" y="2702"/>
                      <a:pt x="1089" y="2791"/>
                      <a:pt x="1164" y="2614"/>
                    </a:cubicBezTo>
                    <a:cubicBezTo>
                      <a:pt x="1245" y="2437"/>
                      <a:pt x="919" y="1872"/>
                      <a:pt x="919" y="1872"/>
                    </a:cubicBezTo>
                    <a:cubicBezTo>
                      <a:pt x="919" y="1872"/>
                      <a:pt x="1225" y="1798"/>
                      <a:pt x="1470" y="1328"/>
                    </a:cubicBezTo>
                    <a:cubicBezTo>
                      <a:pt x="1552" y="1172"/>
                      <a:pt x="1531" y="920"/>
                      <a:pt x="1688" y="750"/>
                    </a:cubicBezTo>
                    <a:cubicBezTo>
                      <a:pt x="1858" y="566"/>
                      <a:pt x="2171" y="587"/>
                      <a:pt x="2252" y="321"/>
                    </a:cubicBezTo>
                    <a:cubicBezTo>
                      <a:pt x="2314" y="450"/>
                      <a:pt x="2409" y="553"/>
                      <a:pt x="2531" y="614"/>
                    </a:cubicBezTo>
                    <a:cubicBezTo>
                      <a:pt x="2674" y="682"/>
                      <a:pt x="2838" y="661"/>
                      <a:pt x="2953" y="743"/>
                    </a:cubicBezTo>
                    <a:cubicBezTo>
                      <a:pt x="3069" y="831"/>
                      <a:pt x="3130" y="1056"/>
                      <a:pt x="3348" y="1138"/>
                    </a:cubicBezTo>
                    <a:cubicBezTo>
                      <a:pt x="3413" y="1164"/>
                      <a:pt x="3465" y="1174"/>
                      <a:pt x="3507" y="1174"/>
                    </a:cubicBezTo>
                    <a:cubicBezTo>
                      <a:pt x="3605" y="1174"/>
                      <a:pt x="3644" y="1122"/>
                      <a:pt x="3654" y="1117"/>
                    </a:cubicBezTo>
                    <a:cubicBezTo>
                      <a:pt x="3715" y="1083"/>
                      <a:pt x="3491" y="954"/>
                      <a:pt x="3484" y="879"/>
                    </a:cubicBezTo>
                    <a:cubicBezTo>
                      <a:pt x="3470" y="825"/>
                      <a:pt x="3443" y="777"/>
                      <a:pt x="3409" y="736"/>
                    </a:cubicBezTo>
                    <a:cubicBezTo>
                      <a:pt x="3191" y="464"/>
                      <a:pt x="2892" y="253"/>
                      <a:pt x="2559" y="144"/>
                    </a:cubicBezTo>
                    <a:cubicBezTo>
                      <a:pt x="2289" y="50"/>
                      <a:pt x="2067" y="1"/>
                      <a:pt x="18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4"/>
              <p:cNvSpPr/>
              <p:nvPr/>
            </p:nvSpPr>
            <p:spPr>
              <a:xfrm>
                <a:off x="6626056" y="1767340"/>
                <a:ext cx="99904" cy="9598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55" extrusionOk="0">
                    <a:moveTo>
                      <a:pt x="399" y="0"/>
                    </a:moveTo>
                    <a:cubicBezTo>
                      <a:pt x="320" y="0"/>
                      <a:pt x="246" y="23"/>
                      <a:pt x="184" y="70"/>
                    </a:cubicBezTo>
                    <a:cubicBezTo>
                      <a:pt x="7" y="213"/>
                      <a:pt x="1" y="505"/>
                      <a:pt x="178" y="730"/>
                    </a:cubicBezTo>
                    <a:cubicBezTo>
                      <a:pt x="287" y="875"/>
                      <a:pt x="445" y="954"/>
                      <a:pt x="591" y="954"/>
                    </a:cubicBezTo>
                    <a:cubicBezTo>
                      <a:pt x="671" y="954"/>
                      <a:pt x="747" y="930"/>
                      <a:pt x="810" y="880"/>
                    </a:cubicBezTo>
                    <a:cubicBezTo>
                      <a:pt x="987" y="743"/>
                      <a:pt x="994" y="451"/>
                      <a:pt x="817" y="226"/>
                    </a:cubicBezTo>
                    <a:cubicBezTo>
                      <a:pt x="706" y="80"/>
                      <a:pt x="546" y="0"/>
                      <a:pt x="399" y="0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4"/>
              <p:cNvSpPr/>
              <p:nvPr/>
            </p:nvSpPr>
            <p:spPr>
              <a:xfrm>
                <a:off x="6645856" y="1797693"/>
                <a:ext cx="48244" cy="41711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15" extrusionOk="0">
                    <a:moveTo>
                      <a:pt x="178" y="1"/>
                    </a:moveTo>
                    <a:cubicBezTo>
                      <a:pt x="171" y="1"/>
                      <a:pt x="164" y="3"/>
                      <a:pt x="157" y="6"/>
                    </a:cubicBezTo>
                    <a:cubicBezTo>
                      <a:pt x="1" y="149"/>
                      <a:pt x="96" y="407"/>
                      <a:pt x="307" y="414"/>
                    </a:cubicBezTo>
                    <a:cubicBezTo>
                      <a:pt x="362" y="407"/>
                      <a:pt x="416" y="387"/>
                      <a:pt x="464" y="353"/>
                    </a:cubicBezTo>
                    <a:cubicBezTo>
                      <a:pt x="479" y="332"/>
                      <a:pt x="463" y="303"/>
                      <a:pt x="442" y="303"/>
                    </a:cubicBezTo>
                    <a:cubicBezTo>
                      <a:pt x="436" y="303"/>
                      <a:pt x="429" y="306"/>
                      <a:pt x="423" y="312"/>
                    </a:cubicBezTo>
                    <a:cubicBezTo>
                      <a:pt x="387" y="343"/>
                      <a:pt x="349" y="357"/>
                      <a:pt x="313" y="357"/>
                    </a:cubicBezTo>
                    <a:cubicBezTo>
                      <a:pt x="174" y="357"/>
                      <a:pt x="58" y="165"/>
                      <a:pt x="198" y="47"/>
                    </a:cubicBezTo>
                    <a:cubicBezTo>
                      <a:pt x="205" y="33"/>
                      <a:pt x="205" y="20"/>
                      <a:pt x="198" y="6"/>
                    </a:cubicBezTo>
                    <a:cubicBezTo>
                      <a:pt x="191" y="3"/>
                      <a:pt x="185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4"/>
              <p:cNvSpPr/>
              <p:nvPr/>
            </p:nvSpPr>
            <p:spPr>
              <a:xfrm>
                <a:off x="6805864" y="1734474"/>
                <a:ext cx="30253" cy="4161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414" extrusionOk="0">
                    <a:moveTo>
                      <a:pt x="111" y="1"/>
                    </a:moveTo>
                    <a:cubicBezTo>
                      <a:pt x="106" y="1"/>
                      <a:pt x="101" y="1"/>
                      <a:pt x="96" y="2"/>
                    </a:cubicBezTo>
                    <a:cubicBezTo>
                      <a:pt x="28" y="23"/>
                      <a:pt x="1" y="132"/>
                      <a:pt x="28" y="240"/>
                    </a:cubicBezTo>
                    <a:cubicBezTo>
                      <a:pt x="53" y="338"/>
                      <a:pt x="126" y="414"/>
                      <a:pt x="185" y="414"/>
                    </a:cubicBezTo>
                    <a:cubicBezTo>
                      <a:pt x="192" y="414"/>
                      <a:pt x="199" y="413"/>
                      <a:pt x="205" y="411"/>
                    </a:cubicBezTo>
                    <a:cubicBezTo>
                      <a:pt x="273" y="390"/>
                      <a:pt x="300" y="288"/>
                      <a:pt x="273" y="172"/>
                    </a:cubicBezTo>
                    <a:cubicBezTo>
                      <a:pt x="242" y="72"/>
                      <a:pt x="170" y="1"/>
                      <a:pt x="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4"/>
              <p:cNvSpPr/>
              <p:nvPr/>
            </p:nvSpPr>
            <p:spPr>
              <a:xfrm>
                <a:off x="6920141" y="1703518"/>
                <a:ext cx="30856" cy="41108"/>
              </a:xfrm>
              <a:custGeom>
                <a:avLst/>
                <a:gdLst/>
                <a:ahLst/>
                <a:cxnLst/>
                <a:rect l="l" t="t" r="r" b="b"/>
                <a:pathLst>
                  <a:path w="307" h="409" extrusionOk="0">
                    <a:moveTo>
                      <a:pt x="123" y="1"/>
                    </a:moveTo>
                    <a:cubicBezTo>
                      <a:pt x="116" y="1"/>
                      <a:pt x="109" y="2"/>
                      <a:pt x="102" y="4"/>
                    </a:cubicBezTo>
                    <a:cubicBezTo>
                      <a:pt x="34" y="18"/>
                      <a:pt x="0" y="127"/>
                      <a:pt x="34" y="235"/>
                    </a:cubicBezTo>
                    <a:cubicBezTo>
                      <a:pt x="64" y="338"/>
                      <a:pt x="132" y="409"/>
                      <a:pt x="190" y="409"/>
                    </a:cubicBezTo>
                    <a:cubicBezTo>
                      <a:pt x="197" y="409"/>
                      <a:pt x="204" y="408"/>
                      <a:pt x="211" y="406"/>
                    </a:cubicBezTo>
                    <a:cubicBezTo>
                      <a:pt x="279" y="392"/>
                      <a:pt x="306" y="283"/>
                      <a:pt x="279" y="174"/>
                    </a:cubicBezTo>
                    <a:cubicBezTo>
                      <a:pt x="249" y="71"/>
                      <a:pt x="181" y="1"/>
                      <a:pt x="1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4"/>
              <p:cNvSpPr/>
              <p:nvPr/>
            </p:nvSpPr>
            <p:spPr>
              <a:xfrm>
                <a:off x="6578918" y="1531550"/>
                <a:ext cx="88246" cy="119101"/>
              </a:xfrm>
              <a:custGeom>
                <a:avLst/>
                <a:gdLst/>
                <a:ahLst/>
                <a:cxnLst/>
                <a:rect l="l" t="t" r="r" b="b"/>
                <a:pathLst>
                  <a:path w="878" h="1185" extrusionOk="0">
                    <a:moveTo>
                      <a:pt x="851" y="1"/>
                    </a:moveTo>
                    <a:cubicBezTo>
                      <a:pt x="681" y="14"/>
                      <a:pt x="517" y="144"/>
                      <a:pt x="415" y="348"/>
                    </a:cubicBezTo>
                    <a:cubicBezTo>
                      <a:pt x="381" y="422"/>
                      <a:pt x="347" y="497"/>
                      <a:pt x="327" y="572"/>
                    </a:cubicBezTo>
                    <a:cubicBezTo>
                      <a:pt x="320" y="606"/>
                      <a:pt x="313" y="640"/>
                      <a:pt x="306" y="674"/>
                    </a:cubicBezTo>
                    <a:cubicBezTo>
                      <a:pt x="293" y="735"/>
                      <a:pt x="279" y="790"/>
                      <a:pt x="259" y="851"/>
                    </a:cubicBezTo>
                    <a:cubicBezTo>
                      <a:pt x="211" y="967"/>
                      <a:pt x="129" y="1069"/>
                      <a:pt x="21" y="1130"/>
                    </a:cubicBezTo>
                    <a:cubicBezTo>
                      <a:pt x="0" y="1150"/>
                      <a:pt x="7" y="1184"/>
                      <a:pt x="41" y="1184"/>
                    </a:cubicBezTo>
                    <a:lnTo>
                      <a:pt x="55" y="1184"/>
                    </a:lnTo>
                    <a:cubicBezTo>
                      <a:pt x="170" y="1110"/>
                      <a:pt x="266" y="1001"/>
                      <a:pt x="313" y="872"/>
                    </a:cubicBezTo>
                    <a:cubicBezTo>
                      <a:pt x="334" y="810"/>
                      <a:pt x="354" y="749"/>
                      <a:pt x="361" y="681"/>
                    </a:cubicBezTo>
                    <a:cubicBezTo>
                      <a:pt x="368" y="654"/>
                      <a:pt x="374" y="620"/>
                      <a:pt x="388" y="586"/>
                    </a:cubicBezTo>
                    <a:cubicBezTo>
                      <a:pt x="408" y="511"/>
                      <a:pt x="429" y="443"/>
                      <a:pt x="463" y="375"/>
                    </a:cubicBezTo>
                    <a:cubicBezTo>
                      <a:pt x="558" y="184"/>
                      <a:pt x="701" y="69"/>
                      <a:pt x="851" y="55"/>
                    </a:cubicBezTo>
                    <a:cubicBezTo>
                      <a:pt x="871" y="55"/>
                      <a:pt x="878" y="41"/>
                      <a:pt x="878" y="28"/>
                    </a:cubicBezTo>
                    <a:cubicBezTo>
                      <a:pt x="878" y="14"/>
                      <a:pt x="864" y="1"/>
                      <a:pt x="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6619925" y="1652058"/>
                <a:ext cx="56887" cy="52565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23" extrusionOk="0">
                    <a:moveTo>
                      <a:pt x="526" y="1"/>
                    </a:moveTo>
                    <a:cubicBezTo>
                      <a:pt x="517" y="1"/>
                      <a:pt x="508" y="6"/>
                      <a:pt x="504" y="20"/>
                    </a:cubicBezTo>
                    <a:cubicBezTo>
                      <a:pt x="395" y="210"/>
                      <a:pt x="225" y="366"/>
                      <a:pt x="28" y="469"/>
                    </a:cubicBezTo>
                    <a:cubicBezTo>
                      <a:pt x="0" y="482"/>
                      <a:pt x="7" y="523"/>
                      <a:pt x="41" y="523"/>
                    </a:cubicBezTo>
                    <a:cubicBezTo>
                      <a:pt x="48" y="523"/>
                      <a:pt x="48" y="523"/>
                      <a:pt x="55" y="516"/>
                    </a:cubicBezTo>
                    <a:cubicBezTo>
                      <a:pt x="266" y="414"/>
                      <a:pt x="436" y="251"/>
                      <a:pt x="552" y="47"/>
                    </a:cubicBezTo>
                    <a:cubicBezTo>
                      <a:pt x="565" y="24"/>
                      <a:pt x="545" y="1"/>
                      <a:pt x="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6833303" y="1471949"/>
                <a:ext cx="78697" cy="26232"/>
              </a:xfrm>
              <a:custGeom>
                <a:avLst/>
                <a:gdLst/>
                <a:ahLst/>
                <a:cxnLst/>
                <a:rect l="l" t="t" r="r" b="b"/>
                <a:pathLst>
                  <a:path w="783" h="261" extrusionOk="0">
                    <a:moveTo>
                      <a:pt x="282" y="0"/>
                    </a:moveTo>
                    <a:cubicBezTo>
                      <a:pt x="194" y="0"/>
                      <a:pt x="105" y="18"/>
                      <a:pt x="21" y="56"/>
                    </a:cubicBezTo>
                    <a:cubicBezTo>
                      <a:pt x="7" y="63"/>
                      <a:pt x="0" y="77"/>
                      <a:pt x="7" y="90"/>
                    </a:cubicBezTo>
                    <a:cubicBezTo>
                      <a:pt x="12" y="100"/>
                      <a:pt x="21" y="106"/>
                      <a:pt x="30" y="106"/>
                    </a:cubicBezTo>
                    <a:cubicBezTo>
                      <a:pt x="34" y="106"/>
                      <a:pt x="37" y="106"/>
                      <a:pt x="41" y="104"/>
                    </a:cubicBezTo>
                    <a:cubicBezTo>
                      <a:pt x="118" y="71"/>
                      <a:pt x="199" y="55"/>
                      <a:pt x="280" y="55"/>
                    </a:cubicBezTo>
                    <a:cubicBezTo>
                      <a:pt x="448" y="55"/>
                      <a:pt x="613" y="125"/>
                      <a:pt x="728" y="253"/>
                    </a:cubicBezTo>
                    <a:cubicBezTo>
                      <a:pt x="735" y="260"/>
                      <a:pt x="742" y="260"/>
                      <a:pt x="749" y="260"/>
                    </a:cubicBezTo>
                    <a:cubicBezTo>
                      <a:pt x="755" y="260"/>
                      <a:pt x="762" y="260"/>
                      <a:pt x="769" y="253"/>
                    </a:cubicBezTo>
                    <a:cubicBezTo>
                      <a:pt x="783" y="247"/>
                      <a:pt x="783" y="226"/>
                      <a:pt x="769" y="219"/>
                    </a:cubicBezTo>
                    <a:cubicBezTo>
                      <a:pt x="641" y="77"/>
                      <a:pt x="463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6950897" y="1590145"/>
                <a:ext cx="46334" cy="39399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2" extrusionOk="0">
                    <a:moveTo>
                      <a:pt x="33" y="0"/>
                    </a:moveTo>
                    <a:cubicBezTo>
                      <a:pt x="29" y="0"/>
                      <a:pt x="24" y="1"/>
                      <a:pt x="21" y="3"/>
                    </a:cubicBezTo>
                    <a:cubicBezTo>
                      <a:pt x="7" y="10"/>
                      <a:pt x="0" y="30"/>
                      <a:pt x="14" y="44"/>
                    </a:cubicBezTo>
                    <a:cubicBezTo>
                      <a:pt x="96" y="207"/>
                      <a:pt x="238" y="329"/>
                      <a:pt x="415" y="391"/>
                    </a:cubicBezTo>
                    <a:lnTo>
                      <a:pt x="422" y="391"/>
                    </a:lnTo>
                    <a:cubicBezTo>
                      <a:pt x="424" y="391"/>
                      <a:pt x="426" y="391"/>
                      <a:pt x="428" y="391"/>
                    </a:cubicBezTo>
                    <a:cubicBezTo>
                      <a:pt x="457" y="391"/>
                      <a:pt x="461" y="343"/>
                      <a:pt x="429" y="336"/>
                    </a:cubicBezTo>
                    <a:cubicBezTo>
                      <a:pt x="272" y="282"/>
                      <a:pt x="136" y="166"/>
                      <a:pt x="62" y="16"/>
                    </a:cubicBezTo>
                    <a:cubicBezTo>
                      <a:pt x="57" y="6"/>
                      <a:pt x="44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6751188" y="1531348"/>
                <a:ext cx="41108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96" extrusionOk="0">
                    <a:moveTo>
                      <a:pt x="377" y="0"/>
                    </a:moveTo>
                    <a:cubicBezTo>
                      <a:pt x="366" y="0"/>
                      <a:pt x="354" y="8"/>
                      <a:pt x="354" y="23"/>
                    </a:cubicBezTo>
                    <a:cubicBezTo>
                      <a:pt x="341" y="57"/>
                      <a:pt x="320" y="98"/>
                      <a:pt x="300" y="132"/>
                    </a:cubicBezTo>
                    <a:cubicBezTo>
                      <a:pt x="225" y="200"/>
                      <a:pt x="130" y="241"/>
                      <a:pt x="28" y="241"/>
                    </a:cubicBezTo>
                    <a:cubicBezTo>
                      <a:pt x="14" y="248"/>
                      <a:pt x="1" y="261"/>
                      <a:pt x="8" y="275"/>
                    </a:cubicBezTo>
                    <a:cubicBezTo>
                      <a:pt x="8" y="288"/>
                      <a:pt x="14" y="295"/>
                      <a:pt x="35" y="295"/>
                    </a:cubicBezTo>
                    <a:cubicBezTo>
                      <a:pt x="150" y="295"/>
                      <a:pt x="259" y="248"/>
                      <a:pt x="341" y="166"/>
                    </a:cubicBezTo>
                    <a:cubicBezTo>
                      <a:pt x="375" y="125"/>
                      <a:pt x="395" y="84"/>
                      <a:pt x="409" y="37"/>
                    </a:cubicBezTo>
                    <a:cubicBezTo>
                      <a:pt x="409" y="23"/>
                      <a:pt x="402" y="3"/>
                      <a:pt x="389" y="3"/>
                    </a:cubicBezTo>
                    <a:cubicBezTo>
                      <a:pt x="385" y="1"/>
                      <a:pt x="381" y="0"/>
                      <a:pt x="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4"/>
              <p:cNvSpPr/>
              <p:nvPr/>
            </p:nvSpPr>
            <p:spPr>
              <a:xfrm>
                <a:off x="6448962" y="1989060"/>
                <a:ext cx="776219" cy="986682"/>
              </a:xfrm>
              <a:custGeom>
                <a:avLst/>
                <a:gdLst/>
                <a:ahLst/>
                <a:cxnLst/>
                <a:rect l="l" t="t" r="r" b="b"/>
                <a:pathLst>
                  <a:path w="7723" h="9817" extrusionOk="0">
                    <a:moveTo>
                      <a:pt x="5994" y="0"/>
                    </a:moveTo>
                    <a:lnTo>
                      <a:pt x="5110" y="660"/>
                    </a:lnTo>
                    <a:cubicBezTo>
                      <a:pt x="4989" y="959"/>
                      <a:pt x="4651" y="1068"/>
                      <a:pt x="4256" y="1068"/>
                    </a:cubicBezTo>
                    <a:cubicBezTo>
                      <a:pt x="3744" y="1068"/>
                      <a:pt x="3137" y="885"/>
                      <a:pt x="2783" y="701"/>
                    </a:cubicBezTo>
                    <a:lnTo>
                      <a:pt x="1858" y="905"/>
                    </a:lnTo>
                    <a:lnTo>
                      <a:pt x="756" y="3150"/>
                    </a:lnTo>
                    <a:cubicBezTo>
                      <a:pt x="756" y="3150"/>
                      <a:pt x="1" y="9199"/>
                      <a:pt x="463" y="9593"/>
                    </a:cubicBezTo>
                    <a:cubicBezTo>
                      <a:pt x="620" y="9736"/>
                      <a:pt x="1708" y="9757"/>
                      <a:pt x="2661" y="9811"/>
                    </a:cubicBezTo>
                    <a:cubicBezTo>
                      <a:pt x="2728" y="9815"/>
                      <a:pt x="2797" y="9817"/>
                      <a:pt x="2868" y="9817"/>
                    </a:cubicBezTo>
                    <a:cubicBezTo>
                      <a:pt x="3558" y="9817"/>
                      <a:pt x="4405" y="9653"/>
                      <a:pt x="5096" y="9634"/>
                    </a:cubicBezTo>
                    <a:cubicBezTo>
                      <a:pt x="5333" y="9627"/>
                      <a:pt x="5558" y="9626"/>
                      <a:pt x="5767" y="9626"/>
                    </a:cubicBezTo>
                    <a:cubicBezTo>
                      <a:pt x="5960" y="9626"/>
                      <a:pt x="6139" y="9627"/>
                      <a:pt x="6303" y="9627"/>
                    </a:cubicBezTo>
                    <a:cubicBezTo>
                      <a:pt x="6850" y="9627"/>
                      <a:pt x="7221" y="9612"/>
                      <a:pt x="7321" y="9478"/>
                    </a:cubicBezTo>
                    <a:cubicBezTo>
                      <a:pt x="7723" y="8947"/>
                      <a:pt x="6607" y="4293"/>
                      <a:pt x="6947" y="2824"/>
                    </a:cubicBezTo>
                    <a:lnTo>
                      <a:pt x="59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4"/>
              <p:cNvSpPr/>
              <p:nvPr/>
            </p:nvSpPr>
            <p:spPr>
              <a:xfrm>
                <a:off x="6771692" y="2224850"/>
                <a:ext cx="289361" cy="278707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2773" extrusionOk="0">
                    <a:moveTo>
                      <a:pt x="1332" y="0"/>
                    </a:moveTo>
                    <a:cubicBezTo>
                      <a:pt x="1271" y="0"/>
                      <a:pt x="1209" y="32"/>
                      <a:pt x="1178" y="90"/>
                    </a:cubicBezTo>
                    <a:lnTo>
                      <a:pt x="844" y="695"/>
                    </a:lnTo>
                    <a:cubicBezTo>
                      <a:pt x="824" y="729"/>
                      <a:pt x="797" y="757"/>
                      <a:pt x="763" y="770"/>
                    </a:cubicBezTo>
                    <a:lnTo>
                      <a:pt x="137" y="1056"/>
                    </a:lnTo>
                    <a:cubicBezTo>
                      <a:pt x="28" y="1110"/>
                      <a:pt x="1" y="1247"/>
                      <a:pt x="82" y="1335"/>
                    </a:cubicBezTo>
                    <a:lnTo>
                      <a:pt x="559" y="1838"/>
                    </a:lnTo>
                    <a:cubicBezTo>
                      <a:pt x="579" y="1866"/>
                      <a:pt x="600" y="1900"/>
                      <a:pt x="600" y="1940"/>
                    </a:cubicBezTo>
                    <a:lnTo>
                      <a:pt x="681" y="2621"/>
                    </a:lnTo>
                    <a:cubicBezTo>
                      <a:pt x="692" y="2711"/>
                      <a:pt x="773" y="2772"/>
                      <a:pt x="859" y="2772"/>
                    </a:cubicBezTo>
                    <a:cubicBezTo>
                      <a:pt x="884" y="2772"/>
                      <a:pt x="909" y="2767"/>
                      <a:pt x="933" y="2757"/>
                    </a:cubicBezTo>
                    <a:lnTo>
                      <a:pt x="1552" y="2464"/>
                    </a:lnTo>
                    <a:cubicBezTo>
                      <a:pt x="1574" y="2451"/>
                      <a:pt x="1598" y="2447"/>
                      <a:pt x="1621" y="2447"/>
                    </a:cubicBezTo>
                    <a:cubicBezTo>
                      <a:pt x="1635" y="2447"/>
                      <a:pt x="1648" y="2448"/>
                      <a:pt x="1661" y="2451"/>
                    </a:cubicBezTo>
                    <a:lnTo>
                      <a:pt x="2334" y="2587"/>
                    </a:lnTo>
                    <a:cubicBezTo>
                      <a:pt x="2346" y="2589"/>
                      <a:pt x="2357" y="2590"/>
                      <a:pt x="2367" y="2590"/>
                    </a:cubicBezTo>
                    <a:cubicBezTo>
                      <a:pt x="2475" y="2590"/>
                      <a:pt x="2558" y="2501"/>
                      <a:pt x="2545" y="2390"/>
                    </a:cubicBezTo>
                    <a:lnTo>
                      <a:pt x="2464" y="1709"/>
                    </a:lnTo>
                    <a:cubicBezTo>
                      <a:pt x="2457" y="1675"/>
                      <a:pt x="2464" y="1634"/>
                      <a:pt x="2484" y="1600"/>
                    </a:cubicBezTo>
                    <a:lnTo>
                      <a:pt x="2824" y="1002"/>
                    </a:lnTo>
                    <a:cubicBezTo>
                      <a:pt x="2879" y="900"/>
                      <a:pt x="2817" y="770"/>
                      <a:pt x="2702" y="750"/>
                    </a:cubicBezTo>
                    <a:lnTo>
                      <a:pt x="2021" y="621"/>
                    </a:lnTo>
                    <a:cubicBezTo>
                      <a:pt x="1987" y="614"/>
                      <a:pt x="1953" y="593"/>
                      <a:pt x="1926" y="566"/>
                    </a:cubicBezTo>
                    <a:lnTo>
                      <a:pt x="1457" y="56"/>
                    </a:lnTo>
                    <a:cubicBezTo>
                      <a:pt x="1425" y="18"/>
                      <a:pt x="1379" y="0"/>
                      <a:pt x="1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4"/>
              <p:cNvSpPr/>
              <p:nvPr/>
            </p:nvSpPr>
            <p:spPr>
              <a:xfrm>
                <a:off x="6211664" y="2080019"/>
                <a:ext cx="424041" cy="866676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8623" extrusionOk="0">
                    <a:moveTo>
                      <a:pt x="4219" y="0"/>
                    </a:moveTo>
                    <a:cubicBezTo>
                      <a:pt x="4219" y="0"/>
                      <a:pt x="3450" y="211"/>
                      <a:pt x="3035" y="524"/>
                    </a:cubicBezTo>
                    <a:cubicBezTo>
                      <a:pt x="2654" y="817"/>
                      <a:pt x="1021" y="4831"/>
                      <a:pt x="375" y="6566"/>
                    </a:cubicBezTo>
                    <a:cubicBezTo>
                      <a:pt x="307" y="6742"/>
                      <a:pt x="218" y="7171"/>
                      <a:pt x="218" y="7171"/>
                    </a:cubicBezTo>
                    <a:cubicBezTo>
                      <a:pt x="218" y="7171"/>
                      <a:pt x="1" y="7430"/>
                      <a:pt x="28" y="7702"/>
                    </a:cubicBezTo>
                    <a:cubicBezTo>
                      <a:pt x="41" y="7847"/>
                      <a:pt x="1202" y="8623"/>
                      <a:pt x="1362" y="8623"/>
                    </a:cubicBezTo>
                    <a:cubicBezTo>
                      <a:pt x="1368" y="8623"/>
                      <a:pt x="1372" y="8622"/>
                      <a:pt x="1375" y="8620"/>
                    </a:cubicBezTo>
                    <a:cubicBezTo>
                      <a:pt x="1593" y="8491"/>
                      <a:pt x="1606" y="8035"/>
                      <a:pt x="1606" y="8035"/>
                    </a:cubicBezTo>
                    <a:cubicBezTo>
                      <a:pt x="1742" y="7838"/>
                      <a:pt x="1878" y="7640"/>
                      <a:pt x="1994" y="7430"/>
                    </a:cubicBezTo>
                    <a:cubicBezTo>
                      <a:pt x="2123" y="7185"/>
                      <a:pt x="3579" y="3313"/>
                      <a:pt x="3579" y="3313"/>
                    </a:cubicBezTo>
                    <a:lnTo>
                      <a:pt x="42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4"/>
              <p:cNvSpPr/>
              <p:nvPr/>
            </p:nvSpPr>
            <p:spPr>
              <a:xfrm>
                <a:off x="7052108" y="1529439"/>
                <a:ext cx="660636" cy="944469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9397" extrusionOk="0">
                    <a:moveTo>
                      <a:pt x="5189" y="1"/>
                    </a:moveTo>
                    <a:cubicBezTo>
                      <a:pt x="5171" y="1"/>
                      <a:pt x="5156" y="3"/>
                      <a:pt x="5144" y="8"/>
                    </a:cubicBezTo>
                    <a:cubicBezTo>
                      <a:pt x="4933" y="83"/>
                      <a:pt x="4470" y="886"/>
                      <a:pt x="4470" y="886"/>
                    </a:cubicBezTo>
                    <a:cubicBezTo>
                      <a:pt x="4259" y="1056"/>
                      <a:pt x="4069" y="1260"/>
                      <a:pt x="3906" y="1478"/>
                    </a:cubicBezTo>
                    <a:cubicBezTo>
                      <a:pt x="3824" y="1607"/>
                      <a:pt x="2729" y="2981"/>
                      <a:pt x="2729" y="2981"/>
                    </a:cubicBezTo>
                    <a:lnTo>
                      <a:pt x="0" y="4573"/>
                    </a:lnTo>
                    <a:lnTo>
                      <a:pt x="653" y="9397"/>
                    </a:lnTo>
                    <a:cubicBezTo>
                      <a:pt x="653" y="9397"/>
                      <a:pt x="987" y="7614"/>
                      <a:pt x="1347" y="7172"/>
                    </a:cubicBezTo>
                    <a:cubicBezTo>
                      <a:pt x="1701" y="6723"/>
                      <a:pt x="3919" y="5424"/>
                      <a:pt x="4341" y="5043"/>
                    </a:cubicBezTo>
                    <a:cubicBezTo>
                      <a:pt x="4770" y="4655"/>
                      <a:pt x="5906" y="2525"/>
                      <a:pt x="5974" y="2362"/>
                    </a:cubicBezTo>
                    <a:cubicBezTo>
                      <a:pt x="6069" y="2110"/>
                      <a:pt x="6130" y="1852"/>
                      <a:pt x="6144" y="1580"/>
                    </a:cubicBezTo>
                    <a:cubicBezTo>
                      <a:pt x="6144" y="1580"/>
                      <a:pt x="6573" y="933"/>
                      <a:pt x="6511" y="756"/>
                    </a:cubicBezTo>
                    <a:cubicBezTo>
                      <a:pt x="6454" y="584"/>
                      <a:pt x="5474" y="1"/>
                      <a:pt x="51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6706060" y="2051274"/>
                <a:ext cx="260616" cy="74577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742" extrusionOk="0">
                    <a:moveTo>
                      <a:pt x="2552" y="0"/>
                    </a:moveTo>
                    <a:cubicBezTo>
                      <a:pt x="2532" y="0"/>
                      <a:pt x="2518" y="21"/>
                      <a:pt x="2518" y="41"/>
                    </a:cubicBezTo>
                    <a:cubicBezTo>
                      <a:pt x="2511" y="198"/>
                      <a:pt x="2443" y="347"/>
                      <a:pt x="2327" y="463"/>
                    </a:cubicBezTo>
                    <a:cubicBezTo>
                      <a:pt x="2197" y="594"/>
                      <a:pt x="1991" y="662"/>
                      <a:pt x="1728" y="662"/>
                    </a:cubicBezTo>
                    <a:cubicBezTo>
                      <a:pt x="1704" y="662"/>
                      <a:pt x="1679" y="661"/>
                      <a:pt x="1654" y="660"/>
                    </a:cubicBezTo>
                    <a:cubicBezTo>
                      <a:pt x="1089" y="647"/>
                      <a:pt x="538" y="477"/>
                      <a:pt x="69" y="170"/>
                    </a:cubicBezTo>
                    <a:cubicBezTo>
                      <a:pt x="61" y="165"/>
                      <a:pt x="52" y="163"/>
                      <a:pt x="44" y="163"/>
                    </a:cubicBezTo>
                    <a:cubicBezTo>
                      <a:pt x="30" y="163"/>
                      <a:pt x="18" y="169"/>
                      <a:pt x="14" y="177"/>
                    </a:cubicBezTo>
                    <a:cubicBezTo>
                      <a:pt x="1" y="198"/>
                      <a:pt x="1" y="218"/>
                      <a:pt x="21" y="232"/>
                    </a:cubicBezTo>
                    <a:cubicBezTo>
                      <a:pt x="48" y="252"/>
                      <a:pt x="661" y="701"/>
                      <a:pt x="1654" y="742"/>
                    </a:cubicBezTo>
                    <a:lnTo>
                      <a:pt x="1715" y="742"/>
                    </a:lnTo>
                    <a:cubicBezTo>
                      <a:pt x="2008" y="742"/>
                      <a:pt x="2232" y="660"/>
                      <a:pt x="2389" y="517"/>
                    </a:cubicBezTo>
                    <a:cubicBezTo>
                      <a:pt x="2511" y="388"/>
                      <a:pt x="2586" y="218"/>
                      <a:pt x="2593" y="41"/>
                    </a:cubicBezTo>
                    <a:cubicBezTo>
                      <a:pt x="2593" y="14"/>
                      <a:pt x="2572" y="0"/>
                      <a:pt x="2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7514442" y="1623313"/>
                <a:ext cx="151766" cy="64928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646" extrusionOk="0">
                    <a:moveTo>
                      <a:pt x="60" y="0"/>
                    </a:moveTo>
                    <a:cubicBezTo>
                      <a:pt x="23" y="0"/>
                      <a:pt x="1" y="57"/>
                      <a:pt x="47" y="74"/>
                    </a:cubicBezTo>
                    <a:cubicBezTo>
                      <a:pt x="707" y="380"/>
                      <a:pt x="1442" y="646"/>
                      <a:pt x="1449" y="646"/>
                    </a:cubicBezTo>
                    <a:lnTo>
                      <a:pt x="1462" y="646"/>
                    </a:lnTo>
                    <a:cubicBezTo>
                      <a:pt x="1476" y="646"/>
                      <a:pt x="1496" y="639"/>
                      <a:pt x="1503" y="618"/>
                    </a:cubicBezTo>
                    <a:cubicBezTo>
                      <a:pt x="1510" y="598"/>
                      <a:pt x="1496" y="578"/>
                      <a:pt x="1476" y="571"/>
                    </a:cubicBezTo>
                    <a:cubicBezTo>
                      <a:pt x="1469" y="571"/>
                      <a:pt x="734" y="312"/>
                      <a:pt x="81" y="6"/>
                    </a:cubicBezTo>
                    <a:cubicBezTo>
                      <a:pt x="74" y="2"/>
                      <a:pt x="67" y="0"/>
                      <a:pt x="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7331920" y="1835082"/>
                <a:ext cx="31358" cy="96588"/>
              </a:xfrm>
              <a:custGeom>
                <a:avLst/>
                <a:gdLst/>
                <a:ahLst/>
                <a:cxnLst/>
                <a:rect l="l" t="t" r="r" b="b"/>
                <a:pathLst>
                  <a:path w="312" h="961" extrusionOk="0">
                    <a:moveTo>
                      <a:pt x="53" y="0"/>
                    </a:moveTo>
                    <a:cubicBezTo>
                      <a:pt x="26" y="0"/>
                      <a:pt x="1" y="28"/>
                      <a:pt x="19" y="56"/>
                    </a:cubicBezTo>
                    <a:cubicBezTo>
                      <a:pt x="74" y="151"/>
                      <a:pt x="128" y="246"/>
                      <a:pt x="183" y="342"/>
                    </a:cubicBezTo>
                    <a:cubicBezTo>
                      <a:pt x="155" y="328"/>
                      <a:pt x="135" y="314"/>
                      <a:pt x="108" y="308"/>
                    </a:cubicBezTo>
                    <a:cubicBezTo>
                      <a:pt x="101" y="304"/>
                      <a:pt x="94" y="303"/>
                      <a:pt x="88" y="303"/>
                    </a:cubicBezTo>
                    <a:cubicBezTo>
                      <a:pt x="82" y="303"/>
                      <a:pt x="77" y="304"/>
                      <a:pt x="74" y="308"/>
                    </a:cubicBezTo>
                    <a:cubicBezTo>
                      <a:pt x="60" y="314"/>
                      <a:pt x="53" y="321"/>
                      <a:pt x="53" y="335"/>
                    </a:cubicBezTo>
                    <a:cubicBezTo>
                      <a:pt x="40" y="532"/>
                      <a:pt x="53" y="729"/>
                      <a:pt x="81" y="927"/>
                    </a:cubicBezTo>
                    <a:cubicBezTo>
                      <a:pt x="81" y="947"/>
                      <a:pt x="101" y="961"/>
                      <a:pt x="121" y="961"/>
                    </a:cubicBezTo>
                    <a:cubicBezTo>
                      <a:pt x="149" y="961"/>
                      <a:pt x="162" y="940"/>
                      <a:pt x="155" y="920"/>
                    </a:cubicBezTo>
                    <a:cubicBezTo>
                      <a:pt x="135" y="750"/>
                      <a:pt x="121" y="573"/>
                      <a:pt x="128" y="403"/>
                    </a:cubicBezTo>
                    <a:lnTo>
                      <a:pt x="128" y="403"/>
                    </a:lnTo>
                    <a:cubicBezTo>
                      <a:pt x="169" y="423"/>
                      <a:pt x="203" y="444"/>
                      <a:pt x="244" y="471"/>
                    </a:cubicBezTo>
                    <a:cubicBezTo>
                      <a:pt x="251" y="478"/>
                      <a:pt x="264" y="478"/>
                      <a:pt x="278" y="478"/>
                    </a:cubicBezTo>
                    <a:cubicBezTo>
                      <a:pt x="285" y="471"/>
                      <a:pt x="298" y="464"/>
                      <a:pt x="298" y="457"/>
                    </a:cubicBezTo>
                    <a:cubicBezTo>
                      <a:pt x="312" y="430"/>
                      <a:pt x="305" y="403"/>
                      <a:pt x="291" y="382"/>
                    </a:cubicBezTo>
                    <a:cubicBezTo>
                      <a:pt x="230" y="260"/>
                      <a:pt x="162" y="138"/>
                      <a:pt x="87" y="22"/>
                    </a:cubicBezTo>
                    <a:cubicBezTo>
                      <a:pt x="79" y="7"/>
                      <a:pt x="66" y="0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7171711" y="2133589"/>
                <a:ext cx="51058" cy="130459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298" extrusionOk="0">
                    <a:moveTo>
                      <a:pt x="456" y="0"/>
                    </a:moveTo>
                    <a:cubicBezTo>
                      <a:pt x="442" y="0"/>
                      <a:pt x="428" y="8"/>
                      <a:pt x="423" y="25"/>
                    </a:cubicBezTo>
                    <a:cubicBezTo>
                      <a:pt x="416" y="32"/>
                      <a:pt x="171" y="705"/>
                      <a:pt x="8" y="1250"/>
                    </a:cubicBezTo>
                    <a:cubicBezTo>
                      <a:pt x="1" y="1270"/>
                      <a:pt x="15" y="1290"/>
                      <a:pt x="35" y="1297"/>
                    </a:cubicBezTo>
                    <a:lnTo>
                      <a:pt x="49" y="1297"/>
                    </a:lnTo>
                    <a:cubicBezTo>
                      <a:pt x="62" y="1297"/>
                      <a:pt x="76" y="1290"/>
                      <a:pt x="83" y="1270"/>
                    </a:cubicBezTo>
                    <a:cubicBezTo>
                      <a:pt x="246" y="726"/>
                      <a:pt x="491" y="59"/>
                      <a:pt x="491" y="52"/>
                    </a:cubicBezTo>
                    <a:cubicBezTo>
                      <a:pt x="508" y="22"/>
                      <a:pt x="482" y="0"/>
                      <a:pt x="4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6269958" y="2810005"/>
                <a:ext cx="96387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959" h="752" extrusionOk="0">
                    <a:moveTo>
                      <a:pt x="55" y="0"/>
                    </a:moveTo>
                    <a:cubicBezTo>
                      <a:pt x="24" y="0"/>
                      <a:pt x="1" y="44"/>
                      <a:pt x="33" y="71"/>
                    </a:cubicBezTo>
                    <a:lnTo>
                      <a:pt x="890" y="738"/>
                    </a:lnTo>
                    <a:cubicBezTo>
                      <a:pt x="897" y="745"/>
                      <a:pt x="904" y="752"/>
                      <a:pt x="917" y="752"/>
                    </a:cubicBezTo>
                    <a:cubicBezTo>
                      <a:pt x="931" y="752"/>
                      <a:pt x="938" y="745"/>
                      <a:pt x="945" y="738"/>
                    </a:cubicBezTo>
                    <a:cubicBezTo>
                      <a:pt x="958" y="718"/>
                      <a:pt x="958" y="690"/>
                      <a:pt x="938" y="684"/>
                    </a:cubicBezTo>
                    <a:lnTo>
                      <a:pt x="81" y="10"/>
                    </a:lnTo>
                    <a:cubicBezTo>
                      <a:pt x="72" y="3"/>
                      <a:pt x="64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6492683" y="2114191"/>
                <a:ext cx="117795" cy="503342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5008" extrusionOk="0">
                    <a:moveTo>
                      <a:pt x="620" y="0"/>
                    </a:moveTo>
                    <a:cubicBezTo>
                      <a:pt x="590" y="0"/>
                      <a:pt x="560" y="42"/>
                      <a:pt x="586" y="68"/>
                    </a:cubicBezTo>
                    <a:cubicBezTo>
                      <a:pt x="892" y="436"/>
                      <a:pt x="1062" y="885"/>
                      <a:pt x="1076" y="1361"/>
                    </a:cubicBezTo>
                    <a:cubicBezTo>
                      <a:pt x="1083" y="1871"/>
                      <a:pt x="804" y="2592"/>
                      <a:pt x="668" y="2939"/>
                    </a:cubicBezTo>
                    <a:cubicBezTo>
                      <a:pt x="634" y="3021"/>
                      <a:pt x="613" y="3082"/>
                      <a:pt x="600" y="3116"/>
                    </a:cubicBezTo>
                    <a:cubicBezTo>
                      <a:pt x="484" y="3497"/>
                      <a:pt x="8" y="4940"/>
                      <a:pt x="8" y="4953"/>
                    </a:cubicBezTo>
                    <a:cubicBezTo>
                      <a:pt x="1" y="4974"/>
                      <a:pt x="8" y="5001"/>
                      <a:pt x="28" y="5008"/>
                    </a:cubicBezTo>
                    <a:lnTo>
                      <a:pt x="42" y="5008"/>
                    </a:lnTo>
                    <a:cubicBezTo>
                      <a:pt x="62" y="5008"/>
                      <a:pt x="76" y="4994"/>
                      <a:pt x="83" y="4980"/>
                    </a:cubicBezTo>
                    <a:cubicBezTo>
                      <a:pt x="89" y="4967"/>
                      <a:pt x="559" y="3518"/>
                      <a:pt x="681" y="3137"/>
                    </a:cubicBezTo>
                    <a:cubicBezTo>
                      <a:pt x="688" y="3110"/>
                      <a:pt x="715" y="3048"/>
                      <a:pt x="743" y="2967"/>
                    </a:cubicBezTo>
                    <a:cubicBezTo>
                      <a:pt x="879" y="2620"/>
                      <a:pt x="1171" y="1885"/>
                      <a:pt x="1158" y="1361"/>
                    </a:cubicBezTo>
                    <a:cubicBezTo>
                      <a:pt x="1144" y="864"/>
                      <a:pt x="967" y="388"/>
                      <a:pt x="647" y="14"/>
                    </a:cubicBezTo>
                    <a:cubicBezTo>
                      <a:pt x="639" y="4"/>
                      <a:pt x="630" y="0"/>
                      <a:pt x="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7008990" y="2019815"/>
                <a:ext cx="149153" cy="348158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3464" extrusionOk="0">
                    <a:moveTo>
                      <a:pt x="48" y="0"/>
                    </a:moveTo>
                    <a:cubicBezTo>
                      <a:pt x="28" y="0"/>
                      <a:pt x="7" y="14"/>
                      <a:pt x="1" y="34"/>
                    </a:cubicBezTo>
                    <a:cubicBezTo>
                      <a:pt x="1" y="55"/>
                      <a:pt x="14" y="75"/>
                      <a:pt x="35" y="75"/>
                    </a:cubicBezTo>
                    <a:cubicBezTo>
                      <a:pt x="41" y="82"/>
                      <a:pt x="688" y="170"/>
                      <a:pt x="987" y="912"/>
                    </a:cubicBezTo>
                    <a:cubicBezTo>
                      <a:pt x="1402" y="1946"/>
                      <a:pt x="1205" y="3409"/>
                      <a:pt x="1205" y="3423"/>
                    </a:cubicBezTo>
                    <a:cubicBezTo>
                      <a:pt x="1205" y="3443"/>
                      <a:pt x="1218" y="3463"/>
                      <a:pt x="1239" y="3463"/>
                    </a:cubicBezTo>
                    <a:lnTo>
                      <a:pt x="1246" y="3463"/>
                    </a:lnTo>
                    <a:cubicBezTo>
                      <a:pt x="1266" y="3463"/>
                      <a:pt x="1280" y="3450"/>
                      <a:pt x="1287" y="3429"/>
                    </a:cubicBezTo>
                    <a:cubicBezTo>
                      <a:pt x="1287" y="3416"/>
                      <a:pt x="1484" y="1933"/>
                      <a:pt x="1055" y="885"/>
                    </a:cubicBezTo>
                    <a:cubicBezTo>
                      <a:pt x="742" y="102"/>
                      <a:pt x="55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8" name="Google Shape;278;p34"/>
          <p:cNvGrpSpPr/>
          <p:nvPr/>
        </p:nvGrpSpPr>
        <p:grpSpPr>
          <a:xfrm>
            <a:off x="6995000" y="311819"/>
            <a:ext cx="489400" cy="529168"/>
            <a:chOff x="6627800" y="539500"/>
            <a:chExt cx="489400" cy="529168"/>
          </a:xfrm>
        </p:grpSpPr>
        <p:sp>
          <p:nvSpPr>
            <p:cNvPr id="279" name="Google Shape;279;p34"/>
            <p:cNvSpPr/>
            <p:nvPr/>
          </p:nvSpPr>
          <p:spPr>
            <a:xfrm>
              <a:off x="6627800" y="885668"/>
              <a:ext cx="183000" cy="183000"/>
            </a:xfrm>
            <a:prstGeom prst="donut">
              <a:avLst>
                <a:gd name="adj" fmla="val 17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6934200" y="539500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34"/>
          <p:cNvSpPr/>
          <p:nvPr/>
        </p:nvSpPr>
        <p:spPr>
          <a:xfrm>
            <a:off x="8254975" y="2983200"/>
            <a:ext cx="183000" cy="1584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591B1-B65D-3CEE-5C05-C6AB69D95231}"/>
              </a:ext>
            </a:extLst>
          </p:cNvPr>
          <p:cNvSpPr txBox="1"/>
          <p:nvPr/>
        </p:nvSpPr>
        <p:spPr>
          <a:xfrm>
            <a:off x="608434" y="2924767"/>
            <a:ext cx="50626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Convolutional Neural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42"/>
          <p:cNvGrpSpPr/>
          <p:nvPr/>
        </p:nvGrpSpPr>
        <p:grpSpPr>
          <a:xfrm>
            <a:off x="530214" y="1362457"/>
            <a:ext cx="521707" cy="994118"/>
            <a:chOff x="530214" y="1362457"/>
            <a:chExt cx="521707" cy="994118"/>
          </a:xfrm>
        </p:grpSpPr>
        <p:grpSp>
          <p:nvGrpSpPr>
            <p:cNvPr id="660" name="Google Shape;660;p42"/>
            <p:cNvGrpSpPr/>
            <p:nvPr/>
          </p:nvGrpSpPr>
          <p:grpSpPr>
            <a:xfrm>
              <a:off x="621794" y="1362457"/>
              <a:ext cx="182878" cy="182886"/>
              <a:chOff x="769861" y="772165"/>
              <a:chExt cx="148500" cy="149100"/>
            </a:xfrm>
          </p:grpSpPr>
          <p:sp>
            <p:nvSpPr>
              <p:cNvPr id="661" name="Google Shape;661;p42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2"/>
              <p:cNvSpPr/>
              <p:nvPr/>
            </p:nvSpPr>
            <p:spPr>
              <a:xfrm rot="-2703983" flipH="1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3" name="Google Shape;663;p42"/>
            <p:cNvSpPr/>
            <p:nvPr/>
          </p:nvSpPr>
          <p:spPr>
            <a:xfrm>
              <a:off x="530214" y="2173575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868921" y="1692775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42"/>
          <p:cNvSpPr/>
          <p:nvPr/>
        </p:nvSpPr>
        <p:spPr>
          <a:xfrm>
            <a:off x="8157892" y="1243449"/>
            <a:ext cx="183000" cy="183000"/>
          </a:xfrm>
          <a:prstGeom prst="donut">
            <a:avLst>
              <a:gd name="adj" fmla="val 171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6" name="Google Shape;666;p42"/>
          <p:cNvGrpSpPr/>
          <p:nvPr/>
        </p:nvGrpSpPr>
        <p:grpSpPr>
          <a:xfrm>
            <a:off x="8156246" y="4062350"/>
            <a:ext cx="549072" cy="503275"/>
            <a:chOff x="5736228" y="1635950"/>
            <a:chExt cx="549072" cy="503275"/>
          </a:xfrm>
        </p:grpSpPr>
        <p:sp>
          <p:nvSpPr>
            <p:cNvPr id="667" name="Google Shape;667;p42"/>
            <p:cNvSpPr/>
            <p:nvPr/>
          </p:nvSpPr>
          <p:spPr>
            <a:xfrm>
              <a:off x="6102300" y="1956225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5736228" y="1635950"/>
              <a:ext cx="183000" cy="158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608;p41">
            <a:extLst>
              <a:ext uri="{FF2B5EF4-FFF2-40B4-BE49-F238E27FC236}">
                <a16:creationId xmlns:a16="http://schemas.microsoft.com/office/drawing/2014/main" id="{A19CAE30-73F5-525A-F0AC-6D3D894FBA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7775" y="428084"/>
            <a:ext cx="727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CNN Model 2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Augmented data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617048-F342-918B-6B50-2703830883C1}"/>
              </a:ext>
            </a:extLst>
          </p:cNvPr>
          <p:cNvSpPr txBox="1"/>
          <p:nvPr/>
        </p:nvSpPr>
        <p:spPr>
          <a:xfrm>
            <a:off x="1232075" y="1362514"/>
            <a:ext cx="3919663" cy="2838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Initialization(Sequential, Rescaling, Parameters)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Layer1(16 Kernels, 3*3 Filters, Same padding, ReLu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PoolingLayer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MaxPooling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size = 2*2)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Layer2(32 Kernels, 3*3 Filters, Same padding, ReLu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PoolingLayer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MaxPooling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size = 2*2)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Layer3(64 Kernels, 3*3 Filters, Same padding, ReLu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PoolingLayer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MaxPooling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size = 2*2)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Layer4(64 Kernels, 3*3 Filters, Same padding, ReLu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PoolingLayer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MaxPooling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size = 2*2), Dropout – 25%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Flatten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connected Layer1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(128, ReLu)</a:t>
            </a:r>
            <a:r>
              <a:rPr lang="en-US" alt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Dropout – 25%, L2 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Regularizer</a:t>
            </a:r>
            <a:endParaRPr lang="en-IN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Output(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93BCFC-E8FE-5F10-158B-0A1C9EAF4A94}"/>
              </a:ext>
            </a:extLst>
          </p:cNvPr>
          <p:cNvSpPr txBox="1"/>
          <p:nvPr/>
        </p:nvSpPr>
        <p:spPr>
          <a:xfrm>
            <a:off x="5579351" y="2075845"/>
            <a:ext cx="2922595" cy="991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Optimizer – Adam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 Function – </a:t>
            </a:r>
            <a:r>
              <a:rPr lang="en-IN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SparseCategoricalCrossentropy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  - 40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achieved – 98%</a:t>
            </a:r>
            <a:endParaRPr lang="en-IN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4"/>
          <p:cNvSpPr txBox="1">
            <a:spLocks noGrp="1"/>
          </p:cNvSpPr>
          <p:nvPr>
            <p:ph type="title"/>
          </p:nvPr>
        </p:nvSpPr>
        <p:spPr>
          <a:xfrm>
            <a:off x="1605323" y="544300"/>
            <a:ext cx="2621154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28" name="Google Shape;728;p44"/>
          <p:cNvGrpSpPr/>
          <p:nvPr/>
        </p:nvGrpSpPr>
        <p:grpSpPr>
          <a:xfrm>
            <a:off x="8430775" y="539500"/>
            <a:ext cx="303132" cy="1161888"/>
            <a:chOff x="8430775" y="539500"/>
            <a:chExt cx="303132" cy="1161888"/>
          </a:xfrm>
        </p:grpSpPr>
        <p:sp>
          <p:nvSpPr>
            <p:cNvPr id="729" name="Google Shape;729;p44"/>
            <p:cNvSpPr/>
            <p:nvPr/>
          </p:nvSpPr>
          <p:spPr>
            <a:xfrm>
              <a:off x="8550907" y="1088200"/>
              <a:ext cx="183000" cy="183000"/>
            </a:xfrm>
            <a:prstGeom prst="donut">
              <a:avLst>
                <a:gd name="adj" fmla="val 17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8430775" y="1518388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8430889" y="539500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44"/>
          <p:cNvGrpSpPr/>
          <p:nvPr/>
        </p:nvGrpSpPr>
        <p:grpSpPr>
          <a:xfrm>
            <a:off x="347353" y="1362457"/>
            <a:ext cx="365882" cy="1712243"/>
            <a:chOff x="347353" y="1362457"/>
            <a:chExt cx="365882" cy="1712243"/>
          </a:xfrm>
        </p:grpSpPr>
        <p:grpSp>
          <p:nvGrpSpPr>
            <p:cNvPr id="733" name="Google Shape;733;p44"/>
            <p:cNvGrpSpPr/>
            <p:nvPr/>
          </p:nvGrpSpPr>
          <p:grpSpPr>
            <a:xfrm>
              <a:off x="530357" y="1362457"/>
              <a:ext cx="182878" cy="182886"/>
              <a:chOff x="769861" y="772165"/>
              <a:chExt cx="148500" cy="149100"/>
            </a:xfrm>
          </p:grpSpPr>
          <p:sp>
            <p:nvSpPr>
              <p:cNvPr id="734" name="Google Shape;734;p44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4"/>
              <p:cNvSpPr/>
              <p:nvPr/>
            </p:nvSpPr>
            <p:spPr>
              <a:xfrm rot="-2703983" flipH="1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6" name="Google Shape;736;p44"/>
            <p:cNvSpPr/>
            <p:nvPr/>
          </p:nvSpPr>
          <p:spPr>
            <a:xfrm>
              <a:off x="482046" y="2891700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347353" y="1790175"/>
              <a:ext cx="183000" cy="158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DED0C3A-3E18-024B-EE7C-D29F1C79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71" y="1271200"/>
            <a:ext cx="3820058" cy="3010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57731-5497-2B72-3B4A-C119C2259C4A}"/>
              </a:ext>
            </a:extLst>
          </p:cNvPr>
          <p:cNvSpPr txBox="1"/>
          <p:nvPr/>
        </p:nvSpPr>
        <p:spPr>
          <a:xfrm>
            <a:off x="5575805" y="2122259"/>
            <a:ext cx="232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57%</a:t>
            </a:r>
          </a:p>
          <a:p>
            <a:pPr marL="171450" indent="-17145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Loss: 3.2410</a:t>
            </a:r>
            <a:endParaRPr lang="en-IN" altLang="en-US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1B4CF-E357-12BF-20E1-C629F39F287D}"/>
              </a:ext>
            </a:extLst>
          </p:cNvPr>
          <p:cNvSpPr txBox="1"/>
          <p:nvPr/>
        </p:nvSpPr>
        <p:spPr>
          <a:xfrm>
            <a:off x="5792400" y="628351"/>
            <a:ext cx="18972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Nunito"/>
              </a:rPr>
              <a:t>Scores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5"/>
          <p:cNvSpPr txBox="1">
            <a:spLocks noGrp="1"/>
          </p:cNvSpPr>
          <p:nvPr>
            <p:ph type="title"/>
          </p:nvPr>
        </p:nvSpPr>
        <p:spPr>
          <a:xfrm>
            <a:off x="713225" y="704106"/>
            <a:ext cx="77175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3" name="Google Shape;743;p45"/>
          <p:cNvSpPr/>
          <p:nvPr/>
        </p:nvSpPr>
        <p:spPr>
          <a:xfrm>
            <a:off x="7669882" y="2926625"/>
            <a:ext cx="183000" cy="183000"/>
          </a:xfrm>
          <a:prstGeom prst="donut">
            <a:avLst>
              <a:gd name="adj" fmla="val 171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5"/>
          <p:cNvSpPr/>
          <p:nvPr/>
        </p:nvSpPr>
        <p:spPr>
          <a:xfrm>
            <a:off x="1765800" y="2581763"/>
            <a:ext cx="183000" cy="183000"/>
          </a:xfrm>
          <a:prstGeom prst="bentArrow">
            <a:avLst>
              <a:gd name="adj1" fmla="val 17391"/>
              <a:gd name="adj2" fmla="val 25000"/>
              <a:gd name="adj3" fmla="val 25000"/>
              <a:gd name="adj4" fmla="val 4375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5" name="Google Shape;745;p45"/>
          <p:cNvGrpSpPr/>
          <p:nvPr/>
        </p:nvGrpSpPr>
        <p:grpSpPr>
          <a:xfrm>
            <a:off x="956182" y="2968069"/>
            <a:ext cx="182878" cy="182886"/>
            <a:chOff x="769861" y="772165"/>
            <a:chExt cx="148500" cy="149100"/>
          </a:xfrm>
        </p:grpSpPr>
        <p:sp>
          <p:nvSpPr>
            <p:cNvPr id="746" name="Google Shape;746;p45"/>
            <p:cNvSpPr/>
            <p:nvPr/>
          </p:nvSpPr>
          <p:spPr>
            <a:xfrm rot="2703983">
              <a:off x="752576" y="833032"/>
              <a:ext cx="183070" cy="2736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5"/>
            <p:cNvSpPr/>
            <p:nvPr/>
          </p:nvSpPr>
          <p:spPr>
            <a:xfrm rot="-2703983" flipH="1">
              <a:off x="752576" y="833032"/>
              <a:ext cx="183070" cy="2736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8" name="Google Shape;748;p45"/>
          <p:cNvSpPr/>
          <p:nvPr/>
        </p:nvSpPr>
        <p:spPr>
          <a:xfrm>
            <a:off x="8020764" y="3396913"/>
            <a:ext cx="183000" cy="183000"/>
          </a:xfrm>
          <a:prstGeom prst="uturnArrow">
            <a:avLst>
              <a:gd name="adj1" fmla="val 17391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5"/>
          <p:cNvSpPr/>
          <p:nvPr/>
        </p:nvSpPr>
        <p:spPr>
          <a:xfrm>
            <a:off x="1428621" y="3517175"/>
            <a:ext cx="183000" cy="183000"/>
          </a:xfrm>
          <a:prstGeom prst="noSmoking">
            <a:avLst>
              <a:gd name="adj" fmla="val 1875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5"/>
          <p:cNvSpPr/>
          <p:nvPr/>
        </p:nvSpPr>
        <p:spPr>
          <a:xfrm>
            <a:off x="7298503" y="3690875"/>
            <a:ext cx="183000" cy="1584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1" name="Google Shape;751;p45"/>
          <p:cNvGrpSpPr/>
          <p:nvPr/>
        </p:nvGrpSpPr>
        <p:grpSpPr>
          <a:xfrm>
            <a:off x="1875804" y="2075688"/>
            <a:ext cx="5392393" cy="2527816"/>
            <a:chOff x="1876104" y="2075688"/>
            <a:chExt cx="5392393" cy="2527816"/>
          </a:xfrm>
        </p:grpSpPr>
        <p:sp>
          <p:nvSpPr>
            <p:cNvPr id="752" name="Google Shape;752;p45"/>
            <p:cNvSpPr/>
            <p:nvPr/>
          </p:nvSpPr>
          <p:spPr>
            <a:xfrm>
              <a:off x="2748160" y="2145497"/>
              <a:ext cx="4005114" cy="1545378"/>
            </a:xfrm>
            <a:custGeom>
              <a:avLst/>
              <a:gdLst/>
              <a:ahLst/>
              <a:cxnLst/>
              <a:rect l="l" t="t" r="r" b="b"/>
              <a:pathLst>
                <a:path w="18316" h="10199" extrusionOk="0">
                  <a:moveTo>
                    <a:pt x="10467" y="0"/>
                  </a:moveTo>
                  <a:cubicBezTo>
                    <a:pt x="7754" y="0"/>
                    <a:pt x="7172" y="1787"/>
                    <a:pt x="5375" y="2090"/>
                  </a:cubicBezTo>
                  <a:cubicBezTo>
                    <a:pt x="3334" y="2430"/>
                    <a:pt x="0" y="1675"/>
                    <a:pt x="123" y="4607"/>
                  </a:cubicBezTo>
                  <a:cubicBezTo>
                    <a:pt x="226" y="6955"/>
                    <a:pt x="3127" y="10198"/>
                    <a:pt x="7766" y="10198"/>
                  </a:cubicBezTo>
                  <a:cubicBezTo>
                    <a:pt x="8919" y="10198"/>
                    <a:pt x="10180" y="9998"/>
                    <a:pt x="11533" y="9533"/>
                  </a:cubicBezTo>
                  <a:cubicBezTo>
                    <a:pt x="18316" y="7192"/>
                    <a:pt x="15309" y="443"/>
                    <a:pt x="11152" y="35"/>
                  </a:cubicBezTo>
                  <a:cubicBezTo>
                    <a:pt x="10909" y="11"/>
                    <a:pt x="10681" y="0"/>
                    <a:pt x="10467" y="0"/>
                  </a:cubicBez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3" name="Google Shape;753;p45"/>
            <p:cNvGrpSpPr/>
            <p:nvPr/>
          </p:nvGrpSpPr>
          <p:grpSpPr>
            <a:xfrm>
              <a:off x="1876104" y="3813928"/>
              <a:ext cx="5392393" cy="789575"/>
              <a:chOff x="1523015" y="3857728"/>
              <a:chExt cx="6097922" cy="892882"/>
            </a:xfrm>
          </p:grpSpPr>
          <p:sp>
            <p:nvSpPr>
              <p:cNvPr id="754" name="Google Shape;754;p45"/>
              <p:cNvSpPr/>
              <p:nvPr/>
            </p:nvSpPr>
            <p:spPr>
              <a:xfrm>
                <a:off x="1523015" y="3857728"/>
                <a:ext cx="1790049" cy="892882"/>
              </a:xfrm>
              <a:custGeom>
                <a:avLst/>
                <a:gdLst/>
                <a:ahLst/>
                <a:cxnLst/>
                <a:rect l="l" t="t" r="r" b="b"/>
                <a:pathLst>
                  <a:path w="22139" h="11043" extrusionOk="0">
                    <a:moveTo>
                      <a:pt x="16859" y="1"/>
                    </a:moveTo>
                    <a:lnTo>
                      <a:pt x="0" y="11043"/>
                    </a:lnTo>
                    <a:lnTo>
                      <a:pt x="9552" y="11043"/>
                    </a:lnTo>
                    <a:lnTo>
                      <a:pt x="221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5"/>
              <p:cNvSpPr/>
              <p:nvPr/>
            </p:nvSpPr>
            <p:spPr>
              <a:xfrm>
                <a:off x="2854777" y="3857728"/>
                <a:ext cx="1194875" cy="892882"/>
              </a:xfrm>
              <a:custGeom>
                <a:avLst/>
                <a:gdLst/>
                <a:ahLst/>
                <a:cxnLst/>
                <a:rect l="l" t="t" r="r" b="b"/>
                <a:pathLst>
                  <a:path w="14778" h="11043" extrusionOk="0">
                    <a:moveTo>
                      <a:pt x="9498" y="1"/>
                    </a:moveTo>
                    <a:lnTo>
                      <a:pt x="1" y="11043"/>
                    </a:lnTo>
                    <a:lnTo>
                      <a:pt x="9546" y="11043"/>
                    </a:lnTo>
                    <a:lnTo>
                      <a:pt x="147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5"/>
              <p:cNvSpPr/>
              <p:nvPr/>
            </p:nvSpPr>
            <p:spPr>
              <a:xfrm>
                <a:off x="4186055" y="3857728"/>
                <a:ext cx="772408" cy="892882"/>
              </a:xfrm>
              <a:custGeom>
                <a:avLst/>
                <a:gdLst/>
                <a:ahLst/>
                <a:cxnLst/>
                <a:rect l="l" t="t" r="r" b="b"/>
                <a:pathLst>
                  <a:path w="9553" h="11043" extrusionOk="0">
                    <a:moveTo>
                      <a:pt x="2136" y="1"/>
                    </a:moveTo>
                    <a:lnTo>
                      <a:pt x="0" y="11043"/>
                    </a:lnTo>
                    <a:lnTo>
                      <a:pt x="9552" y="11043"/>
                    </a:lnTo>
                    <a:lnTo>
                      <a:pt x="74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5"/>
              <p:cNvSpPr/>
              <p:nvPr/>
            </p:nvSpPr>
            <p:spPr>
              <a:xfrm>
                <a:off x="5094784" y="3857728"/>
                <a:ext cx="1194875" cy="892882"/>
              </a:xfrm>
              <a:custGeom>
                <a:avLst/>
                <a:gdLst/>
                <a:ahLst/>
                <a:cxnLst/>
                <a:rect l="l" t="t" r="r" b="b"/>
                <a:pathLst>
                  <a:path w="14778" h="11043" extrusionOk="0">
                    <a:moveTo>
                      <a:pt x="1" y="1"/>
                    </a:moveTo>
                    <a:lnTo>
                      <a:pt x="5226" y="11043"/>
                    </a:lnTo>
                    <a:lnTo>
                      <a:pt x="14778" y="11043"/>
                    </a:lnTo>
                    <a:lnTo>
                      <a:pt x="52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5"/>
              <p:cNvSpPr/>
              <p:nvPr/>
            </p:nvSpPr>
            <p:spPr>
              <a:xfrm>
                <a:off x="5830807" y="3857728"/>
                <a:ext cx="1790130" cy="892882"/>
              </a:xfrm>
              <a:custGeom>
                <a:avLst/>
                <a:gdLst/>
                <a:ahLst/>
                <a:cxnLst/>
                <a:rect l="l" t="t" r="r" b="b"/>
                <a:pathLst>
                  <a:path w="22140" h="11043" extrusionOk="0">
                    <a:moveTo>
                      <a:pt x="1" y="1"/>
                    </a:moveTo>
                    <a:lnTo>
                      <a:pt x="12587" y="11043"/>
                    </a:lnTo>
                    <a:lnTo>
                      <a:pt x="22140" y="11043"/>
                    </a:lnTo>
                    <a:lnTo>
                      <a:pt x="52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45"/>
            <p:cNvGrpSpPr/>
            <p:nvPr/>
          </p:nvGrpSpPr>
          <p:grpSpPr>
            <a:xfrm>
              <a:off x="2040942" y="2075688"/>
              <a:ext cx="5061200" cy="2438102"/>
              <a:chOff x="2187481" y="2176012"/>
              <a:chExt cx="5061200" cy="2438102"/>
            </a:xfrm>
          </p:grpSpPr>
          <p:grpSp>
            <p:nvGrpSpPr>
              <p:cNvPr id="760" name="Google Shape;760;p45"/>
              <p:cNvGrpSpPr/>
              <p:nvPr/>
            </p:nvGrpSpPr>
            <p:grpSpPr>
              <a:xfrm>
                <a:off x="2187481" y="2373298"/>
                <a:ext cx="1197786" cy="2223674"/>
                <a:chOff x="2187481" y="2373298"/>
                <a:chExt cx="1197786" cy="2223674"/>
              </a:xfrm>
            </p:grpSpPr>
            <p:sp>
              <p:nvSpPr>
                <p:cNvPr id="761" name="Google Shape;761;p45"/>
                <p:cNvSpPr/>
                <p:nvPr/>
              </p:nvSpPr>
              <p:spPr>
                <a:xfrm>
                  <a:off x="2713928" y="2373298"/>
                  <a:ext cx="413250" cy="415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1" h="5145" extrusionOk="0">
                      <a:moveTo>
                        <a:pt x="2534" y="1"/>
                      </a:moveTo>
                      <a:cubicBezTo>
                        <a:pt x="2453" y="1"/>
                        <a:pt x="2371" y="5"/>
                        <a:pt x="2287" y="15"/>
                      </a:cubicBezTo>
                      <a:cubicBezTo>
                        <a:pt x="1579" y="97"/>
                        <a:pt x="1103" y="328"/>
                        <a:pt x="817" y="580"/>
                      </a:cubicBezTo>
                      <a:cubicBezTo>
                        <a:pt x="552" y="811"/>
                        <a:pt x="348" y="1104"/>
                        <a:pt x="225" y="1430"/>
                      </a:cubicBezTo>
                      <a:cubicBezTo>
                        <a:pt x="116" y="1757"/>
                        <a:pt x="76" y="2104"/>
                        <a:pt x="110" y="2451"/>
                      </a:cubicBezTo>
                      <a:cubicBezTo>
                        <a:pt x="144" y="2716"/>
                        <a:pt x="164" y="2988"/>
                        <a:pt x="164" y="3260"/>
                      </a:cubicBezTo>
                      <a:cubicBezTo>
                        <a:pt x="144" y="3526"/>
                        <a:pt x="1" y="3811"/>
                        <a:pt x="8" y="4322"/>
                      </a:cubicBezTo>
                      <a:cubicBezTo>
                        <a:pt x="14" y="4866"/>
                        <a:pt x="164" y="5145"/>
                        <a:pt x="164" y="5145"/>
                      </a:cubicBezTo>
                      <a:cubicBezTo>
                        <a:pt x="164" y="5145"/>
                        <a:pt x="382" y="5125"/>
                        <a:pt x="531" y="5118"/>
                      </a:cubicBezTo>
                      <a:lnTo>
                        <a:pt x="559" y="4832"/>
                      </a:lnTo>
                      <a:lnTo>
                        <a:pt x="620" y="5104"/>
                      </a:lnTo>
                      <a:cubicBezTo>
                        <a:pt x="1076" y="5070"/>
                        <a:pt x="1851" y="5016"/>
                        <a:pt x="2124" y="4948"/>
                      </a:cubicBezTo>
                      <a:lnTo>
                        <a:pt x="4967" y="4628"/>
                      </a:lnTo>
                      <a:cubicBezTo>
                        <a:pt x="5110" y="4478"/>
                        <a:pt x="5083" y="3886"/>
                        <a:pt x="5022" y="3703"/>
                      </a:cubicBezTo>
                      <a:cubicBezTo>
                        <a:pt x="4961" y="3512"/>
                        <a:pt x="4845" y="3342"/>
                        <a:pt x="4791" y="3158"/>
                      </a:cubicBezTo>
                      <a:cubicBezTo>
                        <a:pt x="4675" y="2716"/>
                        <a:pt x="4886" y="2247"/>
                        <a:pt x="4777" y="1804"/>
                      </a:cubicBezTo>
                      <a:cubicBezTo>
                        <a:pt x="4668" y="1362"/>
                        <a:pt x="4389" y="770"/>
                        <a:pt x="3988" y="491"/>
                      </a:cubicBezTo>
                      <a:cubicBezTo>
                        <a:pt x="3652" y="251"/>
                        <a:pt x="3136" y="1"/>
                        <a:pt x="2534" y="1"/>
                      </a:cubicBezTo>
                      <a:close/>
                    </a:path>
                  </a:pathLst>
                </a:custGeom>
                <a:solidFill>
                  <a:srgbClr val="5E3D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45"/>
                <p:cNvSpPr/>
                <p:nvPr/>
              </p:nvSpPr>
              <p:spPr>
                <a:xfrm>
                  <a:off x="2816290" y="2736984"/>
                  <a:ext cx="216772" cy="25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1" h="3097" extrusionOk="0">
                      <a:moveTo>
                        <a:pt x="429" y="1"/>
                      </a:moveTo>
                      <a:lnTo>
                        <a:pt x="565" y="973"/>
                      </a:lnTo>
                      <a:lnTo>
                        <a:pt x="0" y="1103"/>
                      </a:lnTo>
                      <a:lnTo>
                        <a:pt x="490" y="2525"/>
                      </a:lnTo>
                      <a:lnTo>
                        <a:pt x="2211" y="3096"/>
                      </a:lnTo>
                      <a:lnTo>
                        <a:pt x="2681" y="967"/>
                      </a:lnTo>
                      <a:lnTo>
                        <a:pt x="2082" y="878"/>
                      </a:lnTo>
                      <a:lnTo>
                        <a:pt x="1919" y="35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45"/>
                <p:cNvSpPr/>
                <p:nvPr/>
              </p:nvSpPr>
              <p:spPr>
                <a:xfrm>
                  <a:off x="2787102" y="2417040"/>
                  <a:ext cx="289461" cy="378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0" h="4681" extrusionOk="0">
                      <a:moveTo>
                        <a:pt x="1793" y="0"/>
                      </a:moveTo>
                      <a:cubicBezTo>
                        <a:pt x="1710" y="0"/>
                        <a:pt x="1621" y="4"/>
                        <a:pt x="1525" y="12"/>
                      </a:cubicBezTo>
                      <a:cubicBezTo>
                        <a:pt x="899" y="66"/>
                        <a:pt x="484" y="406"/>
                        <a:pt x="239" y="923"/>
                      </a:cubicBezTo>
                      <a:cubicBezTo>
                        <a:pt x="1" y="1440"/>
                        <a:pt x="198" y="2155"/>
                        <a:pt x="307" y="2665"/>
                      </a:cubicBezTo>
                      <a:cubicBezTo>
                        <a:pt x="416" y="3162"/>
                        <a:pt x="572" y="3753"/>
                        <a:pt x="899" y="4073"/>
                      </a:cubicBezTo>
                      <a:cubicBezTo>
                        <a:pt x="1230" y="4405"/>
                        <a:pt x="1612" y="4681"/>
                        <a:pt x="2209" y="4681"/>
                      </a:cubicBezTo>
                      <a:cubicBezTo>
                        <a:pt x="2237" y="4681"/>
                        <a:pt x="2265" y="4680"/>
                        <a:pt x="2293" y="4679"/>
                      </a:cubicBezTo>
                      <a:cubicBezTo>
                        <a:pt x="2940" y="4645"/>
                        <a:pt x="3266" y="4162"/>
                        <a:pt x="3416" y="3719"/>
                      </a:cubicBezTo>
                      <a:cubicBezTo>
                        <a:pt x="3566" y="3264"/>
                        <a:pt x="3579" y="2434"/>
                        <a:pt x="3579" y="1998"/>
                      </a:cubicBezTo>
                      <a:cubicBezTo>
                        <a:pt x="3573" y="1570"/>
                        <a:pt x="3579" y="814"/>
                        <a:pt x="2960" y="393"/>
                      </a:cubicBezTo>
                      <a:cubicBezTo>
                        <a:pt x="2557" y="116"/>
                        <a:pt x="2256" y="0"/>
                        <a:pt x="1793" y="0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45"/>
                <p:cNvSpPr/>
                <p:nvPr/>
              </p:nvSpPr>
              <p:spPr>
                <a:xfrm>
                  <a:off x="3046727" y="2584572"/>
                  <a:ext cx="18273" cy="34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" h="430" extrusionOk="0">
                      <a:moveTo>
                        <a:pt x="116" y="1"/>
                      </a:moveTo>
                      <a:cubicBezTo>
                        <a:pt x="114" y="1"/>
                        <a:pt x="112" y="1"/>
                        <a:pt x="110" y="1"/>
                      </a:cubicBezTo>
                      <a:cubicBezTo>
                        <a:pt x="49" y="1"/>
                        <a:pt x="1" y="96"/>
                        <a:pt x="8" y="219"/>
                      </a:cubicBezTo>
                      <a:cubicBezTo>
                        <a:pt x="8" y="334"/>
                        <a:pt x="62" y="430"/>
                        <a:pt x="123" y="430"/>
                      </a:cubicBezTo>
                      <a:cubicBezTo>
                        <a:pt x="185" y="423"/>
                        <a:pt x="225" y="328"/>
                        <a:pt x="225" y="212"/>
                      </a:cubicBezTo>
                      <a:cubicBezTo>
                        <a:pt x="225" y="100"/>
                        <a:pt x="174" y="1"/>
                        <a:pt x="1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45"/>
                <p:cNvSpPr/>
                <p:nvPr/>
              </p:nvSpPr>
              <p:spPr>
                <a:xfrm>
                  <a:off x="2945577" y="2587402"/>
                  <a:ext cx="17626" cy="34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429" extrusionOk="0">
                      <a:moveTo>
                        <a:pt x="102" y="0"/>
                      </a:moveTo>
                      <a:cubicBezTo>
                        <a:pt x="41" y="7"/>
                        <a:pt x="0" y="102"/>
                        <a:pt x="0" y="218"/>
                      </a:cubicBezTo>
                      <a:cubicBezTo>
                        <a:pt x="7" y="340"/>
                        <a:pt x="55" y="429"/>
                        <a:pt x="116" y="429"/>
                      </a:cubicBezTo>
                      <a:cubicBezTo>
                        <a:pt x="177" y="429"/>
                        <a:pt x="218" y="333"/>
                        <a:pt x="218" y="211"/>
                      </a:cubicBezTo>
                      <a:cubicBezTo>
                        <a:pt x="218" y="95"/>
                        <a:pt x="163" y="0"/>
                        <a:pt x="1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45"/>
                <p:cNvSpPr/>
                <p:nvPr/>
              </p:nvSpPr>
              <p:spPr>
                <a:xfrm>
                  <a:off x="2903775" y="2779675"/>
                  <a:ext cx="59428" cy="17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" h="221" extrusionOk="0">
                      <a:moveTo>
                        <a:pt x="36" y="1"/>
                      </a:moveTo>
                      <a:cubicBezTo>
                        <a:pt x="24" y="1"/>
                        <a:pt x="12" y="7"/>
                        <a:pt x="7" y="17"/>
                      </a:cubicBezTo>
                      <a:cubicBezTo>
                        <a:pt x="0" y="30"/>
                        <a:pt x="7" y="51"/>
                        <a:pt x="20" y="58"/>
                      </a:cubicBezTo>
                      <a:cubicBezTo>
                        <a:pt x="238" y="153"/>
                        <a:pt x="469" y="207"/>
                        <a:pt x="701" y="221"/>
                      </a:cubicBezTo>
                      <a:cubicBezTo>
                        <a:pt x="721" y="221"/>
                        <a:pt x="735" y="207"/>
                        <a:pt x="735" y="194"/>
                      </a:cubicBezTo>
                      <a:cubicBezTo>
                        <a:pt x="735" y="173"/>
                        <a:pt x="721" y="160"/>
                        <a:pt x="708" y="160"/>
                      </a:cubicBezTo>
                      <a:cubicBezTo>
                        <a:pt x="476" y="153"/>
                        <a:pt x="252" y="99"/>
                        <a:pt x="48" y="3"/>
                      </a:cubicBezTo>
                      <a:cubicBezTo>
                        <a:pt x="44" y="1"/>
                        <a:pt x="40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45"/>
                <p:cNvSpPr/>
                <p:nvPr/>
              </p:nvSpPr>
              <p:spPr>
                <a:xfrm>
                  <a:off x="2902158" y="2546408"/>
                  <a:ext cx="69454" cy="21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263" extrusionOk="0">
                      <a:moveTo>
                        <a:pt x="615" y="1"/>
                      </a:moveTo>
                      <a:cubicBezTo>
                        <a:pt x="592" y="1"/>
                        <a:pt x="568" y="2"/>
                        <a:pt x="544" y="4"/>
                      </a:cubicBezTo>
                      <a:cubicBezTo>
                        <a:pt x="387" y="4"/>
                        <a:pt x="231" y="51"/>
                        <a:pt x="102" y="140"/>
                      </a:cubicBezTo>
                      <a:cubicBezTo>
                        <a:pt x="1" y="213"/>
                        <a:pt x="6" y="262"/>
                        <a:pt x="76" y="262"/>
                      </a:cubicBezTo>
                      <a:cubicBezTo>
                        <a:pt x="91" y="262"/>
                        <a:pt x="109" y="260"/>
                        <a:pt x="129" y="255"/>
                      </a:cubicBezTo>
                      <a:cubicBezTo>
                        <a:pt x="258" y="228"/>
                        <a:pt x="394" y="208"/>
                        <a:pt x="523" y="201"/>
                      </a:cubicBezTo>
                      <a:cubicBezTo>
                        <a:pt x="540" y="200"/>
                        <a:pt x="556" y="200"/>
                        <a:pt x="571" y="200"/>
                      </a:cubicBezTo>
                      <a:cubicBezTo>
                        <a:pt x="606" y="200"/>
                        <a:pt x="639" y="201"/>
                        <a:pt x="669" y="201"/>
                      </a:cubicBezTo>
                      <a:cubicBezTo>
                        <a:pt x="748" y="201"/>
                        <a:pt x="808" y="192"/>
                        <a:pt x="830" y="126"/>
                      </a:cubicBezTo>
                      <a:cubicBezTo>
                        <a:pt x="859" y="38"/>
                        <a:pt x="757" y="1"/>
                        <a:pt x="615" y="1"/>
                      </a:cubicBezTo>
                      <a:close/>
                    </a:path>
                  </a:pathLst>
                </a:custGeom>
                <a:solidFill>
                  <a:srgbClr val="5E3D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45"/>
                <p:cNvSpPr/>
                <p:nvPr/>
              </p:nvSpPr>
              <p:spPr>
                <a:xfrm>
                  <a:off x="3030799" y="2543255"/>
                  <a:ext cx="70829" cy="19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237" extrusionOk="0">
                      <a:moveTo>
                        <a:pt x="347" y="1"/>
                      </a:moveTo>
                      <a:cubicBezTo>
                        <a:pt x="336" y="1"/>
                        <a:pt x="325" y="1"/>
                        <a:pt x="314" y="2"/>
                      </a:cubicBezTo>
                      <a:cubicBezTo>
                        <a:pt x="137" y="2"/>
                        <a:pt x="1" y="43"/>
                        <a:pt x="41" y="138"/>
                      </a:cubicBezTo>
                      <a:cubicBezTo>
                        <a:pt x="64" y="194"/>
                        <a:pt x="110" y="207"/>
                        <a:pt x="172" y="207"/>
                      </a:cubicBezTo>
                      <a:cubicBezTo>
                        <a:pt x="221" y="207"/>
                        <a:pt x="281" y="199"/>
                        <a:pt x="348" y="199"/>
                      </a:cubicBezTo>
                      <a:cubicBezTo>
                        <a:pt x="484" y="199"/>
                        <a:pt x="613" y="213"/>
                        <a:pt x="742" y="233"/>
                      </a:cubicBezTo>
                      <a:cubicBezTo>
                        <a:pt x="757" y="236"/>
                        <a:pt x="771" y="237"/>
                        <a:pt x="783" y="237"/>
                      </a:cubicBezTo>
                      <a:cubicBezTo>
                        <a:pt x="864" y="237"/>
                        <a:pt x="876" y="181"/>
                        <a:pt x="769" y="111"/>
                      </a:cubicBezTo>
                      <a:cubicBezTo>
                        <a:pt x="637" y="41"/>
                        <a:pt x="493" y="1"/>
                        <a:pt x="347" y="1"/>
                      </a:cubicBezTo>
                      <a:close/>
                    </a:path>
                  </a:pathLst>
                </a:custGeom>
                <a:solidFill>
                  <a:srgbClr val="5E3D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45"/>
                <p:cNvSpPr/>
                <p:nvPr/>
              </p:nvSpPr>
              <p:spPr>
                <a:xfrm>
                  <a:off x="3004925" y="2619825"/>
                  <a:ext cx="31453" cy="53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661" extrusionOk="0">
                      <a:moveTo>
                        <a:pt x="69" y="0"/>
                      </a:moveTo>
                      <a:cubicBezTo>
                        <a:pt x="49" y="0"/>
                        <a:pt x="35" y="7"/>
                        <a:pt x="35" y="28"/>
                      </a:cubicBezTo>
                      <a:cubicBezTo>
                        <a:pt x="35" y="41"/>
                        <a:pt x="49" y="55"/>
                        <a:pt x="62" y="55"/>
                      </a:cubicBezTo>
                      <a:cubicBezTo>
                        <a:pt x="212" y="68"/>
                        <a:pt x="327" y="198"/>
                        <a:pt x="321" y="347"/>
                      </a:cubicBezTo>
                      <a:cubicBezTo>
                        <a:pt x="308" y="489"/>
                        <a:pt x="191" y="600"/>
                        <a:pt x="52" y="600"/>
                      </a:cubicBezTo>
                      <a:cubicBezTo>
                        <a:pt x="44" y="600"/>
                        <a:pt x="36" y="600"/>
                        <a:pt x="28" y="599"/>
                      </a:cubicBezTo>
                      <a:cubicBezTo>
                        <a:pt x="14" y="599"/>
                        <a:pt x="1" y="613"/>
                        <a:pt x="1" y="626"/>
                      </a:cubicBezTo>
                      <a:cubicBezTo>
                        <a:pt x="1" y="640"/>
                        <a:pt x="8" y="654"/>
                        <a:pt x="28" y="660"/>
                      </a:cubicBezTo>
                      <a:lnTo>
                        <a:pt x="49" y="660"/>
                      </a:lnTo>
                      <a:lnTo>
                        <a:pt x="49" y="654"/>
                      </a:lnTo>
                      <a:cubicBezTo>
                        <a:pt x="219" y="654"/>
                        <a:pt x="361" y="524"/>
                        <a:pt x="375" y="347"/>
                      </a:cubicBezTo>
                      <a:cubicBezTo>
                        <a:pt x="389" y="171"/>
                        <a:pt x="246" y="7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45"/>
                <p:cNvSpPr/>
                <p:nvPr/>
              </p:nvSpPr>
              <p:spPr>
                <a:xfrm>
                  <a:off x="2781038" y="2589666"/>
                  <a:ext cx="79885" cy="82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1019" extrusionOk="0">
                      <a:moveTo>
                        <a:pt x="424" y="0"/>
                      </a:moveTo>
                      <a:cubicBezTo>
                        <a:pt x="380" y="0"/>
                        <a:pt x="336" y="9"/>
                        <a:pt x="293" y="26"/>
                      </a:cubicBezTo>
                      <a:cubicBezTo>
                        <a:pt x="82" y="122"/>
                        <a:pt x="1" y="407"/>
                        <a:pt x="116" y="673"/>
                      </a:cubicBezTo>
                      <a:cubicBezTo>
                        <a:pt x="204" y="885"/>
                        <a:pt x="386" y="1019"/>
                        <a:pt x="567" y="1019"/>
                      </a:cubicBezTo>
                      <a:cubicBezTo>
                        <a:pt x="613" y="1019"/>
                        <a:pt x="658" y="1010"/>
                        <a:pt x="702" y="993"/>
                      </a:cubicBezTo>
                      <a:cubicBezTo>
                        <a:pt x="913" y="904"/>
                        <a:pt x="987" y="612"/>
                        <a:pt x="878" y="353"/>
                      </a:cubicBezTo>
                      <a:cubicBezTo>
                        <a:pt x="786" y="135"/>
                        <a:pt x="602" y="0"/>
                        <a:pt x="424" y="0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45"/>
                <p:cNvSpPr/>
                <p:nvPr/>
              </p:nvSpPr>
              <p:spPr>
                <a:xfrm>
                  <a:off x="2799230" y="2614569"/>
                  <a:ext cx="33717" cy="36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47" extrusionOk="0">
                      <a:moveTo>
                        <a:pt x="192" y="0"/>
                      </a:moveTo>
                      <a:cubicBezTo>
                        <a:pt x="187" y="0"/>
                        <a:pt x="182" y="2"/>
                        <a:pt x="177" y="4"/>
                      </a:cubicBezTo>
                      <a:cubicBezTo>
                        <a:pt x="116" y="25"/>
                        <a:pt x="75" y="79"/>
                        <a:pt x="55" y="133"/>
                      </a:cubicBezTo>
                      <a:cubicBezTo>
                        <a:pt x="0" y="290"/>
                        <a:pt x="116" y="446"/>
                        <a:pt x="279" y="446"/>
                      </a:cubicBezTo>
                      <a:cubicBezTo>
                        <a:pt x="313" y="446"/>
                        <a:pt x="347" y="440"/>
                        <a:pt x="381" y="426"/>
                      </a:cubicBezTo>
                      <a:cubicBezTo>
                        <a:pt x="416" y="414"/>
                        <a:pt x="396" y="367"/>
                        <a:pt x="368" y="367"/>
                      </a:cubicBezTo>
                      <a:cubicBezTo>
                        <a:pt x="364" y="367"/>
                        <a:pt x="359" y="369"/>
                        <a:pt x="354" y="372"/>
                      </a:cubicBezTo>
                      <a:cubicBezTo>
                        <a:pt x="329" y="385"/>
                        <a:pt x="301" y="392"/>
                        <a:pt x="275" y="392"/>
                      </a:cubicBezTo>
                      <a:cubicBezTo>
                        <a:pt x="209" y="392"/>
                        <a:pt x="145" y="353"/>
                        <a:pt x="116" y="290"/>
                      </a:cubicBezTo>
                      <a:cubicBezTo>
                        <a:pt x="96" y="249"/>
                        <a:pt x="96" y="195"/>
                        <a:pt x="109" y="154"/>
                      </a:cubicBezTo>
                      <a:cubicBezTo>
                        <a:pt x="123" y="106"/>
                        <a:pt x="157" y="72"/>
                        <a:pt x="198" y="52"/>
                      </a:cubicBezTo>
                      <a:cubicBezTo>
                        <a:pt x="211" y="45"/>
                        <a:pt x="218" y="31"/>
                        <a:pt x="211" y="18"/>
                      </a:cubicBezTo>
                      <a:cubicBezTo>
                        <a:pt x="207" y="5"/>
                        <a:pt x="200" y="0"/>
                        <a:pt x="1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45"/>
                <p:cNvSpPr/>
                <p:nvPr/>
              </p:nvSpPr>
              <p:spPr>
                <a:xfrm>
                  <a:off x="2964255" y="2688066"/>
                  <a:ext cx="60560" cy="29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" h="36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1" y="197"/>
                        <a:pt x="177" y="347"/>
                        <a:pt x="375" y="367"/>
                      </a:cubicBezTo>
                      <a:cubicBezTo>
                        <a:pt x="381" y="368"/>
                        <a:pt x="387" y="368"/>
                        <a:pt x="392" y="368"/>
                      </a:cubicBezTo>
                      <a:cubicBezTo>
                        <a:pt x="645" y="368"/>
                        <a:pt x="749" y="89"/>
                        <a:pt x="749" y="89"/>
                      </a:cubicBezTo>
                      <a:lnTo>
                        <a:pt x="749" y="89"/>
                      </a:lnTo>
                      <a:cubicBezTo>
                        <a:pt x="724" y="90"/>
                        <a:pt x="697" y="91"/>
                        <a:pt x="670" y="91"/>
                      </a:cubicBezTo>
                      <a:cubicBezTo>
                        <a:pt x="381" y="9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45"/>
                <p:cNvSpPr/>
                <p:nvPr/>
              </p:nvSpPr>
              <p:spPr>
                <a:xfrm>
                  <a:off x="2964255" y="2688066"/>
                  <a:ext cx="60560" cy="1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" h="16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30" y="89"/>
                        <a:pt x="279" y="150"/>
                        <a:pt x="436" y="163"/>
                      </a:cubicBezTo>
                      <a:cubicBezTo>
                        <a:pt x="451" y="164"/>
                        <a:pt x="466" y="165"/>
                        <a:pt x="480" y="165"/>
                      </a:cubicBezTo>
                      <a:cubicBezTo>
                        <a:pt x="689" y="165"/>
                        <a:pt x="749" y="75"/>
                        <a:pt x="749" y="75"/>
                      </a:cubicBezTo>
                      <a:lnTo>
                        <a:pt x="749" y="75"/>
                      </a:lnTo>
                      <a:cubicBezTo>
                        <a:pt x="723" y="76"/>
                        <a:pt x="698" y="76"/>
                        <a:pt x="673" y="76"/>
                      </a:cubicBezTo>
                      <a:cubicBezTo>
                        <a:pt x="446" y="76"/>
                        <a:pt x="221" y="49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45"/>
                <p:cNvSpPr/>
                <p:nvPr/>
              </p:nvSpPr>
              <p:spPr>
                <a:xfrm>
                  <a:off x="2781038" y="2409683"/>
                  <a:ext cx="315335" cy="295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" h="3654" extrusionOk="0">
                      <a:moveTo>
                        <a:pt x="3899" y="2314"/>
                      </a:moveTo>
                      <a:cubicBezTo>
                        <a:pt x="3899" y="2314"/>
                        <a:pt x="3899" y="2314"/>
                        <a:pt x="3899" y="2314"/>
                      </a:cubicBezTo>
                      <a:cubicBezTo>
                        <a:pt x="3899" y="2314"/>
                        <a:pt x="3899" y="2314"/>
                        <a:pt x="3899" y="2314"/>
                      </a:cubicBezTo>
                      <a:cubicBezTo>
                        <a:pt x="3899" y="2314"/>
                        <a:pt x="3899" y="2314"/>
                        <a:pt x="3899" y="2314"/>
                      </a:cubicBezTo>
                      <a:close/>
                      <a:moveTo>
                        <a:pt x="2062" y="0"/>
                      </a:moveTo>
                      <a:cubicBezTo>
                        <a:pt x="1511" y="0"/>
                        <a:pt x="572" y="109"/>
                        <a:pt x="232" y="524"/>
                      </a:cubicBezTo>
                      <a:cubicBezTo>
                        <a:pt x="110" y="681"/>
                        <a:pt x="151" y="1239"/>
                        <a:pt x="137" y="1436"/>
                      </a:cubicBezTo>
                      <a:cubicBezTo>
                        <a:pt x="123" y="1586"/>
                        <a:pt x="212" y="1817"/>
                        <a:pt x="164" y="1967"/>
                      </a:cubicBezTo>
                      <a:cubicBezTo>
                        <a:pt x="110" y="2123"/>
                        <a:pt x="69" y="2286"/>
                        <a:pt x="35" y="2450"/>
                      </a:cubicBezTo>
                      <a:cubicBezTo>
                        <a:pt x="14" y="2531"/>
                        <a:pt x="1" y="2620"/>
                        <a:pt x="1" y="2708"/>
                      </a:cubicBezTo>
                      <a:cubicBezTo>
                        <a:pt x="1" y="2810"/>
                        <a:pt x="14" y="2912"/>
                        <a:pt x="42" y="3014"/>
                      </a:cubicBezTo>
                      <a:cubicBezTo>
                        <a:pt x="55" y="3089"/>
                        <a:pt x="89" y="3151"/>
                        <a:pt x="110" y="3219"/>
                      </a:cubicBezTo>
                      <a:cubicBezTo>
                        <a:pt x="130" y="3307"/>
                        <a:pt x="110" y="3395"/>
                        <a:pt x="137" y="3484"/>
                      </a:cubicBezTo>
                      <a:cubicBezTo>
                        <a:pt x="151" y="3579"/>
                        <a:pt x="232" y="3647"/>
                        <a:pt x="327" y="3654"/>
                      </a:cubicBezTo>
                      <a:cubicBezTo>
                        <a:pt x="389" y="3640"/>
                        <a:pt x="450" y="3600"/>
                        <a:pt x="484" y="3545"/>
                      </a:cubicBezTo>
                      <a:cubicBezTo>
                        <a:pt x="654" y="3314"/>
                        <a:pt x="736" y="3035"/>
                        <a:pt x="729" y="2749"/>
                      </a:cubicBezTo>
                      <a:cubicBezTo>
                        <a:pt x="729" y="2525"/>
                        <a:pt x="708" y="2300"/>
                        <a:pt x="688" y="2069"/>
                      </a:cubicBezTo>
                      <a:cubicBezTo>
                        <a:pt x="674" y="2014"/>
                        <a:pt x="695" y="1960"/>
                        <a:pt x="736" y="1919"/>
                      </a:cubicBezTo>
                      <a:cubicBezTo>
                        <a:pt x="858" y="1790"/>
                        <a:pt x="1008" y="1688"/>
                        <a:pt x="1171" y="1606"/>
                      </a:cubicBezTo>
                      <a:cubicBezTo>
                        <a:pt x="1246" y="1572"/>
                        <a:pt x="1334" y="1538"/>
                        <a:pt x="1416" y="1518"/>
                      </a:cubicBezTo>
                      <a:cubicBezTo>
                        <a:pt x="1484" y="1511"/>
                        <a:pt x="1552" y="1490"/>
                        <a:pt x="1613" y="1470"/>
                      </a:cubicBezTo>
                      <a:cubicBezTo>
                        <a:pt x="1668" y="1429"/>
                        <a:pt x="1668" y="994"/>
                        <a:pt x="1668" y="994"/>
                      </a:cubicBezTo>
                      <a:cubicBezTo>
                        <a:pt x="1668" y="994"/>
                        <a:pt x="1743" y="1395"/>
                        <a:pt x="1783" y="1436"/>
                      </a:cubicBezTo>
                      <a:cubicBezTo>
                        <a:pt x="1814" y="1467"/>
                        <a:pt x="1963" y="1470"/>
                        <a:pt x="2128" y="1470"/>
                      </a:cubicBezTo>
                      <a:cubicBezTo>
                        <a:pt x="2183" y="1470"/>
                        <a:pt x="2239" y="1470"/>
                        <a:pt x="2294" y="1470"/>
                      </a:cubicBezTo>
                      <a:cubicBezTo>
                        <a:pt x="2327" y="1469"/>
                        <a:pt x="2363" y="1469"/>
                        <a:pt x="2400" y="1469"/>
                      </a:cubicBezTo>
                      <a:cubicBezTo>
                        <a:pt x="2492" y="1469"/>
                        <a:pt x="2588" y="1471"/>
                        <a:pt x="2666" y="1471"/>
                      </a:cubicBezTo>
                      <a:cubicBezTo>
                        <a:pt x="2750" y="1471"/>
                        <a:pt x="2813" y="1468"/>
                        <a:pt x="2831" y="1456"/>
                      </a:cubicBezTo>
                      <a:cubicBezTo>
                        <a:pt x="2879" y="1429"/>
                        <a:pt x="2906" y="1211"/>
                        <a:pt x="2906" y="1211"/>
                      </a:cubicBezTo>
                      <a:cubicBezTo>
                        <a:pt x="2920" y="1300"/>
                        <a:pt x="2940" y="1382"/>
                        <a:pt x="2981" y="1463"/>
                      </a:cubicBezTo>
                      <a:cubicBezTo>
                        <a:pt x="3001" y="1488"/>
                        <a:pt x="3132" y="1500"/>
                        <a:pt x="3242" y="1500"/>
                      </a:cubicBezTo>
                      <a:cubicBezTo>
                        <a:pt x="3315" y="1500"/>
                        <a:pt x="3379" y="1495"/>
                        <a:pt x="3396" y="1484"/>
                      </a:cubicBezTo>
                      <a:cubicBezTo>
                        <a:pt x="3430" y="1463"/>
                        <a:pt x="3471" y="1157"/>
                        <a:pt x="3471" y="1157"/>
                      </a:cubicBezTo>
                      <a:cubicBezTo>
                        <a:pt x="3471" y="1157"/>
                        <a:pt x="3593" y="1592"/>
                        <a:pt x="3620" y="1729"/>
                      </a:cubicBezTo>
                      <a:cubicBezTo>
                        <a:pt x="3648" y="1858"/>
                        <a:pt x="3736" y="2157"/>
                        <a:pt x="3899" y="2314"/>
                      </a:cubicBezTo>
                      <a:lnTo>
                        <a:pt x="3899" y="2314"/>
                      </a:lnTo>
                      <a:cubicBezTo>
                        <a:pt x="3898" y="2306"/>
                        <a:pt x="3817" y="1081"/>
                        <a:pt x="3654" y="865"/>
                      </a:cubicBezTo>
                      <a:cubicBezTo>
                        <a:pt x="3328" y="409"/>
                        <a:pt x="2641" y="0"/>
                        <a:pt x="2062" y="0"/>
                      </a:cubicBezTo>
                      <a:close/>
                    </a:path>
                  </a:pathLst>
                </a:custGeom>
                <a:solidFill>
                  <a:srgbClr val="5E3D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45"/>
                <p:cNvSpPr/>
                <p:nvPr/>
              </p:nvSpPr>
              <p:spPr>
                <a:xfrm>
                  <a:off x="2874021" y="2400627"/>
                  <a:ext cx="44632" cy="92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" h="1142" extrusionOk="0">
                      <a:moveTo>
                        <a:pt x="33" y="1"/>
                      </a:moveTo>
                      <a:cubicBezTo>
                        <a:pt x="21" y="1"/>
                        <a:pt x="12" y="7"/>
                        <a:pt x="7" y="17"/>
                      </a:cubicBezTo>
                      <a:cubicBezTo>
                        <a:pt x="1" y="31"/>
                        <a:pt x="7" y="51"/>
                        <a:pt x="21" y="58"/>
                      </a:cubicBezTo>
                      <a:cubicBezTo>
                        <a:pt x="130" y="112"/>
                        <a:pt x="212" y="208"/>
                        <a:pt x="259" y="323"/>
                      </a:cubicBezTo>
                      <a:cubicBezTo>
                        <a:pt x="266" y="351"/>
                        <a:pt x="273" y="385"/>
                        <a:pt x="286" y="412"/>
                      </a:cubicBezTo>
                      <a:cubicBezTo>
                        <a:pt x="293" y="466"/>
                        <a:pt x="307" y="514"/>
                        <a:pt x="334" y="555"/>
                      </a:cubicBezTo>
                      <a:cubicBezTo>
                        <a:pt x="341" y="582"/>
                        <a:pt x="361" y="609"/>
                        <a:pt x="375" y="636"/>
                      </a:cubicBezTo>
                      <a:cubicBezTo>
                        <a:pt x="395" y="657"/>
                        <a:pt x="409" y="684"/>
                        <a:pt x="422" y="711"/>
                      </a:cubicBezTo>
                      <a:cubicBezTo>
                        <a:pt x="470" y="840"/>
                        <a:pt x="490" y="977"/>
                        <a:pt x="490" y="1113"/>
                      </a:cubicBezTo>
                      <a:cubicBezTo>
                        <a:pt x="490" y="1126"/>
                        <a:pt x="504" y="1140"/>
                        <a:pt x="525" y="1140"/>
                      </a:cubicBezTo>
                      <a:cubicBezTo>
                        <a:pt x="526" y="1141"/>
                        <a:pt x="528" y="1141"/>
                        <a:pt x="530" y="1141"/>
                      </a:cubicBezTo>
                      <a:cubicBezTo>
                        <a:pt x="542" y="1141"/>
                        <a:pt x="552" y="1124"/>
                        <a:pt x="552" y="1113"/>
                      </a:cubicBezTo>
                      <a:cubicBezTo>
                        <a:pt x="552" y="970"/>
                        <a:pt x="525" y="827"/>
                        <a:pt x="477" y="684"/>
                      </a:cubicBezTo>
                      <a:cubicBezTo>
                        <a:pt x="463" y="657"/>
                        <a:pt x="443" y="630"/>
                        <a:pt x="429" y="602"/>
                      </a:cubicBezTo>
                      <a:cubicBezTo>
                        <a:pt x="409" y="582"/>
                        <a:pt x="395" y="555"/>
                        <a:pt x="382" y="527"/>
                      </a:cubicBezTo>
                      <a:cubicBezTo>
                        <a:pt x="368" y="487"/>
                        <a:pt x="354" y="446"/>
                        <a:pt x="341" y="398"/>
                      </a:cubicBezTo>
                      <a:cubicBezTo>
                        <a:pt x="334" y="364"/>
                        <a:pt x="327" y="337"/>
                        <a:pt x="314" y="303"/>
                      </a:cubicBezTo>
                      <a:cubicBezTo>
                        <a:pt x="266" y="167"/>
                        <a:pt x="171" y="65"/>
                        <a:pt x="48" y="4"/>
                      </a:cubicBezTo>
                      <a:cubicBezTo>
                        <a:pt x="43" y="2"/>
                        <a:pt x="38" y="1"/>
                        <a:pt x="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45"/>
                <p:cNvSpPr/>
                <p:nvPr/>
              </p:nvSpPr>
              <p:spPr>
                <a:xfrm>
                  <a:off x="2783787" y="2535089"/>
                  <a:ext cx="29835" cy="170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2103" extrusionOk="0">
                      <a:moveTo>
                        <a:pt x="259" y="1"/>
                      </a:moveTo>
                      <a:cubicBezTo>
                        <a:pt x="246" y="1"/>
                        <a:pt x="232" y="7"/>
                        <a:pt x="225" y="28"/>
                      </a:cubicBezTo>
                      <a:cubicBezTo>
                        <a:pt x="219" y="184"/>
                        <a:pt x="232" y="341"/>
                        <a:pt x="266" y="497"/>
                      </a:cubicBezTo>
                      <a:cubicBezTo>
                        <a:pt x="293" y="620"/>
                        <a:pt x="307" y="756"/>
                        <a:pt x="307" y="885"/>
                      </a:cubicBezTo>
                      <a:cubicBezTo>
                        <a:pt x="300" y="1089"/>
                        <a:pt x="205" y="1259"/>
                        <a:pt x="117" y="1423"/>
                      </a:cubicBezTo>
                      <a:cubicBezTo>
                        <a:pt x="1" y="1634"/>
                        <a:pt x="8" y="1865"/>
                        <a:pt x="28" y="2076"/>
                      </a:cubicBezTo>
                      <a:cubicBezTo>
                        <a:pt x="28" y="2089"/>
                        <a:pt x="42" y="2103"/>
                        <a:pt x="55" y="2103"/>
                      </a:cubicBezTo>
                      <a:cubicBezTo>
                        <a:pt x="69" y="2103"/>
                        <a:pt x="82" y="2089"/>
                        <a:pt x="82" y="2069"/>
                      </a:cubicBezTo>
                      <a:cubicBezTo>
                        <a:pt x="62" y="1865"/>
                        <a:pt x="55" y="1647"/>
                        <a:pt x="164" y="1450"/>
                      </a:cubicBezTo>
                      <a:cubicBezTo>
                        <a:pt x="280" y="1280"/>
                        <a:pt x="348" y="1089"/>
                        <a:pt x="361" y="885"/>
                      </a:cubicBezTo>
                      <a:cubicBezTo>
                        <a:pt x="368" y="749"/>
                        <a:pt x="348" y="620"/>
                        <a:pt x="321" y="484"/>
                      </a:cubicBezTo>
                      <a:cubicBezTo>
                        <a:pt x="293" y="334"/>
                        <a:pt x="280" y="184"/>
                        <a:pt x="287" y="35"/>
                      </a:cubicBezTo>
                      <a:cubicBezTo>
                        <a:pt x="287" y="14"/>
                        <a:pt x="280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45"/>
                <p:cNvSpPr/>
                <p:nvPr/>
              </p:nvSpPr>
              <p:spPr>
                <a:xfrm>
                  <a:off x="2754113" y="2728575"/>
                  <a:ext cx="7196" cy="33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411" extrusionOk="0">
                      <a:moveTo>
                        <a:pt x="38" y="1"/>
                      </a:moveTo>
                      <a:cubicBezTo>
                        <a:pt x="35" y="1"/>
                        <a:pt x="31" y="1"/>
                        <a:pt x="28" y="3"/>
                      </a:cubicBezTo>
                      <a:cubicBezTo>
                        <a:pt x="14" y="3"/>
                        <a:pt x="0" y="16"/>
                        <a:pt x="0" y="30"/>
                      </a:cubicBezTo>
                      <a:cubicBezTo>
                        <a:pt x="0" y="37"/>
                        <a:pt x="14" y="234"/>
                        <a:pt x="28" y="384"/>
                      </a:cubicBezTo>
                      <a:cubicBezTo>
                        <a:pt x="28" y="397"/>
                        <a:pt x="41" y="404"/>
                        <a:pt x="55" y="404"/>
                      </a:cubicBezTo>
                      <a:lnTo>
                        <a:pt x="62" y="411"/>
                      </a:lnTo>
                      <a:cubicBezTo>
                        <a:pt x="75" y="404"/>
                        <a:pt x="89" y="390"/>
                        <a:pt x="89" y="377"/>
                      </a:cubicBezTo>
                      <a:cubicBezTo>
                        <a:pt x="68" y="227"/>
                        <a:pt x="62" y="30"/>
                        <a:pt x="62" y="30"/>
                      </a:cubicBezTo>
                      <a:cubicBezTo>
                        <a:pt x="62" y="13"/>
                        <a:pt x="52" y="1"/>
                        <a:pt x="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45"/>
                <p:cNvSpPr/>
                <p:nvPr/>
              </p:nvSpPr>
              <p:spPr>
                <a:xfrm>
                  <a:off x="3008806" y="2475498"/>
                  <a:ext cx="9945" cy="29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371" extrusionOk="0">
                      <a:moveTo>
                        <a:pt x="39" y="0"/>
                      </a:moveTo>
                      <a:cubicBezTo>
                        <a:pt x="35" y="0"/>
                        <a:pt x="31" y="1"/>
                        <a:pt x="28" y="3"/>
                      </a:cubicBezTo>
                      <a:cubicBezTo>
                        <a:pt x="14" y="3"/>
                        <a:pt x="1" y="23"/>
                        <a:pt x="7" y="37"/>
                      </a:cubicBezTo>
                      <a:cubicBezTo>
                        <a:pt x="41" y="139"/>
                        <a:pt x="55" y="241"/>
                        <a:pt x="62" y="343"/>
                      </a:cubicBezTo>
                      <a:cubicBezTo>
                        <a:pt x="62" y="357"/>
                        <a:pt x="75" y="370"/>
                        <a:pt x="89" y="370"/>
                      </a:cubicBezTo>
                      <a:cubicBezTo>
                        <a:pt x="109" y="370"/>
                        <a:pt x="123" y="357"/>
                        <a:pt x="123" y="343"/>
                      </a:cubicBezTo>
                      <a:cubicBezTo>
                        <a:pt x="116" y="234"/>
                        <a:pt x="96" y="125"/>
                        <a:pt x="69" y="23"/>
                      </a:cubicBezTo>
                      <a:cubicBezTo>
                        <a:pt x="63" y="8"/>
                        <a:pt x="51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45"/>
                <p:cNvSpPr/>
                <p:nvPr/>
              </p:nvSpPr>
              <p:spPr>
                <a:xfrm>
                  <a:off x="3090227" y="2679253"/>
                  <a:ext cx="12694" cy="6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" h="824" extrusionOk="0">
                      <a:moveTo>
                        <a:pt x="41" y="0"/>
                      </a:moveTo>
                      <a:cubicBezTo>
                        <a:pt x="28" y="14"/>
                        <a:pt x="21" y="27"/>
                        <a:pt x="28" y="41"/>
                      </a:cubicBezTo>
                      <a:cubicBezTo>
                        <a:pt x="68" y="123"/>
                        <a:pt x="89" y="204"/>
                        <a:pt x="96" y="286"/>
                      </a:cubicBezTo>
                      <a:cubicBezTo>
                        <a:pt x="89" y="347"/>
                        <a:pt x="75" y="408"/>
                        <a:pt x="55" y="470"/>
                      </a:cubicBezTo>
                      <a:cubicBezTo>
                        <a:pt x="41" y="504"/>
                        <a:pt x="28" y="538"/>
                        <a:pt x="21" y="579"/>
                      </a:cubicBezTo>
                      <a:cubicBezTo>
                        <a:pt x="0" y="647"/>
                        <a:pt x="0" y="728"/>
                        <a:pt x="14" y="803"/>
                      </a:cubicBezTo>
                      <a:cubicBezTo>
                        <a:pt x="14" y="817"/>
                        <a:pt x="28" y="823"/>
                        <a:pt x="41" y="823"/>
                      </a:cubicBezTo>
                      <a:lnTo>
                        <a:pt x="48" y="823"/>
                      </a:lnTo>
                      <a:cubicBezTo>
                        <a:pt x="62" y="823"/>
                        <a:pt x="75" y="810"/>
                        <a:pt x="68" y="789"/>
                      </a:cubicBezTo>
                      <a:cubicBezTo>
                        <a:pt x="62" y="721"/>
                        <a:pt x="62" y="653"/>
                        <a:pt x="82" y="592"/>
                      </a:cubicBezTo>
                      <a:cubicBezTo>
                        <a:pt x="89" y="558"/>
                        <a:pt x="96" y="524"/>
                        <a:pt x="109" y="490"/>
                      </a:cubicBezTo>
                      <a:cubicBezTo>
                        <a:pt x="137" y="422"/>
                        <a:pt x="150" y="354"/>
                        <a:pt x="157" y="293"/>
                      </a:cubicBezTo>
                      <a:cubicBezTo>
                        <a:pt x="150" y="198"/>
                        <a:pt x="123" y="102"/>
                        <a:pt x="82" y="21"/>
                      </a:cubicBezTo>
                      <a:cubicBezTo>
                        <a:pt x="75" y="7"/>
                        <a:pt x="55" y="0"/>
                        <a:pt x="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45"/>
                <p:cNvSpPr/>
                <p:nvPr/>
              </p:nvSpPr>
              <p:spPr>
                <a:xfrm>
                  <a:off x="3022551" y="4455476"/>
                  <a:ext cx="79319" cy="85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1063" extrusionOk="0">
                      <a:moveTo>
                        <a:pt x="980" y="1"/>
                      </a:moveTo>
                      <a:lnTo>
                        <a:pt x="1" y="191"/>
                      </a:lnTo>
                      <a:cubicBezTo>
                        <a:pt x="1" y="191"/>
                        <a:pt x="75" y="960"/>
                        <a:pt x="82" y="1062"/>
                      </a:cubicBezTo>
                      <a:lnTo>
                        <a:pt x="933" y="1062"/>
                      </a:lnTo>
                      <a:cubicBezTo>
                        <a:pt x="919" y="1001"/>
                        <a:pt x="980" y="1"/>
                        <a:pt x="980" y="1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45"/>
                <p:cNvSpPr/>
                <p:nvPr/>
              </p:nvSpPr>
              <p:spPr>
                <a:xfrm>
                  <a:off x="2677058" y="4438981"/>
                  <a:ext cx="83766" cy="106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1314" extrusionOk="0">
                      <a:moveTo>
                        <a:pt x="1035" y="1"/>
                      </a:moveTo>
                      <a:lnTo>
                        <a:pt x="55" y="178"/>
                      </a:lnTo>
                      <a:cubicBezTo>
                        <a:pt x="55" y="178"/>
                        <a:pt x="1" y="1205"/>
                        <a:pt x="8" y="1300"/>
                      </a:cubicBezTo>
                      <a:lnTo>
                        <a:pt x="858" y="1314"/>
                      </a:lnTo>
                      <a:cubicBezTo>
                        <a:pt x="845" y="1253"/>
                        <a:pt x="1035" y="1"/>
                        <a:pt x="1035" y="1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45"/>
                <p:cNvSpPr/>
                <p:nvPr/>
              </p:nvSpPr>
              <p:spPr>
                <a:xfrm>
                  <a:off x="2651750" y="3427243"/>
                  <a:ext cx="497986" cy="1078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9" h="13344" extrusionOk="0">
                      <a:moveTo>
                        <a:pt x="2678" y="0"/>
                      </a:moveTo>
                      <a:cubicBezTo>
                        <a:pt x="1407" y="0"/>
                        <a:pt x="253" y="81"/>
                        <a:pt x="226" y="315"/>
                      </a:cubicBezTo>
                      <a:cubicBezTo>
                        <a:pt x="62" y="1628"/>
                        <a:pt x="1" y="12963"/>
                        <a:pt x="157" y="13174"/>
                      </a:cubicBezTo>
                      <a:cubicBezTo>
                        <a:pt x="248" y="13287"/>
                        <a:pt x="585" y="13344"/>
                        <a:pt x="887" y="13344"/>
                      </a:cubicBezTo>
                      <a:cubicBezTo>
                        <a:pt x="1128" y="13344"/>
                        <a:pt x="1348" y="13307"/>
                        <a:pt x="1403" y="13235"/>
                      </a:cubicBezTo>
                      <a:cubicBezTo>
                        <a:pt x="1566" y="13031"/>
                        <a:pt x="1573" y="12582"/>
                        <a:pt x="1613" y="12337"/>
                      </a:cubicBezTo>
                      <a:cubicBezTo>
                        <a:pt x="1702" y="11861"/>
                        <a:pt x="1811" y="11391"/>
                        <a:pt x="1920" y="10929"/>
                      </a:cubicBezTo>
                      <a:lnTo>
                        <a:pt x="2709" y="7547"/>
                      </a:lnTo>
                      <a:cubicBezTo>
                        <a:pt x="2899" y="6751"/>
                        <a:pt x="3199" y="5424"/>
                        <a:pt x="3376" y="4622"/>
                      </a:cubicBezTo>
                      <a:cubicBezTo>
                        <a:pt x="3396" y="4785"/>
                        <a:pt x="3416" y="4948"/>
                        <a:pt x="3437" y="5118"/>
                      </a:cubicBezTo>
                      <a:cubicBezTo>
                        <a:pt x="3566" y="6159"/>
                        <a:pt x="3682" y="7744"/>
                        <a:pt x="3804" y="8785"/>
                      </a:cubicBezTo>
                      <a:lnTo>
                        <a:pt x="3981" y="10391"/>
                      </a:lnTo>
                      <a:cubicBezTo>
                        <a:pt x="4001" y="10588"/>
                        <a:pt x="4029" y="10792"/>
                        <a:pt x="4042" y="10990"/>
                      </a:cubicBezTo>
                      <a:cubicBezTo>
                        <a:pt x="4063" y="11207"/>
                        <a:pt x="4083" y="11432"/>
                        <a:pt x="4110" y="11650"/>
                      </a:cubicBezTo>
                      <a:cubicBezTo>
                        <a:pt x="4158" y="11963"/>
                        <a:pt x="4219" y="12269"/>
                        <a:pt x="4301" y="12575"/>
                      </a:cubicBezTo>
                      <a:cubicBezTo>
                        <a:pt x="4328" y="12684"/>
                        <a:pt x="4355" y="13126"/>
                        <a:pt x="4457" y="13187"/>
                      </a:cubicBezTo>
                      <a:cubicBezTo>
                        <a:pt x="4542" y="13242"/>
                        <a:pt x="4818" y="13277"/>
                        <a:pt x="5093" y="13277"/>
                      </a:cubicBezTo>
                      <a:cubicBezTo>
                        <a:pt x="5369" y="13277"/>
                        <a:pt x="5645" y="13242"/>
                        <a:pt x="5730" y="13153"/>
                      </a:cubicBezTo>
                      <a:cubicBezTo>
                        <a:pt x="5845" y="13031"/>
                        <a:pt x="5791" y="12629"/>
                        <a:pt x="5804" y="12473"/>
                      </a:cubicBezTo>
                      <a:cubicBezTo>
                        <a:pt x="5825" y="12065"/>
                        <a:pt x="5872" y="11663"/>
                        <a:pt x="5893" y="11255"/>
                      </a:cubicBezTo>
                      <a:cubicBezTo>
                        <a:pt x="5941" y="10452"/>
                        <a:pt x="5961" y="9649"/>
                        <a:pt x="5954" y="8847"/>
                      </a:cubicBezTo>
                      <a:cubicBezTo>
                        <a:pt x="5947" y="8228"/>
                        <a:pt x="6056" y="7608"/>
                        <a:pt x="6056" y="6989"/>
                      </a:cubicBezTo>
                      <a:cubicBezTo>
                        <a:pt x="6049" y="6323"/>
                        <a:pt x="6077" y="5656"/>
                        <a:pt x="6104" y="4982"/>
                      </a:cubicBezTo>
                      <a:lnTo>
                        <a:pt x="6124" y="4520"/>
                      </a:lnTo>
                      <a:cubicBezTo>
                        <a:pt x="6158" y="3703"/>
                        <a:pt x="6138" y="1179"/>
                        <a:pt x="6022" y="233"/>
                      </a:cubicBezTo>
                      <a:cubicBezTo>
                        <a:pt x="6007" y="124"/>
                        <a:pt x="4252" y="0"/>
                        <a:pt x="267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45"/>
                <p:cNvSpPr/>
                <p:nvPr/>
              </p:nvSpPr>
              <p:spPr>
                <a:xfrm>
                  <a:off x="2674147" y="3501063"/>
                  <a:ext cx="461278" cy="23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287" extrusionOk="0">
                      <a:moveTo>
                        <a:pt x="5657" y="1"/>
                      </a:moveTo>
                      <a:cubicBezTo>
                        <a:pt x="5650" y="1"/>
                        <a:pt x="4847" y="130"/>
                        <a:pt x="3378" y="191"/>
                      </a:cubicBezTo>
                      <a:cubicBezTo>
                        <a:pt x="3118" y="203"/>
                        <a:pt x="2847" y="209"/>
                        <a:pt x="2554" y="209"/>
                      </a:cubicBezTo>
                      <a:cubicBezTo>
                        <a:pt x="2179" y="209"/>
                        <a:pt x="1769" y="200"/>
                        <a:pt x="1302" y="184"/>
                      </a:cubicBezTo>
                      <a:cubicBezTo>
                        <a:pt x="887" y="171"/>
                        <a:pt x="472" y="137"/>
                        <a:pt x="64" y="69"/>
                      </a:cubicBezTo>
                      <a:cubicBezTo>
                        <a:pt x="60" y="68"/>
                        <a:pt x="56" y="67"/>
                        <a:pt x="52" y="67"/>
                      </a:cubicBezTo>
                      <a:cubicBezTo>
                        <a:pt x="8" y="67"/>
                        <a:pt x="0" y="137"/>
                        <a:pt x="51" y="144"/>
                      </a:cubicBezTo>
                      <a:cubicBezTo>
                        <a:pt x="466" y="212"/>
                        <a:pt x="881" y="252"/>
                        <a:pt x="1302" y="259"/>
                      </a:cubicBezTo>
                      <a:cubicBezTo>
                        <a:pt x="1751" y="280"/>
                        <a:pt x="2160" y="286"/>
                        <a:pt x="2527" y="286"/>
                      </a:cubicBezTo>
                      <a:cubicBezTo>
                        <a:pt x="2833" y="286"/>
                        <a:pt x="3112" y="280"/>
                        <a:pt x="3378" y="273"/>
                      </a:cubicBezTo>
                      <a:cubicBezTo>
                        <a:pt x="4861" y="205"/>
                        <a:pt x="5657" y="82"/>
                        <a:pt x="5670" y="82"/>
                      </a:cubicBezTo>
                      <a:cubicBezTo>
                        <a:pt x="5691" y="76"/>
                        <a:pt x="5704" y="55"/>
                        <a:pt x="5698" y="35"/>
                      </a:cubicBezTo>
                      <a:cubicBezTo>
                        <a:pt x="5698" y="14"/>
                        <a:pt x="5677" y="1"/>
                        <a:pt x="56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45"/>
                <p:cNvSpPr/>
                <p:nvPr/>
              </p:nvSpPr>
              <p:spPr>
                <a:xfrm>
                  <a:off x="2675441" y="3513192"/>
                  <a:ext cx="45764" cy="978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12104" extrusionOk="0">
                      <a:moveTo>
                        <a:pt x="531" y="0"/>
                      </a:moveTo>
                      <a:cubicBezTo>
                        <a:pt x="504" y="0"/>
                        <a:pt x="490" y="21"/>
                        <a:pt x="490" y="41"/>
                      </a:cubicBezTo>
                      <a:cubicBezTo>
                        <a:pt x="490" y="62"/>
                        <a:pt x="463" y="2334"/>
                        <a:pt x="402" y="2994"/>
                      </a:cubicBezTo>
                      <a:cubicBezTo>
                        <a:pt x="341" y="3633"/>
                        <a:pt x="334" y="4783"/>
                        <a:pt x="334" y="5722"/>
                      </a:cubicBezTo>
                      <a:cubicBezTo>
                        <a:pt x="327" y="6362"/>
                        <a:pt x="327" y="6913"/>
                        <a:pt x="307" y="7130"/>
                      </a:cubicBezTo>
                      <a:cubicBezTo>
                        <a:pt x="259" y="7668"/>
                        <a:pt x="7" y="12015"/>
                        <a:pt x="7" y="12063"/>
                      </a:cubicBezTo>
                      <a:cubicBezTo>
                        <a:pt x="1" y="12083"/>
                        <a:pt x="21" y="12104"/>
                        <a:pt x="41" y="12104"/>
                      </a:cubicBezTo>
                      <a:cubicBezTo>
                        <a:pt x="62" y="12104"/>
                        <a:pt x="82" y="12090"/>
                        <a:pt x="82" y="12070"/>
                      </a:cubicBezTo>
                      <a:cubicBezTo>
                        <a:pt x="89" y="12029"/>
                        <a:pt x="341" y="7675"/>
                        <a:pt x="388" y="7137"/>
                      </a:cubicBezTo>
                      <a:cubicBezTo>
                        <a:pt x="409" y="6913"/>
                        <a:pt x="416" y="6362"/>
                        <a:pt x="416" y="5722"/>
                      </a:cubicBezTo>
                      <a:cubicBezTo>
                        <a:pt x="416" y="4790"/>
                        <a:pt x="422" y="3633"/>
                        <a:pt x="484" y="3001"/>
                      </a:cubicBezTo>
                      <a:cubicBezTo>
                        <a:pt x="552" y="2341"/>
                        <a:pt x="565" y="68"/>
                        <a:pt x="565" y="41"/>
                      </a:cubicBezTo>
                      <a:cubicBezTo>
                        <a:pt x="565" y="21"/>
                        <a:pt x="552" y="0"/>
                        <a:pt x="5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45"/>
                <p:cNvSpPr/>
                <p:nvPr/>
              </p:nvSpPr>
              <p:spPr>
                <a:xfrm>
                  <a:off x="3011555" y="4516036"/>
                  <a:ext cx="176102" cy="80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997" extrusionOk="0">
                      <a:moveTo>
                        <a:pt x="1103" y="0"/>
                      </a:moveTo>
                      <a:cubicBezTo>
                        <a:pt x="939" y="0"/>
                        <a:pt x="688" y="211"/>
                        <a:pt x="456" y="211"/>
                      </a:cubicBezTo>
                      <a:cubicBezTo>
                        <a:pt x="360" y="211"/>
                        <a:pt x="263" y="46"/>
                        <a:pt x="166" y="46"/>
                      </a:cubicBezTo>
                      <a:cubicBezTo>
                        <a:pt x="161" y="46"/>
                        <a:pt x="156" y="47"/>
                        <a:pt x="150" y="48"/>
                      </a:cubicBezTo>
                      <a:cubicBezTo>
                        <a:pt x="109" y="55"/>
                        <a:pt x="48" y="198"/>
                        <a:pt x="21" y="402"/>
                      </a:cubicBezTo>
                      <a:cubicBezTo>
                        <a:pt x="1" y="626"/>
                        <a:pt x="14" y="912"/>
                        <a:pt x="41" y="953"/>
                      </a:cubicBezTo>
                      <a:cubicBezTo>
                        <a:pt x="62" y="985"/>
                        <a:pt x="441" y="997"/>
                        <a:pt x="869" y="997"/>
                      </a:cubicBezTo>
                      <a:cubicBezTo>
                        <a:pt x="1436" y="997"/>
                        <a:pt x="2089" y="976"/>
                        <a:pt x="2116" y="953"/>
                      </a:cubicBezTo>
                      <a:cubicBezTo>
                        <a:pt x="2171" y="912"/>
                        <a:pt x="2178" y="762"/>
                        <a:pt x="2103" y="660"/>
                      </a:cubicBezTo>
                      <a:cubicBezTo>
                        <a:pt x="2028" y="565"/>
                        <a:pt x="1259" y="0"/>
                        <a:pt x="110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45"/>
                <p:cNvSpPr/>
                <p:nvPr/>
              </p:nvSpPr>
              <p:spPr>
                <a:xfrm>
                  <a:off x="3013172" y="4572149"/>
                  <a:ext cx="171170" cy="8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7" h="103" extrusionOk="0">
                      <a:moveTo>
                        <a:pt x="42" y="0"/>
                      </a:moveTo>
                      <a:cubicBezTo>
                        <a:pt x="21" y="0"/>
                        <a:pt x="1" y="14"/>
                        <a:pt x="1" y="41"/>
                      </a:cubicBezTo>
                      <a:cubicBezTo>
                        <a:pt x="1" y="61"/>
                        <a:pt x="15" y="82"/>
                        <a:pt x="42" y="82"/>
                      </a:cubicBezTo>
                      <a:cubicBezTo>
                        <a:pt x="362" y="102"/>
                        <a:pt x="688" y="102"/>
                        <a:pt x="974" y="102"/>
                      </a:cubicBezTo>
                      <a:cubicBezTo>
                        <a:pt x="1524" y="102"/>
                        <a:pt x="1967" y="81"/>
                        <a:pt x="2059" y="81"/>
                      </a:cubicBezTo>
                      <a:cubicBezTo>
                        <a:pt x="2070" y="81"/>
                        <a:pt x="2076" y="81"/>
                        <a:pt x="2076" y="82"/>
                      </a:cubicBezTo>
                      <a:cubicBezTo>
                        <a:pt x="2096" y="82"/>
                        <a:pt x="2117" y="61"/>
                        <a:pt x="2117" y="41"/>
                      </a:cubicBezTo>
                      <a:cubicBezTo>
                        <a:pt x="2110" y="21"/>
                        <a:pt x="2096" y="0"/>
                        <a:pt x="2069" y="0"/>
                      </a:cubicBezTo>
                      <a:cubicBezTo>
                        <a:pt x="2065" y="0"/>
                        <a:pt x="1607" y="18"/>
                        <a:pt x="1007" y="18"/>
                      </a:cubicBezTo>
                      <a:cubicBezTo>
                        <a:pt x="708" y="18"/>
                        <a:pt x="373" y="14"/>
                        <a:pt x="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45"/>
                <p:cNvSpPr/>
                <p:nvPr/>
              </p:nvSpPr>
              <p:spPr>
                <a:xfrm>
                  <a:off x="3104538" y="4518785"/>
                  <a:ext cx="41317" cy="30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375" extrusionOk="0">
                      <a:moveTo>
                        <a:pt x="48" y="0"/>
                      </a:moveTo>
                      <a:cubicBezTo>
                        <a:pt x="28" y="0"/>
                        <a:pt x="7" y="21"/>
                        <a:pt x="7" y="41"/>
                      </a:cubicBezTo>
                      <a:cubicBezTo>
                        <a:pt x="0" y="143"/>
                        <a:pt x="41" y="245"/>
                        <a:pt x="116" y="320"/>
                      </a:cubicBezTo>
                      <a:cubicBezTo>
                        <a:pt x="170" y="354"/>
                        <a:pt x="232" y="374"/>
                        <a:pt x="293" y="374"/>
                      </a:cubicBezTo>
                      <a:cubicBezTo>
                        <a:pt x="354" y="374"/>
                        <a:pt x="415" y="361"/>
                        <a:pt x="477" y="340"/>
                      </a:cubicBezTo>
                      <a:cubicBezTo>
                        <a:pt x="497" y="334"/>
                        <a:pt x="511" y="313"/>
                        <a:pt x="504" y="286"/>
                      </a:cubicBezTo>
                      <a:cubicBezTo>
                        <a:pt x="499" y="271"/>
                        <a:pt x="486" y="263"/>
                        <a:pt x="471" y="263"/>
                      </a:cubicBezTo>
                      <a:cubicBezTo>
                        <a:pt x="466" y="263"/>
                        <a:pt x="461" y="264"/>
                        <a:pt x="456" y="266"/>
                      </a:cubicBezTo>
                      <a:cubicBezTo>
                        <a:pt x="399" y="284"/>
                        <a:pt x="348" y="292"/>
                        <a:pt x="305" y="292"/>
                      </a:cubicBezTo>
                      <a:cubicBezTo>
                        <a:pt x="249" y="292"/>
                        <a:pt x="205" y="279"/>
                        <a:pt x="170" y="252"/>
                      </a:cubicBezTo>
                      <a:cubicBezTo>
                        <a:pt x="116" y="198"/>
                        <a:pt x="82" y="123"/>
                        <a:pt x="89" y="41"/>
                      </a:cubicBezTo>
                      <a:cubicBezTo>
                        <a:pt x="89" y="21"/>
                        <a:pt x="68" y="7"/>
                        <a:pt x="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45"/>
                <p:cNvSpPr/>
                <p:nvPr/>
              </p:nvSpPr>
              <p:spPr>
                <a:xfrm>
                  <a:off x="2656197" y="4519351"/>
                  <a:ext cx="111742" cy="7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" h="960" extrusionOk="0">
                      <a:moveTo>
                        <a:pt x="694" y="0"/>
                      </a:moveTo>
                      <a:cubicBezTo>
                        <a:pt x="572" y="0"/>
                        <a:pt x="368" y="27"/>
                        <a:pt x="259" y="116"/>
                      </a:cubicBezTo>
                      <a:cubicBezTo>
                        <a:pt x="136" y="218"/>
                        <a:pt x="102" y="483"/>
                        <a:pt x="48" y="626"/>
                      </a:cubicBezTo>
                      <a:cubicBezTo>
                        <a:pt x="0" y="742"/>
                        <a:pt x="0" y="871"/>
                        <a:pt x="55" y="912"/>
                      </a:cubicBezTo>
                      <a:cubicBezTo>
                        <a:pt x="82" y="932"/>
                        <a:pt x="395" y="953"/>
                        <a:pt x="694" y="959"/>
                      </a:cubicBezTo>
                      <a:cubicBezTo>
                        <a:pt x="987" y="959"/>
                        <a:pt x="1300" y="932"/>
                        <a:pt x="1327" y="912"/>
                      </a:cubicBezTo>
                      <a:cubicBezTo>
                        <a:pt x="1382" y="871"/>
                        <a:pt x="1382" y="742"/>
                        <a:pt x="1334" y="626"/>
                      </a:cubicBezTo>
                      <a:cubicBezTo>
                        <a:pt x="1279" y="483"/>
                        <a:pt x="1239" y="218"/>
                        <a:pt x="1116" y="116"/>
                      </a:cubicBezTo>
                      <a:cubicBezTo>
                        <a:pt x="1007" y="27"/>
                        <a:pt x="810" y="0"/>
                        <a:pt x="69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45"/>
                <p:cNvSpPr/>
                <p:nvPr/>
              </p:nvSpPr>
              <p:spPr>
                <a:xfrm>
                  <a:off x="2658380" y="4572149"/>
                  <a:ext cx="105192" cy="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1" h="82" extrusionOk="0">
                      <a:moveTo>
                        <a:pt x="41" y="0"/>
                      </a:moveTo>
                      <a:cubicBezTo>
                        <a:pt x="21" y="0"/>
                        <a:pt x="1" y="21"/>
                        <a:pt x="1" y="41"/>
                      </a:cubicBezTo>
                      <a:cubicBezTo>
                        <a:pt x="1" y="61"/>
                        <a:pt x="21" y="82"/>
                        <a:pt x="41" y="82"/>
                      </a:cubicBezTo>
                      <a:lnTo>
                        <a:pt x="1259" y="82"/>
                      </a:lnTo>
                      <a:cubicBezTo>
                        <a:pt x="1287" y="82"/>
                        <a:pt x="1300" y="61"/>
                        <a:pt x="1300" y="41"/>
                      </a:cubicBezTo>
                      <a:cubicBezTo>
                        <a:pt x="1300" y="21"/>
                        <a:pt x="1287" y="0"/>
                        <a:pt x="12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45"/>
                <p:cNvSpPr/>
                <p:nvPr/>
              </p:nvSpPr>
              <p:spPr>
                <a:xfrm>
                  <a:off x="2680939" y="4523717"/>
                  <a:ext cx="62258" cy="43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" h="533" extrusionOk="0">
                      <a:moveTo>
                        <a:pt x="62" y="0"/>
                      </a:moveTo>
                      <a:cubicBezTo>
                        <a:pt x="41" y="0"/>
                        <a:pt x="21" y="14"/>
                        <a:pt x="21" y="35"/>
                      </a:cubicBezTo>
                      <a:cubicBezTo>
                        <a:pt x="21" y="48"/>
                        <a:pt x="1" y="307"/>
                        <a:pt x="137" y="450"/>
                      </a:cubicBezTo>
                      <a:cubicBezTo>
                        <a:pt x="180" y="499"/>
                        <a:pt x="247" y="532"/>
                        <a:pt x="320" y="532"/>
                      </a:cubicBezTo>
                      <a:cubicBezTo>
                        <a:pt x="327" y="532"/>
                        <a:pt x="334" y="532"/>
                        <a:pt x="341" y="531"/>
                      </a:cubicBezTo>
                      <a:cubicBezTo>
                        <a:pt x="674" y="531"/>
                        <a:pt x="769" y="225"/>
                        <a:pt x="769" y="62"/>
                      </a:cubicBezTo>
                      <a:cubicBezTo>
                        <a:pt x="769" y="41"/>
                        <a:pt x="756" y="21"/>
                        <a:pt x="729" y="21"/>
                      </a:cubicBezTo>
                      <a:cubicBezTo>
                        <a:pt x="708" y="21"/>
                        <a:pt x="688" y="35"/>
                        <a:pt x="688" y="62"/>
                      </a:cubicBezTo>
                      <a:cubicBezTo>
                        <a:pt x="688" y="75"/>
                        <a:pt x="681" y="456"/>
                        <a:pt x="341" y="456"/>
                      </a:cubicBezTo>
                      <a:cubicBezTo>
                        <a:pt x="286" y="456"/>
                        <a:pt x="232" y="436"/>
                        <a:pt x="191" y="395"/>
                      </a:cubicBezTo>
                      <a:cubicBezTo>
                        <a:pt x="89" y="279"/>
                        <a:pt x="103" y="41"/>
                        <a:pt x="103" y="41"/>
                      </a:cubicBezTo>
                      <a:cubicBezTo>
                        <a:pt x="103" y="21"/>
                        <a:pt x="82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45"/>
                <p:cNvSpPr/>
                <p:nvPr/>
              </p:nvSpPr>
              <p:spPr>
                <a:xfrm>
                  <a:off x="2682071" y="4537463"/>
                  <a:ext cx="59994" cy="6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" h="83" extrusionOk="0">
                      <a:moveTo>
                        <a:pt x="55" y="1"/>
                      </a:moveTo>
                      <a:cubicBezTo>
                        <a:pt x="0" y="1"/>
                        <a:pt x="0" y="75"/>
                        <a:pt x="55" y="82"/>
                      </a:cubicBezTo>
                      <a:lnTo>
                        <a:pt x="687" y="82"/>
                      </a:lnTo>
                      <a:cubicBezTo>
                        <a:pt x="742" y="75"/>
                        <a:pt x="742" y="1"/>
                        <a:pt x="6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45"/>
                <p:cNvSpPr/>
                <p:nvPr/>
              </p:nvSpPr>
              <p:spPr>
                <a:xfrm>
                  <a:off x="2920755" y="3735866"/>
                  <a:ext cx="21022" cy="68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846" extrusionOk="0">
                      <a:moveTo>
                        <a:pt x="215" y="0"/>
                      </a:moveTo>
                      <a:cubicBezTo>
                        <a:pt x="198" y="0"/>
                        <a:pt x="183" y="12"/>
                        <a:pt x="178" y="29"/>
                      </a:cubicBezTo>
                      <a:lnTo>
                        <a:pt x="8" y="798"/>
                      </a:lnTo>
                      <a:cubicBezTo>
                        <a:pt x="1" y="818"/>
                        <a:pt x="21" y="839"/>
                        <a:pt x="42" y="845"/>
                      </a:cubicBezTo>
                      <a:lnTo>
                        <a:pt x="49" y="845"/>
                      </a:lnTo>
                      <a:cubicBezTo>
                        <a:pt x="69" y="845"/>
                        <a:pt x="83" y="832"/>
                        <a:pt x="89" y="818"/>
                      </a:cubicBezTo>
                      <a:lnTo>
                        <a:pt x="259" y="49"/>
                      </a:lnTo>
                      <a:cubicBezTo>
                        <a:pt x="259" y="29"/>
                        <a:pt x="246" y="9"/>
                        <a:pt x="225" y="2"/>
                      </a:cubicBezTo>
                      <a:cubicBezTo>
                        <a:pt x="222" y="1"/>
                        <a:pt x="218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45"/>
                <p:cNvSpPr/>
                <p:nvPr/>
              </p:nvSpPr>
              <p:spPr>
                <a:xfrm>
                  <a:off x="2187481" y="3376223"/>
                  <a:ext cx="216287" cy="19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5" h="2374" extrusionOk="0">
                      <a:moveTo>
                        <a:pt x="1994" y="0"/>
                      </a:moveTo>
                      <a:cubicBezTo>
                        <a:pt x="1872" y="225"/>
                        <a:pt x="1736" y="436"/>
                        <a:pt x="1593" y="647"/>
                      </a:cubicBezTo>
                      <a:cubicBezTo>
                        <a:pt x="1518" y="721"/>
                        <a:pt x="1430" y="776"/>
                        <a:pt x="1321" y="810"/>
                      </a:cubicBezTo>
                      <a:cubicBezTo>
                        <a:pt x="1253" y="830"/>
                        <a:pt x="736" y="1096"/>
                        <a:pt x="661" y="1136"/>
                      </a:cubicBezTo>
                      <a:cubicBezTo>
                        <a:pt x="579" y="1177"/>
                        <a:pt x="212" y="1402"/>
                        <a:pt x="150" y="1422"/>
                      </a:cubicBezTo>
                      <a:cubicBezTo>
                        <a:pt x="89" y="1443"/>
                        <a:pt x="110" y="1504"/>
                        <a:pt x="184" y="1531"/>
                      </a:cubicBezTo>
                      <a:cubicBezTo>
                        <a:pt x="195" y="1535"/>
                        <a:pt x="208" y="1537"/>
                        <a:pt x="223" y="1537"/>
                      </a:cubicBezTo>
                      <a:cubicBezTo>
                        <a:pt x="313" y="1537"/>
                        <a:pt x="479" y="1477"/>
                        <a:pt x="565" y="1443"/>
                      </a:cubicBezTo>
                      <a:cubicBezTo>
                        <a:pt x="620" y="1422"/>
                        <a:pt x="674" y="1409"/>
                        <a:pt x="736" y="1402"/>
                      </a:cubicBezTo>
                      <a:lnTo>
                        <a:pt x="736" y="1402"/>
                      </a:lnTo>
                      <a:cubicBezTo>
                        <a:pt x="736" y="1402"/>
                        <a:pt x="429" y="1606"/>
                        <a:pt x="327" y="1674"/>
                      </a:cubicBezTo>
                      <a:cubicBezTo>
                        <a:pt x="198" y="1749"/>
                        <a:pt x="1" y="1830"/>
                        <a:pt x="14" y="1905"/>
                      </a:cubicBezTo>
                      <a:cubicBezTo>
                        <a:pt x="22" y="1945"/>
                        <a:pt x="62" y="1958"/>
                        <a:pt x="110" y="1958"/>
                      </a:cubicBezTo>
                      <a:cubicBezTo>
                        <a:pt x="151" y="1958"/>
                        <a:pt x="197" y="1949"/>
                        <a:pt x="232" y="1939"/>
                      </a:cubicBezTo>
                      <a:cubicBezTo>
                        <a:pt x="307" y="1919"/>
                        <a:pt x="661" y="1769"/>
                        <a:pt x="661" y="1769"/>
                      </a:cubicBezTo>
                      <a:lnTo>
                        <a:pt x="661" y="1769"/>
                      </a:lnTo>
                      <a:cubicBezTo>
                        <a:pt x="661" y="1769"/>
                        <a:pt x="382" y="1994"/>
                        <a:pt x="314" y="2048"/>
                      </a:cubicBezTo>
                      <a:cubicBezTo>
                        <a:pt x="259" y="2089"/>
                        <a:pt x="184" y="2143"/>
                        <a:pt x="273" y="2184"/>
                      </a:cubicBezTo>
                      <a:cubicBezTo>
                        <a:pt x="286" y="2190"/>
                        <a:pt x="301" y="2193"/>
                        <a:pt x="319" y="2193"/>
                      </a:cubicBezTo>
                      <a:cubicBezTo>
                        <a:pt x="424" y="2193"/>
                        <a:pt x="604" y="2099"/>
                        <a:pt x="715" y="2035"/>
                      </a:cubicBezTo>
                      <a:cubicBezTo>
                        <a:pt x="824" y="1960"/>
                        <a:pt x="926" y="1871"/>
                        <a:pt x="1021" y="1783"/>
                      </a:cubicBezTo>
                      <a:cubicBezTo>
                        <a:pt x="1035" y="1773"/>
                        <a:pt x="1048" y="1769"/>
                        <a:pt x="1058" y="1769"/>
                      </a:cubicBezTo>
                      <a:cubicBezTo>
                        <a:pt x="1077" y="1769"/>
                        <a:pt x="1087" y="1786"/>
                        <a:pt x="1083" y="1817"/>
                      </a:cubicBezTo>
                      <a:cubicBezTo>
                        <a:pt x="1076" y="1858"/>
                        <a:pt x="749" y="2164"/>
                        <a:pt x="695" y="2218"/>
                      </a:cubicBezTo>
                      <a:cubicBezTo>
                        <a:pt x="640" y="2266"/>
                        <a:pt x="634" y="2334"/>
                        <a:pt x="708" y="2368"/>
                      </a:cubicBezTo>
                      <a:cubicBezTo>
                        <a:pt x="717" y="2372"/>
                        <a:pt x="727" y="2374"/>
                        <a:pt x="737" y="2374"/>
                      </a:cubicBezTo>
                      <a:cubicBezTo>
                        <a:pt x="813" y="2374"/>
                        <a:pt x="923" y="2271"/>
                        <a:pt x="1001" y="2211"/>
                      </a:cubicBezTo>
                      <a:cubicBezTo>
                        <a:pt x="1083" y="2137"/>
                        <a:pt x="1341" y="1878"/>
                        <a:pt x="1470" y="1796"/>
                      </a:cubicBezTo>
                      <a:cubicBezTo>
                        <a:pt x="1518" y="1762"/>
                        <a:pt x="1577" y="1750"/>
                        <a:pt x="1633" y="1750"/>
                      </a:cubicBezTo>
                      <a:cubicBezTo>
                        <a:pt x="1722" y="1750"/>
                        <a:pt x="1806" y="1780"/>
                        <a:pt x="1831" y="1796"/>
                      </a:cubicBezTo>
                      <a:cubicBezTo>
                        <a:pt x="1879" y="1824"/>
                        <a:pt x="1777" y="2082"/>
                        <a:pt x="1763" y="2171"/>
                      </a:cubicBezTo>
                      <a:cubicBezTo>
                        <a:pt x="1742" y="2279"/>
                        <a:pt x="1777" y="2354"/>
                        <a:pt x="1872" y="2361"/>
                      </a:cubicBezTo>
                      <a:cubicBezTo>
                        <a:pt x="1874" y="2361"/>
                        <a:pt x="1877" y="2362"/>
                        <a:pt x="1879" y="2362"/>
                      </a:cubicBezTo>
                      <a:cubicBezTo>
                        <a:pt x="1970" y="2362"/>
                        <a:pt x="2023" y="2119"/>
                        <a:pt x="2076" y="1987"/>
                      </a:cubicBezTo>
                      <a:cubicBezTo>
                        <a:pt x="2123" y="1851"/>
                        <a:pt x="2171" y="1756"/>
                        <a:pt x="2212" y="1633"/>
                      </a:cubicBezTo>
                      <a:cubicBezTo>
                        <a:pt x="2253" y="1511"/>
                        <a:pt x="2253" y="1313"/>
                        <a:pt x="2280" y="1082"/>
                      </a:cubicBezTo>
                      <a:cubicBezTo>
                        <a:pt x="2307" y="858"/>
                        <a:pt x="2675" y="449"/>
                        <a:pt x="2675" y="449"/>
                      </a:cubicBezTo>
                      <a:lnTo>
                        <a:pt x="1994" y="0"/>
                      </a:ln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45"/>
                <p:cNvSpPr/>
                <p:nvPr/>
              </p:nvSpPr>
              <p:spPr>
                <a:xfrm>
                  <a:off x="2237045" y="3507613"/>
                  <a:ext cx="22073" cy="1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186" extrusionOk="0">
                      <a:moveTo>
                        <a:pt x="242" y="1"/>
                      </a:moveTo>
                      <a:cubicBezTo>
                        <a:pt x="236" y="1"/>
                        <a:pt x="230" y="3"/>
                        <a:pt x="225" y="8"/>
                      </a:cubicBezTo>
                      <a:lnTo>
                        <a:pt x="27" y="131"/>
                      </a:lnTo>
                      <a:cubicBezTo>
                        <a:pt x="0" y="144"/>
                        <a:pt x="14" y="185"/>
                        <a:pt x="48" y="185"/>
                      </a:cubicBezTo>
                      <a:cubicBezTo>
                        <a:pt x="55" y="185"/>
                        <a:pt x="61" y="178"/>
                        <a:pt x="68" y="171"/>
                      </a:cubicBezTo>
                      <a:lnTo>
                        <a:pt x="259" y="56"/>
                      </a:lnTo>
                      <a:cubicBezTo>
                        <a:pt x="272" y="42"/>
                        <a:pt x="272" y="29"/>
                        <a:pt x="265" y="15"/>
                      </a:cubicBezTo>
                      <a:cubicBezTo>
                        <a:pt x="261" y="7"/>
                        <a:pt x="252" y="1"/>
                        <a:pt x="2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45"/>
                <p:cNvSpPr/>
                <p:nvPr/>
              </p:nvSpPr>
              <p:spPr>
                <a:xfrm>
                  <a:off x="3032982" y="2815089"/>
                  <a:ext cx="277899" cy="406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5022" extrusionOk="0">
                      <a:moveTo>
                        <a:pt x="1" y="1"/>
                      </a:moveTo>
                      <a:lnTo>
                        <a:pt x="511" y="2947"/>
                      </a:lnTo>
                      <a:lnTo>
                        <a:pt x="3076" y="5022"/>
                      </a:lnTo>
                      <a:lnTo>
                        <a:pt x="3437" y="3083"/>
                      </a:lnTo>
                      <a:cubicBezTo>
                        <a:pt x="3382" y="3035"/>
                        <a:pt x="2178" y="851"/>
                        <a:pt x="1396" y="341"/>
                      </a:cubicBezTo>
                      <a:cubicBezTo>
                        <a:pt x="1015" y="82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45"/>
                <p:cNvSpPr/>
                <p:nvPr/>
              </p:nvSpPr>
              <p:spPr>
                <a:xfrm>
                  <a:off x="2612697" y="2807974"/>
                  <a:ext cx="555150" cy="69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6" h="8596" extrusionOk="0">
                      <a:moveTo>
                        <a:pt x="4600" y="0"/>
                      </a:moveTo>
                      <a:lnTo>
                        <a:pt x="4348" y="1184"/>
                      </a:lnTo>
                      <a:lnTo>
                        <a:pt x="3090" y="95"/>
                      </a:lnTo>
                      <a:lnTo>
                        <a:pt x="2518" y="225"/>
                      </a:lnTo>
                      <a:lnTo>
                        <a:pt x="777" y="1892"/>
                      </a:lnTo>
                      <a:cubicBezTo>
                        <a:pt x="777" y="1892"/>
                        <a:pt x="688" y="3790"/>
                        <a:pt x="566" y="5416"/>
                      </a:cubicBezTo>
                      <a:cubicBezTo>
                        <a:pt x="464" y="6654"/>
                        <a:pt x="1" y="7852"/>
                        <a:pt x="436" y="8294"/>
                      </a:cubicBezTo>
                      <a:cubicBezTo>
                        <a:pt x="597" y="8454"/>
                        <a:pt x="858" y="8595"/>
                        <a:pt x="1412" y="8595"/>
                      </a:cubicBezTo>
                      <a:cubicBezTo>
                        <a:pt x="1516" y="8595"/>
                        <a:pt x="1630" y="8590"/>
                        <a:pt x="1756" y="8580"/>
                      </a:cubicBezTo>
                      <a:cubicBezTo>
                        <a:pt x="2552" y="8518"/>
                        <a:pt x="4403" y="8362"/>
                        <a:pt x="4818" y="8362"/>
                      </a:cubicBezTo>
                      <a:cubicBezTo>
                        <a:pt x="5126" y="8362"/>
                        <a:pt x="5815" y="8428"/>
                        <a:pt x="6231" y="8428"/>
                      </a:cubicBezTo>
                      <a:cubicBezTo>
                        <a:pt x="6365" y="8428"/>
                        <a:pt x="6471" y="8421"/>
                        <a:pt x="6526" y="8403"/>
                      </a:cubicBezTo>
                      <a:cubicBezTo>
                        <a:pt x="6839" y="8301"/>
                        <a:pt x="6866" y="7654"/>
                        <a:pt x="6825" y="6906"/>
                      </a:cubicBezTo>
                      <a:cubicBezTo>
                        <a:pt x="6825" y="6906"/>
                        <a:pt x="6655" y="6157"/>
                        <a:pt x="6634" y="5872"/>
                      </a:cubicBezTo>
                      <a:cubicBezTo>
                        <a:pt x="6553" y="4912"/>
                        <a:pt x="6702" y="3905"/>
                        <a:pt x="6675" y="3545"/>
                      </a:cubicBezTo>
                      <a:cubicBezTo>
                        <a:pt x="6607" y="2756"/>
                        <a:pt x="6294" y="2055"/>
                        <a:pt x="5906" y="1191"/>
                      </a:cubicBezTo>
                      <a:cubicBezTo>
                        <a:pt x="5723" y="789"/>
                        <a:pt x="5485" y="422"/>
                        <a:pt x="5199" y="82"/>
                      </a:cubicBezTo>
                      <a:lnTo>
                        <a:pt x="4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45"/>
                <p:cNvSpPr/>
                <p:nvPr/>
              </p:nvSpPr>
              <p:spPr>
                <a:xfrm>
                  <a:off x="2311270" y="2826086"/>
                  <a:ext cx="505101" cy="669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" h="8282" extrusionOk="0">
                      <a:moveTo>
                        <a:pt x="6246" y="1"/>
                      </a:moveTo>
                      <a:lnTo>
                        <a:pt x="6246" y="1"/>
                      </a:lnTo>
                      <a:cubicBezTo>
                        <a:pt x="5818" y="82"/>
                        <a:pt x="5403" y="191"/>
                        <a:pt x="4994" y="334"/>
                      </a:cubicBezTo>
                      <a:cubicBezTo>
                        <a:pt x="3661" y="838"/>
                        <a:pt x="1" y="7178"/>
                        <a:pt x="28" y="7321"/>
                      </a:cubicBezTo>
                      <a:cubicBezTo>
                        <a:pt x="54" y="7468"/>
                        <a:pt x="1186" y="8282"/>
                        <a:pt x="1391" y="8282"/>
                      </a:cubicBezTo>
                      <a:cubicBezTo>
                        <a:pt x="1395" y="8282"/>
                        <a:pt x="1399" y="8281"/>
                        <a:pt x="1402" y="8281"/>
                      </a:cubicBezTo>
                      <a:cubicBezTo>
                        <a:pt x="1572" y="8247"/>
                        <a:pt x="4865" y="3763"/>
                        <a:pt x="4865" y="3763"/>
                      </a:cubicBezTo>
                      <a:lnTo>
                        <a:pt x="624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45"/>
                <p:cNvSpPr/>
                <p:nvPr/>
              </p:nvSpPr>
              <p:spPr>
                <a:xfrm>
                  <a:off x="2840466" y="2818971"/>
                  <a:ext cx="120555" cy="113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" h="1402" extrusionOk="0">
                      <a:moveTo>
                        <a:pt x="234" y="0"/>
                      </a:moveTo>
                      <a:cubicBezTo>
                        <a:pt x="218" y="0"/>
                        <a:pt x="203" y="9"/>
                        <a:pt x="198" y="28"/>
                      </a:cubicBezTo>
                      <a:cubicBezTo>
                        <a:pt x="191" y="62"/>
                        <a:pt x="1" y="783"/>
                        <a:pt x="388" y="1381"/>
                      </a:cubicBezTo>
                      <a:cubicBezTo>
                        <a:pt x="395" y="1395"/>
                        <a:pt x="409" y="1402"/>
                        <a:pt x="422" y="1402"/>
                      </a:cubicBezTo>
                      <a:lnTo>
                        <a:pt x="429" y="1402"/>
                      </a:lnTo>
                      <a:cubicBezTo>
                        <a:pt x="436" y="1402"/>
                        <a:pt x="443" y="1402"/>
                        <a:pt x="450" y="1395"/>
                      </a:cubicBezTo>
                      <a:cubicBezTo>
                        <a:pt x="456" y="1389"/>
                        <a:pt x="818" y="1102"/>
                        <a:pt x="1272" y="1102"/>
                      </a:cubicBezTo>
                      <a:cubicBezTo>
                        <a:pt x="1328" y="1102"/>
                        <a:pt x="1385" y="1106"/>
                        <a:pt x="1443" y="1116"/>
                      </a:cubicBezTo>
                      <a:cubicBezTo>
                        <a:pt x="1447" y="1117"/>
                        <a:pt x="1450" y="1118"/>
                        <a:pt x="1454" y="1118"/>
                      </a:cubicBezTo>
                      <a:cubicBezTo>
                        <a:pt x="1470" y="1118"/>
                        <a:pt x="1485" y="1106"/>
                        <a:pt x="1491" y="1089"/>
                      </a:cubicBezTo>
                      <a:cubicBezTo>
                        <a:pt x="1491" y="1062"/>
                        <a:pt x="1477" y="1041"/>
                        <a:pt x="1457" y="1041"/>
                      </a:cubicBezTo>
                      <a:cubicBezTo>
                        <a:pt x="1388" y="1029"/>
                        <a:pt x="1321" y="1023"/>
                        <a:pt x="1257" y="1023"/>
                      </a:cubicBezTo>
                      <a:cubicBezTo>
                        <a:pt x="858" y="1023"/>
                        <a:pt x="541" y="1230"/>
                        <a:pt x="436" y="1307"/>
                      </a:cubicBezTo>
                      <a:cubicBezTo>
                        <a:pt x="96" y="742"/>
                        <a:pt x="273" y="55"/>
                        <a:pt x="273" y="48"/>
                      </a:cubicBezTo>
                      <a:cubicBezTo>
                        <a:pt x="281" y="19"/>
                        <a:pt x="257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45"/>
                <p:cNvSpPr/>
                <p:nvPr/>
              </p:nvSpPr>
              <p:spPr>
                <a:xfrm>
                  <a:off x="2967570" y="2808702"/>
                  <a:ext cx="81987" cy="97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" h="1203" extrusionOk="0">
                      <a:moveTo>
                        <a:pt x="269" y="1"/>
                      </a:moveTo>
                      <a:cubicBezTo>
                        <a:pt x="255" y="1"/>
                        <a:pt x="243" y="6"/>
                        <a:pt x="238" y="18"/>
                      </a:cubicBezTo>
                      <a:cubicBezTo>
                        <a:pt x="225" y="39"/>
                        <a:pt x="232" y="59"/>
                        <a:pt x="245" y="73"/>
                      </a:cubicBezTo>
                      <a:cubicBezTo>
                        <a:pt x="259" y="73"/>
                        <a:pt x="803" y="447"/>
                        <a:pt x="926" y="1012"/>
                      </a:cubicBezTo>
                      <a:cubicBezTo>
                        <a:pt x="844" y="989"/>
                        <a:pt x="695" y="955"/>
                        <a:pt x="531" y="955"/>
                      </a:cubicBezTo>
                      <a:cubicBezTo>
                        <a:pt x="352" y="955"/>
                        <a:pt x="156" y="996"/>
                        <a:pt x="14" y="1134"/>
                      </a:cubicBezTo>
                      <a:cubicBezTo>
                        <a:pt x="0" y="1148"/>
                        <a:pt x="0" y="1175"/>
                        <a:pt x="14" y="1189"/>
                      </a:cubicBezTo>
                      <a:cubicBezTo>
                        <a:pt x="21" y="1195"/>
                        <a:pt x="34" y="1202"/>
                        <a:pt x="48" y="1202"/>
                      </a:cubicBezTo>
                      <a:cubicBezTo>
                        <a:pt x="55" y="1202"/>
                        <a:pt x="61" y="1202"/>
                        <a:pt x="68" y="1195"/>
                      </a:cubicBezTo>
                      <a:cubicBezTo>
                        <a:pt x="190" y="1073"/>
                        <a:pt x="365" y="1038"/>
                        <a:pt x="527" y="1038"/>
                      </a:cubicBezTo>
                      <a:cubicBezTo>
                        <a:pt x="753" y="1038"/>
                        <a:pt x="956" y="1107"/>
                        <a:pt x="960" y="1107"/>
                      </a:cubicBezTo>
                      <a:cubicBezTo>
                        <a:pt x="965" y="1110"/>
                        <a:pt x="972" y="1111"/>
                        <a:pt x="978" y="1111"/>
                      </a:cubicBezTo>
                      <a:cubicBezTo>
                        <a:pt x="988" y="1111"/>
                        <a:pt x="996" y="1108"/>
                        <a:pt x="1000" y="1100"/>
                      </a:cubicBezTo>
                      <a:cubicBezTo>
                        <a:pt x="1014" y="1093"/>
                        <a:pt x="1014" y="1080"/>
                        <a:pt x="1014" y="1066"/>
                      </a:cubicBezTo>
                      <a:cubicBezTo>
                        <a:pt x="919" y="433"/>
                        <a:pt x="320" y="25"/>
                        <a:pt x="293" y="5"/>
                      </a:cubicBezTo>
                      <a:cubicBezTo>
                        <a:pt x="285" y="2"/>
                        <a:pt x="277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45"/>
                <p:cNvSpPr/>
                <p:nvPr/>
              </p:nvSpPr>
              <p:spPr>
                <a:xfrm>
                  <a:off x="2962638" y="2902979"/>
                  <a:ext cx="44066" cy="578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7160" extrusionOk="0">
                      <a:moveTo>
                        <a:pt x="45" y="0"/>
                      </a:moveTo>
                      <a:cubicBezTo>
                        <a:pt x="41" y="0"/>
                        <a:pt x="38" y="1"/>
                        <a:pt x="34" y="2"/>
                      </a:cubicBezTo>
                      <a:cubicBezTo>
                        <a:pt x="14" y="9"/>
                        <a:pt x="0" y="29"/>
                        <a:pt x="7" y="50"/>
                      </a:cubicBezTo>
                      <a:cubicBezTo>
                        <a:pt x="170" y="587"/>
                        <a:pt x="163" y="1172"/>
                        <a:pt x="163" y="1730"/>
                      </a:cubicBezTo>
                      <a:lnTo>
                        <a:pt x="163" y="1928"/>
                      </a:lnTo>
                      <a:cubicBezTo>
                        <a:pt x="163" y="2526"/>
                        <a:pt x="184" y="3139"/>
                        <a:pt x="225" y="3737"/>
                      </a:cubicBezTo>
                      <a:cubicBezTo>
                        <a:pt x="272" y="4261"/>
                        <a:pt x="293" y="4785"/>
                        <a:pt x="279" y="5309"/>
                      </a:cubicBezTo>
                      <a:cubicBezTo>
                        <a:pt x="272" y="5670"/>
                        <a:pt x="306" y="6030"/>
                        <a:pt x="381" y="6384"/>
                      </a:cubicBezTo>
                      <a:cubicBezTo>
                        <a:pt x="435" y="6622"/>
                        <a:pt x="463" y="6867"/>
                        <a:pt x="449" y="7119"/>
                      </a:cubicBezTo>
                      <a:cubicBezTo>
                        <a:pt x="449" y="7139"/>
                        <a:pt x="469" y="7160"/>
                        <a:pt x="490" y="7160"/>
                      </a:cubicBezTo>
                      <a:cubicBezTo>
                        <a:pt x="510" y="7160"/>
                        <a:pt x="531" y="7146"/>
                        <a:pt x="531" y="7126"/>
                      </a:cubicBezTo>
                      <a:cubicBezTo>
                        <a:pt x="544" y="6867"/>
                        <a:pt x="517" y="6615"/>
                        <a:pt x="463" y="6370"/>
                      </a:cubicBezTo>
                      <a:cubicBezTo>
                        <a:pt x="381" y="6023"/>
                        <a:pt x="354" y="5663"/>
                        <a:pt x="361" y="5309"/>
                      </a:cubicBezTo>
                      <a:cubicBezTo>
                        <a:pt x="374" y="4785"/>
                        <a:pt x="354" y="4254"/>
                        <a:pt x="306" y="3731"/>
                      </a:cubicBezTo>
                      <a:cubicBezTo>
                        <a:pt x="265" y="3132"/>
                        <a:pt x="245" y="2526"/>
                        <a:pt x="245" y="1928"/>
                      </a:cubicBezTo>
                      <a:lnTo>
                        <a:pt x="245" y="1730"/>
                      </a:lnTo>
                      <a:cubicBezTo>
                        <a:pt x="245" y="1166"/>
                        <a:pt x="252" y="581"/>
                        <a:pt x="88" y="29"/>
                      </a:cubicBezTo>
                      <a:cubicBezTo>
                        <a:pt x="83" y="13"/>
                        <a:pt x="63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45"/>
                <p:cNvSpPr/>
                <p:nvPr/>
              </p:nvSpPr>
              <p:spPr>
                <a:xfrm>
                  <a:off x="3074945" y="2731971"/>
                  <a:ext cx="135836" cy="189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" h="2342" extrusionOk="0">
                      <a:moveTo>
                        <a:pt x="82" y="1"/>
                      </a:moveTo>
                      <a:cubicBezTo>
                        <a:pt x="43" y="1"/>
                        <a:pt x="0" y="73"/>
                        <a:pt x="26" y="165"/>
                      </a:cubicBezTo>
                      <a:cubicBezTo>
                        <a:pt x="53" y="260"/>
                        <a:pt x="319" y="437"/>
                        <a:pt x="319" y="437"/>
                      </a:cubicBezTo>
                      <a:cubicBezTo>
                        <a:pt x="264" y="444"/>
                        <a:pt x="223" y="464"/>
                        <a:pt x="196" y="505"/>
                      </a:cubicBezTo>
                      <a:cubicBezTo>
                        <a:pt x="142" y="627"/>
                        <a:pt x="108" y="750"/>
                        <a:pt x="94" y="879"/>
                      </a:cubicBezTo>
                      <a:cubicBezTo>
                        <a:pt x="115" y="981"/>
                        <a:pt x="142" y="1076"/>
                        <a:pt x="176" y="1172"/>
                      </a:cubicBezTo>
                      <a:cubicBezTo>
                        <a:pt x="196" y="1219"/>
                        <a:pt x="394" y="1321"/>
                        <a:pt x="394" y="1321"/>
                      </a:cubicBezTo>
                      <a:cubicBezTo>
                        <a:pt x="353" y="1437"/>
                        <a:pt x="360" y="1559"/>
                        <a:pt x="400" y="1675"/>
                      </a:cubicBezTo>
                      <a:cubicBezTo>
                        <a:pt x="468" y="1845"/>
                        <a:pt x="523" y="1879"/>
                        <a:pt x="611" y="1900"/>
                      </a:cubicBezTo>
                      <a:cubicBezTo>
                        <a:pt x="700" y="1927"/>
                        <a:pt x="1047" y="2342"/>
                        <a:pt x="1047" y="2342"/>
                      </a:cubicBezTo>
                      <a:lnTo>
                        <a:pt x="1679" y="1988"/>
                      </a:lnTo>
                      <a:cubicBezTo>
                        <a:pt x="1679" y="1988"/>
                        <a:pt x="1210" y="1512"/>
                        <a:pt x="1162" y="1416"/>
                      </a:cubicBezTo>
                      <a:cubicBezTo>
                        <a:pt x="1115" y="1321"/>
                        <a:pt x="1040" y="743"/>
                        <a:pt x="972" y="668"/>
                      </a:cubicBezTo>
                      <a:cubicBezTo>
                        <a:pt x="931" y="620"/>
                        <a:pt x="877" y="586"/>
                        <a:pt x="815" y="573"/>
                      </a:cubicBezTo>
                      <a:cubicBezTo>
                        <a:pt x="815" y="573"/>
                        <a:pt x="577" y="321"/>
                        <a:pt x="502" y="246"/>
                      </a:cubicBezTo>
                      <a:cubicBezTo>
                        <a:pt x="373" y="151"/>
                        <a:pt x="237" y="69"/>
                        <a:pt x="87" y="1"/>
                      </a:cubicBezTo>
                      <a:cubicBezTo>
                        <a:pt x="86" y="1"/>
                        <a:pt x="84" y="1"/>
                        <a:pt x="82" y="1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45"/>
                <p:cNvSpPr/>
                <p:nvPr/>
              </p:nvSpPr>
              <p:spPr>
                <a:xfrm>
                  <a:off x="3097342" y="2765040"/>
                  <a:ext cx="39700" cy="1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212" extrusionOk="0">
                      <a:moveTo>
                        <a:pt x="42" y="1"/>
                      </a:moveTo>
                      <a:cubicBezTo>
                        <a:pt x="8" y="1"/>
                        <a:pt x="1" y="55"/>
                        <a:pt x="35" y="62"/>
                      </a:cubicBezTo>
                      <a:cubicBezTo>
                        <a:pt x="178" y="82"/>
                        <a:pt x="321" y="137"/>
                        <a:pt x="443" y="211"/>
                      </a:cubicBezTo>
                      <a:lnTo>
                        <a:pt x="464" y="211"/>
                      </a:lnTo>
                      <a:cubicBezTo>
                        <a:pt x="470" y="211"/>
                        <a:pt x="477" y="211"/>
                        <a:pt x="484" y="205"/>
                      </a:cubicBezTo>
                      <a:cubicBezTo>
                        <a:pt x="491" y="191"/>
                        <a:pt x="491" y="171"/>
                        <a:pt x="477" y="164"/>
                      </a:cubicBezTo>
                      <a:cubicBezTo>
                        <a:pt x="341" y="82"/>
                        <a:pt x="198" y="28"/>
                        <a:pt x="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45"/>
                <p:cNvSpPr/>
                <p:nvPr/>
              </p:nvSpPr>
              <p:spPr>
                <a:xfrm>
                  <a:off x="3080282" y="2780969"/>
                  <a:ext cx="50211" cy="22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273" extrusionOk="0">
                      <a:moveTo>
                        <a:pt x="586" y="1"/>
                      </a:moveTo>
                      <a:cubicBezTo>
                        <a:pt x="566" y="8"/>
                        <a:pt x="191" y="55"/>
                        <a:pt x="117" y="76"/>
                      </a:cubicBezTo>
                      <a:cubicBezTo>
                        <a:pt x="49" y="89"/>
                        <a:pt x="15" y="212"/>
                        <a:pt x="8" y="239"/>
                      </a:cubicBezTo>
                      <a:cubicBezTo>
                        <a:pt x="1" y="253"/>
                        <a:pt x="8" y="266"/>
                        <a:pt x="21" y="273"/>
                      </a:cubicBezTo>
                      <a:lnTo>
                        <a:pt x="35" y="273"/>
                      </a:lnTo>
                      <a:cubicBezTo>
                        <a:pt x="42" y="273"/>
                        <a:pt x="55" y="266"/>
                        <a:pt x="62" y="253"/>
                      </a:cubicBezTo>
                      <a:cubicBezTo>
                        <a:pt x="76" y="205"/>
                        <a:pt x="103" y="137"/>
                        <a:pt x="130" y="130"/>
                      </a:cubicBezTo>
                      <a:cubicBezTo>
                        <a:pt x="191" y="117"/>
                        <a:pt x="586" y="62"/>
                        <a:pt x="593" y="62"/>
                      </a:cubicBezTo>
                      <a:cubicBezTo>
                        <a:pt x="606" y="55"/>
                        <a:pt x="620" y="42"/>
                        <a:pt x="613" y="28"/>
                      </a:cubicBezTo>
                      <a:cubicBezTo>
                        <a:pt x="613" y="8"/>
                        <a:pt x="600" y="1"/>
                        <a:pt x="5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45"/>
                <p:cNvSpPr/>
                <p:nvPr/>
              </p:nvSpPr>
              <p:spPr>
                <a:xfrm>
                  <a:off x="3105589" y="2815575"/>
                  <a:ext cx="15362" cy="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67" extrusionOk="0">
                      <a:moveTo>
                        <a:pt x="143" y="1"/>
                      </a:moveTo>
                      <a:cubicBezTo>
                        <a:pt x="141" y="1"/>
                        <a:pt x="139" y="1"/>
                        <a:pt x="137" y="1"/>
                      </a:cubicBezTo>
                      <a:cubicBezTo>
                        <a:pt x="76" y="22"/>
                        <a:pt x="21" y="70"/>
                        <a:pt x="8" y="131"/>
                      </a:cubicBezTo>
                      <a:cubicBezTo>
                        <a:pt x="1" y="151"/>
                        <a:pt x="15" y="165"/>
                        <a:pt x="28" y="165"/>
                      </a:cubicBezTo>
                      <a:cubicBezTo>
                        <a:pt x="32" y="166"/>
                        <a:pt x="36" y="167"/>
                        <a:pt x="39" y="167"/>
                      </a:cubicBezTo>
                      <a:cubicBezTo>
                        <a:pt x="55" y="167"/>
                        <a:pt x="69" y="155"/>
                        <a:pt x="69" y="144"/>
                      </a:cubicBezTo>
                      <a:cubicBezTo>
                        <a:pt x="76" y="83"/>
                        <a:pt x="151" y="56"/>
                        <a:pt x="151" y="56"/>
                      </a:cubicBezTo>
                      <a:cubicBezTo>
                        <a:pt x="189" y="50"/>
                        <a:pt x="173" y="1"/>
                        <a:pt x="1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45"/>
                <p:cNvSpPr/>
                <p:nvPr/>
              </p:nvSpPr>
              <p:spPr>
                <a:xfrm>
                  <a:off x="3098474" y="2802880"/>
                  <a:ext cx="13826" cy="38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479" extrusionOk="0">
                      <a:moveTo>
                        <a:pt x="127" y="1"/>
                      </a:moveTo>
                      <a:cubicBezTo>
                        <a:pt x="121" y="1"/>
                        <a:pt x="115" y="3"/>
                        <a:pt x="109" y="9"/>
                      </a:cubicBezTo>
                      <a:cubicBezTo>
                        <a:pt x="103" y="9"/>
                        <a:pt x="0" y="90"/>
                        <a:pt x="35" y="186"/>
                      </a:cubicBezTo>
                      <a:lnTo>
                        <a:pt x="41" y="199"/>
                      </a:lnTo>
                      <a:cubicBezTo>
                        <a:pt x="96" y="267"/>
                        <a:pt x="109" y="356"/>
                        <a:pt x="75" y="437"/>
                      </a:cubicBezTo>
                      <a:cubicBezTo>
                        <a:pt x="69" y="451"/>
                        <a:pt x="69" y="471"/>
                        <a:pt x="89" y="478"/>
                      </a:cubicBezTo>
                      <a:lnTo>
                        <a:pt x="103" y="478"/>
                      </a:lnTo>
                      <a:cubicBezTo>
                        <a:pt x="109" y="478"/>
                        <a:pt x="116" y="471"/>
                        <a:pt x="123" y="465"/>
                      </a:cubicBezTo>
                      <a:cubicBezTo>
                        <a:pt x="171" y="369"/>
                        <a:pt x="157" y="247"/>
                        <a:pt x="89" y="165"/>
                      </a:cubicBezTo>
                      <a:cubicBezTo>
                        <a:pt x="69" y="104"/>
                        <a:pt x="143" y="50"/>
                        <a:pt x="143" y="50"/>
                      </a:cubicBezTo>
                      <a:cubicBezTo>
                        <a:pt x="165" y="34"/>
                        <a:pt x="148" y="1"/>
                        <a:pt x="1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45"/>
                <p:cNvSpPr/>
                <p:nvPr/>
              </p:nvSpPr>
              <p:spPr>
                <a:xfrm>
                  <a:off x="3092410" y="2807166"/>
                  <a:ext cx="13260" cy="11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147" extrusionOk="0">
                      <a:moveTo>
                        <a:pt x="31" y="1"/>
                      </a:moveTo>
                      <a:cubicBezTo>
                        <a:pt x="21" y="1"/>
                        <a:pt x="12" y="7"/>
                        <a:pt x="7" y="17"/>
                      </a:cubicBezTo>
                      <a:cubicBezTo>
                        <a:pt x="1" y="31"/>
                        <a:pt x="7" y="51"/>
                        <a:pt x="21" y="58"/>
                      </a:cubicBezTo>
                      <a:cubicBezTo>
                        <a:pt x="62" y="65"/>
                        <a:pt x="89" y="92"/>
                        <a:pt x="110" y="126"/>
                      </a:cubicBezTo>
                      <a:cubicBezTo>
                        <a:pt x="110" y="140"/>
                        <a:pt x="123" y="146"/>
                        <a:pt x="137" y="146"/>
                      </a:cubicBezTo>
                      <a:lnTo>
                        <a:pt x="144" y="146"/>
                      </a:lnTo>
                      <a:cubicBezTo>
                        <a:pt x="157" y="140"/>
                        <a:pt x="164" y="126"/>
                        <a:pt x="164" y="112"/>
                      </a:cubicBezTo>
                      <a:cubicBezTo>
                        <a:pt x="137" y="58"/>
                        <a:pt x="96" y="17"/>
                        <a:pt x="41" y="3"/>
                      </a:cubicBezTo>
                      <a:cubicBezTo>
                        <a:pt x="38" y="2"/>
                        <a:pt x="34" y="1"/>
                        <a:pt x="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45"/>
                <p:cNvSpPr/>
                <p:nvPr/>
              </p:nvSpPr>
              <p:spPr>
                <a:xfrm>
                  <a:off x="3105104" y="2857458"/>
                  <a:ext cx="280163" cy="378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5" h="4685" extrusionOk="0">
                      <a:moveTo>
                        <a:pt x="1048" y="0"/>
                      </a:moveTo>
                      <a:cubicBezTo>
                        <a:pt x="903" y="0"/>
                        <a:pt x="81" y="554"/>
                        <a:pt x="41" y="660"/>
                      </a:cubicBezTo>
                      <a:cubicBezTo>
                        <a:pt x="0" y="769"/>
                        <a:pt x="1456" y="3627"/>
                        <a:pt x="2062" y="4375"/>
                      </a:cubicBezTo>
                      <a:cubicBezTo>
                        <a:pt x="2218" y="4570"/>
                        <a:pt x="2504" y="4685"/>
                        <a:pt x="2775" y="4685"/>
                      </a:cubicBezTo>
                      <a:cubicBezTo>
                        <a:pt x="3132" y="4685"/>
                        <a:pt x="3465" y="4486"/>
                        <a:pt x="3450" y="4008"/>
                      </a:cubicBezTo>
                      <a:cubicBezTo>
                        <a:pt x="3416" y="3219"/>
                        <a:pt x="1170" y="14"/>
                        <a:pt x="1055" y="1"/>
                      </a:cubicBezTo>
                      <a:cubicBezTo>
                        <a:pt x="1053" y="0"/>
                        <a:pt x="1050" y="0"/>
                        <a:pt x="104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45"/>
                <p:cNvSpPr/>
                <p:nvPr/>
              </p:nvSpPr>
              <p:spPr>
                <a:xfrm>
                  <a:off x="3102840" y="2892629"/>
                  <a:ext cx="159123" cy="303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8" h="3757" extrusionOk="0">
                      <a:moveTo>
                        <a:pt x="282" y="1"/>
                      </a:moveTo>
                      <a:cubicBezTo>
                        <a:pt x="275" y="1"/>
                        <a:pt x="267" y="3"/>
                        <a:pt x="259" y="8"/>
                      </a:cubicBezTo>
                      <a:cubicBezTo>
                        <a:pt x="171" y="55"/>
                        <a:pt x="96" y="123"/>
                        <a:pt x="35" y="205"/>
                      </a:cubicBezTo>
                      <a:cubicBezTo>
                        <a:pt x="15" y="225"/>
                        <a:pt x="1" y="260"/>
                        <a:pt x="205" y="688"/>
                      </a:cubicBezTo>
                      <a:cubicBezTo>
                        <a:pt x="321" y="947"/>
                        <a:pt x="498" y="1294"/>
                        <a:pt x="688" y="1661"/>
                      </a:cubicBezTo>
                      <a:cubicBezTo>
                        <a:pt x="1055" y="2375"/>
                        <a:pt x="1457" y="3069"/>
                        <a:pt x="1892" y="3743"/>
                      </a:cubicBezTo>
                      <a:cubicBezTo>
                        <a:pt x="1899" y="3750"/>
                        <a:pt x="1913" y="3757"/>
                        <a:pt x="1926" y="3757"/>
                      </a:cubicBezTo>
                      <a:cubicBezTo>
                        <a:pt x="1933" y="3757"/>
                        <a:pt x="1940" y="3757"/>
                        <a:pt x="1947" y="3750"/>
                      </a:cubicBezTo>
                      <a:cubicBezTo>
                        <a:pt x="1967" y="3743"/>
                        <a:pt x="1967" y="3716"/>
                        <a:pt x="1960" y="3695"/>
                      </a:cubicBezTo>
                      <a:cubicBezTo>
                        <a:pt x="1294" y="2722"/>
                        <a:pt x="123" y="436"/>
                        <a:pt x="103" y="239"/>
                      </a:cubicBezTo>
                      <a:cubicBezTo>
                        <a:pt x="157" y="178"/>
                        <a:pt x="225" y="117"/>
                        <a:pt x="300" y="76"/>
                      </a:cubicBezTo>
                      <a:cubicBezTo>
                        <a:pt x="321" y="62"/>
                        <a:pt x="327" y="42"/>
                        <a:pt x="314" y="21"/>
                      </a:cubicBezTo>
                      <a:cubicBezTo>
                        <a:pt x="309" y="8"/>
                        <a:pt x="297" y="1"/>
                        <a:pt x="2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45"/>
                <p:cNvSpPr/>
                <p:nvPr/>
              </p:nvSpPr>
              <p:spPr>
                <a:xfrm>
                  <a:off x="2661696" y="3136326"/>
                  <a:ext cx="41317" cy="47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593" extrusionOk="0">
                      <a:moveTo>
                        <a:pt x="470" y="0"/>
                      </a:moveTo>
                      <a:cubicBezTo>
                        <a:pt x="458" y="0"/>
                        <a:pt x="444" y="6"/>
                        <a:pt x="436" y="15"/>
                      </a:cubicBezTo>
                      <a:lnTo>
                        <a:pt x="21" y="525"/>
                      </a:lnTo>
                      <a:cubicBezTo>
                        <a:pt x="0" y="552"/>
                        <a:pt x="21" y="593"/>
                        <a:pt x="55" y="593"/>
                      </a:cubicBezTo>
                      <a:cubicBezTo>
                        <a:pt x="62" y="593"/>
                        <a:pt x="75" y="586"/>
                        <a:pt x="82" y="579"/>
                      </a:cubicBezTo>
                      <a:lnTo>
                        <a:pt x="497" y="69"/>
                      </a:lnTo>
                      <a:cubicBezTo>
                        <a:pt x="511" y="49"/>
                        <a:pt x="511" y="21"/>
                        <a:pt x="490" y="8"/>
                      </a:cubicBezTo>
                      <a:cubicBezTo>
                        <a:pt x="485" y="3"/>
                        <a:pt x="478" y="0"/>
                        <a:pt x="4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45"/>
                <p:cNvSpPr/>
                <p:nvPr/>
              </p:nvSpPr>
              <p:spPr>
                <a:xfrm>
                  <a:off x="2680292" y="3452712"/>
                  <a:ext cx="37032" cy="48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" h="606" extrusionOk="0">
                      <a:moveTo>
                        <a:pt x="48" y="0"/>
                      </a:moveTo>
                      <a:cubicBezTo>
                        <a:pt x="24" y="0"/>
                        <a:pt x="0" y="19"/>
                        <a:pt x="9" y="48"/>
                      </a:cubicBezTo>
                      <a:cubicBezTo>
                        <a:pt x="70" y="272"/>
                        <a:pt x="206" y="463"/>
                        <a:pt x="390" y="599"/>
                      </a:cubicBezTo>
                      <a:cubicBezTo>
                        <a:pt x="396" y="606"/>
                        <a:pt x="403" y="606"/>
                        <a:pt x="410" y="606"/>
                      </a:cubicBezTo>
                      <a:cubicBezTo>
                        <a:pt x="424" y="606"/>
                        <a:pt x="437" y="599"/>
                        <a:pt x="444" y="592"/>
                      </a:cubicBezTo>
                      <a:cubicBezTo>
                        <a:pt x="458" y="571"/>
                        <a:pt x="458" y="551"/>
                        <a:pt x="437" y="537"/>
                      </a:cubicBezTo>
                      <a:cubicBezTo>
                        <a:pt x="267" y="408"/>
                        <a:pt x="145" y="231"/>
                        <a:pt x="83" y="27"/>
                      </a:cubicBezTo>
                      <a:cubicBezTo>
                        <a:pt x="78" y="8"/>
                        <a:pt x="63" y="0"/>
                        <a:pt x="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45"/>
                <p:cNvSpPr/>
                <p:nvPr/>
              </p:nvSpPr>
              <p:spPr>
                <a:xfrm>
                  <a:off x="2723307" y="3472845"/>
                  <a:ext cx="14392" cy="2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350" extrusionOk="0">
                      <a:moveTo>
                        <a:pt x="39" y="1"/>
                      </a:moveTo>
                      <a:cubicBezTo>
                        <a:pt x="35" y="1"/>
                        <a:pt x="31" y="2"/>
                        <a:pt x="28" y="3"/>
                      </a:cubicBezTo>
                      <a:cubicBezTo>
                        <a:pt x="7" y="10"/>
                        <a:pt x="0" y="37"/>
                        <a:pt x="7" y="57"/>
                      </a:cubicBezTo>
                      <a:lnTo>
                        <a:pt x="89" y="322"/>
                      </a:lnTo>
                      <a:cubicBezTo>
                        <a:pt x="96" y="343"/>
                        <a:pt x="109" y="350"/>
                        <a:pt x="130" y="350"/>
                      </a:cubicBezTo>
                      <a:lnTo>
                        <a:pt x="143" y="350"/>
                      </a:lnTo>
                      <a:cubicBezTo>
                        <a:pt x="171" y="343"/>
                        <a:pt x="177" y="322"/>
                        <a:pt x="171" y="302"/>
                      </a:cubicBezTo>
                      <a:lnTo>
                        <a:pt x="82" y="30"/>
                      </a:lnTo>
                      <a:cubicBezTo>
                        <a:pt x="76" y="13"/>
                        <a:pt x="57" y="1"/>
                        <a:pt x="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2" name="Google Shape;812;p45"/>
              <p:cNvGrpSpPr/>
              <p:nvPr/>
            </p:nvGrpSpPr>
            <p:grpSpPr>
              <a:xfrm>
                <a:off x="5681226" y="2340956"/>
                <a:ext cx="1567455" cy="2253591"/>
                <a:chOff x="5681226" y="2340956"/>
                <a:chExt cx="1567455" cy="2253591"/>
              </a:xfrm>
            </p:grpSpPr>
            <p:sp>
              <p:nvSpPr>
                <p:cNvPr id="813" name="Google Shape;813;p45"/>
                <p:cNvSpPr/>
                <p:nvPr/>
              </p:nvSpPr>
              <p:spPr>
                <a:xfrm>
                  <a:off x="6304456" y="3910594"/>
                  <a:ext cx="167855" cy="625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6" h="7734" extrusionOk="0">
                      <a:moveTo>
                        <a:pt x="1953" y="1"/>
                      </a:moveTo>
                      <a:cubicBezTo>
                        <a:pt x="1206" y="1"/>
                        <a:pt x="881" y="383"/>
                        <a:pt x="140" y="383"/>
                      </a:cubicBezTo>
                      <a:cubicBezTo>
                        <a:pt x="95" y="383"/>
                        <a:pt x="49" y="381"/>
                        <a:pt x="1" y="379"/>
                      </a:cubicBezTo>
                      <a:lnTo>
                        <a:pt x="1" y="379"/>
                      </a:lnTo>
                      <a:cubicBezTo>
                        <a:pt x="1" y="379"/>
                        <a:pt x="565" y="7345"/>
                        <a:pt x="511" y="7624"/>
                      </a:cubicBezTo>
                      <a:lnTo>
                        <a:pt x="1355" y="7733"/>
                      </a:lnTo>
                      <a:cubicBezTo>
                        <a:pt x="1395" y="7202"/>
                        <a:pt x="2076" y="4"/>
                        <a:pt x="2076" y="4"/>
                      </a:cubicBezTo>
                      <a:cubicBezTo>
                        <a:pt x="2034" y="2"/>
                        <a:pt x="1993" y="1"/>
                        <a:pt x="1953" y="1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45"/>
                <p:cNvSpPr/>
                <p:nvPr/>
              </p:nvSpPr>
              <p:spPr>
                <a:xfrm>
                  <a:off x="6600466" y="3797559"/>
                  <a:ext cx="166723" cy="723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2" h="8948" extrusionOk="0">
                      <a:moveTo>
                        <a:pt x="1946" y="1"/>
                      </a:moveTo>
                      <a:lnTo>
                        <a:pt x="1946" y="1"/>
                      </a:lnTo>
                      <a:cubicBezTo>
                        <a:pt x="1293" y="150"/>
                        <a:pt x="279" y="259"/>
                        <a:pt x="0" y="327"/>
                      </a:cubicBezTo>
                      <a:lnTo>
                        <a:pt x="646" y="8859"/>
                      </a:lnTo>
                      <a:lnTo>
                        <a:pt x="1612" y="8947"/>
                      </a:lnTo>
                      <a:cubicBezTo>
                        <a:pt x="1612" y="8947"/>
                        <a:pt x="2062" y="654"/>
                        <a:pt x="1946" y="1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45"/>
                <p:cNvSpPr/>
                <p:nvPr/>
              </p:nvSpPr>
              <p:spPr>
                <a:xfrm>
                  <a:off x="6262088" y="3360214"/>
                  <a:ext cx="542537" cy="1050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0" h="12988" extrusionOk="0">
                      <a:moveTo>
                        <a:pt x="715" y="1"/>
                      </a:moveTo>
                      <a:cubicBezTo>
                        <a:pt x="715" y="1"/>
                        <a:pt x="491" y="695"/>
                        <a:pt x="402" y="1886"/>
                      </a:cubicBezTo>
                      <a:cubicBezTo>
                        <a:pt x="327" y="2933"/>
                        <a:pt x="137" y="8009"/>
                        <a:pt x="76" y="9567"/>
                      </a:cubicBezTo>
                      <a:cubicBezTo>
                        <a:pt x="1" y="11553"/>
                        <a:pt x="76" y="12737"/>
                        <a:pt x="76" y="12737"/>
                      </a:cubicBezTo>
                      <a:cubicBezTo>
                        <a:pt x="695" y="12908"/>
                        <a:pt x="1166" y="12988"/>
                        <a:pt x="1658" y="12988"/>
                      </a:cubicBezTo>
                      <a:cubicBezTo>
                        <a:pt x="2106" y="12988"/>
                        <a:pt x="2572" y="12922"/>
                        <a:pt x="3185" y="12798"/>
                      </a:cubicBezTo>
                      <a:cubicBezTo>
                        <a:pt x="3083" y="11220"/>
                        <a:pt x="3260" y="5315"/>
                        <a:pt x="3260" y="5315"/>
                      </a:cubicBezTo>
                      <a:lnTo>
                        <a:pt x="3661" y="12805"/>
                      </a:lnTo>
                      <a:cubicBezTo>
                        <a:pt x="4081" y="12879"/>
                        <a:pt x="4498" y="12920"/>
                        <a:pt x="4911" y="12920"/>
                      </a:cubicBezTo>
                      <a:cubicBezTo>
                        <a:pt x="5521" y="12920"/>
                        <a:pt x="6121" y="12831"/>
                        <a:pt x="6709" y="12628"/>
                      </a:cubicBezTo>
                      <a:cubicBezTo>
                        <a:pt x="6709" y="12622"/>
                        <a:pt x="6539" y="3743"/>
                        <a:pt x="6430" y="2437"/>
                      </a:cubicBezTo>
                      <a:cubicBezTo>
                        <a:pt x="6315" y="1117"/>
                        <a:pt x="6212" y="144"/>
                        <a:pt x="6212" y="144"/>
                      </a:cubicBezTo>
                      <a:lnTo>
                        <a:pt x="71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45"/>
                <p:cNvSpPr/>
                <p:nvPr/>
              </p:nvSpPr>
              <p:spPr>
                <a:xfrm>
                  <a:off x="6237346" y="4486443"/>
                  <a:ext cx="195346" cy="108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6" h="1337" extrusionOk="0">
                      <a:moveTo>
                        <a:pt x="1757" y="1"/>
                      </a:moveTo>
                      <a:cubicBezTo>
                        <a:pt x="1562" y="1"/>
                        <a:pt x="1361" y="29"/>
                        <a:pt x="1287" y="94"/>
                      </a:cubicBezTo>
                      <a:cubicBezTo>
                        <a:pt x="1164" y="210"/>
                        <a:pt x="1028" y="312"/>
                        <a:pt x="885" y="400"/>
                      </a:cubicBezTo>
                      <a:cubicBezTo>
                        <a:pt x="769" y="475"/>
                        <a:pt x="354" y="618"/>
                        <a:pt x="178" y="781"/>
                      </a:cubicBezTo>
                      <a:cubicBezTo>
                        <a:pt x="1" y="945"/>
                        <a:pt x="1" y="1176"/>
                        <a:pt x="110" y="1278"/>
                      </a:cubicBezTo>
                      <a:cubicBezTo>
                        <a:pt x="162" y="1324"/>
                        <a:pt x="277" y="1337"/>
                        <a:pt x="436" y="1337"/>
                      </a:cubicBezTo>
                      <a:cubicBezTo>
                        <a:pt x="626" y="1337"/>
                        <a:pt x="881" y="1319"/>
                        <a:pt x="1171" y="1319"/>
                      </a:cubicBezTo>
                      <a:cubicBezTo>
                        <a:pt x="1538" y="1312"/>
                        <a:pt x="1906" y="1285"/>
                        <a:pt x="2273" y="1237"/>
                      </a:cubicBezTo>
                      <a:cubicBezTo>
                        <a:pt x="2416" y="1196"/>
                        <a:pt x="2402" y="1006"/>
                        <a:pt x="2389" y="897"/>
                      </a:cubicBezTo>
                      <a:cubicBezTo>
                        <a:pt x="2389" y="706"/>
                        <a:pt x="2375" y="516"/>
                        <a:pt x="2334" y="332"/>
                      </a:cubicBezTo>
                      <a:cubicBezTo>
                        <a:pt x="2307" y="237"/>
                        <a:pt x="2259" y="149"/>
                        <a:pt x="2191" y="80"/>
                      </a:cubicBezTo>
                      <a:cubicBezTo>
                        <a:pt x="2140" y="29"/>
                        <a:pt x="1952" y="1"/>
                        <a:pt x="175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45"/>
                <p:cNvSpPr/>
                <p:nvPr/>
              </p:nvSpPr>
              <p:spPr>
                <a:xfrm>
                  <a:off x="6640004" y="4486443"/>
                  <a:ext cx="195427" cy="108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7" h="1337" extrusionOk="0">
                      <a:moveTo>
                        <a:pt x="660" y="1"/>
                      </a:moveTo>
                      <a:cubicBezTo>
                        <a:pt x="465" y="1"/>
                        <a:pt x="276" y="29"/>
                        <a:pt x="225" y="80"/>
                      </a:cubicBezTo>
                      <a:cubicBezTo>
                        <a:pt x="157" y="149"/>
                        <a:pt x="103" y="237"/>
                        <a:pt x="76" y="332"/>
                      </a:cubicBezTo>
                      <a:cubicBezTo>
                        <a:pt x="42" y="516"/>
                        <a:pt x="21" y="706"/>
                        <a:pt x="21" y="897"/>
                      </a:cubicBezTo>
                      <a:cubicBezTo>
                        <a:pt x="14" y="1006"/>
                        <a:pt x="1" y="1196"/>
                        <a:pt x="137" y="1237"/>
                      </a:cubicBezTo>
                      <a:cubicBezTo>
                        <a:pt x="504" y="1285"/>
                        <a:pt x="879" y="1312"/>
                        <a:pt x="1246" y="1319"/>
                      </a:cubicBezTo>
                      <a:cubicBezTo>
                        <a:pt x="1535" y="1319"/>
                        <a:pt x="1790" y="1337"/>
                        <a:pt x="1980" y="1337"/>
                      </a:cubicBezTo>
                      <a:cubicBezTo>
                        <a:pt x="2138" y="1337"/>
                        <a:pt x="2251" y="1324"/>
                        <a:pt x="2300" y="1278"/>
                      </a:cubicBezTo>
                      <a:cubicBezTo>
                        <a:pt x="2416" y="1176"/>
                        <a:pt x="2409" y="945"/>
                        <a:pt x="2239" y="781"/>
                      </a:cubicBezTo>
                      <a:cubicBezTo>
                        <a:pt x="2062" y="618"/>
                        <a:pt x="1647" y="475"/>
                        <a:pt x="1532" y="400"/>
                      </a:cubicBezTo>
                      <a:cubicBezTo>
                        <a:pt x="1389" y="312"/>
                        <a:pt x="1253" y="210"/>
                        <a:pt x="1130" y="94"/>
                      </a:cubicBezTo>
                      <a:cubicBezTo>
                        <a:pt x="1055" y="29"/>
                        <a:pt x="855" y="1"/>
                        <a:pt x="66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45"/>
                <p:cNvSpPr/>
                <p:nvPr/>
              </p:nvSpPr>
              <p:spPr>
                <a:xfrm>
                  <a:off x="6702182" y="3518528"/>
                  <a:ext cx="77136" cy="96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194" extrusionOk="0">
                      <a:moveTo>
                        <a:pt x="39" y="1"/>
                      </a:moveTo>
                      <a:cubicBezTo>
                        <a:pt x="35" y="1"/>
                        <a:pt x="32" y="1"/>
                        <a:pt x="28" y="2"/>
                      </a:cubicBezTo>
                      <a:cubicBezTo>
                        <a:pt x="7" y="9"/>
                        <a:pt x="1" y="23"/>
                        <a:pt x="1" y="43"/>
                      </a:cubicBezTo>
                      <a:cubicBezTo>
                        <a:pt x="7" y="70"/>
                        <a:pt x="123" y="649"/>
                        <a:pt x="892" y="1186"/>
                      </a:cubicBezTo>
                      <a:cubicBezTo>
                        <a:pt x="899" y="1193"/>
                        <a:pt x="906" y="1193"/>
                        <a:pt x="912" y="1193"/>
                      </a:cubicBezTo>
                      <a:cubicBezTo>
                        <a:pt x="926" y="1193"/>
                        <a:pt x="933" y="1186"/>
                        <a:pt x="940" y="1179"/>
                      </a:cubicBezTo>
                      <a:cubicBezTo>
                        <a:pt x="953" y="1166"/>
                        <a:pt x="946" y="1139"/>
                        <a:pt x="933" y="1132"/>
                      </a:cubicBezTo>
                      <a:cubicBezTo>
                        <a:pt x="191" y="608"/>
                        <a:pt x="76" y="36"/>
                        <a:pt x="76" y="30"/>
                      </a:cubicBezTo>
                      <a:cubicBezTo>
                        <a:pt x="70" y="13"/>
                        <a:pt x="55" y="1"/>
                        <a:pt x="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45"/>
                <p:cNvSpPr/>
                <p:nvPr/>
              </p:nvSpPr>
              <p:spPr>
                <a:xfrm>
                  <a:off x="6288527" y="3502357"/>
                  <a:ext cx="80127" cy="124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" h="1543" extrusionOk="0">
                      <a:moveTo>
                        <a:pt x="952" y="0"/>
                      </a:moveTo>
                      <a:cubicBezTo>
                        <a:pt x="935" y="0"/>
                        <a:pt x="918" y="11"/>
                        <a:pt x="912" y="32"/>
                      </a:cubicBezTo>
                      <a:cubicBezTo>
                        <a:pt x="783" y="597"/>
                        <a:pt x="470" y="1100"/>
                        <a:pt x="28" y="1475"/>
                      </a:cubicBezTo>
                      <a:cubicBezTo>
                        <a:pt x="0" y="1495"/>
                        <a:pt x="21" y="1543"/>
                        <a:pt x="55" y="1543"/>
                      </a:cubicBezTo>
                      <a:cubicBezTo>
                        <a:pt x="62" y="1543"/>
                        <a:pt x="68" y="1536"/>
                        <a:pt x="75" y="1536"/>
                      </a:cubicBezTo>
                      <a:cubicBezTo>
                        <a:pt x="531" y="1148"/>
                        <a:pt x="851" y="624"/>
                        <a:pt x="987" y="46"/>
                      </a:cubicBezTo>
                      <a:cubicBezTo>
                        <a:pt x="991" y="16"/>
                        <a:pt x="972" y="0"/>
                        <a:pt x="9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45"/>
                <p:cNvSpPr/>
                <p:nvPr/>
              </p:nvSpPr>
              <p:spPr>
                <a:xfrm>
                  <a:off x="6292894" y="2340956"/>
                  <a:ext cx="413816" cy="429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5317" extrusionOk="0">
                      <a:moveTo>
                        <a:pt x="2709" y="0"/>
                      </a:moveTo>
                      <a:cubicBezTo>
                        <a:pt x="1981" y="0"/>
                        <a:pt x="1470" y="204"/>
                        <a:pt x="1151" y="456"/>
                      </a:cubicBezTo>
                      <a:cubicBezTo>
                        <a:pt x="851" y="701"/>
                        <a:pt x="613" y="1014"/>
                        <a:pt x="463" y="1374"/>
                      </a:cubicBezTo>
                      <a:cubicBezTo>
                        <a:pt x="307" y="1742"/>
                        <a:pt x="225" y="2136"/>
                        <a:pt x="219" y="2538"/>
                      </a:cubicBezTo>
                      <a:cubicBezTo>
                        <a:pt x="219" y="2898"/>
                        <a:pt x="273" y="3102"/>
                        <a:pt x="232" y="3368"/>
                      </a:cubicBezTo>
                      <a:cubicBezTo>
                        <a:pt x="205" y="3531"/>
                        <a:pt x="144" y="3681"/>
                        <a:pt x="110" y="3837"/>
                      </a:cubicBezTo>
                      <a:cubicBezTo>
                        <a:pt x="1" y="4293"/>
                        <a:pt x="144" y="4769"/>
                        <a:pt x="280" y="5218"/>
                      </a:cubicBezTo>
                      <a:cubicBezTo>
                        <a:pt x="600" y="5274"/>
                        <a:pt x="999" y="5316"/>
                        <a:pt x="1376" y="5316"/>
                      </a:cubicBezTo>
                      <a:cubicBezTo>
                        <a:pt x="1599" y="5316"/>
                        <a:pt x="1814" y="5301"/>
                        <a:pt x="2001" y="5266"/>
                      </a:cubicBezTo>
                      <a:lnTo>
                        <a:pt x="4933" y="5266"/>
                      </a:lnTo>
                      <a:cubicBezTo>
                        <a:pt x="5097" y="5109"/>
                        <a:pt x="5117" y="4837"/>
                        <a:pt x="5076" y="4613"/>
                      </a:cubicBezTo>
                      <a:cubicBezTo>
                        <a:pt x="5035" y="4388"/>
                        <a:pt x="4940" y="4177"/>
                        <a:pt x="4906" y="3953"/>
                      </a:cubicBezTo>
                      <a:cubicBezTo>
                        <a:pt x="4831" y="3436"/>
                        <a:pt x="5104" y="2912"/>
                        <a:pt x="5042" y="2388"/>
                      </a:cubicBezTo>
                      <a:cubicBezTo>
                        <a:pt x="4981" y="1851"/>
                        <a:pt x="4763" y="1143"/>
                        <a:pt x="4389" y="762"/>
                      </a:cubicBezTo>
                      <a:cubicBezTo>
                        <a:pt x="4035" y="401"/>
                        <a:pt x="3443" y="0"/>
                        <a:pt x="2709" y="0"/>
                      </a:cubicBezTo>
                      <a:close/>
                    </a:path>
                  </a:pathLst>
                </a:custGeom>
                <a:solidFill>
                  <a:srgbClr val="5B0F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45"/>
                <p:cNvSpPr/>
                <p:nvPr/>
              </p:nvSpPr>
              <p:spPr>
                <a:xfrm>
                  <a:off x="6445305" y="2741431"/>
                  <a:ext cx="118372" cy="51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" h="633" extrusionOk="0">
                      <a:moveTo>
                        <a:pt x="0" y="0"/>
                      </a:moveTo>
                      <a:lnTo>
                        <a:pt x="0" y="626"/>
                      </a:lnTo>
                      <a:lnTo>
                        <a:pt x="1463" y="633"/>
                      </a:lnTo>
                      <a:lnTo>
                        <a:pt x="1463" y="0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45"/>
                <p:cNvSpPr/>
                <p:nvPr/>
              </p:nvSpPr>
              <p:spPr>
                <a:xfrm>
                  <a:off x="6356769" y="2391005"/>
                  <a:ext cx="293261" cy="370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7" h="4586" extrusionOk="0">
                      <a:moveTo>
                        <a:pt x="1823" y="0"/>
                      </a:moveTo>
                      <a:cubicBezTo>
                        <a:pt x="1116" y="0"/>
                        <a:pt x="408" y="374"/>
                        <a:pt x="116" y="1048"/>
                      </a:cubicBezTo>
                      <a:cubicBezTo>
                        <a:pt x="0" y="1320"/>
                        <a:pt x="34" y="1585"/>
                        <a:pt x="34" y="2000"/>
                      </a:cubicBezTo>
                      <a:cubicBezTo>
                        <a:pt x="34" y="3266"/>
                        <a:pt x="789" y="4586"/>
                        <a:pt x="1823" y="4586"/>
                      </a:cubicBezTo>
                      <a:cubicBezTo>
                        <a:pt x="2858" y="4586"/>
                        <a:pt x="3620" y="3266"/>
                        <a:pt x="3620" y="2000"/>
                      </a:cubicBezTo>
                      <a:cubicBezTo>
                        <a:pt x="3620" y="1524"/>
                        <a:pt x="3626" y="1123"/>
                        <a:pt x="3436" y="810"/>
                      </a:cubicBezTo>
                      <a:cubicBezTo>
                        <a:pt x="3116" y="286"/>
                        <a:pt x="2443" y="0"/>
                        <a:pt x="1823" y="0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45"/>
                <p:cNvSpPr/>
                <p:nvPr/>
              </p:nvSpPr>
              <p:spPr>
                <a:xfrm>
                  <a:off x="6457757" y="2749435"/>
                  <a:ext cx="85221" cy="14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" h="180" extrusionOk="0">
                      <a:moveTo>
                        <a:pt x="45" y="1"/>
                      </a:moveTo>
                      <a:cubicBezTo>
                        <a:pt x="18" y="1"/>
                        <a:pt x="0" y="40"/>
                        <a:pt x="30" y="57"/>
                      </a:cubicBezTo>
                      <a:cubicBezTo>
                        <a:pt x="200" y="139"/>
                        <a:pt x="391" y="180"/>
                        <a:pt x="574" y="180"/>
                      </a:cubicBezTo>
                      <a:cubicBezTo>
                        <a:pt x="731" y="180"/>
                        <a:pt x="881" y="153"/>
                        <a:pt x="1023" y="98"/>
                      </a:cubicBezTo>
                      <a:cubicBezTo>
                        <a:pt x="1054" y="86"/>
                        <a:pt x="1046" y="42"/>
                        <a:pt x="1015" y="42"/>
                      </a:cubicBezTo>
                      <a:cubicBezTo>
                        <a:pt x="1012" y="42"/>
                        <a:pt x="1007" y="42"/>
                        <a:pt x="1003" y="44"/>
                      </a:cubicBezTo>
                      <a:cubicBezTo>
                        <a:pt x="866" y="96"/>
                        <a:pt x="721" y="121"/>
                        <a:pt x="576" y="121"/>
                      </a:cubicBezTo>
                      <a:cubicBezTo>
                        <a:pt x="397" y="121"/>
                        <a:pt x="219" y="82"/>
                        <a:pt x="57" y="3"/>
                      </a:cubicBezTo>
                      <a:cubicBezTo>
                        <a:pt x="53" y="1"/>
                        <a:pt x="49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45"/>
                <p:cNvSpPr/>
                <p:nvPr/>
              </p:nvSpPr>
              <p:spPr>
                <a:xfrm>
                  <a:off x="6404716" y="2521101"/>
                  <a:ext cx="67756" cy="21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270" extrusionOk="0">
                      <a:moveTo>
                        <a:pt x="605" y="1"/>
                      </a:moveTo>
                      <a:cubicBezTo>
                        <a:pt x="583" y="1"/>
                        <a:pt x="560" y="2"/>
                        <a:pt x="536" y="4"/>
                      </a:cubicBezTo>
                      <a:cubicBezTo>
                        <a:pt x="380" y="10"/>
                        <a:pt x="230" y="58"/>
                        <a:pt x="101" y="146"/>
                      </a:cubicBezTo>
                      <a:cubicBezTo>
                        <a:pt x="0" y="219"/>
                        <a:pt x="10" y="269"/>
                        <a:pt x="78" y="269"/>
                      </a:cubicBezTo>
                      <a:cubicBezTo>
                        <a:pt x="92" y="269"/>
                        <a:pt x="109" y="267"/>
                        <a:pt x="128" y="262"/>
                      </a:cubicBezTo>
                      <a:cubicBezTo>
                        <a:pt x="257" y="235"/>
                        <a:pt x="380" y="214"/>
                        <a:pt x="516" y="201"/>
                      </a:cubicBezTo>
                      <a:cubicBezTo>
                        <a:pt x="532" y="200"/>
                        <a:pt x="547" y="200"/>
                        <a:pt x="562" y="200"/>
                      </a:cubicBezTo>
                      <a:cubicBezTo>
                        <a:pt x="595" y="200"/>
                        <a:pt x="627" y="201"/>
                        <a:pt x="656" y="201"/>
                      </a:cubicBezTo>
                      <a:cubicBezTo>
                        <a:pt x="733" y="201"/>
                        <a:pt x="791" y="192"/>
                        <a:pt x="809" y="126"/>
                      </a:cubicBezTo>
                      <a:cubicBezTo>
                        <a:pt x="838" y="38"/>
                        <a:pt x="741" y="1"/>
                        <a:pt x="6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45"/>
                <p:cNvSpPr/>
                <p:nvPr/>
              </p:nvSpPr>
              <p:spPr>
                <a:xfrm>
                  <a:off x="6542331" y="2521828"/>
                  <a:ext cx="68888" cy="1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244" extrusionOk="0">
                      <a:moveTo>
                        <a:pt x="268" y="1"/>
                      </a:moveTo>
                      <a:cubicBezTo>
                        <a:pt x="116" y="1"/>
                        <a:pt x="1" y="43"/>
                        <a:pt x="39" y="137"/>
                      </a:cubicBezTo>
                      <a:cubicBezTo>
                        <a:pt x="58" y="194"/>
                        <a:pt x="102" y="207"/>
                        <a:pt x="163" y="207"/>
                      </a:cubicBezTo>
                      <a:cubicBezTo>
                        <a:pt x="212" y="207"/>
                        <a:pt x="271" y="199"/>
                        <a:pt x="338" y="199"/>
                      </a:cubicBezTo>
                      <a:cubicBezTo>
                        <a:pt x="467" y="199"/>
                        <a:pt x="597" y="212"/>
                        <a:pt x="726" y="240"/>
                      </a:cubicBezTo>
                      <a:cubicBezTo>
                        <a:pt x="741" y="242"/>
                        <a:pt x="755" y="244"/>
                        <a:pt x="767" y="244"/>
                      </a:cubicBezTo>
                      <a:cubicBezTo>
                        <a:pt x="841" y="244"/>
                        <a:pt x="851" y="193"/>
                        <a:pt x="746" y="117"/>
                      </a:cubicBezTo>
                      <a:cubicBezTo>
                        <a:pt x="610" y="42"/>
                        <a:pt x="460" y="1"/>
                        <a:pt x="304" y="1"/>
                      </a:cubicBezTo>
                      <a:cubicBezTo>
                        <a:pt x="292" y="1"/>
                        <a:pt x="280" y="1"/>
                        <a:pt x="2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45"/>
                <p:cNvSpPr/>
                <p:nvPr/>
              </p:nvSpPr>
              <p:spPr>
                <a:xfrm>
                  <a:off x="6505300" y="2591121"/>
                  <a:ext cx="38406" cy="5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649" extrusionOk="0">
                      <a:moveTo>
                        <a:pt x="53" y="1"/>
                      </a:moveTo>
                      <a:cubicBezTo>
                        <a:pt x="44" y="1"/>
                        <a:pt x="36" y="1"/>
                        <a:pt x="27" y="2"/>
                      </a:cubicBezTo>
                      <a:cubicBezTo>
                        <a:pt x="7" y="2"/>
                        <a:pt x="0" y="15"/>
                        <a:pt x="0" y="29"/>
                      </a:cubicBezTo>
                      <a:cubicBezTo>
                        <a:pt x="0" y="42"/>
                        <a:pt x="14" y="56"/>
                        <a:pt x="27" y="56"/>
                      </a:cubicBezTo>
                      <a:cubicBezTo>
                        <a:pt x="361" y="76"/>
                        <a:pt x="361" y="573"/>
                        <a:pt x="27" y="587"/>
                      </a:cubicBezTo>
                      <a:cubicBezTo>
                        <a:pt x="7" y="587"/>
                        <a:pt x="0" y="600"/>
                        <a:pt x="0" y="621"/>
                      </a:cubicBezTo>
                      <a:cubicBezTo>
                        <a:pt x="0" y="634"/>
                        <a:pt x="7" y="648"/>
                        <a:pt x="27" y="648"/>
                      </a:cubicBezTo>
                      <a:lnTo>
                        <a:pt x="34" y="648"/>
                      </a:lnTo>
                      <a:cubicBezTo>
                        <a:pt x="38" y="648"/>
                        <a:pt x="43" y="648"/>
                        <a:pt x="47" y="648"/>
                      </a:cubicBezTo>
                      <a:cubicBezTo>
                        <a:pt x="474" y="648"/>
                        <a:pt x="472" y="1"/>
                        <a:pt x="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45"/>
                <p:cNvSpPr/>
                <p:nvPr/>
              </p:nvSpPr>
              <p:spPr>
                <a:xfrm>
                  <a:off x="6482660" y="2666155"/>
                  <a:ext cx="52960" cy="14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" h="176" extrusionOk="0">
                      <a:moveTo>
                        <a:pt x="627" y="1"/>
                      </a:moveTo>
                      <a:cubicBezTo>
                        <a:pt x="620" y="1"/>
                        <a:pt x="613" y="2"/>
                        <a:pt x="607" y="6"/>
                      </a:cubicBezTo>
                      <a:cubicBezTo>
                        <a:pt x="516" y="89"/>
                        <a:pt x="422" y="117"/>
                        <a:pt x="339" y="117"/>
                      </a:cubicBezTo>
                      <a:cubicBezTo>
                        <a:pt x="186" y="117"/>
                        <a:pt x="67" y="24"/>
                        <a:pt x="62" y="19"/>
                      </a:cubicBezTo>
                      <a:cubicBezTo>
                        <a:pt x="54" y="13"/>
                        <a:pt x="46" y="10"/>
                        <a:pt x="39" y="10"/>
                      </a:cubicBezTo>
                      <a:cubicBezTo>
                        <a:pt x="16" y="10"/>
                        <a:pt x="1" y="39"/>
                        <a:pt x="21" y="60"/>
                      </a:cubicBezTo>
                      <a:cubicBezTo>
                        <a:pt x="117" y="128"/>
                        <a:pt x="226" y="169"/>
                        <a:pt x="341" y="176"/>
                      </a:cubicBezTo>
                      <a:cubicBezTo>
                        <a:pt x="457" y="169"/>
                        <a:pt x="566" y="128"/>
                        <a:pt x="647" y="47"/>
                      </a:cubicBezTo>
                      <a:cubicBezTo>
                        <a:pt x="654" y="40"/>
                        <a:pt x="654" y="19"/>
                        <a:pt x="647" y="6"/>
                      </a:cubicBezTo>
                      <a:cubicBezTo>
                        <a:pt x="641" y="2"/>
                        <a:pt x="634" y="1"/>
                        <a:pt x="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45"/>
                <p:cNvSpPr/>
                <p:nvPr/>
              </p:nvSpPr>
              <p:spPr>
                <a:xfrm>
                  <a:off x="6554217" y="2556596"/>
                  <a:ext cx="19324" cy="35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436" extrusionOk="0">
                      <a:moveTo>
                        <a:pt x="123" y="0"/>
                      </a:moveTo>
                      <a:cubicBezTo>
                        <a:pt x="55" y="0"/>
                        <a:pt x="1" y="95"/>
                        <a:pt x="1" y="218"/>
                      </a:cubicBezTo>
                      <a:cubicBezTo>
                        <a:pt x="1" y="340"/>
                        <a:pt x="55" y="435"/>
                        <a:pt x="123" y="435"/>
                      </a:cubicBezTo>
                      <a:cubicBezTo>
                        <a:pt x="184" y="435"/>
                        <a:pt x="239" y="340"/>
                        <a:pt x="239" y="218"/>
                      </a:cubicBezTo>
                      <a:cubicBezTo>
                        <a:pt x="239" y="95"/>
                        <a:pt x="184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45"/>
                <p:cNvSpPr/>
                <p:nvPr/>
              </p:nvSpPr>
              <p:spPr>
                <a:xfrm>
                  <a:off x="6443688" y="2556596"/>
                  <a:ext cx="19324" cy="35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436" extrusionOk="0">
                      <a:moveTo>
                        <a:pt x="122" y="0"/>
                      </a:moveTo>
                      <a:cubicBezTo>
                        <a:pt x="54" y="0"/>
                        <a:pt x="0" y="95"/>
                        <a:pt x="0" y="218"/>
                      </a:cubicBezTo>
                      <a:cubicBezTo>
                        <a:pt x="0" y="340"/>
                        <a:pt x="54" y="435"/>
                        <a:pt x="122" y="435"/>
                      </a:cubicBezTo>
                      <a:cubicBezTo>
                        <a:pt x="184" y="435"/>
                        <a:pt x="238" y="340"/>
                        <a:pt x="238" y="218"/>
                      </a:cubicBezTo>
                      <a:cubicBezTo>
                        <a:pt x="238" y="95"/>
                        <a:pt x="184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45"/>
                <p:cNvSpPr/>
                <p:nvPr/>
              </p:nvSpPr>
              <p:spPr>
                <a:xfrm>
                  <a:off x="6327014" y="2386558"/>
                  <a:ext cx="332880" cy="282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3491" extrusionOk="0">
                      <a:moveTo>
                        <a:pt x="2191" y="1"/>
                      </a:moveTo>
                      <a:cubicBezTo>
                        <a:pt x="1627" y="1"/>
                        <a:pt x="824" y="246"/>
                        <a:pt x="484" y="674"/>
                      </a:cubicBezTo>
                      <a:cubicBezTo>
                        <a:pt x="361" y="838"/>
                        <a:pt x="341" y="1089"/>
                        <a:pt x="327" y="1287"/>
                      </a:cubicBezTo>
                      <a:cubicBezTo>
                        <a:pt x="314" y="1443"/>
                        <a:pt x="212" y="1606"/>
                        <a:pt x="164" y="1756"/>
                      </a:cubicBezTo>
                      <a:cubicBezTo>
                        <a:pt x="110" y="1919"/>
                        <a:pt x="69" y="2089"/>
                        <a:pt x="35" y="2253"/>
                      </a:cubicBezTo>
                      <a:cubicBezTo>
                        <a:pt x="14" y="2341"/>
                        <a:pt x="1" y="2430"/>
                        <a:pt x="1" y="2518"/>
                      </a:cubicBezTo>
                      <a:cubicBezTo>
                        <a:pt x="1" y="2627"/>
                        <a:pt x="21" y="2736"/>
                        <a:pt x="41" y="2838"/>
                      </a:cubicBezTo>
                      <a:cubicBezTo>
                        <a:pt x="62" y="2913"/>
                        <a:pt x="89" y="2981"/>
                        <a:pt x="110" y="3049"/>
                      </a:cubicBezTo>
                      <a:cubicBezTo>
                        <a:pt x="137" y="3137"/>
                        <a:pt x="116" y="3232"/>
                        <a:pt x="137" y="3314"/>
                      </a:cubicBezTo>
                      <a:cubicBezTo>
                        <a:pt x="157" y="3416"/>
                        <a:pt x="239" y="3484"/>
                        <a:pt x="334" y="3491"/>
                      </a:cubicBezTo>
                      <a:cubicBezTo>
                        <a:pt x="402" y="3477"/>
                        <a:pt x="463" y="3437"/>
                        <a:pt x="497" y="3382"/>
                      </a:cubicBezTo>
                      <a:cubicBezTo>
                        <a:pt x="640" y="3198"/>
                        <a:pt x="701" y="2960"/>
                        <a:pt x="667" y="2729"/>
                      </a:cubicBezTo>
                      <a:cubicBezTo>
                        <a:pt x="654" y="2606"/>
                        <a:pt x="606" y="2491"/>
                        <a:pt x="579" y="2375"/>
                      </a:cubicBezTo>
                      <a:cubicBezTo>
                        <a:pt x="538" y="2185"/>
                        <a:pt x="525" y="1987"/>
                        <a:pt x="538" y="1790"/>
                      </a:cubicBezTo>
                      <a:cubicBezTo>
                        <a:pt x="552" y="1674"/>
                        <a:pt x="572" y="1559"/>
                        <a:pt x="613" y="1450"/>
                      </a:cubicBezTo>
                      <a:cubicBezTo>
                        <a:pt x="613" y="1450"/>
                        <a:pt x="769" y="1416"/>
                        <a:pt x="953" y="1375"/>
                      </a:cubicBezTo>
                      <a:cubicBezTo>
                        <a:pt x="1157" y="1334"/>
                        <a:pt x="1593" y="1293"/>
                        <a:pt x="1647" y="1253"/>
                      </a:cubicBezTo>
                      <a:cubicBezTo>
                        <a:pt x="1702" y="1212"/>
                        <a:pt x="1702" y="763"/>
                        <a:pt x="1702" y="763"/>
                      </a:cubicBezTo>
                      <a:cubicBezTo>
                        <a:pt x="1702" y="763"/>
                        <a:pt x="1776" y="1178"/>
                        <a:pt x="1817" y="1219"/>
                      </a:cubicBezTo>
                      <a:cubicBezTo>
                        <a:pt x="1843" y="1244"/>
                        <a:pt x="1955" y="1251"/>
                        <a:pt x="2088" y="1251"/>
                      </a:cubicBezTo>
                      <a:cubicBezTo>
                        <a:pt x="2170" y="1251"/>
                        <a:pt x="2259" y="1248"/>
                        <a:pt x="2341" y="1246"/>
                      </a:cubicBezTo>
                      <a:cubicBezTo>
                        <a:pt x="2450" y="1246"/>
                        <a:pt x="2577" y="1249"/>
                        <a:pt x="2683" y="1249"/>
                      </a:cubicBezTo>
                      <a:cubicBezTo>
                        <a:pt x="2788" y="1249"/>
                        <a:pt x="2872" y="1246"/>
                        <a:pt x="2892" y="1232"/>
                      </a:cubicBezTo>
                      <a:cubicBezTo>
                        <a:pt x="2940" y="1205"/>
                        <a:pt x="2967" y="987"/>
                        <a:pt x="2967" y="987"/>
                      </a:cubicBezTo>
                      <a:cubicBezTo>
                        <a:pt x="2981" y="1076"/>
                        <a:pt x="3008" y="1164"/>
                        <a:pt x="3042" y="1246"/>
                      </a:cubicBezTo>
                      <a:cubicBezTo>
                        <a:pt x="3066" y="1270"/>
                        <a:pt x="3201" y="1283"/>
                        <a:pt x="3314" y="1283"/>
                      </a:cubicBezTo>
                      <a:cubicBezTo>
                        <a:pt x="3389" y="1283"/>
                        <a:pt x="3454" y="1277"/>
                        <a:pt x="3470" y="1266"/>
                      </a:cubicBezTo>
                      <a:cubicBezTo>
                        <a:pt x="3504" y="1239"/>
                        <a:pt x="3545" y="926"/>
                        <a:pt x="3545" y="926"/>
                      </a:cubicBezTo>
                      <a:cubicBezTo>
                        <a:pt x="3545" y="926"/>
                        <a:pt x="3675" y="1368"/>
                        <a:pt x="3702" y="1511"/>
                      </a:cubicBezTo>
                      <a:cubicBezTo>
                        <a:pt x="3729" y="1647"/>
                        <a:pt x="3824" y="1947"/>
                        <a:pt x="3988" y="2103"/>
                      </a:cubicBezTo>
                      <a:cubicBezTo>
                        <a:pt x="3988" y="2103"/>
                        <a:pt x="3988" y="2103"/>
                        <a:pt x="3988" y="2103"/>
                      </a:cubicBezTo>
                      <a:cubicBezTo>
                        <a:pt x="3988" y="2103"/>
                        <a:pt x="4116" y="891"/>
                        <a:pt x="3954" y="667"/>
                      </a:cubicBezTo>
                      <a:cubicBezTo>
                        <a:pt x="3613" y="205"/>
                        <a:pt x="2783" y="1"/>
                        <a:pt x="2191" y="1"/>
                      </a:cubicBezTo>
                      <a:close/>
                    </a:path>
                  </a:pathLst>
                </a:custGeom>
                <a:solidFill>
                  <a:srgbClr val="5B0F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45"/>
                <p:cNvSpPr/>
                <p:nvPr/>
              </p:nvSpPr>
              <p:spPr>
                <a:xfrm>
                  <a:off x="6606449" y="2557162"/>
                  <a:ext cx="76570" cy="81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" h="1009" extrusionOk="0">
                      <a:moveTo>
                        <a:pt x="533" y="1"/>
                      </a:moveTo>
                      <a:cubicBezTo>
                        <a:pt x="345" y="1"/>
                        <a:pt x="158" y="153"/>
                        <a:pt x="83" y="381"/>
                      </a:cubicBezTo>
                      <a:cubicBezTo>
                        <a:pt x="1" y="653"/>
                        <a:pt x="103" y="925"/>
                        <a:pt x="321" y="993"/>
                      </a:cubicBezTo>
                      <a:cubicBezTo>
                        <a:pt x="353" y="1004"/>
                        <a:pt x="386" y="1009"/>
                        <a:pt x="419" y="1009"/>
                      </a:cubicBezTo>
                      <a:cubicBezTo>
                        <a:pt x="603" y="1009"/>
                        <a:pt x="789" y="856"/>
                        <a:pt x="858" y="626"/>
                      </a:cubicBezTo>
                      <a:cubicBezTo>
                        <a:pt x="947" y="354"/>
                        <a:pt x="838" y="81"/>
                        <a:pt x="627" y="13"/>
                      </a:cubicBezTo>
                      <a:cubicBezTo>
                        <a:pt x="596" y="5"/>
                        <a:pt x="565" y="1"/>
                        <a:pt x="533" y="1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45"/>
                <p:cNvSpPr/>
                <p:nvPr/>
              </p:nvSpPr>
              <p:spPr>
                <a:xfrm>
                  <a:off x="6347390" y="2646103"/>
                  <a:ext cx="29350" cy="43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533" extrusionOk="0">
                      <a:moveTo>
                        <a:pt x="326" y="0"/>
                      </a:moveTo>
                      <a:cubicBezTo>
                        <a:pt x="313" y="0"/>
                        <a:pt x="301" y="7"/>
                        <a:pt x="293" y="22"/>
                      </a:cubicBezTo>
                      <a:cubicBezTo>
                        <a:pt x="225" y="186"/>
                        <a:pt x="123" y="342"/>
                        <a:pt x="7" y="478"/>
                      </a:cubicBezTo>
                      <a:cubicBezTo>
                        <a:pt x="0" y="492"/>
                        <a:pt x="0" y="512"/>
                        <a:pt x="7" y="526"/>
                      </a:cubicBezTo>
                      <a:cubicBezTo>
                        <a:pt x="14" y="526"/>
                        <a:pt x="21" y="526"/>
                        <a:pt x="28" y="533"/>
                      </a:cubicBezTo>
                      <a:cubicBezTo>
                        <a:pt x="41" y="533"/>
                        <a:pt x="48" y="526"/>
                        <a:pt x="55" y="519"/>
                      </a:cubicBezTo>
                      <a:cubicBezTo>
                        <a:pt x="177" y="376"/>
                        <a:pt x="279" y="213"/>
                        <a:pt x="354" y="43"/>
                      </a:cubicBezTo>
                      <a:cubicBezTo>
                        <a:pt x="363" y="18"/>
                        <a:pt x="345" y="0"/>
                        <a:pt x="3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45"/>
                <p:cNvSpPr/>
                <p:nvPr/>
              </p:nvSpPr>
              <p:spPr>
                <a:xfrm>
                  <a:off x="6654881" y="2681274"/>
                  <a:ext cx="12775" cy="5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" h="710" extrusionOk="0">
                      <a:moveTo>
                        <a:pt x="35" y="1"/>
                      </a:moveTo>
                      <a:cubicBezTo>
                        <a:pt x="33" y="1"/>
                        <a:pt x="30" y="1"/>
                        <a:pt x="28" y="2"/>
                      </a:cubicBezTo>
                      <a:cubicBezTo>
                        <a:pt x="7" y="2"/>
                        <a:pt x="1" y="23"/>
                        <a:pt x="1" y="36"/>
                      </a:cubicBezTo>
                      <a:cubicBezTo>
                        <a:pt x="48" y="261"/>
                        <a:pt x="89" y="451"/>
                        <a:pt x="35" y="676"/>
                      </a:cubicBezTo>
                      <a:cubicBezTo>
                        <a:pt x="28" y="690"/>
                        <a:pt x="41" y="710"/>
                        <a:pt x="55" y="710"/>
                      </a:cubicBezTo>
                      <a:lnTo>
                        <a:pt x="62" y="710"/>
                      </a:lnTo>
                      <a:cubicBezTo>
                        <a:pt x="75" y="710"/>
                        <a:pt x="89" y="703"/>
                        <a:pt x="96" y="690"/>
                      </a:cubicBezTo>
                      <a:cubicBezTo>
                        <a:pt x="157" y="451"/>
                        <a:pt x="109" y="254"/>
                        <a:pt x="62" y="23"/>
                      </a:cubicBezTo>
                      <a:cubicBezTo>
                        <a:pt x="56" y="12"/>
                        <a:pt x="46" y="1"/>
                        <a:pt x="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45"/>
                <p:cNvSpPr/>
                <p:nvPr/>
              </p:nvSpPr>
              <p:spPr>
                <a:xfrm>
                  <a:off x="6561898" y="2409117"/>
                  <a:ext cx="7843" cy="50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620" extrusionOk="0">
                      <a:moveTo>
                        <a:pt x="35" y="1"/>
                      </a:moveTo>
                      <a:cubicBezTo>
                        <a:pt x="14" y="1"/>
                        <a:pt x="1" y="21"/>
                        <a:pt x="8" y="35"/>
                      </a:cubicBezTo>
                      <a:cubicBezTo>
                        <a:pt x="28" y="218"/>
                        <a:pt x="35" y="402"/>
                        <a:pt x="35" y="586"/>
                      </a:cubicBezTo>
                      <a:cubicBezTo>
                        <a:pt x="35" y="606"/>
                        <a:pt x="48" y="620"/>
                        <a:pt x="62" y="620"/>
                      </a:cubicBezTo>
                      <a:cubicBezTo>
                        <a:pt x="82" y="620"/>
                        <a:pt x="96" y="606"/>
                        <a:pt x="96" y="586"/>
                      </a:cubicBezTo>
                      <a:cubicBezTo>
                        <a:pt x="96" y="402"/>
                        <a:pt x="89" y="212"/>
                        <a:pt x="69" y="28"/>
                      </a:cubicBezTo>
                      <a:cubicBezTo>
                        <a:pt x="62" y="14"/>
                        <a:pt x="48" y="1"/>
                        <a:pt x="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45"/>
                <p:cNvSpPr/>
                <p:nvPr/>
              </p:nvSpPr>
              <p:spPr>
                <a:xfrm>
                  <a:off x="6380945" y="2389711"/>
                  <a:ext cx="46006" cy="55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" h="683" extrusionOk="0">
                      <a:moveTo>
                        <a:pt x="517" y="0"/>
                      </a:moveTo>
                      <a:cubicBezTo>
                        <a:pt x="513" y="0"/>
                        <a:pt x="508" y="1"/>
                        <a:pt x="504" y="3"/>
                      </a:cubicBezTo>
                      <a:cubicBezTo>
                        <a:pt x="266" y="145"/>
                        <a:pt x="82" y="377"/>
                        <a:pt x="0" y="649"/>
                      </a:cubicBezTo>
                      <a:cubicBezTo>
                        <a:pt x="0" y="662"/>
                        <a:pt x="7" y="676"/>
                        <a:pt x="28" y="683"/>
                      </a:cubicBezTo>
                      <a:lnTo>
                        <a:pt x="34" y="683"/>
                      </a:lnTo>
                      <a:cubicBezTo>
                        <a:pt x="48" y="683"/>
                        <a:pt x="55" y="676"/>
                        <a:pt x="62" y="662"/>
                      </a:cubicBezTo>
                      <a:cubicBezTo>
                        <a:pt x="136" y="411"/>
                        <a:pt x="307" y="193"/>
                        <a:pt x="538" y="57"/>
                      </a:cubicBezTo>
                      <a:cubicBezTo>
                        <a:pt x="568" y="45"/>
                        <a:pt x="550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45"/>
                <p:cNvSpPr/>
                <p:nvPr/>
              </p:nvSpPr>
              <p:spPr>
                <a:xfrm>
                  <a:off x="6481609" y="2352033"/>
                  <a:ext cx="20133" cy="37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469" extrusionOk="0">
                      <a:moveTo>
                        <a:pt x="209" y="0"/>
                      </a:moveTo>
                      <a:cubicBezTo>
                        <a:pt x="204" y="0"/>
                        <a:pt x="197" y="2"/>
                        <a:pt x="191" y="6"/>
                      </a:cubicBezTo>
                      <a:cubicBezTo>
                        <a:pt x="184" y="6"/>
                        <a:pt x="62" y="115"/>
                        <a:pt x="0" y="428"/>
                      </a:cubicBezTo>
                      <a:cubicBezTo>
                        <a:pt x="0" y="448"/>
                        <a:pt x="7" y="462"/>
                        <a:pt x="28" y="469"/>
                      </a:cubicBezTo>
                      <a:lnTo>
                        <a:pt x="34" y="469"/>
                      </a:lnTo>
                      <a:cubicBezTo>
                        <a:pt x="48" y="469"/>
                        <a:pt x="55" y="455"/>
                        <a:pt x="62" y="441"/>
                      </a:cubicBezTo>
                      <a:cubicBezTo>
                        <a:pt x="116" y="156"/>
                        <a:pt x="232" y="54"/>
                        <a:pt x="232" y="54"/>
                      </a:cubicBezTo>
                      <a:cubicBezTo>
                        <a:pt x="248" y="31"/>
                        <a:pt x="234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45"/>
                <p:cNvSpPr/>
                <p:nvPr/>
              </p:nvSpPr>
              <p:spPr>
                <a:xfrm>
                  <a:off x="6491473" y="2381464"/>
                  <a:ext cx="8894" cy="2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350" extrusionOk="0">
                      <a:moveTo>
                        <a:pt x="75" y="1"/>
                      </a:moveTo>
                      <a:cubicBezTo>
                        <a:pt x="62" y="1"/>
                        <a:pt x="49" y="12"/>
                        <a:pt x="49" y="23"/>
                      </a:cubicBezTo>
                      <a:cubicBezTo>
                        <a:pt x="21" y="118"/>
                        <a:pt x="8" y="220"/>
                        <a:pt x="1" y="315"/>
                      </a:cubicBezTo>
                      <a:cubicBezTo>
                        <a:pt x="1" y="336"/>
                        <a:pt x="15" y="349"/>
                        <a:pt x="35" y="349"/>
                      </a:cubicBezTo>
                      <a:cubicBezTo>
                        <a:pt x="49" y="349"/>
                        <a:pt x="62" y="336"/>
                        <a:pt x="62" y="315"/>
                      </a:cubicBezTo>
                      <a:cubicBezTo>
                        <a:pt x="69" y="220"/>
                        <a:pt x="83" y="132"/>
                        <a:pt x="110" y="37"/>
                      </a:cubicBezTo>
                      <a:cubicBezTo>
                        <a:pt x="110" y="23"/>
                        <a:pt x="103" y="2"/>
                        <a:pt x="83" y="2"/>
                      </a:cubicBezTo>
                      <a:cubicBezTo>
                        <a:pt x="80" y="1"/>
                        <a:pt x="77" y="1"/>
                        <a:pt x="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45"/>
                <p:cNvSpPr/>
                <p:nvPr/>
              </p:nvSpPr>
              <p:spPr>
                <a:xfrm>
                  <a:off x="6642753" y="2475013"/>
                  <a:ext cx="37517" cy="65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812" extrusionOk="0">
                      <a:moveTo>
                        <a:pt x="36" y="0"/>
                      </a:moveTo>
                      <a:cubicBezTo>
                        <a:pt x="33" y="0"/>
                        <a:pt x="31" y="1"/>
                        <a:pt x="28" y="2"/>
                      </a:cubicBezTo>
                      <a:cubicBezTo>
                        <a:pt x="8" y="2"/>
                        <a:pt x="1" y="22"/>
                        <a:pt x="1" y="36"/>
                      </a:cubicBezTo>
                      <a:cubicBezTo>
                        <a:pt x="62" y="322"/>
                        <a:pt x="205" y="587"/>
                        <a:pt x="409" y="805"/>
                      </a:cubicBezTo>
                      <a:cubicBezTo>
                        <a:pt x="416" y="805"/>
                        <a:pt x="423" y="812"/>
                        <a:pt x="430" y="812"/>
                      </a:cubicBezTo>
                      <a:cubicBezTo>
                        <a:pt x="436" y="812"/>
                        <a:pt x="443" y="812"/>
                        <a:pt x="450" y="805"/>
                      </a:cubicBezTo>
                      <a:cubicBezTo>
                        <a:pt x="464" y="791"/>
                        <a:pt x="464" y="771"/>
                        <a:pt x="450" y="764"/>
                      </a:cubicBezTo>
                      <a:cubicBezTo>
                        <a:pt x="259" y="553"/>
                        <a:pt x="123" y="301"/>
                        <a:pt x="62" y="29"/>
                      </a:cubicBezTo>
                      <a:cubicBezTo>
                        <a:pt x="62" y="13"/>
                        <a:pt x="48" y="0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45"/>
                <p:cNvSpPr/>
                <p:nvPr/>
              </p:nvSpPr>
              <p:spPr>
                <a:xfrm>
                  <a:off x="6674691" y="2779918"/>
                  <a:ext cx="468231" cy="34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1" h="4295" extrusionOk="0">
                      <a:moveTo>
                        <a:pt x="5171" y="0"/>
                      </a:moveTo>
                      <a:lnTo>
                        <a:pt x="3001" y="2756"/>
                      </a:lnTo>
                      <a:lnTo>
                        <a:pt x="3008" y="2769"/>
                      </a:lnTo>
                      <a:cubicBezTo>
                        <a:pt x="2218" y="2055"/>
                        <a:pt x="994" y="1082"/>
                        <a:pt x="994" y="1082"/>
                      </a:cubicBezTo>
                      <a:lnTo>
                        <a:pt x="1" y="2232"/>
                      </a:lnTo>
                      <a:cubicBezTo>
                        <a:pt x="1" y="2232"/>
                        <a:pt x="2843" y="4295"/>
                        <a:pt x="3387" y="4295"/>
                      </a:cubicBezTo>
                      <a:cubicBezTo>
                        <a:pt x="3395" y="4295"/>
                        <a:pt x="3402" y="4294"/>
                        <a:pt x="3409" y="4293"/>
                      </a:cubicBezTo>
                      <a:cubicBezTo>
                        <a:pt x="4062" y="4218"/>
                        <a:pt x="5790" y="436"/>
                        <a:pt x="5790" y="436"/>
                      </a:cubicBezTo>
                      <a:lnTo>
                        <a:pt x="5171" y="0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45"/>
                <p:cNvSpPr/>
                <p:nvPr/>
              </p:nvSpPr>
              <p:spPr>
                <a:xfrm>
                  <a:off x="7092792" y="2639877"/>
                  <a:ext cx="155888" cy="176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8" h="2182" extrusionOk="0">
                      <a:moveTo>
                        <a:pt x="1338" y="1"/>
                      </a:moveTo>
                      <a:cubicBezTo>
                        <a:pt x="1324" y="1"/>
                        <a:pt x="1308" y="4"/>
                        <a:pt x="1293" y="11"/>
                      </a:cubicBezTo>
                      <a:cubicBezTo>
                        <a:pt x="1198" y="65"/>
                        <a:pt x="864" y="446"/>
                        <a:pt x="789" y="521"/>
                      </a:cubicBezTo>
                      <a:cubicBezTo>
                        <a:pt x="719" y="598"/>
                        <a:pt x="496" y="809"/>
                        <a:pt x="414" y="809"/>
                      </a:cubicBezTo>
                      <a:cubicBezTo>
                        <a:pt x="410" y="809"/>
                        <a:pt x="405" y="808"/>
                        <a:pt x="402" y="807"/>
                      </a:cubicBezTo>
                      <a:cubicBezTo>
                        <a:pt x="340" y="773"/>
                        <a:pt x="320" y="542"/>
                        <a:pt x="327" y="453"/>
                      </a:cubicBezTo>
                      <a:cubicBezTo>
                        <a:pt x="334" y="338"/>
                        <a:pt x="306" y="222"/>
                        <a:pt x="252" y="120"/>
                      </a:cubicBezTo>
                      <a:cubicBezTo>
                        <a:pt x="227" y="85"/>
                        <a:pt x="186" y="64"/>
                        <a:pt x="151" y="64"/>
                      </a:cubicBezTo>
                      <a:cubicBezTo>
                        <a:pt x="109" y="64"/>
                        <a:pt x="75" y="94"/>
                        <a:pt x="82" y="167"/>
                      </a:cubicBezTo>
                      <a:cubicBezTo>
                        <a:pt x="89" y="269"/>
                        <a:pt x="89" y="372"/>
                        <a:pt x="82" y="480"/>
                      </a:cubicBezTo>
                      <a:cubicBezTo>
                        <a:pt x="68" y="630"/>
                        <a:pt x="61" y="780"/>
                        <a:pt x="68" y="936"/>
                      </a:cubicBezTo>
                      <a:cubicBezTo>
                        <a:pt x="75" y="1174"/>
                        <a:pt x="109" y="1358"/>
                        <a:pt x="109" y="1474"/>
                      </a:cubicBezTo>
                      <a:cubicBezTo>
                        <a:pt x="95" y="1569"/>
                        <a:pt x="61" y="1657"/>
                        <a:pt x="0" y="1732"/>
                      </a:cubicBezTo>
                      <a:lnTo>
                        <a:pt x="626" y="2181"/>
                      </a:lnTo>
                      <a:cubicBezTo>
                        <a:pt x="694" y="2052"/>
                        <a:pt x="783" y="1868"/>
                        <a:pt x="932" y="1807"/>
                      </a:cubicBezTo>
                      <a:cubicBezTo>
                        <a:pt x="1116" y="1719"/>
                        <a:pt x="1279" y="1603"/>
                        <a:pt x="1429" y="1467"/>
                      </a:cubicBezTo>
                      <a:cubicBezTo>
                        <a:pt x="1599" y="1331"/>
                        <a:pt x="1749" y="1174"/>
                        <a:pt x="1878" y="1004"/>
                      </a:cubicBezTo>
                      <a:cubicBezTo>
                        <a:pt x="1898" y="950"/>
                        <a:pt x="1871" y="902"/>
                        <a:pt x="1824" y="902"/>
                      </a:cubicBezTo>
                      <a:cubicBezTo>
                        <a:pt x="1749" y="902"/>
                        <a:pt x="1531" y="1086"/>
                        <a:pt x="1490" y="1113"/>
                      </a:cubicBezTo>
                      <a:cubicBezTo>
                        <a:pt x="1465" y="1124"/>
                        <a:pt x="1439" y="1131"/>
                        <a:pt x="1420" y="1131"/>
                      </a:cubicBezTo>
                      <a:cubicBezTo>
                        <a:pt x="1403" y="1131"/>
                        <a:pt x="1391" y="1126"/>
                        <a:pt x="1388" y="1113"/>
                      </a:cubicBezTo>
                      <a:cubicBezTo>
                        <a:pt x="1375" y="1086"/>
                        <a:pt x="1858" y="644"/>
                        <a:pt x="1898" y="569"/>
                      </a:cubicBezTo>
                      <a:cubicBezTo>
                        <a:pt x="1928" y="505"/>
                        <a:pt x="1902" y="456"/>
                        <a:pt x="1838" y="456"/>
                      </a:cubicBezTo>
                      <a:cubicBezTo>
                        <a:pt x="1828" y="456"/>
                        <a:pt x="1816" y="457"/>
                        <a:pt x="1803" y="460"/>
                      </a:cubicBezTo>
                      <a:cubicBezTo>
                        <a:pt x="1708" y="480"/>
                        <a:pt x="1334" y="807"/>
                        <a:pt x="1300" y="841"/>
                      </a:cubicBezTo>
                      <a:cubicBezTo>
                        <a:pt x="1289" y="850"/>
                        <a:pt x="1281" y="854"/>
                        <a:pt x="1275" y="854"/>
                      </a:cubicBezTo>
                      <a:cubicBezTo>
                        <a:pt x="1263" y="854"/>
                        <a:pt x="1263" y="837"/>
                        <a:pt x="1272" y="814"/>
                      </a:cubicBezTo>
                      <a:cubicBezTo>
                        <a:pt x="1293" y="787"/>
                        <a:pt x="1722" y="263"/>
                        <a:pt x="1722" y="201"/>
                      </a:cubicBezTo>
                      <a:cubicBezTo>
                        <a:pt x="1727" y="160"/>
                        <a:pt x="1708" y="131"/>
                        <a:pt x="1670" y="131"/>
                      </a:cubicBezTo>
                      <a:cubicBezTo>
                        <a:pt x="1657" y="131"/>
                        <a:pt x="1643" y="134"/>
                        <a:pt x="1626" y="140"/>
                      </a:cubicBezTo>
                      <a:cubicBezTo>
                        <a:pt x="1545" y="174"/>
                        <a:pt x="1191" y="535"/>
                        <a:pt x="1143" y="596"/>
                      </a:cubicBezTo>
                      <a:cubicBezTo>
                        <a:pt x="1111" y="632"/>
                        <a:pt x="1092" y="650"/>
                        <a:pt x="1074" y="650"/>
                      </a:cubicBezTo>
                      <a:cubicBezTo>
                        <a:pt x="1065" y="650"/>
                        <a:pt x="1057" y="646"/>
                        <a:pt x="1048" y="637"/>
                      </a:cubicBezTo>
                      <a:cubicBezTo>
                        <a:pt x="1028" y="610"/>
                        <a:pt x="1388" y="154"/>
                        <a:pt x="1402" y="86"/>
                      </a:cubicBezTo>
                      <a:cubicBezTo>
                        <a:pt x="1412" y="30"/>
                        <a:pt x="1380" y="1"/>
                        <a:pt x="1338" y="1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45"/>
                <p:cNvSpPr/>
                <p:nvPr/>
              </p:nvSpPr>
              <p:spPr>
                <a:xfrm>
                  <a:off x="6423879" y="2791965"/>
                  <a:ext cx="184915" cy="13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7" h="1614" extrusionOk="0">
                      <a:moveTo>
                        <a:pt x="265" y="1"/>
                      </a:moveTo>
                      <a:lnTo>
                        <a:pt x="0" y="21"/>
                      </a:lnTo>
                      <a:lnTo>
                        <a:pt x="327" y="1613"/>
                      </a:lnTo>
                      <a:lnTo>
                        <a:pt x="1320" y="1593"/>
                      </a:lnTo>
                      <a:lnTo>
                        <a:pt x="2286" y="464"/>
                      </a:lnTo>
                      <a:lnTo>
                        <a:pt x="2014" y="49"/>
                      </a:lnTo>
                      <a:lnTo>
                        <a:pt x="1728" y="8"/>
                      </a:lnTo>
                      <a:lnTo>
                        <a:pt x="265" y="1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45"/>
                <p:cNvSpPr/>
                <p:nvPr/>
              </p:nvSpPr>
              <p:spPr>
                <a:xfrm>
                  <a:off x="5681226" y="2846623"/>
                  <a:ext cx="647163" cy="223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4" h="2761" extrusionOk="0">
                      <a:moveTo>
                        <a:pt x="7383" y="0"/>
                      </a:moveTo>
                      <a:cubicBezTo>
                        <a:pt x="7298" y="0"/>
                        <a:pt x="7202" y="31"/>
                        <a:pt x="7096" y="101"/>
                      </a:cubicBezTo>
                      <a:cubicBezTo>
                        <a:pt x="6416" y="556"/>
                        <a:pt x="4674" y="1414"/>
                        <a:pt x="4674" y="1414"/>
                      </a:cubicBezTo>
                      <a:lnTo>
                        <a:pt x="436" y="1012"/>
                      </a:lnTo>
                      <a:lnTo>
                        <a:pt x="0" y="1761"/>
                      </a:lnTo>
                      <a:cubicBezTo>
                        <a:pt x="0" y="1761"/>
                        <a:pt x="3938" y="2761"/>
                        <a:pt x="4722" y="2761"/>
                      </a:cubicBezTo>
                      <a:cubicBezTo>
                        <a:pt x="4759" y="2761"/>
                        <a:pt x="4788" y="2758"/>
                        <a:pt x="4810" y="2754"/>
                      </a:cubicBezTo>
                      <a:cubicBezTo>
                        <a:pt x="5307" y="2652"/>
                        <a:pt x="7232" y="2162"/>
                        <a:pt x="7647" y="1488"/>
                      </a:cubicBezTo>
                      <a:cubicBezTo>
                        <a:pt x="8004" y="919"/>
                        <a:pt x="7850" y="0"/>
                        <a:pt x="7383" y="0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45"/>
                <p:cNvSpPr/>
                <p:nvPr/>
              </p:nvSpPr>
              <p:spPr>
                <a:xfrm>
                  <a:off x="6087198" y="2793663"/>
                  <a:ext cx="336761" cy="31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879" extrusionOk="0">
                      <a:moveTo>
                        <a:pt x="4164" y="0"/>
                      </a:moveTo>
                      <a:lnTo>
                        <a:pt x="4164" y="0"/>
                      </a:lnTo>
                      <a:cubicBezTo>
                        <a:pt x="3695" y="48"/>
                        <a:pt x="3232" y="150"/>
                        <a:pt x="2783" y="300"/>
                      </a:cubicBezTo>
                      <a:cubicBezTo>
                        <a:pt x="2252" y="490"/>
                        <a:pt x="0" y="1837"/>
                        <a:pt x="0" y="1837"/>
                      </a:cubicBezTo>
                      <a:cubicBezTo>
                        <a:pt x="0" y="1837"/>
                        <a:pt x="477" y="3457"/>
                        <a:pt x="1341" y="3878"/>
                      </a:cubicBezTo>
                      <a:lnTo>
                        <a:pt x="3184" y="3164"/>
                      </a:lnTo>
                      <a:lnTo>
                        <a:pt x="41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45"/>
                <p:cNvSpPr/>
                <p:nvPr/>
              </p:nvSpPr>
              <p:spPr>
                <a:xfrm>
                  <a:off x="6272033" y="2793663"/>
                  <a:ext cx="524345" cy="715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5" h="8845" extrusionOk="0">
                      <a:moveTo>
                        <a:pt x="1878" y="0"/>
                      </a:moveTo>
                      <a:cubicBezTo>
                        <a:pt x="1878" y="0"/>
                        <a:pt x="1232" y="157"/>
                        <a:pt x="864" y="1028"/>
                      </a:cubicBezTo>
                      <a:cubicBezTo>
                        <a:pt x="497" y="1905"/>
                        <a:pt x="511" y="2933"/>
                        <a:pt x="456" y="3715"/>
                      </a:cubicBezTo>
                      <a:cubicBezTo>
                        <a:pt x="402" y="4504"/>
                        <a:pt x="0" y="8607"/>
                        <a:pt x="0" y="8607"/>
                      </a:cubicBezTo>
                      <a:cubicBezTo>
                        <a:pt x="1136" y="8757"/>
                        <a:pt x="2279" y="8831"/>
                        <a:pt x="3422" y="8845"/>
                      </a:cubicBezTo>
                      <a:cubicBezTo>
                        <a:pt x="4450" y="8838"/>
                        <a:pt x="5477" y="8736"/>
                        <a:pt x="6484" y="8532"/>
                      </a:cubicBezTo>
                      <a:lnTo>
                        <a:pt x="5559" y="1477"/>
                      </a:lnTo>
                      <a:lnTo>
                        <a:pt x="3892" y="28"/>
                      </a:lnTo>
                      <a:cubicBezTo>
                        <a:pt x="3892" y="28"/>
                        <a:pt x="3673" y="844"/>
                        <a:pt x="2906" y="844"/>
                      </a:cubicBezTo>
                      <a:cubicBezTo>
                        <a:pt x="2897" y="844"/>
                        <a:pt x="2888" y="844"/>
                        <a:pt x="2878" y="844"/>
                      </a:cubicBezTo>
                      <a:cubicBezTo>
                        <a:pt x="2082" y="817"/>
                        <a:pt x="1878" y="0"/>
                        <a:pt x="187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45"/>
                <p:cNvSpPr/>
                <p:nvPr/>
              </p:nvSpPr>
              <p:spPr>
                <a:xfrm>
                  <a:off x="6586640" y="2795846"/>
                  <a:ext cx="335710" cy="33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" h="4124" extrusionOk="0">
                      <a:moveTo>
                        <a:pt x="1" y="1"/>
                      </a:moveTo>
                      <a:lnTo>
                        <a:pt x="491" y="2416"/>
                      </a:lnTo>
                      <a:lnTo>
                        <a:pt x="3097" y="4124"/>
                      </a:lnTo>
                      <a:cubicBezTo>
                        <a:pt x="3627" y="3593"/>
                        <a:pt x="4090" y="3042"/>
                        <a:pt x="4151" y="2137"/>
                      </a:cubicBezTo>
                      <a:cubicBezTo>
                        <a:pt x="4151" y="2137"/>
                        <a:pt x="2246" y="667"/>
                        <a:pt x="1681" y="416"/>
                      </a:cubicBezTo>
                      <a:cubicBezTo>
                        <a:pt x="1117" y="17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45"/>
                <p:cNvSpPr/>
                <p:nvPr/>
              </p:nvSpPr>
              <p:spPr>
                <a:xfrm>
                  <a:off x="6545970" y="3413497"/>
                  <a:ext cx="199793" cy="62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" h="771" extrusionOk="0">
                      <a:moveTo>
                        <a:pt x="44" y="0"/>
                      </a:moveTo>
                      <a:cubicBezTo>
                        <a:pt x="27" y="0"/>
                        <a:pt x="13" y="11"/>
                        <a:pt x="7" y="22"/>
                      </a:cubicBezTo>
                      <a:cubicBezTo>
                        <a:pt x="0" y="43"/>
                        <a:pt x="7" y="63"/>
                        <a:pt x="28" y="70"/>
                      </a:cubicBezTo>
                      <a:cubicBezTo>
                        <a:pt x="41" y="77"/>
                        <a:pt x="1456" y="621"/>
                        <a:pt x="2423" y="771"/>
                      </a:cubicBezTo>
                      <a:lnTo>
                        <a:pt x="2429" y="771"/>
                      </a:lnTo>
                      <a:cubicBezTo>
                        <a:pt x="2450" y="771"/>
                        <a:pt x="2463" y="757"/>
                        <a:pt x="2470" y="737"/>
                      </a:cubicBezTo>
                      <a:cubicBezTo>
                        <a:pt x="2470" y="716"/>
                        <a:pt x="2457" y="696"/>
                        <a:pt x="2436" y="696"/>
                      </a:cubicBezTo>
                      <a:cubicBezTo>
                        <a:pt x="1477" y="553"/>
                        <a:pt x="69" y="9"/>
                        <a:pt x="55" y="2"/>
                      </a:cubicBezTo>
                      <a:cubicBezTo>
                        <a:pt x="51" y="1"/>
                        <a:pt x="47" y="0"/>
                        <a:pt x="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45"/>
                <p:cNvSpPr/>
                <p:nvPr/>
              </p:nvSpPr>
              <p:spPr>
                <a:xfrm>
                  <a:off x="6517347" y="3337413"/>
                  <a:ext cx="91447" cy="68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848" extrusionOk="0">
                      <a:moveTo>
                        <a:pt x="39" y="1"/>
                      </a:moveTo>
                      <a:cubicBezTo>
                        <a:pt x="30" y="1"/>
                        <a:pt x="21" y="4"/>
                        <a:pt x="14" y="11"/>
                      </a:cubicBezTo>
                      <a:cubicBezTo>
                        <a:pt x="1" y="31"/>
                        <a:pt x="7" y="52"/>
                        <a:pt x="21" y="65"/>
                      </a:cubicBezTo>
                      <a:cubicBezTo>
                        <a:pt x="28" y="72"/>
                        <a:pt x="742" y="637"/>
                        <a:pt x="1055" y="841"/>
                      </a:cubicBezTo>
                      <a:cubicBezTo>
                        <a:pt x="1062" y="848"/>
                        <a:pt x="1069" y="848"/>
                        <a:pt x="1076" y="848"/>
                      </a:cubicBezTo>
                      <a:cubicBezTo>
                        <a:pt x="1110" y="848"/>
                        <a:pt x="1130" y="800"/>
                        <a:pt x="1096" y="786"/>
                      </a:cubicBezTo>
                      <a:cubicBezTo>
                        <a:pt x="790" y="576"/>
                        <a:pt x="76" y="11"/>
                        <a:pt x="69" y="11"/>
                      </a:cubicBezTo>
                      <a:cubicBezTo>
                        <a:pt x="59" y="4"/>
                        <a:pt x="48" y="1"/>
                        <a:pt x="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45"/>
                <p:cNvSpPr/>
                <p:nvPr/>
              </p:nvSpPr>
              <p:spPr>
                <a:xfrm>
                  <a:off x="6310520" y="3005826"/>
                  <a:ext cx="15524" cy="55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" h="690" extrusionOk="0">
                      <a:moveTo>
                        <a:pt x="146" y="1"/>
                      </a:moveTo>
                      <a:cubicBezTo>
                        <a:pt x="130" y="1"/>
                        <a:pt x="116" y="13"/>
                        <a:pt x="116" y="30"/>
                      </a:cubicBezTo>
                      <a:lnTo>
                        <a:pt x="1" y="649"/>
                      </a:lnTo>
                      <a:cubicBezTo>
                        <a:pt x="1" y="669"/>
                        <a:pt x="14" y="683"/>
                        <a:pt x="35" y="690"/>
                      </a:cubicBezTo>
                      <a:lnTo>
                        <a:pt x="41" y="690"/>
                      </a:lnTo>
                      <a:cubicBezTo>
                        <a:pt x="55" y="690"/>
                        <a:pt x="69" y="676"/>
                        <a:pt x="75" y="662"/>
                      </a:cubicBezTo>
                      <a:lnTo>
                        <a:pt x="184" y="43"/>
                      </a:lnTo>
                      <a:cubicBezTo>
                        <a:pt x="191" y="23"/>
                        <a:pt x="177" y="3"/>
                        <a:pt x="157" y="3"/>
                      </a:cubicBezTo>
                      <a:cubicBezTo>
                        <a:pt x="153" y="1"/>
                        <a:pt x="150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45"/>
                <p:cNvSpPr/>
                <p:nvPr/>
              </p:nvSpPr>
              <p:spPr>
                <a:xfrm>
                  <a:off x="6718595" y="2991111"/>
                  <a:ext cx="24418" cy="57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716" extrusionOk="0">
                      <a:moveTo>
                        <a:pt x="43" y="1"/>
                      </a:moveTo>
                      <a:cubicBezTo>
                        <a:pt x="22" y="1"/>
                        <a:pt x="0" y="20"/>
                        <a:pt x="9" y="48"/>
                      </a:cubicBezTo>
                      <a:lnTo>
                        <a:pt x="220" y="688"/>
                      </a:lnTo>
                      <a:cubicBezTo>
                        <a:pt x="226" y="702"/>
                        <a:pt x="240" y="715"/>
                        <a:pt x="260" y="715"/>
                      </a:cubicBezTo>
                      <a:lnTo>
                        <a:pt x="267" y="715"/>
                      </a:lnTo>
                      <a:cubicBezTo>
                        <a:pt x="288" y="702"/>
                        <a:pt x="301" y="681"/>
                        <a:pt x="294" y="668"/>
                      </a:cubicBezTo>
                      <a:lnTo>
                        <a:pt x="77" y="28"/>
                      </a:lnTo>
                      <a:cubicBezTo>
                        <a:pt x="71" y="9"/>
                        <a:pt x="57" y="1"/>
                        <a:pt x="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0" name="Google Shape;850;p45"/>
              <p:cNvGrpSpPr/>
              <p:nvPr/>
            </p:nvGrpSpPr>
            <p:grpSpPr>
              <a:xfrm>
                <a:off x="3268997" y="2459732"/>
                <a:ext cx="1160835" cy="2137806"/>
                <a:chOff x="3268997" y="2459732"/>
                <a:chExt cx="1160835" cy="2137806"/>
              </a:xfrm>
            </p:grpSpPr>
            <p:sp>
              <p:nvSpPr>
                <p:cNvPr id="851" name="Google Shape;851;p45"/>
                <p:cNvSpPr/>
                <p:nvPr/>
              </p:nvSpPr>
              <p:spPr>
                <a:xfrm>
                  <a:off x="3517141" y="2459732"/>
                  <a:ext cx="483594" cy="68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8424" extrusionOk="0">
                      <a:moveTo>
                        <a:pt x="3130" y="1"/>
                      </a:moveTo>
                      <a:cubicBezTo>
                        <a:pt x="2388" y="1"/>
                        <a:pt x="1871" y="218"/>
                        <a:pt x="1544" y="470"/>
                      </a:cubicBezTo>
                      <a:cubicBezTo>
                        <a:pt x="1238" y="701"/>
                        <a:pt x="1000" y="1014"/>
                        <a:pt x="864" y="1375"/>
                      </a:cubicBezTo>
                      <a:cubicBezTo>
                        <a:pt x="714" y="1810"/>
                        <a:pt x="660" y="2429"/>
                        <a:pt x="660" y="2797"/>
                      </a:cubicBezTo>
                      <a:cubicBezTo>
                        <a:pt x="660" y="3157"/>
                        <a:pt x="735" y="4035"/>
                        <a:pt x="599" y="4681"/>
                      </a:cubicBezTo>
                      <a:cubicBezTo>
                        <a:pt x="463" y="5328"/>
                        <a:pt x="0" y="5886"/>
                        <a:pt x="41" y="6110"/>
                      </a:cubicBezTo>
                      <a:cubicBezTo>
                        <a:pt x="184" y="6920"/>
                        <a:pt x="1286" y="7539"/>
                        <a:pt x="2007" y="7940"/>
                      </a:cubicBezTo>
                      <a:cubicBezTo>
                        <a:pt x="2313" y="8090"/>
                        <a:pt x="2640" y="8206"/>
                        <a:pt x="2980" y="8274"/>
                      </a:cubicBezTo>
                      <a:cubicBezTo>
                        <a:pt x="3307" y="8362"/>
                        <a:pt x="3647" y="8410"/>
                        <a:pt x="3987" y="8423"/>
                      </a:cubicBezTo>
                      <a:cubicBezTo>
                        <a:pt x="3999" y="8424"/>
                        <a:pt x="4011" y="8424"/>
                        <a:pt x="4023" y="8424"/>
                      </a:cubicBezTo>
                      <a:cubicBezTo>
                        <a:pt x="4351" y="8424"/>
                        <a:pt x="4671" y="8335"/>
                        <a:pt x="4953" y="8165"/>
                      </a:cubicBezTo>
                      <a:cubicBezTo>
                        <a:pt x="5314" y="7927"/>
                        <a:pt x="5545" y="7532"/>
                        <a:pt x="5701" y="7131"/>
                      </a:cubicBezTo>
                      <a:cubicBezTo>
                        <a:pt x="5858" y="6750"/>
                        <a:pt x="5980" y="6294"/>
                        <a:pt x="5824" y="5899"/>
                      </a:cubicBezTo>
                      <a:cubicBezTo>
                        <a:pt x="5674" y="5498"/>
                        <a:pt x="5470" y="5328"/>
                        <a:pt x="5402" y="4906"/>
                      </a:cubicBezTo>
                      <a:cubicBezTo>
                        <a:pt x="5368" y="4715"/>
                        <a:pt x="5511" y="3777"/>
                        <a:pt x="5531" y="3627"/>
                      </a:cubicBezTo>
                      <a:cubicBezTo>
                        <a:pt x="5559" y="3287"/>
                        <a:pt x="5620" y="2702"/>
                        <a:pt x="5490" y="2096"/>
                      </a:cubicBezTo>
                      <a:cubicBezTo>
                        <a:pt x="5402" y="1599"/>
                        <a:pt x="5171" y="1150"/>
                        <a:pt x="4831" y="783"/>
                      </a:cubicBezTo>
                      <a:cubicBezTo>
                        <a:pt x="4470" y="416"/>
                        <a:pt x="3864" y="1"/>
                        <a:pt x="31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45"/>
                <p:cNvSpPr/>
                <p:nvPr/>
              </p:nvSpPr>
              <p:spPr>
                <a:xfrm>
                  <a:off x="3611176" y="2687500"/>
                  <a:ext cx="315820" cy="27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6" h="3389" extrusionOk="0">
                      <a:moveTo>
                        <a:pt x="3545" y="0"/>
                      </a:moveTo>
                      <a:lnTo>
                        <a:pt x="776" y="1007"/>
                      </a:lnTo>
                      <a:lnTo>
                        <a:pt x="0" y="2817"/>
                      </a:lnTo>
                      <a:lnTo>
                        <a:pt x="1695" y="3388"/>
                      </a:lnTo>
                      <a:lnTo>
                        <a:pt x="3606" y="3123"/>
                      </a:lnTo>
                      <a:lnTo>
                        <a:pt x="3906" y="2035"/>
                      </a:lnTo>
                      <a:lnTo>
                        <a:pt x="3838" y="837"/>
                      </a:lnTo>
                      <a:lnTo>
                        <a:pt x="354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45"/>
                <p:cNvSpPr/>
                <p:nvPr/>
              </p:nvSpPr>
              <p:spPr>
                <a:xfrm>
                  <a:off x="3892309" y="2738601"/>
                  <a:ext cx="116108" cy="256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" h="3172" extrusionOk="0">
                      <a:moveTo>
                        <a:pt x="905" y="1"/>
                      </a:moveTo>
                      <a:lnTo>
                        <a:pt x="442" y="144"/>
                      </a:lnTo>
                      <a:cubicBezTo>
                        <a:pt x="409" y="154"/>
                        <a:pt x="371" y="159"/>
                        <a:pt x="332" y="159"/>
                      </a:cubicBezTo>
                      <a:cubicBezTo>
                        <a:pt x="221" y="159"/>
                        <a:pt x="96" y="125"/>
                        <a:pt x="0" y="110"/>
                      </a:cubicBezTo>
                      <a:lnTo>
                        <a:pt x="0" y="110"/>
                      </a:lnTo>
                      <a:cubicBezTo>
                        <a:pt x="88" y="430"/>
                        <a:pt x="129" y="749"/>
                        <a:pt x="129" y="1076"/>
                      </a:cubicBezTo>
                      <a:cubicBezTo>
                        <a:pt x="129" y="1389"/>
                        <a:pt x="27" y="1634"/>
                        <a:pt x="34" y="1926"/>
                      </a:cubicBezTo>
                      <a:cubicBezTo>
                        <a:pt x="48" y="2409"/>
                        <a:pt x="170" y="2709"/>
                        <a:pt x="306" y="3171"/>
                      </a:cubicBezTo>
                      <a:cubicBezTo>
                        <a:pt x="612" y="3083"/>
                        <a:pt x="925" y="3035"/>
                        <a:pt x="1245" y="3022"/>
                      </a:cubicBezTo>
                      <a:cubicBezTo>
                        <a:pt x="1266" y="2831"/>
                        <a:pt x="1436" y="2634"/>
                        <a:pt x="1368" y="2450"/>
                      </a:cubicBezTo>
                      <a:cubicBezTo>
                        <a:pt x="1211" y="2049"/>
                        <a:pt x="987" y="1695"/>
                        <a:pt x="919" y="1164"/>
                      </a:cubicBezTo>
                      <a:cubicBezTo>
                        <a:pt x="885" y="777"/>
                        <a:pt x="878" y="389"/>
                        <a:pt x="9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45"/>
                <p:cNvSpPr/>
                <p:nvPr/>
              </p:nvSpPr>
              <p:spPr>
                <a:xfrm>
                  <a:off x="3701976" y="2866271"/>
                  <a:ext cx="119989" cy="5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" h="640" extrusionOk="0">
                      <a:moveTo>
                        <a:pt x="0" y="0"/>
                      </a:moveTo>
                      <a:lnTo>
                        <a:pt x="0" y="633"/>
                      </a:lnTo>
                      <a:lnTo>
                        <a:pt x="1483" y="640"/>
                      </a:lnTo>
                      <a:lnTo>
                        <a:pt x="1483" y="0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45"/>
                <p:cNvSpPr/>
                <p:nvPr/>
              </p:nvSpPr>
              <p:spPr>
                <a:xfrm>
                  <a:off x="3268997" y="2953190"/>
                  <a:ext cx="351072" cy="556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2" h="6886" extrusionOk="0">
                      <a:moveTo>
                        <a:pt x="2736" y="0"/>
                      </a:moveTo>
                      <a:cubicBezTo>
                        <a:pt x="2736" y="0"/>
                        <a:pt x="28" y="3184"/>
                        <a:pt x="14" y="3640"/>
                      </a:cubicBezTo>
                      <a:cubicBezTo>
                        <a:pt x="1" y="4042"/>
                        <a:pt x="1872" y="6375"/>
                        <a:pt x="2334" y="6804"/>
                      </a:cubicBezTo>
                      <a:cubicBezTo>
                        <a:pt x="2409" y="6858"/>
                        <a:pt x="2498" y="6886"/>
                        <a:pt x="2593" y="6886"/>
                      </a:cubicBezTo>
                      <a:lnTo>
                        <a:pt x="2736" y="6124"/>
                      </a:lnTo>
                      <a:lnTo>
                        <a:pt x="1402" y="3831"/>
                      </a:lnTo>
                      <a:lnTo>
                        <a:pt x="4341" y="218"/>
                      </a:lnTo>
                      <a:lnTo>
                        <a:pt x="2736" y="0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45"/>
                <p:cNvSpPr/>
                <p:nvPr/>
              </p:nvSpPr>
              <p:spPr>
                <a:xfrm>
                  <a:off x="3662842" y="2902009"/>
                  <a:ext cx="203108" cy="101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2" h="1253" extrusionOk="0">
                      <a:moveTo>
                        <a:pt x="484" y="1"/>
                      </a:moveTo>
                      <a:lnTo>
                        <a:pt x="1" y="7"/>
                      </a:lnTo>
                      <a:lnTo>
                        <a:pt x="552" y="1252"/>
                      </a:lnTo>
                      <a:lnTo>
                        <a:pt x="2355" y="1089"/>
                      </a:lnTo>
                      <a:lnTo>
                        <a:pt x="2511" y="130"/>
                      </a:lnTo>
                      <a:lnTo>
                        <a:pt x="1967" y="7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45"/>
                <p:cNvSpPr/>
                <p:nvPr/>
              </p:nvSpPr>
              <p:spPr>
                <a:xfrm>
                  <a:off x="3784448" y="3745326"/>
                  <a:ext cx="162923" cy="805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5" h="9968" extrusionOk="0">
                      <a:moveTo>
                        <a:pt x="2014" y="0"/>
                      </a:moveTo>
                      <a:lnTo>
                        <a:pt x="1" y="157"/>
                      </a:lnTo>
                      <a:lnTo>
                        <a:pt x="626" y="9968"/>
                      </a:lnTo>
                      <a:lnTo>
                        <a:pt x="1606" y="9900"/>
                      </a:lnTo>
                      <a:lnTo>
                        <a:pt x="2014" y="0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45"/>
                <p:cNvSpPr/>
                <p:nvPr/>
              </p:nvSpPr>
              <p:spPr>
                <a:xfrm>
                  <a:off x="3835063" y="4509406"/>
                  <a:ext cx="174970" cy="81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" h="1006" extrusionOk="0">
                      <a:moveTo>
                        <a:pt x="783" y="1"/>
                      </a:moveTo>
                      <a:lnTo>
                        <a:pt x="0" y="518"/>
                      </a:lnTo>
                      <a:cubicBezTo>
                        <a:pt x="7" y="667"/>
                        <a:pt x="34" y="817"/>
                        <a:pt x="69" y="967"/>
                      </a:cubicBezTo>
                      <a:cubicBezTo>
                        <a:pt x="78" y="994"/>
                        <a:pt x="171" y="1006"/>
                        <a:pt x="313" y="1006"/>
                      </a:cubicBezTo>
                      <a:cubicBezTo>
                        <a:pt x="867" y="1006"/>
                        <a:pt x="2164" y="837"/>
                        <a:pt x="2164" y="837"/>
                      </a:cubicBezTo>
                      <a:cubicBezTo>
                        <a:pt x="2096" y="769"/>
                        <a:pt x="2008" y="722"/>
                        <a:pt x="1919" y="688"/>
                      </a:cubicBezTo>
                      <a:cubicBezTo>
                        <a:pt x="1735" y="620"/>
                        <a:pt x="1028" y="497"/>
                        <a:pt x="980" y="450"/>
                      </a:cubicBezTo>
                      <a:cubicBezTo>
                        <a:pt x="939" y="409"/>
                        <a:pt x="783" y="1"/>
                        <a:pt x="783" y="1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45"/>
                <p:cNvSpPr/>
                <p:nvPr/>
              </p:nvSpPr>
              <p:spPr>
                <a:xfrm>
                  <a:off x="3544632" y="3805321"/>
                  <a:ext cx="157910" cy="71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" h="8893" extrusionOk="0">
                      <a:moveTo>
                        <a:pt x="1953" y="0"/>
                      </a:moveTo>
                      <a:lnTo>
                        <a:pt x="0" y="14"/>
                      </a:lnTo>
                      <a:lnTo>
                        <a:pt x="48" y="8885"/>
                      </a:lnTo>
                      <a:lnTo>
                        <a:pt x="1089" y="8892"/>
                      </a:lnTo>
                      <a:lnTo>
                        <a:pt x="1953" y="0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45"/>
                <p:cNvSpPr/>
                <p:nvPr/>
              </p:nvSpPr>
              <p:spPr>
                <a:xfrm>
                  <a:off x="3941792" y="2944943"/>
                  <a:ext cx="488041" cy="171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6" h="2124" extrusionOk="0">
                      <a:moveTo>
                        <a:pt x="647" y="0"/>
                      </a:moveTo>
                      <a:lnTo>
                        <a:pt x="0" y="1708"/>
                      </a:lnTo>
                      <a:cubicBezTo>
                        <a:pt x="0" y="1708"/>
                        <a:pt x="2817" y="2109"/>
                        <a:pt x="3184" y="2123"/>
                      </a:cubicBezTo>
                      <a:cubicBezTo>
                        <a:pt x="3187" y="2123"/>
                        <a:pt x="3189" y="2123"/>
                        <a:pt x="3191" y="2123"/>
                      </a:cubicBezTo>
                      <a:cubicBezTo>
                        <a:pt x="3575" y="2123"/>
                        <a:pt x="6028" y="1579"/>
                        <a:pt x="6028" y="1579"/>
                      </a:cubicBezTo>
                      <a:lnTo>
                        <a:pt x="6035" y="409"/>
                      </a:lnTo>
                      <a:lnTo>
                        <a:pt x="6035" y="409"/>
                      </a:lnTo>
                      <a:lnTo>
                        <a:pt x="3171" y="681"/>
                      </a:lnTo>
                      <a:lnTo>
                        <a:pt x="647" y="0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45"/>
                <p:cNvSpPr/>
                <p:nvPr/>
              </p:nvSpPr>
              <p:spPr>
                <a:xfrm>
                  <a:off x="3330043" y="2902575"/>
                  <a:ext cx="811542" cy="1291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7" h="15969" extrusionOk="0">
                      <a:moveTo>
                        <a:pt x="4111" y="0"/>
                      </a:moveTo>
                      <a:cubicBezTo>
                        <a:pt x="3954" y="0"/>
                        <a:pt x="2911" y="12"/>
                        <a:pt x="2232" y="313"/>
                      </a:cubicBezTo>
                      <a:cubicBezTo>
                        <a:pt x="1450" y="660"/>
                        <a:pt x="1" y="2980"/>
                        <a:pt x="1" y="2980"/>
                      </a:cubicBezTo>
                      <a:cubicBezTo>
                        <a:pt x="974" y="4051"/>
                        <a:pt x="1917" y="4076"/>
                        <a:pt x="2002" y="4076"/>
                      </a:cubicBezTo>
                      <a:cubicBezTo>
                        <a:pt x="2006" y="4076"/>
                        <a:pt x="2008" y="4076"/>
                        <a:pt x="2008" y="4076"/>
                      </a:cubicBezTo>
                      <a:lnTo>
                        <a:pt x="2008" y="4076"/>
                      </a:lnTo>
                      <a:cubicBezTo>
                        <a:pt x="2008" y="4076"/>
                        <a:pt x="1987" y="5382"/>
                        <a:pt x="2015" y="5892"/>
                      </a:cubicBezTo>
                      <a:cubicBezTo>
                        <a:pt x="2035" y="6307"/>
                        <a:pt x="2226" y="7083"/>
                        <a:pt x="2226" y="7083"/>
                      </a:cubicBezTo>
                      <a:cubicBezTo>
                        <a:pt x="2226" y="7083"/>
                        <a:pt x="1845" y="8308"/>
                        <a:pt x="1722" y="9036"/>
                      </a:cubicBezTo>
                      <a:cubicBezTo>
                        <a:pt x="1606" y="9757"/>
                        <a:pt x="1477" y="10859"/>
                        <a:pt x="1375" y="11498"/>
                      </a:cubicBezTo>
                      <a:cubicBezTo>
                        <a:pt x="1355" y="11600"/>
                        <a:pt x="1157" y="12526"/>
                        <a:pt x="1008" y="13410"/>
                      </a:cubicBezTo>
                      <a:cubicBezTo>
                        <a:pt x="858" y="14336"/>
                        <a:pt x="967" y="15485"/>
                        <a:pt x="940" y="15485"/>
                      </a:cubicBezTo>
                      <a:cubicBezTo>
                        <a:pt x="1402" y="15649"/>
                        <a:pt x="1967" y="15642"/>
                        <a:pt x="2464" y="15655"/>
                      </a:cubicBezTo>
                      <a:cubicBezTo>
                        <a:pt x="2886" y="15669"/>
                        <a:pt x="3314" y="15689"/>
                        <a:pt x="3736" y="15703"/>
                      </a:cubicBezTo>
                      <a:cubicBezTo>
                        <a:pt x="4328" y="15730"/>
                        <a:pt x="5627" y="15968"/>
                        <a:pt x="6546" y="15968"/>
                      </a:cubicBezTo>
                      <a:cubicBezTo>
                        <a:pt x="7736" y="15968"/>
                        <a:pt x="9621" y="15485"/>
                        <a:pt x="9621" y="15485"/>
                      </a:cubicBezTo>
                      <a:cubicBezTo>
                        <a:pt x="9580" y="15077"/>
                        <a:pt x="9560" y="14662"/>
                        <a:pt x="9567" y="14254"/>
                      </a:cubicBezTo>
                      <a:cubicBezTo>
                        <a:pt x="9567" y="13927"/>
                        <a:pt x="9410" y="13165"/>
                        <a:pt x="9369" y="12846"/>
                      </a:cubicBezTo>
                      <a:cubicBezTo>
                        <a:pt x="9315" y="12499"/>
                        <a:pt x="9342" y="12145"/>
                        <a:pt x="9335" y="11791"/>
                      </a:cubicBezTo>
                      <a:cubicBezTo>
                        <a:pt x="9322" y="11226"/>
                        <a:pt x="9145" y="10600"/>
                        <a:pt x="9022" y="10049"/>
                      </a:cubicBezTo>
                      <a:cubicBezTo>
                        <a:pt x="8866" y="9383"/>
                        <a:pt x="8771" y="8525"/>
                        <a:pt x="8716" y="8124"/>
                      </a:cubicBezTo>
                      <a:cubicBezTo>
                        <a:pt x="8655" y="7722"/>
                        <a:pt x="8410" y="6954"/>
                        <a:pt x="8410" y="6954"/>
                      </a:cubicBezTo>
                      <a:cubicBezTo>
                        <a:pt x="8410" y="6954"/>
                        <a:pt x="8566" y="6076"/>
                        <a:pt x="8573" y="5811"/>
                      </a:cubicBezTo>
                      <a:cubicBezTo>
                        <a:pt x="8594" y="4430"/>
                        <a:pt x="8832" y="3552"/>
                        <a:pt x="8832" y="3552"/>
                      </a:cubicBezTo>
                      <a:lnTo>
                        <a:pt x="9424" y="3450"/>
                      </a:lnTo>
                      <a:lnTo>
                        <a:pt x="10036" y="967"/>
                      </a:lnTo>
                      <a:cubicBezTo>
                        <a:pt x="10036" y="967"/>
                        <a:pt x="8621" y="381"/>
                        <a:pt x="7968" y="273"/>
                      </a:cubicBezTo>
                      <a:cubicBezTo>
                        <a:pt x="7321" y="164"/>
                        <a:pt x="6634" y="123"/>
                        <a:pt x="6634" y="123"/>
                      </a:cubicBezTo>
                      <a:cubicBezTo>
                        <a:pt x="6634" y="123"/>
                        <a:pt x="6289" y="892"/>
                        <a:pt x="5417" y="892"/>
                      </a:cubicBezTo>
                      <a:cubicBezTo>
                        <a:pt x="5405" y="892"/>
                        <a:pt x="5394" y="892"/>
                        <a:pt x="5382" y="892"/>
                      </a:cubicBezTo>
                      <a:cubicBezTo>
                        <a:pt x="4355" y="871"/>
                        <a:pt x="4131" y="0"/>
                        <a:pt x="4131" y="0"/>
                      </a:cubicBezTo>
                      <a:cubicBezTo>
                        <a:pt x="4131" y="0"/>
                        <a:pt x="4124" y="0"/>
                        <a:pt x="41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45"/>
                <p:cNvSpPr/>
                <p:nvPr/>
              </p:nvSpPr>
              <p:spPr>
                <a:xfrm>
                  <a:off x="3830697" y="4515794"/>
                  <a:ext cx="183137" cy="81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" h="1011" extrusionOk="0">
                      <a:moveTo>
                        <a:pt x="1055" y="1"/>
                      </a:moveTo>
                      <a:cubicBezTo>
                        <a:pt x="997" y="1"/>
                        <a:pt x="805" y="85"/>
                        <a:pt x="558" y="85"/>
                      </a:cubicBezTo>
                      <a:cubicBezTo>
                        <a:pt x="342" y="85"/>
                        <a:pt x="151" y="38"/>
                        <a:pt x="73" y="38"/>
                      </a:cubicBezTo>
                      <a:cubicBezTo>
                        <a:pt x="57" y="38"/>
                        <a:pt x="47" y="40"/>
                        <a:pt x="41" y="44"/>
                      </a:cubicBezTo>
                      <a:cubicBezTo>
                        <a:pt x="0" y="64"/>
                        <a:pt x="20" y="262"/>
                        <a:pt x="54" y="296"/>
                      </a:cubicBezTo>
                      <a:cubicBezTo>
                        <a:pt x="88" y="337"/>
                        <a:pt x="361" y="343"/>
                        <a:pt x="395" y="391"/>
                      </a:cubicBezTo>
                      <a:cubicBezTo>
                        <a:pt x="429" y="439"/>
                        <a:pt x="442" y="622"/>
                        <a:pt x="442" y="670"/>
                      </a:cubicBezTo>
                      <a:cubicBezTo>
                        <a:pt x="238" y="690"/>
                        <a:pt x="102" y="724"/>
                        <a:pt x="88" y="745"/>
                      </a:cubicBezTo>
                      <a:cubicBezTo>
                        <a:pt x="61" y="786"/>
                        <a:pt x="102" y="976"/>
                        <a:pt x="170" y="997"/>
                      </a:cubicBezTo>
                      <a:cubicBezTo>
                        <a:pt x="208" y="1007"/>
                        <a:pt x="663" y="1008"/>
                        <a:pt x="1123" y="1008"/>
                      </a:cubicBezTo>
                      <a:cubicBezTo>
                        <a:pt x="1354" y="1008"/>
                        <a:pt x="1585" y="1008"/>
                        <a:pt x="1765" y="1008"/>
                      </a:cubicBezTo>
                      <a:cubicBezTo>
                        <a:pt x="1945" y="1008"/>
                        <a:pt x="2075" y="1008"/>
                        <a:pt x="2102" y="1010"/>
                      </a:cubicBezTo>
                      <a:cubicBezTo>
                        <a:pt x="2104" y="1010"/>
                        <a:pt x="2106" y="1010"/>
                        <a:pt x="2107" y="1010"/>
                      </a:cubicBezTo>
                      <a:cubicBezTo>
                        <a:pt x="2206" y="1010"/>
                        <a:pt x="2265" y="819"/>
                        <a:pt x="2218" y="758"/>
                      </a:cubicBezTo>
                      <a:cubicBezTo>
                        <a:pt x="2204" y="738"/>
                        <a:pt x="2014" y="724"/>
                        <a:pt x="1810" y="711"/>
                      </a:cubicBezTo>
                      <a:cubicBezTo>
                        <a:pt x="1844" y="670"/>
                        <a:pt x="1864" y="622"/>
                        <a:pt x="1864" y="575"/>
                      </a:cubicBezTo>
                      <a:cubicBezTo>
                        <a:pt x="1708" y="507"/>
                        <a:pt x="1544" y="459"/>
                        <a:pt x="1374" y="432"/>
                      </a:cubicBezTo>
                      <a:cubicBezTo>
                        <a:pt x="1313" y="432"/>
                        <a:pt x="1245" y="643"/>
                        <a:pt x="1238" y="690"/>
                      </a:cubicBezTo>
                      <a:cubicBezTo>
                        <a:pt x="1000" y="684"/>
                        <a:pt x="776" y="663"/>
                        <a:pt x="776" y="663"/>
                      </a:cubicBezTo>
                      <a:cubicBezTo>
                        <a:pt x="714" y="228"/>
                        <a:pt x="1034" y="309"/>
                        <a:pt x="1061" y="275"/>
                      </a:cubicBezTo>
                      <a:cubicBezTo>
                        <a:pt x="1082" y="235"/>
                        <a:pt x="1102" y="30"/>
                        <a:pt x="1068" y="3"/>
                      </a:cubicBezTo>
                      <a:cubicBezTo>
                        <a:pt x="1065" y="1"/>
                        <a:pt x="1061" y="1"/>
                        <a:pt x="105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45"/>
                <p:cNvSpPr/>
                <p:nvPr/>
              </p:nvSpPr>
              <p:spPr>
                <a:xfrm>
                  <a:off x="3530321" y="4509406"/>
                  <a:ext cx="113359" cy="8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1043" extrusionOk="0">
                      <a:moveTo>
                        <a:pt x="449" y="1"/>
                      </a:moveTo>
                      <a:lnTo>
                        <a:pt x="225" y="177"/>
                      </a:lnTo>
                      <a:cubicBezTo>
                        <a:pt x="225" y="177"/>
                        <a:pt x="157" y="436"/>
                        <a:pt x="109" y="579"/>
                      </a:cubicBezTo>
                      <a:cubicBezTo>
                        <a:pt x="62" y="708"/>
                        <a:pt x="28" y="837"/>
                        <a:pt x="0" y="974"/>
                      </a:cubicBezTo>
                      <a:cubicBezTo>
                        <a:pt x="136" y="1001"/>
                        <a:pt x="272" y="1021"/>
                        <a:pt x="415" y="1035"/>
                      </a:cubicBezTo>
                      <a:cubicBezTo>
                        <a:pt x="497" y="1040"/>
                        <a:pt x="579" y="1042"/>
                        <a:pt x="661" y="1042"/>
                      </a:cubicBezTo>
                      <a:cubicBezTo>
                        <a:pt x="908" y="1042"/>
                        <a:pt x="1157" y="1019"/>
                        <a:pt x="1402" y="974"/>
                      </a:cubicBezTo>
                      <a:cubicBezTo>
                        <a:pt x="1402" y="974"/>
                        <a:pt x="1368" y="763"/>
                        <a:pt x="1347" y="613"/>
                      </a:cubicBezTo>
                      <a:cubicBezTo>
                        <a:pt x="1327" y="463"/>
                        <a:pt x="1266" y="184"/>
                        <a:pt x="1266" y="184"/>
                      </a:cubicBez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45"/>
                <p:cNvSpPr/>
                <p:nvPr/>
              </p:nvSpPr>
              <p:spPr>
                <a:xfrm>
                  <a:off x="3527572" y="4574818"/>
                  <a:ext cx="118372" cy="22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" h="274" extrusionOk="0">
                      <a:moveTo>
                        <a:pt x="1320" y="0"/>
                      </a:moveTo>
                      <a:cubicBezTo>
                        <a:pt x="1165" y="0"/>
                        <a:pt x="875" y="15"/>
                        <a:pt x="721" y="15"/>
                      </a:cubicBezTo>
                      <a:cubicBezTo>
                        <a:pt x="665" y="13"/>
                        <a:pt x="609" y="12"/>
                        <a:pt x="553" y="12"/>
                      </a:cubicBezTo>
                      <a:cubicBezTo>
                        <a:pt x="385" y="12"/>
                        <a:pt x="218" y="20"/>
                        <a:pt x="55" y="35"/>
                      </a:cubicBezTo>
                      <a:cubicBezTo>
                        <a:pt x="0" y="110"/>
                        <a:pt x="0" y="205"/>
                        <a:pt x="48" y="273"/>
                      </a:cubicBezTo>
                      <a:cubicBezTo>
                        <a:pt x="606" y="273"/>
                        <a:pt x="1429" y="260"/>
                        <a:pt x="1429" y="260"/>
                      </a:cubicBezTo>
                      <a:cubicBezTo>
                        <a:pt x="1463" y="178"/>
                        <a:pt x="1463" y="90"/>
                        <a:pt x="1422" y="8"/>
                      </a:cubicBezTo>
                      <a:cubicBezTo>
                        <a:pt x="1417" y="2"/>
                        <a:pt x="1378" y="0"/>
                        <a:pt x="13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45"/>
                <p:cNvSpPr/>
                <p:nvPr/>
              </p:nvSpPr>
              <p:spPr>
                <a:xfrm>
                  <a:off x="3528623" y="4542961"/>
                  <a:ext cx="116269" cy="47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8" h="586" extrusionOk="0">
                      <a:moveTo>
                        <a:pt x="736" y="1"/>
                      </a:moveTo>
                      <a:cubicBezTo>
                        <a:pt x="137" y="7"/>
                        <a:pt x="8" y="497"/>
                        <a:pt x="8" y="504"/>
                      </a:cubicBezTo>
                      <a:cubicBezTo>
                        <a:pt x="1" y="538"/>
                        <a:pt x="21" y="579"/>
                        <a:pt x="62" y="586"/>
                      </a:cubicBezTo>
                      <a:lnTo>
                        <a:pt x="83" y="586"/>
                      </a:lnTo>
                      <a:cubicBezTo>
                        <a:pt x="110" y="586"/>
                        <a:pt x="137" y="565"/>
                        <a:pt x="151" y="538"/>
                      </a:cubicBezTo>
                      <a:cubicBezTo>
                        <a:pt x="151" y="518"/>
                        <a:pt x="253" y="157"/>
                        <a:pt x="736" y="150"/>
                      </a:cubicBezTo>
                      <a:lnTo>
                        <a:pt x="749" y="150"/>
                      </a:lnTo>
                      <a:cubicBezTo>
                        <a:pt x="1219" y="150"/>
                        <a:pt x="1287" y="490"/>
                        <a:pt x="1287" y="504"/>
                      </a:cubicBezTo>
                      <a:cubicBezTo>
                        <a:pt x="1293" y="547"/>
                        <a:pt x="1325" y="566"/>
                        <a:pt x="1357" y="566"/>
                      </a:cubicBezTo>
                      <a:cubicBezTo>
                        <a:pt x="1397" y="566"/>
                        <a:pt x="1437" y="536"/>
                        <a:pt x="1430" y="484"/>
                      </a:cubicBezTo>
                      <a:cubicBezTo>
                        <a:pt x="1430" y="477"/>
                        <a:pt x="1348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45"/>
                <p:cNvSpPr/>
                <p:nvPr/>
              </p:nvSpPr>
              <p:spPr>
                <a:xfrm>
                  <a:off x="3542368" y="4517653"/>
                  <a:ext cx="97996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" h="158" extrusionOk="0">
                      <a:moveTo>
                        <a:pt x="76" y="1"/>
                      </a:moveTo>
                      <a:cubicBezTo>
                        <a:pt x="35" y="1"/>
                        <a:pt x="8" y="35"/>
                        <a:pt x="8" y="69"/>
                      </a:cubicBezTo>
                      <a:cubicBezTo>
                        <a:pt x="1" y="116"/>
                        <a:pt x="35" y="144"/>
                        <a:pt x="76" y="144"/>
                      </a:cubicBezTo>
                      <a:lnTo>
                        <a:pt x="1117" y="157"/>
                      </a:lnTo>
                      <a:cubicBezTo>
                        <a:pt x="1212" y="157"/>
                        <a:pt x="1212" y="7"/>
                        <a:pt x="1117" y="7"/>
                      </a:cubicBezTo>
                      <a:lnTo>
                        <a:pt x="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45"/>
                <p:cNvSpPr/>
                <p:nvPr/>
              </p:nvSpPr>
              <p:spPr>
                <a:xfrm>
                  <a:off x="3507196" y="3456836"/>
                  <a:ext cx="503242" cy="29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4" h="371" extrusionOk="0">
                      <a:moveTo>
                        <a:pt x="5485" y="0"/>
                      </a:moveTo>
                      <a:cubicBezTo>
                        <a:pt x="5336" y="0"/>
                        <a:pt x="5185" y="29"/>
                        <a:pt x="5049" y="92"/>
                      </a:cubicBezTo>
                      <a:cubicBezTo>
                        <a:pt x="5022" y="105"/>
                        <a:pt x="4994" y="119"/>
                        <a:pt x="4967" y="139"/>
                      </a:cubicBezTo>
                      <a:cubicBezTo>
                        <a:pt x="4920" y="160"/>
                        <a:pt x="4879" y="180"/>
                        <a:pt x="4831" y="201"/>
                      </a:cubicBezTo>
                      <a:cubicBezTo>
                        <a:pt x="4756" y="228"/>
                        <a:pt x="4668" y="242"/>
                        <a:pt x="4586" y="242"/>
                      </a:cubicBezTo>
                      <a:cubicBezTo>
                        <a:pt x="4389" y="242"/>
                        <a:pt x="4198" y="228"/>
                        <a:pt x="4008" y="214"/>
                      </a:cubicBezTo>
                      <a:cubicBezTo>
                        <a:pt x="3868" y="201"/>
                        <a:pt x="3727" y="194"/>
                        <a:pt x="3586" y="194"/>
                      </a:cubicBezTo>
                      <a:cubicBezTo>
                        <a:pt x="3445" y="194"/>
                        <a:pt x="3304" y="201"/>
                        <a:pt x="3164" y="214"/>
                      </a:cubicBezTo>
                      <a:cubicBezTo>
                        <a:pt x="3103" y="221"/>
                        <a:pt x="3042" y="235"/>
                        <a:pt x="2987" y="242"/>
                      </a:cubicBezTo>
                      <a:cubicBezTo>
                        <a:pt x="2863" y="269"/>
                        <a:pt x="2736" y="282"/>
                        <a:pt x="2608" y="282"/>
                      </a:cubicBezTo>
                      <a:cubicBezTo>
                        <a:pt x="2414" y="282"/>
                        <a:pt x="2220" y="251"/>
                        <a:pt x="2035" y="194"/>
                      </a:cubicBezTo>
                      <a:cubicBezTo>
                        <a:pt x="1823" y="132"/>
                        <a:pt x="1605" y="98"/>
                        <a:pt x="1382" y="98"/>
                      </a:cubicBezTo>
                      <a:cubicBezTo>
                        <a:pt x="1361" y="98"/>
                        <a:pt x="1341" y="98"/>
                        <a:pt x="1320" y="99"/>
                      </a:cubicBezTo>
                      <a:cubicBezTo>
                        <a:pt x="1205" y="112"/>
                        <a:pt x="1089" y="133"/>
                        <a:pt x="973" y="160"/>
                      </a:cubicBezTo>
                      <a:cubicBezTo>
                        <a:pt x="878" y="187"/>
                        <a:pt x="790" y="201"/>
                        <a:pt x="695" y="214"/>
                      </a:cubicBezTo>
                      <a:cubicBezTo>
                        <a:pt x="641" y="219"/>
                        <a:pt x="588" y="221"/>
                        <a:pt x="533" y="221"/>
                      </a:cubicBezTo>
                      <a:cubicBezTo>
                        <a:pt x="435" y="221"/>
                        <a:pt x="335" y="214"/>
                        <a:pt x="239" y="201"/>
                      </a:cubicBezTo>
                      <a:cubicBezTo>
                        <a:pt x="177" y="194"/>
                        <a:pt x="116" y="187"/>
                        <a:pt x="55" y="187"/>
                      </a:cubicBezTo>
                      <a:cubicBezTo>
                        <a:pt x="1" y="187"/>
                        <a:pt x="1" y="276"/>
                        <a:pt x="55" y="276"/>
                      </a:cubicBezTo>
                      <a:cubicBezTo>
                        <a:pt x="109" y="276"/>
                        <a:pt x="171" y="282"/>
                        <a:pt x="239" y="289"/>
                      </a:cubicBezTo>
                      <a:cubicBezTo>
                        <a:pt x="338" y="302"/>
                        <a:pt x="437" y="307"/>
                        <a:pt x="536" y="307"/>
                      </a:cubicBezTo>
                      <a:cubicBezTo>
                        <a:pt x="594" y="307"/>
                        <a:pt x="651" y="305"/>
                        <a:pt x="708" y="303"/>
                      </a:cubicBezTo>
                      <a:cubicBezTo>
                        <a:pt x="803" y="289"/>
                        <a:pt x="899" y="269"/>
                        <a:pt x="994" y="248"/>
                      </a:cubicBezTo>
                      <a:cubicBezTo>
                        <a:pt x="1103" y="214"/>
                        <a:pt x="1218" y="201"/>
                        <a:pt x="1334" y="187"/>
                      </a:cubicBezTo>
                      <a:cubicBezTo>
                        <a:pt x="1357" y="186"/>
                        <a:pt x="1380" y="186"/>
                        <a:pt x="1403" y="186"/>
                      </a:cubicBezTo>
                      <a:cubicBezTo>
                        <a:pt x="1612" y="186"/>
                        <a:pt x="1819" y="214"/>
                        <a:pt x="2021" y="269"/>
                      </a:cubicBezTo>
                      <a:cubicBezTo>
                        <a:pt x="2225" y="323"/>
                        <a:pt x="2429" y="357"/>
                        <a:pt x="2640" y="364"/>
                      </a:cubicBezTo>
                      <a:lnTo>
                        <a:pt x="2688" y="371"/>
                      </a:lnTo>
                      <a:cubicBezTo>
                        <a:pt x="2797" y="364"/>
                        <a:pt x="2899" y="350"/>
                        <a:pt x="2994" y="330"/>
                      </a:cubicBezTo>
                      <a:cubicBezTo>
                        <a:pt x="3049" y="323"/>
                        <a:pt x="3110" y="310"/>
                        <a:pt x="3164" y="303"/>
                      </a:cubicBezTo>
                      <a:cubicBezTo>
                        <a:pt x="3304" y="289"/>
                        <a:pt x="3443" y="282"/>
                        <a:pt x="3582" y="282"/>
                      </a:cubicBezTo>
                      <a:cubicBezTo>
                        <a:pt x="3720" y="282"/>
                        <a:pt x="3858" y="289"/>
                        <a:pt x="3994" y="303"/>
                      </a:cubicBezTo>
                      <a:cubicBezTo>
                        <a:pt x="4185" y="316"/>
                        <a:pt x="4382" y="323"/>
                        <a:pt x="4579" y="323"/>
                      </a:cubicBezTo>
                      <a:cubicBezTo>
                        <a:pt x="4675" y="323"/>
                        <a:pt x="4770" y="310"/>
                        <a:pt x="4858" y="282"/>
                      </a:cubicBezTo>
                      <a:cubicBezTo>
                        <a:pt x="4906" y="262"/>
                        <a:pt x="4954" y="242"/>
                        <a:pt x="5001" y="214"/>
                      </a:cubicBezTo>
                      <a:cubicBezTo>
                        <a:pt x="5028" y="194"/>
                        <a:pt x="5056" y="180"/>
                        <a:pt x="5083" y="167"/>
                      </a:cubicBezTo>
                      <a:cubicBezTo>
                        <a:pt x="5209" y="112"/>
                        <a:pt x="5340" y="88"/>
                        <a:pt x="5472" y="88"/>
                      </a:cubicBezTo>
                      <a:cubicBezTo>
                        <a:pt x="5503" y="88"/>
                        <a:pt x="5534" y="89"/>
                        <a:pt x="5566" y="92"/>
                      </a:cubicBezTo>
                      <a:cubicBezTo>
                        <a:pt x="5620" y="92"/>
                        <a:pt x="5695" y="105"/>
                        <a:pt x="5777" y="119"/>
                      </a:cubicBezTo>
                      <a:cubicBezTo>
                        <a:pt x="5871" y="139"/>
                        <a:pt x="5966" y="152"/>
                        <a:pt x="6063" y="152"/>
                      </a:cubicBezTo>
                      <a:cubicBezTo>
                        <a:pt x="6099" y="152"/>
                        <a:pt x="6135" y="150"/>
                        <a:pt x="6171" y="146"/>
                      </a:cubicBezTo>
                      <a:cubicBezTo>
                        <a:pt x="6224" y="140"/>
                        <a:pt x="6213" y="64"/>
                        <a:pt x="6164" y="64"/>
                      </a:cubicBezTo>
                      <a:cubicBezTo>
                        <a:pt x="6162" y="64"/>
                        <a:pt x="6160" y="64"/>
                        <a:pt x="6158" y="65"/>
                      </a:cubicBezTo>
                      <a:cubicBezTo>
                        <a:pt x="6137" y="66"/>
                        <a:pt x="6116" y="66"/>
                        <a:pt x="6094" y="66"/>
                      </a:cubicBezTo>
                      <a:cubicBezTo>
                        <a:pt x="5991" y="66"/>
                        <a:pt x="5886" y="53"/>
                        <a:pt x="5790" y="31"/>
                      </a:cubicBezTo>
                      <a:cubicBezTo>
                        <a:pt x="5716" y="17"/>
                        <a:pt x="5648" y="10"/>
                        <a:pt x="5573" y="3"/>
                      </a:cubicBezTo>
                      <a:cubicBezTo>
                        <a:pt x="5544" y="1"/>
                        <a:pt x="5514" y="0"/>
                        <a:pt x="54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45"/>
                <p:cNvSpPr/>
                <p:nvPr/>
              </p:nvSpPr>
              <p:spPr>
                <a:xfrm>
                  <a:off x="3862554" y="3217020"/>
                  <a:ext cx="33393" cy="15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" h="1970" extrusionOk="0">
                      <a:moveTo>
                        <a:pt x="364" y="0"/>
                      </a:moveTo>
                      <a:cubicBezTo>
                        <a:pt x="344" y="0"/>
                        <a:pt x="324" y="12"/>
                        <a:pt x="320" y="37"/>
                      </a:cubicBezTo>
                      <a:cubicBezTo>
                        <a:pt x="320" y="51"/>
                        <a:pt x="198" y="1037"/>
                        <a:pt x="7" y="1922"/>
                      </a:cubicBezTo>
                      <a:cubicBezTo>
                        <a:pt x="1" y="1942"/>
                        <a:pt x="21" y="1962"/>
                        <a:pt x="41" y="1969"/>
                      </a:cubicBezTo>
                      <a:lnTo>
                        <a:pt x="48" y="1969"/>
                      </a:lnTo>
                      <a:cubicBezTo>
                        <a:pt x="69" y="1969"/>
                        <a:pt x="89" y="1956"/>
                        <a:pt x="96" y="1935"/>
                      </a:cubicBezTo>
                      <a:cubicBezTo>
                        <a:pt x="286" y="1051"/>
                        <a:pt x="409" y="58"/>
                        <a:pt x="409" y="51"/>
                      </a:cubicBezTo>
                      <a:cubicBezTo>
                        <a:pt x="413" y="17"/>
                        <a:pt x="388" y="0"/>
                        <a:pt x="3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45"/>
                <p:cNvSpPr/>
                <p:nvPr/>
              </p:nvSpPr>
              <p:spPr>
                <a:xfrm>
                  <a:off x="3622415" y="3322616"/>
                  <a:ext cx="29027" cy="114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" h="1412" extrusionOk="0">
                      <a:moveTo>
                        <a:pt x="45" y="0"/>
                      </a:moveTo>
                      <a:cubicBezTo>
                        <a:pt x="23" y="0"/>
                        <a:pt x="1" y="18"/>
                        <a:pt x="4" y="51"/>
                      </a:cubicBezTo>
                      <a:cubicBezTo>
                        <a:pt x="59" y="500"/>
                        <a:pt x="147" y="949"/>
                        <a:pt x="270" y="1384"/>
                      </a:cubicBezTo>
                      <a:cubicBezTo>
                        <a:pt x="276" y="1405"/>
                        <a:pt x="290" y="1412"/>
                        <a:pt x="310" y="1412"/>
                      </a:cubicBezTo>
                      <a:lnTo>
                        <a:pt x="324" y="1412"/>
                      </a:lnTo>
                      <a:cubicBezTo>
                        <a:pt x="344" y="1405"/>
                        <a:pt x="358" y="1384"/>
                        <a:pt x="351" y="1357"/>
                      </a:cubicBezTo>
                      <a:cubicBezTo>
                        <a:pt x="229" y="929"/>
                        <a:pt x="140" y="486"/>
                        <a:pt x="86" y="37"/>
                      </a:cubicBezTo>
                      <a:cubicBezTo>
                        <a:pt x="83" y="13"/>
                        <a:pt x="64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45"/>
                <p:cNvSpPr/>
                <p:nvPr/>
              </p:nvSpPr>
              <p:spPr>
                <a:xfrm>
                  <a:off x="3722837" y="3947383"/>
                  <a:ext cx="30401" cy="235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2911" extrusionOk="0">
                      <a:moveTo>
                        <a:pt x="323" y="0"/>
                      </a:moveTo>
                      <a:cubicBezTo>
                        <a:pt x="306" y="0"/>
                        <a:pt x="289" y="10"/>
                        <a:pt x="286" y="32"/>
                      </a:cubicBezTo>
                      <a:cubicBezTo>
                        <a:pt x="225" y="332"/>
                        <a:pt x="205" y="638"/>
                        <a:pt x="218" y="944"/>
                      </a:cubicBezTo>
                      <a:cubicBezTo>
                        <a:pt x="225" y="1182"/>
                        <a:pt x="218" y="1420"/>
                        <a:pt x="191" y="1658"/>
                      </a:cubicBezTo>
                      <a:cubicBezTo>
                        <a:pt x="171" y="1795"/>
                        <a:pt x="137" y="1931"/>
                        <a:pt x="109" y="2067"/>
                      </a:cubicBezTo>
                      <a:cubicBezTo>
                        <a:pt x="35" y="2325"/>
                        <a:pt x="1" y="2597"/>
                        <a:pt x="14" y="2869"/>
                      </a:cubicBezTo>
                      <a:cubicBezTo>
                        <a:pt x="14" y="2890"/>
                        <a:pt x="28" y="2903"/>
                        <a:pt x="55" y="2910"/>
                      </a:cubicBezTo>
                      <a:lnTo>
                        <a:pt x="62" y="2903"/>
                      </a:lnTo>
                      <a:cubicBezTo>
                        <a:pt x="82" y="2903"/>
                        <a:pt x="103" y="2883"/>
                        <a:pt x="96" y="2863"/>
                      </a:cubicBezTo>
                      <a:cubicBezTo>
                        <a:pt x="89" y="2597"/>
                        <a:pt x="123" y="2339"/>
                        <a:pt x="191" y="2080"/>
                      </a:cubicBezTo>
                      <a:cubicBezTo>
                        <a:pt x="225" y="1944"/>
                        <a:pt x="259" y="1808"/>
                        <a:pt x="279" y="1665"/>
                      </a:cubicBezTo>
                      <a:cubicBezTo>
                        <a:pt x="307" y="1427"/>
                        <a:pt x="314" y="1182"/>
                        <a:pt x="307" y="944"/>
                      </a:cubicBezTo>
                      <a:cubicBezTo>
                        <a:pt x="293" y="645"/>
                        <a:pt x="314" y="345"/>
                        <a:pt x="368" y="53"/>
                      </a:cubicBezTo>
                      <a:cubicBezTo>
                        <a:pt x="376" y="21"/>
                        <a:pt x="348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45"/>
                <p:cNvSpPr/>
                <p:nvPr/>
              </p:nvSpPr>
              <p:spPr>
                <a:xfrm>
                  <a:off x="3823501" y="3811870"/>
                  <a:ext cx="26520" cy="144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1785" extrusionOk="0">
                      <a:moveTo>
                        <a:pt x="225" y="0"/>
                      </a:moveTo>
                      <a:cubicBezTo>
                        <a:pt x="201" y="0"/>
                        <a:pt x="177" y="18"/>
                        <a:pt x="184" y="48"/>
                      </a:cubicBezTo>
                      <a:cubicBezTo>
                        <a:pt x="239" y="334"/>
                        <a:pt x="177" y="627"/>
                        <a:pt x="116" y="899"/>
                      </a:cubicBezTo>
                      <a:cubicBezTo>
                        <a:pt x="62" y="1178"/>
                        <a:pt x="1" y="1470"/>
                        <a:pt x="48" y="1749"/>
                      </a:cubicBezTo>
                      <a:cubicBezTo>
                        <a:pt x="48" y="1767"/>
                        <a:pt x="64" y="1785"/>
                        <a:pt x="81" y="1785"/>
                      </a:cubicBezTo>
                      <a:cubicBezTo>
                        <a:pt x="84" y="1785"/>
                        <a:pt x="86" y="1784"/>
                        <a:pt x="89" y="1783"/>
                      </a:cubicBezTo>
                      <a:lnTo>
                        <a:pt x="103" y="1783"/>
                      </a:lnTo>
                      <a:cubicBezTo>
                        <a:pt x="123" y="1783"/>
                        <a:pt x="137" y="1763"/>
                        <a:pt x="137" y="1736"/>
                      </a:cubicBezTo>
                      <a:cubicBezTo>
                        <a:pt x="89" y="1470"/>
                        <a:pt x="150" y="1185"/>
                        <a:pt x="205" y="919"/>
                      </a:cubicBezTo>
                      <a:cubicBezTo>
                        <a:pt x="266" y="633"/>
                        <a:pt x="327" y="327"/>
                        <a:pt x="266" y="35"/>
                      </a:cubicBezTo>
                      <a:cubicBezTo>
                        <a:pt x="263" y="11"/>
                        <a:pt x="244" y="0"/>
                        <a:pt x="2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45"/>
                <p:cNvSpPr/>
                <p:nvPr/>
              </p:nvSpPr>
              <p:spPr>
                <a:xfrm>
                  <a:off x="3485204" y="3879546"/>
                  <a:ext cx="45198" cy="179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2219" extrusionOk="0">
                      <a:moveTo>
                        <a:pt x="517" y="1"/>
                      </a:moveTo>
                      <a:cubicBezTo>
                        <a:pt x="497" y="1"/>
                        <a:pt x="477" y="14"/>
                        <a:pt x="477" y="35"/>
                      </a:cubicBezTo>
                      <a:cubicBezTo>
                        <a:pt x="422" y="436"/>
                        <a:pt x="341" y="837"/>
                        <a:pt x="225" y="1225"/>
                      </a:cubicBezTo>
                      <a:cubicBezTo>
                        <a:pt x="211" y="1280"/>
                        <a:pt x="191" y="1327"/>
                        <a:pt x="177" y="1382"/>
                      </a:cubicBezTo>
                      <a:cubicBezTo>
                        <a:pt x="89" y="1640"/>
                        <a:pt x="0" y="1906"/>
                        <a:pt x="34" y="2178"/>
                      </a:cubicBezTo>
                      <a:cubicBezTo>
                        <a:pt x="41" y="2198"/>
                        <a:pt x="55" y="2212"/>
                        <a:pt x="75" y="2218"/>
                      </a:cubicBezTo>
                      <a:lnTo>
                        <a:pt x="82" y="2212"/>
                      </a:lnTo>
                      <a:cubicBezTo>
                        <a:pt x="102" y="2205"/>
                        <a:pt x="123" y="2184"/>
                        <a:pt x="116" y="2164"/>
                      </a:cubicBezTo>
                      <a:cubicBezTo>
                        <a:pt x="82" y="1912"/>
                        <a:pt x="170" y="1654"/>
                        <a:pt x="252" y="1402"/>
                      </a:cubicBezTo>
                      <a:cubicBezTo>
                        <a:pt x="273" y="1348"/>
                        <a:pt x="286" y="1300"/>
                        <a:pt x="307" y="1246"/>
                      </a:cubicBezTo>
                      <a:cubicBezTo>
                        <a:pt x="415" y="858"/>
                        <a:pt x="504" y="456"/>
                        <a:pt x="558" y="48"/>
                      </a:cubicBezTo>
                      <a:cubicBezTo>
                        <a:pt x="558" y="28"/>
                        <a:pt x="545" y="7"/>
                        <a:pt x="5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45"/>
                <p:cNvSpPr/>
                <p:nvPr/>
              </p:nvSpPr>
              <p:spPr>
                <a:xfrm>
                  <a:off x="3552313" y="3472441"/>
                  <a:ext cx="24822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1076" extrusionOk="0">
                      <a:moveTo>
                        <a:pt x="266" y="1"/>
                      </a:moveTo>
                      <a:cubicBezTo>
                        <a:pt x="245" y="1"/>
                        <a:pt x="225" y="15"/>
                        <a:pt x="218" y="35"/>
                      </a:cubicBezTo>
                      <a:cubicBezTo>
                        <a:pt x="218" y="42"/>
                        <a:pt x="89" y="525"/>
                        <a:pt x="7" y="1028"/>
                      </a:cubicBezTo>
                      <a:cubicBezTo>
                        <a:pt x="0" y="1049"/>
                        <a:pt x="21" y="1069"/>
                        <a:pt x="41" y="1076"/>
                      </a:cubicBezTo>
                      <a:lnTo>
                        <a:pt x="48" y="1076"/>
                      </a:lnTo>
                      <a:cubicBezTo>
                        <a:pt x="68" y="1076"/>
                        <a:pt x="89" y="1062"/>
                        <a:pt x="89" y="1042"/>
                      </a:cubicBezTo>
                      <a:cubicBezTo>
                        <a:pt x="171" y="545"/>
                        <a:pt x="300" y="62"/>
                        <a:pt x="300" y="55"/>
                      </a:cubicBezTo>
                      <a:cubicBezTo>
                        <a:pt x="307" y="35"/>
                        <a:pt x="293" y="8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45"/>
                <p:cNvSpPr/>
                <p:nvPr/>
              </p:nvSpPr>
              <p:spPr>
                <a:xfrm>
                  <a:off x="3595732" y="3465730"/>
                  <a:ext cx="1334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561" extrusionOk="0">
                      <a:moveTo>
                        <a:pt x="117" y="1"/>
                      </a:moveTo>
                      <a:cubicBezTo>
                        <a:pt x="97" y="1"/>
                        <a:pt x="83" y="14"/>
                        <a:pt x="83" y="36"/>
                      </a:cubicBezTo>
                      <a:lnTo>
                        <a:pt x="8" y="513"/>
                      </a:lnTo>
                      <a:cubicBezTo>
                        <a:pt x="1" y="540"/>
                        <a:pt x="21" y="560"/>
                        <a:pt x="42" y="560"/>
                      </a:cubicBezTo>
                      <a:lnTo>
                        <a:pt x="49" y="560"/>
                      </a:lnTo>
                      <a:cubicBezTo>
                        <a:pt x="69" y="560"/>
                        <a:pt x="89" y="547"/>
                        <a:pt x="89" y="526"/>
                      </a:cubicBezTo>
                      <a:lnTo>
                        <a:pt x="164" y="50"/>
                      </a:lnTo>
                      <a:cubicBezTo>
                        <a:pt x="164" y="23"/>
                        <a:pt x="151" y="2"/>
                        <a:pt x="130" y="2"/>
                      </a:cubicBezTo>
                      <a:cubicBezTo>
                        <a:pt x="126" y="1"/>
                        <a:pt x="121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45"/>
                <p:cNvSpPr/>
                <p:nvPr/>
              </p:nvSpPr>
              <p:spPr>
                <a:xfrm>
                  <a:off x="3919638" y="3462334"/>
                  <a:ext cx="45845" cy="179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2215" extrusionOk="0">
                      <a:moveTo>
                        <a:pt x="65" y="1"/>
                      </a:moveTo>
                      <a:cubicBezTo>
                        <a:pt x="30" y="1"/>
                        <a:pt x="0" y="47"/>
                        <a:pt x="36" y="78"/>
                      </a:cubicBezTo>
                      <a:cubicBezTo>
                        <a:pt x="220" y="242"/>
                        <a:pt x="261" y="514"/>
                        <a:pt x="261" y="711"/>
                      </a:cubicBezTo>
                      <a:cubicBezTo>
                        <a:pt x="261" y="799"/>
                        <a:pt x="254" y="895"/>
                        <a:pt x="254" y="983"/>
                      </a:cubicBezTo>
                      <a:cubicBezTo>
                        <a:pt x="240" y="1133"/>
                        <a:pt x="240" y="1289"/>
                        <a:pt x="254" y="1439"/>
                      </a:cubicBezTo>
                      <a:cubicBezTo>
                        <a:pt x="288" y="1650"/>
                        <a:pt x="342" y="1854"/>
                        <a:pt x="431" y="2045"/>
                      </a:cubicBezTo>
                      <a:cubicBezTo>
                        <a:pt x="444" y="2092"/>
                        <a:pt x="465" y="2140"/>
                        <a:pt x="485" y="2187"/>
                      </a:cubicBezTo>
                      <a:cubicBezTo>
                        <a:pt x="492" y="2201"/>
                        <a:pt x="506" y="2215"/>
                        <a:pt x="519" y="2215"/>
                      </a:cubicBezTo>
                      <a:lnTo>
                        <a:pt x="533" y="2215"/>
                      </a:lnTo>
                      <a:cubicBezTo>
                        <a:pt x="553" y="2201"/>
                        <a:pt x="567" y="2181"/>
                        <a:pt x="560" y="2160"/>
                      </a:cubicBezTo>
                      <a:cubicBezTo>
                        <a:pt x="540" y="2113"/>
                        <a:pt x="526" y="2065"/>
                        <a:pt x="506" y="2017"/>
                      </a:cubicBezTo>
                      <a:cubicBezTo>
                        <a:pt x="424" y="1827"/>
                        <a:pt x="370" y="1630"/>
                        <a:pt x="336" y="1432"/>
                      </a:cubicBezTo>
                      <a:cubicBezTo>
                        <a:pt x="322" y="1283"/>
                        <a:pt x="322" y="1133"/>
                        <a:pt x="336" y="990"/>
                      </a:cubicBezTo>
                      <a:cubicBezTo>
                        <a:pt x="342" y="902"/>
                        <a:pt x="342" y="806"/>
                        <a:pt x="342" y="711"/>
                      </a:cubicBezTo>
                      <a:cubicBezTo>
                        <a:pt x="342" y="405"/>
                        <a:pt x="254" y="160"/>
                        <a:pt x="97" y="17"/>
                      </a:cubicBezTo>
                      <a:cubicBezTo>
                        <a:pt x="88" y="6"/>
                        <a:pt x="76" y="1"/>
                        <a:pt x="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45"/>
                <p:cNvSpPr/>
                <p:nvPr/>
              </p:nvSpPr>
              <p:spPr>
                <a:xfrm>
                  <a:off x="3632036" y="2897481"/>
                  <a:ext cx="259545" cy="10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0" h="1350" extrusionOk="0">
                      <a:moveTo>
                        <a:pt x="50" y="1"/>
                      </a:moveTo>
                      <a:cubicBezTo>
                        <a:pt x="47" y="1"/>
                        <a:pt x="45" y="1"/>
                        <a:pt x="42" y="2"/>
                      </a:cubicBezTo>
                      <a:cubicBezTo>
                        <a:pt x="15" y="2"/>
                        <a:pt x="1" y="23"/>
                        <a:pt x="1" y="43"/>
                      </a:cubicBezTo>
                      <a:cubicBezTo>
                        <a:pt x="1" y="57"/>
                        <a:pt x="110" y="1349"/>
                        <a:pt x="1607" y="1349"/>
                      </a:cubicBezTo>
                      <a:cubicBezTo>
                        <a:pt x="3110" y="1349"/>
                        <a:pt x="3205" y="295"/>
                        <a:pt x="3205" y="281"/>
                      </a:cubicBezTo>
                      <a:cubicBezTo>
                        <a:pt x="3209" y="249"/>
                        <a:pt x="3186" y="232"/>
                        <a:pt x="3164" y="232"/>
                      </a:cubicBezTo>
                      <a:cubicBezTo>
                        <a:pt x="3144" y="232"/>
                        <a:pt x="3124" y="245"/>
                        <a:pt x="3124" y="274"/>
                      </a:cubicBezTo>
                      <a:cubicBezTo>
                        <a:pt x="3117" y="315"/>
                        <a:pt x="3022" y="1268"/>
                        <a:pt x="1607" y="1268"/>
                      </a:cubicBezTo>
                      <a:cubicBezTo>
                        <a:pt x="191" y="1268"/>
                        <a:pt x="83" y="91"/>
                        <a:pt x="83" y="36"/>
                      </a:cubicBezTo>
                      <a:cubicBezTo>
                        <a:pt x="83" y="19"/>
                        <a:pt x="67" y="1"/>
                        <a:pt x="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45"/>
                <p:cNvSpPr/>
                <p:nvPr/>
              </p:nvSpPr>
              <p:spPr>
                <a:xfrm>
                  <a:off x="3466850" y="3432013"/>
                  <a:ext cx="94924" cy="5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" h="697" extrusionOk="0">
                      <a:moveTo>
                        <a:pt x="540" y="1"/>
                      </a:moveTo>
                      <a:cubicBezTo>
                        <a:pt x="511" y="1"/>
                        <a:pt x="481" y="12"/>
                        <a:pt x="459" y="38"/>
                      </a:cubicBezTo>
                      <a:lnTo>
                        <a:pt x="452" y="45"/>
                      </a:lnTo>
                      <a:lnTo>
                        <a:pt x="71" y="501"/>
                      </a:lnTo>
                      <a:cubicBezTo>
                        <a:pt x="1" y="591"/>
                        <a:pt x="78" y="696"/>
                        <a:pt x="165" y="696"/>
                      </a:cubicBezTo>
                      <a:cubicBezTo>
                        <a:pt x="196" y="696"/>
                        <a:pt x="228" y="683"/>
                        <a:pt x="255" y="651"/>
                      </a:cubicBezTo>
                      <a:lnTo>
                        <a:pt x="561" y="327"/>
                      </a:lnTo>
                      <a:lnTo>
                        <a:pt x="561" y="327"/>
                      </a:lnTo>
                      <a:lnTo>
                        <a:pt x="1064" y="555"/>
                      </a:lnTo>
                      <a:cubicBezTo>
                        <a:pt x="1075" y="563"/>
                        <a:pt x="1088" y="567"/>
                        <a:pt x="1101" y="567"/>
                      </a:cubicBezTo>
                      <a:cubicBezTo>
                        <a:pt x="1120" y="567"/>
                        <a:pt x="1140" y="558"/>
                        <a:pt x="1153" y="542"/>
                      </a:cubicBezTo>
                      <a:cubicBezTo>
                        <a:pt x="1173" y="515"/>
                        <a:pt x="1166" y="474"/>
                        <a:pt x="1139" y="453"/>
                      </a:cubicBezTo>
                      <a:lnTo>
                        <a:pt x="608" y="25"/>
                      </a:lnTo>
                      <a:cubicBezTo>
                        <a:pt x="590" y="9"/>
                        <a:pt x="565" y="1"/>
                        <a:pt x="540" y="1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45"/>
                <p:cNvSpPr/>
                <p:nvPr/>
              </p:nvSpPr>
              <p:spPr>
                <a:xfrm>
                  <a:off x="3468709" y="3453440"/>
                  <a:ext cx="85868" cy="55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691" extrusionOk="0">
                      <a:moveTo>
                        <a:pt x="505" y="1"/>
                      </a:moveTo>
                      <a:cubicBezTo>
                        <a:pt x="474" y="1"/>
                        <a:pt x="444" y="13"/>
                        <a:pt x="422" y="39"/>
                      </a:cubicBezTo>
                      <a:lnTo>
                        <a:pt x="422" y="45"/>
                      </a:lnTo>
                      <a:lnTo>
                        <a:pt x="41" y="501"/>
                      </a:lnTo>
                      <a:cubicBezTo>
                        <a:pt x="0" y="549"/>
                        <a:pt x="7" y="617"/>
                        <a:pt x="48" y="665"/>
                      </a:cubicBezTo>
                      <a:cubicBezTo>
                        <a:pt x="71" y="682"/>
                        <a:pt x="98" y="691"/>
                        <a:pt x="124" y="691"/>
                      </a:cubicBezTo>
                      <a:cubicBezTo>
                        <a:pt x="159" y="691"/>
                        <a:pt x="192" y="675"/>
                        <a:pt x="211" y="644"/>
                      </a:cubicBezTo>
                      <a:lnTo>
                        <a:pt x="527" y="273"/>
                      </a:lnTo>
                      <a:lnTo>
                        <a:pt x="527" y="273"/>
                      </a:lnTo>
                      <a:lnTo>
                        <a:pt x="919" y="549"/>
                      </a:lnTo>
                      <a:cubicBezTo>
                        <a:pt x="931" y="554"/>
                        <a:pt x="942" y="556"/>
                        <a:pt x="953" y="556"/>
                      </a:cubicBezTo>
                      <a:cubicBezTo>
                        <a:pt x="1018" y="556"/>
                        <a:pt x="1062" y="478"/>
                        <a:pt x="1021" y="420"/>
                      </a:cubicBezTo>
                      <a:lnTo>
                        <a:pt x="579" y="25"/>
                      </a:lnTo>
                      <a:cubicBezTo>
                        <a:pt x="557" y="9"/>
                        <a:pt x="531" y="1"/>
                        <a:pt x="505" y="1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45"/>
                <p:cNvSpPr/>
                <p:nvPr/>
              </p:nvSpPr>
              <p:spPr>
                <a:xfrm>
                  <a:off x="3464667" y="3482628"/>
                  <a:ext cx="67918" cy="51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637" extrusionOk="0">
                      <a:moveTo>
                        <a:pt x="502" y="0"/>
                      </a:moveTo>
                      <a:cubicBezTo>
                        <a:pt x="492" y="0"/>
                        <a:pt x="482" y="1"/>
                        <a:pt x="472" y="4"/>
                      </a:cubicBezTo>
                      <a:lnTo>
                        <a:pt x="459" y="4"/>
                      </a:lnTo>
                      <a:lnTo>
                        <a:pt x="146" y="106"/>
                      </a:lnTo>
                      <a:lnTo>
                        <a:pt x="146" y="113"/>
                      </a:lnTo>
                      <a:cubicBezTo>
                        <a:pt x="0" y="149"/>
                        <a:pt x="43" y="347"/>
                        <a:pt x="165" y="347"/>
                      </a:cubicBezTo>
                      <a:cubicBezTo>
                        <a:pt x="180" y="347"/>
                        <a:pt x="196" y="344"/>
                        <a:pt x="214" y="338"/>
                      </a:cubicBezTo>
                      <a:lnTo>
                        <a:pt x="452" y="260"/>
                      </a:lnTo>
                      <a:lnTo>
                        <a:pt x="452" y="260"/>
                      </a:lnTo>
                      <a:lnTo>
                        <a:pt x="717" y="610"/>
                      </a:lnTo>
                      <a:cubicBezTo>
                        <a:pt x="726" y="628"/>
                        <a:pt x="744" y="637"/>
                        <a:pt x="763" y="637"/>
                      </a:cubicBezTo>
                      <a:cubicBezTo>
                        <a:pt x="773" y="637"/>
                        <a:pt x="783" y="635"/>
                        <a:pt x="792" y="630"/>
                      </a:cubicBezTo>
                      <a:cubicBezTo>
                        <a:pt x="826" y="617"/>
                        <a:pt x="840" y="576"/>
                        <a:pt x="819" y="548"/>
                      </a:cubicBezTo>
                      <a:lnTo>
                        <a:pt x="595" y="59"/>
                      </a:lnTo>
                      <a:cubicBezTo>
                        <a:pt x="578" y="21"/>
                        <a:pt x="541" y="0"/>
                        <a:pt x="502" y="0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45"/>
                <p:cNvSpPr/>
                <p:nvPr/>
              </p:nvSpPr>
              <p:spPr>
                <a:xfrm>
                  <a:off x="3466122" y="3401612"/>
                  <a:ext cx="98077" cy="87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3" h="1077" extrusionOk="0">
                      <a:moveTo>
                        <a:pt x="723" y="1"/>
                      </a:moveTo>
                      <a:cubicBezTo>
                        <a:pt x="687" y="1"/>
                        <a:pt x="652" y="17"/>
                        <a:pt x="631" y="47"/>
                      </a:cubicBezTo>
                      <a:lnTo>
                        <a:pt x="631" y="54"/>
                      </a:lnTo>
                      <a:lnTo>
                        <a:pt x="73" y="884"/>
                      </a:lnTo>
                      <a:cubicBezTo>
                        <a:pt x="1" y="980"/>
                        <a:pt x="85" y="1076"/>
                        <a:pt x="170" y="1076"/>
                      </a:cubicBezTo>
                      <a:cubicBezTo>
                        <a:pt x="205" y="1076"/>
                        <a:pt x="240" y="1060"/>
                        <a:pt x="264" y="1020"/>
                      </a:cubicBezTo>
                      <a:lnTo>
                        <a:pt x="763" y="329"/>
                      </a:lnTo>
                      <a:lnTo>
                        <a:pt x="763" y="329"/>
                      </a:lnTo>
                      <a:lnTo>
                        <a:pt x="1080" y="441"/>
                      </a:lnTo>
                      <a:cubicBezTo>
                        <a:pt x="1085" y="442"/>
                        <a:pt x="1090" y="443"/>
                        <a:pt x="1095" y="443"/>
                      </a:cubicBezTo>
                      <a:cubicBezTo>
                        <a:pt x="1163" y="443"/>
                        <a:pt x="1212" y="362"/>
                        <a:pt x="1162" y="305"/>
                      </a:cubicBezTo>
                      <a:lnTo>
                        <a:pt x="787" y="20"/>
                      </a:lnTo>
                      <a:cubicBezTo>
                        <a:pt x="767" y="7"/>
                        <a:pt x="744" y="1"/>
                        <a:pt x="723" y="1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45"/>
                <p:cNvSpPr/>
                <p:nvPr/>
              </p:nvSpPr>
              <p:spPr>
                <a:xfrm>
                  <a:off x="3480757" y="3443414"/>
                  <a:ext cx="13018" cy="1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97" extrusionOk="0">
                      <a:moveTo>
                        <a:pt x="139" y="1"/>
                      </a:moveTo>
                      <a:cubicBezTo>
                        <a:pt x="136" y="1"/>
                        <a:pt x="132" y="2"/>
                        <a:pt x="130" y="6"/>
                      </a:cubicBezTo>
                      <a:lnTo>
                        <a:pt x="8" y="176"/>
                      </a:lnTo>
                      <a:cubicBezTo>
                        <a:pt x="1" y="183"/>
                        <a:pt x="1" y="190"/>
                        <a:pt x="8" y="197"/>
                      </a:cubicBezTo>
                      <a:lnTo>
                        <a:pt x="28" y="197"/>
                      </a:lnTo>
                      <a:lnTo>
                        <a:pt x="151" y="27"/>
                      </a:lnTo>
                      <a:cubicBezTo>
                        <a:pt x="160" y="12"/>
                        <a:pt x="149" y="1"/>
                        <a:pt x="1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45"/>
                <p:cNvSpPr/>
                <p:nvPr/>
              </p:nvSpPr>
              <p:spPr>
                <a:xfrm>
                  <a:off x="3612308" y="2510913"/>
                  <a:ext cx="297627" cy="375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" h="4648" extrusionOk="0">
                      <a:moveTo>
                        <a:pt x="1851" y="0"/>
                      </a:moveTo>
                      <a:cubicBezTo>
                        <a:pt x="1129" y="0"/>
                        <a:pt x="415" y="375"/>
                        <a:pt x="116" y="1055"/>
                      </a:cubicBezTo>
                      <a:cubicBezTo>
                        <a:pt x="0" y="1334"/>
                        <a:pt x="34" y="1606"/>
                        <a:pt x="34" y="2028"/>
                      </a:cubicBezTo>
                      <a:cubicBezTo>
                        <a:pt x="34" y="3307"/>
                        <a:pt x="796" y="4647"/>
                        <a:pt x="1851" y="4647"/>
                      </a:cubicBezTo>
                      <a:cubicBezTo>
                        <a:pt x="2905" y="4647"/>
                        <a:pt x="3667" y="3307"/>
                        <a:pt x="3667" y="2028"/>
                      </a:cubicBezTo>
                      <a:cubicBezTo>
                        <a:pt x="3667" y="1545"/>
                        <a:pt x="3681" y="1137"/>
                        <a:pt x="3483" y="824"/>
                      </a:cubicBezTo>
                      <a:cubicBezTo>
                        <a:pt x="3157" y="286"/>
                        <a:pt x="2477" y="0"/>
                        <a:pt x="1851" y="0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45"/>
                <p:cNvSpPr/>
                <p:nvPr/>
              </p:nvSpPr>
              <p:spPr>
                <a:xfrm>
                  <a:off x="3730841" y="2784445"/>
                  <a:ext cx="61207" cy="20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253" extrusionOk="0">
                      <a:moveTo>
                        <a:pt x="52" y="0"/>
                      </a:moveTo>
                      <a:cubicBezTo>
                        <a:pt x="21" y="0"/>
                        <a:pt x="0" y="17"/>
                        <a:pt x="10" y="53"/>
                      </a:cubicBezTo>
                      <a:cubicBezTo>
                        <a:pt x="78" y="162"/>
                        <a:pt x="194" y="237"/>
                        <a:pt x="323" y="250"/>
                      </a:cubicBezTo>
                      <a:cubicBezTo>
                        <a:pt x="337" y="251"/>
                        <a:pt x="351" y="252"/>
                        <a:pt x="364" y="252"/>
                      </a:cubicBezTo>
                      <a:cubicBezTo>
                        <a:pt x="522" y="252"/>
                        <a:pt x="681" y="182"/>
                        <a:pt x="732" y="101"/>
                      </a:cubicBezTo>
                      <a:cubicBezTo>
                        <a:pt x="757" y="76"/>
                        <a:pt x="735" y="39"/>
                        <a:pt x="705" y="39"/>
                      </a:cubicBezTo>
                      <a:cubicBezTo>
                        <a:pt x="703" y="39"/>
                        <a:pt x="700" y="39"/>
                        <a:pt x="698" y="40"/>
                      </a:cubicBezTo>
                      <a:cubicBezTo>
                        <a:pt x="636" y="46"/>
                        <a:pt x="453" y="53"/>
                        <a:pt x="371" y="53"/>
                      </a:cubicBezTo>
                      <a:cubicBezTo>
                        <a:pt x="276" y="46"/>
                        <a:pt x="180" y="33"/>
                        <a:pt x="85" y="5"/>
                      </a:cubicBezTo>
                      <a:cubicBezTo>
                        <a:pt x="74" y="2"/>
                        <a:pt x="63" y="0"/>
                        <a:pt x="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45"/>
                <p:cNvSpPr/>
                <p:nvPr/>
              </p:nvSpPr>
              <p:spPr>
                <a:xfrm>
                  <a:off x="3660740" y="2642464"/>
                  <a:ext cx="68808" cy="21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272" extrusionOk="0">
                      <a:moveTo>
                        <a:pt x="634" y="1"/>
                      </a:moveTo>
                      <a:cubicBezTo>
                        <a:pt x="605" y="1"/>
                        <a:pt x="575" y="2"/>
                        <a:pt x="544" y="6"/>
                      </a:cubicBezTo>
                      <a:cubicBezTo>
                        <a:pt x="388" y="13"/>
                        <a:pt x="231" y="61"/>
                        <a:pt x="102" y="149"/>
                      </a:cubicBezTo>
                      <a:cubicBezTo>
                        <a:pt x="1" y="222"/>
                        <a:pt x="11" y="272"/>
                        <a:pt x="78" y="272"/>
                      </a:cubicBezTo>
                      <a:cubicBezTo>
                        <a:pt x="93" y="272"/>
                        <a:pt x="110" y="269"/>
                        <a:pt x="129" y="265"/>
                      </a:cubicBezTo>
                      <a:cubicBezTo>
                        <a:pt x="258" y="231"/>
                        <a:pt x="388" y="210"/>
                        <a:pt x="524" y="203"/>
                      </a:cubicBezTo>
                      <a:cubicBezTo>
                        <a:pt x="540" y="203"/>
                        <a:pt x="556" y="202"/>
                        <a:pt x="572" y="202"/>
                      </a:cubicBezTo>
                      <a:cubicBezTo>
                        <a:pt x="604" y="202"/>
                        <a:pt x="633" y="203"/>
                        <a:pt x="660" y="203"/>
                      </a:cubicBezTo>
                      <a:cubicBezTo>
                        <a:pt x="741" y="203"/>
                        <a:pt x="800" y="194"/>
                        <a:pt x="823" y="122"/>
                      </a:cubicBezTo>
                      <a:cubicBezTo>
                        <a:pt x="851" y="38"/>
                        <a:pt x="761" y="1"/>
                        <a:pt x="6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45"/>
                <p:cNvSpPr/>
                <p:nvPr/>
              </p:nvSpPr>
              <p:spPr>
                <a:xfrm>
                  <a:off x="3800619" y="2643434"/>
                  <a:ext cx="69859" cy="1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" h="244" extrusionOk="0">
                      <a:moveTo>
                        <a:pt x="338" y="0"/>
                      </a:moveTo>
                      <a:cubicBezTo>
                        <a:pt x="326" y="0"/>
                        <a:pt x="315" y="0"/>
                        <a:pt x="304" y="1"/>
                      </a:cubicBezTo>
                      <a:cubicBezTo>
                        <a:pt x="292" y="0"/>
                        <a:pt x="280" y="0"/>
                        <a:pt x="268" y="0"/>
                      </a:cubicBezTo>
                      <a:cubicBezTo>
                        <a:pt x="116" y="0"/>
                        <a:pt x="0" y="42"/>
                        <a:pt x="32" y="137"/>
                      </a:cubicBezTo>
                      <a:cubicBezTo>
                        <a:pt x="55" y="191"/>
                        <a:pt x="102" y="201"/>
                        <a:pt x="166" y="201"/>
                      </a:cubicBezTo>
                      <a:cubicBezTo>
                        <a:pt x="205" y="201"/>
                        <a:pt x="251" y="197"/>
                        <a:pt x="300" y="197"/>
                      </a:cubicBezTo>
                      <a:cubicBezTo>
                        <a:pt x="313" y="197"/>
                        <a:pt x="325" y="198"/>
                        <a:pt x="338" y="198"/>
                      </a:cubicBezTo>
                      <a:cubicBezTo>
                        <a:pt x="467" y="198"/>
                        <a:pt x="597" y="212"/>
                        <a:pt x="733" y="239"/>
                      </a:cubicBezTo>
                      <a:cubicBezTo>
                        <a:pt x="749" y="242"/>
                        <a:pt x="764" y="243"/>
                        <a:pt x="777" y="243"/>
                      </a:cubicBezTo>
                      <a:cubicBezTo>
                        <a:pt x="855" y="243"/>
                        <a:pt x="864" y="193"/>
                        <a:pt x="753" y="117"/>
                      </a:cubicBezTo>
                      <a:cubicBezTo>
                        <a:pt x="627" y="41"/>
                        <a:pt x="483" y="0"/>
                        <a:pt x="3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45"/>
                <p:cNvSpPr/>
                <p:nvPr/>
              </p:nvSpPr>
              <p:spPr>
                <a:xfrm>
                  <a:off x="3755259" y="2713374"/>
                  <a:ext cx="41398" cy="52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654" extrusionOk="0">
                      <a:moveTo>
                        <a:pt x="96" y="0"/>
                      </a:moveTo>
                      <a:cubicBezTo>
                        <a:pt x="83" y="0"/>
                        <a:pt x="69" y="7"/>
                        <a:pt x="69" y="27"/>
                      </a:cubicBezTo>
                      <a:cubicBezTo>
                        <a:pt x="62" y="41"/>
                        <a:pt x="76" y="54"/>
                        <a:pt x="96" y="54"/>
                      </a:cubicBezTo>
                      <a:cubicBezTo>
                        <a:pt x="164" y="61"/>
                        <a:pt x="232" y="95"/>
                        <a:pt x="273" y="150"/>
                      </a:cubicBezTo>
                      <a:cubicBezTo>
                        <a:pt x="321" y="204"/>
                        <a:pt x="341" y="279"/>
                        <a:pt x="334" y="347"/>
                      </a:cubicBezTo>
                      <a:cubicBezTo>
                        <a:pt x="321" y="488"/>
                        <a:pt x="206" y="593"/>
                        <a:pt x="67" y="593"/>
                      </a:cubicBezTo>
                      <a:cubicBezTo>
                        <a:pt x="59" y="593"/>
                        <a:pt x="50" y="593"/>
                        <a:pt x="42" y="592"/>
                      </a:cubicBezTo>
                      <a:cubicBezTo>
                        <a:pt x="8" y="592"/>
                        <a:pt x="1" y="640"/>
                        <a:pt x="35" y="653"/>
                      </a:cubicBezTo>
                      <a:lnTo>
                        <a:pt x="69" y="653"/>
                      </a:lnTo>
                      <a:cubicBezTo>
                        <a:pt x="477" y="646"/>
                        <a:pt x="511" y="41"/>
                        <a:pt x="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45"/>
                <p:cNvSpPr/>
                <p:nvPr/>
              </p:nvSpPr>
              <p:spPr>
                <a:xfrm>
                  <a:off x="3812505" y="2678687"/>
                  <a:ext cx="19324" cy="3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443" extrusionOk="0">
                      <a:moveTo>
                        <a:pt x="123" y="0"/>
                      </a:moveTo>
                      <a:cubicBezTo>
                        <a:pt x="55" y="0"/>
                        <a:pt x="1" y="102"/>
                        <a:pt x="1" y="225"/>
                      </a:cubicBezTo>
                      <a:cubicBezTo>
                        <a:pt x="1" y="341"/>
                        <a:pt x="55" y="443"/>
                        <a:pt x="123" y="443"/>
                      </a:cubicBezTo>
                      <a:cubicBezTo>
                        <a:pt x="184" y="443"/>
                        <a:pt x="239" y="341"/>
                        <a:pt x="239" y="225"/>
                      </a:cubicBezTo>
                      <a:cubicBezTo>
                        <a:pt x="239" y="102"/>
                        <a:pt x="184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45"/>
                <p:cNvSpPr/>
                <p:nvPr/>
              </p:nvSpPr>
              <p:spPr>
                <a:xfrm>
                  <a:off x="3700278" y="2678687"/>
                  <a:ext cx="19324" cy="3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443" extrusionOk="0">
                      <a:moveTo>
                        <a:pt x="123" y="0"/>
                      </a:moveTo>
                      <a:cubicBezTo>
                        <a:pt x="55" y="0"/>
                        <a:pt x="1" y="102"/>
                        <a:pt x="1" y="225"/>
                      </a:cubicBezTo>
                      <a:cubicBezTo>
                        <a:pt x="1" y="341"/>
                        <a:pt x="55" y="443"/>
                        <a:pt x="123" y="443"/>
                      </a:cubicBezTo>
                      <a:cubicBezTo>
                        <a:pt x="184" y="443"/>
                        <a:pt x="239" y="341"/>
                        <a:pt x="239" y="225"/>
                      </a:cubicBezTo>
                      <a:cubicBezTo>
                        <a:pt x="239" y="102"/>
                        <a:pt x="184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45"/>
                <p:cNvSpPr/>
                <p:nvPr/>
              </p:nvSpPr>
              <p:spPr>
                <a:xfrm>
                  <a:off x="3597996" y="2509053"/>
                  <a:ext cx="345493" cy="278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3" h="3446" extrusionOk="0">
                      <a:moveTo>
                        <a:pt x="2021" y="1"/>
                      </a:moveTo>
                      <a:cubicBezTo>
                        <a:pt x="1986" y="1"/>
                        <a:pt x="1952" y="1"/>
                        <a:pt x="1919" y="3"/>
                      </a:cubicBezTo>
                      <a:cubicBezTo>
                        <a:pt x="1327" y="37"/>
                        <a:pt x="490" y="282"/>
                        <a:pt x="170" y="772"/>
                      </a:cubicBezTo>
                      <a:cubicBezTo>
                        <a:pt x="102" y="881"/>
                        <a:pt x="0" y="1581"/>
                        <a:pt x="82" y="2343"/>
                      </a:cubicBezTo>
                      <a:cubicBezTo>
                        <a:pt x="102" y="2690"/>
                        <a:pt x="231" y="3024"/>
                        <a:pt x="449" y="3303"/>
                      </a:cubicBezTo>
                      <a:cubicBezTo>
                        <a:pt x="388" y="3160"/>
                        <a:pt x="340" y="3010"/>
                        <a:pt x="299" y="2854"/>
                      </a:cubicBezTo>
                      <a:cubicBezTo>
                        <a:pt x="123" y="2071"/>
                        <a:pt x="408" y="1928"/>
                        <a:pt x="524" y="1683"/>
                      </a:cubicBezTo>
                      <a:cubicBezTo>
                        <a:pt x="599" y="1515"/>
                        <a:pt x="600" y="1449"/>
                        <a:pt x="593" y="1425"/>
                      </a:cubicBezTo>
                      <a:lnTo>
                        <a:pt x="593" y="1425"/>
                      </a:lnTo>
                      <a:cubicBezTo>
                        <a:pt x="625" y="1482"/>
                        <a:pt x="664" y="1538"/>
                        <a:pt x="708" y="1588"/>
                      </a:cubicBezTo>
                      <a:cubicBezTo>
                        <a:pt x="711" y="1590"/>
                        <a:pt x="715" y="1590"/>
                        <a:pt x="721" y="1590"/>
                      </a:cubicBezTo>
                      <a:cubicBezTo>
                        <a:pt x="800" y="1590"/>
                        <a:pt x="1118" y="1476"/>
                        <a:pt x="1150" y="1438"/>
                      </a:cubicBezTo>
                      <a:cubicBezTo>
                        <a:pt x="1184" y="1364"/>
                        <a:pt x="1211" y="1289"/>
                        <a:pt x="1218" y="1214"/>
                      </a:cubicBezTo>
                      <a:cubicBezTo>
                        <a:pt x="1218" y="1214"/>
                        <a:pt x="1259" y="1384"/>
                        <a:pt x="1306" y="1411"/>
                      </a:cubicBezTo>
                      <a:cubicBezTo>
                        <a:pt x="1312" y="1414"/>
                        <a:pt x="1328" y="1415"/>
                        <a:pt x="1351" y="1415"/>
                      </a:cubicBezTo>
                      <a:cubicBezTo>
                        <a:pt x="1505" y="1415"/>
                        <a:pt x="1991" y="1360"/>
                        <a:pt x="2021" y="1336"/>
                      </a:cubicBezTo>
                      <a:cubicBezTo>
                        <a:pt x="2048" y="1309"/>
                        <a:pt x="2075" y="983"/>
                        <a:pt x="2075" y="983"/>
                      </a:cubicBezTo>
                      <a:cubicBezTo>
                        <a:pt x="2075" y="983"/>
                        <a:pt x="2123" y="1302"/>
                        <a:pt x="2157" y="1323"/>
                      </a:cubicBezTo>
                      <a:cubicBezTo>
                        <a:pt x="2198" y="1333"/>
                        <a:pt x="2239" y="1338"/>
                        <a:pt x="2279" y="1338"/>
                      </a:cubicBezTo>
                      <a:cubicBezTo>
                        <a:pt x="2320" y="1338"/>
                        <a:pt x="2361" y="1333"/>
                        <a:pt x="2402" y="1323"/>
                      </a:cubicBezTo>
                      <a:cubicBezTo>
                        <a:pt x="2443" y="1282"/>
                        <a:pt x="2490" y="792"/>
                        <a:pt x="2490" y="792"/>
                      </a:cubicBezTo>
                      <a:cubicBezTo>
                        <a:pt x="2490" y="792"/>
                        <a:pt x="2497" y="1343"/>
                        <a:pt x="2558" y="1377"/>
                      </a:cubicBezTo>
                      <a:cubicBezTo>
                        <a:pt x="2617" y="1416"/>
                        <a:pt x="3186" y="1487"/>
                        <a:pt x="3265" y="1487"/>
                      </a:cubicBezTo>
                      <a:cubicBezTo>
                        <a:pt x="3269" y="1487"/>
                        <a:pt x="3271" y="1486"/>
                        <a:pt x="3273" y="1486"/>
                      </a:cubicBezTo>
                      <a:cubicBezTo>
                        <a:pt x="3307" y="1479"/>
                        <a:pt x="3327" y="1166"/>
                        <a:pt x="3327" y="1166"/>
                      </a:cubicBezTo>
                      <a:cubicBezTo>
                        <a:pt x="3327" y="1166"/>
                        <a:pt x="3354" y="1479"/>
                        <a:pt x="3375" y="1493"/>
                      </a:cubicBezTo>
                      <a:cubicBezTo>
                        <a:pt x="3402" y="1513"/>
                        <a:pt x="3626" y="1568"/>
                        <a:pt x="3626" y="1568"/>
                      </a:cubicBezTo>
                      <a:cubicBezTo>
                        <a:pt x="3626" y="1568"/>
                        <a:pt x="3627" y="1567"/>
                        <a:pt x="3628" y="1567"/>
                      </a:cubicBezTo>
                      <a:cubicBezTo>
                        <a:pt x="3635" y="1567"/>
                        <a:pt x="3664" y="1578"/>
                        <a:pt x="3688" y="1731"/>
                      </a:cubicBezTo>
                      <a:cubicBezTo>
                        <a:pt x="3715" y="1915"/>
                        <a:pt x="3722" y="2098"/>
                        <a:pt x="3708" y="2282"/>
                      </a:cubicBezTo>
                      <a:cubicBezTo>
                        <a:pt x="3688" y="2486"/>
                        <a:pt x="3633" y="2718"/>
                        <a:pt x="3667" y="2996"/>
                      </a:cubicBezTo>
                      <a:cubicBezTo>
                        <a:pt x="3701" y="3303"/>
                        <a:pt x="3912" y="3446"/>
                        <a:pt x="3980" y="3446"/>
                      </a:cubicBezTo>
                      <a:cubicBezTo>
                        <a:pt x="4075" y="3446"/>
                        <a:pt x="4157" y="3350"/>
                        <a:pt x="4171" y="3255"/>
                      </a:cubicBezTo>
                      <a:cubicBezTo>
                        <a:pt x="4184" y="3167"/>
                        <a:pt x="4164" y="3071"/>
                        <a:pt x="4184" y="2983"/>
                      </a:cubicBezTo>
                      <a:cubicBezTo>
                        <a:pt x="4205" y="2915"/>
                        <a:pt x="4232" y="2847"/>
                        <a:pt x="4246" y="2765"/>
                      </a:cubicBezTo>
                      <a:cubicBezTo>
                        <a:pt x="4259" y="2663"/>
                        <a:pt x="4273" y="2554"/>
                        <a:pt x="4273" y="2445"/>
                      </a:cubicBezTo>
                      <a:cubicBezTo>
                        <a:pt x="4266" y="2357"/>
                        <a:pt x="4246" y="2262"/>
                        <a:pt x="4225" y="2180"/>
                      </a:cubicBezTo>
                      <a:cubicBezTo>
                        <a:pt x="4184" y="2010"/>
                        <a:pt x="4130" y="1840"/>
                        <a:pt x="4069" y="1683"/>
                      </a:cubicBezTo>
                      <a:cubicBezTo>
                        <a:pt x="4014" y="1527"/>
                        <a:pt x="3899" y="1370"/>
                        <a:pt x="3878" y="1207"/>
                      </a:cubicBezTo>
                      <a:cubicBezTo>
                        <a:pt x="3851" y="1010"/>
                        <a:pt x="3824" y="758"/>
                        <a:pt x="3681" y="602"/>
                      </a:cubicBezTo>
                      <a:cubicBezTo>
                        <a:pt x="3341" y="210"/>
                        <a:pt x="2590" y="1"/>
                        <a:pt x="20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45"/>
                <p:cNvSpPr/>
                <p:nvPr/>
              </p:nvSpPr>
              <p:spPr>
                <a:xfrm>
                  <a:off x="3691465" y="2543902"/>
                  <a:ext cx="9460" cy="6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743" extrusionOk="0">
                      <a:moveTo>
                        <a:pt x="82" y="1"/>
                      </a:moveTo>
                      <a:cubicBezTo>
                        <a:pt x="69" y="1"/>
                        <a:pt x="55" y="7"/>
                        <a:pt x="48" y="28"/>
                      </a:cubicBezTo>
                      <a:cubicBezTo>
                        <a:pt x="8" y="252"/>
                        <a:pt x="1" y="484"/>
                        <a:pt x="28" y="715"/>
                      </a:cubicBezTo>
                      <a:cubicBezTo>
                        <a:pt x="28" y="729"/>
                        <a:pt x="42" y="742"/>
                        <a:pt x="55" y="742"/>
                      </a:cubicBezTo>
                      <a:lnTo>
                        <a:pt x="62" y="742"/>
                      </a:lnTo>
                      <a:cubicBezTo>
                        <a:pt x="76" y="735"/>
                        <a:pt x="89" y="722"/>
                        <a:pt x="82" y="708"/>
                      </a:cubicBezTo>
                      <a:cubicBezTo>
                        <a:pt x="62" y="484"/>
                        <a:pt x="69" y="259"/>
                        <a:pt x="110" y="35"/>
                      </a:cubicBezTo>
                      <a:cubicBezTo>
                        <a:pt x="116" y="21"/>
                        <a:pt x="103" y="7"/>
                        <a:pt x="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45"/>
                <p:cNvSpPr/>
                <p:nvPr/>
              </p:nvSpPr>
              <p:spPr>
                <a:xfrm>
                  <a:off x="3840561" y="2498057"/>
                  <a:ext cx="30887" cy="103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1277" extrusionOk="0">
                      <a:moveTo>
                        <a:pt x="40" y="0"/>
                      </a:moveTo>
                      <a:cubicBezTo>
                        <a:pt x="35" y="0"/>
                        <a:pt x="31" y="1"/>
                        <a:pt x="28" y="3"/>
                      </a:cubicBezTo>
                      <a:cubicBezTo>
                        <a:pt x="7" y="10"/>
                        <a:pt x="1" y="30"/>
                        <a:pt x="14" y="44"/>
                      </a:cubicBezTo>
                      <a:cubicBezTo>
                        <a:pt x="109" y="227"/>
                        <a:pt x="191" y="418"/>
                        <a:pt x="245" y="615"/>
                      </a:cubicBezTo>
                      <a:cubicBezTo>
                        <a:pt x="300" y="819"/>
                        <a:pt x="320" y="1030"/>
                        <a:pt x="307" y="1241"/>
                      </a:cubicBezTo>
                      <a:cubicBezTo>
                        <a:pt x="300" y="1261"/>
                        <a:pt x="313" y="1275"/>
                        <a:pt x="334" y="1275"/>
                      </a:cubicBezTo>
                      <a:cubicBezTo>
                        <a:pt x="336" y="1276"/>
                        <a:pt x="339" y="1277"/>
                        <a:pt x="342" y="1277"/>
                      </a:cubicBezTo>
                      <a:cubicBezTo>
                        <a:pt x="354" y="1277"/>
                        <a:pt x="368" y="1265"/>
                        <a:pt x="368" y="1248"/>
                      </a:cubicBezTo>
                      <a:cubicBezTo>
                        <a:pt x="382" y="1030"/>
                        <a:pt x="361" y="812"/>
                        <a:pt x="307" y="602"/>
                      </a:cubicBezTo>
                      <a:cubicBezTo>
                        <a:pt x="245" y="397"/>
                        <a:pt x="164" y="200"/>
                        <a:pt x="69" y="16"/>
                      </a:cubicBezTo>
                      <a:cubicBezTo>
                        <a:pt x="64" y="6"/>
                        <a:pt x="51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45"/>
                <p:cNvSpPr/>
                <p:nvPr/>
              </p:nvSpPr>
              <p:spPr>
                <a:xfrm>
                  <a:off x="3715721" y="2487627"/>
                  <a:ext cx="13826" cy="4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520" extrusionOk="0">
                      <a:moveTo>
                        <a:pt x="135" y="1"/>
                      </a:moveTo>
                      <a:cubicBezTo>
                        <a:pt x="122" y="1"/>
                        <a:pt x="108" y="12"/>
                        <a:pt x="102" y="23"/>
                      </a:cubicBezTo>
                      <a:cubicBezTo>
                        <a:pt x="55" y="173"/>
                        <a:pt x="21" y="329"/>
                        <a:pt x="7" y="486"/>
                      </a:cubicBezTo>
                      <a:cubicBezTo>
                        <a:pt x="0" y="499"/>
                        <a:pt x="14" y="513"/>
                        <a:pt x="34" y="520"/>
                      </a:cubicBezTo>
                      <a:cubicBezTo>
                        <a:pt x="48" y="520"/>
                        <a:pt x="68" y="506"/>
                        <a:pt x="68" y="486"/>
                      </a:cubicBezTo>
                      <a:cubicBezTo>
                        <a:pt x="82" y="336"/>
                        <a:pt x="116" y="186"/>
                        <a:pt x="163" y="43"/>
                      </a:cubicBezTo>
                      <a:cubicBezTo>
                        <a:pt x="170" y="30"/>
                        <a:pt x="157" y="9"/>
                        <a:pt x="143" y="3"/>
                      </a:cubicBezTo>
                      <a:cubicBezTo>
                        <a:pt x="140" y="1"/>
                        <a:pt x="138" y="1"/>
                        <a:pt x="1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45"/>
                <p:cNvSpPr/>
                <p:nvPr/>
              </p:nvSpPr>
              <p:spPr>
                <a:xfrm>
                  <a:off x="3510511" y="2815089"/>
                  <a:ext cx="183217" cy="18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2260" extrusionOk="0">
                      <a:moveTo>
                        <a:pt x="1776" y="1"/>
                      </a:moveTo>
                      <a:lnTo>
                        <a:pt x="681" y="286"/>
                      </a:lnTo>
                      <a:cubicBezTo>
                        <a:pt x="633" y="606"/>
                        <a:pt x="143" y="1525"/>
                        <a:pt x="0" y="1824"/>
                      </a:cubicBezTo>
                      <a:cubicBezTo>
                        <a:pt x="143" y="1885"/>
                        <a:pt x="286" y="1946"/>
                        <a:pt x="436" y="1994"/>
                      </a:cubicBezTo>
                      <a:lnTo>
                        <a:pt x="572" y="1804"/>
                      </a:lnTo>
                      <a:lnTo>
                        <a:pt x="511" y="2015"/>
                      </a:lnTo>
                      <a:cubicBezTo>
                        <a:pt x="626" y="2055"/>
                        <a:pt x="749" y="2089"/>
                        <a:pt x="864" y="2117"/>
                      </a:cubicBezTo>
                      <a:lnTo>
                        <a:pt x="960" y="1946"/>
                      </a:lnTo>
                      <a:lnTo>
                        <a:pt x="905" y="2117"/>
                      </a:lnTo>
                      <a:lnTo>
                        <a:pt x="953" y="2130"/>
                      </a:lnTo>
                      <a:lnTo>
                        <a:pt x="1116" y="1831"/>
                      </a:lnTo>
                      <a:lnTo>
                        <a:pt x="1007" y="2144"/>
                      </a:lnTo>
                      <a:cubicBezTo>
                        <a:pt x="1279" y="2198"/>
                        <a:pt x="1558" y="2232"/>
                        <a:pt x="1844" y="2259"/>
                      </a:cubicBezTo>
                      <a:cubicBezTo>
                        <a:pt x="2266" y="1198"/>
                        <a:pt x="2103" y="429"/>
                        <a:pt x="2103" y="429"/>
                      </a:cubicBezTo>
                      <a:cubicBezTo>
                        <a:pt x="1973" y="300"/>
                        <a:pt x="1865" y="157"/>
                        <a:pt x="17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45"/>
                <p:cNvSpPr/>
                <p:nvPr/>
              </p:nvSpPr>
              <p:spPr>
                <a:xfrm>
                  <a:off x="3556194" y="2906294"/>
                  <a:ext cx="27572" cy="5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669" extrusionOk="0">
                      <a:moveTo>
                        <a:pt x="309" y="0"/>
                      </a:moveTo>
                      <a:cubicBezTo>
                        <a:pt x="295" y="0"/>
                        <a:pt x="285" y="11"/>
                        <a:pt x="279" y="22"/>
                      </a:cubicBezTo>
                      <a:cubicBezTo>
                        <a:pt x="204" y="233"/>
                        <a:pt x="116" y="431"/>
                        <a:pt x="7" y="628"/>
                      </a:cubicBezTo>
                      <a:cubicBezTo>
                        <a:pt x="0" y="642"/>
                        <a:pt x="7" y="662"/>
                        <a:pt x="20" y="669"/>
                      </a:cubicBezTo>
                      <a:lnTo>
                        <a:pt x="34" y="669"/>
                      </a:lnTo>
                      <a:cubicBezTo>
                        <a:pt x="48" y="669"/>
                        <a:pt x="54" y="669"/>
                        <a:pt x="61" y="655"/>
                      </a:cubicBezTo>
                      <a:cubicBezTo>
                        <a:pt x="170" y="458"/>
                        <a:pt x="259" y="254"/>
                        <a:pt x="340" y="43"/>
                      </a:cubicBezTo>
                      <a:cubicBezTo>
                        <a:pt x="340" y="29"/>
                        <a:pt x="333" y="9"/>
                        <a:pt x="320" y="2"/>
                      </a:cubicBezTo>
                      <a:cubicBezTo>
                        <a:pt x="316" y="1"/>
                        <a:pt x="313" y="0"/>
                        <a:pt x="3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45"/>
                <p:cNvSpPr/>
                <p:nvPr/>
              </p:nvSpPr>
              <p:spPr>
                <a:xfrm>
                  <a:off x="3599048" y="2939525"/>
                  <a:ext cx="14392" cy="23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292" extrusionOk="0">
                      <a:moveTo>
                        <a:pt x="131" y="1"/>
                      </a:moveTo>
                      <a:cubicBezTo>
                        <a:pt x="121" y="1"/>
                        <a:pt x="112" y="6"/>
                        <a:pt x="110" y="20"/>
                      </a:cubicBezTo>
                      <a:lnTo>
                        <a:pt x="8" y="251"/>
                      </a:lnTo>
                      <a:cubicBezTo>
                        <a:pt x="1" y="271"/>
                        <a:pt x="8" y="285"/>
                        <a:pt x="21" y="292"/>
                      </a:cubicBezTo>
                      <a:lnTo>
                        <a:pt x="35" y="292"/>
                      </a:lnTo>
                      <a:cubicBezTo>
                        <a:pt x="48" y="292"/>
                        <a:pt x="55" y="285"/>
                        <a:pt x="62" y="278"/>
                      </a:cubicBezTo>
                      <a:lnTo>
                        <a:pt x="164" y="40"/>
                      </a:lnTo>
                      <a:cubicBezTo>
                        <a:pt x="178" y="22"/>
                        <a:pt x="152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45"/>
                <p:cNvSpPr/>
                <p:nvPr/>
              </p:nvSpPr>
              <p:spPr>
                <a:xfrm>
                  <a:off x="3623304" y="2798595"/>
                  <a:ext cx="22073" cy="83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1028" extrusionOk="0">
                      <a:moveTo>
                        <a:pt x="245" y="1"/>
                      </a:moveTo>
                      <a:cubicBezTo>
                        <a:pt x="225" y="1"/>
                        <a:pt x="211" y="14"/>
                        <a:pt x="211" y="28"/>
                      </a:cubicBezTo>
                      <a:cubicBezTo>
                        <a:pt x="184" y="354"/>
                        <a:pt x="116" y="674"/>
                        <a:pt x="7" y="987"/>
                      </a:cubicBezTo>
                      <a:cubicBezTo>
                        <a:pt x="0" y="1001"/>
                        <a:pt x="7" y="1021"/>
                        <a:pt x="21" y="1028"/>
                      </a:cubicBezTo>
                      <a:lnTo>
                        <a:pt x="34" y="1028"/>
                      </a:lnTo>
                      <a:cubicBezTo>
                        <a:pt x="48" y="1028"/>
                        <a:pt x="61" y="1021"/>
                        <a:pt x="61" y="1007"/>
                      </a:cubicBezTo>
                      <a:cubicBezTo>
                        <a:pt x="170" y="695"/>
                        <a:pt x="245" y="368"/>
                        <a:pt x="272" y="35"/>
                      </a:cubicBezTo>
                      <a:cubicBezTo>
                        <a:pt x="272" y="14"/>
                        <a:pt x="25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45"/>
                <p:cNvSpPr/>
                <p:nvPr/>
              </p:nvSpPr>
              <p:spPr>
                <a:xfrm>
                  <a:off x="3578187" y="2673108"/>
                  <a:ext cx="44066" cy="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444" extrusionOk="0">
                      <a:moveTo>
                        <a:pt x="513" y="1"/>
                      </a:moveTo>
                      <a:cubicBezTo>
                        <a:pt x="503" y="1"/>
                        <a:pt x="492" y="7"/>
                        <a:pt x="483" y="15"/>
                      </a:cubicBezTo>
                      <a:cubicBezTo>
                        <a:pt x="381" y="185"/>
                        <a:pt x="225" y="314"/>
                        <a:pt x="34" y="382"/>
                      </a:cubicBezTo>
                      <a:cubicBezTo>
                        <a:pt x="0" y="389"/>
                        <a:pt x="7" y="437"/>
                        <a:pt x="41" y="444"/>
                      </a:cubicBezTo>
                      <a:lnTo>
                        <a:pt x="55" y="444"/>
                      </a:lnTo>
                      <a:cubicBezTo>
                        <a:pt x="252" y="369"/>
                        <a:pt x="422" y="233"/>
                        <a:pt x="538" y="49"/>
                      </a:cubicBezTo>
                      <a:cubicBezTo>
                        <a:pt x="544" y="35"/>
                        <a:pt x="544" y="15"/>
                        <a:pt x="531" y="8"/>
                      </a:cubicBezTo>
                      <a:cubicBezTo>
                        <a:pt x="526" y="3"/>
                        <a:pt x="519" y="1"/>
                        <a:pt x="5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45"/>
                <p:cNvSpPr/>
                <p:nvPr/>
              </p:nvSpPr>
              <p:spPr>
                <a:xfrm>
                  <a:off x="3924165" y="2712970"/>
                  <a:ext cx="19324" cy="14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1788" extrusionOk="0">
                      <a:moveTo>
                        <a:pt x="76" y="1"/>
                      </a:moveTo>
                      <a:cubicBezTo>
                        <a:pt x="64" y="1"/>
                        <a:pt x="51" y="8"/>
                        <a:pt x="48" y="25"/>
                      </a:cubicBezTo>
                      <a:cubicBezTo>
                        <a:pt x="7" y="230"/>
                        <a:pt x="1" y="440"/>
                        <a:pt x="41" y="651"/>
                      </a:cubicBezTo>
                      <a:cubicBezTo>
                        <a:pt x="130" y="1012"/>
                        <a:pt x="178" y="1379"/>
                        <a:pt x="171" y="1754"/>
                      </a:cubicBezTo>
                      <a:cubicBezTo>
                        <a:pt x="164" y="1774"/>
                        <a:pt x="178" y="1788"/>
                        <a:pt x="198" y="1788"/>
                      </a:cubicBezTo>
                      <a:cubicBezTo>
                        <a:pt x="218" y="1788"/>
                        <a:pt x="232" y="1774"/>
                        <a:pt x="232" y="1754"/>
                      </a:cubicBezTo>
                      <a:cubicBezTo>
                        <a:pt x="239" y="1373"/>
                        <a:pt x="198" y="998"/>
                        <a:pt x="103" y="631"/>
                      </a:cubicBezTo>
                      <a:cubicBezTo>
                        <a:pt x="69" y="434"/>
                        <a:pt x="69" y="230"/>
                        <a:pt x="110" y="39"/>
                      </a:cubicBezTo>
                      <a:cubicBezTo>
                        <a:pt x="113" y="15"/>
                        <a:pt x="94" y="1"/>
                        <a:pt x="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45"/>
                <p:cNvSpPr/>
                <p:nvPr/>
              </p:nvSpPr>
              <p:spPr>
                <a:xfrm>
                  <a:off x="3714913" y="2874356"/>
                  <a:ext cx="85949" cy="15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87" extrusionOk="0">
                      <a:moveTo>
                        <a:pt x="40" y="0"/>
                      </a:moveTo>
                      <a:cubicBezTo>
                        <a:pt x="13" y="0"/>
                        <a:pt x="0" y="45"/>
                        <a:pt x="31" y="57"/>
                      </a:cubicBezTo>
                      <a:cubicBezTo>
                        <a:pt x="201" y="139"/>
                        <a:pt x="391" y="179"/>
                        <a:pt x="582" y="186"/>
                      </a:cubicBezTo>
                      <a:cubicBezTo>
                        <a:pt x="738" y="179"/>
                        <a:pt x="895" y="152"/>
                        <a:pt x="1037" y="98"/>
                      </a:cubicBezTo>
                      <a:cubicBezTo>
                        <a:pt x="1063" y="85"/>
                        <a:pt x="1053" y="43"/>
                        <a:pt x="1023" y="43"/>
                      </a:cubicBezTo>
                      <a:cubicBezTo>
                        <a:pt x="1021" y="43"/>
                        <a:pt x="1019" y="43"/>
                        <a:pt x="1017" y="43"/>
                      </a:cubicBezTo>
                      <a:cubicBezTo>
                        <a:pt x="876" y="98"/>
                        <a:pt x="728" y="126"/>
                        <a:pt x="581" y="126"/>
                      </a:cubicBezTo>
                      <a:cubicBezTo>
                        <a:pt x="400" y="126"/>
                        <a:pt x="219" y="85"/>
                        <a:pt x="51" y="2"/>
                      </a:cubicBezTo>
                      <a:cubicBezTo>
                        <a:pt x="47" y="1"/>
                        <a:pt x="44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0" name="Google Shape;900;p45"/>
              <p:cNvGrpSpPr/>
              <p:nvPr/>
            </p:nvGrpSpPr>
            <p:grpSpPr>
              <a:xfrm>
                <a:off x="4924908" y="2176012"/>
                <a:ext cx="1231098" cy="2438102"/>
                <a:chOff x="4924908" y="2176012"/>
                <a:chExt cx="1231098" cy="2438102"/>
              </a:xfrm>
            </p:grpSpPr>
            <p:sp>
              <p:nvSpPr>
                <p:cNvPr id="901" name="Google Shape;901;p45"/>
                <p:cNvSpPr/>
                <p:nvPr/>
              </p:nvSpPr>
              <p:spPr>
                <a:xfrm>
                  <a:off x="5381415" y="4329019"/>
                  <a:ext cx="89183" cy="20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2593" extrusionOk="0">
                      <a:moveTo>
                        <a:pt x="96" y="0"/>
                      </a:moveTo>
                      <a:lnTo>
                        <a:pt x="0" y="2524"/>
                      </a:lnTo>
                      <a:lnTo>
                        <a:pt x="1048" y="2592"/>
                      </a:lnTo>
                      <a:lnTo>
                        <a:pt x="1102" y="415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45"/>
                <p:cNvSpPr/>
                <p:nvPr/>
              </p:nvSpPr>
              <p:spPr>
                <a:xfrm>
                  <a:off x="5198764" y="4482966"/>
                  <a:ext cx="283963" cy="13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" h="1614" extrusionOk="0">
                      <a:moveTo>
                        <a:pt x="2232" y="1"/>
                      </a:moveTo>
                      <a:cubicBezTo>
                        <a:pt x="2068" y="1"/>
                        <a:pt x="1352" y="445"/>
                        <a:pt x="1178" y="552"/>
                      </a:cubicBezTo>
                      <a:cubicBezTo>
                        <a:pt x="1001" y="661"/>
                        <a:pt x="735" y="668"/>
                        <a:pt x="606" y="681"/>
                      </a:cubicBezTo>
                      <a:cubicBezTo>
                        <a:pt x="484" y="688"/>
                        <a:pt x="191" y="688"/>
                        <a:pt x="96" y="967"/>
                      </a:cubicBezTo>
                      <a:cubicBezTo>
                        <a:pt x="1" y="1246"/>
                        <a:pt x="218" y="1382"/>
                        <a:pt x="722" y="1539"/>
                      </a:cubicBezTo>
                      <a:cubicBezTo>
                        <a:pt x="910" y="1594"/>
                        <a:pt x="1099" y="1613"/>
                        <a:pt x="1274" y="1613"/>
                      </a:cubicBezTo>
                      <a:cubicBezTo>
                        <a:pt x="1573" y="1613"/>
                        <a:pt x="1833" y="1558"/>
                        <a:pt x="1987" y="1532"/>
                      </a:cubicBezTo>
                      <a:cubicBezTo>
                        <a:pt x="2043" y="1522"/>
                        <a:pt x="2132" y="1519"/>
                        <a:pt x="2237" y="1519"/>
                      </a:cubicBezTo>
                      <a:cubicBezTo>
                        <a:pt x="2487" y="1519"/>
                        <a:pt x="2829" y="1538"/>
                        <a:pt x="3046" y="1538"/>
                      </a:cubicBezTo>
                      <a:cubicBezTo>
                        <a:pt x="3138" y="1538"/>
                        <a:pt x="3208" y="1534"/>
                        <a:pt x="3239" y="1525"/>
                      </a:cubicBezTo>
                      <a:cubicBezTo>
                        <a:pt x="3423" y="1471"/>
                        <a:pt x="3511" y="1307"/>
                        <a:pt x="3491" y="1090"/>
                      </a:cubicBezTo>
                      <a:cubicBezTo>
                        <a:pt x="3477" y="872"/>
                        <a:pt x="3430" y="416"/>
                        <a:pt x="3307" y="402"/>
                      </a:cubicBezTo>
                      <a:cubicBezTo>
                        <a:pt x="3304" y="402"/>
                        <a:pt x="3301" y="402"/>
                        <a:pt x="3297" y="402"/>
                      </a:cubicBezTo>
                      <a:cubicBezTo>
                        <a:pt x="3196" y="402"/>
                        <a:pt x="3071" y="563"/>
                        <a:pt x="2818" y="563"/>
                      </a:cubicBezTo>
                      <a:cubicBezTo>
                        <a:pt x="2752" y="563"/>
                        <a:pt x="2677" y="552"/>
                        <a:pt x="2593" y="525"/>
                      </a:cubicBezTo>
                      <a:cubicBezTo>
                        <a:pt x="2171" y="396"/>
                        <a:pt x="2389" y="15"/>
                        <a:pt x="2239" y="1"/>
                      </a:cubicBezTo>
                      <a:cubicBezTo>
                        <a:pt x="2237" y="1"/>
                        <a:pt x="2234" y="1"/>
                        <a:pt x="223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45"/>
                <p:cNvSpPr/>
                <p:nvPr/>
              </p:nvSpPr>
              <p:spPr>
                <a:xfrm>
                  <a:off x="5351175" y="4496550"/>
                  <a:ext cx="18192" cy="20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49" extrusionOk="0">
                      <a:moveTo>
                        <a:pt x="45" y="0"/>
                      </a:moveTo>
                      <a:cubicBezTo>
                        <a:pt x="22" y="0"/>
                        <a:pt x="0" y="25"/>
                        <a:pt x="21" y="51"/>
                      </a:cubicBezTo>
                      <a:lnTo>
                        <a:pt x="163" y="234"/>
                      </a:lnTo>
                      <a:cubicBezTo>
                        <a:pt x="170" y="241"/>
                        <a:pt x="184" y="248"/>
                        <a:pt x="191" y="248"/>
                      </a:cubicBezTo>
                      <a:cubicBezTo>
                        <a:pt x="197" y="248"/>
                        <a:pt x="204" y="241"/>
                        <a:pt x="211" y="241"/>
                      </a:cubicBezTo>
                      <a:cubicBezTo>
                        <a:pt x="225" y="228"/>
                        <a:pt x="225" y="207"/>
                        <a:pt x="211" y="194"/>
                      </a:cubicBezTo>
                      <a:lnTo>
                        <a:pt x="68" y="10"/>
                      </a:lnTo>
                      <a:cubicBezTo>
                        <a:pt x="61" y="3"/>
                        <a:pt x="53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45"/>
                <p:cNvSpPr/>
                <p:nvPr/>
              </p:nvSpPr>
              <p:spPr>
                <a:xfrm>
                  <a:off x="5335651" y="4505848"/>
                  <a:ext cx="17788" cy="19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242" extrusionOk="0">
                      <a:moveTo>
                        <a:pt x="41" y="1"/>
                      </a:moveTo>
                      <a:cubicBezTo>
                        <a:pt x="19" y="1"/>
                        <a:pt x="0" y="26"/>
                        <a:pt x="15" y="51"/>
                      </a:cubicBezTo>
                      <a:lnTo>
                        <a:pt x="165" y="235"/>
                      </a:lnTo>
                      <a:cubicBezTo>
                        <a:pt x="165" y="242"/>
                        <a:pt x="179" y="242"/>
                        <a:pt x="185" y="242"/>
                      </a:cubicBezTo>
                      <a:cubicBezTo>
                        <a:pt x="192" y="242"/>
                        <a:pt x="206" y="242"/>
                        <a:pt x="213" y="235"/>
                      </a:cubicBezTo>
                      <a:cubicBezTo>
                        <a:pt x="219" y="228"/>
                        <a:pt x="219" y="208"/>
                        <a:pt x="213" y="194"/>
                      </a:cubicBezTo>
                      <a:lnTo>
                        <a:pt x="63" y="11"/>
                      </a:lnTo>
                      <a:cubicBezTo>
                        <a:pt x="56" y="4"/>
                        <a:pt x="48" y="1"/>
                        <a:pt x="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45"/>
                <p:cNvSpPr/>
                <p:nvPr/>
              </p:nvSpPr>
              <p:spPr>
                <a:xfrm>
                  <a:off x="5319642" y="4514985"/>
                  <a:ext cx="17869" cy="1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245" extrusionOk="0">
                      <a:moveTo>
                        <a:pt x="43" y="0"/>
                      </a:moveTo>
                      <a:cubicBezTo>
                        <a:pt x="23" y="0"/>
                        <a:pt x="1" y="29"/>
                        <a:pt x="16" y="54"/>
                      </a:cubicBezTo>
                      <a:lnTo>
                        <a:pt x="166" y="231"/>
                      </a:lnTo>
                      <a:cubicBezTo>
                        <a:pt x="172" y="238"/>
                        <a:pt x="179" y="245"/>
                        <a:pt x="186" y="245"/>
                      </a:cubicBezTo>
                      <a:cubicBezTo>
                        <a:pt x="193" y="245"/>
                        <a:pt x="200" y="245"/>
                        <a:pt x="206" y="238"/>
                      </a:cubicBezTo>
                      <a:cubicBezTo>
                        <a:pt x="220" y="231"/>
                        <a:pt x="220" y="211"/>
                        <a:pt x="213" y="197"/>
                      </a:cubicBezTo>
                      <a:lnTo>
                        <a:pt x="64" y="13"/>
                      </a:lnTo>
                      <a:cubicBezTo>
                        <a:pt x="58" y="4"/>
                        <a:pt x="51" y="0"/>
                        <a:pt x="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45"/>
                <p:cNvSpPr/>
                <p:nvPr/>
              </p:nvSpPr>
              <p:spPr>
                <a:xfrm>
                  <a:off x="5198764" y="4557838"/>
                  <a:ext cx="282265" cy="55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1" h="688" extrusionOk="0">
                      <a:moveTo>
                        <a:pt x="116" y="0"/>
                      </a:moveTo>
                      <a:cubicBezTo>
                        <a:pt x="109" y="14"/>
                        <a:pt x="103" y="28"/>
                        <a:pt x="96" y="41"/>
                      </a:cubicBezTo>
                      <a:cubicBezTo>
                        <a:pt x="1" y="320"/>
                        <a:pt x="218" y="463"/>
                        <a:pt x="722" y="613"/>
                      </a:cubicBezTo>
                      <a:cubicBezTo>
                        <a:pt x="908" y="668"/>
                        <a:pt x="1096" y="687"/>
                        <a:pt x="1271" y="687"/>
                      </a:cubicBezTo>
                      <a:cubicBezTo>
                        <a:pt x="1570" y="687"/>
                        <a:pt x="1833" y="632"/>
                        <a:pt x="1987" y="606"/>
                      </a:cubicBezTo>
                      <a:cubicBezTo>
                        <a:pt x="2043" y="596"/>
                        <a:pt x="2132" y="593"/>
                        <a:pt x="2237" y="593"/>
                      </a:cubicBezTo>
                      <a:cubicBezTo>
                        <a:pt x="2487" y="593"/>
                        <a:pt x="2829" y="612"/>
                        <a:pt x="3046" y="612"/>
                      </a:cubicBezTo>
                      <a:cubicBezTo>
                        <a:pt x="3138" y="612"/>
                        <a:pt x="3208" y="608"/>
                        <a:pt x="3239" y="599"/>
                      </a:cubicBezTo>
                      <a:cubicBezTo>
                        <a:pt x="3389" y="551"/>
                        <a:pt x="3491" y="415"/>
                        <a:pt x="3491" y="259"/>
                      </a:cubicBezTo>
                      <a:lnTo>
                        <a:pt x="3491" y="259"/>
                      </a:lnTo>
                      <a:cubicBezTo>
                        <a:pt x="3341" y="306"/>
                        <a:pt x="3191" y="347"/>
                        <a:pt x="3035" y="368"/>
                      </a:cubicBezTo>
                      <a:cubicBezTo>
                        <a:pt x="3008" y="370"/>
                        <a:pt x="2975" y="372"/>
                        <a:pt x="2939" y="372"/>
                      </a:cubicBezTo>
                      <a:cubicBezTo>
                        <a:pt x="2751" y="372"/>
                        <a:pt x="2455" y="341"/>
                        <a:pt x="2172" y="341"/>
                      </a:cubicBezTo>
                      <a:cubicBezTo>
                        <a:pt x="2102" y="341"/>
                        <a:pt x="2033" y="343"/>
                        <a:pt x="1967" y="347"/>
                      </a:cubicBezTo>
                      <a:cubicBezTo>
                        <a:pt x="1743" y="363"/>
                        <a:pt x="1466" y="385"/>
                        <a:pt x="1217" y="385"/>
                      </a:cubicBezTo>
                      <a:cubicBezTo>
                        <a:pt x="1027" y="385"/>
                        <a:pt x="852" y="372"/>
                        <a:pt x="729" y="334"/>
                      </a:cubicBezTo>
                      <a:cubicBezTo>
                        <a:pt x="511" y="252"/>
                        <a:pt x="300" y="136"/>
                        <a:pt x="1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45"/>
                <p:cNvSpPr/>
                <p:nvPr/>
              </p:nvSpPr>
              <p:spPr>
                <a:xfrm>
                  <a:off x="5677910" y="4396128"/>
                  <a:ext cx="91932" cy="13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" h="1661" extrusionOk="0">
                      <a:moveTo>
                        <a:pt x="1062" y="0"/>
                      </a:moveTo>
                      <a:lnTo>
                        <a:pt x="0" y="463"/>
                      </a:lnTo>
                      <a:lnTo>
                        <a:pt x="89" y="1660"/>
                      </a:lnTo>
                      <a:lnTo>
                        <a:pt x="1137" y="1320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45"/>
                <p:cNvSpPr/>
                <p:nvPr/>
              </p:nvSpPr>
              <p:spPr>
                <a:xfrm>
                  <a:off x="5312122" y="3525320"/>
                  <a:ext cx="505586" cy="9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3" h="11567" extrusionOk="0">
                      <a:moveTo>
                        <a:pt x="75" y="0"/>
                      </a:moveTo>
                      <a:cubicBezTo>
                        <a:pt x="75" y="0"/>
                        <a:pt x="0" y="11171"/>
                        <a:pt x="82" y="11342"/>
                      </a:cubicBezTo>
                      <a:cubicBezTo>
                        <a:pt x="123" y="11430"/>
                        <a:pt x="980" y="11546"/>
                        <a:pt x="1626" y="11559"/>
                      </a:cubicBezTo>
                      <a:cubicBezTo>
                        <a:pt x="1671" y="11560"/>
                        <a:pt x="1715" y="11561"/>
                        <a:pt x="1757" y="11561"/>
                      </a:cubicBezTo>
                      <a:cubicBezTo>
                        <a:pt x="2283" y="11561"/>
                        <a:pt x="2631" y="11487"/>
                        <a:pt x="2687" y="11430"/>
                      </a:cubicBezTo>
                      <a:cubicBezTo>
                        <a:pt x="2824" y="11308"/>
                        <a:pt x="2939" y="4599"/>
                        <a:pt x="2939" y="4599"/>
                      </a:cubicBezTo>
                      <a:cubicBezTo>
                        <a:pt x="2939" y="4599"/>
                        <a:pt x="3606" y="11246"/>
                        <a:pt x="3667" y="11389"/>
                      </a:cubicBezTo>
                      <a:cubicBezTo>
                        <a:pt x="3694" y="11442"/>
                        <a:pt x="3992" y="11566"/>
                        <a:pt x="4460" y="11566"/>
                      </a:cubicBezTo>
                      <a:cubicBezTo>
                        <a:pt x="4472" y="11566"/>
                        <a:pt x="4485" y="11566"/>
                        <a:pt x="4497" y="11566"/>
                      </a:cubicBezTo>
                      <a:cubicBezTo>
                        <a:pt x="5178" y="11559"/>
                        <a:pt x="6116" y="11396"/>
                        <a:pt x="6164" y="11328"/>
                      </a:cubicBezTo>
                      <a:cubicBezTo>
                        <a:pt x="6253" y="11212"/>
                        <a:pt x="6157" y="61"/>
                        <a:pt x="6157" y="61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45"/>
                <p:cNvSpPr/>
                <p:nvPr/>
              </p:nvSpPr>
              <p:spPr>
                <a:xfrm>
                  <a:off x="5512885" y="3526937"/>
                  <a:ext cx="44066" cy="163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2022" extrusionOk="0">
                      <a:moveTo>
                        <a:pt x="409" y="89"/>
                      </a:moveTo>
                      <a:cubicBezTo>
                        <a:pt x="422" y="341"/>
                        <a:pt x="463" y="1450"/>
                        <a:pt x="409" y="1701"/>
                      </a:cubicBezTo>
                      <a:cubicBezTo>
                        <a:pt x="375" y="1892"/>
                        <a:pt x="273" y="1933"/>
                        <a:pt x="225" y="1939"/>
                      </a:cubicBezTo>
                      <a:lnTo>
                        <a:pt x="82" y="177"/>
                      </a:lnTo>
                      <a:lnTo>
                        <a:pt x="409" y="89"/>
                      </a:lnTo>
                      <a:close/>
                      <a:moveTo>
                        <a:pt x="443" y="0"/>
                      </a:moveTo>
                      <a:lnTo>
                        <a:pt x="28" y="109"/>
                      </a:lnTo>
                      <a:cubicBezTo>
                        <a:pt x="14" y="116"/>
                        <a:pt x="0" y="130"/>
                        <a:pt x="0" y="150"/>
                      </a:cubicBezTo>
                      <a:lnTo>
                        <a:pt x="150" y="1987"/>
                      </a:lnTo>
                      <a:cubicBezTo>
                        <a:pt x="150" y="2001"/>
                        <a:pt x="164" y="2021"/>
                        <a:pt x="184" y="2021"/>
                      </a:cubicBezTo>
                      <a:lnTo>
                        <a:pt x="204" y="2021"/>
                      </a:lnTo>
                      <a:cubicBezTo>
                        <a:pt x="252" y="2021"/>
                        <a:pt x="429" y="2001"/>
                        <a:pt x="490" y="1715"/>
                      </a:cubicBezTo>
                      <a:cubicBezTo>
                        <a:pt x="545" y="1416"/>
                        <a:pt x="490" y="96"/>
                        <a:pt x="490" y="41"/>
                      </a:cubicBezTo>
                      <a:cubicBezTo>
                        <a:pt x="490" y="28"/>
                        <a:pt x="483" y="14"/>
                        <a:pt x="477" y="7"/>
                      </a:cubicBezTo>
                      <a:cubicBezTo>
                        <a:pt x="463" y="0"/>
                        <a:pt x="456" y="0"/>
                        <a:pt x="4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45"/>
                <p:cNvSpPr/>
                <p:nvPr/>
              </p:nvSpPr>
              <p:spPr>
                <a:xfrm>
                  <a:off x="5524448" y="3683715"/>
                  <a:ext cx="28704" cy="21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2688" extrusionOk="0">
                      <a:moveTo>
                        <a:pt x="41" y="0"/>
                      </a:moveTo>
                      <a:cubicBezTo>
                        <a:pt x="21" y="7"/>
                        <a:pt x="0" y="28"/>
                        <a:pt x="7" y="48"/>
                      </a:cubicBezTo>
                      <a:cubicBezTo>
                        <a:pt x="27" y="266"/>
                        <a:pt x="41" y="477"/>
                        <a:pt x="61" y="688"/>
                      </a:cubicBezTo>
                      <a:cubicBezTo>
                        <a:pt x="82" y="939"/>
                        <a:pt x="109" y="1184"/>
                        <a:pt x="130" y="1456"/>
                      </a:cubicBezTo>
                      <a:cubicBezTo>
                        <a:pt x="170" y="1837"/>
                        <a:pt x="272" y="2640"/>
                        <a:pt x="272" y="2647"/>
                      </a:cubicBezTo>
                      <a:cubicBezTo>
                        <a:pt x="279" y="2667"/>
                        <a:pt x="293" y="2681"/>
                        <a:pt x="313" y="2681"/>
                      </a:cubicBezTo>
                      <a:lnTo>
                        <a:pt x="320" y="2688"/>
                      </a:lnTo>
                      <a:cubicBezTo>
                        <a:pt x="340" y="2681"/>
                        <a:pt x="354" y="2661"/>
                        <a:pt x="354" y="2640"/>
                      </a:cubicBezTo>
                      <a:cubicBezTo>
                        <a:pt x="354" y="2633"/>
                        <a:pt x="245" y="1831"/>
                        <a:pt x="211" y="1450"/>
                      </a:cubicBezTo>
                      <a:cubicBezTo>
                        <a:pt x="184" y="1171"/>
                        <a:pt x="164" y="926"/>
                        <a:pt x="143" y="688"/>
                      </a:cubicBezTo>
                      <a:cubicBezTo>
                        <a:pt x="123" y="470"/>
                        <a:pt x="102" y="266"/>
                        <a:pt x="82" y="41"/>
                      </a:cubicBezTo>
                      <a:cubicBezTo>
                        <a:pt x="82" y="14"/>
                        <a:pt x="61" y="0"/>
                        <a:pt x="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45"/>
                <p:cNvSpPr/>
                <p:nvPr/>
              </p:nvSpPr>
              <p:spPr>
                <a:xfrm>
                  <a:off x="5667965" y="4483775"/>
                  <a:ext cx="207474" cy="130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6" h="1611" extrusionOk="0">
                      <a:moveTo>
                        <a:pt x="1009" y="1"/>
                      </a:moveTo>
                      <a:cubicBezTo>
                        <a:pt x="957" y="1"/>
                        <a:pt x="901" y="5"/>
                        <a:pt x="838" y="5"/>
                      </a:cubicBezTo>
                      <a:cubicBezTo>
                        <a:pt x="681" y="5"/>
                        <a:pt x="525" y="73"/>
                        <a:pt x="423" y="188"/>
                      </a:cubicBezTo>
                      <a:cubicBezTo>
                        <a:pt x="280" y="331"/>
                        <a:pt x="123" y="494"/>
                        <a:pt x="123" y="576"/>
                      </a:cubicBezTo>
                      <a:cubicBezTo>
                        <a:pt x="123" y="773"/>
                        <a:pt x="103" y="971"/>
                        <a:pt x="55" y="1154"/>
                      </a:cubicBezTo>
                      <a:cubicBezTo>
                        <a:pt x="35" y="1263"/>
                        <a:pt x="8" y="1338"/>
                        <a:pt x="8" y="1372"/>
                      </a:cubicBezTo>
                      <a:cubicBezTo>
                        <a:pt x="1" y="1440"/>
                        <a:pt x="49" y="1495"/>
                        <a:pt x="110" y="1501"/>
                      </a:cubicBezTo>
                      <a:cubicBezTo>
                        <a:pt x="205" y="1522"/>
                        <a:pt x="600" y="1529"/>
                        <a:pt x="777" y="1542"/>
                      </a:cubicBezTo>
                      <a:cubicBezTo>
                        <a:pt x="953" y="1549"/>
                        <a:pt x="987" y="1603"/>
                        <a:pt x="1219" y="1610"/>
                      </a:cubicBezTo>
                      <a:cubicBezTo>
                        <a:pt x="1443" y="1610"/>
                        <a:pt x="2341" y="1576"/>
                        <a:pt x="2457" y="1474"/>
                      </a:cubicBezTo>
                      <a:cubicBezTo>
                        <a:pt x="2566" y="1372"/>
                        <a:pt x="2511" y="1161"/>
                        <a:pt x="2477" y="1039"/>
                      </a:cubicBezTo>
                      <a:cubicBezTo>
                        <a:pt x="2443" y="910"/>
                        <a:pt x="2335" y="807"/>
                        <a:pt x="2199" y="794"/>
                      </a:cubicBezTo>
                      <a:cubicBezTo>
                        <a:pt x="2028" y="746"/>
                        <a:pt x="1865" y="665"/>
                        <a:pt x="1722" y="563"/>
                      </a:cubicBezTo>
                      <a:cubicBezTo>
                        <a:pt x="1607" y="488"/>
                        <a:pt x="1471" y="256"/>
                        <a:pt x="1300" y="107"/>
                      </a:cubicBezTo>
                      <a:cubicBezTo>
                        <a:pt x="1201" y="16"/>
                        <a:pt x="1113" y="1"/>
                        <a:pt x="100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45"/>
                <p:cNvSpPr/>
                <p:nvPr/>
              </p:nvSpPr>
              <p:spPr>
                <a:xfrm>
                  <a:off x="5725211" y="4505525"/>
                  <a:ext cx="58377" cy="5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" h="63" extrusionOk="0">
                      <a:moveTo>
                        <a:pt x="41" y="1"/>
                      </a:moveTo>
                      <a:cubicBezTo>
                        <a:pt x="1" y="1"/>
                        <a:pt x="1" y="62"/>
                        <a:pt x="41" y="62"/>
                      </a:cubicBezTo>
                      <a:lnTo>
                        <a:pt x="688" y="62"/>
                      </a:lnTo>
                      <a:cubicBezTo>
                        <a:pt x="722" y="62"/>
                        <a:pt x="722" y="1"/>
                        <a:pt x="6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45"/>
                <p:cNvSpPr/>
                <p:nvPr/>
              </p:nvSpPr>
              <p:spPr>
                <a:xfrm>
                  <a:off x="5736773" y="4519836"/>
                  <a:ext cx="58943" cy="5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" h="63" extrusionOk="0">
                      <a:moveTo>
                        <a:pt x="41" y="1"/>
                      </a:moveTo>
                      <a:cubicBezTo>
                        <a:pt x="0" y="1"/>
                        <a:pt x="0" y="62"/>
                        <a:pt x="41" y="62"/>
                      </a:cubicBezTo>
                      <a:lnTo>
                        <a:pt x="688" y="62"/>
                      </a:lnTo>
                      <a:cubicBezTo>
                        <a:pt x="728" y="62"/>
                        <a:pt x="728" y="1"/>
                        <a:pt x="6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45"/>
                <p:cNvSpPr/>
                <p:nvPr/>
              </p:nvSpPr>
              <p:spPr>
                <a:xfrm>
                  <a:off x="5748335" y="4534148"/>
                  <a:ext cx="58943" cy="5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" h="62" extrusionOk="0">
                      <a:moveTo>
                        <a:pt x="41" y="1"/>
                      </a:moveTo>
                      <a:cubicBezTo>
                        <a:pt x="0" y="1"/>
                        <a:pt x="0" y="62"/>
                        <a:pt x="41" y="62"/>
                      </a:cubicBezTo>
                      <a:lnTo>
                        <a:pt x="687" y="62"/>
                      </a:lnTo>
                      <a:cubicBezTo>
                        <a:pt x="728" y="62"/>
                        <a:pt x="728" y="1"/>
                        <a:pt x="6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45"/>
                <p:cNvSpPr/>
                <p:nvPr/>
              </p:nvSpPr>
              <p:spPr>
                <a:xfrm>
                  <a:off x="5667480" y="4578941"/>
                  <a:ext cx="205210" cy="35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8" h="435" extrusionOk="0">
                      <a:moveTo>
                        <a:pt x="384" y="1"/>
                      </a:moveTo>
                      <a:cubicBezTo>
                        <a:pt x="297" y="1"/>
                        <a:pt x="210" y="2"/>
                        <a:pt x="123" y="5"/>
                      </a:cubicBezTo>
                      <a:lnTo>
                        <a:pt x="55" y="32"/>
                      </a:lnTo>
                      <a:cubicBezTo>
                        <a:pt x="34" y="86"/>
                        <a:pt x="21" y="141"/>
                        <a:pt x="14" y="202"/>
                      </a:cubicBezTo>
                      <a:cubicBezTo>
                        <a:pt x="0" y="263"/>
                        <a:pt x="48" y="324"/>
                        <a:pt x="116" y="324"/>
                      </a:cubicBezTo>
                      <a:cubicBezTo>
                        <a:pt x="211" y="345"/>
                        <a:pt x="606" y="358"/>
                        <a:pt x="783" y="372"/>
                      </a:cubicBezTo>
                      <a:cubicBezTo>
                        <a:pt x="959" y="379"/>
                        <a:pt x="993" y="433"/>
                        <a:pt x="1225" y="433"/>
                      </a:cubicBezTo>
                      <a:cubicBezTo>
                        <a:pt x="1243" y="434"/>
                        <a:pt x="1266" y="434"/>
                        <a:pt x="1292" y="434"/>
                      </a:cubicBezTo>
                      <a:cubicBezTo>
                        <a:pt x="1590" y="434"/>
                        <a:pt x="2356" y="398"/>
                        <a:pt x="2456" y="304"/>
                      </a:cubicBezTo>
                      <a:cubicBezTo>
                        <a:pt x="2538" y="229"/>
                        <a:pt x="2538" y="114"/>
                        <a:pt x="2517" y="5"/>
                      </a:cubicBezTo>
                      <a:lnTo>
                        <a:pt x="2517" y="5"/>
                      </a:lnTo>
                      <a:cubicBezTo>
                        <a:pt x="2361" y="45"/>
                        <a:pt x="2205" y="79"/>
                        <a:pt x="2048" y="100"/>
                      </a:cubicBezTo>
                      <a:cubicBezTo>
                        <a:pt x="2031" y="101"/>
                        <a:pt x="2010" y="102"/>
                        <a:pt x="1985" y="102"/>
                      </a:cubicBezTo>
                      <a:cubicBezTo>
                        <a:pt x="1729" y="102"/>
                        <a:pt x="1091" y="43"/>
                        <a:pt x="837" y="18"/>
                      </a:cubicBezTo>
                      <a:cubicBezTo>
                        <a:pt x="686" y="5"/>
                        <a:pt x="535" y="1"/>
                        <a:pt x="3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45"/>
                <p:cNvSpPr/>
                <p:nvPr/>
              </p:nvSpPr>
              <p:spPr>
                <a:xfrm>
                  <a:off x="5976023" y="3429022"/>
                  <a:ext cx="179983" cy="190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" h="2350" extrusionOk="0">
                      <a:moveTo>
                        <a:pt x="661" y="0"/>
                      </a:moveTo>
                      <a:lnTo>
                        <a:pt x="1" y="279"/>
                      </a:lnTo>
                      <a:cubicBezTo>
                        <a:pt x="1" y="279"/>
                        <a:pt x="260" y="681"/>
                        <a:pt x="246" y="885"/>
                      </a:cubicBezTo>
                      <a:cubicBezTo>
                        <a:pt x="239" y="1089"/>
                        <a:pt x="178" y="1341"/>
                        <a:pt x="205" y="1443"/>
                      </a:cubicBezTo>
                      <a:cubicBezTo>
                        <a:pt x="225" y="1552"/>
                        <a:pt x="266" y="1572"/>
                        <a:pt x="287" y="1701"/>
                      </a:cubicBezTo>
                      <a:cubicBezTo>
                        <a:pt x="314" y="1824"/>
                        <a:pt x="328" y="1946"/>
                        <a:pt x="409" y="1953"/>
                      </a:cubicBezTo>
                      <a:cubicBezTo>
                        <a:pt x="491" y="1953"/>
                        <a:pt x="559" y="1878"/>
                        <a:pt x="545" y="1797"/>
                      </a:cubicBezTo>
                      <a:cubicBezTo>
                        <a:pt x="525" y="1722"/>
                        <a:pt x="484" y="1586"/>
                        <a:pt x="525" y="1572"/>
                      </a:cubicBezTo>
                      <a:cubicBezTo>
                        <a:pt x="534" y="1572"/>
                        <a:pt x="543" y="1571"/>
                        <a:pt x="553" y="1571"/>
                      </a:cubicBezTo>
                      <a:cubicBezTo>
                        <a:pt x="673" y="1571"/>
                        <a:pt x="791" y="1612"/>
                        <a:pt x="892" y="1688"/>
                      </a:cubicBezTo>
                      <a:cubicBezTo>
                        <a:pt x="987" y="1783"/>
                        <a:pt x="1226" y="2089"/>
                        <a:pt x="1287" y="2164"/>
                      </a:cubicBezTo>
                      <a:cubicBezTo>
                        <a:pt x="1343" y="2239"/>
                        <a:pt x="1429" y="2350"/>
                        <a:pt x="1501" y="2350"/>
                      </a:cubicBezTo>
                      <a:cubicBezTo>
                        <a:pt x="1507" y="2350"/>
                        <a:pt x="1513" y="2349"/>
                        <a:pt x="1518" y="2348"/>
                      </a:cubicBezTo>
                      <a:cubicBezTo>
                        <a:pt x="1586" y="2327"/>
                        <a:pt x="1586" y="2273"/>
                        <a:pt x="1545" y="2218"/>
                      </a:cubicBezTo>
                      <a:cubicBezTo>
                        <a:pt x="1511" y="2164"/>
                        <a:pt x="1226" y="1803"/>
                        <a:pt x="1226" y="1763"/>
                      </a:cubicBezTo>
                      <a:cubicBezTo>
                        <a:pt x="1226" y="1741"/>
                        <a:pt x="1237" y="1728"/>
                        <a:pt x="1251" y="1728"/>
                      </a:cubicBezTo>
                      <a:cubicBezTo>
                        <a:pt x="1260" y="1728"/>
                        <a:pt x="1270" y="1732"/>
                        <a:pt x="1280" y="1742"/>
                      </a:cubicBezTo>
                      <a:cubicBezTo>
                        <a:pt x="1307" y="1769"/>
                        <a:pt x="1471" y="1973"/>
                        <a:pt x="1566" y="2055"/>
                      </a:cubicBezTo>
                      <a:cubicBezTo>
                        <a:pt x="1654" y="2137"/>
                        <a:pt x="1819" y="2255"/>
                        <a:pt x="1902" y="2255"/>
                      </a:cubicBezTo>
                      <a:cubicBezTo>
                        <a:pt x="1908" y="2255"/>
                        <a:pt x="1914" y="2254"/>
                        <a:pt x="1920" y="2252"/>
                      </a:cubicBezTo>
                      <a:cubicBezTo>
                        <a:pt x="2001" y="2232"/>
                        <a:pt x="1947" y="2171"/>
                        <a:pt x="1913" y="2130"/>
                      </a:cubicBezTo>
                      <a:lnTo>
                        <a:pt x="1593" y="1790"/>
                      </a:lnTo>
                      <a:lnTo>
                        <a:pt x="1593" y="1790"/>
                      </a:lnTo>
                      <a:cubicBezTo>
                        <a:pt x="1593" y="1790"/>
                        <a:pt x="1899" y="2001"/>
                        <a:pt x="1960" y="2028"/>
                      </a:cubicBezTo>
                      <a:cubicBezTo>
                        <a:pt x="2000" y="2048"/>
                        <a:pt x="2050" y="2067"/>
                        <a:pt x="2091" y="2067"/>
                      </a:cubicBezTo>
                      <a:cubicBezTo>
                        <a:pt x="2121" y="2067"/>
                        <a:pt x="2146" y="2057"/>
                        <a:pt x="2158" y="2028"/>
                      </a:cubicBezTo>
                      <a:cubicBezTo>
                        <a:pt x="2178" y="1967"/>
                        <a:pt x="2022" y="1871"/>
                        <a:pt x="1920" y="1783"/>
                      </a:cubicBezTo>
                      <a:cubicBezTo>
                        <a:pt x="1845" y="1708"/>
                        <a:pt x="1593" y="1463"/>
                        <a:pt x="1593" y="1463"/>
                      </a:cubicBezTo>
                      <a:lnTo>
                        <a:pt x="1593" y="1463"/>
                      </a:lnTo>
                      <a:cubicBezTo>
                        <a:pt x="1593" y="1463"/>
                        <a:pt x="1729" y="1531"/>
                        <a:pt x="1811" y="1579"/>
                      </a:cubicBezTo>
                      <a:cubicBezTo>
                        <a:pt x="1887" y="1623"/>
                        <a:pt x="2041" y="1709"/>
                        <a:pt x="2110" y="1709"/>
                      </a:cubicBezTo>
                      <a:cubicBezTo>
                        <a:pt x="2115" y="1709"/>
                        <a:pt x="2120" y="1709"/>
                        <a:pt x="2124" y="1708"/>
                      </a:cubicBezTo>
                      <a:cubicBezTo>
                        <a:pt x="2192" y="1695"/>
                        <a:pt x="2226" y="1647"/>
                        <a:pt x="2171" y="1626"/>
                      </a:cubicBezTo>
                      <a:cubicBezTo>
                        <a:pt x="2117" y="1599"/>
                        <a:pt x="1749" y="1293"/>
                        <a:pt x="1688" y="1245"/>
                      </a:cubicBezTo>
                      <a:cubicBezTo>
                        <a:pt x="1627" y="1198"/>
                        <a:pt x="1164" y="830"/>
                        <a:pt x="1110" y="796"/>
                      </a:cubicBezTo>
                      <a:cubicBezTo>
                        <a:pt x="1028" y="762"/>
                        <a:pt x="953" y="694"/>
                        <a:pt x="906" y="620"/>
                      </a:cubicBezTo>
                      <a:cubicBezTo>
                        <a:pt x="811" y="415"/>
                        <a:pt x="729" y="211"/>
                        <a:pt x="661" y="0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45"/>
                <p:cNvSpPr/>
                <p:nvPr/>
              </p:nvSpPr>
              <p:spPr>
                <a:xfrm>
                  <a:off x="6090999" y="3560653"/>
                  <a:ext cx="16656" cy="1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83" extrusionOk="0">
                      <a:moveTo>
                        <a:pt x="25" y="0"/>
                      </a:moveTo>
                      <a:cubicBezTo>
                        <a:pt x="18" y="0"/>
                        <a:pt x="11" y="2"/>
                        <a:pt x="8" y="5"/>
                      </a:cubicBezTo>
                      <a:cubicBezTo>
                        <a:pt x="1" y="12"/>
                        <a:pt x="1" y="33"/>
                        <a:pt x="8" y="39"/>
                      </a:cubicBezTo>
                      <a:lnTo>
                        <a:pt x="157" y="175"/>
                      </a:lnTo>
                      <a:cubicBezTo>
                        <a:pt x="164" y="182"/>
                        <a:pt x="171" y="182"/>
                        <a:pt x="178" y="182"/>
                      </a:cubicBezTo>
                      <a:cubicBezTo>
                        <a:pt x="185" y="182"/>
                        <a:pt x="191" y="182"/>
                        <a:pt x="191" y="175"/>
                      </a:cubicBezTo>
                      <a:cubicBezTo>
                        <a:pt x="205" y="169"/>
                        <a:pt x="205" y="155"/>
                        <a:pt x="191" y="141"/>
                      </a:cubicBezTo>
                      <a:lnTo>
                        <a:pt x="42" y="5"/>
                      </a:lnTo>
                      <a:cubicBezTo>
                        <a:pt x="38" y="2"/>
                        <a:pt x="3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45"/>
                <p:cNvSpPr/>
                <p:nvPr/>
              </p:nvSpPr>
              <p:spPr>
                <a:xfrm>
                  <a:off x="5457338" y="2798595"/>
                  <a:ext cx="189848" cy="15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" h="1974" extrusionOk="0">
                      <a:moveTo>
                        <a:pt x="415" y="1"/>
                      </a:moveTo>
                      <a:lnTo>
                        <a:pt x="0" y="103"/>
                      </a:lnTo>
                      <a:lnTo>
                        <a:pt x="579" y="1974"/>
                      </a:lnTo>
                      <a:lnTo>
                        <a:pt x="2347" y="150"/>
                      </a:lnTo>
                      <a:lnTo>
                        <a:pt x="1919" y="1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45"/>
                <p:cNvSpPr/>
                <p:nvPr/>
              </p:nvSpPr>
              <p:spPr>
                <a:xfrm>
                  <a:off x="5335166" y="2311686"/>
                  <a:ext cx="400556" cy="42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4" h="5307" extrusionOk="0">
                      <a:moveTo>
                        <a:pt x="2916" y="1"/>
                      </a:moveTo>
                      <a:cubicBezTo>
                        <a:pt x="2858" y="1"/>
                        <a:pt x="2800" y="3"/>
                        <a:pt x="2743" y="8"/>
                      </a:cubicBezTo>
                      <a:cubicBezTo>
                        <a:pt x="2491" y="35"/>
                        <a:pt x="2307" y="138"/>
                        <a:pt x="2096" y="253"/>
                      </a:cubicBezTo>
                      <a:cubicBezTo>
                        <a:pt x="2062" y="274"/>
                        <a:pt x="2028" y="294"/>
                        <a:pt x="1987" y="308"/>
                      </a:cubicBezTo>
                      <a:cubicBezTo>
                        <a:pt x="1940" y="314"/>
                        <a:pt x="1892" y="321"/>
                        <a:pt x="1845" y="321"/>
                      </a:cubicBezTo>
                      <a:lnTo>
                        <a:pt x="1430" y="321"/>
                      </a:lnTo>
                      <a:cubicBezTo>
                        <a:pt x="1212" y="335"/>
                        <a:pt x="1008" y="423"/>
                        <a:pt x="851" y="566"/>
                      </a:cubicBezTo>
                      <a:cubicBezTo>
                        <a:pt x="736" y="682"/>
                        <a:pt x="688" y="859"/>
                        <a:pt x="566" y="968"/>
                      </a:cubicBezTo>
                      <a:cubicBezTo>
                        <a:pt x="504" y="1029"/>
                        <a:pt x="429" y="1063"/>
                        <a:pt x="368" y="1110"/>
                      </a:cubicBezTo>
                      <a:cubicBezTo>
                        <a:pt x="171" y="1274"/>
                        <a:pt x="89" y="1539"/>
                        <a:pt x="48" y="1777"/>
                      </a:cubicBezTo>
                      <a:cubicBezTo>
                        <a:pt x="1" y="2002"/>
                        <a:pt x="14" y="2226"/>
                        <a:pt x="76" y="2444"/>
                      </a:cubicBezTo>
                      <a:cubicBezTo>
                        <a:pt x="187" y="2753"/>
                        <a:pt x="507" y="3052"/>
                        <a:pt x="840" y="3052"/>
                      </a:cubicBezTo>
                      <a:cubicBezTo>
                        <a:pt x="873" y="3052"/>
                        <a:pt x="907" y="3049"/>
                        <a:pt x="940" y="3043"/>
                      </a:cubicBezTo>
                      <a:cubicBezTo>
                        <a:pt x="967" y="3036"/>
                        <a:pt x="994" y="3029"/>
                        <a:pt x="1021" y="3015"/>
                      </a:cubicBezTo>
                      <a:cubicBezTo>
                        <a:pt x="1185" y="2954"/>
                        <a:pt x="1341" y="2430"/>
                        <a:pt x="1436" y="2294"/>
                      </a:cubicBezTo>
                      <a:cubicBezTo>
                        <a:pt x="1525" y="2158"/>
                        <a:pt x="1532" y="2049"/>
                        <a:pt x="1681" y="1954"/>
                      </a:cubicBezTo>
                      <a:cubicBezTo>
                        <a:pt x="1994" y="1736"/>
                        <a:pt x="2368" y="1627"/>
                        <a:pt x="2722" y="1532"/>
                      </a:cubicBezTo>
                      <a:cubicBezTo>
                        <a:pt x="2894" y="1490"/>
                        <a:pt x="3073" y="1454"/>
                        <a:pt x="3248" y="1454"/>
                      </a:cubicBezTo>
                      <a:cubicBezTo>
                        <a:pt x="3359" y="1454"/>
                        <a:pt x="3468" y="1468"/>
                        <a:pt x="3573" y="1505"/>
                      </a:cubicBezTo>
                      <a:cubicBezTo>
                        <a:pt x="3641" y="1525"/>
                        <a:pt x="3709" y="1566"/>
                        <a:pt x="3750" y="1621"/>
                      </a:cubicBezTo>
                      <a:cubicBezTo>
                        <a:pt x="3790" y="1682"/>
                        <a:pt x="3818" y="1743"/>
                        <a:pt x="3831" y="1811"/>
                      </a:cubicBezTo>
                      <a:cubicBezTo>
                        <a:pt x="3926" y="2179"/>
                        <a:pt x="4029" y="2553"/>
                        <a:pt x="4029" y="2934"/>
                      </a:cubicBezTo>
                      <a:cubicBezTo>
                        <a:pt x="4029" y="3009"/>
                        <a:pt x="4022" y="3083"/>
                        <a:pt x="4008" y="3158"/>
                      </a:cubicBezTo>
                      <a:cubicBezTo>
                        <a:pt x="3933" y="3532"/>
                        <a:pt x="3736" y="3873"/>
                        <a:pt x="3573" y="4206"/>
                      </a:cubicBezTo>
                      <a:cubicBezTo>
                        <a:pt x="3430" y="4512"/>
                        <a:pt x="3198" y="4914"/>
                        <a:pt x="3260" y="5267"/>
                      </a:cubicBezTo>
                      <a:cubicBezTo>
                        <a:pt x="3260" y="5281"/>
                        <a:pt x="3267" y="5295"/>
                        <a:pt x="3280" y="5301"/>
                      </a:cubicBezTo>
                      <a:cubicBezTo>
                        <a:pt x="3284" y="5305"/>
                        <a:pt x="3289" y="5307"/>
                        <a:pt x="3295" y="5307"/>
                      </a:cubicBezTo>
                      <a:cubicBezTo>
                        <a:pt x="3301" y="5307"/>
                        <a:pt x="3307" y="5305"/>
                        <a:pt x="3314" y="5301"/>
                      </a:cubicBezTo>
                      <a:cubicBezTo>
                        <a:pt x="3498" y="5254"/>
                        <a:pt x="3668" y="5179"/>
                        <a:pt x="3824" y="5077"/>
                      </a:cubicBezTo>
                      <a:cubicBezTo>
                        <a:pt x="3865" y="5056"/>
                        <a:pt x="3906" y="5022"/>
                        <a:pt x="3933" y="4988"/>
                      </a:cubicBezTo>
                      <a:cubicBezTo>
                        <a:pt x="3960" y="4954"/>
                        <a:pt x="3981" y="4914"/>
                        <a:pt x="3995" y="4873"/>
                      </a:cubicBezTo>
                      <a:cubicBezTo>
                        <a:pt x="4049" y="4757"/>
                        <a:pt x="4090" y="4635"/>
                        <a:pt x="4103" y="4505"/>
                      </a:cubicBezTo>
                      <a:cubicBezTo>
                        <a:pt x="4103" y="4485"/>
                        <a:pt x="4110" y="4471"/>
                        <a:pt x="4117" y="4451"/>
                      </a:cubicBezTo>
                      <a:cubicBezTo>
                        <a:pt x="4124" y="4444"/>
                        <a:pt x="4137" y="4431"/>
                        <a:pt x="4144" y="4424"/>
                      </a:cubicBezTo>
                      <a:cubicBezTo>
                        <a:pt x="4185" y="4390"/>
                        <a:pt x="4233" y="4356"/>
                        <a:pt x="4273" y="4315"/>
                      </a:cubicBezTo>
                      <a:cubicBezTo>
                        <a:pt x="4416" y="4165"/>
                        <a:pt x="4525" y="3975"/>
                        <a:pt x="4580" y="3777"/>
                      </a:cubicBezTo>
                      <a:cubicBezTo>
                        <a:pt x="4654" y="3539"/>
                        <a:pt x="4722" y="3267"/>
                        <a:pt x="4675" y="3015"/>
                      </a:cubicBezTo>
                      <a:cubicBezTo>
                        <a:pt x="4675" y="3002"/>
                        <a:pt x="4675" y="2981"/>
                        <a:pt x="4675" y="2961"/>
                      </a:cubicBezTo>
                      <a:cubicBezTo>
                        <a:pt x="4682" y="2947"/>
                        <a:pt x="4688" y="2927"/>
                        <a:pt x="4702" y="2913"/>
                      </a:cubicBezTo>
                      <a:cubicBezTo>
                        <a:pt x="4818" y="2716"/>
                        <a:pt x="4899" y="2498"/>
                        <a:pt x="4920" y="2267"/>
                      </a:cubicBezTo>
                      <a:cubicBezTo>
                        <a:pt x="4954" y="2022"/>
                        <a:pt x="4947" y="1777"/>
                        <a:pt x="4899" y="1539"/>
                      </a:cubicBezTo>
                      <a:cubicBezTo>
                        <a:pt x="4865" y="1349"/>
                        <a:pt x="4777" y="1178"/>
                        <a:pt x="4641" y="1042"/>
                      </a:cubicBezTo>
                      <a:cubicBezTo>
                        <a:pt x="4546" y="974"/>
                        <a:pt x="4457" y="893"/>
                        <a:pt x="4369" y="811"/>
                      </a:cubicBezTo>
                      <a:cubicBezTo>
                        <a:pt x="4307" y="736"/>
                        <a:pt x="4273" y="634"/>
                        <a:pt x="4212" y="553"/>
                      </a:cubicBezTo>
                      <a:cubicBezTo>
                        <a:pt x="4035" y="294"/>
                        <a:pt x="3716" y="151"/>
                        <a:pt x="3423" y="69"/>
                      </a:cubicBezTo>
                      <a:cubicBezTo>
                        <a:pt x="3260" y="24"/>
                        <a:pt x="3089" y="1"/>
                        <a:pt x="29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45"/>
                <p:cNvSpPr/>
                <p:nvPr/>
              </p:nvSpPr>
              <p:spPr>
                <a:xfrm>
                  <a:off x="5490893" y="2717740"/>
                  <a:ext cx="121606" cy="80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" h="1001" extrusionOk="0">
                      <a:moveTo>
                        <a:pt x="1463" y="0"/>
                      </a:moveTo>
                      <a:lnTo>
                        <a:pt x="0" y="252"/>
                      </a:lnTo>
                      <a:lnTo>
                        <a:pt x="0" y="1001"/>
                      </a:lnTo>
                      <a:lnTo>
                        <a:pt x="1504" y="1001"/>
                      </a:lnTo>
                      <a:lnTo>
                        <a:pt x="1463" y="0"/>
                      </a:ln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45"/>
                <p:cNvSpPr/>
                <p:nvPr/>
              </p:nvSpPr>
              <p:spPr>
                <a:xfrm>
                  <a:off x="5391279" y="2400950"/>
                  <a:ext cx="296091" cy="372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2" h="4609" extrusionOk="0">
                      <a:moveTo>
                        <a:pt x="1801" y="1"/>
                      </a:moveTo>
                      <a:cubicBezTo>
                        <a:pt x="1419" y="1"/>
                        <a:pt x="1138" y="105"/>
                        <a:pt x="763" y="326"/>
                      </a:cubicBezTo>
                      <a:cubicBezTo>
                        <a:pt x="130" y="707"/>
                        <a:pt x="89" y="1456"/>
                        <a:pt x="62" y="1884"/>
                      </a:cubicBezTo>
                      <a:cubicBezTo>
                        <a:pt x="35" y="2306"/>
                        <a:pt x="1" y="3129"/>
                        <a:pt x="123" y="3592"/>
                      </a:cubicBezTo>
                      <a:cubicBezTo>
                        <a:pt x="246" y="4034"/>
                        <a:pt x="545" y="4531"/>
                        <a:pt x="1178" y="4599"/>
                      </a:cubicBezTo>
                      <a:cubicBezTo>
                        <a:pt x="1240" y="4605"/>
                        <a:pt x="1301" y="4609"/>
                        <a:pt x="1360" y="4609"/>
                      </a:cubicBezTo>
                      <a:cubicBezTo>
                        <a:pt x="1916" y="4609"/>
                        <a:pt x="2370" y="4336"/>
                        <a:pt x="2702" y="4048"/>
                      </a:cubicBezTo>
                      <a:cubicBezTo>
                        <a:pt x="3083" y="3701"/>
                        <a:pt x="3362" y="3259"/>
                        <a:pt x="3518" y="2762"/>
                      </a:cubicBezTo>
                      <a:cubicBezTo>
                        <a:pt x="3661" y="2184"/>
                        <a:pt x="3627" y="1571"/>
                        <a:pt x="3423" y="1013"/>
                      </a:cubicBezTo>
                      <a:cubicBezTo>
                        <a:pt x="3212" y="483"/>
                        <a:pt x="2831" y="122"/>
                        <a:pt x="2212" y="34"/>
                      </a:cubicBezTo>
                      <a:cubicBezTo>
                        <a:pt x="2060" y="12"/>
                        <a:pt x="1925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45"/>
                <p:cNvSpPr/>
                <p:nvPr/>
              </p:nvSpPr>
              <p:spPr>
                <a:xfrm>
                  <a:off x="5471649" y="2663082"/>
                  <a:ext cx="44066" cy="18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229" extrusionOk="0">
                      <a:moveTo>
                        <a:pt x="513" y="0"/>
                      </a:moveTo>
                      <a:cubicBezTo>
                        <a:pt x="504" y="0"/>
                        <a:pt x="495" y="7"/>
                        <a:pt x="490" y="17"/>
                      </a:cubicBezTo>
                      <a:cubicBezTo>
                        <a:pt x="401" y="150"/>
                        <a:pt x="237" y="173"/>
                        <a:pt x="134" y="173"/>
                      </a:cubicBezTo>
                      <a:cubicBezTo>
                        <a:pt x="79" y="173"/>
                        <a:pt x="41" y="166"/>
                        <a:pt x="41" y="166"/>
                      </a:cubicBezTo>
                      <a:cubicBezTo>
                        <a:pt x="38" y="165"/>
                        <a:pt x="36" y="164"/>
                        <a:pt x="33" y="164"/>
                      </a:cubicBezTo>
                      <a:cubicBezTo>
                        <a:pt x="21" y="164"/>
                        <a:pt x="7" y="175"/>
                        <a:pt x="7" y="187"/>
                      </a:cubicBezTo>
                      <a:cubicBezTo>
                        <a:pt x="0" y="200"/>
                        <a:pt x="14" y="214"/>
                        <a:pt x="27" y="221"/>
                      </a:cubicBezTo>
                      <a:cubicBezTo>
                        <a:pt x="68" y="227"/>
                        <a:pt x="102" y="227"/>
                        <a:pt x="143" y="227"/>
                      </a:cubicBezTo>
                      <a:cubicBezTo>
                        <a:pt x="155" y="228"/>
                        <a:pt x="167" y="229"/>
                        <a:pt x="180" y="229"/>
                      </a:cubicBezTo>
                      <a:cubicBezTo>
                        <a:pt x="323" y="229"/>
                        <a:pt x="456" y="157"/>
                        <a:pt x="538" y="44"/>
                      </a:cubicBezTo>
                      <a:cubicBezTo>
                        <a:pt x="544" y="30"/>
                        <a:pt x="538" y="10"/>
                        <a:pt x="524" y="3"/>
                      </a:cubicBezTo>
                      <a:cubicBezTo>
                        <a:pt x="520" y="1"/>
                        <a:pt x="517" y="0"/>
                        <a:pt x="5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45"/>
                <p:cNvSpPr/>
                <p:nvPr/>
              </p:nvSpPr>
              <p:spPr>
                <a:xfrm>
                  <a:off x="5495825" y="2761563"/>
                  <a:ext cx="59509" cy="14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180" extrusionOk="0">
                      <a:moveTo>
                        <a:pt x="706" y="0"/>
                      </a:moveTo>
                      <a:cubicBezTo>
                        <a:pt x="702" y="0"/>
                        <a:pt x="698" y="1"/>
                        <a:pt x="694" y="3"/>
                      </a:cubicBezTo>
                      <a:cubicBezTo>
                        <a:pt x="499" y="79"/>
                        <a:pt x="291" y="119"/>
                        <a:pt x="83" y="119"/>
                      </a:cubicBezTo>
                      <a:cubicBezTo>
                        <a:pt x="67" y="119"/>
                        <a:pt x="51" y="119"/>
                        <a:pt x="34" y="118"/>
                      </a:cubicBezTo>
                      <a:cubicBezTo>
                        <a:pt x="0" y="125"/>
                        <a:pt x="0" y="173"/>
                        <a:pt x="34" y="180"/>
                      </a:cubicBezTo>
                      <a:lnTo>
                        <a:pt x="75" y="180"/>
                      </a:lnTo>
                      <a:cubicBezTo>
                        <a:pt x="293" y="180"/>
                        <a:pt x="511" y="132"/>
                        <a:pt x="715" y="57"/>
                      </a:cubicBezTo>
                      <a:cubicBezTo>
                        <a:pt x="728" y="50"/>
                        <a:pt x="735" y="30"/>
                        <a:pt x="728" y="16"/>
                      </a:cubicBezTo>
                      <a:cubicBezTo>
                        <a:pt x="728" y="6"/>
                        <a:pt x="717" y="0"/>
                        <a:pt x="7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45"/>
                <p:cNvSpPr/>
                <p:nvPr/>
              </p:nvSpPr>
              <p:spPr>
                <a:xfrm>
                  <a:off x="5517979" y="2523607"/>
                  <a:ext cx="56841" cy="24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297" extrusionOk="0">
                      <a:moveTo>
                        <a:pt x="203" y="1"/>
                      </a:moveTo>
                      <a:cubicBezTo>
                        <a:pt x="82" y="1"/>
                        <a:pt x="1" y="61"/>
                        <a:pt x="12" y="136"/>
                      </a:cubicBezTo>
                      <a:cubicBezTo>
                        <a:pt x="26" y="224"/>
                        <a:pt x="148" y="218"/>
                        <a:pt x="271" y="231"/>
                      </a:cubicBezTo>
                      <a:cubicBezTo>
                        <a:pt x="373" y="245"/>
                        <a:pt x="482" y="265"/>
                        <a:pt x="584" y="292"/>
                      </a:cubicBezTo>
                      <a:cubicBezTo>
                        <a:pt x="594" y="295"/>
                        <a:pt x="603" y="297"/>
                        <a:pt x="612" y="297"/>
                      </a:cubicBezTo>
                      <a:cubicBezTo>
                        <a:pt x="680" y="297"/>
                        <a:pt x="702" y="209"/>
                        <a:pt x="618" y="143"/>
                      </a:cubicBezTo>
                      <a:cubicBezTo>
                        <a:pt x="516" y="61"/>
                        <a:pt x="393" y="20"/>
                        <a:pt x="271" y="7"/>
                      </a:cubicBezTo>
                      <a:cubicBezTo>
                        <a:pt x="247" y="2"/>
                        <a:pt x="224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45"/>
                <p:cNvSpPr/>
                <p:nvPr/>
              </p:nvSpPr>
              <p:spPr>
                <a:xfrm>
                  <a:off x="5396778" y="2524658"/>
                  <a:ext cx="46168" cy="23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" h="293" extrusionOk="0">
                      <a:moveTo>
                        <a:pt x="373" y="1"/>
                      </a:moveTo>
                      <a:cubicBezTo>
                        <a:pt x="350" y="1"/>
                        <a:pt x="326" y="3"/>
                        <a:pt x="300" y="7"/>
                      </a:cubicBezTo>
                      <a:cubicBezTo>
                        <a:pt x="198" y="21"/>
                        <a:pt x="103" y="48"/>
                        <a:pt x="14" y="96"/>
                      </a:cubicBezTo>
                      <a:cubicBezTo>
                        <a:pt x="8" y="170"/>
                        <a:pt x="1" y="232"/>
                        <a:pt x="1" y="293"/>
                      </a:cubicBezTo>
                      <a:cubicBezTo>
                        <a:pt x="96" y="266"/>
                        <a:pt x="198" y="239"/>
                        <a:pt x="300" y="225"/>
                      </a:cubicBezTo>
                      <a:cubicBezTo>
                        <a:pt x="429" y="218"/>
                        <a:pt x="538" y="225"/>
                        <a:pt x="559" y="130"/>
                      </a:cubicBezTo>
                      <a:cubicBezTo>
                        <a:pt x="570" y="56"/>
                        <a:pt x="491" y="1"/>
                        <a:pt x="3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45"/>
                <p:cNvSpPr/>
                <p:nvPr/>
              </p:nvSpPr>
              <p:spPr>
                <a:xfrm>
                  <a:off x="5445776" y="2597266"/>
                  <a:ext cx="31453" cy="52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654" extrusionOk="0">
                      <a:moveTo>
                        <a:pt x="354" y="0"/>
                      </a:moveTo>
                      <a:cubicBezTo>
                        <a:pt x="177" y="7"/>
                        <a:pt x="28" y="150"/>
                        <a:pt x="34" y="334"/>
                      </a:cubicBezTo>
                      <a:cubicBezTo>
                        <a:pt x="34" y="415"/>
                        <a:pt x="68" y="497"/>
                        <a:pt x="130" y="558"/>
                      </a:cubicBezTo>
                      <a:cubicBezTo>
                        <a:pt x="191" y="620"/>
                        <a:pt x="272" y="654"/>
                        <a:pt x="361" y="654"/>
                      </a:cubicBezTo>
                      <a:cubicBezTo>
                        <a:pt x="388" y="647"/>
                        <a:pt x="388" y="606"/>
                        <a:pt x="361" y="599"/>
                      </a:cubicBezTo>
                      <a:cubicBezTo>
                        <a:pt x="286" y="599"/>
                        <a:pt x="218" y="572"/>
                        <a:pt x="170" y="524"/>
                      </a:cubicBezTo>
                      <a:cubicBezTo>
                        <a:pt x="0" y="354"/>
                        <a:pt x="116" y="62"/>
                        <a:pt x="354" y="62"/>
                      </a:cubicBezTo>
                      <a:cubicBezTo>
                        <a:pt x="368" y="62"/>
                        <a:pt x="381" y="48"/>
                        <a:pt x="381" y="34"/>
                      </a:cubicBezTo>
                      <a:cubicBezTo>
                        <a:pt x="381" y="14"/>
                        <a:pt x="368" y="0"/>
                        <a:pt x="3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45"/>
                <p:cNvSpPr/>
                <p:nvPr/>
              </p:nvSpPr>
              <p:spPr>
                <a:xfrm>
                  <a:off x="5373734" y="2399252"/>
                  <a:ext cx="314122" cy="215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669" extrusionOk="0">
                      <a:moveTo>
                        <a:pt x="1991" y="1"/>
                      </a:moveTo>
                      <a:cubicBezTo>
                        <a:pt x="1608" y="1"/>
                        <a:pt x="1323" y="103"/>
                        <a:pt x="946" y="327"/>
                      </a:cubicBezTo>
                      <a:cubicBezTo>
                        <a:pt x="640" y="510"/>
                        <a:pt x="388" y="776"/>
                        <a:pt x="231" y="1096"/>
                      </a:cubicBezTo>
                      <a:cubicBezTo>
                        <a:pt x="197" y="1143"/>
                        <a:pt x="184" y="1198"/>
                        <a:pt x="184" y="1252"/>
                      </a:cubicBezTo>
                      <a:cubicBezTo>
                        <a:pt x="197" y="1327"/>
                        <a:pt x="0" y="1497"/>
                        <a:pt x="75" y="1517"/>
                      </a:cubicBezTo>
                      <a:cubicBezTo>
                        <a:pt x="79" y="1521"/>
                        <a:pt x="111" y="1549"/>
                        <a:pt x="174" y="1549"/>
                      </a:cubicBezTo>
                      <a:cubicBezTo>
                        <a:pt x="222" y="1549"/>
                        <a:pt x="289" y="1533"/>
                        <a:pt x="374" y="1477"/>
                      </a:cubicBezTo>
                      <a:cubicBezTo>
                        <a:pt x="572" y="1347"/>
                        <a:pt x="592" y="1116"/>
                        <a:pt x="687" y="1007"/>
                      </a:cubicBezTo>
                      <a:cubicBezTo>
                        <a:pt x="776" y="898"/>
                        <a:pt x="946" y="885"/>
                        <a:pt x="1075" y="796"/>
                      </a:cubicBezTo>
                      <a:cubicBezTo>
                        <a:pt x="1177" y="701"/>
                        <a:pt x="1252" y="579"/>
                        <a:pt x="1286" y="449"/>
                      </a:cubicBezTo>
                      <a:cubicBezTo>
                        <a:pt x="1422" y="694"/>
                        <a:pt x="1721" y="606"/>
                        <a:pt x="1932" y="749"/>
                      </a:cubicBezTo>
                      <a:cubicBezTo>
                        <a:pt x="2123" y="885"/>
                        <a:pt x="2157" y="1136"/>
                        <a:pt x="2272" y="1279"/>
                      </a:cubicBezTo>
                      <a:cubicBezTo>
                        <a:pt x="2606" y="1694"/>
                        <a:pt x="2926" y="1694"/>
                        <a:pt x="2926" y="1694"/>
                      </a:cubicBezTo>
                      <a:cubicBezTo>
                        <a:pt x="2926" y="1694"/>
                        <a:pt x="2721" y="2320"/>
                        <a:pt x="2837" y="2483"/>
                      </a:cubicBezTo>
                      <a:cubicBezTo>
                        <a:pt x="2874" y="2536"/>
                        <a:pt x="2943" y="2552"/>
                        <a:pt x="3024" y="2552"/>
                      </a:cubicBezTo>
                      <a:cubicBezTo>
                        <a:pt x="3144" y="2552"/>
                        <a:pt x="3291" y="2517"/>
                        <a:pt x="3398" y="2517"/>
                      </a:cubicBezTo>
                      <a:cubicBezTo>
                        <a:pt x="3434" y="2517"/>
                        <a:pt x="3466" y="2521"/>
                        <a:pt x="3490" y="2531"/>
                      </a:cubicBezTo>
                      <a:cubicBezTo>
                        <a:pt x="3531" y="2558"/>
                        <a:pt x="3572" y="2586"/>
                        <a:pt x="3606" y="2620"/>
                      </a:cubicBezTo>
                      <a:cubicBezTo>
                        <a:pt x="3647" y="2649"/>
                        <a:pt x="3699" y="2668"/>
                        <a:pt x="3752" y="2668"/>
                      </a:cubicBezTo>
                      <a:cubicBezTo>
                        <a:pt x="3760" y="2668"/>
                        <a:pt x="3768" y="2668"/>
                        <a:pt x="3776" y="2667"/>
                      </a:cubicBezTo>
                      <a:cubicBezTo>
                        <a:pt x="3885" y="2116"/>
                        <a:pt x="3844" y="1545"/>
                        <a:pt x="3654" y="1014"/>
                      </a:cubicBezTo>
                      <a:cubicBezTo>
                        <a:pt x="3436" y="490"/>
                        <a:pt x="3041" y="123"/>
                        <a:pt x="2415" y="34"/>
                      </a:cubicBezTo>
                      <a:cubicBezTo>
                        <a:pt x="2258" y="12"/>
                        <a:pt x="2119" y="1"/>
                        <a:pt x="19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45"/>
                <p:cNvSpPr/>
                <p:nvPr/>
              </p:nvSpPr>
              <p:spPr>
                <a:xfrm>
                  <a:off x="5615733" y="2567997"/>
                  <a:ext cx="79885" cy="80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998" extrusionOk="0">
                      <a:moveTo>
                        <a:pt x="572" y="1"/>
                      </a:moveTo>
                      <a:cubicBezTo>
                        <a:pt x="402" y="1"/>
                        <a:pt x="222" y="123"/>
                        <a:pt x="123" y="322"/>
                      </a:cubicBezTo>
                      <a:cubicBezTo>
                        <a:pt x="1" y="573"/>
                        <a:pt x="62" y="866"/>
                        <a:pt x="266" y="961"/>
                      </a:cubicBezTo>
                      <a:cubicBezTo>
                        <a:pt x="315" y="986"/>
                        <a:pt x="367" y="997"/>
                        <a:pt x="420" y="997"/>
                      </a:cubicBezTo>
                      <a:cubicBezTo>
                        <a:pt x="589" y="997"/>
                        <a:pt x="765" y="879"/>
                        <a:pt x="858" y="682"/>
                      </a:cubicBezTo>
                      <a:cubicBezTo>
                        <a:pt x="987" y="424"/>
                        <a:pt x="926" y="138"/>
                        <a:pt x="722" y="36"/>
                      </a:cubicBezTo>
                      <a:cubicBezTo>
                        <a:pt x="674" y="12"/>
                        <a:pt x="624" y="1"/>
                        <a:pt x="572" y="1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45"/>
                <p:cNvSpPr/>
                <p:nvPr/>
              </p:nvSpPr>
              <p:spPr>
                <a:xfrm>
                  <a:off x="5644356" y="2592091"/>
                  <a:ext cx="32019" cy="35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439" extrusionOk="0">
                      <a:moveTo>
                        <a:pt x="233" y="1"/>
                      </a:moveTo>
                      <a:cubicBezTo>
                        <a:pt x="222" y="1"/>
                        <a:pt x="210" y="7"/>
                        <a:pt x="205" y="17"/>
                      </a:cubicBezTo>
                      <a:cubicBezTo>
                        <a:pt x="198" y="30"/>
                        <a:pt x="205" y="44"/>
                        <a:pt x="218" y="58"/>
                      </a:cubicBezTo>
                      <a:cubicBezTo>
                        <a:pt x="392" y="151"/>
                        <a:pt x="294" y="387"/>
                        <a:pt x="135" y="387"/>
                      </a:cubicBezTo>
                      <a:cubicBezTo>
                        <a:pt x="107" y="387"/>
                        <a:pt x="78" y="380"/>
                        <a:pt x="48" y="364"/>
                      </a:cubicBezTo>
                      <a:cubicBezTo>
                        <a:pt x="42" y="361"/>
                        <a:pt x="36" y="359"/>
                        <a:pt x="29" y="359"/>
                      </a:cubicBezTo>
                      <a:cubicBezTo>
                        <a:pt x="20" y="359"/>
                        <a:pt x="11" y="363"/>
                        <a:pt x="7" y="371"/>
                      </a:cubicBezTo>
                      <a:cubicBezTo>
                        <a:pt x="0" y="384"/>
                        <a:pt x="0" y="405"/>
                        <a:pt x="21" y="411"/>
                      </a:cubicBezTo>
                      <a:cubicBezTo>
                        <a:pt x="55" y="432"/>
                        <a:pt x="89" y="439"/>
                        <a:pt x="130" y="439"/>
                      </a:cubicBezTo>
                      <a:cubicBezTo>
                        <a:pt x="150" y="439"/>
                        <a:pt x="171" y="439"/>
                        <a:pt x="198" y="432"/>
                      </a:cubicBezTo>
                      <a:cubicBezTo>
                        <a:pt x="252" y="418"/>
                        <a:pt x="307" y="377"/>
                        <a:pt x="334" y="323"/>
                      </a:cubicBezTo>
                      <a:cubicBezTo>
                        <a:pt x="395" y="207"/>
                        <a:pt x="354" y="71"/>
                        <a:pt x="245" y="3"/>
                      </a:cubicBezTo>
                      <a:cubicBezTo>
                        <a:pt x="242" y="1"/>
                        <a:pt x="238" y="1"/>
                        <a:pt x="2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45"/>
                <p:cNvSpPr/>
                <p:nvPr/>
              </p:nvSpPr>
              <p:spPr>
                <a:xfrm>
                  <a:off x="5523316" y="2564277"/>
                  <a:ext cx="20456" cy="3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" h="423" extrusionOk="0">
                      <a:moveTo>
                        <a:pt x="130" y="0"/>
                      </a:moveTo>
                      <a:cubicBezTo>
                        <a:pt x="62" y="0"/>
                        <a:pt x="1" y="96"/>
                        <a:pt x="1" y="211"/>
                      </a:cubicBezTo>
                      <a:cubicBezTo>
                        <a:pt x="1" y="327"/>
                        <a:pt x="55" y="422"/>
                        <a:pt x="123" y="422"/>
                      </a:cubicBezTo>
                      <a:cubicBezTo>
                        <a:pt x="198" y="422"/>
                        <a:pt x="252" y="327"/>
                        <a:pt x="252" y="211"/>
                      </a:cubicBezTo>
                      <a:cubicBezTo>
                        <a:pt x="252" y="96"/>
                        <a:pt x="198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45"/>
                <p:cNvSpPr/>
                <p:nvPr/>
              </p:nvSpPr>
              <p:spPr>
                <a:xfrm>
                  <a:off x="5425966" y="2563711"/>
                  <a:ext cx="20941" cy="3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423" extrusionOk="0">
                      <a:moveTo>
                        <a:pt x="136" y="0"/>
                      </a:moveTo>
                      <a:cubicBezTo>
                        <a:pt x="62" y="0"/>
                        <a:pt x="7" y="96"/>
                        <a:pt x="7" y="211"/>
                      </a:cubicBezTo>
                      <a:cubicBezTo>
                        <a:pt x="0" y="327"/>
                        <a:pt x="62" y="422"/>
                        <a:pt x="130" y="422"/>
                      </a:cubicBezTo>
                      <a:cubicBezTo>
                        <a:pt x="198" y="422"/>
                        <a:pt x="259" y="334"/>
                        <a:pt x="259" y="211"/>
                      </a:cubicBezTo>
                      <a:cubicBezTo>
                        <a:pt x="259" y="96"/>
                        <a:pt x="205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45"/>
                <p:cNvSpPr/>
                <p:nvPr/>
              </p:nvSpPr>
              <p:spPr>
                <a:xfrm>
                  <a:off x="5615733" y="2381222"/>
                  <a:ext cx="89183" cy="81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1004" extrusionOk="0">
                      <a:moveTo>
                        <a:pt x="86" y="1"/>
                      </a:moveTo>
                      <a:cubicBezTo>
                        <a:pt x="66" y="1"/>
                        <a:pt x="47" y="2"/>
                        <a:pt x="28" y="5"/>
                      </a:cubicBezTo>
                      <a:cubicBezTo>
                        <a:pt x="14" y="5"/>
                        <a:pt x="1" y="19"/>
                        <a:pt x="7" y="33"/>
                      </a:cubicBezTo>
                      <a:cubicBezTo>
                        <a:pt x="7" y="53"/>
                        <a:pt x="21" y="60"/>
                        <a:pt x="35" y="60"/>
                      </a:cubicBezTo>
                      <a:cubicBezTo>
                        <a:pt x="53" y="57"/>
                        <a:pt x="71" y="55"/>
                        <a:pt x="89" y="55"/>
                      </a:cubicBezTo>
                      <a:cubicBezTo>
                        <a:pt x="224" y="55"/>
                        <a:pt x="370" y="142"/>
                        <a:pt x="484" y="291"/>
                      </a:cubicBezTo>
                      <a:cubicBezTo>
                        <a:pt x="531" y="352"/>
                        <a:pt x="572" y="414"/>
                        <a:pt x="606" y="482"/>
                      </a:cubicBezTo>
                      <a:cubicBezTo>
                        <a:pt x="620" y="516"/>
                        <a:pt x="633" y="543"/>
                        <a:pt x="647" y="577"/>
                      </a:cubicBezTo>
                      <a:cubicBezTo>
                        <a:pt x="674" y="638"/>
                        <a:pt x="701" y="693"/>
                        <a:pt x="735" y="747"/>
                      </a:cubicBezTo>
                      <a:cubicBezTo>
                        <a:pt x="810" y="863"/>
                        <a:pt x="919" y="951"/>
                        <a:pt x="1055" y="999"/>
                      </a:cubicBezTo>
                      <a:lnTo>
                        <a:pt x="1062" y="999"/>
                      </a:lnTo>
                      <a:cubicBezTo>
                        <a:pt x="1068" y="1002"/>
                        <a:pt x="1073" y="1003"/>
                        <a:pt x="1078" y="1003"/>
                      </a:cubicBezTo>
                      <a:cubicBezTo>
                        <a:pt x="1086" y="1003"/>
                        <a:pt x="1092" y="1000"/>
                        <a:pt x="1096" y="992"/>
                      </a:cubicBezTo>
                      <a:cubicBezTo>
                        <a:pt x="1103" y="978"/>
                        <a:pt x="1089" y="965"/>
                        <a:pt x="1076" y="958"/>
                      </a:cubicBezTo>
                      <a:cubicBezTo>
                        <a:pt x="960" y="917"/>
                        <a:pt x="851" y="836"/>
                        <a:pt x="783" y="727"/>
                      </a:cubicBezTo>
                      <a:cubicBezTo>
                        <a:pt x="749" y="672"/>
                        <a:pt x="722" y="618"/>
                        <a:pt x="701" y="557"/>
                      </a:cubicBezTo>
                      <a:cubicBezTo>
                        <a:pt x="688" y="523"/>
                        <a:pt x="674" y="495"/>
                        <a:pt x="654" y="461"/>
                      </a:cubicBezTo>
                      <a:cubicBezTo>
                        <a:pt x="620" y="386"/>
                        <a:pt x="579" y="318"/>
                        <a:pt x="531" y="257"/>
                      </a:cubicBezTo>
                      <a:cubicBezTo>
                        <a:pt x="399" y="94"/>
                        <a:pt x="239" y="1"/>
                        <a:pt x="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45"/>
                <p:cNvSpPr/>
                <p:nvPr/>
              </p:nvSpPr>
              <p:spPr>
                <a:xfrm>
                  <a:off x="5627861" y="2478167"/>
                  <a:ext cx="52879" cy="33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413" extrusionOk="0">
                      <a:moveTo>
                        <a:pt x="42" y="1"/>
                      </a:moveTo>
                      <a:cubicBezTo>
                        <a:pt x="21" y="1"/>
                        <a:pt x="1" y="25"/>
                        <a:pt x="21" y="45"/>
                      </a:cubicBezTo>
                      <a:cubicBezTo>
                        <a:pt x="177" y="222"/>
                        <a:pt x="381" y="351"/>
                        <a:pt x="613" y="412"/>
                      </a:cubicBezTo>
                      <a:lnTo>
                        <a:pt x="619" y="412"/>
                      </a:lnTo>
                      <a:cubicBezTo>
                        <a:pt x="647" y="412"/>
                        <a:pt x="653" y="364"/>
                        <a:pt x="626" y="358"/>
                      </a:cubicBezTo>
                      <a:cubicBezTo>
                        <a:pt x="409" y="296"/>
                        <a:pt x="211" y="181"/>
                        <a:pt x="62" y="11"/>
                      </a:cubicBezTo>
                      <a:cubicBezTo>
                        <a:pt x="56" y="4"/>
                        <a:pt x="49" y="1"/>
                        <a:pt x="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45"/>
                <p:cNvSpPr/>
                <p:nvPr/>
              </p:nvSpPr>
              <p:spPr>
                <a:xfrm>
                  <a:off x="5414970" y="2365536"/>
                  <a:ext cx="59994" cy="2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" h="370" extrusionOk="0">
                      <a:moveTo>
                        <a:pt x="576" y="1"/>
                      </a:moveTo>
                      <a:cubicBezTo>
                        <a:pt x="345" y="1"/>
                        <a:pt x="126" y="125"/>
                        <a:pt x="7" y="329"/>
                      </a:cubicBezTo>
                      <a:cubicBezTo>
                        <a:pt x="0" y="342"/>
                        <a:pt x="0" y="363"/>
                        <a:pt x="14" y="370"/>
                      </a:cubicBezTo>
                      <a:lnTo>
                        <a:pt x="34" y="370"/>
                      </a:lnTo>
                      <a:cubicBezTo>
                        <a:pt x="41" y="370"/>
                        <a:pt x="48" y="363"/>
                        <a:pt x="55" y="356"/>
                      </a:cubicBezTo>
                      <a:cubicBezTo>
                        <a:pt x="163" y="168"/>
                        <a:pt x="366" y="57"/>
                        <a:pt x="576" y="57"/>
                      </a:cubicBezTo>
                      <a:cubicBezTo>
                        <a:pt x="618" y="57"/>
                        <a:pt x="660" y="61"/>
                        <a:pt x="701" y="70"/>
                      </a:cubicBezTo>
                      <a:cubicBezTo>
                        <a:pt x="715" y="70"/>
                        <a:pt x="735" y="63"/>
                        <a:pt x="735" y="50"/>
                      </a:cubicBezTo>
                      <a:cubicBezTo>
                        <a:pt x="742" y="36"/>
                        <a:pt x="728" y="16"/>
                        <a:pt x="715" y="16"/>
                      </a:cubicBezTo>
                      <a:cubicBezTo>
                        <a:pt x="668" y="6"/>
                        <a:pt x="622" y="1"/>
                        <a:pt x="5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45"/>
                <p:cNvSpPr/>
                <p:nvPr/>
              </p:nvSpPr>
              <p:spPr>
                <a:xfrm>
                  <a:off x="5368883" y="2475741"/>
                  <a:ext cx="31048" cy="37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464" extrusionOk="0">
                      <a:moveTo>
                        <a:pt x="350" y="1"/>
                      </a:moveTo>
                      <a:cubicBezTo>
                        <a:pt x="339" y="1"/>
                        <a:pt x="328" y="7"/>
                        <a:pt x="325" y="20"/>
                      </a:cubicBezTo>
                      <a:cubicBezTo>
                        <a:pt x="278" y="184"/>
                        <a:pt x="169" y="326"/>
                        <a:pt x="26" y="415"/>
                      </a:cubicBezTo>
                      <a:cubicBezTo>
                        <a:pt x="1" y="427"/>
                        <a:pt x="5" y="463"/>
                        <a:pt x="32" y="463"/>
                      </a:cubicBezTo>
                      <a:cubicBezTo>
                        <a:pt x="35" y="463"/>
                        <a:pt x="37" y="463"/>
                        <a:pt x="40" y="463"/>
                      </a:cubicBezTo>
                      <a:lnTo>
                        <a:pt x="53" y="463"/>
                      </a:lnTo>
                      <a:cubicBezTo>
                        <a:pt x="210" y="367"/>
                        <a:pt x="332" y="211"/>
                        <a:pt x="380" y="34"/>
                      </a:cubicBezTo>
                      <a:cubicBezTo>
                        <a:pt x="384" y="14"/>
                        <a:pt x="366" y="1"/>
                        <a:pt x="3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45"/>
                <p:cNvSpPr/>
                <p:nvPr/>
              </p:nvSpPr>
              <p:spPr>
                <a:xfrm>
                  <a:off x="5516200" y="2401597"/>
                  <a:ext cx="36951" cy="18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225" extrusionOk="0">
                      <a:moveTo>
                        <a:pt x="40" y="1"/>
                      </a:moveTo>
                      <a:cubicBezTo>
                        <a:pt x="33" y="1"/>
                        <a:pt x="26" y="2"/>
                        <a:pt x="21" y="5"/>
                      </a:cubicBezTo>
                      <a:cubicBezTo>
                        <a:pt x="7" y="12"/>
                        <a:pt x="0" y="26"/>
                        <a:pt x="7" y="39"/>
                      </a:cubicBezTo>
                      <a:cubicBezTo>
                        <a:pt x="27" y="87"/>
                        <a:pt x="61" y="121"/>
                        <a:pt x="95" y="155"/>
                      </a:cubicBezTo>
                      <a:cubicBezTo>
                        <a:pt x="155" y="203"/>
                        <a:pt x="230" y="224"/>
                        <a:pt x="312" y="224"/>
                      </a:cubicBezTo>
                      <a:cubicBezTo>
                        <a:pt x="324" y="224"/>
                        <a:pt x="335" y="224"/>
                        <a:pt x="347" y="223"/>
                      </a:cubicBezTo>
                      <a:lnTo>
                        <a:pt x="429" y="223"/>
                      </a:lnTo>
                      <a:cubicBezTo>
                        <a:pt x="442" y="223"/>
                        <a:pt x="456" y="209"/>
                        <a:pt x="456" y="196"/>
                      </a:cubicBezTo>
                      <a:cubicBezTo>
                        <a:pt x="456" y="175"/>
                        <a:pt x="442" y="169"/>
                        <a:pt x="429" y="169"/>
                      </a:cubicBezTo>
                      <a:cubicBezTo>
                        <a:pt x="405" y="172"/>
                        <a:pt x="380" y="173"/>
                        <a:pt x="356" y="173"/>
                      </a:cubicBezTo>
                      <a:cubicBezTo>
                        <a:pt x="277" y="173"/>
                        <a:pt x="199" y="156"/>
                        <a:pt x="136" y="114"/>
                      </a:cubicBezTo>
                      <a:cubicBezTo>
                        <a:pt x="102" y="87"/>
                        <a:pt x="75" y="53"/>
                        <a:pt x="61" y="12"/>
                      </a:cubicBezTo>
                      <a:cubicBezTo>
                        <a:pt x="57" y="4"/>
                        <a:pt x="49" y="1"/>
                        <a:pt x="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45"/>
                <p:cNvSpPr/>
                <p:nvPr/>
              </p:nvSpPr>
              <p:spPr>
                <a:xfrm>
                  <a:off x="5244447" y="2753478"/>
                  <a:ext cx="629941" cy="80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1" h="9906" extrusionOk="0">
                      <a:moveTo>
                        <a:pt x="1742" y="1"/>
                      </a:moveTo>
                      <a:lnTo>
                        <a:pt x="783" y="2851"/>
                      </a:lnTo>
                      <a:cubicBezTo>
                        <a:pt x="1123" y="4335"/>
                        <a:pt x="0" y="9022"/>
                        <a:pt x="402" y="9566"/>
                      </a:cubicBezTo>
                      <a:cubicBezTo>
                        <a:pt x="508" y="9703"/>
                        <a:pt x="921" y="9714"/>
                        <a:pt x="1525" y="9714"/>
                      </a:cubicBezTo>
                      <a:cubicBezTo>
                        <a:pt x="1637" y="9714"/>
                        <a:pt x="1756" y="9714"/>
                        <a:pt x="1881" y="9714"/>
                      </a:cubicBezTo>
                      <a:cubicBezTo>
                        <a:pt x="2119" y="9714"/>
                        <a:pt x="2378" y="9715"/>
                        <a:pt x="2654" y="9723"/>
                      </a:cubicBezTo>
                      <a:cubicBezTo>
                        <a:pt x="3345" y="9741"/>
                        <a:pt x="4203" y="9905"/>
                        <a:pt x="4895" y="9905"/>
                      </a:cubicBezTo>
                      <a:cubicBezTo>
                        <a:pt x="4966" y="9905"/>
                        <a:pt x="5036" y="9904"/>
                        <a:pt x="5103" y="9900"/>
                      </a:cubicBezTo>
                      <a:cubicBezTo>
                        <a:pt x="6069" y="9845"/>
                        <a:pt x="7164" y="9818"/>
                        <a:pt x="7328" y="9682"/>
                      </a:cubicBezTo>
                      <a:cubicBezTo>
                        <a:pt x="7790" y="9281"/>
                        <a:pt x="7028" y="3178"/>
                        <a:pt x="7028" y="3178"/>
                      </a:cubicBezTo>
                      <a:lnTo>
                        <a:pt x="5919" y="919"/>
                      </a:lnTo>
                      <a:lnTo>
                        <a:pt x="4987" y="708"/>
                      </a:lnTo>
                      <a:cubicBezTo>
                        <a:pt x="4629" y="893"/>
                        <a:pt x="4014" y="1078"/>
                        <a:pt x="3496" y="1078"/>
                      </a:cubicBezTo>
                      <a:cubicBezTo>
                        <a:pt x="3098" y="1078"/>
                        <a:pt x="2757" y="969"/>
                        <a:pt x="2633" y="667"/>
                      </a:cubicBezTo>
                      <a:lnTo>
                        <a:pt x="17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45"/>
                <p:cNvSpPr/>
                <p:nvPr/>
              </p:nvSpPr>
              <p:spPr>
                <a:xfrm>
                  <a:off x="5378100" y="2944781"/>
                  <a:ext cx="234399" cy="226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9" h="2804" extrusionOk="0">
                      <a:moveTo>
                        <a:pt x="1557" y="1"/>
                      </a:moveTo>
                      <a:cubicBezTo>
                        <a:pt x="1511" y="1"/>
                        <a:pt x="1464" y="19"/>
                        <a:pt x="1429" y="57"/>
                      </a:cubicBezTo>
                      <a:lnTo>
                        <a:pt x="960" y="567"/>
                      </a:lnTo>
                      <a:cubicBezTo>
                        <a:pt x="933" y="594"/>
                        <a:pt x="899" y="615"/>
                        <a:pt x="858" y="621"/>
                      </a:cubicBezTo>
                      <a:lnTo>
                        <a:pt x="177" y="751"/>
                      </a:lnTo>
                      <a:cubicBezTo>
                        <a:pt x="62" y="778"/>
                        <a:pt x="0" y="907"/>
                        <a:pt x="55" y="1016"/>
                      </a:cubicBezTo>
                      <a:lnTo>
                        <a:pt x="395" y="1622"/>
                      </a:lnTo>
                      <a:cubicBezTo>
                        <a:pt x="416" y="1649"/>
                        <a:pt x="422" y="1690"/>
                        <a:pt x="422" y="1730"/>
                      </a:cubicBezTo>
                      <a:lnTo>
                        <a:pt x="334" y="2418"/>
                      </a:lnTo>
                      <a:cubicBezTo>
                        <a:pt x="321" y="2523"/>
                        <a:pt x="405" y="2617"/>
                        <a:pt x="513" y="2617"/>
                      </a:cubicBezTo>
                      <a:cubicBezTo>
                        <a:pt x="524" y="2617"/>
                        <a:pt x="534" y="2617"/>
                        <a:pt x="545" y="2615"/>
                      </a:cubicBezTo>
                      <a:lnTo>
                        <a:pt x="1225" y="2479"/>
                      </a:lnTo>
                      <a:cubicBezTo>
                        <a:pt x="1237" y="2474"/>
                        <a:pt x="1250" y="2472"/>
                        <a:pt x="1263" y="2472"/>
                      </a:cubicBezTo>
                      <a:cubicBezTo>
                        <a:pt x="1287" y="2472"/>
                        <a:pt x="1312" y="2479"/>
                        <a:pt x="1334" y="2492"/>
                      </a:cubicBezTo>
                      <a:lnTo>
                        <a:pt x="1960" y="2785"/>
                      </a:lnTo>
                      <a:cubicBezTo>
                        <a:pt x="1986" y="2798"/>
                        <a:pt x="2013" y="2804"/>
                        <a:pt x="2040" y="2804"/>
                      </a:cubicBezTo>
                      <a:cubicBezTo>
                        <a:pt x="2127" y="2804"/>
                        <a:pt x="2208" y="2742"/>
                        <a:pt x="2218" y="2649"/>
                      </a:cubicBezTo>
                      <a:lnTo>
                        <a:pt x="2300" y="1955"/>
                      </a:lnTo>
                      <a:cubicBezTo>
                        <a:pt x="2300" y="1921"/>
                        <a:pt x="2321" y="1880"/>
                        <a:pt x="2341" y="1853"/>
                      </a:cubicBezTo>
                      <a:lnTo>
                        <a:pt x="2817" y="1349"/>
                      </a:lnTo>
                      <a:cubicBezTo>
                        <a:pt x="2899" y="1261"/>
                        <a:pt x="2872" y="1118"/>
                        <a:pt x="2763" y="1070"/>
                      </a:cubicBezTo>
                      <a:lnTo>
                        <a:pt x="2137" y="778"/>
                      </a:lnTo>
                      <a:cubicBezTo>
                        <a:pt x="2096" y="764"/>
                        <a:pt x="2069" y="737"/>
                        <a:pt x="2048" y="703"/>
                      </a:cubicBezTo>
                      <a:lnTo>
                        <a:pt x="1715" y="91"/>
                      </a:lnTo>
                      <a:cubicBezTo>
                        <a:pt x="1680" y="33"/>
                        <a:pt x="1619" y="1"/>
                        <a:pt x="15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45"/>
                <p:cNvSpPr/>
                <p:nvPr/>
              </p:nvSpPr>
              <p:spPr>
                <a:xfrm>
                  <a:off x="5723028" y="2827784"/>
                  <a:ext cx="343876" cy="70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3" h="8698" extrusionOk="0">
                      <a:moveTo>
                        <a:pt x="0" y="0"/>
                      </a:moveTo>
                      <a:lnTo>
                        <a:pt x="640" y="3341"/>
                      </a:lnTo>
                      <a:cubicBezTo>
                        <a:pt x="640" y="3341"/>
                        <a:pt x="2109" y="7246"/>
                        <a:pt x="2239" y="7498"/>
                      </a:cubicBezTo>
                      <a:cubicBezTo>
                        <a:pt x="2361" y="7709"/>
                        <a:pt x="2490" y="7913"/>
                        <a:pt x="2633" y="8103"/>
                      </a:cubicBezTo>
                      <a:cubicBezTo>
                        <a:pt x="2633" y="8103"/>
                        <a:pt x="2647" y="8566"/>
                        <a:pt x="2865" y="8695"/>
                      </a:cubicBezTo>
                      <a:cubicBezTo>
                        <a:pt x="2868" y="8697"/>
                        <a:pt x="2872" y="8698"/>
                        <a:pt x="2878" y="8698"/>
                      </a:cubicBezTo>
                      <a:cubicBezTo>
                        <a:pt x="3044" y="8698"/>
                        <a:pt x="4212" y="7915"/>
                        <a:pt x="4225" y="7770"/>
                      </a:cubicBezTo>
                      <a:cubicBezTo>
                        <a:pt x="4253" y="7498"/>
                        <a:pt x="4035" y="7232"/>
                        <a:pt x="4035" y="7232"/>
                      </a:cubicBezTo>
                      <a:cubicBezTo>
                        <a:pt x="4035" y="7232"/>
                        <a:pt x="3946" y="6804"/>
                        <a:pt x="3878" y="6627"/>
                      </a:cubicBezTo>
                      <a:cubicBezTo>
                        <a:pt x="3218" y="4865"/>
                        <a:pt x="1579" y="823"/>
                        <a:pt x="1191" y="531"/>
                      </a:cubicBezTo>
                      <a:cubicBezTo>
                        <a:pt x="776" y="21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45"/>
                <p:cNvSpPr/>
                <p:nvPr/>
              </p:nvSpPr>
              <p:spPr>
                <a:xfrm>
                  <a:off x="4924908" y="2176012"/>
                  <a:ext cx="178932" cy="205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" h="2537" extrusionOk="0">
                      <a:moveTo>
                        <a:pt x="873" y="0"/>
                      </a:moveTo>
                      <a:cubicBezTo>
                        <a:pt x="837" y="0"/>
                        <a:pt x="806" y="25"/>
                        <a:pt x="802" y="74"/>
                      </a:cubicBezTo>
                      <a:cubicBezTo>
                        <a:pt x="795" y="155"/>
                        <a:pt x="1027" y="754"/>
                        <a:pt x="993" y="768"/>
                      </a:cubicBezTo>
                      <a:cubicBezTo>
                        <a:pt x="984" y="773"/>
                        <a:pt x="977" y="775"/>
                        <a:pt x="970" y="775"/>
                      </a:cubicBezTo>
                      <a:cubicBezTo>
                        <a:pt x="948" y="775"/>
                        <a:pt x="932" y="750"/>
                        <a:pt x="911" y="693"/>
                      </a:cubicBezTo>
                      <a:cubicBezTo>
                        <a:pt x="877" y="618"/>
                        <a:pt x="625" y="115"/>
                        <a:pt x="550" y="53"/>
                      </a:cubicBezTo>
                      <a:cubicBezTo>
                        <a:pt x="529" y="37"/>
                        <a:pt x="509" y="29"/>
                        <a:pt x="491" y="29"/>
                      </a:cubicBezTo>
                      <a:cubicBezTo>
                        <a:pt x="459" y="29"/>
                        <a:pt x="434" y="55"/>
                        <a:pt x="421" y="94"/>
                      </a:cubicBezTo>
                      <a:cubicBezTo>
                        <a:pt x="408" y="155"/>
                        <a:pt x="687" y="849"/>
                        <a:pt x="700" y="883"/>
                      </a:cubicBezTo>
                      <a:cubicBezTo>
                        <a:pt x="704" y="909"/>
                        <a:pt x="701" y="926"/>
                        <a:pt x="691" y="926"/>
                      </a:cubicBezTo>
                      <a:cubicBezTo>
                        <a:pt x="685" y="926"/>
                        <a:pt x="676" y="919"/>
                        <a:pt x="666" y="904"/>
                      </a:cubicBezTo>
                      <a:cubicBezTo>
                        <a:pt x="632" y="856"/>
                        <a:pt x="346" y="394"/>
                        <a:pt x="258" y="339"/>
                      </a:cubicBezTo>
                      <a:cubicBezTo>
                        <a:pt x="231" y="322"/>
                        <a:pt x="206" y="315"/>
                        <a:pt x="186" y="315"/>
                      </a:cubicBezTo>
                      <a:cubicBezTo>
                        <a:pt x="139" y="315"/>
                        <a:pt x="112" y="355"/>
                        <a:pt x="122" y="421"/>
                      </a:cubicBezTo>
                      <a:cubicBezTo>
                        <a:pt x="142" y="523"/>
                        <a:pt x="503" y="1142"/>
                        <a:pt x="482" y="1169"/>
                      </a:cubicBezTo>
                      <a:cubicBezTo>
                        <a:pt x="478" y="1175"/>
                        <a:pt x="471" y="1178"/>
                        <a:pt x="461" y="1178"/>
                      </a:cubicBezTo>
                      <a:cubicBezTo>
                        <a:pt x="438" y="1178"/>
                        <a:pt x="404" y="1162"/>
                        <a:pt x="380" y="1128"/>
                      </a:cubicBezTo>
                      <a:cubicBezTo>
                        <a:pt x="340" y="1088"/>
                        <a:pt x="169" y="822"/>
                        <a:pt x="95" y="795"/>
                      </a:cubicBezTo>
                      <a:cubicBezTo>
                        <a:pt x="86" y="792"/>
                        <a:pt x="77" y="790"/>
                        <a:pt x="70" y="790"/>
                      </a:cubicBezTo>
                      <a:cubicBezTo>
                        <a:pt x="28" y="790"/>
                        <a:pt x="0" y="832"/>
                        <a:pt x="6" y="883"/>
                      </a:cubicBezTo>
                      <a:cubicBezTo>
                        <a:pt x="6" y="951"/>
                        <a:pt x="156" y="1264"/>
                        <a:pt x="326" y="1523"/>
                      </a:cubicBezTo>
                      <a:cubicBezTo>
                        <a:pt x="435" y="1713"/>
                        <a:pt x="578" y="1890"/>
                        <a:pt x="741" y="2040"/>
                      </a:cubicBezTo>
                      <a:cubicBezTo>
                        <a:pt x="877" y="2162"/>
                        <a:pt x="911" y="2380"/>
                        <a:pt x="938" y="2537"/>
                      </a:cubicBezTo>
                      <a:lnTo>
                        <a:pt x="1734" y="2271"/>
                      </a:lnTo>
                      <a:cubicBezTo>
                        <a:pt x="1700" y="2176"/>
                        <a:pt x="1687" y="2067"/>
                        <a:pt x="1700" y="1965"/>
                      </a:cubicBezTo>
                      <a:cubicBezTo>
                        <a:pt x="1734" y="1843"/>
                        <a:pt x="1836" y="1666"/>
                        <a:pt x="1925" y="1407"/>
                      </a:cubicBezTo>
                      <a:cubicBezTo>
                        <a:pt x="1979" y="1251"/>
                        <a:pt x="2027" y="1088"/>
                        <a:pt x="2068" y="924"/>
                      </a:cubicBezTo>
                      <a:cubicBezTo>
                        <a:pt x="2095" y="809"/>
                        <a:pt x="2129" y="700"/>
                        <a:pt x="2176" y="591"/>
                      </a:cubicBezTo>
                      <a:cubicBezTo>
                        <a:pt x="2213" y="500"/>
                        <a:pt x="2161" y="458"/>
                        <a:pt x="2101" y="458"/>
                      </a:cubicBezTo>
                      <a:cubicBezTo>
                        <a:pt x="2071" y="458"/>
                        <a:pt x="2038" y="468"/>
                        <a:pt x="2013" y="489"/>
                      </a:cubicBezTo>
                      <a:cubicBezTo>
                        <a:pt x="1918" y="577"/>
                        <a:pt x="1850" y="693"/>
                        <a:pt x="1816" y="815"/>
                      </a:cubicBezTo>
                      <a:cubicBezTo>
                        <a:pt x="1795" y="917"/>
                        <a:pt x="1700" y="1156"/>
                        <a:pt x="1625" y="1162"/>
                      </a:cubicBezTo>
                      <a:cubicBezTo>
                        <a:pt x="1625" y="1162"/>
                        <a:pt x="1624" y="1162"/>
                        <a:pt x="1623" y="1162"/>
                      </a:cubicBezTo>
                      <a:cubicBezTo>
                        <a:pt x="1540" y="1162"/>
                        <a:pt x="1359" y="848"/>
                        <a:pt x="1306" y="741"/>
                      </a:cubicBezTo>
                      <a:cubicBezTo>
                        <a:pt x="1251" y="632"/>
                        <a:pt x="1033" y="115"/>
                        <a:pt x="945" y="33"/>
                      </a:cubicBezTo>
                      <a:cubicBezTo>
                        <a:pt x="923" y="11"/>
                        <a:pt x="897" y="0"/>
                        <a:pt x="873" y="0"/>
                      </a:cubicBezTo>
                      <a:close/>
                    </a:path>
                  </a:pathLst>
                </a:custGeom>
                <a:solidFill>
                  <a:srgbClr val="904B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45"/>
                <p:cNvSpPr/>
                <p:nvPr/>
              </p:nvSpPr>
              <p:spPr>
                <a:xfrm>
                  <a:off x="4951752" y="2328181"/>
                  <a:ext cx="433545" cy="818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2" h="10126" extrusionOk="0">
                      <a:moveTo>
                        <a:pt x="1490" y="1"/>
                      </a:moveTo>
                      <a:cubicBezTo>
                        <a:pt x="1132" y="1"/>
                        <a:pt x="180" y="355"/>
                        <a:pt x="96" y="505"/>
                      </a:cubicBezTo>
                      <a:cubicBezTo>
                        <a:pt x="1" y="668"/>
                        <a:pt x="300" y="1389"/>
                        <a:pt x="300" y="1389"/>
                      </a:cubicBezTo>
                      <a:cubicBezTo>
                        <a:pt x="259" y="1655"/>
                        <a:pt x="273" y="1927"/>
                        <a:pt x="320" y="2192"/>
                      </a:cubicBezTo>
                      <a:cubicBezTo>
                        <a:pt x="355" y="2362"/>
                        <a:pt x="1069" y="4703"/>
                        <a:pt x="1416" y="5165"/>
                      </a:cubicBezTo>
                      <a:cubicBezTo>
                        <a:pt x="1763" y="5628"/>
                        <a:pt x="3641" y="7431"/>
                        <a:pt x="4001" y="7880"/>
                      </a:cubicBezTo>
                      <a:cubicBezTo>
                        <a:pt x="4362" y="8329"/>
                        <a:pt x="4702" y="10125"/>
                        <a:pt x="4702" y="10125"/>
                      </a:cubicBezTo>
                      <a:lnTo>
                        <a:pt x="5362" y="5261"/>
                      </a:lnTo>
                      <a:lnTo>
                        <a:pt x="3416" y="3437"/>
                      </a:lnTo>
                      <a:cubicBezTo>
                        <a:pt x="3416" y="3437"/>
                        <a:pt x="2593" y="1859"/>
                        <a:pt x="2532" y="1723"/>
                      </a:cubicBezTo>
                      <a:cubicBezTo>
                        <a:pt x="2416" y="1471"/>
                        <a:pt x="2266" y="1233"/>
                        <a:pt x="2089" y="1022"/>
                      </a:cubicBezTo>
                      <a:cubicBezTo>
                        <a:pt x="2089" y="1022"/>
                        <a:pt x="1790" y="144"/>
                        <a:pt x="1600" y="22"/>
                      </a:cubicBezTo>
                      <a:cubicBezTo>
                        <a:pt x="1577" y="7"/>
                        <a:pt x="1539" y="1"/>
                        <a:pt x="14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45"/>
                <p:cNvSpPr/>
                <p:nvPr/>
              </p:nvSpPr>
              <p:spPr>
                <a:xfrm>
                  <a:off x="5454023" y="2804093"/>
                  <a:ext cx="212972" cy="6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" h="743" extrusionOk="0">
                      <a:moveTo>
                        <a:pt x="41" y="1"/>
                      </a:moveTo>
                      <a:cubicBezTo>
                        <a:pt x="21" y="1"/>
                        <a:pt x="7" y="14"/>
                        <a:pt x="0" y="35"/>
                      </a:cubicBezTo>
                      <a:cubicBezTo>
                        <a:pt x="7" y="218"/>
                        <a:pt x="82" y="388"/>
                        <a:pt x="211" y="518"/>
                      </a:cubicBezTo>
                      <a:cubicBezTo>
                        <a:pt x="368" y="667"/>
                        <a:pt x="592" y="742"/>
                        <a:pt x="885" y="742"/>
                      </a:cubicBezTo>
                      <a:lnTo>
                        <a:pt x="953" y="742"/>
                      </a:lnTo>
                      <a:cubicBezTo>
                        <a:pt x="1953" y="708"/>
                        <a:pt x="2572" y="252"/>
                        <a:pt x="2599" y="232"/>
                      </a:cubicBezTo>
                      <a:cubicBezTo>
                        <a:pt x="2633" y="209"/>
                        <a:pt x="2607" y="164"/>
                        <a:pt x="2573" y="164"/>
                      </a:cubicBezTo>
                      <a:cubicBezTo>
                        <a:pt x="2566" y="164"/>
                        <a:pt x="2559" y="166"/>
                        <a:pt x="2552" y="171"/>
                      </a:cubicBezTo>
                      <a:cubicBezTo>
                        <a:pt x="2075" y="484"/>
                        <a:pt x="1518" y="654"/>
                        <a:pt x="946" y="667"/>
                      </a:cubicBezTo>
                      <a:cubicBezTo>
                        <a:pt x="932" y="668"/>
                        <a:pt x="919" y="668"/>
                        <a:pt x="906" y="668"/>
                      </a:cubicBezTo>
                      <a:cubicBezTo>
                        <a:pt x="626" y="668"/>
                        <a:pt x="415" y="600"/>
                        <a:pt x="266" y="463"/>
                      </a:cubicBezTo>
                      <a:cubicBezTo>
                        <a:pt x="157" y="348"/>
                        <a:pt x="89" y="198"/>
                        <a:pt x="82" y="35"/>
                      </a:cubicBezTo>
                      <a:cubicBezTo>
                        <a:pt x="82" y="14"/>
                        <a:pt x="62" y="1"/>
                        <a:pt x="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45"/>
                <p:cNvSpPr/>
                <p:nvPr/>
              </p:nvSpPr>
              <p:spPr>
                <a:xfrm>
                  <a:off x="4978757" y="2411785"/>
                  <a:ext cx="129530" cy="2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" h="370" extrusionOk="0">
                      <a:moveTo>
                        <a:pt x="1550" y="0"/>
                      </a:moveTo>
                      <a:cubicBezTo>
                        <a:pt x="1546" y="0"/>
                        <a:pt x="1542" y="1"/>
                        <a:pt x="1538" y="2"/>
                      </a:cubicBezTo>
                      <a:cubicBezTo>
                        <a:pt x="830" y="179"/>
                        <a:pt x="55" y="294"/>
                        <a:pt x="48" y="294"/>
                      </a:cubicBezTo>
                      <a:cubicBezTo>
                        <a:pt x="0" y="301"/>
                        <a:pt x="7" y="369"/>
                        <a:pt x="55" y="369"/>
                      </a:cubicBezTo>
                      <a:lnTo>
                        <a:pt x="61" y="369"/>
                      </a:lnTo>
                      <a:cubicBezTo>
                        <a:pt x="68" y="369"/>
                        <a:pt x="851" y="253"/>
                        <a:pt x="1558" y="77"/>
                      </a:cubicBezTo>
                      <a:cubicBezTo>
                        <a:pt x="1602" y="64"/>
                        <a:pt x="1594" y="0"/>
                        <a:pt x="15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45"/>
                <p:cNvSpPr/>
                <p:nvPr/>
              </p:nvSpPr>
              <p:spPr>
                <a:xfrm>
                  <a:off x="5190517" y="2608748"/>
                  <a:ext cx="31291" cy="7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941" extrusionOk="0">
                      <a:moveTo>
                        <a:pt x="334" y="1"/>
                      </a:moveTo>
                      <a:cubicBezTo>
                        <a:pt x="325" y="1"/>
                        <a:pt x="315" y="5"/>
                        <a:pt x="307" y="15"/>
                      </a:cubicBezTo>
                      <a:cubicBezTo>
                        <a:pt x="211" y="117"/>
                        <a:pt x="116" y="226"/>
                        <a:pt x="28" y="335"/>
                      </a:cubicBezTo>
                      <a:cubicBezTo>
                        <a:pt x="14" y="355"/>
                        <a:pt x="0" y="382"/>
                        <a:pt x="7" y="410"/>
                      </a:cubicBezTo>
                      <a:cubicBezTo>
                        <a:pt x="14" y="416"/>
                        <a:pt x="21" y="430"/>
                        <a:pt x="28" y="430"/>
                      </a:cubicBezTo>
                      <a:cubicBezTo>
                        <a:pt x="34" y="433"/>
                        <a:pt x="41" y="435"/>
                        <a:pt x="47" y="435"/>
                      </a:cubicBezTo>
                      <a:cubicBezTo>
                        <a:pt x="53" y="435"/>
                        <a:pt x="58" y="433"/>
                        <a:pt x="62" y="430"/>
                      </a:cubicBezTo>
                      <a:cubicBezTo>
                        <a:pt x="103" y="410"/>
                        <a:pt x="143" y="396"/>
                        <a:pt x="191" y="389"/>
                      </a:cubicBezTo>
                      <a:lnTo>
                        <a:pt x="191" y="389"/>
                      </a:lnTo>
                      <a:cubicBezTo>
                        <a:pt x="164" y="559"/>
                        <a:pt x="116" y="729"/>
                        <a:pt x="62" y="893"/>
                      </a:cubicBezTo>
                      <a:cubicBezTo>
                        <a:pt x="55" y="913"/>
                        <a:pt x="62" y="933"/>
                        <a:pt x="82" y="940"/>
                      </a:cubicBezTo>
                      <a:lnTo>
                        <a:pt x="96" y="940"/>
                      </a:lnTo>
                      <a:cubicBezTo>
                        <a:pt x="116" y="940"/>
                        <a:pt x="130" y="933"/>
                        <a:pt x="137" y="920"/>
                      </a:cubicBezTo>
                      <a:cubicBezTo>
                        <a:pt x="205" y="729"/>
                        <a:pt x="252" y="539"/>
                        <a:pt x="279" y="342"/>
                      </a:cubicBezTo>
                      <a:cubicBezTo>
                        <a:pt x="279" y="317"/>
                        <a:pt x="263" y="293"/>
                        <a:pt x="240" y="293"/>
                      </a:cubicBezTo>
                      <a:cubicBezTo>
                        <a:pt x="237" y="293"/>
                        <a:pt x="235" y="293"/>
                        <a:pt x="232" y="294"/>
                      </a:cubicBezTo>
                      <a:cubicBezTo>
                        <a:pt x="205" y="301"/>
                        <a:pt x="177" y="308"/>
                        <a:pt x="150" y="314"/>
                      </a:cubicBezTo>
                      <a:cubicBezTo>
                        <a:pt x="218" y="233"/>
                        <a:pt x="293" y="151"/>
                        <a:pt x="361" y="69"/>
                      </a:cubicBezTo>
                      <a:cubicBezTo>
                        <a:pt x="387" y="39"/>
                        <a:pt x="362" y="1"/>
                        <a:pt x="3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45"/>
                <p:cNvSpPr/>
                <p:nvPr/>
              </p:nvSpPr>
              <p:spPr>
                <a:xfrm>
                  <a:off x="5247196" y="2871041"/>
                  <a:ext cx="40751" cy="105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303" extrusionOk="0">
                      <a:moveTo>
                        <a:pt x="49" y="0"/>
                      </a:moveTo>
                      <a:cubicBezTo>
                        <a:pt x="44" y="0"/>
                        <a:pt x="39" y="1"/>
                        <a:pt x="34" y="3"/>
                      </a:cubicBezTo>
                      <a:cubicBezTo>
                        <a:pt x="14" y="9"/>
                        <a:pt x="0" y="30"/>
                        <a:pt x="7" y="50"/>
                      </a:cubicBezTo>
                      <a:cubicBezTo>
                        <a:pt x="14" y="57"/>
                        <a:pt x="259" y="731"/>
                        <a:pt x="422" y="1275"/>
                      </a:cubicBezTo>
                      <a:cubicBezTo>
                        <a:pt x="429" y="1295"/>
                        <a:pt x="442" y="1302"/>
                        <a:pt x="463" y="1302"/>
                      </a:cubicBezTo>
                      <a:lnTo>
                        <a:pt x="470" y="1302"/>
                      </a:lnTo>
                      <a:cubicBezTo>
                        <a:pt x="490" y="1295"/>
                        <a:pt x="504" y="1275"/>
                        <a:pt x="497" y="1254"/>
                      </a:cubicBezTo>
                      <a:cubicBezTo>
                        <a:pt x="334" y="703"/>
                        <a:pt x="82" y="30"/>
                        <a:pt x="82" y="23"/>
                      </a:cubicBezTo>
                      <a:cubicBezTo>
                        <a:pt x="77" y="8"/>
                        <a:pt x="64" y="0"/>
                        <a:pt x="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45"/>
                <p:cNvSpPr/>
                <p:nvPr/>
              </p:nvSpPr>
              <p:spPr>
                <a:xfrm>
                  <a:off x="5940851" y="3419481"/>
                  <a:ext cx="79238" cy="6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765" extrusionOk="0">
                      <a:moveTo>
                        <a:pt x="916" y="1"/>
                      </a:moveTo>
                      <a:cubicBezTo>
                        <a:pt x="910" y="1"/>
                        <a:pt x="904" y="3"/>
                        <a:pt x="899" y="10"/>
                      </a:cubicBezTo>
                      <a:lnTo>
                        <a:pt x="28" y="690"/>
                      </a:lnTo>
                      <a:cubicBezTo>
                        <a:pt x="1" y="710"/>
                        <a:pt x="14" y="765"/>
                        <a:pt x="55" y="765"/>
                      </a:cubicBezTo>
                      <a:cubicBezTo>
                        <a:pt x="62" y="758"/>
                        <a:pt x="69" y="758"/>
                        <a:pt x="75" y="751"/>
                      </a:cubicBezTo>
                      <a:lnTo>
                        <a:pt x="946" y="71"/>
                      </a:lnTo>
                      <a:cubicBezTo>
                        <a:pt x="980" y="54"/>
                        <a:pt x="945" y="1"/>
                        <a:pt x="9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45"/>
                <p:cNvSpPr/>
                <p:nvPr/>
              </p:nvSpPr>
              <p:spPr>
                <a:xfrm>
                  <a:off x="5745020" y="2855517"/>
                  <a:ext cx="94115" cy="407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4" h="5046" extrusionOk="0">
                      <a:moveTo>
                        <a:pt x="545" y="1"/>
                      </a:moveTo>
                      <a:cubicBezTo>
                        <a:pt x="535" y="1"/>
                        <a:pt x="524" y="4"/>
                        <a:pt x="518" y="11"/>
                      </a:cubicBezTo>
                      <a:cubicBezTo>
                        <a:pt x="198" y="392"/>
                        <a:pt x="14" y="868"/>
                        <a:pt x="7" y="1365"/>
                      </a:cubicBezTo>
                      <a:cubicBezTo>
                        <a:pt x="0" y="1896"/>
                        <a:pt x="286" y="2637"/>
                        <a:pt x="422" y="2991"/>
                      </a:cubicBezTo>
                      <a:cubicBezTo>
                        <a:pt x="456" y="3066"/>
                        <a:pt x="477" y="3127"/>
                        <a:pt x="484" y="3161"/>
                      </a:cubicBezTo>
                      <a:cubicBezTo>
                        <a:pt x="599" y="3542"/>
                        <a:pt x="1082" y="4998"/>
                        <a:pt x="1082" y="5018"/>
                      </a:cubicBezTo>
                      <a:cubicBezTo>
                        <a:pt x="1089" y="5032"/>
                        <a:pt x="1103" y="5046"/>
                        <a:pt x="1123" y="5046"/>
                      </a:cubicBezTo>
                      <a:lnTo>
                        <a:pt x="1130" y="5046"/>
                      </a:lnTo>
                      <a:cubicBezTo>
                        <a:pt x="1150" y="5039"/>
                        <a:pt x="1164" y="5018"/>
                        <a:pt x="1157" y="4998"/>
                      </a:cubicBezTo>
                      <a:cubicBezTo>
                        <a:pt x="1157" y="4984"/>
                        <a:pt x="681" y="3522"/>
                        <a:pt x="558" y="3141"/>
                      </a:cubicBezTo>
                      <a:cubicBezTo>
                        <a:pt x="552" y="3107"/>
                        <a:pt x="524" y="3045"/>
                        <a:pt x="497" y="2964"/>
                      </a:cubicBezTo>
                      <a:cubicBezTo>
                        <a:pt x="354" y="2610"/>
                        <a:pt x="75" y="1882"/>
                        <a:pt x="82" y="1372"/>
                      </a:cubicBezTo>
                      <a:cubicBezTo>
                        <a:pt x="96" y="889"/>
                        <a:pt x="266" y="433"/>
                        <a:pt x="572" y="65"/>
                      </a:cubicBezTo>
                      <a:cubicBezTo>
                        <a:pt x="586" y="52"/>
                        <a:pt x="586" y="25"/>
                        <a:pt x="572" y="11"/>
                      </a:cubicBezTo>
                      <a:cubicBezTo>
                        <a:pt x="565" y="4"/>
                        <a:pt x="555" y="1"/>
                        <a:pt x="5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45"/>
                <p:cNvSpPr/>
                <p:nvPr/>
              </p:nvSpPr>
              <p:spPr>
                <a:xfrm>
                  <a:off x="5298862" y="2778220"/>
                  <a:ext cx="121121" cy="282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8" h="3498" extrusionOk="0">
                      <a:moveTo>
                        <a:pt x="1450" y="1"/>
                      </a:moveTo>
                      <a:cubicBezTo>
                        <a:pt x="1314" y="28"/>
                        <a:pt x="1178" y="76"/>
                        <a:pt x="1062" y="151"/>
                      </a:cubicBezTo>
                      <a:cubicBezTo>
                        <a:pt x="770" y="321"/>
                        <a:pt x="552" y="586"/>
                        <a:pt x="429" y="899"/>
                      </a:cubicBezTo>
                      <a:cubicBezTo>
                        <a:pt x="1" y="1953"/>
                        <a:pt x="205" y="3450"/>
                        <a:pt x="205" y="3464"/>
                      </a:cubicBezTo>
                      <a:cubicBezTo>
                        <a:pt x="205" y="3484"/>
                        <a:pt x="218" y="3498"/>
                        <a:pt x="239" y="3498"/>
                      </a:cubicBezTo>
                      <a:lnTo>
                        <a:pt x="246" y="3498"/>
                      </a:lnTo>
                      <a:cubicBezTo>
                        <a:pt x="266" y="3498"/>
                        <a:pt x="287" y="3477"/>
                        <a:pt x="280" y="3450"/>
                      </a:cubicBezTo>
                      <a:cubicBezTo>
                        <a:pt x="280" y="3437"/>
                        <a:pt x="82" y="1967"/>
                        <a:pt x="504" y="926"/>
                      </a:cubicBezTo>
                      <a:cubicBezTo>
                        <a:pt x="804" y="178"/>
                        <a:pt x="1450" y="82"/>
                        <a:pt x="1457" y="82"/>
                      </a:cubicBezTo>
                      <a:cubicBezTo>
                        <a:pt x="1484" y="76"/>
                        <a:pt x="1498" y="62"/>
                        <a:pt x="1498" y="35"/>
                      </a:cubicBezTo>
                      <a:cubicBezTo>
                        <a:pt x="1491" y="14"/>
                        <a:pt x="1470" y="1"/>
                        <a:pt x="14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9" name="Google Shape;949;p45"/>
              <p:cNvGrpSpPr/>
              <p:nvPr/>
            </p:nvGrpSpPr>
            <p:grpSpPr>
              <a:xfrm>
                <a:off x="4162364" y="2280234"/>
                <a:ext cx="883583" cy="2312615"/>
                <a:chOff x="4162364" y="2280234"/>
                <a:chExt cx="883583" cy="2312615"/>
              </a:xfrm>
            </p:grpSpPr>
            <p:sp>
              <p:nvSpPr>
                <p:cNvPr id="950" name="Google Shape;950;p45"/>
                <p:cNvSpPr/>
                <p:nvPr/>
              </p:nvSpPr>
              <p:spPr>
                <a:xfrm>
                  <a:off x="4267476" y="4402111"/>
                  <a:ext cx="102362" cy="131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" h="1621" extrusionOk="0">
                      <a:moveTo>
                        <a:pt x="1266" y="1"/>
                      </a:moveTo>
                      <a:lnTo>
                        <a:pt x="170" y="232"/>
                      </a:lnTo>
                      <a:cubicBezTo>
                        <a:pt x="82" y="885"/>
                        <a:pt x="14" y="1334"/>
                        <a:pt x="0" y="1402"/>
                      </a:cubicBezTo>
                      <a:lnTo>
                        <a:pt x="1048" y="1620"/>
                      </a:lnTo>
                      <a:cubicBezTo>
                        <a:pt x="1055" y="1504"/>
                        <a:pt x="1095" y="613"/>
                        <a:pt x="1266" y="1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45"/>
                <p:cNvSpPr/>
                <p:nvPr/>
              </p:nvSpPr>
              <p:spPr>
                <a:xfrm>
                  <a:off x="4658571" y="3777264"/>
                  <a:ext cx="170038" cy="74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3" h="9158" extrusionOk="0">
                      <a:moveTo>
                        <a:pt x="1987" y="0"/>
                      </a:moveTo>
                      <a:lnTo>
                        <a:pt x="1987" y="0"/>
                      </a:lnTo>
                      <a:cubicBezTo>
                        <a:pt x="1320" y="163"/>
                        <a:pt x="286" y="272"/>
                        <a:pt x="0" y="340"/>
                      </a:cubicBezTo>
                      <a:lnTo>
                        <a:pt x="654" y="9069"/>
                      </a:lnTo>
                      <a:lnTo>
                        <a:pt x="1647" y="9158"/>
                      </a:lnTo>
                      <a:cubicBezTo>
                        <a:pt x="1647" y="9158"/>
                        <a:pt x="2103" y="667"/>
                        <a:pt x="1987" y="0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45"/>
                <p:cNvSpPr/>
                <p:nvPr/>
              </p:nvSpPr>
              <p:spPr>
                <a:xfrm>
                  <a:off x="4242168" y="3329974"/>
                  <a:ext cx="607383" cy="1116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2" h="13806" extrusionOk="0">
                      <a:moveTo>
                        <a:pt x="1592" y="1"/>
                      </a:moveTo>
                      <a:cubicBezTo>
                        <a:pt x="1592" y="1"/>
                        <a:pt x="1368" y="708"/>
                        <a:pt x="1279" y="1926"/>
                      </a:cubicBezTo>
                      <a:cubicBezTo>
                        <a:pt x="1204" y="3022"/>
                        <a:pt x="1164" y="4103"/>
                        <a:pt x="1027" y="5192"/>
                      </a:cubicBezTo>
                      <a:cubicBezTo>
                        <a:pt x="891" y="6328"/>
                        <a:pt x="701" y="7485"/>
                        <a:pt x="558" y="8607"/>
                      </a:cubicBezTo>
                      <a:cubicBezTo>
                        <a:pt x="429" y="9607"/>
                        <a:pt x="320" y="10614"/>
                        <a:pt x="231" y="11614"/>
                      </a:cubicBezTo>
                      <a:cubicBezTo>
                        <a:pt x="218" y="11757"/>
                        <a:pt x="49" y="13797"/>
                        <a:pt x="1" y="13805"/>
                      </a:cubicBezTo>
                      <a:lnTo>
                        <a:pt x="1" y="13805"/>
                      </a:lnTo>
                      <a:lnTo>
                        <a:pt x="1926" y="13771"/>
                      </a:lnTo>
                      <a:cubicBezTo>
                        <a:pt x="1973" y="13703"/>
                        <a:pt x="2007" y="13621"/>
                        <a:pt x="2034" y="13540"/>
                      </a:cubicBezTo>
                      <a:cubicBezTo>
                        <a:pt x="2068" y="13397"/>
                        <a:pt x="2089" y="13247"/>
                        <a:pt x="2123" y="13104"/>
                      </a:cubicBezTo>
                      <a:cubicBezTo>
                        <a:pt x="2218" y="12717"/>
                        <a:pt x="2313" y="12404"/>
                        <a:pt x="2415" y="12016"/>
                      </a:cubicBezTo>
                      <a:cubicBezTo>
                        <a:pt x="2470" y="11825"/>
                        <a:pt x="2524" y="11628"/>
                        <a:pt x="2585" y="11431"/>
                      </a:cubicBezTo>
                      <a:cubicBezTo>
                        <a:pt x="2647" y="11240"/>
                        <a:pt x="2681" y="11050"/>
                        <a:pt x="2728" y="10859"/>
                      </a:cubicBezTo>
                      <a:cubicBezTo>
                        <a:pt x="2756" y="10757"/>
                        <a:pt x="2796" y="10655"/>
                        <a:pt x="2830" y="10553"/>
                      </a:cubicBezTo>
                      <a:cubicBezTo>
                        <a:pt x="3116" y="9764"/>
                        <a:pt x="3232" y="8934"/>
                        <a:pt x="3368" y="8111"/>
                      </a:cubicBezTo>
                      <a:cubicBezTo>
                        <a:pt x="3402" y="7913"/>
                        <a:pt x="3436" y="7716"/>
                        <a:pt x="3484" y="7519"/>
                      </a:cubicBezTo>
                      <a:cubicBezTo>
                        <a:pt x="3572" y="7131"/>
                        <a:pt x="3722" y="6750"/>
                        <a:pt x="3837" y="6376"/>
                      </a:cubicBezTo>
                      <a:cubicBezTo>
                        <a:pt x="3899" y="6178"/>
                        <a:pt x="3960" y="6036"/>
                        <a:pt x="4035" y="5852"/>
                      </a:cubicBezTo>
                      <a:cubicBezTo>
                        <a:pt x="4082" y="5718"/>
                        <a:pt x="4438" y="5030"/>
                        <a:pt x="4443" y="4866"/>
                      </a:cubicBezTo>
                      <a:lnTo>
                        <a:pt x="4443" y="4866"/>
                      </a:lnTo>
                      <a:cubicBezTo>
                        <a:pt x="4444" y="4911"/>
                        <a:pt x="4450" y="4956"/>
                        <a:pt x="4456" y="5001"/>
                      </a:cubicBezTo>
                      <a:cubicBezTo>
                        <a:pt x="4524" y="5600"/>
                        <a:pt x="4524" y="6192"/>
                        <a:pt x="4627" y="6784"/>
                      </a:cubicBezTo>
                      <a:cubicBezTo>
                        <a:pt x="4661" y="6961"/>
                        <a:pt x="4688" y="7138"/>
                        <a:pt x="4695" y="7315"/>
                      </a:cubicBezTo>
                      <a:cubicBezTo>
                        <a:pt x="4701" y="7464"/>
                        <a:pt x="4688" y="7614"/>
                        <a:pt x="4695" y="7764"/>
                      </a:cubicBezTo>
                      <a:cubicBezTo>
                        <a:pt x="4708" y="7879"/>
                        <a:pt x="4729" y="7988"/>
                        <a:pt x="4756" y="8097"/>
                      </a:cubicBezTo>
                      <a:cubicBezTo>
                        <a:pt x="4831" y="8390"/>
                        <a:pt x="4878" y="8682"/>
                        <a:pt x="4892" y="8981"/>
                      </a:cubicBezTo>
                      <a:cubicBezTo>
                        <a:pt x="4892" y="9226"/>
                        <a:pt x="4980" y="9444"/>
                        <a:pt x="5021" y="9689"/>
                      </a:cubicBezTo>
                      <a:cubicBezTo>
                        <a:pt x="5069" y="9968"/>
                        <a:pt x="5096" y="10247"/>
                        <a:pt x="5110" y="10526"/>
                      </a:cubicBezTo>
                      <a:cubicBezTo>
                        <a:pt x="5123" y="10825"/>
                        <a:pt x="5116" y="11125"/>
                        <a:pt x="5137" y="11417"/>
                      </a:cubicBezTo>
                      <a:cubicBezTo>
                        <a:pt x="5164" y="11785"/>
                        <a:pt x="5212" y="12159"/>
                        <a:pt x="5280" y="12519"/>
                      </a:cubicBezTo>
                      <a:cubicBezTo>
                        <a:pt x="5293" y="12608"/>
                        <a:pt x="5463" y="13785"/>
                        <a:pt x="5436" y="13785"/>
                      </a:cubicBezTo>
                      <a:lnTo>
                        <a:pt x="7089" y="13805"/>
                      </a:lnTo>
                      <a:cubicBezTo>
                        <a:pt x="7151" y="13805"/>
                        <a:pt x="7178" y="10778"/>
                        <a:pt x="7178" y="10505"/>
                      </a:cubicBezTo>
                      <a:cubicBezTo>
                        <a:pt x="7185" y="9900"/>
                        <a:pt x="7273" y="9315"/>
                        <a:pt x="7314" y="8716"/>
                      </a:cubicBezTo>
                      <a:cubicBezTo>
                        <a:pt x="7334" y="8396"/>
                        <a:pt x="7341" y="8077"/>
                        <a:pt x="7348" y="7757"/>
                      </a:cubicBezTo>
                      <a:cubicBezTo>
                        <a:pt x="7348" y="7457"/>
                        <a:pt x="7294" y="7124"/>
                        <a:pt x="7334" y="6825"/>
                      </a:cubicBezTo>
                      <a:cubicBezTo>
                        <a:pt x="7416" y="6240"/>
                        <a:pt x="7409" y="5641"/>
                        <a:pt x="7423" y="5056"/>
                      </a:cubicBezTo>
                      <a:cubicBezTo>
                        <a:pt x="7450" y="4205"/>
                        <a:pt x="7511" y="3341"/>
                        <a:pt x="7443" y="2491"/>
                      </a:cubicBezTo>
                      <a:cubicBezTo>
                        <a:pt x="7321" y="1144"/>
                        <a:pt x="7219" y="144"/>
                        <a:pt x="7219" y="144"/>
                      </a:cubicBezTo>
                      <a:lnTo>
                        <a:pt x="1592" y="1"/>
                      </a:lnTo>
                      <a:close/>
                      <a:moveTo>
                        <a:pt x="1" y="13805"/>
                      </a:moveTo>
                      <a:lnTo>
                        <a:pt x="0" y="13805"/>
                      </a:lnTo>
                      <a:cubicBezTo>
                        <a:pt x="0" y="13805"/>
                        <a:pt x="0" y="13805"/>
                        <a:pt x="0" y="13805"/>
                      </a:cubicBezTo>
                      <a:cubicBezTo>
                        <a:pt x="0" y="13805"/>
                        <a:pt x="1" y="13805"/>
                        <a:pt x="1" y="1380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45"/>
                <p:cNvSpPr/>
                <p:nvPr/>
              </p:nvSpPr>
              <p:spPr>
                <a:xfrm>
                  <a:off x="4351080" y="4023306"/>
                  <a:ext cx="155727" cy="179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6" h="2224" extrusionOk="0">
                      <a:moveTo>
                        <a:pt x="1882" y="0"/>
                      </a:moveTo>
                      <a:cubicBezTo>
                        <a:pt x="1871" y="0"/>
                        <a:pt x="1859" y="6"/>
                        <a:pt x="1851" y="19"/>
                      </a:cubicBezTo>
                      <a:lnTo>
                        <a:pt x="1381" y="815"/>
                      </a:lnTo>
                      <a:cubicBezTo>
                        <a:pt x="1232" y="1100"/>
                        <a:pt x="1048" y="1373"/>
                        <a:pt x="837" y="1624"/>
                      </a:cubicBezTo>
                      <a:cubicBezTo>
                        <a:pt x="626" y="1862"/>
                        <a:pt x="41" y="2155"/>
                        <a:pt x="34" y="2155"/>
                      </a:cubicBezTo>
                      <a:cubicBezTo>
                        <a:pt x="0" y="2169"/>
                        <a:pt x="14" y="2223"/>
                        <a:pt x="55" y="2223"/>
                      </a:cubicBezTo>
                      <a:cubicBezTo>
                        <a:pt x="61" y="2223"/>
                        <a:pt x="61" y="2223"/>
                        <a:pt x="68" y="2216"/>
                      </a:cubicBezTo>
                      <a:cubicBezTo>
                        <a:pt x="95" y="2209"/>
                        <a:pt x="674" y="1924"/>
                        <a:pt x="891" y="1679"/>
                      </a:cubicBezTo>
                      <a:cubicBezTo>
                        <a:pt x="1102" y="1420"/>
                        <a:pt x="1293" y="1148"/>
                        <a:pt x="1449" y="856"/>
                      </a:cubicBezTo>
                      <a:lnTo>
                        <a:pt x="1912" y="53"/>
                      </a:lnTo>
                      <a:cubicBezTo>
                        <a:pt x="1926" y="25"/>
                        <a:pt x="1905" y="0"/>
                        <a:pt x="18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45"/>
                <p:cNvSpPr/>
                <p:nvPr/>
              </p:nvSpPr>
              <p:spPr>
                <a:xfrm>
                  <a:off x="4785676" y="3935255"/>
                  <a:ext cx="38568" cy="198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2455" extrusionOk="0">
                      <a:moveTo>
                        <a:pt x="42" y="0"/>
                      </a:moveTo>
                      <a:cubicBezTo>
                        <a:pt x="22" y="0"/>
                        <a:pt x="0" y="14"/>
                        <a:pt x="0" y="40"/>
                      </a:cubicBezTo>
                      <a:cubicBezTo>
                        <a:pt x="41" y="352"/>
                        <a:pt x="102" y="659"/>
                        <a:pt x="177" y="958"/>
                      </a:cubicBezTo>
                      <a:cubicBezTo>
                        <a:pt x="286" y="1434"/>
                        <a:pt x="401" y="1924"/>
                        <a:pt x="361" y="2414"/>
                      </a:cubicBezTo>
                      <a:cubicBezTo>
                        <a:pt x="361" y="2434"/>
                        <a:pt x="374" y="2448"/>
                        <a:pt x="395" y="2455"/>
                      </a:cubicBezTo>
                      <a:cubicBezTo>
                        <a:pt x="415" y="2448"/>
                        <a:pt x="435" y="2434"/>
                        <a:pt x="435" y="2414"/>
                      </a:cubicBezTo>
                      <a:cubicBezTo>
                        <a:pt x="476" y="1917"/>
                        <a:pt x="361" y="1421"/>
                        <a:pt x="252" y="944"/>
                      </a:cubicBezTo>
                      <a:cubicBezTo>
                        <a:pt x="177" y="645"/>
                        <a:pt x="116" y="339"/>
                        <a:pt x="82" y="33"/>
                      </a:cubicBezTo>
                      <a:cubicBezTo>
                        <a:pt x="79" y="11"/>
                        <a:pt x="61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45"/>
                <p:cNvSpPr/>
                <p:nvPr/>
              </p:nvSpPr>
              <p:spPr>
                <a:xfrm>
                  <a:off x="4600841" y="3497101"/>
                  <a:ext cx="52313" cy="172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" h="2132" extrusionOk="0">
                      <a:moveTo>
                        <a:pt x="609" y="0"/>
                      </a:moveTo>
                      <a:cubicBezTo>
                        <a:pt x="590" y="0"/>
                        <a:pt x="572" y="12"/>
                        <a:pt x="572" y="36"/>
                      </a:cubicBezTo>
                      <a:cubicBezTo>
                        <a:pt x="565" y="165"/>
                        <a:pt x="558" y="308"/>
                        <a:pt x="551" y="458"/>
                      </a:cubicBezTo>
                      <a:cubicBezTo>
                        <a:pt x="538" y="798"/>
                        <a:pt x="517" y="1186"/>
                        <a:pt x="483" y="1485"/>
                      </a:cubicBezTo>
                      <a:lnTo>
                        <a:pt x="483" y="1506"/>
                      </a:lnTo>
                      <a:cubicBezTo>
                        <a:pt x="463" y="1696"/>
                        <a:pt x="422" y="2050"/>
                        <a:pt x="82" y="2057"/>
                      </a:cubicBezTo>
                      <a:cubicBezTo>
                        <a:pt x="116" y="1342"/>
                        <a:pt x="177" y="77"/>
                        <a:pt x="177" y="63"/>
                      </a:cubicBezTo>
                      <a:cubicBezTo>
                        <a:pt x="174" y="39"/>
                        <a:pt x="153" y="28"/>
                        <a:pt x="134" y="28"/>
                      </a:cubicBezTo>
                      <a:cubicBezTo>
                        <a:pt x="116" y="28"/>
                        <a:pt x="99" y="39"/>
                        <a:pt x="102" y="63"/>
                      </a:cubicBezTo>
                      <a:cubicBezTo>
                        <a:pt x="95" y="77"/>
                        <a:pt x="41" y="1390"/>
                        <a:pt x="0" y="2098"/>
                      </a:cubicBezTo>
                      <a:cubicBezTo>
                        <a:pt x="0" y="2104"/>
                        <a:pt x="7" y="2111"/>
                        <a:pt x="14" y="2125"/>
                      </a:cubicBezTo>
                      <a:cubicBezTo>
                        <a:pt x="20" y="2132"/>
                        <a:pt x="27" y="2132"/>
                        <a:pt x="41" y="2132"/>
                      </a:cubicBezTo>
                      <a:lnTo>
                        <a:pt x="68" y="2132"/>
                      </a:lnTo>
                      <a:cubicBezTo>
                        <a:pt x="483" y="2132"/>
                        <a:pt x="538" y="1703"/>
                        <a:pt x="558" y="1512"/>
                      </a:cubicBezTo>
                      <a:lnTo>
                        <a:pt x="558" y="1485"/>
                      </a:lnTo>
                      <a:cubicBezTo>
                        <a:pt x="592" y="1186"/>
                        <a:pt x="612" y="798"/>
                        <a:pt x="626" y="458"/>
                      </a:cubicBezTo>
                      <a:cubicBezTo>
                        <a:pt x="633" y="308"/>
                        <a:pt x="640" y="165"/>
                        <a:pt x="646" y="36"/>
                      </a:cubicBezTo>
                      <a:cubicBezTo>
                        <a:pt x="646" y="12"/>
                        <a:pt x="628" y="0"/>
                        <a:pt x="6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45"/>
                <p:cNvSpPr/>
                <p:nvPr/>
              </p:nvSpPr>
              <p:spPr>
                <a:xfrm>
                  <a:off x="4598577" y="3663339"/>
                  <a:ext cx="8894" cy="55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688" extrusionOk="0">
                      <a:moveTo>
                        <a:pt x="69" y="1"/>
                      </a:moveTo>
                      <a:cubicBezTo>
                        <a:pt x="48" y="1"/>
                        <a:pt x="35" y="14"/>
                        <a:pt x="28" y="35"/>
                      </a:cubicBezTo>
                      <a:lnTo>
                        <a:pt x="1" y="647"/>
                      </a:lnTo>
                      <a:cubicBezTo>
                        <a:pt x="1" y="667"/>
                        <a:pt x="14" y="688"/>
                        <a:pt x="35" y="688"/>
                      </a:cubicBezTo>
                      <a:cubicBezTo>
                        <a:pt x="55" y="688"/>
                        <a:pt x="76" y="674"/>
                        <a:pt x="76" y="654"/>
                      </a:cubicBezTo>
                      <a:lnTo>
                        <a:pt x="103" y="42"/>
                      </a:lnTo>
                      <a:cubicBezTo>
                        <a:pt x="110" y="21"/>
                        <a:pt x="89" y="1"/>
                        <a:pt x="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45"/>
                <p:cNvSpPr/>
                <p:nvPr/>
              </p:nvSpPr>
              <p:spPr>
                <a:xfrm>
                  <a:off x="4698190" y="4481673"/>
                  <a:ext cx="200278" cy="111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" h="1375" extrusionOk="0">
                      <a:moveTo>
                        <a:pt x="687" y="1"/>
                      </a:moveTo>
                      <a:cubicBezTo>
                        <a:pt x="485" y="1"/>
                        <a:pt x="287" y="33"/>
                        <a:pt x="232" y="92"/>
                      </a:cubicBezTo>
                      <a:cubicBezTo>
                        <a:pt x="164" y="167"/>
                        <a:pt x="116" y="255"/>
                        <a:pt x="82" y="350"/>
                      </a:cubicBezTo>
                      <a:cubicBezTo>
                        <a:pt x="48" y="534"/>
                        <a:pt x="27" y="731"/>
                        <a:pt x="27" y="922"/>
                      </a:cubicBezTo>
                      <a:cubicBezTo>
                        <a:pt x="21" y="1031"/>
                        <a:pt x="0" y="1235"/>
                        <a:pt x="150" y="1269"/>
                      </a:cubicBezTo>
                      <a:cubicBezTo>
                        <a:pt x="524" y="1317"/>
                        <a:pt x="898" y="1344"/>
                        <a:pt x="1279" y="1357"/>
                      </a:cubicBezTo>
                      <a:cubicBezTo>
                        <a:pt x="1567" y="1357"/>
                        <a:pt x="1821" y="1374"/>
                        <a:pt x="2014" y="1374"/>
                      </a:cubicBezTo>
                      <a:cubicBezTo>
                        <a:pt x="2184" y="1374"/>
                        <a:pt x="2307" y="1361"/>
                        <a:pt x="2361" y="1310"/>
                      </a:cubicBezTo>
                      <a:cubicBezTo>
                        <a:pt x="2477" y="1208"/>
                        <a:pt x="2470" y="970"/>
                        <a:pt x="2293" y="799"/>
                      </a:cubicBezTo>
                      <a:cubicBezTo>
                        <a:pt x="2116" y="636"/>
                        <a:pt x="1688" y="486"/>
                        <a:pt x="1572" y="412"/>
                      </a:cubicBezTo>
                      <a:cubicBezTo>
                        <a:pt x="1422" y="323"/>
                        <a:pt x="1286" y="214"/>
                        <a:pt x="1157" y="99"/>
                      </a:cubicBezTo>
                      <a:cubicBezTo>
                        <a:pt x="1083" y="32"/>
                        <a:pt x="883" y="1"/>
                        <a:pt x="68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45"/>
                <p:cNvSpPr/>
                <p:nvPr/>
              </p:nvSpPr>
              <p:spPr>
                <a:xfrm>
                  <a:off x="4761985" y="3492250"/>
                  <a:ext cx="79319" cy="99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1226" extrusionOk="0">
                      <a:moveTo>
                        <a:pt x="35" y="1"/>
                      </a:moveTo>
                      <a:cubicBezTo>
                        <a:pt x="14" y="8"/>
                        <a:pt x="0" y="28"/>
                        <a:pt x="7" y="48"/>
                      </a:cubicBezTo>
                      <a:cubicBezTo>
                        <a:pt x="7" y="69"/>
                        <a:pt x="130" y="661"/>
                        <a:pt x="912" y="1219"/>
                      </a:cubicBezTo>
                      <a:cubicBezTo>
                        <a:pt x="919" y="1219"/>
                        <a:pt x="926" y="1225"/>
                        <a:pt x="939" y="1225"/>
                      </a:cubicBezTo>
                      <a:cubicBezTo>
                        <a:pt x="946" y="1225"/>
                        <a:pt x="960" y="1219"/>
                        <a:pt x="967" y="1205"/>
                      </a:cubicBezTo>
                      <a:cubicBezTo>
                        <a:pt x="980" y="1191"/>
                        <a:pt x="973" y="1164"/>
                        <a:pt x="960" y="1157"/>
                      </a:cubicBezTo>
                      <a:cubicBezTo>
                        <a:pt x="205" y="620"/>
                        <a:pt x="75" y="35"/>
                        <a:pt x="75" y="35"/>
                      </a:cubicBezTo>
                      <a:cubicBezTo>
                        <a:pt x="75" y="14"/>
                        <a:pt x="55" y="1"/>
                        <a:pt x="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45"/>
                <p:cNvSpPr/>
                <p:nvPr/>
              </p:nvSpPr>
              <p:spPr>
                <a:xfrm>
                  <a:off x="4228908" y="4386911"/>
                  <a:ext cx="189928" cy="74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" h="922" extrusionOk="0">
                      <a:moveTo>
                        <a:pt x="274" y="1"/>
                      </a:moveTo>
                      <a:cubicBezTo>
                        <a:pt x="201" y="1"/>
                        <a:pt x="138" y="17"/>
                        <a:pt x="103" y="80"/>
                      </a:cubicBezTo>
                      <a:cubicBezTo>
                        <a:pt x="35" y="203"/>
                        <a:pt x="35" y="461"/>
                        <a:pt x="8" y="611"/>
                      </a:cubicBezTo>
                      <a:cubicBezTo>
                        <a:pt x="1" y="645"/>
                        <a:pt x="1" y="679"/>
                        <a:pt x="1" y="713"/>
                      </a:cubicBezTo>
                      <a:cubicBezTo>
                        <a:pt x="28" y="822"/>
                        <a:pt x="164" y="849"/>
                        <a:pt x="280" y="862"/>
                      </a:cubicBezTo>
                      <a:lnTo>
                        <a:pt x="1151" y="917"/>
                      </a:lnTo>
                      <a:cubicBezTo>
                        <a:pt x="1196" y="920"/>
                        <a:pt x="1241" y="921"/>
                        <a:pt x="1286" y="921"/>
                      </a:cubicBezTo>
                      <a:cubicBezTo>
                        <a:pt x="1524" y="921"/>
                        <a:pt x="1759" y="883"/>
                        <a:pt x="1994" y="883"/>
                      </a:cubicBezTo>
                      <a:cubicBezTo>
                        <a:pt x="2028" y="883"/>
                        <a:pt x="2062" y="883"/>
                        <a:pt x="2096" y="869"/>
                      </a:cubicBezTo>
                      <a:cubicBezTo>
                        <a:pt x="2178" y="835"/>
                        <a:pt x="2192" y="767"/>
                        <a:pt x="2205" y="692"/>
                      </a:cubicBezTo>
                      <a:cubicBezTo>
                        <a:pt x="2226" y="611"/>
                        <a:pt x="2253" y="536"/>
                        <a:pt x="2287" y="461"/>
                      </a:cubicBezTo>
                      <a:cubicBezTo>
                        <a:pt x="2334" y="366"/>
                        <a:pt x="2348" y="250"/>
                        <a:pt x="2314" y="148"/>
                      </a:cubicBezTo>
                      <a:cubicBezTo>
                        <a:pt x="2307" y="134"/>
                        <a:pt x="2300" y="128"/>
                        <a:pt x="2294" y="114"/>
                      </a:cubicBezTo>
                      <a:cubicBezTo>
                        <a:pt x="2273" y="100"/>
                        <a:pt x="2253" y="100"/>
                        <a:pt x="2239" y="94"/>
                      </a:cubicBezTo>
                      <a:cubicBezTo>
                        <a:pt x="1953" y="46"/>
                        <a:pt x="1668" y="60"/>
                        <a:pt x="1382" y="53"/>
                      </a:cubicBezTo>
                      <a:lnTo>
                        <a:pt x="484" y="19"/>
                      </a:lnTo>
                      <a:cubicBezTo>
                        <a:pt x="418" y="16"/>
                        <a:pt x="342" y="1"/>
                        <a:pt x="27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45"/>
                <p:cNvSpPr/>
                <p:nvPr/>
              </p:nvSpPr>
              <p:spPr>
                <a:xfrm>
                  <a:off x="4327389" y="4421921"/>
                  <a:ext cx="77136" cy="7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90" extrusionOk="0">
                      <a:moveTo>
                        <a:pt x="919" y="1"/>
                      </a:moveTo>
                      <a:lnTo>
                        <a:pt x="28" y="28"/>
                      </a:lnTo>
                      <a:cubicBezTo>
                        <a:pt x="14" y="28"/>
                        <a:pt x="1" y="42"/>
                        <a:pt x="1" y="62"/>
                      </a:cubicBezTo>
                      <a:cubicBezTo>
                        <a:pt x="1" y="76"/>
                        <a:pt x="14" y="89"/>
                        <a:pt x="28" y="89"/>
                      </a:cubicBezTo>
                      <a:lnTo>
                        <a:pt x="35" y="89"/>
                      </a:lnTo>
                      <a:lnTo>
                        <a:pt x="926" y="62"/>
                      </a:lnTo>
                      <a:cubicBezTo>
                        <a:pt x="940" y="62"/>
                        <a:pt x="953" y="48"/>
                        <a:pt x="953" y="35"/>
                      </a:cubicBezTo>
                      <a:cubicBezTo>
                        <a:pt x="953" y="14"/>
                        <a:pt x="940" y="1"/>
                        <a:pt x="9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45"/>
                <p:cNvSpPr/>
                <p:nvPr/>
              </p:nvSpPr>
              <p:spPr>
                <a:xfrm>
                  <a:off x="4671751" y="4398311"/>
                  <a:ext cx="160740" cy="65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8" h="813" extrusionOk="0">
                      <a:moveTo>
                        <a:pt x="283" y="0"/>
                      </a:moveTo>
                      <a:cubicBezTo>
                        <a:pt x="178" y="0"/>
                        <a:pt x="79" y="17"/>
                        <a:pt x="42" y="82"/>
                      </a:cubicBezTo>
                      <a:cubicBezTo>
                        <a:pt x="8" y="157"/>
                        <a:pt x="1" y="238"/>
                        <a:pt x="14" y="320"/>
                      </a:cubicBezTo>
                      <a:lnTo>
                        <a:pt x="35" y="619"/>
                      </a:lnTo>
                      <a:cubicBezTo>
                        <a:pt x="17" y="723"/>
                        <a:pt x="103" y="812"/>
                        <a:pt x="204" y="812"/>
                      </a:cubicBezTo>
                      <a:cubicBezTo>
                        <a:pt x="222" y="812"/>
                        <a:pt x="241" y="809"/>
                        <a:pt x="259" y="803"/>
                      </a:cubicBezTo>
                      <a:cubicBezTo>
                        <a:pt x="463" y="793"/>
                        <a:pt x="667" y="788"/>
                        <a:pt x="872" y="788"/>
                      </a:cubicBezTo>
                      <a:cubicBezTo>
                        <a:pt x="1076" y="788"/>
                        <a:pt x="1280" y="793"/>
                        <a:pt x="1484" y="803"/>
                      </a:cubicBezTo>
                      <a:cubicBezTo>
                        <a:pt x="1531" y="803"/>
                        <a:pt x="1583" y="807"/>
                        <a:pt x="1636" y="807"/>
                      </a:cubicBezTo>
                      <a:cubicBezTo>
                        <a:pt x="1728" y="807"/>
                        <a:pt x="1820" y="796"/>
                        <a:pt x="1885" y="735"/>
                      </a:cubicBezTo>
                      <a:cubicBezTo>
                        <a:pt x="1987" y="640"/>
                        <a:pt x="1933" y="436"/>
                        <a:pt x="1933" y="313"/>
                      </a:cubicBezTo>
                      <a:cubicBezTo>
                        <a:pt x="1940" y="266"/>
                        <a:pt x="1926" y="211"/>
                        <a:pt x="1899" y="164"/>
                      </a:cubicBezTo>
                      <a:cubicBezTo>
                        <a:pt x="1865" y="123"/>
                        <a:pt x="1817" y="102"/>
                        <a:pt x="1763" y="89"/>
                      </a:cubicBezTo>
                      <a:cubicBezTo>
                        <a:pt x="1534" y="26"/>
                        <a:pt x="1283" y="12"/>
                        <a:pt x="1034" y="12"/>
                      </a:cubicBezTo>
                      <a:cubicBezTo>
                        <a:pt x="875" y="12"/>
                        <a:pt x="716" y="18"/>
                        <a:pt x="565" y="21"/>
                      </a:cubicBezTo>
                      <a:cubicBezTo>
                        <a:pt x="501" y="17"/>
                        <a:pt x="389" y="0"/>
                        <a:pt x="28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45"/>
                <p:cNvSpPr/>
                <p:nvPr/>
              </p:nvSpPr>
              <p:spPr>
                <a:xfrm>
                  <a:off x="4708055" y="4427985"/>
                  <a:ext cx="60075" cy="6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76" extrusionOk="0">
                      <a:moveTo>
                        <a:pt x="28" y="1"/>
                      </a:moveTo>
                      <a:cubicBezTo>
                        <a:pt x="14" y="1"/>
                        <a:pt x="1" y="14"/>
                        <a:pt x="1" y="35"/>
                      </a:cubicBezTo>
                      <a:cubicBezTo>
                        <a:pt x="1" y="48"/>
                        <a:pt x="14" y="62"/>
                        <a:pt x="28" y="62"/>
                      </a:cubicBezTo>
                      <a:lnTo>
                        <a:pt x="708" y="76"/>
                      </a:lnTo>
                      <a:cubicBezTo>
                        <a:pt x="722" y="76"/>
                        <a:pt x="736" y="69"/>
                        <a:pt x="742" y="48"/>
                      </a:cubicBezTo>
                      <a:cubicBezTo>
                        <a:pt x="742" y="35"/>
                        <a:pt x="729" y="21"/>
                        <a:pt x="708" y="21"/>
                      </a:cubicBezTo>
                      <a:lnTo>
                        <a:pt x="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45"/>
                <p:cNvSpPr/>
                <p:nvPr/>
              </p:nvSpPr>
              <p:spPr>
                <a:xfrm>
                  <a:off x="4479235" y="2749112"/>
                  <a:ext cx="187664" cy="133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1" h="1647" extrusionOk="0">
                      <a:moveTo>
                        <a:pt x="252" y="0"/>
                      </a:moveTo>
                      <a:lnTo>
                        <a:pt x="0" y="75"/>
                      </a:lnTo>
                      <a:lnTo>
                        <a:pt x="313" y="1647"/>
                      </a:lnTo>
                      <a:lnTo>
                        <a:pt x="1334" y="1626"/>
                      </a:lnTo>
                      <a:lnTo>
                        <a:pt x="2320" y="470"/>
                      </a:lnTo>
                      <a:lnTo>
                        <a:pt x="2008" y="61"/>
                      </a:lnTo>
                      <a:lnTo>
                        <a:pt x="1742" y="0"/>
                      </a:ln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45"/>
                <p:cNvSpPr/>
                <p:nvPr/>
              </p:nvSpPr>
              <p:spPr>
                <a:xfrm>
                  <a:off x="4200851" y="2755176"/>
                  <a:ext cx="278465" cy="387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4" h="4790" extrusionOk="0">
                      <a:moveTo>
                        <a:pt x="3443" y="0"/>
                      </a:moveTo>
                      <a:cubicBezTo>
                        <a:pt x="3443" y="0"/>
                        <a:pt x="2185" y="163"/>
                        <a:pt x="1702" y="510"/>
                      </a:cubicBezTo>
                      <a:cubicBezTo>
                        <a:pt x="1314" y="796"/>
                        <a:pt x="1" y="2606"/>
                        <a:pt x="1" y="2606"/>
                      </a:cubicBezTo>
                      <a:cubicBezTo>
                        <a:pt x="1" y="2606"/>
                        <a:pt x="1130" y="4647"/>
                        <a:pt x="2096" y="4790"/>
                      </a:cubicBezTo>
                      <a:lnTo>
                        <a:pt x="3260" y="3048"/>
                      </a:lnTo>
                      <a:lnTo>
                        <a:pt x="344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45"/>
                <p:cNvSpPr/>
                <p:nvPr/>
              </p:nvSpPr>
              <p:spPr>
                <a:xfrm>
                  <a:off x="4321891" y="2754044"/>
                  <a:ext cx="536473" cy="72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5" h="9002" extrusionOk="0">
                      <a:moveTo>
                        <a:pt x="3954" y="0"/>
                      </a:moveTo>
                      <a:cubicBezTo>
                        <a:pt x="3954" y="0"/>
                        <a:pt x="3762" y="818"/>
                        <a:pt x="2985" y="818"/>
                      </a:cubicBezTo>
                      <a:cubicBezTo>
                        <a:pt x="2972" y="818"/>
                        <a:pt x="2959" y="817"/>
                        <a:pt x="2947" y="817"/>
                      </a:cubicBezTo>
                      <a:cubicBezTo>
                        <a:pt x="2137" y="797"/>
                        <a:pt x="1946" y="14"/>
                        <a:pt x="1946" y="14"/>
                      </a:cubicBezTo>
                      <a:cubicBezTo>
                        <a:pt x="1946" y="14"/>
                        <a:pt x="1429" y="143"/>
                        <a:pt x="1035" y="1028"/>
                      </a:cubicBezTo>
                      <a:cubicBezTo>
                        <a:pt x="640" y="1912"/>
                        <a:pt x="633" y="2967"/>
                        <a:pt x="565" y="3770"/>
                      </a:cubicBezTo>
                      <a:cubicBezTo>
                        <a:pt x="497" y="4572"/>
                        <a:pt x="1" y="8757"/>
                        <a:pt x="1" y="8757"/>
                      </a:cubicBezTo>
                      <a:cubicBezTo>
                        <a:pt x="1164" y="8913"/>
                        <a:pt x="2334" y="8995"/>
                        <a:pt x="3504" y="9002"/>
                      </a:cubicBezTo>
                      <a:cubicBezTo>
                        <a:pt x="4559" y="9002"/>
                        <a:pt x="5607" y="8893"/>
                        <a:pt x="6634" y="8682"/>
                      </a:cubicBezTo>
                      <a:lnTo>
                        <a:pt x="5498" y="1232"/>
                      </a:lnTo>
                      <a:lnTo>
                        <a:pt x="395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45"/>
                <p:cNvSpPr/>
                <p:nvPr/>
              </p:nvSpPr>
              <p:spPr>
                <a:xfrm>
                  <a:off x="4641511" y="2754044"/>
                  <a:ext cx="299325" cy="382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2" h="4736" extrusionOk="0">
                      <a:moveTo>
                        <a:pt x="1" y="0"/>
                      </a:moveTo>
                      <a:lnTo>
                        <a:pt x="205" y="2389"/>
                      </a:lnTo>
                      <a:lnTo>
                        <a:pt x="2062" y="4736"/>
                      </a:lnTo>
                      <a:cubicBezTo>
                        <a:pt x="2756" y="4402"/>
                        <a:pt x="3341" y="4021"/>
                        <a:pt x="3702" y="3164"/>
                      </a:cubicBezTo>
                      <a:cubicBezTo>
                        <a:pt x="3702" y="3164"/>
                        <a:pt x="2599" y="892"/>
                        <a:pt x="2089" y="524"/>
                      </a:cubicBezTo>
                      <a:cubicBezTo>
                        <a:pt x="1579" y="15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45"/>
                <p:cNvSpPr/>
                <p:nvPr/>
              </p:nvSpPr>
              <p:spPr>
                <a:xfrm>
                  <a:off x="4371375" y="2280234"/>
                  <a:ext cx="380827" cy="299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3698" extrusionOk="0">
                      <a:moveTo>
                        <a:pt x="3048" y="1"/>
                      </a:moveTo>
                      <a:cubicBezTo>
                        <a:pt x="2803" y="1"/>
                        <a:pt x="2586" y="180"/>
                        <a:pt x="2586" y="186"/>
                      </a:cubicBezTo>
                      <a:cubicBezTo>
                        <a:pt x="2539" y="125"/>
                        <a:pt x="2477" y="84"/>
                        <a:pt x="2409" y="64"/>
                      </a:cubicBezTo>
                      <a:cubicBezTo>
                        <a:pt x="2372" y="54"/>
                        <a:pt x="2335" y="49"/>
                        <a:pt x="2298" y="49"/>
                      </a:cubicBezTo>
                      <a:cubicBezTo>
                        <a:pt x="2261" y="49"/>
                        <a:pt x="2226" y="54"/>
                        <a:pt x="2192" y="64"/>
                      </a:cubicBezTo>
                      <a:cubicBezTo>
                        <a:pt x="2124" y="77"/>
                        <a:pt x="2069" y="125"/>
                        <a:pt x="2035" y="186"/>
                      </a:cubicBezTo>
                      <a:cubicBezTo>
                        <a:pt x="1892" y="111"/>
                        <a:pt x="1743" y="57"/>
                        <a:pt x="1593" y="23"/>
                      </a:cubicBezTo>
                      <a:cubicBezTo>
                        <a:pt x="1543" y="16"/>
                        <a:pt x="1491" y="12"/>
                        <a:pt x="1440" y="12"/>
                      </a:cubicBezTo>
                      <a:cubicBezTo>
                        <a:pt x="1235" y="12"/>
                        <a:pt x="1032" y="73"/>
                        <a:pt x="913" y="248"/>
                      </a:cubicBezTo>
                      <a:cubicBezTo>
                        <a:pt x="831" y="356"/>
                        <a:pt x="797" y="479"/>
                        <a:pt x="797" y="615"/>
                      </a:cubicBezTo>
                      <a:cubicBezTo>
                        <a:pt x="675" y="622"/>
                        <a:pt x="572" y="710"/>
                        <a:pt x="545" y="833"/>
                      </a:cubicBezTo>
                      <a:cubicBezTo>
                        <a:pt x="532" y="853"/>
                        <a:pt x="532" y="880"/>
                        <a:pt x="545" y="908"/>
                      </a:cubicBezTo>
                      <a:cubicBezTo>
                        <a:pt x="402" y="969"/>
                        <a:pt x="280" y="1071"/>
                        <a:pt x="205" y="1207"/>
                      </a:cubicBezTo>
                      <a:cubicBezTo>
                        <a:pt x="164" y="1268"/>
                        <a:pt x="137" y="1336"/>
                        <a:pt x="117" y="1404"/>
                      </a:cubicBezTo>
                      <a:cubicBezTo>
                        <a:pt x="76" y="1622"/>
                        <a:pt x="103" y="1846"/>
                        <a:pt x="205" y="2044"/>
                      </a:cubicBezTo>
                      <a:cubicBezTo>
                        <a:pt x="178" y="2057"/>
                        <a:pt x="157" y="2071"/>
                        <a:pt x="137" y="2091"/>
                      </a:cubicBezTo>
                      <a:cubicBezTo>
                        <a:pt x="123" y="2105"/>
                        <a:pt x="117" y="2125"/>
                        <a:pt x="110" y="2146"/>
                      </a:cubicBezTo>
                      <a:cubicBezTo>
                        <a:pt x="83" y="2234"/>
                        <a:pt x="96" y="2329"/>
                        <a:pt x="144" y="2404"/>
                      </a:cubicBezTo>
                      <a:cubicBezTo>
                        <a:pt x="83" y="2466"/>
                        <a:pt x="42" y="2547"/>
                        <a:pt x="21" y="2629"/>
                      </a:cubicBezTo>
                      <a:cubicBezTo>
                        <a:pt x="1" y="2717"/>
                        <a:pt x="21" y="2806"/>
                        <a:pt x="69" y="2874"/>
                      </a:cubicBezTo>
                      <a:cubicBezTo>
                        <a:pt x="205" y="3051"/>
                        <a:pt x="178" y="3234"/>
                        <a:pt x="205" y="3459"/>
                      </a:cubicBezTo>
                      <a:cubicBezTo>
                        <a:pt x="212" y="3486"/>
                        <a:pt x="606" y="3629"/>
                        <a:pt x="627" y="3629"/>
                      </a:cubicBezTo>
                      <a:cubicBezTo>
                        <a:pt x="925" y="3658"/>
                        <a:pt x="1135" y="3697"/>
                        <a:pt x="1362" y="3697"/>
                      </a:cubicBezTo>
                      <a:cubicBezTo>
                        <a:pt x="1507" y="3697"/>
                        <a:pt x="1659" y="3681"/>
                        <a:pt x="1845" y="3636"/>
                      </a:cubicBezTo>
                      <a:cubicBezTo>
                        <a:pt x="2716" y="3411"/>
                        <a:pt x="3593" y="3234"/>
                        <a:pt x="4485" y="3105"/>
                      </a:cubicBezTo>
                      <a:cubicBezTo>
                        <a:pt x="4491" y="3085"/>
                        <a:pt x="4505" y="2840"/>
                        <a:pt x="4519" y="2826"/>
                      </a:cubicBezTo>
                      <a:cubicBezTo>
                        <a:pt x="4539" y="2799"/>
                        <a:pt x="4559" y="2778"/>
                        <a:pt x="4573" y="2751"/>
                      </a:cubicBezTo>
                      <a:cubicBezTo>
                        <a:pt x="4593" y="2731"/>
                        <a:pt x="4607" y="2704"/>
                        <a:pt x="4614" y="2676"/>
                      </a:cubicBezTo>
                      <a:cubicBezTo>
                        <a:pt x="4627" y="2649"/>
                        <a:pt x="4627" y="2622"/>
                        <a:pt x="4621" y="2595"/>
                      </a:cubicBezTo>
                      <a:cubicBezTo>
                        <a:pt x="4661" y="2561"/>
                        <a:pt x="4682" y="2520"/>
                        <a:pt x="4682" y="2472"/>
                      </a:cubicBezTo>
                      <a:cubicBezTo>
                        <a:pt x="4682" y="2425"/>
                        <a:pt x="4661" y="2377"/>
                        <a:pt x="4621" y="2350"/>
                      </a:cubicBezTo>
                      <a:cubicBezTo>
                        <a:pt x="4675" y="2255"/>
                        <a:pt x="4702" y="2153"/>
                        <a:pt x="4702" y="2044"/>
                      </a:cubicBezTo>
                      <a:cubicBezTo>
                        <a:pt x="4702" y="1935"/>
                        <a:pt x="4668" y="1833"/>
                        <a:pt x="4607" y="1744"/>
                      </a:cubicBezTo>
                      <a:cubicBezTo>
                        <a:pt x="4702" y="1595"/>
                        <a:pt x="4709" y="1404"/>
                        <a:pt x="4627" y="1248"/>
                      </a:cubicBezTo>
                      <a:cubicBezTo>
                        <a:pt x="4593" y="1159"/>
                        <a:pt x="4512" y="1105"/>
                        <a:pt x="4423" y="1091"/>
                      </a:cubicBezTo>
                      <a:cubicBezTo>
                        <a:pt x="4423" y="996"/>
                        <a:pt x="4376" y="908"/>
                        <a:pt x="4308" y="839"/>
                      </a:cubicBezTo>
                      <a:cubicBezTo>
                        <a:pt x="4219" y="758"/>
                        <a:pt x="4110" y="703"/>
                        <a:pt x="3995" y="683"/>
                      </a:cubicBezTo>
                      <a:cubicBezTo>
                        <a:pt x="4015" y="635"/>
                        <a:pt x="4022" y="595"/>
                        <a:pt x="4008" y="547"/>
                      </a:cubicBezTo>
                      <a:cubicBezTo>
                        <a:pt x="4008" y="506"/>
                        <a:pt x="3995" y="472"/>
                        <a:pt x="3981" y="438"/>
                      </a:cubicBezTo>
                      <a:cubicBezTo>
                        <a:pt x="3936" y="362"/>
                        <a:pt x="3856" y="315"/>
                        <a:pt x="3768" y="315"/>
                      </a:cubicBezTo>
                      <a:cubicBezTo>
                        <a:pt x="3762" y="315"/>
                        <a:pt x="3756" y="315"/>
                        <a:pt x="3750" y="316"/>
                      </a:cubicBezTo>
                      <a:cubicBezTo>
                        <a:pt x="3654" y="322"/>
                        <a:pt x="3573" y="370"/>
                        <a:pt x="3512" y="445"/>
                      </a:cubicBezTo>
                      <a:cubicBezTo>
                        <a:pt x="3491" y="234"/>
                        <a:pt x="3342" y="57"/>
                        <a:pt x="3137" y="9"/>
                      </a:cubicBezTo>
                      <a:cubicBezTo>
                        <a:pt x="3107" y="4"/>
                        <a:pt x="3077" y="1"/>
                        <a:pt x="3048" y="1"/>
                      </a:cubicBezTo>
                      <a:close/>
                    </a:path>
                  </a:pathLst>
                </a:custGeom>
                <a:solidFill>
                  <a:srgbClr val="E69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45"/>
                <p:cNvSpPr/>
                <p:nvPr/>
              </p:nvSpPr>
              <p:spPr>
                <a:xfrm>
                  <a:off x="4499611" y="2697365"/>
                  <a:ext cx="120555" cy="51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" h="641" extrusionOk="0">
                      <a:moveTo>
                        <a:pt x="0" y="1"/>
                      </a:moveTo>
                      <a:lnTo>
                        <a:pt x="0" y="640"/>
                      </a:lnTo>
                      <a:lnTo>
                        <a:pt x="1490" y="640"/>
                      </a:lnTo>
                      <a:lnTo>
                        <a:pt x="1490" y="1"/>
                      </a:ln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45"/>
                <p:cNvSpPr/>
                <p:nvPr/>
              </p:nvSpPr>
              <p:spPr>
                <a:xfrm>
                  <a:off x="4408810" y="2338692"/>
                  <a:ext cx="300457" cy="379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" h="4689" extrusionOk="0">
                      <a:moveTo>
                        <a:pt x="1865" y="1"/>
                      </a:moveTo>
                      <a:cubicBezTo>
                        <a:pt x="1144" y="1"/>
                        <a:pt x="422" y="382"/>
                        <a:pt x="123" y="1069"/>
                      </a:cubicBezTo>
                      <a:cubicBezTo>
                        <a:pt x="1" y="1348"/>
                        <a:pt x="35" y="1620"/>
                        <a:pt x="35" y="2049"/>
                      </a:cubicBezTo>
                      <a:cubicBezTo>
                        <a:pt x="35" y="3341"/>
                        <a:pt x="810" y="4688"/>
                        <a:pt x="1872" y="4688"/>
                      </a:cubicBezTo>
                      <a:cubicBezTo>
                        <a:pt x="2926" y="4688"/>
                        <a:pt x="3702" y="3341"/>
                        <a:pt x="3702" y="2049"/>
                      </a:cubicBezTo>
                      <a:cubicBezTo>
                        <a:pt x="3702" y="1559"/>
                        <a:pt x="3715" y="1151"/>
                        <a:pt x="3511" y="831"/>
                      </a:cubicBezTo>
                      <a:cubicBezTo>
                        <a:pt x="3185" y="293"/>
                        <a:pt x="2498" y="1"/>
                        <a:pt x="1865" y="1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970;p45"/>
                <p:cNvSpPr/>
                <p:nvPr/>
              </p:nvSpPr>
              <p:spPr>
                <a:xfrm>
                  <a:off x="4512466" y="2705612"/>
                  <a:ext cx="87081" cy="1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" h="185" extrusionOk="0">
                      <a:moveTo>
                        <a:pt x="46" y="0"/>
                      </a:moveTo>
                      <a:cubicBezTo>
                        <a:pt x="21" y="0"/>
                        <a:pt x="0" y="36"/>
                        <a:pt x="32" y="55"/>
                      </a:cubicBezTo>
                      <a:cubicBezTo>
                        <a:pt x="202" y="137"/>
                        <a:pt x="392" y="184"/>
                        <a:pt x="590" y="184"/>
                      </a:cubicBezTo>
                      <a:cubicBezTo>
                        <a:pt x="746" y="184"/>
                        <a:pt x="903" y="150"/>
                        <a:pt x="1045" y="96"/>
                      </a:cubicBezTo>
                      <a:cubicBezTo>
                        <a:pt x="1076" y="90"/>
                        <a:pt x="1057" y="40"/>
                        <a:pt x="1033" y="40"/>
                      </a:cubicBezTo>
                      <a:cubicBezTo>
                        <a:pt x="1030" y="40"/>
                        <a:pt x="1028" y="40"/>
                        <a:pt x="1025" y="42"/>
                      </a:cubicBezTo>
                      <a:cubicBezTo>
                        <a:pt x="884" y="97"/>
                        <a:pt x="735" y="124"/>
                        <a:pt x="586" y="124"/>
                      </a:cubicBezTo>
                      <a:cubicBezTo>
                        <a:pt x="403" y="124"/>
                        <a:pt x="220" y="83"/>
                        <a:pt x="52" y="1"/>
                      </a:cubicBezTo>
                      <a:cubicBezTo>
                        <a:pt x="50" y="0"/>
                        <a:pt x="48" y="0"/>
                        <a:pt x="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971;p45"/>
                <p:cNvSpPr/>
                <p:nvPr/>
              </p:nvSpPr>
              <p:spPr>
                <a:xfrm>
                  <a:off x="4457889" y="2468868"/>
                  <a:ext cx="69454" cy="22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276" extrusionOk="0">
                      <a:moveTo>
                        <a:pt x="619" y="0"/>
                      </a:moveTo>
                      <a:cubicBezTo>
                        <a:pt x="597" y="0"/>
                        <a:pt x="574" y="1"/>
                        <a:pt x="550" y="3"/>
                      </a:cubicBezTo>
                      <a:cubicBezTo>
                        <a:pt x="387" y="10"/>
                        <a:pt x="237" y="58"/>
                        <a:pt x="101" y="146"/>
                      </a:cubicBezTo>
                      <a:cubicBezTo>
                        <a:pt x="0" y="225"/>
                        <a:pt x="10" y="276"/>
                        <a:pt x="82" y="276"/>
                      </a:cubicBezTo>
                      <a:cubicBezTo>
                        <a:pt x="97" y="276"/>
                        <a:pt x="115" y="273"/>
                        <a:pt x="135" y="269"/>
                      </a:cubicBezTo>
                      <a:cubicBezTo>
                        <a:pt x="264" y="235"/>
                        <a:pt x="394" y="214"/>
                        <a:pt x="530" y="207"/>
                      </a:cubicBezTo>
                      <a:cubicBezTo>
                        <a:pt x="679" y="194"/>
                        <a:pt x="795" y="228"/>
                        <a:pt x="829" y="126"/>
                      </a:cubicBezTo>
                      <a:cubicBezTo>
                        <a:pt x="858" y="38"/>
                        <a:pt x="757" y="0"/>
                        <a:pt x="6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45"/>
                <p:cNvSpPr/>
                <p:nvPr/>
              </p:nvSpPr>
              <p:spPr>
                <a:xfrm>
                  <a:off x="4598820" y="2469596"/>
                  <a:ext cx="70425" cy="1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244" extrusionOk="0">
                      <a:moveTo>
                        <a:pt x="274" y="0"/>
                      </a:moveTo>
                      <a:cubicBezTo>
                        <a:pt x="116" y="0"/>
                        <a:pt x="0" y="42"/>
                        <a:pt x="32" y="137"/>
                      </a:cubicBezTo>
                      <a:cubicBezTo>
                        <a:pt x="55" y="194"/>
                        <a:pt x="102" y="206"/>
                        <a:pt x="166" y="206"/>
                      </a:cubicBezTo>
                      <a:cubicBezTo>
                        <a:pt x="217" y="206"/>
                        <a:pt x="278" y="198"/>
                        <a:pt x="345" y="198"/>
                      </a:cubicBezTo>
                      <a:cubicBezTo>
                        <a:pt x="474" y="205"/>
                        <a:pt x="610" y="219"/>
                        <a:pt x="739" y="239"/>
                      </a:cubicBezTo>
                      <a:cubicBezTo>
                        <a:pt x="756" y="242"/>
                        <a:pt x="771" y="243"/>
                        <a:pt x="784" y="243"/>
                      </a:cubicBezTo>
                      <a:cubicBezTo>
                        <a:pt x="861" y="243"/>
                        <a:pt x="871" y="193"/>
                        <a:pt x="760" y="124"/>
                      </a:cubicBezTo>
                      <a:cubicBezTo>
                        <a:pt x="624" y="42"/>
                        <a:pt x="467" y="1"/>
                        <a:pt x="311" y="1"/>
                      </a:cubicBezTo>
                      <a:cubicBezTo>
                        <a:pt x="298" y="1"/>
                        <a:pt x="286" y="0"/>
                        <a:pt x="2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45"/>
                <p:cNvSpPr/>
                <p:nvPr/>
              </p:nvSpPr>
              <p:spPr>
                <a:xfrm>
                  <a:off x="4554026" y="2542770"/>
                  <a:ext cx="33636" cy="52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" h="655" extrusionOk="0">
                      <a:moveTo>
                        <a:pt x="84" y="0"/>
                      </a:moveTo>
                      <a:cubicBezTo>
                        <a:pt x="55" y="0"/>
                        <a:pt x="50" y="55"/>
                        <a:pt x="82" y="55"/>
                      </a:cubicBezTo>
                      <a:cubicBezTo>
                        <a:pt x="157" y="62"/>
                        <a:pt x="218" y="96"/>
                        <a:pt x="266" y="157"/>
                      </a:cubicBezTo>
                      <a:cubicBezTo>
                        <a:pt x="416" y="333"/>
                        <a:pt x="286" y="601"/>
                        <a:pt x="66" y="601"/>
                      </a:cubicBezTo>
                      <a:cubicBezTo>
                        <a:pt x="56" y="601"/>
                        <a:pt x="45" y="601"/>
                        <a:pt x="35" y="600"/>
                      </a:cubicBezTo>
                      <a:cubicBezTo>
                        <a:pt x="14" y="600"/>
                        <a:pt x="1" y="606"/>
                        <a:pt x="1" y="627"/>
                      </a:cubicBezTo>
                      <a:cubicBezTo>
                        <a:pt x="1" y="640"/>
                        <a:pt x="8" y="654"/>
                        <a:pt x="28" y="654"/>
                      </a:cubicBezTo>
                      <a:lnTo>
                        <a:pt x="55" y="654"/>
                      </a:lnTo>
                      <a:cubicBezTo>
                        <a:pt x="225" y="654"/>
                        <a:pt x="368" y="525"/>
                        <a:pt x="389" y="362"/>
                      </a:cubicBezTo>
                      <a:cubicBezTo>
                        <a:pt x="402" y="178"/>
                        <a:pt x="273" y="15"/>
                        <a:pt x="89" y="1"/>
                      </a:cubicBezTo>
                      <a:cubicBezTo>
                        <a:pt x="87" y="1"/>
                        <a:pt x="86" y="0"/>
                        <a:pt x="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974;p45"/>
                <p:cNvSpPr/>
                <p:nvPr/>
              </p:nvSpPr>
              <p:spPr>
                <a:xfrm>
                  <a:off x="4611271" y="2508164"/>
                  <a:ext cx="19324" cy="3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443" extrusionOk="0">
                      <a:moveTo>
                        <a:pt x="116" y="0"/>
                      </a:moveTo>
                      <a:cubicBezTo>
                        <a:pt x="55" y="0"/>
                        <a:pt x="0" y="102"/>
                        <a:pt x="0" y="225"/>
                      </a:cubicBezTo>
                      <a:cubicBezTo>
                        <a:pt x="0" y="347"/>
                        <a:pt x="48" y="443"/>
                        <a:pt x="116" y="443"/>
                      </a:cubicBezTo>
                      <a:cubicBezTo>
                        <a:pt x="184" y="443"/>
                        <a:pt x="238" y="347"/>
                        <a:pt x="238" y="225"/>
                      </a:cubicBezTo>
                      <a:cubicBezTo>
                        <a:pt x="238" y="102"/>
                        <a:pt x="184" y="0"/>
                        <a:pt x="1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45"/>
                <p:cNvSpPr/>
                <p:nvPr/>
              </p:nvSpPr>
              <p:spPr>
                <a:xfrm>
                  <a:off x="4497913" y="2508164"/>
                  <a:ext cx="19324" cy="3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443" extrusionOk="0">
                      <a:moveTo>
                        <a:pt x="123" y="0"/>
                      </a:moveTo>
                      <a:cubicBezTo>
                        <a:pt x="55" y="0"/>
                        <a:pt x="1" y="102"/>
                        <a:pt x="1" y="225"/>
                      </a:cubicBezTo>
                      <a:cubicBezTo>
                        <a:pt x="1" y="347"/>
                        <a:pt x="55" y="443"/>
                        <a:pt x="123" y="443"/>
                      </a:cubicBezTo>
                      <a:cubicBezTo>
                        <a:pt x="184" y="443"/>
                        <a:pt x="239" y="347"/>
                        <a:pt x="239" y="225"/>
                      </a:cubicBezTo>
                      <a:cubicBezTo>
                        <a:pt x="239" y="102"/>
                        <a:pt x="184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45"/>
                <p:cNvSpPr/>
                <p:nvPr/>
              </p:nvSpPr>
              <p:spPr>
                <a:xfrm>
                  <a:off x="4664636" y="2508649"/>
                  <a:ext cx="77621" cy="8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" h="1031" extrusionOk="0">
                      <a:moveTo>
                        <a:pt x="537" y="0"/>
                      </a:moveTo>
                      <a:cubicBezTo>
                        <a:pt x="347" y="0"/>
                        <a:pt x="157" y="162"/>
                        <a:pt x="82" y="389"/>
                      </a:cubicBezTo>
                      <a:cubicBezTo>
                        <a:pt x="0" y="668"/>
                        <a:pt x="102" y="947"/>
                        <a:pt x="320" y="1015"/>
                      </a:cubicBezTo>
                      <a:cubicBezTo>
                        <a:pt x="353" y="1025"/>
                        <a:pt x="387" y="1030"/>
                        <a:pt x="422" y="1030"/>
                      </a:cubicBezTo>
                      <a:cubicBezTo>
                        <a:pt x="611" y="1030"/>
                        <a:pt x="803" y="877"/>
                        <a:pt x="878" y="641"/>
                      </a:cubicBezTo>
                      <a:cubicBezTo>
                        <a:pt x="960" y="368"/>
                        <a:pt x="858" y="83"/>
                        <a:pt x="633" y="15"/>
                      </a:cubicBezTo>
                      <a:cubicBezTo>
                        <a:pt x="601" y="5"/>
                        <a:pt x="569" y="0"/>
                        <a:pt x="537" y="0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45"/>
                <p:cNvSpPr/>
                <p:nvPr/>
              </p:nvSpPr>
              <p:spPr>
                <a:xfrm>
                  <a:off x="4376388" y="2508649"/>
                  <a:ext cx="78187" cy="8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" h="1031" extrusionOk="0">
                      <a:moveTo>
                        <a:pt x="423" y="0"/>
                      </a:moveTo>
                      <a:cubicBezTo>
                        <a:pt x="391" y="0"/>
                        <a:pt x="358" y="5"/>
                        <a:pt x="327" y="15"/>
                      </a:cubicBezTo>
                      <a:cubicBezTo>
                        <a:pt x="109" y="83"/>
                        <a:pt x="0" y="368"/>
                        <a:pt x="89" y="641"/>
                      </a:cubicBezTo>
                      <a:cubicBezTo>
                        <a:pt x="164" y="877"/>
                        <a:pt x="351" y="1030"/>
                        <a:pt x="539" y="1030"/>
                      </a:cubicBezTo>
                      <a:cubicBezTo>
                        <a:pt x="573" y="1030"/>
                        <a:pt x="606" y="1025"/>
                        <a:pt x="640" y="1015"/>
                      </a:cubicBezTo>
                      <a:cubicBezTo>
                        <a:pt x="857" y="947"/>
                        <a:pt x="966" y="668"/>
                        <a:pt x="878" y="389"/>
                      </a:cubicBezTo>
                      <a:cubicBezTo>
                        <a:pt x="808" y="162"/>
                        <a:pt x="614" y="0"/>
                        <a:pt x="423" y="0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45"/>
                <p:cNvSpPr/>
                <p:nvPr/>
              </p:nvSpPr>
              <p:spPr>
                <a:xfrm>
                  <a:off x="4407193" y="2335943"/>
                  <a:ext cx="304823" cy="2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2772" extrusionOk="0">
                      <a:moveTo>
                        <a:pt x="1892" y="1"/>
                      </a:moveTo>
                      <a:cubicBezTo>
                        <a:pt x="1157" y="1"/>
                        <a:pt x="422" y="389"/>
                        <a:pt x="123" y="1083"/>
                      </a:cubicBezTo>
                      <a:cubicBezTo>
                        <a:pt x="0" y="1362"/>
                        <a:pt x="21" y="1640"/>
                        <a:pt x="41" y="2069"/>
                      </a:cubicBezTo>
                      <a:cubicBezTo>
                        <a:pt x="48" y="2443"/>
                        <a:pt x="68" y="2729"/>
                        <a:pt x="102" y="2756"/>
                      </a:cubicBezTo>
                      <a:cubicBezTo>
                        <a:pt x="112" y="2767"/>
                        <a:pt x="120" y="2771"/>
                        <a:pt x="129" y="2771"/>
                      </a:cubicBezTo>
                      <a:cubicBezTo>
                        <a:pt x="173" y="2771"/>
                        <a:pt x="200" y="2635"/>
                        <a:pt x="211" y="2607"/>
                      </a:cubicBezTo>
                      <a:cubicBezTo>
                        <a:pt x="238" y="2498"/>
                        <a:pt x="252" y="2382"/>
                        <a:pt x="252" y="2266"/>
                      </a:cubicBezTo>
                      <a:cubicBezTo>
                        <a:pt x="252" y="2212"/>
                        <a:pt x="238" y="2158"/>
                        <a:pt x="238" y="2096"/>
                      </a:cubicBezTo>
                      <a:cubicBezTo>
                        <a:pt x="238" y="2042"/>
                        <a:pt x="245" y="1981"/>
                        <a:pt x="259" y="1919"/>
                      </a:cubicBezTo>
                      <a:cubicBezTo>
                        <a:pt x="259" y="1906"/>
                        <a:pt x="259" y="1831"/>
                        <a:pt x="266" y="1817"/>
                      </a:cubicBezTo>
                      <a:cubicBezTo>
                        <a:pt x="354" y="1749"/>
                        <a:pt x="422" y="1661"/>
                        <a:pt x="476" y="1566"/>
                      </a:cubicBezTo>
                      <a:cubicBezTo>
                        <a:pt x="517" y="1470"/>
                        <a:pt x="531" y="1362"/>
                        <a:pt x="524" y="1259"/>
                      </a:cubicBezTo>
                      <a:lnTo>
                        <a:pt x="524" y="1259"/>
                      </a:lnTo>
                      <a:cubicBezTo>
                        <a:pt x="566" y="1265"/>
                        <a:pt x="607" y="1268"/>
                        <a:pt x="648" y="1268"/>
                      </a:cubicBezTo>
                      <a:cubicBezTo>
                        <a:pt x="891" y="1268"/>
                        <a:pt x="1123" y="1168"/>
                        <a:pt x="1286" y="987"/>
                      </a:cubicBezTo>
                      <a:cubicBezTo>
                        <a:pt x="1361" y="1069"/>
                        <a:pt x="1470" y="1117"/>
                        <a:pt x="1579" y="1117"/>
                      </a:cubicBezTo>
                      <a:cubicBezTo>
                        <a:pt x="1769" y="1117"/>
                        <a:pt x="1824" y="1055"/>
                        <a:pt x="1824" y="1055"/>
                      </a:cubicBezTo>
                      <a:lnTo>
                        <a:pt x="1824" y="1055"/>
                      </a:lnTo>
                      <a:cubicBezTo>
                        <a:pt x="1824" y="1055"/>
                        <a:pt x="1790" y="1225"/>
                        <a:pt x="1905" y="1259"/>
                      </a:cubicBezTo>
                      <a:cubicBezTo>
                        <a:pt x="1927" y="1266"/>
                        <a:pt x="1947" y="1268"/>
                        <a:pt x="1966" y="1268"/>
                      </a:cubicBezTo>
                      <a:cubicBezTo>
                        <a:pt x="2155" y="1268"/>
                        <a:pt x="2211" y="987"/>
                        <a:pt x="2211" y="987"/>
                      </a:cubicBezTo>
                      <a:cubicBezTo>
                        <a:pt x="2286" y="1028"/>
                        <a:pt x="2369" y="1049"/>
                        <a:pt x="2452" y="1049"/>
                      </a:cubicBezTo>
                      <a:cubicBezTo>
                        <a:pt x="2519" y="1049"/>
                        <a:pt x="2586" y="1035"/>
                        <a:pt x="2647" y="1008"/>
                      </a:cubicBezTo>
                      <a:cubicBezTo>
                        <a:pt x="2701" y="1089"/>
                        <a:pt x="2783" y="1151"/>
                        <a:pt x="2871" y="1178"/>
                      </a:cubicBezTo>
                      <a:cubicBezTo>
                        <a:pt x="2933" y="1191"/>
                        <a:pt x="2995" y="1198"/>
                        <a:pt x="3058" y="1198"/>
                      </a:cubicBezTo>
                      <a:cubicBezTo>
                        <a:pt x="3121" y="1198"/>
                        <a:pt x="3184" y="1191"/>
                        <a:pt x="3245" y="1178"/>
                      </a:cubicBezTo>
                      <a:lnTo>
                        <a:pt x="3245" y="1178"/>
                      </a:lnTo>
                      <a:cubicBezTo>
                        <a:pt x="3232" y="1253"/>
                        <a:pt x="3252" y="1327"/>
                        <a:pt x="3293" y="1396"/>
                      </a:cubicBezTo>
                      <a:cubicBezTo>
                        <a:pt x="3341" y="1464"/>
                        <a:pt x="3402" y="1511"/>
                        <a:pt x="3470" y="1538"/>
                      </a:cubicBezTo>
                      <a:cubicBezTo>
                        <a:pt x="3456" y="1538"/>
                        <a:pt x="3422" y="1702"/>
                        <a:pt x="3470" y="1865"/>
                      </a:cubicBezTo>
                      <a:cubicBezTo>
                        <a:pt x="3511" y="2001"/>
                        <a:pt x="3613" y="2096"/>
                        <a:pt x="3620" y="2171"/>
                      </a:cubicBezTo>
                      <a:cubicBezTo>
                        <a:pt x="3626" y="2246"/>
                        <a:pt x="3640" y="2334"/>
                        <a:pt x="3647" y="2402"/>
                      </a:cubicBezTo>
                      <a:cubicBezTo>
                        <a:pt x="3647" y="2470"/>
                        <a:pt x="3667" y="2539"/>
                        <a:pt x="3695" y="2600"/>
                      </a:cubicBezTo>
                      <a:cubicBezTo>
                        <a:pt x="3696" y="2601"/>
                        <a:pt x="3698" y="2602"/>
                        <a:pt x="3700" y="2602"/>
                      </a:cubicBezTo>
                      <a:cubicBezTo>
                        <a:pt x="3715" y="2602"/>
                        <a:pt x="3716" y="2538"/>
                        <a:pt x="3729" y="2334"/>
                      </a:cubicBezTo>
                      <a:cubicBezTo>
                        <a:pt x="3742" y="2239"/>
                        <a:pt x="3756" y="2151"/>
                        <a:pt x="3756" y="2062"/>
                      </a:cubicBezTo>
                      <a:cubicBezTo>
                        <a:pt x="3756" y="1566"/>
                        <a:pt x="3769" y="1157"/>
                        <a:pt x="3565" y="831"/>
                      </a:cubicBezTo>
                      <a:cubicBezTo>
                        <a:pt x="3225" y="300"/>
                        <a:pt x="2531" y="1"/>
                        <a:pt x="1892" y="1"/>
                      </a:cubicBezTo>
                      <a:close/>
                    </a:path>
                  </a:pathLst>
                </a:custGeom>
                <a:solidFill>
                  <a:srgbClr val="E691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45"/>
                <p:cNvSpPr/>
                <p:nvPr/>
              </p:nvSpPr>
              <p:spPr>
                <a:xfrm>
                  <a:off x="4534216" y="2293494"/>
                  <a:ext cx="25954" cy="31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" h="390" extrusionOk="0">
                      <a:moveTo>
                        <a:pt x="40" y="0"/>
                      </a:moveTo>
                      <a:cubicBezTo>
                        <a:pt x="28" y="0"/>
                        <a:pt x="13" y="11"/>
                        <a:pt x="8" y="22"/>
                      </a:cubicBezTo>
                      <a:cubicBezTo>
                        <a:pt x="1" y="43"/>
                        <a:pt x="8" y="63"/>
                        <a:pt x="21" y="70"/>
                      </a:cubicBezTo>
                      <a:cubicBezTo>
                        <a:pt x="144" y="124"/>
                        <a:pt x="225" y="233"/>
                        <a:pt x="253" y="363"/>
                      </a:cubicBezTo>
                      <a:cubicBezTo>
                        <a:pt x="253" y="376"/>
                        <a:pt x="266" y="390"/>
                        <a:pt x="287" y="390"/>
                      </a:cubicBezTo>
                      <a:lnTo>
                        <a:pt x="293" y="383"/>
                      </a:lnTo>
                      <a:cubicBezTo>
                        <a:pt x="307" y="383"/>
                        <a:pt x="321" y="363"/>
                        <a:pt x="321" y="342"/>
                      </a:cubicBezTo>
                      <a:cubicBezTo>
                        <a:pt x="293" y="192"/>
                        <a:pt x="191" y="70"/>
                        <a:pt x="48" y="2"/>
                      </a:cubicBezTo>
                      <a:cubicBezTo>
                        <a:pt x="46" y="1"/>
                        <a:pt x="43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45"/>
                <p:cNvSpPr/>
                <p:nvPr/>
              </p:nvSpPr>
              <p:spPr>
                <a:xfrm>
                  <a:off x="4435250" y="2402567"/>
                  <a:ext cx="15443" cy="33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416" extrusionOk="0">
                      <a:moveTo>
                        <a:pt x="34" y="0"/>
                      </a:moveTo>
                      <a:cubicBezTo>
                        <a:pt x="14" y="0"/>
                        <a:pt x="0" y="14"/>
                        <a:pt x="0" y="34"/>
                      </a:cubicBezTo>
                      <a:cubicBezTo>
                        <a:pt x="7" y="163"/>
                        <a:pt x="48" y="286"/>
                        <a:pt x="116" y="395"/>
                      </a:cubicBezTo>
                      <a:cubicBezTo>
                        <a:pt x="123" y="408"/>
                        <a:pt x="136" y="408"/>
                        <a:pt x="150" y="415"/>
                      </a:cubicBezTo>
                      <a:cubicBezTo>
                        <a:pt x="157" y="415"/>
                        <a:pt x="163" y="408"/>
                        <a:pt x="163" y="408"/>
                      </a:cubicBezTo>
                      <a:cubicBezTo>
                        <a:pt x="184" y="395"/>
                        <a:pt x="191" y="374"/>
                        <a:pt x="177" y="361"/>
                      </a:cubicBezTo>
                      <a:cubicBezTo>
                        <a:pt x="116" y="259"/>
                        <a:pt x="82" y="150"/>
                        <a:pt x="68" y="34"/>
                      </a:cubicBezTo>
                      <a:cubicBezTo>
                        <a:pt x="68" y="14"/>
                        <a:pt x="55" y="0"/>
                        <a:pt x="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45"/>
                <p:cNvSpPr/>
                <p:nvPr/>
              </p:nvSpPr>
              <p:spPr>
                <a:xfrm>
                  <a:off x="4486916" y="2329555"/>
                  <a:ext cx="19324" cy="54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672" extrusionOk="0">
                      <a:moveTo>
                        <a:pt x="101" y="0"/>
                      </a:moveTo>
                      <a:cubicBezTo>
                        <a:pt x="93" y="0"/>
                        <a:pt x="84" y="4"/>
                        <a:pt x="76" y="12"/>
                      </a:cubicBezTo>
                      <a:cubicBezTo>
                        <a:pt x="21" y="59"/>
                        <a:pt x="1" y="127"/>
                        <a:pt x="8" y="195"/>
                      </a:cubicBezTo>
                      <a:cubicBezTo>
                        <a:pt x="21" y="270"/>
                        <a:pt x="76" y="338"/>
                        <a:pt x="150" y="366"/>
                      </a:cubicBezTo>
                      <a:cubicBezTo>
                        <a:pt x="96" y="454"/>
                        <a:pt x="96" y="563"/>
                        <a:pt x="150" y="651"/>
                      </a:cubicBezTo>
                      <a:cubicBezTo>
                        <a:pt x="150" y="665"/>
                        <a:pt x="164" y="672"/>
                        <a:pt x="178" y="672"/>
                      </a:cubicBezTo>
                      <a:cubicBezTo>
                        <a:pt x="184" y="672"/>
                        <a:pt x="191" y="672"/>
                        <a:pt x="191" y="665"/>
                      </a:cubicBezTo>
                      <a:cubicBezTo>
                        <a:pt x="212" y="658"/>
                        <a:pt x="218" y="638"/>
                        <a:pt x="212" y="624"/>
                      </a:cubicBezTo>
                      <a:cubicBezTo>
                        <a:pt x="144" y="468"/>
                        <a:pt x="225" y="379"/>
                        <a:pt x="225" y="379"/>
                      </a:cubicBezTo>
                      <a:cubicBezTo>
                        <a:pt x="232" y="372"/>
                        <a:pt x="239" y="359"/>
                        <a:pt x="239" y="345"/>
                      </a:cubicBezTo>
                      <a:cubicBezTo>
                        <a:pt x="232" y="338"/>
                        <a:pt x="225" y="325"/>
                        <a:pt x="218" y="325"/>
                      </a:cubicBezTo>
                      <a:cubicBezTo>
                        <a:pt x="130" y="284"/>
                        <a:pt x="82" y="236"/>
                        <a:pt x="76" y="189"/>
                      </a:cubicBezTo>
                      <a:cubicBezTo>
                        <a:pt x="69" y="141"/>
                        <a:pt x="89" y="93"/>
                        <a:pt x="123" y="59"/>
                      </a:cubicBezTo>
                      <a:cubicBezTo>
                        <a:pt x="149" y="34"/>
                        <a:pt x="128" y="0"/>
                        <a:pt x="1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45"/>
                <p:cNvSpPr/>
                <p:nvPr/>
              </p:nvSpPr>
              <p:spPr>
                <a:xfrm>
                  <a:off x="4668436" y="2399333"/>
                  <a:ext cx="27329" cy="3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" h="415" extrusionOk="0">
                      <a:moveTo>
                        <a:pt x="298" y="1"/>
                      </a:moveTo>
                      <a:cubicBezTo>
                        <a:pt x="280" y="1"/>
                        <a:pt x="263" y="11"/>
                        <a:pt x="259" y="33"/>
                      </a:cubicBezTo>
                      <a:cubicBezTo>
                        <a:pt x="253" y="169"/>
                        <a:pt x="164" y="292"/>
                        <a:pt x="28" y="346"/>
                      </a:cubicBezTo>
                      <a:cubicBezTo>
                        <a:pt x="14" y="353"/>
                        <a:pt x="1" y="373"/>
                        <a:pt x="8" y="387"/>
                      </a:cubicBezTo>
                      <a:cubicBezTo>
                        <a:pt x="14" y="401"/>
                        <a:pt x="28" y="414"/>
                        <a:pt x="42" y="414"/>
                      </a:cubicBezTo>
                      <a:lnTo>
                        <a:pt x="49" y="414"/>
                      </a:lnTo>
                      <a:cubicBezTo>
                        <a:pt x="205" y="353"/>
                        <a:pt x="314" y="210"/>
                        <a:pt x="334" y="40"/>
                      </a:cubicBezTo>
                      <a:cubicBezTo>
                        <a:pt x="338" y="15"/>
                        <a:pt x="318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45"/>
                <p:cNvSpPr/>
                <p:nvPr/>
              </p:nvSpPr>
              <p:spPr>
                <a:xfrm>
                  <a:off x="4709187" y="2439437"/>
                  <a:ext cx="17141" cy="48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" h="606" extrusionOk="0">
                      <a:moveTo>
                        <a:pt x="139" y="0"/>
                      </a:moveTo>
                      <a:cubicBezTo>
                        <a:pt x="128" y="0"/>
                        <a:pt x="116" y="6"/>
                        <a:pt x="109" y="20"/>
                      </a:cubicBezTo>
                      <a:cubicBezTo>
                        <a:pt x="102" y="27"/>
                        <a:pt x="0" y="245"/>
                        <a:pt x="136" y="585"/>
                      </a:cubicBezTo>
                      <a:cubicBezTo>
                        <a:pt x="143" y="599"/>
                        <a:pt x="157" y="605"/>
                        <a:pt x="170" y="605"/>
                      </a:cubicBezTo>
                      <a:cubicBezTo>
                        <a:pt x="177" y="605"/>
                        <a:pt x="177" y="605"/>
                        <a:pt x="184" y="599"/>
                      </a:cubicBezTo>
                      <a:cubicBezTo>
                        <a:pt x="204" y="592"/>
                        <a:pt x="211" y="571"/>
                        <a:pt x="204" y="558"/>
                      </a:cubicBezTo>
                      <a:cubicBezTo>
                        <a:pt x="75" y="252"/>
                        <a:pt x="170" y="54"/>
                        <a:pt x="170" y="54"/>
                      </a:cubicBezTo>
                      <a:cubicBezTo>
                        <a:pt x="184" y="23"/>
                        <a:pt x="162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45"/>
                <p:cNvSpPr/>
                <p:nvPr/>
              </p:nvSpPr>
              <p:spPr>
                <a:xfrm>
                  <a:off x="4610705" y="2315325"/>
                  <a:ext cx="45764" cy="64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794" extrusionOk="0">
                      <a:moveTo>
                        <a:pt x="528" y="1"/>
                      </a:moveTo>
                      <a:cubicBezTo>
                        <a:pt x="519" y="1"/>
                        <a:pt x="511" y="4"/>
                        <a:pt x="504" y="11"/>
                      </a:cubicBezTo>
                      <a:cubicBezTo>
                        <a:pt x="422" y="86"/>
                        <a:pt x="368" y="181"/>
                        <a:pt x="347" y="283"/>
                      </a:cubicBezTo>
                      <a:cubicBezTo>
                        <a:pt x="334" y="344"/>
                        <a:pt x="327" y="405"/>
                        <a:pt x="327" y="467"/>
                      </a:cubicBezTo>
                      <a:cubicBezTo>
                        <a:pt x="334" y="508"/>
                        <a:pt x="327" y="548"/>
                        <a:pt x="313" y="589"/>
                      </a:cubicBezTo>
                      <a:cubicBezTo>
                        <a:pt x="273" y="623"/>
                        <a:pt x="218" y="644"/>
                        <a:pt x="171" y="650"/>
                      </a:cubicBezTo>
                      <a:cubicBezTo>
                        <a:pt x="103" y="664"/>
                        <a:pt x="35" y="678"/>
                        <a:pt x="7" y="746"/>
                      </a:cubicBezTo>
                      <a:cubicBezTo>
                        <a:pt x="1" y="766"/>
                        <a:pt x="7" y="786"/>
                        <a:pt x="28" y="793"/>
                      </a:cubicBezTo>
                      <a:lnTo>
                        <a:pt x="41" y="793"/>
                      </a:lnTo>
                      <a:cubicBezTo>
                        <a:pt x="55" y="793"/>
                        <a:pt x="69" y="786"/>
                        <a:pt x="75" y="766"/>
                      </a:cubicBezTo>
                      <a:cubicBezTo>
                        <a:pt x="82" y="739"/>
                        <a:pt x="123" y="732"/>
                        <a:pt x="184" y="718"/>
                      </a:cubicBezTo>
                      <a:cubicBezTo>
                        <a:pt x="252" y="712"/>
                        <a:pt x="320" y="684"/>
                        <a:pt x="368" y="630"/>
                      </a:cubicBezTo>
                      <a:cubicBezTo>
                        <a:pt x="395" y="582"/>
                        <a:pt x="409" y="521"/>
                        <a:pt x="402" y="460"/>
                      </a:cubicBezTo>
                      <a:cubicBezTo>
                        <a:pt x="402" y="405"/>
                        <a:pt x="409" y="351"/>
                        <a:pt x="416" y="290"/>
                      </a:cubicBezTo>
                      <a:cubicBezTo>
                        <a:pt x="436" y="201"/>
                        <a:pt x="484" y="120"/>
                        <a:pt x="552" y="58"/>
                      </a:cubicBezTo>
                      <a:cubicBezTo>
                        <a:pt x="565" y="45"/>
                        <a:pt x="565" y="24"/>
                        <a:pt x="552" y="11"/>
                      </a:cubicBezTo>
                      <a:cubicBezTo>
                        <a:pt x="545" y="4"/>
                        <a:pt x="536" y="1"/>
                        <a:pt x="5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45"/>
                <p:cNvSpPr/>
                <p:nvPr/>
              </p:nvSpPr>
              <p:spPr>
                <a:xfrm>
                  <a:off x="4529284" y="2617642"/>
                  <a:ext cx="67756" cy="27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334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7" y="193"/>
                        <a:pt x="185" y="334"/>
                        <a:pt x="407" y="334"/>
                      </a:cubicBezTo>
                      <a:cubicBezTo>
                        <a:pt x="412" y="334"/>
                        <a:pt x="417" y="334"/>
                        <a:pt x="422" y="334"/>
                      </a:cubicBezTo>
                      <a:cubicBezTo>
                        <a:pt x="613" y="334"/>
                        <a:pt x="776" y="204"/>
                        <a:pt x="837" y="27"/>
                      </a:cubicBezTo>
                      <a:lnTo>
                        <a:pt x="837" y="27"/>
                      </a:lnTo>
                      <a:cubicBezTo>
                        <a:pt x="737" y="35"/>
                        <a:pt x="637" y="39"/>
                        <a:pt x="537" y="39"/>
                      </a:cubicBezTo>
                      <a:cubicBezTo>
                        <a:pt x="358" y="39"/>
                        <a:pt x="179" y="26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45"/>
                <p:cNvSpPr/>
                <p:nvPr/>
              </p:nvSpPr>
              <p:spPr>
                <a:xfrm>
                  <a:off x="4604075" y="3385360"/>
                  <a:ext cx="201410" cy="6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1" h="759" extrusionOk="0">
                      <a:moveTo>
                        <a:pt x="24" y="0"/>
                      </a:moveTo>
                      <a:cubicBezTo>
                        <a:pt x="15" y="0"/>
                        <a:pt x="8" y="7"/>
                        <a:pt x="8" y="17"/>
                      </a:cubicBezTo>
                      <a:cubicBezTo>
                        <a:pt x="1" y="30"/>
                        <a:pt x="8" y="44"/>
                        <a:pt x="21" y="44"/>
                      </a:cubicBezTo>
                      <a:cubicBezTo>
                        <a:pt x="35" y="51"/>
                        <a:pt x="1477" y="608"/>
                        <a:pt x="2464" y="758"/>
                      </a:cubicBezTo>
                      <a:cubicBezTo>
                        <a:pt x="2477" y="758"/>
                        <a:pt x="2491" y="751"/>
                        <a:pt x="2491" y="738"/>
                      </a:cubicBezTo>
                      <a:cubicBezTo>
                        <a:pt x="2491" y="724"/>
                        <a:pt x="2484" y="717"/>
                        <a:pt x="2471" y="711"/>
                      </a:cubicBezTo>
                      <a:cubicBezTo>
                        <a:pt x="1491" y="568"/>
                        <a:pt x="48" y="10"/>
                        <a:pt x="35" y="3"/>
                      </a:cubicBezTo>
                      <a:cubicBezTo>
                        <a:pt x="31" y="1"/>
                        <a:pt x="28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45"/>
                <p:cNvSpPr/>
                <p:nvPr/>
              </p:nvSpPr>
              <p:spPr>
                <a:xfrm>
                  <a:off x="4574967" y="3308305"/>
                  <a:ext cx="89749" cy="6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837" extrusionOk="0">
                      <a:moveTo>
                        <a:pt x="27" y="0"/>
                      </a:moveTo>
                      <a:cubicBezTo>
                        <a:pt x="21" y="0"/>
                        <a:pt x="14" y="3"/>
                        <a:pt x="7" y="10"/>
                      </a:cubicBezTo>
                      <a:cubicBezTo>
                        <a:pt x="0" y="17"/>
                        <a:pt x="0" y="31"/>
                        <a:pt x="7" y="37"/>
                      </a:cubicBezTo>
                      <a:cubicBezTo>
                        <a:pt x="21" y="44"/>
                        <a:pt x="749" y="623"/>
                        <a:pt x="1068" y="833"/>
                      </a:cubicBezTo>
                      <a:lnTo>
                        <a:pt x="1082" y="833"/>
                      </a:lnTo>
                      <a:cubicBezTo>
                        <a:pt x="1084" y="836"/>
                        <a:pt x="1087" y="837"/>
                        <a:pt x="1089" y="837"/>
                      </a:cubicBezTo>
                      <a:cubicBezTo>
                        <a:pt x="1093" y="837"/>
                        <a:pt x="1098" y="833"/>
                        <a:pt x="1102" y="833"/>
                      </a:cubicBezTo>
                      <a:cubicBezTo>
                        <a:pt x="1109" y="820"/>
                        <a:pt x="1102" y="806"/>
                        <a:pt x="1096" y="799"/>
                      </a:cubicBezTo>
                      <a:cubicBezTo>
                        <a:pt x="776" y="589"/>
                        <a:pt x="48" y="10"/>
                        <a:pt x="41" y="10"/>
                      </a:cubicBezTo>
                      <a:cubicBezTo>
                        <a:pt x="38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45"/>
                <p:cNvSpPr/>
                <p:nvPr/>
              </p:nvSpPr>
              <p:spPr>
                <a:xfrm>
                  <a:off x="4363127" y="2968552"/>
                  <a:ext cx="13341" cy="55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682" extrusionOk="0">
                      <a:moveTo>
                        <a:pt x="144" y="1"/>
                      </a:moveTo>
                      <a:cubicBezTo>
                        <a:pt x="137" y="1"/>
                        <a:pt x="123" y="8"/>
                        <a:pt x="117" y="21"/>
                      </a:cubicBezTo>
                      <a:lnTo>
                        <a:pt x="8" y="654"/>
                      </a:lnTo>
                      <a:cubicBezTo>
                        <a:pt x="1" y="661"/>
                        <a:pt x="8" y="674"/>
                        <a:pt x="21" y="681"/>
                      </a:cubicBezTo>
                      <a:cubicBezTo>
                        <a:pt x="35" y="681"/>
                        <a:pt x="49" y="674"/>
                        <a:pt x="49" y="661"/>
                      </a:cubicBezTo>
                      <a:lnTo>
                        <a:pt x="164" y="28"/>
                      </a:lnTo>
                      <a:cubicBezTo>
                        <a:pt x="164" y="14"/>
                        <a:pt x="157" y="8"/>
                        <a:pt x="1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45"/>
                <p:cNvSpPr/>
                <p:nvPr/>
              </p:nvSpPr>
              <p:spPr>
                <a:xfrm>
                  <a:off x="4780663" y="2953756"/>
                  <a:ext cx="22073" cy="56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701" extrusionOk="0">
                      <a:moveTo>
                        <a:pt x="21" y="0"/>
                      </a:moveTo>
                      <a:cubicBezTo>
                        <a:pt x="8" y="7"/>
                        <a:pt x="1" y="21"/>
                        <a:pt x="8" y="27"/>
                      </a:cubicBezTo>
                      <a:lnTo>
                        <a:pt x="225" y="687"/>
                      </a:lnTo>
                      <a:cubicBezTo>
                        <a:pt x="225" y="694"/>
                        <a:pt x="239" y="701"/>
                        <a:pt x="246" y="701"/>
                      </a:cubicBezTo>
                      <a:lnTo>
                        <a:pt x="253" y="701"/>
                      </a:lnTo>
                      <a:cubicBezTo>
                        <a:pt x="266" y="694"/>
                        <a:pt x="273" y="681"/>
                        <a:pt x="266" y="674"/>
                      </a:cubicBezTo>
                      <a:lnTo>
                        <a:pt x="48" y="14"/>
                      </a:lnTo>
                      <a:cubicBezTo>
                        <a:pt x="48" y="7"/>
                        <a:pt x="35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45"/>
                <p:cNvSpPr/>
                <p:nvPr/>
              </p:nvSpPr>
              <p:spPr>
                <a:xfrm>
                  <a:off x="4341701" y="3476322"/>
                  <a:ext cx="77621" cy="125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" h="1552" extrusionOk="0">
                      <a:moveTo>
                        <a:pt x="939" y="1"/>
                      </a:moveTo>
                      <a:cubicBezTo>
                        <a:pt x="933" y="1"/>
                        <a:pt x="919" y="7"/>
                        <a:pt x="919" y="21"/>
                      </a:cubicBezTo>
                      <a:cubicBezTo>
                        <a:pt x="783" y="606"/>
                        <a:pt x="463" y="1123"/>
                        <a:pt x="7" y="1511"/>
                      </a:cubicBezTo>
                      <a:cubicBezTo>
                        <a:pt x="1" y="1518"/>
                        <a:pt x="1" y="1531"/>
                        <a:pt x="7" y="1545"/>
                      </a:cubicBezTo>
                      <a:cubicBezTo>
                        <a:pt x="14" y="1545"/>
                        <a:pt x="21" y="1552"/>
                        <a:pt x="21" y="1552"/>
                      </a:cubicBezTo>
                      <a:cubicBezTo>
                        <a:pt x="28" y="1552"/>
                        <a:pt x="35" y="1545"/>
                        <a:pt x="35" y="1545"/>
                      </a:cubicBezTo>
                      <a:cubicBezTo>
                        <a:pt x="497" y="1150"/>
                        <a:pt x="824" y="620"/>
                        <a:pt x="960" y="28"/>
                      </a:cubicBezTo>
                      <a:cubicBezTo>
                        <a:pt x="960" y="14"/>
                        <a:pt x="953" y="7"/>
                        <a:pt x="9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45"/>
                <p:cNvSpPr/>
                <p:nvPr/>
              </p:nvSpPr>
              <p:spPr>
                <a:xfrm>
                  <a:off x="4227857" y="3268039"/>
                  <a:ext cx="65007" cy="118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1468" extrusionOk="0">
                      <a:moveTo>
                        <a:pt x="287" y="1"/>
                      </a:moveTo>
                      <a:cubicBezTo>
                        <a:pt x="206" y="1"/>
                        <a:pt x="118" y="17"/>
                        <a:pt x="82" y="80"/>
                      </a:cubicBezTo>
                      <a:cubicBezTo>
                        <a:pt x="0" y="209"/>
                        <a:pt x="27" y="359"/>
                        <a:pt x="27" y="447"/>
                      </a:cubicBezTo>
                      <a:cubicBezTo>
                        <a:pt x="0" y="590"/>
                        <a:pt x="7" y="740"/>
                        <a:pt x="48" y="876"/>
                      </a:cubicBezTo>
                      <a:cubicBezTo>
                        <a:pt x="109" y="1114"/>
                        <a:pt x="157" y="1250"/>
                        <a:pt x="272" y="1345"/>
                      </a:cubicBezTo>
                      <a:cubicBezTo>
                        <a:pt x="381" y="1440"/>
                        <a:pt x="647" y="1468"/>
                        <a:pt x="647" y="1468"/>
                      </a:cubicBezTo>
                      <a:lnTo>
                        <a:pt x="803" y="1461"/>
                      </a:lnTo>
                      <a:lnTo>
                        <a:pt x="558" y="18"/>
                      </a:lnTo>
                      <a:lnTo>
                        <a:pt x="449" y="18"/>
                      </a:lnTo>
                      <a:cubicBezTo>
                        <a:pt x="449" y="18"/>
                        <a:pt x="372" y="1"/>
                        <a:pt x="287" y="1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45"/>
                <p:cNvSpPr/>
                <p:nvPr/>
              </p:nvSpPr>
              <p:spPr>
                <a:xfrm>
                  <a:off x="4919895" y="2826975"/>
                  <a:ext cx="63309" cy="127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" h="1575" extrusionOk="0">
                      <a:moveTo>
                        <a:pt x="382" y="1"/>
                      </a:moveTo>
                      <a:cubicBezTo>
                        <a:pt x="260" y="1"/>
                        <a:pt x="109" y="99"/>
                        <a:pt x="109" y="99"/>
                      </a:cubicBezTo>
                      <a:lnTo>
                        <a:pt x="0" y="133"/>
                      </a:lnTo>
                      <a:lnTo>
                        <a:pt x="245" y="1575"/>
                      </a:lnTo>
                      <a:lnTo>
                        <a:pt x="395" y="1534"/>
                      </a:lnTo>
                      <a:cubicBezTo>
                        <a:pt x="395" y="1534"/>
                        <a:pt x="633" y="1418"/>
                        <a:pt x="708" y="1289"/>
                      </a:cubicBezTo>
                      <a:cubicBezTo>
                        <a:pt x="783" y="1167"/>
                        <a:pt x="783" y="1017"/>
                        <a:pt x="762" y="772"/>
                      </a:cubicBezTo>
                      <a:cubicBezTo>
                        <a:pt x="755" y="629"/>
                        <a:pt x="714" y="486"/>
                        <a:pt x="646" y="364"/>
                      </a:cubicBezTo>
                      <a:cubicBezTo>
                        <a:pt x="619" y="275"/>
                        <a:pt x="592" y="133"/>
                        <a:pt x="476" y="31"/>
                      </a:cubicBezTo>
                      <a:cubicBezTo>
                        <a:pt x="450" y="9"/>
                        <a:pt x="417" y="1"/>
                        <a:pt x="382" y="1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45"/>
                <p:cNvSpPr/>
                <p:nvPr/>
              </p:nvSpPr>
              <p:spPr>
                <a:xfrm>
                  <a:off x="4189855" y="2772802"/>
                  <a:ext cx="856093" cy="850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8" h="10525" extrusionOk="0">
                      <a:moveTo>
                        <a:pt x="8824" y="0"/>
                      </a:moveTo>
                      <a:cubicBezTo>
                        <a:pt x="8800" y="0"/>
                        <a:pt x="8775" y="2"/>
                        <a:pt x="8750" y="7"/>
                      </a:cubicBezTo>
                      <a:lnTo>
                        <a:pt x="382" y="1326"/>
                      </a:lnTo>
                      <a:cubicBezTo>
                        <a:pt x="157" y="1361"/>
                        <a:pt x="1" y="1571"/>
                        <a:pt x="35" y="1803"/>
                      </a:cubicBezTo>
                      <a:lnTo>
                        <a:pt x="1355" y="10171"/>
                      </a:lnTo>
                      <a:cubicBezTo>
                        <a:pt x="1385" y="10378"/>
                        <a:pt x="1562" y="10525"/>
                        <a:pt x="1759" y="10525"/>
                      </a:cubicBezTo>
                      <a:cubicBezTo>
                        <a:pt x="1783" y="10525"/>
                        <a:pt x="1807" y="10522"/>
                        <a:pt x="1831" y="10518"/>
                      </a:cubicBezTo>
                      <a:lnTo>
                        <a:pt x="10199" y="9205"/>
                      </a:lnTo>
                      <a:cubicBezTo>
                        <a:pt x="10431" y="9164"/>
                        <a:pt x="10587" y="8953"/>
                        <a:pt x="10553" y="8722"/>
                      </a:cubicBezTo>
                      <a:lnTo>
                        <a:pt x="9233" y="354"/>
                      </a:lnTo>
                      <a:cubicBezTo>
                        <a:pt x="9203" y="147"/>
                        <a:pt x="9026" y="0"/>
                        <a:pt x="88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45"/>
                <p:cNvSpPr/>
                <p:nvPr/>
              </p:nvSpPr>
              <p:spPr>
                <a:xfrm>
                  <a:off x="4315099" y="2876458"/>
                  <a:ext cx="691795" cy="66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6" h="8267" extrusionOk="0">
                      <a:moveTo>
                        <a:pt x="3160" y="1"/>
                      </a:moveTo>
                      <a:cubicBezTo>
                        <a:pt x="3072" y="1"/>
                        <a:pt x="2984" y="52"/>
                        <a:pt x="2949" y="147"/>
                      </a:cubicBezTo>
                      <a:lnTo>
                        <a:pt x="57" y="7964"/>
                      </a:lnTo>
                      <a:cubicBezTo>
                        <a:pt x="1" y="8109"/>
                        <a:pt x="114" y="8266"/>
                        <a:pt x="266" y="8266"/>
                      </a:cubicBezTo>
                      <a:cubicBezTo>
                        <a:pt x="278" y="8266"/>
                        <a:pt x="290" y="8265"/>
                        <a:pt x="302" y="8263"/>
                      </a:cubicBezTo>
                      <a:lnTo>
                        <a:pt x="8303" y="7025"/>
                      </a:lnTo>
                      <a:cubicBezTo>
                        <a:pt x="8473" y="6998"/>
                        <a:pt x="8555" y="6800"/>
                        <a:pt x="8446" y="6664"/>
                      </a:cubicBezTo>
                      <a:lnTo>
                        <a:pt x="3330" y="85"/>
                      </a:lnTo>
                      <a:cubicBezTo>
                        <a:pt x="3287" y="28"/>
                        <a:pt x="3223" y="1"/>
                        <a:pt x="316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45"/>
                <p:cNvSpPr/>
                <p:nvPr/>
              </p:nvSpPr>
              <p:spPr>
                <a:xfrm>
                  <a:off x="4551843" y="3044313"/>
                  <a:ext cx="81502" cy="72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897" extrusionOk="0">
                      <a:moveTo>
                        <a:pt x="504" y="0"/>
                      </a:moveTo>
                      <a:cubicBezTo>
                        <a:pt x="452" y="0"/>
                        <a:pt x="399" y="10"/>
                        <a:pt x="348" y="30"/>
                      </a:cubicBezTo>
                      <a:cubicBezTo>
                        <a:pt x="116" y="118"/>
                        <a:pt x="1" y="377"/>
                        <a:pt x="89" y="608"/>
                      </a:cubicBezTo>
                      <a:cubicBezTo>
                        <a:pt x="157" y="787"/>
                        <a:pt x="327" y="897"/>
                        <a:pt x="507" y="897"/>
                      </a:cubicBezTo>
                      <a:cubicBezTo>
                        <a:pt x="560" y="897"/>
                        <a:pt x="615" y="887"/>
                        <a:pt x="667" y="867"/>
                      </a:cubicBezTo>
                      <a:cubicBezTo>
                        <a:pt x="899" y="778"/>
                        <a:pt x="1007" y="520"/>
                        <a:pt x="919" y="289"/>
                      </a:cubicBezTo>
                      <a:cubicBezTo>
                        <a:pt x="851" y="110"/>
                        <a:pt x="681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45"/>
                <p:cNvSpPr/>
                <p:nvPr/>
              </p:nvSpPr>
              <p:spPr>
                <a:xfrm>
                  <a:off x="4577474" y="3117972"/>
                  <a:ext cx="182409" cy="278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" h="3443" extrusionOk="0">
                      <a:moveTo>
                        <a:pt x="291" y="1"/>
                      </a:moveTo>
                      <a:cubicBezTo>
                        <a:pt x="147" y="1"/>
                        <a:pt x="0" y="110"/>
                        <a:pt x="31" y="303"/>
                      </a:cubicBezTo>
                      <a:lnTo>
                        <a:pt x="235" y="1657"/>
                      </a:lnTo>
                      <a:cubicBezTo>
                        <a:pt x="241" y="1711"/>
                        <a:pt x="269" y="1759"/>
                        <a:pt x="303" y="1800"/>
                      </a:cubicBezTo>
                      <a:lnTo>
                        <a:pt x="1779" y="3358"/>
                      </a:lnTo>
                      <a:cubicBezTo>
                        <a:pt x="1825" y="3410"/>
                        <a:pt x="1897" y="3442"/>
                        <a:pt x="1971" y="3442"/>
                      </a:cubicBezTo>
                      <a:cubicBezTo>
                        <a:pt x="1984" y="3442"/>
                        <a:pt x="1997" y="3441"/>
                        <a:pt x="2010" y="3439"/>
                      </a:cubicBezTo>
                      <a:cubicBezTo>
                        <a:pt x="2058" y="3426"/>
                        <a:pt x="2106" y="3405"/>
                        <a:pt x="2146" y="3371"/>
                      </a:cubicBezTo>
                      <a:cubicBezTo>
                        <a:pt x="2248" y="3269"/>
                        <a:pt x="2255" y="3106"/>
                        <a:pt x="2160" y="2997"/>
                      </a:cubicBezTo>
                      <a:lnTo>
                        <a:pt x="738" y="1500"/>
                      </a:lnTo>
                      <a:lnTo>
                        <a:pt x="541" y="221"/>
                      </a:lnTo>
                      <a:cubicBezTo>
                        <a:pt x="520" y="70"/>
                        <a:pt x="406" y="1"/>
                        <a:pt x="2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/>
                <p:cNvSpPr/>
                <p:nvPr/>
              </p:nvSpPr>
              <p:spPr>
                <a:xfrm>
                  <a:off x="4511658" y="3102772"/>
                  <a:ext cx="235692" cy="172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5" h="2131" extrusionOk="0">
                      <a:moveTo>
                        <a:pt x="1089" y="0"/>
                      </a:moveTo>
                      <a:cubicBezTo>
                        <a:pt x="1014" y="0"/>
                        <a:pt x="939" y="32"/>
                        <a:pt x="885" y="96"/>
                      </a:cubicBezTo>
                      <a:lnTo>
                        <a:pt x="293" y="817"/>
                      </a:lnTo>
                      <a:cubicBezTo>
                        <a:pt x="266" y="845"/>
                        <a:pt x="246" y="885"/>
                        <a:pt x="239" y="919"/>
                      </a:cubicBezTo>
                      <a:lnTo>
                        <a:pt x="35" y="1811"/>
                      </a:lnTo>
                      <a:cubicBezTo>
                        <a:pt x="1" y="1954"/>
                        <a:pt x="89" y="2090"/>
                        <a:pt x="232" y="2124"/>
                      </a:cubicBezTo>
                      <a:cubicBezTo>
                        <a:pt x="266" y="2130"/>
                        <a:pt x="300" y="2130"/>
                        <a:pt x="341" y="2130"/>
                      </a:cubicBezTo>
                      <a:cubicBezTo>
                        <a:pt x="443" y="2110"/>
                        <a:pt x="532" y="2028"/>
                        <a:pt x="552" y="1926"/>
                      </a:cubicBezTo>
                      <a:lnTo>
                        <a:pt x="742" y="1096"/>
                      </a:lnTo>
                      <a:lnTo>
                        <a:pt x="1083" y="681"/>
                      </a:lnTo>
                      <a:lnTo>
                        <a:pt x="1443" y="1151"/>
                      </a:lnTo>
                      <a:cubicBezTo>
                        <a:pt x="1470" y="1185"/>
                        <a:pt x="1504" y="1205"/>
                        <a:pt x="1545" y="1226"/>
                      </a:cubicBezTo>
                      <a:lnTo>
                        <a:pt x="2409" y="1620"/>
                      </a:lnTo>
                      <a:cubicBezTo>
                        <a:pt x="2453" y="1643"/>
                        <a:pt x="2495" y="1652"/>
                        <a:pt x="2535" y="1652"/>
                      </a:cubicBezTo>
                      <a:cubicBezTo>
                        <a:pt x="2782" y="1652"/>
                        <a:pt x="2915" y="1261"/>
                        <a:pt x="2627" y="1144"/>
                      </a:cubicBezTo>
                      <a:lnTo>
                        <a:pt x="1817" y="777"/>
                      </a:lnTo>
                      <a:lnTo>
                        <a:pt x="1294" y="103"/>
                      </a:lnTo>
                      <a:cubicBezTo>
                        <a:pt x="1242" y="34"/>
                        <a:pt x="1166" y="0"/>
                        <a:pt x="10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45"/>
                <p:cNvSpPr/>
                <p:nvPr/>
              </p:nvSpPr>
              <p:spPr>
                <a:xfrm>
                  <a:off x="4532923" y="3227531"/>
                  <a:ext cx="110529" cy="201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" h="2486" extrusionOk="0">
                      <a:moveTo>
                        <a:pt x="1036" y="1"/>
                      </a:moveTo>
                      <a:cubicBezTo>
                        <a:pt x="940" y="1"/>
                        <a:pt x="844" y="52"/>
                        <a:pt x="799" y="172"/>
                      </a:cubicBezTo>
                      <a:lnTo>
                        <a:pt x="64" y="2125"/>
                      </a:lnTo>
                      <a:cubicBezTo>
                        <a:pt x="1" y="2303"/>
                        <a:pt x="134" y="2481"/>
                        <a:pt x="313" y="2481"/>
                      </a:cubicBezTo>
                      <a:cubicBezTo>
                        <a:pt x="325" y="2481"/>
                        <a:pt x="337" y="2481"/>
                        <a:pt x="350" y="2479"/>
                      </a:cubicBezTo>
                      <a:lnTo>
                        <a:pt x="350" y="2486"/>
                      </a:lnTo>
                      <a:cubicBezTo>
                        <a:pt x="439" y="2465"/>
                        <a:pt x="520" y="2404"/>
                        <a:pt x="554" y="2316"/>
                      </a:cubicBezTo>
                      <a:lnTo>
                        <a:pt x="1289" y="356"/>
                      </a:lnTo>
                      <a:cubicBezTo>
                        <a:pt x="1366" y="150"/>
                        <a:pt x="1200" y="1"/>
                        <a:pt x="10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45"/>
                <p:cNvSpPr/>
                <p:nvPr/>
              </p:nvSpPr>
              <p:spPr>
                <a:xfrm>
                  <a:off x="4355446" y="3419642"/>
                  <a:ext cx="145862" cy="9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4" h="1131" extrusionOk="0">
                      <a:moveTo>
                        <a:pt x="1804" y="1"/>
                      </a:moveTo>
                      <a:lnTo>
                        <a:pt x="1137" y="103"/>
                      </a:lnTo>
                      <a:lnTo>
                        <a:pt x="1" y="1130"/>
                      </a:lnTo>
                      <a:lnTo>
                        <a:pt x="1014" y="974"/>
                      </a:lnTo>
                      <a:lnTo>
                        <a:pt x="18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45"/>
                <p:cNvSpPr/>
                <p:nvPr/>
              </p:nvSpPr>
              <p:spPr>
                <a:xfrm>
                  <a:off x="4617821" y="3392718"/>
                  <a:ext cx="81502" cy="7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960" extrusionOk="0">
                      <a:moveTo>
                        <a:pt x="709" y="0"/>
                      </a:moveTo>
                      <a:lnTo>
                        <a:pt x="42" y="102"/>
                      </a:lnTo>
                      <a:lnTo>
                        <a:pt x="1" y="960"/>
                      </a:lnTo>
                      <a:lnTo>
                        <a:pt x="1008" y="80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45"/>
                <p:cNvSpPr/>
                <p:nvPr/>
              </p:nvSpPr>
              <p:spPr>
                <a:xfrm>
                  <a:off x="4794974" y="3365793"/>
                  <a:ext cx="166804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3" h="790" extrusionOk="0">
                      <a:moveTo>
                        <a:pt x="674" y="0"/>
                      </a:moveTo>
                      <a:lnTo>
                        <a:pt x="1" y="102"/>
                      </a:lnTo>
                      <a:lnTo>
                        <a:pt x="1048" y="789"/>
                      </a:lnTo>
                      <a:lnTo>
                        <a:pt x="2062" y="633"/>
                      </a:lnTo>
                      <a:lnTo>
                        <a:pt x="6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45"/>
                <p:cNvSpPr/>
                <p:nvPr/>
              </p:nvSpPr>
              <p:spPr>
                <a:xfrm>
                  <a:off x="4234972" y="3269737"/>
                  <a:ext cx="79885" cy="10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1318" extrusionOk="0">
                      <a:moveTo>
                        <a:pt x="388" y="1"/>
                      </a:moveTo>
                      <a:cubicBezTo>
                        <a:pt x="307" y="1"/>
                        <a:pt x="246" y="4"/>
                        <a:pt x="246" y="4"/>
                      </a:cubicBezTo>
                      <a:lnTo>
                        <a:pt x="1" y="59"/>
                      </a:lnTo>
                      <a:lnTo>
                        <a:pt x="205" y="1317"/>
                      </a:lnTo>
                      <a:cubicBezTo>
                        <a:pt x="205" y="1317"/>
                        <a:pt x="633" y="1168"/>
                        <a:pt x="722" y="1059"/>
                      </a:cubicBezTo>
                      <a:cubicBezTo>
                        <a:pt x="817" y="950"/>
                        <a:pt x="722" y="909"/>
                        <a:pt x="722" y="909"/>
                      </a:cubicBezTo>
                      <a:cubicBezTo>
                        <a:pt x="797" y="895"/>
                        <a:pt x="858" y="868"/>
                        <a:pt x="919" y="834"/>
                      </a:cubicBezTo>
                      <a:cubicBezTo>
                        <a:pt x="980" y="780"/>
                        <a:pt x="987" y="725"/>
                        <a:pt x="940" y="637"/>
                      </a:cubicBezTo>
                      <a:cubicBezTo>
                        <a:pt x="913" y="587"/>
                        <a:pt x="857" y="576"/>
                        <a:pt x="815" y="576"/>
                      </a:cubicBezTo>
                      <a:cubicBezTo>
                        <a:pt x="782" y="576"/>
                        <a:pt x="756" y="583"/>
                        <a:pt x="756" y="583"/>
                      </a:cubicBezTo>
                      <a:cubicBezTo>
                        <a:pt x="756" y="583"/>
                        <a:pt x="946" y="494"/>
                        <a:pt x="919" y="378"/>
                      </a:cubicBezTo>
                      <a:cubicBezTo>
                        <a:pt x="895" y="268"/>
                        <a:pt x="760" y="263"/>
                        <a:pt x="733" y="263"/>
                      </a:cubicBezTo>
                      <a:cubicBezTo>
                        <a:pt x="730" y="263"/>
                        <a:pt x="729" y="263"/>
                        <a:pt x="729" y="263"/>
                      </a:cubicBezTo>
                      <a:cubicBezTo>
                        <a:pt x="729" y="263"/>
                        <a:pt x="831" y="174"/>
                        <a:pt x="790" y="79"/>
                      </a:cubicBezTo>
                      <a:cubicBezTo>
                        <a:pt x="763" y="12"/>
                        <a:pt x="540" y="1"/>
                        <a:pt x="388" y="1"/>
                      </a:cubicBez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45"/>
                <p:cNvSpPr/>
                <p:nvPr/>
              </p:nvSpPr>
              <p:spPr>
                <a:xfrm>
                  <a:off x="4230040" y="3288738"/>
                  <a:ext cx="63309" cy="17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" h="219" extrusionOk="0">
                      <a:moveTo>
                        <a:pt x="759" y="0"/>
                      </a:moveTo>
                      <a:cubicBezTo>
                        <a:pt x="758" y="0"/>
                        <a:pt x="757" y="0"/>
                        <a:pt x="756" y="1"/>
                      </a:cubicBezTo>
                      <a:cubicBezTo>
                        <a:pt x="708" y="1"/>
                        <a:pt x="300" y="14"/>
                        <a:pt x="225" y="35"/>
                      </a:cubicBezTo>
                      <a:cubicBezTo>
                        <a:pt x="143" y="62"/>
                        <a:pt x="75" y="109"/>
                        <a:pt x="14" y="164"/>
                      </a:cubicBezTo>
                      <a:cubicBezTo>
                        <a:pt x="0" y="177"/>
                        <a:pt x="0" y="191"/>
                        <a:pt x="14" y="205"/>
                      </a:cubicBezTo>
                      <a:cubicBezTo>
                        <a:pt x="14" y="211"/>
                        <a:pt x="28" y="211"/>
                        <a:pt x="34" y="218"/>
                      </a:cubicBezTo>
                      <a:cubicBezTo>
                        <a:pt x="41" y="211"/>
                        <a:pt x="41" y="211"/>
                        <a:pt x="48" y="211"/>
                      </a:cubicBezTo>
                      <a:cubicBezTo>
                        <a:pt x="102" y="157"/>
                        <a:pt x="171" y="116"/>
                        <a:pt x="239" y="89"/>
                      </a:cubicBezTo>
                      <a:cubicBezTo>
                        <a:pt x="300" y="69"/>
                        <a:pt x="633" y="62"/>
                        <a:pt x="756" y="62"/>
                      </a:cubicBezTo>
                      <a:cubicBezTo>
                        <a:pt x="782" y="62"/>
                        <a:pt x="783" y="0"/>
                        <a:pt x="7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45"/>
                <p:cNvSpPr/>
                <p:nvPr/>
              </p:nvSpPr>
              <p:spPr>
                <a:xfrm>
                  <a:off x="4231172" y="3314450"/>
                  <a:ext cx="64927" cy="21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261" extrusionOk="0">
                      <a:moveTo>
                        <a:pt x="776" y="0"/>
                      </a:moveTo>
                      <a:cubicBezTo>
                        <a:pt x="774" y="0"/>
                        <a:pt x="771" y="1"/>
                        <a:pt x="769" y="2"/>
                      </a:cubicBezTo>
                      <a:cubicBezTo>
                        <a:pt x="558" y="16"/>
                        <a:pt x="354" y="57"/>
                        <a:pt x="150" y="111"/>
                      </a:cubicBezTo>
                      <a:cubicBezTo>
                        <a:pt x="102" y="138"/>
                        <a:pt x="54" y="172"/>
                        <a:pt x="14" y="213"/>
                      </a:cubicBezTo>
                      <a:cubicBezTo>
                        <a:pt x="0" y="220"/>
                        <a:pt x="0" y="240"/>
                        <a:pt x="14" y="247"/>
                      </a:cubicBezTo>
                      <a:cubicBezTo>
                        <a:pt x="14" y="254"/>
                        <a:pt x="27" y="261"/>
                        <a:pt x="34" y="261"/>
                      </a:cubicBezTo>
                      <a:cubicBezTo>
                        <a:pt x="41" y="261"/>
                        <a:pt x="48" y="254"/>
                        <a:pt x="48" y="254"/>
                      </a:cubicBezTo>
                      <a:cubicBezTo>
                        <a:pt x="88" y="220"/>
                        <a:pt x="129" y="186"/>
                        <a:pt x="177" y="159"/>
                      </a:cubicBezTo>
                      <a:cubicBezTo>
                        <a:pt x="374" y="111"/>
                        <a:pt x="572" y="77"/>
                        <a:pt x="769" y="57"/>
                      </a:cubicBezTo>
                      <a:cubicBezTo>
                        <a:pt x="789" y="57"/>
                        <a:pt x="803" y="43"/>
                        <a:pt x="796" y="23"/>
                      </a:cubicBezTo>
                      <a:cubicBezTo>
                        <a:pt x="796" y="12"/>
                        <a:pt x="787" y="0"/>
                        <a:pt x="7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45"/>
                <p:cNvSpPr/>
                <p:nvPr/>
              </p:nvSpPr>
              <p:spPr>
                <a:xfrm>
                  <a:off x="4239419" y="3339353"/>
                  <a:ext cx="52313" cy="19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" h="239" extrusionOk="0">
                      <a:moveTo>
                        <a:pt x="612" y="0"/>
                      </a:moveTo>
                      <a:cubicBezTo>
                        <a:pt x="510" y="7"/>
                        <a:pt x="408" y="21"/>
                        <a:pt x="306" y="41"/>
                      </a:cubicBezTo>
                      <a:cubicBezTo>
                        <a:pt x="204" y="82"/>
                        <a:pt x="109" y="130"/>
                        <a:pt x="14" y="184"/>
                      </a:cubicBezTo>
                      <a:cubicBezTo>
                        <a:pt x="7" y="191"/>
                        <a:pt x="0" y="211"/>
                        <a:pt x="7" y="225"/>
                      </a:cubicBezTo>
                      <a:cubicBezTo>
                        <a:pt x="14" y="232"/>
                        <a:pt x="21" y="239"/>
                        <a:pt x="34" y="239"/>
                      </a:cubicBezTo>
                      <a:cubicBezTo>
                        <a:pt x="34" y="239"/>
                        <a:pt x="41" y="232"/>
                        <a:pt x="48" y="232"/>
                      </a:cubicBezTo>
                      <a:cubicBezTo>
                        <a:pt x="136" y="177"/>
                        <a:pt x="225" y="137"/>
                        <a:pt x="320" y="103"/>
                      </a:cubicBezTo>
                      <a:cubicBezTo>
                        <a:pt x="415" y="82"/>
                        <a:pt x="517" y="68"/>
                        <a:pt x="619" y="55"/>
                      </a:cubicBezTo>
                      <a:cubicBezTo>
                        <a:pt x="633" y="55"/>
                        <a:pt x="646" y="41"/>
                        <a:pt x="646" y="28"/>
                      </a:cubicBezTo>
                      <a:cubicBezTo>
                        <a:pt x="646" y="7"/>
                        <a:pt x="633" y="0"/>
                        <a:pt x="6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45"/>
                <p:cNvSpPr/>
                <p:nvPr/>
              </p:nvSpPr>
              <p:spPr>
                <a:xfrm>
                  <a:off x="4255914" y="3354069"/>
                  <a:ext cx="39215" cy="22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" h="282" extrusionOk="0">
                      <a:moveTo>
                        <a:pt x="449" y="1"/>
                      </a:moveTo>
                      <a:cubicBezTo>
                        <a:pt x="443" y="1"/>
                        <a:pt x="436" y="3"/>
                        <a:pt x="429" y="9"/>
                      </a:cubicBezTo>
                      <a:cubicBezTo>
                        <a:pt x="300" y="91"/>
                        <a:pt x="163" y="165"/>
                        <a:pt x="21" y="227"/>
                      </a:cubicBezTo>
                      <a:cubicBezTo>
                        <a:pt x="7" y="233"/>
                        <a:pt x="0" y="254"/>
                        <a:pt x="7" y="267"/>
                      </a:cubicBezTo>
                      <a:cubicBezTo>
                        <a:pt x="14" y="274"/>
                        <a:pt x="27" y="281"/>
                        <a:pt x="34" y="281"/>
                      </a:cubicBezTo>
                      <a:lnTo>
                        <a:pt x="48" y="281"/>
                      </a:lnTo>
                      <a:cubicBezTo>
                        <a:pt x="191" y="213"/>
                        <a:pt x="327" y="138"/>
                        <a:pt x="463" y="57"/>
                      </a:cubicBezTo>
                      <a:cubicBezTo>
                        <a:pt x="484" y="35"/>
                        <a:pt x="472" y="1"/>
                        <a:pt x="4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45"/>
                <p:cNvSpPr/>
                <p:nvPr/>
              </p:nvSpPr>
              <p:spPr>
                <a:xfrm>
                  <a:off x="4895072" y="2829401"/>
                  <a:ext cx="80451" cy="101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" h="1260" extrusionOk="0">
                      <a:moveTo>
                        <a:pt x="783" y="1"/>
                      </a:moveTo>
                      <a:lnTo>
                        <a:pt x="532" y="28"/>
                      </a:lnTo>
                      <a:cubicBezTo>
                        <a:pt x="532" y="28"/>
                        <a:pt x="49" y="171"/>
                        <a:pt x="42" y="280"/>
                      </a:cubicBezTo>
                      <a:cubicBezTo>
                        <a:pt x="42" y="382"/>
                        <a:pt x="164" y="429"/>
                        <a:pt x="164" y="429"/>
                      </a:cubicBezTo>
                      <a:cubicBezTo>
                        <a:pt x="164" y="429"/>
                        <a:pt x="1" y="477"/>
                        <a:pt x="21" y="599"/>
                      </a:cubicBezTo>
                      <a:cubicBezTo>
                        <a:pt x="35" y="722"/>
                        <a:pt x="239" y="742"/>
                        <a:pt x="239" y="742"/>
                      </a:cubicBezTo>
                      <a:cubicBezTo>
                        <a:pt x="239" y="742"/>
                        <a:pt x="103" y="756"/>
                        <a:pt x="83" y="851"/>
                      </a:cubicBezTo>
                      <a:cubicBezTo>
                        <a:pt x="62" y="953"/>
                        <a:pt x="89" y="1007"/>
                        <a:pt x="171" y="1028"/>
                      </a:cubicBezTo>
                      <a:cubicBezTo>
                        <a:pt x="213" y="1036"/>
                        <a:pt x="255" y="1042"/>
                        <a:pt x="297" y="1042"/>
                      </a:cubicBezTo>
                      <a:cubicBezTo>
                        <a:pt x="323" y="1042"/>
                        <a:pt x="349" y="1040"/>
                        <a:pt x="375" y="1035"/>
                      </a:cubicBezTo>
                      <a:lnTo>
                        <a:pt x="375" y="1035"/>
                      </a:lnTo>
                      <a:cubicBezTo>
                        <a:pt x="375" y="1035"/>
                        <a:pt x="300" y="1110"/>
                        <a:pt x="423" y="1184"/>
                      </a:cubicBezTo>
                      <a:cubicBezTo>
                        <a:pt x="545" y="1259"/>
                        <a:pt x="994" y="1259"/>
                        <a:pt x="994" y="1259"/>
                      </a:cubicBezTo>
                      <a:lnTo>
                        <a:pt x="783" y="1"/>
                      </a:lnTo>
                      <a:close/>
                    </a:path>
                  </a:pathLst>
                </a:custGeom>
                <a:solidFill>
                  <a:srgbClr val="EBB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45"/>
                <p:cNvSpPr/>
                <p:nvPr/>
              </p:nvSpPr>
              <p:spPr>
                <a:xfrm>
                  <a:off x="4907201" y="2849210"/>
                  <a:ext cx="65007" cy="1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205" extrusionOk="0">
                      <a:moveTo>
                        <a:pt x="538" y="0"/>
                      </a:moveTo>
                      <a:cubicBezTo>
                        <a:pt x="463" y="7"/>
                        <a:pt x="75" y="137"/>
                        <a:pt x="28" y="150"/>
                      </a:cubicBezTo>
                      <a:cubicBezTo>
                        <a:pt x="1" y="157"/>
                        <a:pt x="7" y="205"/>
                        <a:pt x="41" y="205"/>
                      </a:cubicBezTo>
                      <a:lnTo>
                        <a:pt x="48" y="205"/>
                      </a:lnTo>
                      <a:cubicBezTo>
                        <a:pt x="164" y="164"/>
                        <a:pt x="484" y="69"/>
                        <a:pt x="545" y="62"/>
                      </a:cubicBezTo>
                      <a:cubicBezTo>
                        <a:pt x="620" y="69"/>
                        <a:pt x="695" y="82"/>
                        <a:pt x="763" y="116"/>
                      </a:cubicBezTo>
                      <a:cubicBezTo>
                        <a:pt x="776" y="116"/>
                        <a:pt x="797" y="109"/>
                        <a:pt x="803" y="96"/>
                      </a:cubicBezTo>
                      <a:cubicBezTo>
                        <a:pt x="803" y="82"/>
                        <a:pt x="797" y="62"/>
                        <a:pt x="783" y="62"/>
                      </a:cubicBezTo>
                      <a:cubicBezTo>
                        <a:pt x="708" y="28"/>
                        <a:pt x="627" y="7"/>
                        <a:pt x="5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45"/>
                <p:cNvSpPr/>
                <p:nvPr/>
              </p:nvSpPr>
              <p:spPr>
                <a:xfrm>
                  <a:off x="4913265" y="2877833"/>
                  <a:ext cx="68322" cy="12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57" extrusionOk="0">
                      <a:moveTo>
                        <a:pt x="654" y="0"/>
                      </a:moveTo>
                      <a:cubicBezTo>
                        <a:pt x="443" y="21"/>
                        <a:pt x="232" y="55"/>
                        <a:pt x="34" y="102"/>
                      </a:cubicBezTo>
                      <a:cubicBezTo>
                        <a:pt x="0" y="116"/>
                        <a:pt x="7" y="157"/>
                        <a:pt x="41" y="157"/>
                      </a:cubicBezTo>
                      <a:lnTo>
                        <a:pt x="55" y="157"/>
                      </a:lnTo>
                      <a:cubicBezTo>
                        <a:pt x="252" y="109"/>
                        <a:pt x="450" y="75"/>
                        <a:pt x="647" y="62"/>
                      </a:cubicBezTo>
                      <a:cubicBezTo>
                        <a:pt x="701" y="68"/>
                        <a:pt x="749" y="89"/>
                        <a:pt x="796" y="109"/>
                      </a:cubicBezTo>
                      <a:cubicBezTo>
                        <a:pt x="810" y="109"/>
                        <a:pt x="831" y="102"/>
                        <a:pt x="837" y="89"/>
                      </a:cubicBezTo>
                      <a:cubicBezTo>
                        <a:pt x="844" y="75"/>
                        <a:pt x="837" y="62"/>
                        <a:pt x="824" y="55"/>
                      </a:cubicBezTo>
                      <a:cubicBezTo>
                        <a:pt x="762" y="34"/>
                        <a:pt x="708" y="14"/>
                        <a:pt x="6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45"/>
                <p:cNvSpPr/>
                <p:nvPr/>
              </p:nvSpPr>
              <p:spPr>
                <a:xfrm>
                  <a:off x="4925878" y="2903141"/>
                  <a:ext cx="55143" cy="9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23" extrusionOk="0">
                      <a:moveTo>
                        <a:pt x="334" y="0"/>
                      </a:moveTo>
                      <a:cubicBezTo>
                        <a:pt x="232" y="21"/>
                        <a:pt x="130" y="41"/>
                        <a:pt x="28" y="61"/>
                      </a:cubicBezTo>
                      <a:cubicBezTo>
                        <a:pt x="15" y="68"/>
                        <a:pt x="1" y="82"/>
                        <a:pt x="8" y="95"/>
                      </a:cubicBezTo>
                      <a:cubicBezTo>
                        <a:pt x="8" y="109"/>
                        <a:pt x="21" y="123"/>
                        <a:pt x="35" y="123"/>
                      </a:cubicBezTo>
                      <a:lnTo>
                        <a:pt x="42" y="116"/>
                      </a:lnTo>
                      <a:cubicBezTo>
                        <a:pt x="144" y="95"/>
                        <a:pt x="239" y="75"/>
                        <a:pt x="341" y="61"/>
                      </a:cubicBezTo>
                      <a:cubicBezTo>
                        <a:pt x="443" y="61"/>
                        <a:pt x="545" y="75"/>
                        <a:pt x="640" y="95"/>
                      </a:cubicBezTo>
                      <a:cubicBezTo>
                        <a:pt x="643" y="97"/>
                        <a:pt x="646" y="97"/>
                        <a:pt x="648" y="97"/>
                      </a:cubicBezTo>
                      <a:cubicBezTo>
                        <a:pt x="661" y="97"/>
                        <a:pt x="675" y="86"/>
                        <a:pt x="675" y="75"/>
                      </a:cubicBezTo>
                      <a:cubicBezTo>
                        <a:pt x="681" y="61"/>
                        <a:pt x="668" y="41"/>
                        <a:pt x="654" y="41"/>
                      </a:cubicBezTo>
                      <a:cubicBezTo>
                        <a:pt x="552" y="21"/>
                        <a:pt x="443" y="7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45"/>
                <p:cNvSpPr/>
                <p:nvPr/>
              </p:nvSpPr>
              <p:spPr>
                <a:xfrm>
                  <a:off x="4928627" y="2922950"/>
                  <a:ext cx="43015" cy="11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37" extrusionOk="0">
                      <a:moveTo>
                        <a:pt x="42" y="0"/>
                      </a:moveTo>
                      <a:cubicBezTo>
                        <a:pt x="28" y="0"/>
                        <a:pt x="8" y="7"/>
                        <a:pt x="8" y="21"/>
                      </a:cubicBezTo>
                      <a:cubicBezTo>
                        <a:pt x="1" y="41"/>
                        <a:pt x="15" y="55"/>
                        <a:pt x="28" y="61"/>
                      </a:cubicBezTo>
                      <a:cubicBezTo>
                        <a:pt x="178" y="95"/>
                        <a:pt x="334" y="116"/>
                        <a:pt x="491" y="136"/>
                      </a:cubicBezTo>
                      <a:lnTo>
                        <a:pt x="498" y="136"/>
                      </a:lnTo>
                      <a:cubicBezTo>
                        <a:pt x="532" y="129"/>
                        <a:pt x="532" y="82"/>
                        <a:pt x="498" y="82"/>
                      </a:cubicBezTo>
                      <a:cubicBezTo>
                        <a:pt x="341" y="61"/>
                        <a:pt x="191" y="34"/>
                        <a:pt x="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45"/>
                <p:cNvSpPr/>
                <p:nvPr/>
              </p:nvSpPr>
              <p:spPr>
                <a:xfrm>
                  <a:off x="4162364" y="4481673"/>
                  <a:ext cx="199793" cy="111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" h="1375" extrusionOk="0">
                      <a:moveTo>
                        <a:pt x="1790" y="1"/>
                      </a:moveTo>
                      <a:cubicBezTo>
                        <a:pt x="1594" y="1"/>
                        <a:pt x="1394" y="32"/>
                        <a:pt x="1320" y="99"/>
                      </a:cubicBezTo>
                      <a:cubicBezTo>
                        <a:pt x="1191" y="214"/>
                        <a:pt x="1048" y="323"/>
                        <a:pt x="905" y="412"/>
                      </a:cubicBezTo>
                      <a:cubicBezTo>
                        <a:pt x="790" y="486"/>
                        <a:pt x="361" y="636"/>
                        <a:pt x="184" y="799"/>
                      </a:cubicBezTo>
                      <a:cubicBezTo>
                        <a:pt x="7" y="970"/>
                        <a:pt x="1" y="1208"/>
                        <a:pt x="116" y="1310"/>
                      </a:cubicBezTo>
                      <a:cubicBezTo>
                        <a:pt x="171" y="1361"/>
                        <a:pt x="293" y="1374"/>
                        <a:pt x="464" y="1374"/>
                      </a:cubicBezTo>
                      <a:cubicBezTo>
                        <a:pt x="656" y="1374"/>
                        <a:pt x="910" y="1357"/>
                        <a:pt x="1198" y="1357"/>
                      </a:cubicBezTo>
                      <a:cubicBezTo>
                        <a:pt x="1572" y="1344"/>
                        <a:pt x="1953" y="1317"/>
                        <a:pt x="2327" y="1269"/>
                      </a:cubicBezTo>
                      <a:cubicBezTo>
                        <a:pt x="2470" y="1235"/>
                        <a:pt x="2457" y="1031"/>
                        <a:pt x="2450" y="922"/>
                      </a:cubicBezTo>
                      <a:cubicBezTo>
                        <a:pt x="2443" y="731"/>
                        <a:pt x="2429" y="534"/>
                        <a:pt x="2389" y="350"/>
                      </a:cubicBezTo>
                      <a:cubicBezTo>
                        <a:pt x="2361" y="255"/>
                        <a:pt x="2314" y="167"/>
                        <a:pt x="2239" y="92"/>
                      </a:cubicBezTo>
                      <a:cubicBezTo>
                        <a:pt x="2187" y="33"/>
                        <a:pt x="1991" y="1"/>
                        <a:pt x="179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3858775" y="760372"/>
            <a:ext cx="45720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7" name="Google Shape;337;p37"/>
          <p:cNvSpPr txBox="1">
            <a:spLocks noGrp="1"/>
          </p:cNvSpPr>
          <p:nvPr>
            <p:ph type="subTitle" idx="1"/>
          </p:nvPr>
        </p:nvSpPr>
        <p:spPr>
          <a:xfrm>
            <a:off x="3865146" y="1880440"/>
            <a:ext cx="4572000" cy="217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the dataset into training, validation, and testing sets for various evaluation.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image augmentation to enhance model generalization and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2 CNN models and evaluate their accuracy in  classifying road signs into 30 distinct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the road sign class of unseen images from the test dataset with high accuracy.</a:t>
            </a:r>
          </a:p>
        </p:txBody>
      </p:sp>
      <p:cxnSp>
        <p:nvCxnSpPr>
          <p:cNvPr id="338" name="Google Shape;338;p37"/>
          <p:cNvCxnSpPr/>
          <p:nvPr/>
        </p:nvCxnSpPr>
        <p:spPr>
          <a:xfrm>
            <a:off x="5409275" y="4041889"/>
            <a:ext cx="18288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39" name="Google Shape;339;p37"/>
          <p:cNvSpPr/>
          <p:nvPr/>
        </p:nvSpPr>
        <p:spPr>
          <a:xfrm>
            <a:off x="713275" y="4224528"/>
            <a:ext cx="2779800" cy="91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37"/>
          <p:cNvGrpSpPr/>
          <p:nvPr/>
        </p:nvGrpSpPr>
        <p:grpSpPr>
          <a:xfrm>
            <a:off x="713275" y="872037"/>
            <a:ext cx="3145516" cy="3399431"/>
            <a:chOff x="713275" y="872037"/>
            <a:chExt cx="3145516" cy="3399431"/>
          </a:xfrm>
        </p:grpSpPr>
        <p:sp>
          <p:nvSpPr>
            <p:cNvPr id="341" name="Google Shape;341;p37"/>
            <p:cNvSpPr/>
            <p:nvPr/>
          </p:nvSpPr>
          <p:spPr>
            <a:xfrm>
              <a:off x="713275" y="1211386"/>
              <a:ext cx="3145516" cy="2088576"/>
            </a:xfrm>
            <a:custGeom>
              <a:avLst/>
              <a:gdLst/>
              <a:ahLst/>
              <a:cxnLst/>
              <a:rect l="l" t="t" r="r" b="b"/>
              <a:pathLst>
                <a:path w="18708" h="12600" extrusionOk="0">
                  <a:moveTo>
                    <a:pt x="11832" y="1"/>
                  </a:moveTo>
                  <a:cubicBezTo>
                    <a:pt x="9850" y="1"/>
                    <a:pt x="8965" y="2085"/>
                    <a:pt x="7415" y="2085"/>
                  </a:cubicBezTo>
                  <a:cubicBezTo>
                    <a:pt x="7206" y="2085"/>
                    <a:pt x="6984" y="2047"/>
                    <a:pt x="6747" y="1961"/>
                  </a:cubicBezTo>
                  <a:cubicBezTo>
                    <a:pt x="5852" y="1639"/>
                    <a:pt x="4674" y="1344"/>
                    <a:pt x="3568" y="1344"/>
                  </a:cubicBezTo>
                  <a:cubicBezTo>
                    <a:pt x="1680" y="1344"/>
                    <a:pt x="1" y="2203"/>
                    <a:pt x="297" y="5254"/>
                  </a:cubicBezTo>
                  <a:cubicBezTo>
                    <a:pt x="675" y="9096"/>
                    <a:pt x="5329" y="12599"/>
                    <a:pt x="9045" y="12599"/>
                  </a:cubicBezTo>
                  <a:cubicBezTo>
                    <a:pt x="10007" y="12599"/>
                    <a:pt x="10906" y="12364"/>
                    <a:pt x="11652" y="11840"/>
                  </a:cubicBezTo>
                  <a:cubicBezTo>
                    <a:pt x="15278" y="9288"/>
                    <a:pt x="18707" y="2907"/>
                    <a:pt x="13469" y="416"/>
                  </a:cubicBezTo>
                  <a:cubicBezTo>
                    <a:pt x="12844" y="120"/>
                    <a:pt x="12306" y="1"/>
                    <a:pt x="11832" y="1"/>
                  </a:cubicBez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37"/>
            <p:cNvGrpSpPr/>
            <p:nvPr/>
          </p:nvGrpSpPr>
          <p:grpSpPr>
            <a:xfrm>
              <a:off x="2277494" y="872037"/>
              <a:ext cx="1215560" cy="3399222"/>
              <a:chOff x="2277494" y="872037"/>
              <a:chExt cx="1215560" cy="3399222"/>
            </a:xfrm>
          </p:grpSpPr>
          <p:sp>
            <p:nvSpPr>
              <p:cNvPr id="343" name="Google Shape;343;p37"/>
              <p:cNvSpPr/>
              <p:nvPr/>
            </p:nvSpPr>
            <p:spPr>
              <a:xfrm>
                <a:off x="2840221" y="1176503"/>
                <a:ext cx="66669" cy="309475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29528" extrusionOk="0">
                    <a:moveTo>
                      <a:pt x="0" y="0"/>
                    </a:moveTo>
                    <a:lnTo>
                      <a:pt x="0" y="29528"/>
                    </a:lnTo>
                    <a:lnTo>
                      <a:pt x="640" y="29528"/>
                    </a:ln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7"/>
              <p:cNvSpPr/>
              <p:nvPr/>
            </p:nvSpPr>
            <p:spPr>
              <a:xfrm>
                <a:off x="2840950" y="1826099"/>
                <a:ext cx="65940" cy="216847"/>
              </a:xfrm>
              <a:custGeom>
                <a:avLst/>
                <a:gdLst/>
                <a:ahLst/>
                <a:cxnLst/>
                <a:rect l="l" t="t" r="r" b="b"/>
                <a:pathLst>
                  <a:path w="633" h="2069" extrusionOk="0">
                    <a:moveTo>
                      <a:pt x="0" y="0"/>
                    </a:moveTo>
                    <a:lnTo>
                      <a:pt x="0" y="2069"/>
                    </a:lnTo>
                    <a:lnTo>
                      <a:pt x="633" y="2069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7"/>
              <p:cNvSpPr/>
              <p:nvPr/>
            </p:nvSpPr>
            <p:spPr>
              <a:xfrm>
                <a:off x="2688549" y="4217702"/>
                <a:ext cx="370741" cy="53557"/>
              </a:xfrm>
              <a:custGeom>
                <a:avLst/>
                <a:gdLst/>
                <a:ahLst/>
                <a:cxnLst/>
                <a:rect l="l" t="t" r="r" b="b"/>
                <a:pathLst>
                  <a:path w="3559" h="511" extrusionOk="0">
                    <a:moveTo>
                      <a:pt x="0" y="0"/>
                    </a:moveTo>
                    <a:lnTo>
                      <a:pt x="0" y="511"/>
                    </a:lnTo>
                    <a:lnTo>
                      <a:pt x="3559" y="511"/>
                    </a:lnTo>
                    <a:lnTo>
                      <a:pt x="35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7"/>
              <p:cNvSpPr/>
              <p:nvPr/>
            </p:nvSpPr>
            <p:spPr>
              <a:xfrm>
                <a:off x="2277494" y="872037"/>
                <a:ext cx="1215560" cy="1058975"/>
              </a:xfrm>
              <a:custGeom>
                <a:avLst/>
                <a:gdLst/>
                <a:ahLst/>
                <a:cxnLst/>
                <a:rect l="l" t="t" r="r" b="b"/>
                <a:pathLst>
                  <a:path w="11669" h="10104" extrusionOk="0">
                    <a:moveTo>
                      <a:pt x="2919" y="0"/>
                    </a:moveTo>
                    <a:lnTo>
                      <a:pt x="0" y="5055"/>
                    </a:lnTo>
                    <a:lnTo>
                      <a:pt x="2919" y="10103"/>
                    </a:lnTo>
                    <a:lnTo>
                      <a:pt x="8750" y="10103"/>
                    </a:lnTo>
                    <a:lnTo>
                      <a:pt x="11668" y="5055"/>
                    </a:lnTo>
                    <a:lnTo>
                      <a:pt x="87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7"/>
              <p:cNvSpPr/>
              <p:nvPr/>
            </p:nvSpPr>
            <p:spPr>
              <a:xfrm>
                <a:off x="2310725" y="900544"/>
                <a:ext cx="1148266" cy="1001226"/>
              </a:xfrm>
              <a:custGeom>
                <a:avLst/>
                <a:gdLst/>
                <a:ahLst/>
                <a:cxnLst/>
                <a:rect l="l" t="t" r="r" b="b"/>
                <a:pathLst>
                  <a:path w="11023" h="9553" extrusionOk="0">
                    <a:moveTo>
                      <a:pt x="8138" y="232"/>
                    </a:moveTo>
                    <a:lnTo>
                      <a:pt x="10764" y="4776"/>
                    </a:lnTo>
                    <a:lnTo>
                      <a:pt x="8138" y="9328"/>
                    </a:lnTo>
                    <a:lnTo>
                      <a:pt x="2892" y="9328"/>
                    </a:lnTo>
                    <a:lnTo>
                      <a:pt x="266" y="4776"/>
                    </a:lnTo>
                    <a:lnTo>
                      <a:pt x="2892" y="232"/>
                    </a:lnTo>
                    <a:close/>
                    <a:moveTo>
                      <a:pt x="2756" y="0"/>
                    </a:moveTo>
                    <a:lnTo>
                      <a:pt x="35" y="4722"/>
                    </a:lnTo>
                    <a:lnTo>
                      <a:pt x="1" y="4776"/>
                    </a:lnTo>
                    <a:lnTo>
                      <a:pt x="2756" y="9553"/>
                    </a:lnTo>
                    <a:lnTo>
                      <a:pt x="8274" y="9553"/>
                    </a:lnTo>
                    <a:lnTo>
                      <a:pt x="10996" y="4831"/>
                    </a:lnTo>
                    <a:lnTo>
                      <a:pt x="11023" y="4776"/>
                    </a:lnTo>
                    <a:lnTo>
                      <a:pt x="82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7"/>
              <p:cNvSpPr/>
              <p:nvPr/>
            </p:nvSpPr>
            <p:spPr>
              <a:xfrm>
                <a:off x="2821783" y="1046017"/>
                <a:ext cx="126983" cy="555585"/>
              </a:xfrm>
              <a:custGeom>
                <a:avLst/>
                <a:gdLst/>
                <a:ahLst/>
                <a:cxnLst/>
                <a:rect l="l" t="t" r="r" b="b"/>
                <a:pathLst>
                  <a:path w="1219" h="5301" extrusionOk="0">
                    <a:moveTo>
                      <a:pt x="592" y="0"/>
                    </a:moveTo>
                    <a:cubicBezTo>
                      <a:pt x="170" y="0"/>
                      <a:pt x="0" y="245"/>
                      <a:pt x="0" y="463"/>
                    </a:cubicBezTo>
                    <a:lnTo>
                      <a:pt x="198" y="4906"/>
                    </a:lnTo>
                    <a:cubicBezTo>
                      <a:pt x="198" y="5123"/>
                      <a:pt x="375" y="5300"/>
                      <a:pt x="592" y="5300"/>
                    </a:cubicBezTo>
                    <a:cubicBezTo>
                      <a:pt x="596" y="5300"/>
                      <a:pt x="600" y="5300"/>
                      <a:pt x="604" y="5300"/>
                    </a:cubicBezTo>
                    <a:cubicBezTo>
                      <a:pt x="817" y="5300"/>
                      <a:pt x="994" y="5119"/>
                      <a:pt x="994" y="4906"/>
                    </a:cubicBezTo>
                    <a:lnTo>
                      <a:pt x="1218" y="463"/>
                    </a:lnTo>
                    <a:cubicBezTo>
                      <a:pt x="1218" y="245"/>
                      <a:pt x="1021" y="0"/>
                      <a:pt x="5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7"/>
              <p:cNvSpPr/>
              <p:nvPr/>
            </p:nvSpPr>
            <p:spPr>
              <a:xfrm>
                <a:off x="2836679" y="1643525"/>
                <a:ext cx="93649" cy="94222"/>
              </a:xfrm>
              <a:custGeom>
                <a:avLst/>
                <a:gdLst/>
                <a:ahLst/>
                <a:cxnLst/>
                <a:rect l="l" t="t" r="r" b="b"/>
                <a:pathLst>
                  <a:path w="899" h="899" extrusionOk="0">
                    <a:moveTo>
                      <a:pt x="449" y="1"/>
                    </a:moveTo>
                    <a:cubicBezTo>
                      <a:pt x="204" y="1"/>
                      <a:pt x="0" y="205"/>
                      <a:pt x="0" y="450"/>
                    </a:cubicBezTo>
                    <a:cubicBezTo>
                      <a:pt x="0" y="695"/>
                      <a:pt x="204" y="892"/>
                      <a:pt x="449" y="899"/>
                    </a:cubicBezTo>
                    <a:cubicBezTo>
                      <a:pt x="694" y="899"/>
                      <a:pt x="898" y="695"/>
                      <a:pt x="898" y="450"/>
                    </a:cubicBezTo>
                    <a:cubicBezTo>
                      <a:pt x="898" y="205"/>
                      <a:pt x="694" y="1"/>
                      <a:pt x="4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37"/>
            <p:cNvGrpSpPr/>
            <p:nvPr/>
          </p:nvGrpSpPr>
          <p:grpSpPr>
            <a:xfrm>
              <a:off x="713278" y="1237396"/>
              <a:ext cx="1619427" cy="3034072"/>
              <a:chOff x="713278" y="1237396"/>
              <a:chExt cx="1619427" cy="3034072"/>
            </a:xfrm>
          </p:grpSpPr>
          <p:sp>
            <p:nvSpPr>
              <p:cNvPr id="351" name="Google Shape;351;p37"/>
              <p:cNvSpPr/>
              <p:nvPr/>
            </p:nvSpPr>
            <p:spPr>
              <a:xfrm>
                <a:off x="1400070" y="1237396"/>
                <a:ext cx="579810" cy="597403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700" extrusionOk="0">
                    <a:moveTo>
                      <a:pt x="2574" y="1"/>
                    </a:moveTo>
                    <a:cubicBezTo>
                      <a:pt x="2398" y="1"/>
                      <a:pt x="2215" y="20"/>
                      <a:pt x="2028" y="66"/>
                    </a:cubicBezTo>
                    <a:cubicBezTo>
                      <a:pt x="1300" y="243"/>
                      <a:pt x="837" y="556"/>
                      <a:pt x="572" y="855"/>
                    </a:cubicBezTo>
                    <a:cubicBezTo>
                      <a:pt x="327" y="1134"/>
                      <a:pt x="157" y="1467"/>
                      <a:pt x="75" y="1821"/>
                    </a:cubicBezTo>
                    <a:cubicBezTo>
                      <a:pt x="0" y="2182"/>
                      <a:pt x="0" y="2542"/>
                      <a:pt x="82" y="2896"/>
                    </a:cubicBezTo>
                    <a:cubicBezTo>
                      <a:pt x="164" y="3175"/>
                      <a:pt x="218" y="3454"/>
                      <a:pt x="245" y="3733"/>
                    </a:cubicBezTo>
                    <a:cubicBezTo>
                      <a:pt x="266" y="4012"/>
                      <a:pt x="157" y="4325"/>
                      <a:pt x="232" y="4855"/>
                    </a:cubicBezTo>
                    <a:cubicBezTo>
                      <a:pt x="307" y="5420"/>
                      <a:pt x="504" y="5699"/>
                      <a:pt x="504" y="5699"/>
                    </a:cubicBezTo>
                    <a:cubicBezTo>
                      <a:pt x="504" y="5699"/>
                      <a:pt x="728" y="5645"/>
                      <a:pt x="878" y="5611"/>
                    </a:cubicBezTo>
                    <a:lnTo>
                      <a:pt x="871" y="5311"/>
                    </a:lnTo>
                    <a:lnTo>
                      <a:pt x="973" y="5583"/>
                    </a:lnTo>
                    <a:cubicBezTo>
                      <a:pt x="1443" y="5488"/>
                      <a:pt x="2246" y="5332"/>
                      <a:pt x="2511" y="5223"/>
                    </a:cubicBezTo>
                    <a:lnTo>
                      <a:pt x="5430" y="4508"/>
                    </a:lnTo>
                    <a:cubicBezTo>
                      <a:pt x="5566" y="4332"/>
                      <a:pt x="5457" y="3719"/>
                      <a:pt x="5368" y="3535"/>
                    </a:cubicBezTo>
                    <a:cubicBezTo>
                      <a:pt x="5273" y="3352"/>
                      <a:pt x="5137" y="3189"/>
                      <a:pt x="5055" y="2998"/>
                    </a:cubicBezTo>
                    <a:cubicBezTo>
                      <a:pt x="4872" y="2563"/>
                      <a:pt x="5028" y="2039"/>
                      <a:pt x="4858" y="1596"/>
                    </a:cubicBezTo>
                    <a:cubicBezTo>
                      <a:pt x="4681" y="1154"/>
                      <a:pt x="4314" y="576"/>
                      <a:pt x="3858" y="331"/>
                    </a:cubicBezTo>
                    <a:cubicBezTo>
                      <a:pt x="3539" y="164"/>
                      <a:pt x="3085" y="1"/>
                      <a:pt x="2574" y="1"/>
                    </a:cubicBezTo>
                    <a:close/>
                  </a:path>
                </a:pathLst>
              </a:custGeom>
              <a:solidFill>
                <a:srgbClr val="5E3D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7"/>
              <p:cNvSpPr/>
              <p:nvPr/>
            </p:nvSpPr>
            <p:spPr>
              <a:xfrm>
                <a:off x="1563722" y="1741205"/>
                <a:ext cx="292822" cy="34093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3253" extrusionOk="0">
                    <a:moveTo>
                      <a:pt x="443" y="1"/>
                    </a:moveTo>
                    <a:lnTo>
                      <a:pt x="593" y="1021"/>
                    </a:lnTo>
                    <a:lnTo>
                      <a:pt x="1" y="1164"/>
                    </a:lnTo>
                    <a:lnTo>
                      <a:pt x="511" y="2647"/>
                    </a:lnTo>
                    <a:lnTo>
                      <a:pt x="2321" y="3253"/>
                    </a:lnTo>
                    <a:lnTo>
                      <a:pt x="2811" y="1014"/>
                    </a:lnTo>
                    <a:lnTo>
                      <a:pt x="2185" y="926"/>
                    </a:lnTo>
                    <a:lnTo>
                      <a:pt x="2015" y="42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7"/>
              <p:cNvSpPr/>
              <p:nvPr/>
            </p:nvSpPr>
            <p:spPr>
              <a:xfrm>
                <a:off x="1488615" y="1293992"/>
                <a:ext cx="412617" cy="508840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4855" extrusionOk="0">
                    <a:moveTo>
                      <a:pt x="1972" y="0"/>
                    </a:moveTo>
                    <a:cubicBezTo>
                      <a:pt x="1801" y="0"/>
                      <a:pt x="1615" y="24"/>
                      <a:pt x="1396" y="70"/>
                    </a:cubicBezTo>
                    <a:cubicBezTo>
                      <a:pt x="749" y="206"/>
                      <a:pt x="368" y="621"/>
                      <a:pt x="185" y="1193"/>
                    </a:cubicBezTo>
                    <a:cubicBezTo>
                      <a:pt x="1" y="1764"/>
                      <a:pt x="307" y="2478"/>
                      <a:pt x="491" y="2995"/>
                    </a:cubicBezTo>
                    <a:cubicBezTo>
                      <a:pt x="668" y="3492"/>
                      <a:pt x="912" y="4091"/>
                      <a:pt x="1287" y="4383"/>
                    </a:cubicBezTo>
                    <a:cubicBezTo>
                      <a:pt x="1630" y="4642"/>
                      <a:pt x="1997" y="4855"/>
                      <a:pt x="2491" y="4855"/>
                    </a:cubicBezTo>
                    <a:cubicBezTo>
                      <a:pt x="2594" y="4855"/>
                      <a:pt x="2703" y="4846"/>
                      <a:pt x="2817" y="4826"/>
                    </a:cubicBezTo>
                    <a:cubicBezTo>
                      <a:pt x="3491" y="4703"/>
                      <a:pt x="3763" y="4159"/>
                      <a:pt x="3858" y="3676"/>
                    </a:cubicBezTo>
                    <a:cubicBezTo>
                      <a:pt x="3960" y="3186"/>
                      <a:pt x="3865" y="2315"/>
                      <a:pt x="3797" y="1866"/>
                    </a:cubicBezTo>
                    <a:cubicBezTo>
                      <a:pt x="3736" y="1417"/>
                      <a:pt x="3648" y="628"/>
                      <a:pt x="2940" y="274"/>
                    </a:cubicBezTo>
                    <a:cubicBezTo>
                      <a:pt x="2585" y="90"/>
                      <a:pt x="2307" y="0"/>
                      <a:pt x="1972" y="0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7"/>
              <p:cNvSpPr/>
              <p:nvPr/>
            </p:nvSpPr>
            <p:spPr>
              <a:xfrm>
                <a:off x="1835189" y="1502349"/>
                <a:ext cx="27813" cy="46639"/>
              </a:xfrm>
              <a:custGeom>
                <a:avLst/>
                <a:gdLst/>
                <a:ahLst/>
                <a:cxnLst/>
                <a:rect l="l" t="t" r="r" b="b"/>
                <a:pathLst>
                  <a:path w="267" h="445" extrusionOk="0">
                    <a:moveTo>
                      <a:pt x="109" y="0"/>
                    </a:moveTo>
                    <a:cubicBezTo>
                      <a:pt x="107" y="0"/>
                      <a:pt x="105" y="0"/>
                      <a:pt x="103" y="1"/>
                    </a:cubicBezTo>
                    <a:cubicBezTo>
                      <a:pt x="42" y="14"/>
                      <a:pt x="1" y="123"/>
                      <a:pt x="21" y="245"/>
                    </a:cubicBezTo>
                    <a:cubicBezTo>
                      <a:pt x="40" y="354"/>
                      <a:pt x="101" y="444"/>
                      <a:pt x="159" y="444"/>
                    </a:cubicBezTo>
                    <a:cubicBezTo>
                      <a:pt x="163" y="444"/>
                      <a:pt x="167" y="444"/>
                      <a:pt x="171" y="443"/>
                    </a:cubicBezTo>
                    <a:cubicBezTo>
                      <a:pt x="232" y="436"/>
                      <a:pt x="266" y="327"/>
                      <a:pt x="252" y="205"/>
                    </a:cubicBezTo>
                    <a:cubicBezTo>
                      <a:pt x="233" y="87"/>
                      <a:pt x="169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7"/>
              <p:cNvSpPr/>
              <p:nvPr/>
            </p:nvSpPr>
            <p:spPr>
              <a:xfrm>
                <a:off x="1699872" y="1524359"/>
                <a:ext cx="27709" cy="46639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45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6" y="1"/>
                    </a:cubicBezTo>
                    <a:cubicBezTo>
                      <a:pt x="34" y="8"/>
                      <a:pt x="0" y="117"/>
                      <a:pt x="21" y="240"/>
                    </a:cubicBezTo>
                    <a:cubicBezTo>
                      <a:pt x="40" y="358"/>
                      <a:pt x="98" y="444"/>
                      <a:pt x="163" y="444"/>
                    </a:cubicBezTo>
                    <a:cubicBezTo>
                      <a:pt x="165" y="444"/>
                      <a:pt x="168" y="444"/>
                      <a:pt x="170" y="444"/>
                    </a:cubicBezTo>
                    <a:cubicBezTo>
                      <a:pt x="232" y="430"/>
                      <a:pt x="266" y="321"/>
                      <a:pt x="245" y="199"/>
                    </a:cubicBezTo>
                    <a:cubicBezTo>
                      <a:pt x="226" y="91"/>
                      <a:pt x="165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7"/>
              <p:cNvSpPr/>
              <p:nvPr/>
            </p:nvSpPr>
            <p:spPr>
              <a:xfrm>
                <a:off x="1687788" y="1790255"/>
                <a:ext cx="82815" cy="1530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46" extrusionOk="0">
                    <a:moveTo>
                      <a:pt x="34" y="0"/>
                    </a:moveTo>
                    <a:cubicBezTo>
                      <a:pt x="23" y="0"/>
                      <a:pt x="13" y="11"/>
                      <a:pt x="7" y="23"/>
                    </a:cubicBezTo>
                    <a:cubicBezTo>
                      <a:pt x="1" y="36"/>
                      <a:pt x="7" y="57"/>
                      <a:pt x="28" y="63"/>
                    </a:cubicBezTo>
                    <a:cubicBezTo>
                      <a:pt x="212" y="118"/>
                      <a:pt x="402" y="145"/>
                      <a:pt x="593" y="145"/>
                    </a:cubicBezTo>
                    <a:cubicBezTo>
                      <a:pt x="647" y="145"/>
                      <a:pt x="701" y="145"/>
                      <a:pt x="756" y="138"/>
                    </a:cubicBezTo>
                    <a:cubicBezTo>
                      <a:pt x="794" y="138"/>
                      <a:pt x="790" y="83"/>
                      <a:pt x="755" y="83"/>
                    </a:cubicBezTo>
                    <a:cubicBezTo>
                      <a:pt x="753" y="83"/>
                      <a:pt x="751" y="83"/>
                      <a:pt x="749" y="84"/>
                    </a:cubicBezTo>
                    <a:cubicBezTo>
                      <a:pt x="698" y="88"/>
                      <a:pt x="647" y="90"/>
                      <a:pt x="596" y="90"/>
                    </a:cubicBezTo>
                    <a:cubicBezTo>
                      <a:pt x="409" y="90"/>
                      <a:pt x="223" y="61"/>
                      <a:pt x="41" y="2"/>
                    </a:cubicBezTo>
                    <a:cubicBezTo>
                      <a:pt x="39" y="1"/>
                      <a:pt x="36" y="0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7"/>
              <p:cNvSpPr/>
              <p:nvPr/>
            </p:nvSpPr>
            <p:spPr>
              <a:xfrm>
                <a:off x="1633099" y="1468601"/>
                <a:ext cx="89586" cy="37416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57" extrusionOk="0">
                    <a:moveTo>
                      <a:pt x="689" y="0"/>
                    </a:moveTo>
                    <a:cubicBezTo>
                      <a:pt x="644" y="0"/>
                      <a:pt x="593" y="6"/>
                      <a:pt x="539" y="16"/>
                    </a:cubicBezTo>
                    <a:cubicBezTo>
                      <a:pt x="369" y="44"/>
                      <a:pt x="219" y="112"/>
                      <a:pt x="90" y="221"/>
                    </a:cubicBezTo>
                    <a:cubicBezTo>
                      <a:pt x="1" y="305"/>
                      <a:pt x="9" y="357"/>
                      <a:pt x="71" y="357"/>
                    </a:cubicBezTo>
                    <a:cubicBezTo>
                      <a:pt x="89" y="357"/>
                      <a:pt x="112" y="352"/>
                      <a:pt x="138" y="343"/>
                    </a:cubicBezTo>
                    <a:cubicBezTo>
                      <a:pt x="267" y="295"/>
                      <a:pt x="403" y="255"/>
                      <a:pt x="539" y="227"/>
                    </a:cubicBezTo>
                    <a:cubicBezTo>
                      <a:pt x="696" y="200"/>
                      <a:pt x="825" y="221"/>
                      <a:pt x="845" y="112"/>
                    </a:cubicBezTo>
                    <a:cubicBezTo>
                      <a:pt x="860" y="31"/>
                      <a:pt x="791" y="0"/>
                      <a:pt x="689" y="0"/>
                    </a:cubicBezTo>
                    <a:close/>
                  </a:path>
                </a:pathLst>
              </a:custGeom>
              <a:solidFill>
                <a:srgbClr val="5E3D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7"/>
              <p:cNvSpPr/>
              <p:nvPr/>
            </p:nvSpPr>
            <p:spPr>
              <a:xfrm>
                <a:off x="1802583" y="1446172"/>
                <a:ext cx="98649" cy="26097"/>
              </a:xfrm>
              <a:custGeom>
                <a:avLst/>
                <a:gdLst/>
                <a:ahLst/>
                <a:cxnLst/>
                <a:rect l="l" t="t" r="r" b="b"/>
                <a:pathLst>
                  <a:path w="947" h="249" extrusionOk="0">
                    <a:moveTo>
                      <a:pt x="463" y="1"/>
                    </a:moveTo>
                    <a:cubicBezTo>
                      <a:pt x="416" y="1"/>
                      <a:pt x="368" y="5"/>
                      <a:pt x="321" y="13"/>
                    </a:cubicBezTo>
                    <a:cubicBezTo>
                      <a:pt x="130" y="26"/>
                      <a:pt x="1" y="94"/>
                      <a:pt x="55" y="196"/>
                    </a:cubicBezTo>
                    <a:cubicBezTo>
                      <a:pt x="78" y="236"/>
                      <a:pt x="110" y="248"/>
                      <a:pt x="152" y="248"/>
                    </a:cubicBezTo>
                    <a:cubicBezTo>
                      <a:pt x="212" y="248"/>
                      <a:pt x="290" y="222"/>
                      <a:pt x="382" y="210"/>
                    </a:cubicBezTo>
                    <a:cubicBezTo>
                      <a:pt x="481" y="200"/>
                      <a:pt x="581" y="194"/>
                      <a:pt x="683" y="194"/>
                    </a:cubicBezTo>
                    <a:cubicBezTo>
                      <a:pt x="721" y="194"/>
                      <a:pt x="759" y="195"/>
                      <a:pt x="797" y="196"/>
                    </a:cubicBezTo>
                    <a:cubicBezTo>
                      <a:pt x="919" y="196"/>
                      <a:pt x="946" y="135"/>
                      <a:pt x="804" y="67"/>
                    </a:cubicBezTo>
                    <a:cubicBezTo>
                      <a:pt x="693" y="24"/>
                      <a:pt x="579" y="1"/>
                      <a:pt x="463" y="1"/>
                    </a:cubicBezTo>
                    <a:close/>
                  </a:path>
                </a:pathLst>
              </a:custGeom>
              <a:solidFill>
                <a:srgbClr val="5E3D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7"/>
              <p:cNvSpPr/>
              <p:nvPr/>
            </p:nvSpPr>
            <p:spPr>
              <a:xfrm>
                <a:off x="1781333" y="1558631"/>
                <a:ext cx="53960" cy="7284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95" extrusionOk="0">
                    <a:moveTo>
                      <a:pt x="59" y="0"/>
                    </a:moveTo>
                    <a:cubicBezTo>
                      <a:pt x="51" y="0"/>
                      <a:pt x="43" y="0"/>
                      <a:pt x="35" y="1"/>
                    </a:cubicBezTo>
                    <a:cubicBezTo>
                      <a:pt x="1" y="8"/>
                      <a:pt x="1" y="55"/>
                      <a:pt x="35" y="62"/>
                    </a:cubicBezTo>
                    <a:cubicBezTo>
                      <a:pt x="39" y="62"/>
                      <a:pt x="43" y="62"/>
                      <a:pt x="48" y="62"/>
                    </a:cubicBezTo>
                    <a:cubicBezTo>
                      <a:pt x="199" y="62"/>
                      <a:pt x="328" y="176"/>
                      <a:pt x="341" y="328"/>
                    </a:cubicBezTo>
                    <a:cubicBezTo>
                      <a:pt x="348" y="484"/>
                      <a:pt x="232" y="620"/>
                      <a:pt x="76" y="634"/>
                    </a:cubicBezTo>
                    <a:cubicBezTo>
                      <a:pt x="35" y="634"/>
                      <a:pt x="35" y="688"/>
                      <a:pt x="76" y="695"/>
                    </a:cubicBezTo>
                    <a:lnTo>
                      <a:pt x="82" y="688"/>
                    </a:lnTo>
                    <a:cubicBezTo>
                      <a:pt x="388" y="675"/>
                      <a:pt x="518" y="294"/>
                      <a:pt x="286" y="89"/>
                    </a:cubicBezTo>
                    <a:cubicBezTo>
                      <a:pt x="224" y="33"/>
                      <a:pt x="145" y="0"/>
                      <a:pt x="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7"/>
              <p:cNvSpPr/>
              <p:nvPr/>
            </p:nvSpPr>
            <p:spPr>
              <a:xfrm>
                <a:off x="1495699" y="1549303"/>
                <a:ext cx="110733" cy="109419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044" extrusionOk="0">
                    <a:moveTo>
                      <a:pt x="438" y="0"/>
                    </a:moveTo>
                    <a:cubicBezTo>
                      <a:pt x="373" y="0"/>
                      <a:pt x="310" y="16"/>
                      <a:pt x="253" y="49"/>
                    </a:cubicBezTo>
                    <a:cubicBezTo>
                      <a:pt x="48" y="172"/>
                      <a:pt x="1" y="478"/>
                      <a:pt x="157" y="743"/>
                    </a:cubicBezTo>
                    <a:cubicBezTo>
                      <a:pt x="266" y="931"/>
                      <a:pt x="451" y="1044"/>
                      <a:pt x="622" y="1044"/>
                    </a:cubicBezTo>
                    <a:cubicBezTo>
                      <a:pt x="686" y="1044"/>
                      <a:pt x="748" y="1028"/>
                      <a:pt x="804" y="995"/>
                    </a:cubicBezTo>
                    <a:cubicBezTo>
                      <a:pt x="1015" y="872"/>
                      <a:pt x="1062" y="566"/>
                      <a:pt x="906" y="301"/>
                    </a:cubicBezTo>
                    <a:cubicBezTo>
                      <a:pt x="797" y="113"/>
                      <a:pt x="612" y="0"/>
                      <a:pt x="438" y="0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7"/>
              <p:cNvSpPr/>
              <p:nvPr/>
            </p:nvSpPr>
            <p:spPr>
              <a:xfrm>
                <a:off x="1518408" y="1583156"/>
                <a:ext cx="50418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484" h="455" extrusionOk="0">
                    <a:moveTo>
                      <a:pt x="203" y="1"/>
                    </a:moveTo>
                    <a:cubicBezTo>
                      <a:pt x="197" y="1"/>
                      <a:pt x="190" y="2"/>
                      <a:pt x="184" y="5"/>
                    </a:cubicBezTo>
                    <a:cubicBezTo>
                      <a:pt x="1" y="128"/>
                      <a:pt x="55" y="407"/>
                      <a:pt x="273" y="454"/>
                    </a:cubicBezTo>
                    <a:lnTo>
                      <a:pt x="320" y="454"/>
                    </a:lnTo>
                    <a:cubicBezTo>
                      <a:pt x="368" y="454"/>
                      <a:pt x="416" y="447"/>
                      <a:pt x="456" y="420"/>
                    </a:cubicBezTo>
                    <a:cubicBezTo>
                      <a:pt x="484" y="404"/>
                      <a:pt x="467" y="365"/>
                      <a:pt x="442" y="365"/>
                    </a:cubicBezTo>
                    <a:cubicBezTo>
                      <a:pt x="436" y="365"/>
                      <a:pt x="429" y="367"/>
                      <a:pt x="422" y="373"/>
                    </a:cubicBezTo>
                    <a:cubicBezTo>
                      <a:pt x="393" y="387"/>
                      <a:pt x="356" y="398"/>
                      <a:pt x="321" y="398"/>
                    </a:cubicBezTo>
                    <a:cubicBezTo>
                      <a:pt x="307" y="398"/>
                      <a:pt x="293" y="397"/>
                      <a:pt x="280" y="393"/>
                    </a:cubicBezTo>
                    <a:cubicBezTo>
                      <a:pt x="116" y="366"/>
                      <a:pt x="75" y="141"/>
                      <a:pt x="218" y="53"/>
                    </a:cubicBezTo>
                    <a:cubicBezTo>
                      <a:pt x="232" y="46"/>
                      <a:pt x="239" y="26"/>
                      <a:pt x="225" y="12"/>
                    </a:cubicBezTo>
                    <a:cubicBezTo>
                      <a:pt x="221" y="4"/>
                      <a:pt x="212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7"/>
              <p:cNvSpPr/>
              <p:nvPr/>
            </p:nvSpPr>
            <p:spPr>
              <a:xfrm>
                <a:off x="1769353" y="1659980"/>
                <a:ext cx="43960" cy="2746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62" extrusionOk="0">
                    <a:moveTo>
                      <a:pt x="259" y="0"/>
                    </a:moveTo>
                    <a:cubicBezTo>
                      <a:pt x="157" y="0"/>
                      <a:pt x="27" y="41"/>
                      <a:pt x="7" y="157"/>
                    </a:cubicBezTo>
                    <a:cubicBezTo>
                      <a:pt x="0" y="177"/>
                      <a:pt x="0" y="204"/>
                      <a:pt x="20" y="225"/>
                    </a:cubicBezTo>
                    <a:cubicBezTo>
                      <a:pt x="41" y="245"/>
                      <a:pt x="68" y="259"/>
                      <a:pt x="95" y="259"/>
                    </a:cubicBezTo>
                    <a:cubicBezTo>
                      <a:pt x="114" y="260"/>
                      <a:pt x="132" y="261"/>
                      <a:pt x="149" y="261"/>
                    </a:cubicBezTo>
                    <a:cubicBezTo>
                      <a:pt x="210" y="261"/>
                      <a:pt x="267" y="251"/>
                      <a:pt x="320" y="225"/>
                    </a:cubicBezTo>
                    <a:cubicBezTo>
                      <a:pt x="354" y="211"/>
                      <a:pt x="374" y="191"/>
                      <a:pt x="395" y="170"/>
                    </a:cubicBezTo>
                    <a:cubicBezTo>
                      <a:pt x="408" y="150"/>
                      <a:pt x="415" y="129"/>
                      <a:pt x="422" y="109"/>
                    </a:cubicBezTo>
                    <a:cubicBezTo>
                      <a:pt x="422" y="102"/>
                      <a:pt x="422" y="95"/>
                      <a:pt x="422" y="82"/>
                    </a:cubicBezTo>
                    <a:cubicBezTo>
                      <a:pt x="408" y="55"/>
                      <a:pt x="388" y="27"/>
                      <a:pt x="354" y="14"/>
                    </a:cubicBezTo>
                    <a:cubicBezTo>
                      <a:pt x="327" y="0"/>
                      <a:pt x="293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7"/>
              <p:cNvSpPr/>
              <p:nvPr/>
            </p:nvSpPr>
            <p:spPr>
              <a:xfrm>
                <a:off x="1480802" y="1282358"/>
                <a:ext cx="433139" cy="424785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053" extrusionOk="0">
                    <a:moveTo>
                      <a:pt x="2114" y="0"/>
                    </a:moveTo>
                    <a:cubicBezTo>
                      <a:pt x="2055" y="0"/>
                      <a:pt x="1997" y="4"/>
                      <a:pt x="1940" y="11"/>
                    </a:cubicBezTo>
                    <a:cubicBezTo>
                      <a:pt x="1368" y="86"/>
                      <a:pt x="402" y="324"/>
                      <a:pt x="110" y="800"/>
                    </a:cubicBezTo>
                    <a:cubicBezTo>
                      <a:pt x="1" y="984"/>
                      <a:pt x="117" y="1562"/>
                      <a:pt x="123" y="1766"/>
                    </a:cubicBezTo>
                    <a:cubicBezTo>
                      <a:pt x="130" y="1923"/>
                      <a:pt x="253" y="2154"/>
                      <a:pt x="225" y="2310"/>
                    </a:cubicBezTo>
                    <a:cubicBezTo>
                      <a:pt x="191" y="2487"/>
                      <a:pt x="171" y="2657"/>
                      <a:pt x="157" y="2834"/>
                    </a:cubicBezTo>
                    <a:cubicBezTo>
                      <a:pt x="144" y="2923"/>
                      <a:pt x="144" y="3018"/>
                      <a:pt x="157" y="3106"/>
                    </a:cubicBezTo>
                    <a:cubicBezTo>
                      <a:pt x="171" y="3215"/>
                      <a:pt x="198" y="3324"/>
                      <a:pt x="239" y="3426"/>
                    </a:cubicBezTo>
                    <a:cubicBezTo>
                      <a:pt x="266" y="3501"/>
                      <a:pt x="307" y="3562"/>
                      <a:pt x="334" y="3630"/>
                    </a:cubicBezTo>
                    <a:cubicBezTo>
                      <a:pt x="375" y="3719"/>
                      <a:pt x="362" y="3814"/>
                      <a:pt x="402" y="3903"/>
                    </a:cubicBezTo>
                    <a:cubicBezTo>
                      <a:pt x="428" y="3993"/>
                      <a:pt x="509" y="4053"/>
                      <a:pt x="605" y="4053"/>
                    </a:cubicBezTo>
                    <a:cubicBezTo>
                      <a:pt x="610" y="4053"/>
                      <a:pt x="615" y="4053"/>
                      <a:pt x="620" y="4052"/>
                    </a:cubicBezTo>
                    <a:cubicBezTo>
                      <a:pt x="688" y="4032"/>
                      <a:pt x="743" y="3984"/>
                      <a:pt x="777" y="3923"/>
                    </a:cubicBezTo>
                    <a:cubicBezTo>
                      <a:pt x="913" y="3658"/>
                      <a:pt x="967" y="3358"/>
                      <a:pt x="919" y="3059"/>
                    </a:cubicBezTo>
                    <a:cubicBezTo>
                      <a:pt x="892" y="2828"/>
                      <a:pt x="831" y="2589"/>
                      <a:pt x="790" y="2358"/>
                    </a:cubicBezTo>
                    <a:cubicBezTo>
                      <a:pt x="777" y="2324"/>
                      <a:pt x="777" y="2290"/>
                      <a:pt x="783" y="2263"/>
                    </a:cubicBezTo>
                    <a:cubicBezTo>
                      <a:pt x="790" y="2236"/>
                      <a:pt x="804" y="2215"/>
                      <a:pt x="817" y="2195"/>
                    </a:cubicBezTo>
                    <a:cubicBezTo>
                      <a:pt x="926" y="2045"/>
                      <a:pt x="1069" y="1916"/>
                      <a:pt x="1226" y="1814"/>
                    </a:cubicBezTo>
                    <a:cubicBezTo>
                      <a:pt x="1307" y="1766"/>
                      <a:pt x="1389" y="1719"/>
                      <a:pt x="1471" y="1685"/>
                    </a:cubicBezTo>
                    <a:cubicBezTo>
                      <a:pt x="1539" y="1671"/>
                      <a:pt x="1607" y="1644"/>
                      <a:pt x="1668" y="1610"/>
                    </a:cubicBezTo>
                    <a:cubicBezTo>
                      <a:pt x="1722" y="1562"/>
                      <a:pt x="1668" y="1106"/>
                      <a:pt x="1668" y="1106"/>
                    </a:cubicBezTo>
                    <a:lnTo>
                      <a:pt x="1668" y="1106"/>
                    </a:lnTo>
                    <a:cubicBezTo>
                      <a:pt x="1668" y="1106"/>
                      <a:pt x="1790" y="1514"/>
                      <a:pt x="1838" y="1555"/>
                    </a:cubicBezTo>
                    <a:cubicBezTo>
                      <a:pt x="1852" y="1565"/>
                      <a:pt x="1883" y="1569"/>
                      <a:pt x="1927" y="1569"/>
                    </a:cubicBezTo>
                    <a:cubicBezTo>
                      <a:pt x="2035" y="1569"/>
                      <a:pt x="2215" y="1544"/>
                      <a:pt x="2375" y="1514"/>
                    </a:cubicBezTo>
                    <a:cubicBezTo>
                      <a:pt x="2600" y="1480"/>
                      <a:pt x="2892" y="1467"/>
                      <a:pt x="2940" y="1433"/>
                    </a:cubicBezTo>
                    <a:cubicBezTo>
                      <a:pt x="2981" y="1399"/>
                      <a:pt x="2981" y="1167"/>
                      <a:pt x="2981" y="1167"/>
                    </a:cubicBezTo>
                    <a:cubicBezTo>
                      <a:pt x="2981" y="1167"/>
                      <a:pt x="3042" y="1385"/>
                      <a:pt x="3090" y="1419"/>
                    </a:cubicBezTo>
                    <a:cubicBezTo>
                      <a:pt x="3104" y="1431"/>
                      <a:pt x="3145" y="1436"/>
                      <a:pt x="3197" y="1436"/>
                    </a:cubicBezTo>
                    <a:cubicBezTo>
                      <a:pt x="3320" y="1436"/>
                      <a:pt x="3501" y="1409"/>
                      <a:pt x="3525" y="1385"/>
                    </a:cubicBezTo>
                    <a:cubicBezTo>
                      <a:pt x="3566" y="1351"/>
                      <a:pt x="3559" y="1038"/>
                      <a:pt x="3559" y="1038"/>
                    </a:cubicBezTo>
                    <a:lnTo>
                      <a:pt x="3559" y="1038"/>
                    </a:lnTo>
                    <a:cubicBezTo>
                      <a:pt x="3559" y="1038"/>
                      <a:pt x="3750" y="1474"/>
                      <a:pt x="3797" y="1610"/>
                    </a:cubicBezTo>
                    <a:cubicBezTo>
                      <a:pt x="3838" y="1746"/>
                      <a:pt x="3974" y="2038"/>
                      <a:pt x="4158" y="2181"/>
                    </a:cubicBezTo>
                    <a:cubicBezTo>
                      <a:pt x="4158" y="2181"/>
                      <a:pt x="3913" y="902"/>
                      <a:pt x="3716" y="698"/>
                    </a:cubicBezTo>
                    <a:cubicBezTo>
                      <a:pt x="3352" y="316"/>
                      <a:pt x="2686" y="0"/>
                      <a:pt x="2114" y="0"/>
                    </a:cubicBezTo>
                    <a:close/>
                  </a:path>
                </a:pathLst>
              </a:custGeom>
              <a:solidFill>
                <a:srgbClr val="5E3D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7"/>
              <p:cNvSpPr/>
              <p:nvPr/>
            </p:nvSpPr>
            <p:spPr>
              <a:xfrm>
                <a:off x="1581222" y="1283197"/>
                <a:ext cx="76877" cy="118013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126" extrusionOk="0">
                    <a:moveTo>
                      <a:pt x="46" y="1"/>
                    </a:moveTo>
                    <a:cubicBezTo>
                      <a:pt x="13" y="1"/>
                      <a:pt x="0" y="52"/>
                      <a:pt x="37" y="64"/>
                    </a:cubicBezTo>
                    <a:cubicBezTo>
                      <a:pt x="160" y="105"/>
                      <a:pt x="262" y="193"/>
                      <a:pt x="323" y="309"/>
                    </a:cubicBezTo>
                    <a:cubicBezTo>
                      <a:pt x="336" y="336"/>
                      <a:pt x="350" y="370"/>
                      <a:pt x="364" y="404"/>
                    </a:cubicBezTo>
                    <a:cubicBezTo>
                      <a:pt x="377" y="452"/>
                      <a:pt x="404" y="500"/>
                      <a:pt x="432" y="547"/>
                    </a:cubicBezTo>
                    <a:cubicBezTo>
                      <a:pt x="445" y="568"/>
                      <a:pt x="466" y="595"/>
                      <a:pt x="486" y="622"/>
                    </a:cubicBezTo>
                    <a:cubicBezTo>
                      <a:pt x="507" y="642"/>
                      <a:pt x="527" y="670"/>
                      <a:pt x="547" y="697"/>
                    </a:cubicBezTo>
                    <a:cubicBezTo>
                      <a:pt x="609" y="819"/>
                      <a:pt x="649" y="955"/>
                      <a:pt x="670" y="1098"/>
                    </a:cubicBezTo>
                    <a:cubicBezTo>
                      <a:pt x="670" y="1112"/>
                      <a:pt x="683" y="1125"/>
                      <a:pt x="704" y="1125"/>
                    </a:cubicBezTo>
                    <a:cubicBezTo>
                      <a:pt x="724" y="1119"/>
                      <a:pt x="738" y="1105"/>
                      <a:pt x="731" y="1091"/>
                    </a:cubicBezTo>
                    <a:cubicBezTo>
                      <a:pt x="711" y="942"/>
                      <a:pt x="670" y="799"/>
                      <a:pt x="602" y="663"/>
                    </a:cubicBezTo>
                    <a:cubicBezTo>
                      <a:pt x="581" y="636"/>
                      <a:pt x="561" y="602"/>
                      <a:pt x="534" y="581"/>
                    </a:cubicBezTo>
                    <a:cubicBezTo>
                      <a:pt x="513" y="554"/>
                      <a:pt x="500" y="534"/>
                      <a:pt x="479" y="513"/>
                    </a:cubicBezTo>
                    <a:cubicBezTo>
                      <a:pt x="459" y="466"/>
                      <a:pt x="439" y="425"/>
                      <a:pt x="418" y="377"/>
                    </a:cubicBezTo>
                    <a:cubicBezTo>
                      <a:pt x="404" y="343"/>
                      <a:pt x="391" y="309"/>
                      <a:pt x="377" y="282"/>
                    </a:cubicBezTo>
                    <a:cubicBezTo>
                      <a:pt x="309" y="153"/>
                      <a:pt x="194" y="50"/>
                      <a:pt x="58" y="3"/>
                    </a:cubicBezTo>
                    <a:cubicBezTo>
                      <a:pt x="53" y="2"/>
                      <a:pt x="50" y="1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7"/>
              <p:cNvSpPr/>
              <p:nvPr/>
            </p:nvSpPr>
            <p:spPr>
              <a:xfrm>
                <a:off x="1507782" y="1477405"/>
                <a:ext cx="31251" cy="232568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219" extrusionOk="0">
                    <a:moveTo>
                      <a:pt x="55" y="0"/>
                    </a:moveTo>
                    <a:cubicBezTo>
                      <a:pt x="35" y="0"/>
                      <a:pt x="21" y="14"/>
                      <a:pt x="21" y="34"/>
                    </a:cubicBezTo>
                    <a:cubicBezTo>
                      <a:pt x="35" y="198"/>
                      <a:pt x="69" y="361"/>
                      <a:pt x="123" y="518"/>
                    </a:cubicBezTo>
                    <a:cubicBezTo>
                      <a:pt x="171" y="647"/>
                      <a:pt x="198" y="783"/>
                      <a:pt x="218" y="919"/>
                    </a:cubicBezTo>
                    <a:cubicBezTo>
                      <a:pt x="239" y="1130"/>
                      <a:pt x="164" y="1320"/>
                      <a:pt x="89" y="1504"/>
                    </a:cubicBezTo>
                    <a:cubicBezTo>
                      <a:pt x="1" y="1735"/>
                      <a:pt x="35" y="1973"/>
                      <a:pt x="82" y="2198"/>
                    </a:cubicBezTo>
                    <a:cubicBezTo>
                      <a:pt x="89" y="2212"/>
                      <a:pt x="103" y="2218"/>
                      <a:pt x="116" y="2218"/>
                    </a:cubicBezTo>
                    <a:lnTo>
                      <a:pt x="123" y="2218"/>
                    </a:lnTo>
                    <a:cubicBezTo>
                      <a:pt x="137" y="2212"/>
                      <a:pt x="150" y="2198"/>
                      <a:pt x="143" y="2178"/>
                    </a:cubicBezTo>
                    <a:cubicBezTo>
                      <a:pt x="96" y="1973"/>
                      <a:pt x="62" y="1742"/>
                      <a:pt x="143" y="1524"/>
                    </a:cubicBezTo>
                    <a:cubicBezTo>
                      <a:pt x="225" y="1334"/>
                      <a:pt x="300" y="1143"/>
                      <a:pt x="279" y="912"/>
                    </a:cubicBezTo>
                    <a:cubicBezTo>
                      <a:pt x="259" y="769"/>
                      <a:pt x="225" y="633"/>
                      <a:pt x="184" y="497"/>
                    </a:cubicBezTo>
                    <a:cubicBezTo>
                      <a:pt x="130" y="347"/>
                      <a:pt x="96" y="191"/>
                      <a:pt x="82" y="34"/>
                    </a:cubicBezTo>
                    <a:cubicBezTo>
                      <a:pt x="82" y="14"/>
                      <a:pt x="69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7"/>
              <p:cNvSpPr/>
              <p:nvPr/>
            </p:nvSpPr>
            <p:spPr>
              <a:xfrm>
                <a:off x="1477990" y="1746970"/>
                <a:ext cx="15000" cy="4422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422" extrusionOk="0">
                    <a:moveTo>
                      <a:pt x="35" y="0"/>
                    </a:moveTo>
                    <a:cubicBezTo>
                      <a:pt x="14" y="7"/>
                      <a:pt x="1" y="21"/>
                      <a:pt x="8" y="34"/>
                    </a:cubicBezTo>
                    <a:cubicBezTo>
                      <a:pt x="8" y="41"/>
                      <a:pt x="42" y="245"/>
                      <a:pt x="82" y="395"/>
                    </a:cubicBezTo>
                    <a:cubicBezTo>
                      <a:pt x="82" y="415"/>
                      <a:pt x="96" y="422"/>
                      <a:pt x="110" y="422"/>
                    </a:cubicBezTo>
                    <a:lnTo>
                      <a:pt x="116" y="422"/>
                    </a:lnTo>
                    <a:cubicBezTo>
                      <a:pt x="137" y="415"/>
                      <a:pt x="144" y="402"/>
                      <a:pt x="144" y="381"/>
                    </a:cubicBezTo>
                    <a:cubicBezTo>
                      <a:pt x="103" y="232"/>
                      <a:pt x="69" y="27"/>
                      <a:pt x="69" y="27"/>
                    </a:cubicBezTo>
                    <a:cubicBezTo>
                      <a:pt x="69" y="7"/>
                      <a:pt x="48" y="0"/>
                      <a:pt x="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7"/>
              <p:cNvSpPr/>
              <p:nvPr/>
            </p:nvSpPr>
            <p:spPr>
              <a:xfrm>
                <a:off x="1776437" y="1361173"/>
                <a:ext cx="17813" cy="40036"/>
              </a:xfrm>
              <a:custGeom>
                <a:avLst/>
                <a:gdLst/>
                <a:ahLst/>
                <a:cxnLst/>
                <a:rect l="l" t="t" r="r" b="b"/>
                <a:pathLst>
                  <a:path w="171" h="382" extrusionOk="0">
                    <a:moveTo>
                      <a:pt x="43" y="0"/>
                    </a:moveTo>
                    <a:cubicBezTo>
                      <a:pt x="38" y="0"/>
                      <a:pt x="32" y="2"/>
                      <a:pt x="27" y="7"/>
                    </a:cubicBezTo>
                    <a:cubicBezTo>
                      <a:pt x="14" y="14"/>
                      <a:pt x="0" y="28"/>
                      <a:pt x="14" y="48"/>
                    </a:cubicBezTo>
                    <a:cubicBezTo>
                      <a:pt x="54" y="143"/>
                      <a:pt x="89" y="245"/>
                      <a:pt x="109" y="354"/>
                    </a:cubicBezTo>
                    <a:cubicBezTo>
                      <a:pt x="109" y="368"/>
                      <a:pt x="123" y="381"/>
                      <a:pt x="136" y="381"/>
                    </a:cubicBezTo>
                    <a:lnTo>
                      <a:pt x="143" y="381"/>
                    </a:lnTo>
                    <a:cubicBezTo>
                      <a:pt x="157" y="375"/>
                      <a:pt x="170" y="361"/>
                      <a:pt x="170" y="347"/>
                    </a:cubicBezTo>
                    <a:cubicBezTo>
                      <a:pt x="150" y="232"/>
                      <a:pt x="116" y="123"/>
                      <a:pt x="68" y="21"/>
                    </a:cubicBezTo>
                    <a:cubicBezTo>
                      <a:pt x="64" y="8"/>
                      <a:pt x="54" y="0"/>
                      <a:pt x="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7"/>
              <p:cNvSpPr/>
              <p:nvPr/>
            </p:nvSpPr>
            <p:spPr>
              <a:xfrm>
                <a:off x="1923108" y="1622039"/>
                <a:ext cx="18542" cy="9003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859" extrusionOk="0">
                    <a:moveTo>
                      <a:pt x="38" y="1"/>
                    </a:moveTo>
                    <a:cubicBezTo>
                      <a:pt x="32" y="1"/>
                      <a:pt x="26" y="3"/>
                      <a:pt x="21" y="8"/>
                    </a:cubicBezTo>
                    <a:cubicBezTo>
                      <a:pt x="0" y="15"/>
                      <a:pt x="0" y="36"/>
                      <a:pt x="7" y="49"/>
                    </a:cubicBezTo>
                    <a:cubicBezTo>
                      <a:pt x="109" y="172"/>
                      <a:pt x="143" y="335"/>
                      <a:pt x="89" y="485"/>
                    </a:cubicBezTo>
                    <a:cubicBezTo>
                      <a:pt x="82" y="525"/>
                      <a:pt x="75" y="566"/>
                      <a:pt x="75" y="607"/>
                    </a:cubicBezTo>
                    <a:cubicBezTo>
                      <a:pt x="62" y="682"/>
                      <a:pt x="68" y="764"/>
                      <a:pt x="96" y="838"/>
                    </a:cubicBezTo>
                    <a:cubicBezTo>
                      <a:pt x="96" y="852"/>
                      <a:pt x="109" y="859"/>
                      <a:pt x="123" y="859"/>
                    </a:cubicBezTo>
                    <a:lnTo>
                      <a:pt x="130" y="859"/>
                    </a:lnTo>
                    <a:cubicBezTo>
                      <a:pt x="150" y="859"/>
                      <a:pt x="157" y="838"/>
                      <a:pt x="157" y="825"/>
                    </a:cubicBezTo>
                    <a:cubicBezTo>
                      <a:pt x="136" y="750"/>
                      <a:pt x="130" y="682"/>
                      <a:pt x="136" y="614"/>
                    </a:cubicBezTo>
                    <a:cubicBezTo>
                      <a:pt x="136" y="573"/>
                      <a:pt x="143" y="539"/>
                      <a:pt x="157" y="498"/>
                    </a:cubicBezTo>
                    <a:cubicBezTo>
                      <a:pt x="170" y="430"/>
                      <a:pt x="177" y="362"/>
                      <a:pt x="170" y="287"/>
                    </a:cubicBezTo>
                    <a:cubicBezTo>
                      <a:pt x="157" y="192"/>
                      <a:pt x="116" y="97"/>
                      <a:pt x="62" y="15"/>
                    </a:cubicBezTo>
                    <a:cubicBezTo>
                      <a:pt x="57" y="7"/>
                      <a:pt x="48" y="1"/>
                      <a:pt x="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7"/>
              <p:cNvSpPr/>
              <p:nvPr/>
            </p:nvSpPr>
            <p:spPr>
              <a:xfrm>
                <a:off x="1843731" y="4078622"/>
                <a:ext cx="106358" cy="11707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117" extrusionOk="0">
                    <a:moveTo>
                      <a:pt x="1021" y="1"/>
                    </a:moveTo>
                    <a:lnTo>
                      <a:pt x="0" y="205"/>
                    </a:lnTo>
                    <a:cubicBezTo>
                      <a:pt x="0" y="205"/>
                      <a:pt x="75" y="1015"/>
                      <a:pt x="82" y="1117"/>
                    </a:cubicBezTo>
                    <a:lnTo>
                      <a:pt x="973" y="1117"/>
                    </a:lnTo>
                    <a:cubicBezTo>
                      <a:pt x="960" y="1049"/>
                      <a:pt x="1021" y="1"/>
                      <a:pt x="1021" y="1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7"/>
              <p:cNvSpPr/>
              <p:nvPr/>
            </p:nvSpPr>
            <p:spPr>
              <a:xfrm>
                <a:off x="1375278" y="4057241"/>
                <a:ext cx="113441" cy="14484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382" extrusionOk="0">
                    <a:moveTo>
                      <a:pt x="1089" y="1"/>
                    </a:moveTo>
                    <a:lnTo>
                      <a:pt x="61" y="184"/>
                    </a:lnTo>
                    <a:cubicBezTo>
                      <a:pt x="61" y="184"/>
                      <a:pt x="0" y="1259"/>
                      <a:pt x="7" y="1361"/>
                    </a:cubicBezTo>
                    <a:lnTo>
                      <a:pt x="898" y="1382"/>
                    </a:lnTo>
                    <a:cubicBezTo>
                      <a:pt x="885" y="1314"/>
                      <a:pt x="1089" y="1"/>
                      <a:pt x="1089" y="1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7"/>
              <p:cNvSpPr/>
              <p:nvPr/>
            </p:nvSpPr>
            <p:spPr>
              <a:xfrm>
                <a:off x="1341214" y="2680281"/>
                <a:ext cx="673459" cy="1467410"/>
              </a:xfrm>
              <a:custGeom>
                <a:avLst/>
                <a:gdLst/>
                <a:ahLst/>
                <a:cxnLst/>
                <a:rect l="l" t="t" r="r" b="b"/>
                <a:pathLst>
                  <a:path w="6465" h="14001" extrusionOk="0">
                    <a:moveTo>
                      <a:pt x="2848" y="1"/>
                    </a:moveTo>
                    <a:cubicBezTo>
                      <a:pt x="1498" y="1"/>
                      <a:pt x="263" y="86"/>
                      <a:pt x="232" y="334"/>
                    </a:cubicBezTo>
                    <a:cubicBezTo>
                      <a:pt x="69" y="1709"/>
                      <a:pt x="1" y="13601"/>
                      <a:pt x="164" y="13819"/>
                    </a:cubicBezTo>
                    <a:cubicBezTo>
                      <a:pt x="259" y="13940"/>
                      <a:pt x="613" y="14000"/>
                      <a:pt x="931" y="14000"/>
                    </a:cubicBezTo>
                    <a:cubicBezTo>
                      <a:pt x="1184" y="14000"/>
                      <a:pt x="1413" y="13962"/>
                      <a:pt x="1470" y="13887"/>
                    </a:cubicBezTo>
                    <a:cubicBezTo>
                      <a:pt x="1640" y="13676"/>
                      <a:pt x="1647" y="13200"/>
                      <a:pt x="1695" y="12941"/>
                    </a:cubicBezTo>
                    <a:cubicBezTo>
                      <a:pt x="1783" y="12445"/>
                      <a:pt x="1899" y="11955"/>
                      <a:pt x="2015" y="11465"/>
                    </a:cubicBezTo>
                    <a:cubicBezTo>
                      <a:pt x="2293" y="10281"/>
                      <a:pt x="2566" y="9097"/>
                      <a:pt x="2845" y="7920"/>
                    </a:cubicBezTo>
                    <a:cubicBezTo>
                      <a:pt x="3042" y="7084"/>
                      <a:pt x="3355" y="5689"/>
                      <a:pt x="3539" y="4852"/>
                    </a:cubicBezTo>
                    <a:cubicBezTo>
                      <a:pt x="3559" y="5022"/>
                      <a:pt x="3586" y="5192"/>
                      <a:pt x="3607" y="5362"/>
                    </a:cubicBezTo>
                    <a:cubicBezTo>
                      <a:pt x="3743" y="6458"/>
                      <a:pt x="3865" y="8124"/>
                      <a:pt x="3988" y="9220"/>
                    </a:cubicBezTo>
                    <a:cubicBezTo>
                      <a:pt x="4049" y="9778"/>
                      <a:pt x="4117" y="10342"/>
                      <a:pt x="4178" y="10907"/>
                    </a:cubicBezTo>
                    <a:cubicBezTo>
                      <a:pt x="4198" y="11111"/>
                      <a:pt x="4226" y="11322"/>
                      <a:pt x="4246" y="11533"/>
                    </a:cubicBezTo>
                    <a:cubicBezTo>
                      <a:pt x="4267" y="11764"/>
                      <a:pt x="4280" y="11996"/>
                      <a:pt x="4314" y="12227"/>
                    </a:cubicBezTo>
                    <a:cubicBezTo>
                      <a:pt x="4362" y="12554"/>
                      <a:pt x="4430" y="12873"/>
                      <a:pt x="4511" y="13193"/>
                    </a:cubicBezTo>
                    <a:cubicBezTo>
                      <a:pt x="4545" y="13309"/>
                      <a:pt x="4566" y="13771"/>
                      <a:pt x="4675" y="13839"/>
                    </a:cubicBezTo>
                    <a:cubicBezTo>
                      <a:pt x="4767" y="13897"/>
                      <a:pt x="5057" y="13935"/>
                      <a:pt x="5347" y="13935"/>
                    </a:cubicBezTo>
                    <a:cubicBezTo>
                      <a:pt x="5637" y="13935"/>
                      <a:pt x="5927" y="13897"/>
                      <a:pt x="6015" y="13805"/>
                    </a:cubicBezTo>
                    <a:cubicBezTo>
                      <a:pt x="6131" y="13676"/>
                      <a:pt x="6076" y="13248"/>
                      <a:pt x="6090" y="13084"/>
                    </a:cubicBezTo>
                    <a:cubicBezTo>
                      <a:pt x="6117" y="12662"/>
                      <a:pt x="6165" y="12234"/>
                      <a:pt x="6185" y="11812"/>
                    </a:cubicBezTo>
                    <a:cubicBezTo>
                      <a:pt x="6233" y="10968"/>
                      <a:pt x="6253" y="10125"/>
                      <a:pt x="6246" y="9288"/>
                    </a:cubicBezTo>
                    <a:cubicBezTo>
                      <a:pt x="6240" y="8635"/>
                      <a:pt x="6355" y="7982"/>
                      <a:pt x="6355" y="7335"/>
                    </a:cubicBezTo>
                    <a:cubicBezTo>
                      <a:pt x="6348" y="6634"/>
                      <a:pt x="6376" y="5934"/>
                      <a:pt x="6403" y="5226"/>
                    </a:cubicBezTo>
                    <a:cubicBezTo>
                      <a:pt x="6410" y="5070"/>
                      <a:pt x="6416" y="4906"/>
                      <a:pt x="6423" y="4743"/>
                    </a:cubicBezTo>
                    <a:cubicBezTo>
                      <a:pt x="6464" y="3886"/>
                      <a:pt x="6444" y="1232"/>
                      <a:pt x="6321" y="239"/>
                    </a:cubicBezTo>
                    <a:cubicBezTo>
                      <a:pt x="6306" y="127"/>
                      <a:pt x="4492" y="1"/>
                      <a:pt x="28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7"/>
              <p:cNvSpPr/>
              <p:nvPr/>
            </p:nvSpPr>
            <p:spPr>
              <a:xfrm>
                <a:off x="1371424" y="2780791"/>
                <a:ext cx="625228" cy="31547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301" extrusionOk="0">
                    <a:moveTo>
                      <a:pt x="5942" y="1"/>
                    </a:moveTo>
                    <a:cubicBezTo>
                      <a:pt x="5940" y="1"/>
                      <a:pt x="5938" y="1"/>
                      <a:pt x="5936" y="1"/>
                    </a:cubicBezTo>
                    <a:cubicBezTo>
                      <a:pt x="5922" y="1"/>
                      <a:pt x="5085" y="131"/>
                      <a:pt x="3541" y="199"/>
                    </a:cubicBezTo>
                    <a:cubicBezTo>
                      <a:pt x="3273" y="211"/>
                      <a:pt x="2988" y="216"/>
                      <a:pt x="2681" y="216"/>
                    </a:cubicBezTo>
                    <a:cubicBezTo>
                      <a:pt x="2288" y="216"/>
                      <a:pt x="1856" y="207"/>
                      <a:pt x="1371" y="192"/>
                    </a:cubicBezTo>
                    <a:cubicBezTo>
                      <a:pt x="935" y="178"/>
                      <a:pt x="500" y="137"/>
                      <a:pt x="71" y="69"/>
                    </a:cubicBezTo>
                    <a:cubicBezTo>
                      <a:pt x="67" y="68"/>
                      <a:pt x="63" y="68"/>
                      <a:pt x="59" y="68"/>
                    </a:cubicBezTo>
                    <a:cubicBezTo>
                      <a:pt x="8" y="68"/>
                      <a:pt x="0" y="145"/>
                      <a:pt x="51" y="151"/>
                    </a:cubicBezTo>
                    <a:cubicBezTo>
                      <a:pt x="486" y="226"/>
                      <a:pt x="922" y="267"/>
                      <a:pt x="1364" y="273"/>
                    </a:cubicBezTo>
                    <a:cubicBezTo>
                      <a:pt x="1840" y="294"/>
                      <a:pt x="2262" y="301"/>
                      <a:pt x="2650" y="301"/>
                    </a:cubicBezTo>
                    <a:cubicBezTo>
                      <a:pt x="2970" y="301"/>
                      <a:pt x="3269" y="294"/>
                      <a:pt x="3548" y="280"/>
                    </a:cubicBezTo>
                    <a:cubicBezTo>
                      <a:pt x="4351" y="260"/>
                      <a:pt x="5147" y="192"/>
                      <a:pt x="5950" y="83"/>
                    </a:cubicBezTo>
                    <a:cubicBezTo>
                      <a:pt x="6002" y="76"/>
                      <a:pt x="5991" y="1"/>
                      <a:pt x="59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7"/>
              <p:cNvSpPr/>
              <p:nvPr/>
            </p:nvSpPr>
            <p:spPr>
              <a:xfrm>
                <a:off x="1373090" y="2797246"/>
                <a:ext cx="61773" cy="1331474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704" extrusionOk="0">
                    <a:moveTo>
                      <a:pt x="552" y="1"/>
                    </a:moveTo>
                    <a:cubicBezTo>
                      <a:pt x="525" y="1"/>
                      <a:pt x="511" y="21"/>
                      <a:pt x="511" y="42"/>
                    </a:cubicBezTo>
                    <a:cubicBezTo>
                      <a:pt x="511" y="69"/>
                      <a:pt x="491" y="2450"/>
                      <a:pt x="423" y="3144"/>
                    </a:cubicBezTo>
                    <a:cubicBezTo>
                      <a:pt x="361" y="3811"/>
                      <a:pt x="355" y="5029"/>
                      <a:pt x="348" y="6002"/>
                    </a:cubicBezTo>
                    <a:cubicBezTo>
                      <a:pt x="348" y="6675"/>
                      <a:pt x="341" y="7253"/>
                      <a:pt x="321" y="7485"/>
                    </a:cubicBezTo>
                    <a:cubicBezTo>
                      <a:pt x="273" y="8043"/>
                      <a:pt x="8" y="12615"/>
                      <a:pt x="8" y="12662"/>
                    </a:cubicBezTo>
                    <a:cubicBezTo>
                      <a:pt x="1" y="12683"/>
                      <a:pt x="21" y="12703"/>
                      <a:pt x="42" y="12703"/>
                    </a:cubicBezTo>
                    <a:cubicBezTo>
                      <a:pt x="69" y="12703"/>
                      <a:pt x="89" y="12689"/>
                      <a:pt x="89" y="12662"/>
                    </a:cubicBezTo>
                    <a:cubicBezTo>
                      <a:pt x="89" y="12621"/>
                      <a:pt x="355" y="8049"/>
                      <a:pt x="409" y="7492"/>
                    </a:cubicBezTo>
                    <a:cubicBezTo>
                      <a:pt x="429" y="7253"/>
                      <a:pt x="436" y="6675"/>
                      <a:pt x="436" y="6002"/>
                    </a:cubicBezTo>
                    <a:cubicBezTo>
                      <a:pt x="436" y="5029"/>
                      <a:pt x="443" y="3818"/>
                      <a:pt x="511" y="3151"/>
                    </a:cubicBezTo>
                    <a:cubicBezTo>
                      <a:pt x="572" y="2457"/>
                      <a:pt x="593" y="69"/>
                      <a:pt x="593" y="42"/>
                    </a:cubicBezTo>
                    <a:cubicBezTo>
                      <a:pt x="593" y="21"/>
                      <a:pt x="572" y="1"/>
                      <a:pt x="5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7"/>
              <p:cNvSpPr/>
              <p:nvPr/>
            </p:nvSpPr>
            <p:spPr>
              <a:xfrm>
                <a:off x="1827376" y="4162049"/>
                <a:ext cx="238237" cy="109419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1044" extrusionOk="0">
                    <a:moveTo>
                      <a:pt x="1158" y="1"/>
                    </a:moveTo>
                    <a:cubicBezTo>
                      <a:pt x="994" y="1"/>
                      <a:pt x="722" y="219"/>
                      <a:pt x="477" y="219"/>
                    </a:cubicBezTo>
                    <a:cubicBezTo>
                      <a:pt x="380" y="219"/>
                      <a:pt x="277" y="40"/>
                      <a:pt x="179" y="40"/>
                    </a:cubicBezTo>
                    <a:cubicBezTo>
                      <a:pt x="174" y="40"/>
                      <a:pt x="169" y="41"/>
                      <a:pt x="164" y="42"/>
                    </a:cubicBezTo>
                    <a:cubicBezTo>
                      <a:pt x="117" y="55"/>
                      <a:pt x="49" y="205"/>
                      <a:pt x="28" y="416"/>
                    </a:cubicBezTo>
                    <a:cubicBezTo>
                      <a:pt x="1" y="654"/>
                      <a:pt x="21" y="953"/>
                      <a:pt x="49" y="994"/>
                    </a:cubicBezTo>
                    <a:cubicBezTo>
                      <a:pt x="69" y="1030"/>
                      <a:pt x="478" y="1043"/>
                      <a:pt x="936" y="1043"/>
                    </a:cubicBezTo>
                    <a:cubicBezTo>
                      <a:pt x="1525" y="1043"/>
                      <a:pt x="2195" y="1021"/>
                      <a:pt x="2226" y="994"/>
                    </a:cubicBezTo>
                    <a:cubicBezTo>
                      <a:pt x="2280" y="953"/>
                      <a:pt x="2287" y="797"/>
                      <a:pt x="2212" y="688"/>
                    </a:cubicBezTo>
                    <a:cubicBezTo>
                      <a:pt x="2130" y="586"/>
                      <a:pt x="1328" y="1"/>
                      <a:pt x="11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7"/>
              <p:cNvSpPr/>
              <p:nvPr/>
            </p:nvSpPr>
            <p:spPr>
              <a:xfrm>
                <a:off x="1830293" y="4237615"/>
                <a:ext cx="231778" cy="11529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110" extrusionOk="0">
                    <a:moveTo>
                      <a:pt x="48" y="1"/>
                    </a:moveTo>
                    <a:cubicBezTo>
                      <a:pt x="21" y="1"/>
                      <a:pt x="0" y="21"/>
                      <a:pt x="0" y="42"/>
                    </a:cubicBezTo>
                    <a:cubicBezTo>
                      <a:pt x="0" y="69"/>
                      <a:pt x="21" y="83"/>
                      <a:pt x="41" y="89"/>
                    </a:cubicBezTo>
                    <a:cubicBezTo>
                      <a:pt x="374" y="103"/>
                      <a:pt x="715" y="110"/>
                      <a:pt x="1021" y="110"/>
                    </a:cubicBezTo>
                    <a:cubicBezTo>
                      <a:pt x="1595" y="110"/>
                      <a:pt x="2057" y="88"/>
                      <a:pt x="2152" y="88"/>
                    </a:cubicBezTo>
                    <a:cubicBezTo>
                      <a:pt x="2164" y="88"/>
                      <a:pt x="2170" y="89"/>
                      <a:pt x="2170" y="89"/>
                    </a:cubicBezTo>
                    <a:cubicBezTo>
                      <a:pt x="2225" y="89"/>
                      <a:pt x="2225" y="1"/>
                      <a:pt x="2170" y="1"/>
                    </a:cubicBezTo>
                    <a:cubicBezTo>
                      <a:pt x="2166" y="1"/>
                      <a:pt x="1684" y="22"/>
                      <a:pt x="1056" y="22"/>
                    </a:cubicBezTo>
                    <a:cubicBezTo>
                      <a:pt x="742" y="22"/>
                      <a:pt x="392" y="17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7"/>
              <p:cNvSpPr/>
              <p:nvPr/>
            </p:nvSpPr>
            <p:spPr>
              <a:xfrm>
                <a:off x="1952901" y="4165612"/>
                <a:ext cx="56043" cy="4077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389" extrusionOk="0">
                    <a:moveTo>
                      <a:pt x="55" y="1"/>
                    </a:moveTo>
                    <a:cubicBezTo>
                      <a:pt x="34" y="1"/>
                      <a:pt x="14" y="14"/>
                      <a:pt x="7" y="42"/>
                    </a:cubicBezTo>
                    <a:cubicBezTo>
                      <a:pt x="0" y="150"/>
                      <a:pt x="48" y="253"/>
                      <a:pt x="129" y="334"/>
                    </a:cubicBezTo>
                    <a:cubicBezTo>
                      <a:pt x="177" y="368"/>
                      <a:pt x="245" y="389"/>
                      <a:pt x="313" y="389"/>
                    </a:cubicBezTo>
                    <a:cubicBezTo>
                      <a:pt x="374" y="389"/>
                      <a:pt x="442" y="375"/>
                      <a:pt x="504" y="355"/>
                    </a:cubicBezTo>
                    <a:cubicBezTo>
                      <a:pt x="524" y="348"/>
                      <a:pt x="538" y="321"/>
                      <a:pt x="524" y="300"/>
                    </a:cubicBezTo>
                    <a:cubicBezTo>
                      <a:pt x="518" y="283"/>
                      <a:pt x="504" y="271"/>
                      <a:pt x="487" y="271"/>
                    </a:cubicBezTo>
                    <a:cubicBezTo>
                      <a:pt x="484" y="271"/>
                      <a:pt x="480" y="272"/>
                      <a:pt x="476" y="273"/>
                    </a:cubicBezTo>
                    <a:cubicBezTo>
                      <a:pt x="411" y="293"/>
                      <a:pt x="355" y="303"/>
                      <a:pt x="307" y="303"/>
                    </a:cubicBezTo>
                    <a:cubicBezTo>
                      <a:pt x="255" y="303"/>
                      <a:pt x="212" y="291"/>
                      <a:pt x="177" y="266"/>
                    </a:cubicBezTo>
                    <a:cubicBezTo>
                      <a:pt x="123" y="205"/>
                      <a:pt x="89" y="123"/>
                      <a:pt x="95" y="42"/>
                    </a:cubicBezTo>
                    <a:cubicBezTo>
                      <a:pt x="95" y="21"/>
                      <a:pt x="75" y="1"/>
                      <a:pt x="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7"/>
              <p:cNvSpPr/>
              <p:nvPr/>
            </p:nvSpPr>
            <p:spPr>
              <a:xfrm>
                <a:off x="1346944" y="4166346"/>
                <a:ext cx="151776" cy="104912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001" extrusionOk="0">
                    <a:moveTo>
                      <a:pt x="728" y="1"/>
                    </a:moveTo>
                    <a:cubicBezTo>
                      <a:pt x="599" y="1"/>
                      <a:pt x="388" y="28"/>
                      <a:pt x="272" y="116"/>
                    </a:cubicBezTo>
                    <a:cubicBezTo>
                      <a:pt x="143" y="225"/>
                      <a:pt x="102" y="504"/>
                      <a:pt x="48" y="654"/>
                    </a:cubicBezTo>
                    <a:cubicBezTo>
                      <a:pt x="7" y="776"/>
                      <a:pt x="0" y="912"/>
                      <a:pt x="55" y="953"/>
                    </a:cubicBezTo>
                    <a:cubicBezTo>
                      <a:pt x="89" y="980"/>
                      <a:pt x="408" y="994"/>
                      <a:pt x="728" y="1001"/>
                    </a:cubicBezTo>
                    <a:cubicBezTo>
                      <a:pt x="1041" y="1001"/>
                      <a:pt x="1368" y="980"/>
                      <a:pt x="1395" y="953"/>
                    </a:cubicBezTo>
                    <a:cubicBezTo>
                      <a:pt x="1456" y="919"/>
                      <a:pt x="1449" y="776"/>
                      <a:pt x="1402" y="654"/>
                    </a:cubicBezTo>
                    <a:cubicBezTo>
                      <a:pt x="1347" y="504"/>
                      <a:pt x="1306" y="232"/>
                      <a:pt x="1170" y="116"/>
                    </a:cubicBezTo>
                    <a:cubicBezTo>
                      <a:pt x="1061" y="28"/>
                      <a:pt x="857" y="1"/>
                      <a:pt x="7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7"/>
              <p:cNvSpPr/>
              <p:nvPr/>
            </p:nvSpPr>
            <p:spPr>
              <a:xfrm>
                <a:off x="1348298" y="4237615"/>
                <a:ext cx="145421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90" extrusionOk="0">
                    <a:moveTo>
                      <a:pt x="62" y="1"/>
                    </a:moveTo>
                    <a:cubicBezTo>
                      <a:pt x="1" y="1"/>
                      <a:pt x="1" y="89"/>
                      <a:pt x="62" y="89"/>
                    </a:cubicBezTo>
                    <a:lnTo>
                      <a:pt x="1341" y="89"/>
                    </a:lnTo>
                    <a:cubicBezTo>
                      <a:pt x="1395" y="89"/>
                      <a:pt x="1395" y="1"/>
                      <a:pt x="1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7"/>
              <p:cNvSpPr/>
              <p:nvPr/>
            </p:nvSpPr>
            <p:spPr>
              <a:xfrm>
                <a:off x="1380903" y="4171901"/>
                <a:ext cx="83753" cy="58692"/>
              </a:xfrm>
              <a:custGeom>
                <a:avLst/>
                <a:gdLst/>
                <a:ahLst/>
                <a:cxnLst/>
                <a:rect l="l" t="t" r="r" b="b"/>
                <a:pathLst>
                  <a:path w="804" h="560" extrusionOk="0">
                    <a:moveTo>
                      <a:pt x="54" y="1"/>
                    </a:moveTo>
                    <a:cubicBezTo>
                      <a:pt x="36" y="1"/>
                      <a:pt x="21" y="18"/>
                      <a:pt x="21" y="36"/>
                    </a:cubicBezTo>
                    <a:cubicBezTo>
                      <a:pt x="21" y="50"/>
                      <a:pt x="1" y="322"/>
                      <a:pt x="137" y="471"/>
                    </a:cubicBezTo>
                    <a:cubicBezTo>
                      <a:pt x="191" y="533"/>
                      <a:pt x="273" y="560"/>
                      <a:pt x="354" y="560"/>
                    </a:cubicBezTo>
                    <a:cubicBezTo>
                      <a:pt x="708" y="560"/>
                      <a:pt x="803" y="233"/>
                      <a:pt x="803" y="63"/>
                    </a:cubicBezTo>
                    <a:cubicBezTo>
                      <a:pt x="803" y="43"/>
                      <a:pt x="790" y="22"/>
                      <a:pt x="763" y="22"/>
                    </a:cubicBezTo>
                    <a:cubicBezTo>
                      <a:pt x="742" y="22"/>
                      <a:pt x="722" y="36"/>
                      <a:pt x="722" y="63"/>
                    </a:cubicBezTo>
                    <a:cubicBezTo>
                      <a:pt x="722" y="77"/>
                      <a:pt x="708" y="478"/>
                      <a:pt x="354" y="478"/>
                    </a:cubicBezTo>
                    <a:cubicBezTo>
                      <a:pt x="293" y="478"/>
                      <a:pt x="239" y="458"/>
                      <a:pt x="198" y="410"/>
                    </a:cubicBezTo>
                    <a:cubicBezTo>
                      <a:pt x="89" y="295"/>
                      <a:pt x="103" y="43"/>
                      <a:pt x="103" y="43"/>
                    </a:cubicBezTo>
                    <a:cubicBezTo>
                      <a:pt x="103" y="22"/>
                      <a:pt x="89" y="2"/>
                      <a:pt x="62" y="2"/>
                    </a:cubicBezTo>
                    <a:cubicBezTo>
                      <a:pt x="59" y="1"/>
                      <a:pt x="56" y="1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7"/>
              <p:cNvSpPr/>
              <p:nvPr/>
            </p:nvSpPr>
            <p:spPr>
              <a:xfrm>
                <a:off x="1383091" y="4190557"/>
                <a:ext cx="78753" cy="8699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3" extrusionOk="0">
                    <a:moveTo>
                      <a:pt x="48" y="1"/>
                    </a:moveTo>
                    <a:cubicBezTo>
                      <a:pt x="20" y="1"/>
                      <a:pt x="0" y="21"/>
                      <a:pt x="0" y="42"/>
                    </a:cubicBezTo>
                    <a:cubicBezTo>
                      <a:pt x="0" y="62"/>
                      <a:pt x="20" y="83"/>
                      <a:pt x="48" y="83"/>
                    </a:cubicBezTo>
                    <a:lnTo>
                      <a:pt x="714" y="83"/>
                    </a:lnTo>
                    <a:cubicBezTo>
                      <a:pt x="735" y="83"/>
                      <a:pt x="755" y="62"/>
                      <a:pt x="755" y="42"/>
                    </a:cubicBezTo>
                    <a:cubicBezTo>
                      <a:pt x="755" y="21"/>
                      <a:pt x="735" y="1"/>
                      <a:pt x="7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1705497" y="3099930"/>
                <a:ext cx="28543" cy="93383"/>
              </a:xfrm>
              <a:custGeom>
                <a:avLst/>
                <a:gdLst/>
                <a:ahLst/>
                <a:cxnLst/>
                <a:rect l="l" t="t" r="r" b="b"/>
                <a:pathLst>
                  <a:path w="274" h="891" extrusionOk="0">
                    <a:moveTo>
                      <a:pt x="224" y="1"/>
                    </a:moveTo>
                    <a:cubicBezTo>
                      <a:pt x="205" y="1"/>
                      <a:pt x="187" y="12"/>
                      <a:pt x="184" y="38"/>
                    </a:cubicBezTo>
                    <a:lnTo>
                      <a:pt x="1" y="841"/>
                    </a:lnTo>
                    <a:cubicBezTo>
                      <a:pt x="1" y="862"/>
                      <a:pt x="14" y="889"/>
                      <a:pt x="35" y="889"/>
                    </a:cubicBezTo>
                    <a:lnTo>
                      <a:pt x="42" y="889"/>
                    </a:lnTo>
                    <a:cubicBezTo>
                      <a:pt x="46" y="890"/>
                      <a:pt x="51" y="891"/>
                      <a:pt x="55" y="891"/>
                    </a:cubicBezTo>
                    <a:cubicBezTo>
                      <a:pt x="75" y="891"/>
                      <a:pt x="89" y="877"/>
                      <a:pt x="89" y="855"/>
                    </a:cubicBezTo>
                    <a:lnTo>
                      <a:pt x="266" y="52"/>
                    </a:lnTo>
                    <a:cubicBezTo>
                      <a:pt x="274" y="21"/>
                      <a:pt x="248" y="1"/>
                      <a:pt x="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713278" y="2611841"/>
                <a:ext cx="292822" cy="260342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484" extrusionOk="0">
                    <a:moveTo>
                      <a:pt x="2089" y="1"/>
                    </a:moveTo>
                    <a:cubicBezTo>
                      <a:pt x="1967" y="239"/>
                      <a:pt x="1824" y="464"/>
                      <a:pt x="1674" y="681"/>
                    </a:cubicBezTo>
                    <a:cubicBezTo>
                      <a:pt x="1593" y="763"/>
                      <a:pt x="1497" y="824"/>
                      <a:pt x="1389" y="851"/>
                    </a:cubicBezTo>
                    <a:cubicBezTo>
                      <a:pt x="1321" y="879"/>
                      <a:pt x="776" y="1157"/>
                      <a:pt x="695" y="1198"/>
                    </a:cubicBezTo>
                    <a:cubicBezTo>
                      <a:pt x="606" y="1239"/>
                      <a:pt x="225" y="1477"/>
                      <a:pt x="157" y="1498"/>
                    </a:cubicBezTo>
                    <a:cubicBezTo>
                      <a:pt x="89" y="1518"/>
                      <a:pt x="116" y="1586"/>
                      <a:pt x="191" y="1613"/>
                    </a:cubicBezTo>
                    <a:cubicBezTo>
                      <a:pt x="200" y="1616"/>
                      <a:pt x="211" y="1617"/>
                      <a:pt x="223" y="1617"/>
                    </a:cubicBezTo>
                    <a:cubicBezTo>
                      <a:pt x="315" y="1617"/>
                      <a:pt x="496" y="1554"/>
                      <a:pt x="593" y="1518"/>
                    </a:cubicBezTo>
                    <a:cubicBezTo>
                      <a:pt x="647" y="1498"/>
                      <a:pt x="701" y="1484"/>
                      <a:pt x="763" y="1470"/>
                    </a:cubicBezTo>
                    <a:lnTo>
                      <a:pt x="763" y="1470"/>
                    </a:lnTo>
                    <a:cubicBezTo>
                      <a:pt x="763" y="1470"/>
                      <a:pt x="443" y="1688"/>
                      <a:pt x="334" y="1756"/>
                    </a:cubicBezTo>
                    <a:cubicBezTo>
                      <a:pt x="205" y="1838"/>
                      <a:pt x="1" y="1919"/>
                      <a:pt x="14" y="2001"/>
                    </a:cubicBezTo>
                    <a:cubicBezTo>
                      <a:pt x="18" y="2045"/>
                      <a:pt x="58" y="2059"/>
                      <a:pt x="107" y="2059"/>
                    </a:cubicBezTo>
                    <a:cubicBezTo>
                      <a:pt x="151" y="2059"/>
                      <a:pt x="201" y="2048"/>
                      <a:pt x="239" y="2035"/>
                    </a:cubicBezTo>
                    <a:cubicBezTo>
                      <a:pt x="320" y="2015"/>
                      <a:pt x="695" y="1858"/>
                      <a:pt x="695" y="1858"/>
                    </a:cubicBezTo>
                    <a:lnTo>
                      <a:pt x="695" y="1858"/>
                    </a:lnTo>
                    <a:cubicBezTo>
                      <a:pt x="695" y="1858"/>
                      <a:pt x="402" y="2090"/>
                      <a:pt x="327" y="2151"/>
                    </a:cubicBezTo>
                    <a:cubicBezTo>
                      <a:pt x="273" y="2185"/>
                      <a:pt x="198" y="2246"/>
                      <a:pt x="286" y="2294"/>
                    </a:cubicBezTo>
                    <a:cubicBezTo>
                      <a:pt x="299" y="2299"/>
                      <a:pt x="314" y="2302"/>
                      <a:pt x="331" y="2302"/>
                    </a:cubicBezTo>
                    <a:cubicBezTo>
                      <a:pt x="440" y="2302"/>
                      <a:pt x="638" y="2202"/>
                      <a:pt x="749" y="2137"/>
                    </a:cubicBezTo>
                    <a:cubicBezTo>
                      <a:pt x="865" y="2056"/>
                      <a:pt x="974" y="1960"/>
                      <a:pt x="1076" y="1865"/>
                    </a:cubicBezTo>
                    <a:cubicBezTo>
                      <a:pt x="1088" y="1857"/>
                      <a:pt x="1099" y="1853"/>
                      <a:pt x="1109" y="1853"/>
                    </a:cubicBezTo>
                    <a:cubicBezTo>
                      <a:pt x="1130" y="1853"/>
                      <a:pt x="1142" y="1873"/>
                      <a:pt x="1137" y="1906"/>
                    </a:cubicBezTo>
                    <a:cubicBezTo>
                      <a:pt x="1130" y="1947"/>
                      <a:pt x="790" y="2266"/>
                      <a:pt x="729" y="2321"/>
                    </a:cubicBezTo>
                    <a:cubicBezTo>
                      <a:pt x="674" y="2375"/>
                      <a:pt x="667" y="2450"/>
                      <a:pt x="742" y="2477"/>
                    </a:cubicBezTo>
                    <a:cubicBezTo>
                      <a:pt x="752" y="2481"/>
                      <a:pt x="762" y="2483"/>
                      <a:pt x="773" y="2483"/>
                    </a:cubicBezTo>
                    <a:cubicBezTo>
                      <a:pt x="855" y="2483"/>
                      <a:pt x="970" y="2379"/>
                      <a:pt x="1048" y="2307"/>
                    </a:cubicBezTo>
                    <a:cubicBezTo>
                      <a:pt x="1137" y="2232"/>
                      <a:pt x="1409" y="1960"/>
                      <a:pt x="1545" y="1879"/>
                    </a:cubicBezTo>
                    <a:cubicBezTo>
                      <a:pt x="1595" y="1844"/>
                      <a:pt x="1657" y="1833"/>
                      <a:pt x="1716" y="1833"/>
                    </a:cubicBezTo>
                    <a:cubicBezTo>
                      <a:pt x="1809" y="1833"/>
                      <a:pt x="1897" y="1862"/>
                      <a:pt x="1926" y="1879"/>
                    </a:cubicBezTo>
                    <a:cubicBezTo>
                      <a:pt x="1974" y="1906"/>
                      <a:pt x="1865" y="2178"/>
                      <a:pt x="1851" y="2266"/>
                    </a:cubicBezTo>
                    <a:cubicBezTo>
                      <a:pt x="1831" y="2389"/>
                      <a:pt x="1865" y="2457"/>
                      <a:pt x="1967" y="2471"/>
                    </a:cubicBezTo>
                    <a:cubicBezTo>
                      <a:pt x="1969" y="2471"/>
                      <a:pt x="1972" y="2471"/>
                      <a:pt x="1974" y="2471"/>
                    </a:cubicBezTo>
                    <a:cubicBezTo>
                      <a:pt x="2072" y="2471"/>
                      <a:pt x="2125" y="2215"/>
                      <a:pt x="2178" y="2076"/>
                    </a:cubicBezTo>
                    <a:cubicBezTo>
                      <a:pt x="2232" y="1940"/>
                      <a:pt x="2280" y="1838"/>
                      <a:pt x="2321" y="1702"/>
                    </a:cubicBezTo>
                    <a:cubicBezTo>
                      <a:pt x="2368" y="1572"/>
                      <a:pt x="2362" y="1368"/>
                      <a:pt x="2396" y="1130"/>
                    </a:cubicBezTo>
                    <a:cubicBezTo>
                      <a:pt x="2423" y="892"/>
                      <a:pt x="2811" y="464"/>
                      <a:pt x="2811" y="464"/>
                    </a:cubicBezTo>
                    <a:lnTo>
                      <a:pt x="2089" y="1"/>
                    </a:ln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782030" y="2789385"/>
                <a:ext cx="28438" cy="20123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92" extrusionOk="0">
                    <a:moveTo>
                      <a:pt x="241" y="0"/>
                    </a:moveTo>
                    <a:cubicBezTo>
                      <a:pt x="236" y="0"/>
                      <a:pt x="230" y="3"/>
                      <a:pt x="225" y="8"/>
                    </a:cubicBezTo>
                    <a:lnTo>
                      <a:pt x="14" y="137"/>
                    </a:lnTo>
                    <a:cubicBezTo>
                      <a:pt x="1" y="144"/>
                      <a:pt x="1" y="164"/>
                      <a:pt x="7" y="178"/>
                    </a:cubicBezTo>
                    <a:cubicBezTo>
                      <a:pt x="14" y="185"/>
                      <a:pt x="21" y="191"/>
                      <a:pt x="35" y="191"/>
                    </a:cubicBezTo>
                    <a:cubicBezTo>
                      <a:pt x="35" y="191"/>
                      <a:pt x="41" y="191"/>
                      <a:pt x="48" y="185"/>
                    </a:cubicBezTo>
                    <a:lnTo>
                      <a:pt x="252" y="55"/>
                    </a:lnTo>
                    <a:cubicBezTo>
                      <a:pt x="266" y="49"/>
                      <a:pt x="273" y="28"/>
                      <a:pt x="266" y="15"/>
                    </a:cubicBezTo>
                    <a:cubicBezTo>
                      <a:pt x="258" y="6"/>
                      <a:pt x="249" y="0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1856439" y="1847480"/>
                <a:ext cx="376470" cy="552755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5274" extrusionOk="0">
                    <a:moveTo>
                      <a:pt x="1" y="0"/>
                    </a:moveTo>
                    <a:lnTo>
                      <a:pt x="545" y="3096"/>
                    </a:lnTo>
                    <a:lnTo>
                      <a:pt x="3233" y="5273"/>
                    </a:lnTo>
                    <a:lnTo>
                      <a:pt x="3614" y="3246"/>
                    </a:lnTo>
                    <a:cubicBezTo>
                      <a:pt x="3552" y="3191"/>
                      <a:pt x="2287" y="899"/>
                      <a:pt x="1470" y="361"/>
                    </a:cubicBezTo>
                    <a:cubicBezTo>
                      <a:pt x="1069" y="9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7"/>
              <p:cNvSpPr/>
              <p:nvPr/>
            </p:nvSpPr>
            <p:spPr>
              <a:xfrm>
                <a:off x="1288088" y="1838257"/>
                <a:ext cx="751378" cy="945468"/>
              </a:xfrm>
              <a:custGeom>
                <a:avLst/>
                <a:gdLst/>
                <a:ahLst/>
                <a:cxnLst/>
                <a:rect l="l" t="t" r="r" b="b"/>
                <a:pathLst>
                  <a:path w="7213" h="9021" extrusionOk="0">
                    <a:moveTo>
                      <a:pt x="4831" y="0"/>
                    </a:moveTo>
                    <a:lnTo>
                      <a:pt x="4559" y="1238"/>
                    </a:lnTo>
                    <a:lnTo>
                      <a:pt x="3239" y="102"/>
                    </a:lnTo>
                    <a:lnTo>
                      <a:pt x="2640" y="238"/>
                    </a:lnTo>
                    <a:lnTo>
                      <a:pt x="810" y="1987"/>
                    </a:lnTo>
                    <a:cubicBezTo>
                      <a:pt x="810" y="1987"/>
                      <a:pt x="722" y="3980"/>
                      <a:pt x="586" y="5681"/>
                    </a:cubicBezTo>
                    <a:cubicBezTo>
                      <a:pt x="483" y="6987"/>
                      <a:pt x="0" y="8239"/>
                      <a:pt x="456" y="8702"/>
                    </a:cubicBezTo>
                    <a:cubicBezTo>
                      <a:pt x="626" y="8871"/>
                      <a:pt x="906" y="9021"/>
                      <a:pt x="1511" y="9021"/>
                    </a:cubicBezTo>
                    <a:cubicBezTo>
                      <a:pt x="1611" y="9021"/>
                      <a:pt x="1719" y="9017"/>
                      <a:pt x="1837" y="9008"/>
                    </a:cubicBezTo>
                    <a:cubicBezTo>
                      <a:pt x="2674" y="8940"/>
                      <a:pt x="4620" y="8777"/>
                      <a:pt x="5055" y="8777"/>
                    </a:cubicBezTo>
                    <a:cubicBezTo>
                      <a:pt x="5389" y="8777"/>
                      <a:pt x="6126" y="8848"/>
                      <a:pt x="6559" y="8848"/>
                    </a:cubicBezTo>
                    <a:cubicBezTo>
                      <a:pt x="6692" y="8848"/>
                      <a:pt x="6796" y="8842"/>
                      <a:pt x="6852" y="8824"/>
                    </a:cubicBezTo>
                    <a:cubicBezTo>
                      <a:pt x="7178" y="8715"/>
                      <a:pt x="7212" y="8035"/>
                      <a:pt x="7165" y="7246"/>
                    </a:cubicBezTo>
                    <a:cubicBezTo>
                      <a:pt x="7165" y="7246"/>
                      <a:pt x="6988" y="6463"/>
                      <a:pt x="6960" y="6164"/>
                    </a:cubicBezTo>
                    <a:cubicBezTo>
                      <a:pt x="6879" y="5150"/>
                      <a:pt x="7035" y="4096"/>
                      <a:pt x="7001" y="3715"/>
                    </a:cubicBezTo>
                    <a:cubicBezTo>
                      <a:pt x="6933" y="2885"/>
                      <a:pt x="6607" y="2157"/>
                      <a:pt x="6198" y="1252"/>
                    </a:cubicBezTo>
                    <a:cubicBezTo>
                      <a:pt x="6008" y="830"/>
                      <a:pt x="5756" y="442"/>
                      <a:pt x="5457" y="95"/>
                    </a:cubicBezTo>
                    <a:lnTo>
                      <a:pt x="4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7"/>
              <p:cNvSpPr/>
              <p:nvPr/>
            </p:nvSpPr>
            <p:spPr>
              <a:xfrm>
                <a:off x="880575" y="1863201"/>
                <a:ext cx="683251" cy="910777"/>
              </a:xfrm>
              <a:custGeom>
                <a:avLst/>
                <a:gdLst/>
                <a:ahLst/>
                <a:cxnLst/>
                <a:rect l="l" t="t" r="r" b="b"/>
                <a:pathLst>
                  <a:path w="6559" h="8690" extrusionOk="0">
                    <a:moveTo>
                      <a:pt x="6559" y="0"/>
                    </a:moveTo>
                    <a:lnTo>
                      <a:pt x="6559" y="0"/>
                    </a:lnTo>
                    <a:cubicBezTo>
                      <a:pt x="6110" y="75"/>
                      <a:pt x="5668" y="197"/>
                      <a:pt x="5239" y="347"/>
                    </a:cubicBezTo>
                    <a:cubicBezTo>
                      <a:pt x="3844" y="878"/>
                      <a:pt x="0" y="7525"/>
                      <a:pt x="28" y="7681"/>
                    </a:cubicBezTo>
                    <a:cubicBezTo>
                      <a:pt x="61" y="7834"/>
                      <a:pt x="1239" y="8690"/>
                      <a:pt x="1457" y="8690"/>
                    </a:cubicBezTo>
                    <a:cubicBezTo>
                      <a:pt x="1461" y="8690"/>
                      <a:pt x="1466" y="8689"/>
                      <a:pt x="1470" y="8688"/>
                    </a:cubicBezTo>
                    <a:cubicBezTo>
                      <a:pt x="1654" y="8647"/>
                      <a:pt x="5110" y="3946"/>
                      <a:pt x="5110" y="3946"/>
                    </a:cubicBezTo>
                    <a:lnTo>
                      <a:pt x="65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7"/>
              <p:cNvSpPr/>
              <p:nvPr/>
            </p:nvSpPr>
            <p:spPr>
              <a:xfrm>
                <a:off x="1596327" y="1852721"/>
                <a:ext cx="165109" cy="154591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475" extrusionOk="0">
                    <a:moveTo>
                      <a:pt x="245" y="0"/>
                    </a:moveTo>
                    <a:cubicBezTo>
                      <a:pt x="228" y="0"/>
                      <a:pt x="211" y="10"/>
                      <a:pt x="205" y="32"/>
                    </a:cubicBezTo>
                    <a:cubicBezTo>
                      <a:pt x="198" y="66"/>
                      <a:pt x="1" y="828"/>
                      <a:pt x="409" y="1454"/>
                    </a:cubicBezTo>
                    <a:cubicBezTo>
                      <a:pt x="416" y="1468"/>
                      <a:pt x="423" y="1474"/>
                      <a:pt x="436" y="1474"/>
                    </a:cubicBezTo>
                    <a:lnTo>
                      <a:pt x="443" y="1474"/>
                    </a:lnTo>
                    <a:cubicBezTo>
                      <a:pt x="457" y="1474"/>
                      <a:pt x="464" y="1474"/>
                      <a:pt x="470" y="1468"/>
                    </a:cubicBezTo>
                    <a:cubicBezTo>
                      <a:pt x="476" y="1468"/>
                      <a:pt x="853" y="1167"/>
                      <a:pt x="1329" y="1167"/>
                    </a:cubicBezTo>
                    <a:cubicBezTo>
                      <a:pt x="1388" y="1167"/>
                      <a:pt x="1449" y="1171"/>
                      <a:pt x="1511" y="1182"/>
                    </a:cubicBezTo>
                    <a:cubicBezTo>
                      <a:pt x="1514" y="1182"/>
                      <a:pt x="1516" y="1182"/>
                      <a:pt x="1518" y="1182"/>
                    </a:cubicBezTo>
                    <a:cubicBezTo>
                      <a:pt x="1574" y="1182"/>
                      <a:pt x="1584" y="1107"/>
                      <a:pt x="1532" y="1093"/>
                    </a:cubicBezTo>
                    <a:cubicBezTo>
                      <a:pt x="1461" y="1081"/>
                      <a:pt x="1392" y="1076"/>
                      <a:pt x="1325" y="1076"/>
                    </a:cubicBezTo>
                    <a:cubicBezTo>
                      <a:pt x="903" y="1076"/>
                      <a:pt x="568" y="1290"/>
                      <a:pt x="457" y="1372"/>
                    </a:cubicBezTo>
                    <a:cubicBezTo>
                      <a:pt x="96" y="781"/>
                      <a:pt x="287" y="66"/>
                      <a:pt x="287" y="53"/>
                    </a:cubicBezTo>
                    <a:cubicBezTo>
                      <a:pt x="295" y="20"/>
                      <a:pt x="270" y="0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7"/>
              <p:cNvSpPr/>
              <p:nvPr/>
            </p:nvSpPr>
            <p:spPr>
              <a:xfrm>
                <a:off x="1767895" y="1838991"/>
                <a:ext cx="112087" cy="132686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266" extrusionOk="0">
                    <a:moveTo>
                      <a:pt x="291" y="0"/>
                    </a:moveTo>
                    <a:cubicBezTo>
                      <a:pt x="253" y="0"/>
                      <a:pt x="226" y="52"/>
                      <a:pt x="266" y="75"/>
                    </a:cubicBezTo>
                    <a:cubicBezTo>
                      <a:pt x="273" y="81"/>
                      <a:pt x="844" y="476"/>
                      <a:pt x="973" y="1061"/>
                    </a:cubicBezTo>
                    <a:cubicBezTo>
                      <a:pt x="871" y="1034"/>
                      <a:pt x="769" y="1014"/>
                      <a:pt x="667" y="1007"/>
                    </a:cubicBezTo>
                    <a:cubicBezTo>
                      <a:pt x="635" y="1004"/>
                      <a:pt x="603" y="1003"/>
                      <a:pt x="572" y="1003"/>
                    </a:cubicBezTo>
                    <a:cubicBezTo>
                      <a:pt x="337" y="1003"/>
                      <a:pt x="147" y="1071"/>
                      <a:pt x="21" y="1197"/>
                    </a:cubicBezTo>
                    <a:cubicBezTo>
                      <a:pt x="0" y="1211"/>
                      <a:pt x="0" y="1238"/>
                      <a:pt x="21" y="1252"/>
                    </a:cubicBezTo>
                    <a:cubicBezTo>
                      <a:pt x="28" y="1258"/>
                      <a:pt x="34" y="1265"/>
                      <a:pt x="48" y="1265"/>
                    </a:cubicBezTo>
                    <a:cubicBezTo>
                      <a:pt x="62" y="1265"/>
                      <a:pt x="68" y="1258"/>
                      <a:pt x="82" y="1252"/>
                    </a:cubicBezTo>
                    <a:cubicBezTo>
                      <a:pt x="208" y="1123"/>
                      <a:pt x="392" y="1086"/>
                      <a:pt x="563" y="1086"/>
                    </a:cubicBezTo>
                    <a:cubicBezTo>
                      <a:pt x="798" y="1086"/>
                      <a:pt x="1010" y="1156"/>
                      <a:pt x="1014" y="1156"/>
                    </a:cubicBezTo>
                    <a:cubicBezTo>
                      <a:pt x="1020" y="1159"/>
                      <a:pt x="1025" y="1161"/>
                      <a:pt x="1031" y="1161"/>
                    </a:cubicBezTo>
                    <a:cubicBezTo>
                      <a:pt x="1039" y="1161"/>
                      <a:pt x="1047" y="1158"/>
                      <a:pt x="1055" y="1150"/>
                    </a:cubicBezTo>
                    <a:cubicBezTo>
                      <a:pt x="1069" y="1143"/>
                      <a:pt x="1075" y="1129"/>
                      <a:pt x="1069" y="1116"/>
                    </a:cubicBezTo>
                    <a:cubicBezTo>
                      <a:pt x="967" y="456"/>
                      <a:pt x="341" y="27"/>
                      <a:pt x="313" y="7"/>
                    </a:cubicBezTo>
                    <a:cubicBezTo>
                      <a:pt x="306" y="2"/>
                      <a:pt x="298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7"/>
              <p:cNvSpPr/>
              <p:nvPr/>
            </p:nvSpPr>
            <p:spPr>
              <a:xfrm>
                <a:off x="1761540" y="1967065"/>
                <a:ext cx="60314" cy="787524"/>
              </a:xfrm>
              <a:custGeom>
                <a:avLst/>
                <a:gdLst/>
                <a:ahLst/>
                <a:cxnLst/>
                <a:rect l="l" t="t" r="r" b="b"/>
                <a:pathLst>
                  <a:path w="579" h="7514" extrusionOk="0">
                    <a:moveTo>
                      <a:pt x="46" y="1"/>
                    </a:moveTo>
                    <a:cubicBezTo>
                      <a:pt x="42" y="1"/>
                      <a:pt x="38" y="1"/>
                      <a:pt x="34" y="2"/>
                    </a:cubicBezTo>
                    <a:cubicBezTo>
                      <a:pt x="14" y="9"/>
                      <a:pt x="0" y="30"/>
                      <a:pt x="7" y="50"/>
                    </a:cubicBezTo>
                    <a:cubicBezTo>
                      <a:pt x="170" y="622"/>
                      <a:pt x="170" y="1227"/>
                      <a:pt x="163" y="1812"/>
                    </a:cubicBezTo>
                    <a:lnTo>
                      <a:pt x="163" y="2023"/>
                    </a:lnTo>
                    <a:cubicBezTo>
                      <a:pt x="163" y="2656"/>
                      <a:pt x="191" y="3295"/>
                      <a:pt x="232" y="3921"/>
                    </a:cubicBezTo>
                    <a:cubicBezTo>
                      <a:pt x="286" y="4472"/>
                      <a:pt x="306" y="5023"/>
                      <a:pt x="293" y="5575"/>
                    </a:cubicBezTo>
                    <a:cubicBezTo>
                      <a:pt x="279" y="5949"/>
                      <a:pt x="313" y="6330"/>
                      <a:pt x="395" y="6704"/>
                    </a:cubicBezTo>
                    <a:cubicBezTo>
                      <a:pt x="456" y="6956"/>
                      <a:pt x="483" y="7214"/>
                      <a:pt x="470" y="7473"/>
                    </a:cubicBezTo>
                    <a:cubicBezTo>
                      <a:pt x="470" y="7493"/>
                      <a:pt x="483" y="7514"/>
                      <a:pt x="510" y="7514"/>
                    </a:cubicBezTo>
                    <a:cubicBezTo>
                      <a:pt x="538" y="7514"/>
                      <a:pt x="551" y="7493"/>
                      <a:pt x="551" y="7473"/>
                    </a:cubicBezTo>
                    <a:cubicBezTo>
                      <a:pt x="578" y="7214"/>
                      <a:pt x="531" y="6969"/>
                      <a:pt x="476" y="6677"/>
                    </a:cubicBezTo>
                    <a:cubicBezTo>
                      <a:pt x="402" y="6316"/>
                      <a:pt x="361" y="5949"/>
                      <a:pt x="374" y="5575"/>
                    </a:cubicBezTo>
                    <a:cubicBezTo>
                      <a:pt x="388" y="5023"/>
                      <a:pt x="368" y="4466"/>
                      <a:pt x="320" y="3915"/>
                    </a:cubicBezTo>
                    <a:cubicBezTo>
                      <a:pt x="272" y="3289"/>
                      <a:pt x="252" y="2649"/>
                      <a:pt x="252" y="2023"/>
                    </a:cubicBezTo>
                    <a:lnTo>
                      <a:pt x="252" y="1812"/>
                    </a:lnTo>
                    <a:cubicBezTo>
                      <a:pt x="259" y="1220"/>
                      <a:pt x="259" y="608"/>
                      <a:pt x="89" y="30"/>
                    </a:cubicBezTo>
                    <a:cubicBezTo>
                      <a:pt x="83" y="13"/>
                      <a:pt x="64" y="1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7"/>
              <p:cNvSpPr/>
              <p:nvPr/>
            </p:nvSpPr>
            <p:spPr>
              <a:xfrm>
                <a:off x="1913316" y="1734812"/>
                <a:ext cx="183548" cy="258246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464" extrusionOk="0">
                    <a:moveTo>
                      <a:pt x="84" y="0"/>
                    </a:moveTo>
                    <a:cubicBezTo>
                      <a:pt x="49" y="0"/>
                      <a:pt x="0" y="79"/>
                      <a:pt x="26" y="171"/>
                    </a:cubicBezTo>
                    <a:cubicBezTo>
                      <a:pt x="60" y="273"/>
                      <a:pt x="333" y="463"/>
                      <a:pt x="333" y="463"/>
                    </a:cubicBezTo>
                    <a:cubicBezTo>
                      <a:pt x="278" y="463"/>
                      <a:pt x="230" y="490"/>
                      <a:pt x="203" y="538"/>
                    </a:cubicBezTo>
                    <a:cubicBezTo>
                      <a:pt x="142" y="660"/>
                      <a:pt x="108" y="790"/>
                      <a:pt x="101" y="926"/>
                    </a:cubicBezTo>
                    <a:cubicBezTo>
                      <a:pt x="122" y="1028"/>
                      <a:pt x="149" y="1130"/>
                      <a:pt x="183" y="1225"/>
                    </a:cubicBezTo>
                    <a:cubicBezTo>
                      <a:pt x="203" y="1286"/>
                      <a:pt x="407" y="1388"/>
                      <a:pt x="407" y="1388"/>
                    </a:cubicBezTo>
                    <a:cubicBezTo>
                      <a:pt x="373" y="1511"/>
                      <a:pt x="373" y="1640"/>
                      <a:pt x="414" y="1756"/>
                    </a:cubicBezTo>
                    <a:cubicBezTo>
                      <a:pt x="489" y="1933"/>
                      <a:pt x="550" y="1974"/>
                      <a:pt x="639" y="1994"/>
                    </a:cubicBezTo>
                    <a:cubicBezTo>
                      <a:pt x="734" y="2021"/>
                      <a:pt x="1101" y="2463"/>
                      <a:pt x="1101" y="2463"/>
                    </a:cubicBezTo>
                    <a:lnTo>
                      <a:pt x="1761" y="2089"/>
                    </a:lnTo>
                    <a:cubicBezTo>
                      <a:pt x="1761" y="2089"/>
                      <a:pt x="1271" y="1586"/>
                      <a:pt x="1217" y="1484"/>
                    </a:cubicBezTo>
                    <a:cubicBezTo>
                      <a:pt x="1169" y="1388"/>
                      <a:pt x="1095" y="783"/>
                      <a:pt x="1020" y="701"/>
                    </a:cubicBezTo>
                    <a:cubicBezTo>
                      <a:pt x="972" y="654"/>
                      <a:pt x="918" y="620"/>
                      <a:pt x="856" y="606"/>
                    </a:cubicBezTo>
                    <a:cubicBezTo>
                      <a:pt x="856" y="606"/>
                      <a:pt x="598" y="334"/>
                      <a:pt x="530" y="259"/>
                    </a:cubicBezTo>
                    <a:cubicBezTo>
                      <a:pt x="394" y="157"/>
                      <a:pt x="244" y="69"/>
                      <a:pt x="88" y="1"/>
                    </a:cubicBezTo>
                    <a:cubicBezTo>
                      <a:pt x="86" y="0"/>
                      <a:pt x="85" y="0"/>
                      <a:pt x="84" y="0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7"/>
              <p:cNvSpPr/>
              <p:nvPr/>
            </p:nvSpPr>
            <p:spPr>
              <a:xfrm>
                <a:off x="1945088" y="1779565"/>
                <a:ext cx="52502" cy="23058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20" extrusionOk="0">
                    <a:moveTo>
                      <a:pt x="27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3"/>
                      <a:pt x="7" y="57"/>
                      <a:pt x="28" y="63"/>
                    </a:cubicBezTo>
                    <a:cubicBezTo>
                      <a:pt x="177" y="84"/>
                      <a:pt x="320" y="138"/>
                      <a:pt x="449" y="220"/>
                    </a:cubicBezTo>
                    <a:lnTo>
                      <a:pt x="470" y="220"/>
                    </a:lnTo>
                    <a:cubicBezTo>
                      <a:pt x="477" y="220"/>
                      <a:pt x="490" y="220"/>
                      <a:pt x="497" y="206"/>
                    </a:cubicBezTo>
                    <a:cubicBezTo>
                      <a:pt x="504" y="193"/>
                      <a:pt x="504" y="172"/>
                      <a:pt x="490" y="165"/>
                    </a:cubicBezTo>
                    <a:cubicBezTo>
                      <a:pt x="347" y="84"/>
                      <a:pt x="198" y="23"/>
                      <a:pt x="34" y="2"/>
                    </a:cubicBezTo>
                    <a:cubicBezTo>
                      <a:pt x="32" y="1"/>
                      <a:pt x="29" y="0"/>
                      <a:pt x="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7"/>
              <p:cNvSpPr/>
              <p:nvPr/>
            </p:nvSpPr>
            <p:spPr>
              <a:xfrm>
                <a:off x="1920295" y="1801889"/>
                <a:ext cx="68127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654" h="279" extrusionOk="0">
                    <a:moveTo>
                      <a:pt x="613" y="0"/>
                    </a:moveTo>
                    <a:cubicBezTo>
                      <a:pt x="599" y="0"/>
                      <a:pt x="191" y="61"/>
                      <a:pt x="129" y="75"/>
                    </a:cubicBezTo>
                    <a:cubicBezTo>
                      <a:pt x="55" y="88"/>
                      <a:pt x="14" y="218"/>
                      <a:pt x="7" y="245"/>
                    </a:cubicBezTo>
                    <a:cubicBezTo>
                      <a:pt x="0" y="259"/>
                      <a:pt x="14" y="279"/>
                      <a:pt x="27" y="279"/>
                    </a:cubicBezTo>
                    <a:lnTo>
                      <a:pt x="34" y="279"/>
                    </a:lnTo>
                    <a:cubicBezTo>
                      <a:pt x="48" y="279"/>
                      <a:pt x="61" y="272"/>
                      <a:pt x="61" y="265"/>
                    </a:cubicBezTo>
                    <a:cubicBezTo>
                      <a:pt x="82" y="211"/>
                      <a:pt x="116" y="143"/>
                      <a:pt x="143" y="136"/>
                    </a:cubicBezTo>
                    <a:cubicBezTo>
                      <a:pt x="197" y="123"/>
                      <a:pt x="619" y="61"/>
                      <a:pt x="619" y="61"/>
                    </a:cubicBezTo>
                    <a:cubicBezTo>
                      <a:pt x="640" y="54"/>
                      <a:pt x="653" y="41"/>
                      <a:pt x="647" y="27"/>
                    </a:cubicBezTo>
                    <a:cubicBezTo>
                      <a:pt x="647" y="7"/>
                      <a:pt x="633" y="0"/>
                      <a:pt x="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7"/>
              <p:cNvSpPr/>
              <p:nvPr/>
            </p:nvSpPr>
            <p:spPr>
              <a:xfrm>
                <a:off x="1954255" y="1848738"/>
                <a:ext cx="19271" cy="18132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73" extrusionOk="0">
                    <a:moveTo>
                      <a:pt x="152" y="0"/>
                    </a:moveTo>
                    <a:cubicBezTo>
                      <a:pt x="149" y="0"/>
                      <a:pt x="146" y="1"/>
                      <a:pt x="144" y="2"/>
                    </a:cubicBezTo>
                    <a:cubicBezTo>
                      <a:pt x="76" y="16"/>
                      <a:pt x="28" y="70"/>
                      <a:pt x="8" y="138"/>
                    </a:cubicBezTo>
                    <a:cubicBezTo>
                      <a:pt x="1" y="152"/>
                      <a:pt x="14" y="172"/>
                      <a:pt x="35" y="172"/>
                    </a:cubicBezTo>
                    <a:cubicBezTo>
                      <a:pt x="48" y="172"/>
                      <a:pt x="62" y="159"/>
                      <a:pt x="69" y="145"/>
                    </a:cubicBezTo>
                    <a:cubicBezTo>
                      <a:pt x="76" y="84"/>
                      <a:pt x="157" y="57"/>
                      <a:pt x="157" y="57"/>
                    </a:cubicBezTo>
                    <a:cubicBezTo>
                      <a:pt x="178" y="57"/>
                      <a:pt x="184" y="36"/>
                      <a:pt x="184" y="22"/>
                    </a:cubicBezTo>
                    <a:cubicBezTo>
                      <a:pt x="179" y="11"/>
                      <a:pt x="164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7"/>
              <p:cNvSpPr/>
              <p:nvPr/>
            </p:nvSpPr>
            <p:spPr>
              <a:xfrm>
                <a:off x="1945088" y="1830606"/>
                <a:ext cx="19167" cy="5292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05" extrusionOk="0">
                    <a:moveTo>
                      <a:pt x="133" y="0"/>
                    </a:moveTo>
                    <a:cubicBezTo>
                      <a:pt x="128" y="0"/>
                      <a:pt x="122" y="2"/>
                      <a:pt x="116" y="5"/>
                    </a:cubicBezTo>
                    <a:cubicBezTo>
                      <a:pt x="116" y="12"/>
                      <a:pt x="0" y="93"/>
                      <a:pt x="41" y="195"/>
                    </a:cubicBezTo>
                    <a:lnTo>
                      <a:pt x="41" y="202"/>
                    </a:lnTo>
                    <a:lnTo>
                      <a:pt x="41" y="209"/>
                    </a:lnTo>
                    <a:cubicBezTo>
                      <a:pt x="102" y="277"/>
                      <a:pt x="116" y="379"/>
                      <a:pt x="75" y="461"/>
                    </a:cubicBezTo>
                    <a:cubicBezTo>
                      <a:pt x="68" y="474"/>
                      <a:pt x="75" y="495"/>
                      <a:pt x="89" y="502"/>
                    </a:cubicBezTo>
                    <a:lnTo>
                      <a:pt x="102" y="502"/>
                    </a:lnTo>
                    <a:cubicBezTo>
                      <a:pt x="106" y="503"/>
                      <a:pt x="110" y="504"/>
                      <a:pt x="113" y="504"/>
                    </a:cubicBezTo>
                    <a:cubicBezTo>
                      <a:pt x="123" y="504"/>
                      <a:pt x="131" y="498"/>
                      <a:pt x="136" y="488"/>
                    </a:cubicBezTo>
                    <a:cubicBezTo>
                      <a:pt x="184" y="386"/>
                      <a:pt x="170" y="264"/>
                      <a:pt x="96" y="175"/>
                    </a:cubicBezTo>
                    <a:cubicBezTo>
                      <a:pt x="75" y="114"/>
                      <a:pt x="157" y="53"/>
                      <a:pt x="157" y="53"/>
                    </a:cubicBezTo>
                    <a:cubicBezTo>
                      <a:pt x="179" y="36"/>
                      <a:pt x="160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7"/>
              <p:cNvSpPr/>
              <p:nvPr/>
            </p:nvSpPr>
            <p:spPr>
              <a:xfrm>
                <a:off x="1936129" y="1836685"/>
                <a:ext cx="18959" cy="1656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58" extrusionOk="0">
                    <a:moveTo>
                      <a:pt x="46" y="1"/>
                    </a:moveTo>
                    <a:cubicBezTo>
                      <a:pt x="16" y="1"/>
                      <a:pt x="0" y="44"/>
                      <a:pt x="32" y="63"/>
                    </a:cubicBezTo>
                    <a:cubicBezTo>
                      <a:pt x="73" y="76"/>
                      <a:pt x="100" y="103"/>
                      <a:pt x="120" y="137"/>
                    </a:cubicBezTo>
                    <a:cubicBezTo>
                      <a:pt x="127" y="151"/>
                      <a:pt x="134" y="158"/>
                      <a:pt x="148" y="158"/>
                    </a:cubicBezTo>
                    <a:lnTo>
                      <a:pt x="161" y="158"/>
                    </a:lnTo>
                    <a:cubicBezTo>
                      <a:pt x="175" y="151"/>
                      <a:pt x="182" y="131"/>
                      <a:pt x="175" y="117"/>
                    </a:cubicBezTo>
                    <a:cubicBezTo>
                      <a:pt x="154" y="63"/>
                      <a:pt x="107" y="22"/>
                      <a:pt x="52" y="1"/>
                    </a:cubicBezTo>
                    <a:cubicBezTo>
                      <a:pt x="50" y="1"/>
                      <a:pt x="48" y="1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7"/>
              <p:cNvSpPr/>
              <p:nvPr/>
            </p:nvSpPr>
            <p:spPr>
              <a:xfrm>
                <a:off x="1953526" y="1904495"/>
                <a:ext cx="379179" cy="516282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4926" extrusionOk="0">
                    <a:moveTo>
                      <a:pt x="1096" y="0"/>
                    </a:moveTo>
                    <a:cubicBezTo>
                      <a:pt x="951" y="0"/>
                      <a:pt x="82" y="588"/>
                      <a:pt x="42" y="702"/>
                    </a:cubicBezTo>
                    <a:cubicBezTo>
                      <a:pt x="1" y="810"/>
                      <a:pt x="1532" y="3818"/>
                      <a:pt x="2164" y="4600"/>
                    </a:cubicBezTo>
                    <a:cubicBezTo>
                      <a:pt x="2330" y="4803"/>
                      <a:pt x="2631" y="4925"/>
                      <a:pt x="2918" y="4925"/>
                    </a:cubicBezTo>
                    <a:cubicBezTo>
                      <a:pt x="3292" y="4925"/>
                      <a:pt x="3640" y="4717"/>
                      <a:pt x="3620" y="4212"/>
                    </a:cubicBezTo>
                    <a:cubicBezTo>
                      <a:pt x="3586" y="3382"/>
                      <a:pt x="1232" y="28"/>
                      <a:pt x="1103" y="1"/>
                    </a:cubicBezTo>
                    <a:cubicBezTo>
                      <a:pt x="1101" y="0"/>
                      <a:pt x="1099" y="0"/>
                      <a:pt x="10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7"/>
              <p:cNvSpPr/>
              <p:nvPr/>
            </p:nvSpPr>
            <p:spPr>
              <a:xfrm>
                <a:off x="1950713" y="1952392"/>
                <a:ext cx="215632" cy="41430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953" extrusionOk="0">
                    <a:moveTo>
                      <a:pt x="296" y="1"/>
                    </a:moveTo>
                    <a:cubicBezTo>
                      <a:pt x="289" y="1"/>
                      <a:pt x="281" y="2"/>
                      <a:pt x="273" y="6"/>
                    </a:cubicBezTo>
                    <a:cubicBezTo>
                      <a:pt x="184" y="61"/>
                      <a:pt x="103" y="136"/>
                      <a:pt x="35" y="217"/>
                    </a:cubicBezTo>
                    <a:cubicBezTo>
                      <a:pt x="21" y="245"/>
                      <a:pt x="1" y="272"/>
                      <a:pt x="212" y="728"/>
                    </a:cubicBezTo>
                    <a:cubicBezTo>
                      <a:pt x="341" y="1000"/>
                      <a:pt x="518" y="1360"/>
                      <a:pt x="722" y="1748"/>
                    </a:cubicBezTo>
                    <a:cubicBezTo>
                      <a:pt x="1110" y="2497"/>
                      <a:pt x="1525" y="3231"/>
                      <a:pt x="1987" y="3932"/>
                    </a:cubicBezTo>
                    <a:cubicBezTo>
                      <a:pt x="1994" y="3946"/>
                      <a:pt x="2008" y="3952"/>
                      <a:pt x="2021" y="3952"/>
                    </a:cubicBezTo>
                    <a:cubicBezTo>
                      <a:pt x="2028" y="3952"/>
                      <a:pt x="2035" y="3946"/>
                      <a:pt x="2042" y="3939"/>
                    </a:cubicBezTo>
                    <a:cubicBezTo>
                      <a:pt x="2062" y="3925"/>
                      <a:pt x="2069" y="3898"/>
                      <a:pt x="2055" y="3878"/>
                    </a:cubicBezTo>
                    <a:cubicBezTo>
                      <a:pt x="1355" y="2857"/>
                      <a:pt x="130" y="455"/>
                      <a:pt x="110" y="251"/>
                    </a:cubicBezTo>
                    <a:cubicBezTo>
                      <a:pt x="171" y="183"/>
                      <a:pt x="239" y="129"/>
                      <a:pt x="321" y="81"/>
                    </a:cubicBezTo>
                    <a:cubicBezTo>
                      <a:pt x="361" y="58"/>
                      <a:pt x="338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7"/>
              <p:cNvSpPr/>
              <p:nvPr/>
            </p:nvSpPr>
            <p:spPr>
              <a:xfrm>
                <a:off x="1355382" y="2284527"/>
                <a:ext cx="55418" cy="6508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621" extrusionOk="0">
                    <a:moveTo>
                      <a:pt x="486" y="0"/>
                    </a:moveTo>
                    <a:cubicBezTo>
                      <a:pt x="472" y="0"/>
                      <a:pt x="458" y="6"/>
                      <a:pt x="450" y="15"/>
                    </a:cubicBezTo>
                    <a:lnTo>
                      <a:pt x="14" y="552"/>
                    </a:lnTo>
                    <a:cubicBezTo>
                      <a:pt x="1" y="573"/>
                      <a:pt x="1" y="600"/>
                      <a:pt x="21" y="613"/>
                    </a:cubicBezTo>
                    <a:cubicBezTo>
                      <a:pt x="28" y="620"/>
                      <a:pt x="35" y="620"/>
                      <a:pt x="48" y="620"/>
                    </a:cubicBezTo>
                    <a:cubicBezTo>
                      <a:pt x="62" y="620"/>
                      <a:pt x="69" y="613"/>
                      <a:pt x="82" y="607"/>
                    </a:cubicBezTo>
                    <a:lnTo>
                      <a:pt x="518" y="69"/>
                    </a:lnTo>
                    <a:cubicBezTo>
                      <a:pt x="531" y="55"/>
                      <a:pt x="525" y="28"/>
                      <a:pt x="511" y="8"/>
                    </a:cubicBezTo>
                    <a:cubicBezTo>
                      <a:pt x="503" y="3"/>
                      <a:pt x="494" y="0"/>
                      <a:pt x="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7"/>
              <p:cNvSpPr/>
              <p:nvPr/>
            </p:nvSpPr>
            <p:spPr>
              <a:xfrm>
                <a:off x="1379549" y="2714553"/>
                <a:ext cx="51043" cy="67182"/>
              </a:xfrm>
              <a:custGeom>
                <a:avLst/>
                <a:gdLst/>
                <a:ahLst/>
                <a:cxnLst/>
                <a:rect l="l" t="t" r="r" b="b"/>
                <a:pathLst>
                  <a:path w="490" h="641" extrusionOk="0">
                    <a:moveTo>
                      <a:pt x="41" y="1"/>
                    </a:moveTo>
                    <a:cubicBezTo>
                      <a:pt x="14" y="7"/>
                      <a:pt x="0" y="35"/>
                      <a:pt x="7" y="55"/>
                    </a:cubicBezTo>
                    <a:cubicBezTo>
                      <a:pt x="75" y="286"/>
                      <a:pt x="218" y="490"/>
                      <a:pt x="408" y="633"/>
                    </a:cubicBezTo>
                    <a:cubicBezTo>
                      <a:pt x="415" y="633"/>
                      <a:pt x="422" y="640"/>
                      <a:pt x="435" y="640"/>
                    </a:cubicBezTo>
                    <a:cubicBezTo>
                      <a:pt x="476" y="640"/>
                      <a:pt x="490" y="586"/>
                      <a:pt x="463" y="565"/>
                    </a:cubicBezTo>
                    <a:cubicBezTo>
                      <a:pt x="279" y="436"/>
                      <a:pt x="150" y="246"/>
                      <a:pt x="89" y="35"/>
                    </a:cubicBezTo>
                    <a:cubicBezTo>
                      <a:pt x="82" y="14"/>
                      <a:pt x="61" y="1"/>
                      <a:pt x="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7"/>
              <p:cNvSpPr/>
              <p:nvPr/>
            </p:nvSpPr>
            <p:spPr>
              <a:xfrm>
                <a:off x="1437051" y="2742851"/>
                <a:ext cx="19792" cy="3815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64" extrusionOk="0">
                    <a:moveTo>
                      <a:pt x="52" y="0"/>
                    </a:moveTo>
                    <a:cubicBezTo>
                      <a:pt x="27" y="0"/>
                      <a:pt x="0" y="24"/>
                      <a:pt x="13" y="57"/>
                    </a:cubicBezTo>
                    <a:lnTo>
                      <a:pt x="101" y="336"/>
                    </a:lnTo>
                    <a:cubicBezTo>
                      <a:pt x="108" y="357"/>
                      <a:pt x="122" y="363"/>
                      <a:pt x="142" y="363"/>
                    </a:cubicBezTo>
                    <a:lnTo>
                      <a:pt x="156" y="363"/>
                    </a:lnTo>
                    <a:cubicBezTo>
                      <a:pt x="176" y="357"/>
                      <a:pt x="190" y="329"/>
                      <a:pt x="183" y="309"/>
                    </a:cubicBezTo>
                    <a:lnTo>
                      <a:pt x="88" y="30"/>
                    </a:lnTo>
                    <a:cubicBezTo>
                      <a:pt x="82" y="9"/>
                      <a:pt x="67" y="0"/>
                      <a:pt x="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37"/>
          <p:cNvGrpSpPr/>
          <p:nvPr/>
        </p:nvGrpSpPr>
        <p:grpSpPr>
          <a:xfrm>
            <a:off x="6948700" y="609150"/>
            <a:ext cx="774725" cy="662050"/>
            <a:chOff x="6948700" y="609150"/>
            <a:chExt cx="774725" cy="662050"/>
          </a:xfrm>
        </p:grpSpPr>
        <p:sp>
          <p:nvSpPr>
            <p:cNvPr id="402" name="Google Shape;402;p37"/>
            <p:cNvSpPr/>
            <p:nvPr/>
          </p:nvSpPr>
          <p:spPr>
            <a:xfrm>
              <a:off x="7238075" y="1088200"/>
              <a:ext cx="183000" cy="183000"/>
            </a:xfrm>
            <a:prstGeom prst="donut">
              <a:avLst>
                <a:gd name="adj" fmla="val 17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6948700" y="609150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7540425" y="792150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37"/>
          <p:cNvGrpSpPr/>
          <p:nvPr/>
        </p:nvGrpSpPr>
        <p:grpSpPr>
          <a:xfrm>
            <a:off x="3224557" y="3073547"/>
            <a:ext cx="481843" cy="731403"/>
            <a:chOff x="3224557" y="3073547"/>
            <a:chExt cx="481843" cy="731403"/>
          </a:xfrm>
        </p:grpSpPr>
        <p:grpSp>
          <p:nvGrpSpPr>
            <p:cNvPr id="406" name="Google Shape;406;p37"/>
            <p:cNvGrpSpPr/>
            <p:nvPr/>
          </p:nvGrpSpPr>
          <p:grpSpPr>
            <a:xfrm>
              <a:off x="3224557" y="3073547"/>
              <a:ext cx="182878" cy="182886"/>
              <a:chOff x="769861" y="772165"/>
              <a:chExt cx="148500" cy="149100"/>
            </a:xfrm>
          </p:grpSpPr>
          <p:sp>
            <p:nvSpPr>
              <p:cNvPr id="407" name="Google Shape;407;p37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7"/>
              <p:cNvSpPr/>
              <p:nvPr/>
            </p:nvSpPr>
            <p:spPr>
              <a:xfrm rot="-2703983" flipH="1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9" name="Google Shape;409;p37"/>
            <p:cNvSpPr/>
            <p:nvPr/>
          </p:nvSpPr>
          <p:spPr>
            <a:xfrm>
              <a:off x="3523400" y="3621950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37"/>
          <p:cNvSpPr/>
          <p:nvPr/>
        </p:nvSpPr>
        <p:spPr>
          <a:xfrm>
            <a:off x="713275" y="3360050"/>
            <a:ext cx="183000" cy="1584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 of the dataset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1"/>
          </p:nvPr>
        </p:nvSpPr>
        <p:spPr>
          <a:xfrm>
            <a:off x="1441402" y="2160899"/>
            <a:ext cx="3484799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b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Training data with images classified under 30 classes starting from 0 to 29 (743 Files, 30 Folders)</a:t>
            </a:r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564788" y="1827618"/>
            <a:ext cx="249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8" name="Google Shape;308;p36"/>
          <p:cNvSpPr/>
          <p:nvPr/>
        </p:nvSpPr>
        <p:spPr>
          <a:xfrm>
            <a:off x="528575" y="1734300"/>
            <a:ext cx="1088100" cy="1088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4"/>
          </p:nvPr>
        </p:nvSpPr>
        <p:spPr>
          <a:xfrm>
            <a:off x="5840576" y="2166625"/>
            <a:ext cx="3145524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b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Testing data with images classified under 30 classes starting from 0 to 29 (280 Files in 30 Folders)</a:t>
            </a:r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5796862" y="1814973"/>
            <a:ext cx="249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3" name="Google Shape;313;p36"/>
          <p:cNvSpPr txBox="1">
            <a:spLocks noGrp="1"/>
          </p:cNvSpPr>
          <p:nvPr>
            <p:ph type="subTitle" idx="13"/>
          </p:nvPr>
        </p:nvSpPr>
        <p:spPr>
          <a:xfrm>
            <a:off x="4324375" y="3679000"/>
            <a:ext cx="2815375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b="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The classes 0 to 29 and their respective sign names.  Example 0 – Speed Limit (5KM/h)</a:t>
            </a:r>
          </a:p>
        </p:txBody>
      </p:sp>
      <p:sp>
        <p:nvSpPr>
          <p:cNvPr id="314" name="Google Shape;314;p36"/>
          <p:cNvSpPr txBox="1">
            <a:spLocks noGrp="1"/>
          </p:cNvSpPr>
          <p:nvPr>
            <p:ph type="subTitle" idx="15"/>
          </p:nvPr>
        </p:nvSpPr>
        <p:spPr>
          <a:xfrm>
            <a:off x="4236575" y="3253173"/>
            <a:ext cx="2496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Labels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Google Shape;315;p36"/>
          <p:cNvSpPr/>
          <p:nvPr/>
        </p:nvSpPr>
        <p:spPr>
          <a:xfrm>
            <a:off x="3148475" y="2908100"/>
            <a:ext cx="1088100" cy="1088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36"/>
          <p:cNvSpPr/>
          <p:nvPr/>
        </p:nvSpPr>
        <p:spPr>
          <a:xfrm>
            <a:off x="4754026" y="1708825"/>
            <a:ext cx="1088100" cy="1088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18" name="Google Shape;318;p36"/>
          <p:cNvGrpSpPr/>
          <p:nvPr/>
        </p:nvGrpSpPr>
        <p:grpSpPr>
          <a:xfrm>
            <a:off x="418950" y="1179697"/>
            <a:ext cx="477185" cy="433078"/>
            <a:chOff x="418950" y="1179697"/>
            <a:chExt cx="477185" cy="433078"/>
          </a:xfrm>
        </p:grpSpPr>
        <p:grpSp>
          <p:nvGrpSpPr>
            <p:cNvPr id="319" name="Google Shape;319;p36"/>
            <p:cNvGrpSpPr/>
            <p:nvPr/>
          </p:nvGrpSpPr>
          <p:grpSpPr>
            <a:xfrm>
              <a:off x="713257" y="1179697"/>
              <a:ext cx="182878" cy="182886"/>
              <a:chOff x="769861" y="772165"/>
              <a:chExt cx="148500" cy="149100"/>
            </a:xfrm>
          </p:grpSpPr>
          <p:sp>
            <p:nvSpPr>
              <p:cNvPr id="320" name="Google Shape;320;p36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6"/>
              <p:cNvSpPr/>
              <p:nvPr/>
            </p:nvSpPr>
            <p:spPr>
              <a:xfrm rot="-2703983" flipH="1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2" name="Google Shape;322;p36"/>
            <p:cNvSpPr/>
            <p:nvPr/>
          </p:nvSpPr>
          <p:spPr>
            <a:xfrm>
              <a:off x="418950" y="1429775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36"/>
          <p:cNvGrpSpPr/>
          <p:nvPr/>
        </p:nvGrpSpPr>
        <p:grpSpPr>
          <a:xfrm>
            <a:off x="7962475" y="4136200"/>
            <a:ext cx="742050" cy="559300"/>
            <a:chOff x="7962475" y="4136200"/>
            <a:chExt cx="742050" cy="559300"/>
          </a:xfrm>
        </p:grpSpPr>
        <p:sp>
          <p:nvSpPr>
            <p:cNvPr id="324" name="Google Shape;324;p36"/>
            <p:cNvSpPr/>
            <p:nvPr/>
          </p:nvSpPr>
          <p:spPr>
            <a:xfrm>
              <a:off x="8521525" y="4136200"/>
              <a:ext cx="183000" cy="183000"/>
            </a:xfrm>
            <a:prstGeom prst="donut">
              <a:avLst>
                <a:gd name="adj" fmla="val 17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7962475" y="4319200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8339275" y="4512500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36"/>
          <p:cNvSpPr/>
          <p:nvPr/>
        </p:nvSpPr>
        <p:spPr>
          <a:xfrm>
            <a:off x="8292925" y="1454375"/>
            <a:ext cx="183000" cy="1584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title" idx="2"/>
          </p:nvPr>
        </p:nvSpPr>
        <p:spPr>
          <a:xfrm>
            <a:off x="701525" y="1905750"/>
            <a:ext cx="7422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29" name="Google Shape;329;p36"/>
          <p:cNvSpPr txBox="1">
            <a:spLocks noGrp="1"/>
          </p:cNvSpPr>
          <p:nvPr>
            <p:ph type="title" idx="5"/>
          </p:nvPr>
        </p:nvSpPr>
        <p:spPr>
          <a:xfrm>
            <a:off x="4926201" y="1912068"/>
            <a:ext cx="74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14"/>
          </p:nvPr>
        </p:nvSpPr>
        <p:spPr>
          <a:xfrm>
            <a:off x="3341775" y="3079400"/>
            <a:ext cx="74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/>
      <p:bldP spid="308" grpId="0" animBg="1"/>
      <p:bldP spid="315" grpId="0" animBg="1"/>
      <p:bldP spid="316" grpId="0" animBg="1"/>
      <p:bldP spid="328" grpId="0"/>
      <p:bldP spid="329" grpId="0"/>
      <p:bldP spid="3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 used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1" name="Google Shape;291;p35"/>
          <p:cNvGrpSpPr/>
          <p:nvPr/>
        </p:nvGrpSpPr>
        <p:grpSpPr>
          <a:xfrm>
            <a:off x="621725" y="4142297"/>
            <a:ext cx="464560" cy="461703"/>
            <a:chOff x="621725" y="4142297"/>
            <a:chExt cx="464560" cy="461703"/>
          </a:xfrm>
        </p:grpSpPr>
        <p:sp>
          <p:nvSpPr>
            <p:cNvPr id="292" name="Google Shape;292;p35"/>
            <p:cNvSpPr/>
            <p:nvPr/>
          </p:nvSpPr>
          <p:spPr>
            <a:xfrm>
              <a:off x="621725" y="4421000"/>
              <a:ext cx="183000" cy="183000"/>
            </a:xfrm>
            <a:prstGeom prst="donut">
              <a:avLst>
                <a:gd name="adj" fmla="val 17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" name="Google Shape;293;p35"/>
            <p:cNvGrpSpPr/>
            <p:nvPr/>
          </p:nvGrpSpPr>
          <p:grpSpPr>
            <a:xfrm>
              <a:off x="903407" y="4142297"/>
              <a:ext cx="182878" cy="182886"/>
              <a:chOff x="769861" y="772165"/>
              <a:chExt cx="148500" cy="149100"/>
            </a:xfrm>
          </p:grpSpPr>
          <p:sp>
            <p:nvSpPr>
              <p:cNvPr id="294" name="Google Shape;294;p35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5"/>
              <p:cNvSpPr/>
              <p:nvPr/>
            </p:nvSpPr>
            <p:spPr>
              <a:xfrm rot="-2703983" flipH="1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" name="Google Shape;296;p35"/>
          <p:cNvGrpSpPr/>
          <p:nvPr/>
        </p:nvGrpSpPr>
        <p:grpSpPr>
          <a:xfrm>
            <a:off x="8172637" y="679825"/>
            <a:ext cx="516175" cy="779025"/>
            <a:chOff x="8097550" y="867025"/>
            <a:chExt cx="516175" cy="779025"/>
          </a:xfrm>
        </p:grpSpPr>
        <p:sp>
          <p:nvSpPr>
            <p:cNvPr id="297" name="Google Shape;297;p35"/>
            <p:cNvSpPr/>
            <p:nvPr/>
          </p:nvSpPr>
          <p:spPr>
            <a:xfrm>
              <a:off x="8097550" y="1179700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8430725" y="1463050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8430725" y="867025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5"/>
          <p:cNvSpPr/>
          <p:nvPr/>
        </p:nvSpPr>
        <p:spPr>
          <a:xfrm>
            <a:off x="4297625" y="4445600"/>
            <a:ext cx="183000" cy="1584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0D77A-39DE-6476-9EFA-D05CCD0378BD}"/>
              </a:ext>
            </a:extLst>
          </p:cNvPr>
          <p:cNvSpPr txBox="1"/>
          <p:nvPr/>
        </p:nvSpPr>
        <p:spPr>
          <a:xfrm>
            <a:off x="994846" y="1921219"/>
            <a:ext cx="4011175" cy="2279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pathlib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Path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tf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matplotlib.pyplot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plt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np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pandas as pd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seaborn as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matplotlib.image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mpimg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FF04E-539D-223C-3F57-1F25C43C973D}"/>
              </a:ext>
            </a:extLst>
          </p:cNvPr>
          <p:cNvSpPr txBox="1"/>
          <p:nvPr/>
        </p:nvSpPr>
        <p:spPr>
          <a:xfrm>
            <a:off x="4297625" y="1644220"/>
            <a:ext cx="4572000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PIL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glob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tensorflow.keras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layers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tensorflow.keras.regularizers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l2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tensorflow.keras.models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Sequential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keras.layers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Dense, Dropout, Flatten, Conv2D, MaxPool2D,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sklearn.metrics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accuracy_score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precision_score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recall_score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f1_score,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confusion_matrix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classification_report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 txBox="1">
            <a:spLocks noGrp="1"/>
          </p:cNvSpPr>
          <p:nvPr>
            <p:ph type="title"/>
          </p:nvPr>
        </p:nvSpPr>
        <p:spPr>
          <a:xfrm>
            <a:off x="342530" y="2153682"/>
            <a:ext cx="6060036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- Collection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6" name="Google Shape;416;p38"/>
          <p:cNvSpPr txBox="1">
            <a:spLocks noGrp="1"/>
          </p:cNvSpPr>
          <p:nvPr>
            <p:ph type="subTitle" idx="1"/>
          </p:nvPr>
        </p:nvSpPr>
        <p:spPr>
          <a:xfrm>
            <a:off x="423633" y="3228134"/>
            <a:ext cx="5736509" cy="1024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is downloaded and moved to the respective directory for the model to find the images with ease.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folder names are changed in respective to their name as per the class id from the Labels excel sheet.  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7" name="Google Shape;417;p38"/>
          <p:cNvCxnSpPr/>
          <p:nvPr/>
        </p:nvCxnSpPr>
        <p:spPr>
          <a:xfrm>
            <a:off x="2287051" y="2996105"/>
            <a:ext cx="18288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18" name="Google Shape;418;p38"/>
          <p:cNvSpPr/>
          <p:nvPr/>
        </p:nvSpPr>
        <p:spPr>
          <a:xfrm>
            <a:off x="2506501" y="627553"/>
            <a:ext cx="1389900" cy="1389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19" name="Google Shape;419;p38"/>
          <p:cNvGrpSpPr/>
          <p:nvPr/>
        </p:nvGrpSpPr>
        <p:grpSpPr>
          <a:xfrm>
            <a:off x="4137732" y="642200"/>
            <a:ext cx="708593" cy="811750"/>
            <a:chOff x="4137732" y="642200"/>
            <a:chExt cx="708593" cy="811750"/>
          </a:xfrm>
        </p:grpSpPr>
        <p:sp>
          <p:nvSpPr>
            <p:cNvPr id="420" name="Google Shape;420;p38"/>
            <p:cNvSpPr/>
            <p:nvPr/>
          </p:nvSpPr>
          <p:spPr>
            <a:xfrm>
              <a:off x="4389125" y="1270950"/>
              <a:ext cx="183000" cy="183000"/>
            </a:xfrm>
            <a:prstGeom prst="donut">
              <a:avLst>
                <a:gd name="adj" fmla="val 17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38"/>
            <p:cNvGrpSpPr/>
            <p:nvPr/>
          </p:nvGrpSpPr>
          <p:grpSpPr>
            <a:xfrm>
              <a:off x="4137732" y="825497"/>
              <a:ext cx="182878" cy="182886"/>
              <a:chOff x="769861" y="772165"/>
              <a:chExt cx="148500" cy="149100"/>
            </a:xfrm>
          </p:grpSpPr>
          <p:sp>
            <p:nvSpPr>
              <p:cNvPr id="422" name="Google Shape;422;p38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8"/>
              <p:cNvSpPr/>
              <p:nvPr/>
            </p:nvSpPr>
            <p:spPr>
              <a:xfrm rot="-2703983" flipH="1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38"/>
            <p:cNvSpPr/>
            <p:nvPr/>
          </p:nvSpPr>
          <p:spPr>
            <a:xfrm>
              <a:off x="4663325" y="642200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38"/>
          <p:cNvGrpSpPr/>
          <p:nvPr/>
        </p:nvGrpSpPr>
        <p:grpSpPr>
          <a:xfrm>
            <a:off x="2825013" y="4230250"/>
            <a:ext cx="472700" cy="565775"/>
            <a:chOff x="713225" y="3815500"/>
            <a:chExt cx="472700" cy="565775"/>
          </a:xfrm>
        </p:grpSpPr>
        <p:sp>
          <p:nvSpPr>
            <p:cNvPr id="426" name="Google Shape;426;p38"/>
            <p:cNvSpPr/>
            <p:nvPr/>
          </p:nvSpPr>
          <p:spPr>
            <a:xfrm>
              <a:off x="713225" y="3815500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1002925" y="4198275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38"/>
          <p:cNvGrpSpPr/>
          <p:nvPr/>
        </p:nvGrpSpPr>
        <p:grpSpPr>
          <a:xfrm>
            <a:off x="5916168" y="760073"/>
            <a:ext cx="2743187" cy="3665683"/>
            <a:chOff x="5916168" y="760073"/>
            <a:chExt cx="2743187" cy="3665683"/>
          </a:xfrm>
        </p:grpSpPr>
        <p:sp>
          <p:nvSpPr>
            <p:cNvPr id="429" name="Google Shape;429;p38"/>
            <p:cNvSpPr/>
            <p:nvPr/>
          </p:nvSpPr>
          <p:spPr>
            <a:xfrm>
              <a:off x="5916168" y="1349000"/>
              <a:ext cx="2743187" cy="1555985"/>
            </a:xfrm>
            <a:custGeom>
              <a:avLst/>
              <a:gdLst/>
              <a:ahLst/>
              <a:cxnLst/>
              <a:rect l="l" t="t" r="r" b="b"/>
              <a:pathLst>
                <a:path w="18316" h="10199" extrusionOk="0">
                  <a:moveTo>
                    <a:pt x="10467" y="0"/>
                  </a:moveTo>
                  <a:cubicBezTo>
                    <a:pt x="7754" y="0"/>
                    <a:pt x="7172" y="1787"/>
                    <a:pt x="5375" y="2090"/>
                  </a:cubicBezTo>
                  <a:cubicBezTo>
                    <a:pt x="3334" y="2430"/>
                    <a:pt x="0" y="1675"/>
                    <a:pt x="123" y="4607"/>
                  </a:cubicBezTo>
                  <a:cubicBezTo>
                    <a:pt x="226" y="6955"/>
                    <a:pt x="3127" y="10198"/>
                    <a:pt x="7766" y="10198"/>
                  </a:cubicBezTo>
                  <a:cubicBezTo>
                    <a:pt x="8919" y="10198"/>
                    <a:pt x="10180" y="9998"/>
                    <a:pt x="11533" y="9533"/>
                  </a:cubicBezTo>
                  <a:cubicBezTo>
                    <a:pt x="18316" y="7192"/>
                    <a:pt x="15309" y="443"/>
                    <a:pt x="11152" y="35"/>
                  </a:cubicBezTo>
                  <a:cubicBezTo>
                    <a:pt x="10909" y="11"/>
                    <a:pt x="10681" y="0"/>
                    <a:pt x="10467" y="0"/>
                  </a:cubicBez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5917730" y="4334256"/>
              <a:ext cx="23286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38"/>
            <p:cNvGrpSpPr/>
            <p:nvPr/>
          </p:nvGrpSpPr>
          <p:grpSpPr>
            <a:xfrm>
              <a:off x="7108851" y="1194112"/>
              <a:ext cx="1080037" cy="3189091"/>
              <a:chOff x="7293420" y="1194112"/>
              <a:chExt cx="1080037" cy="3189091"/>
            </a:xfrm>
          </p:grpSpPr>
          <p:sp>
            <p:nvSpPr>
              <p:cNvPr id="432" name="Google Shape;432;p38"/>
              <p:cNvSpPr/>
              <p:nvPr/>
            </p:nvSpPr>
            <p:spPr>
              <a:xfrm>
                <a:off x="7519014" y="3415430"/>
                <a:ext cx="237842" cy="884693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8306" extrusionOk="0">
                    <a:moveTo>
                      <a:pt x="2093" y="1"/>
                    </a:moveTo>
                    <a:cubicBezTo>
                      <a:pt x="1295" y="1"/>
                      <a:pt x="947" y="411"/>
                      <a:pt x="155" y="411"/>
                    </a:cubicBezTo>
                    <a:cubicBezTo>
                      <a:pt x="105" y="411"/>
                      <a:pt x="54" y="410"/>
                      <a:pt x="1" y="406"/>
                    </a:cubicBezTo>
                    <a:lnTo>
                      <a:pt x="1" y="406"/>
                    </a:lnTo>
                    <a:cubicBezTo>
                      <a:pt x="1" y="406"/>
                      <a:pt x="606" y="7890"/>
                      <a:pt x="545" y="8190"/>
                    </a:cubicBezTo>
                    <a:lnTo>
                      <a:pt x="1450" y="8305"/>
                    </a:lnTo>
                    <a:cubicBezTo>
                      <a:pt x="1497" y="7734"/>
                      <a:pt x="2232" y="5"/>
                      <a:pt x="2232" y="5"/>
                    </a:cubicBezTo>
                    <a:cubicBezTo>
                      <a:pt x="2184" y="2"/>
                      <a:pt x="2138" y="1"/>
                      <a:pt x="2093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8"/>
              <p:cNvSpPr/>
              <p:nvPr/>
            </p:nvSpPr>
            <p:spPr>
              <a:xfrm>
                <a:off x="7937821" y="3255767"/>
                <a:ext cx="235712" cy="1024011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9614" extrusionOk="0">
                    <a:moveTo>
                      <a:pt x="2090" y="0"/>
                    </a:moveTo>
                    <a:lnTo>
                      <a:pt x="2090" y="0"/>
                    </a:lnTo>
                    <a:cubicBezTo>
                      <a:pt x="1389" y="171"/>
                      <a:pt x="300" y="279"/>
                      <a:pt x="1" y="354"/>
                    </a:cubicBezTo>
                    <a:lnTo>
                      <a:pt x="695" y="9519"/>
                    </a:lnTo>
                    <a:lnTo>
                      <a:pt x="1736" y="9614"/>
                    </a:lnTo>
                    <a:cubicBezTo>
                      <a:pt x="1736" y="9614"/>
                      <a:pt x="2212" y="694"/>
                      <a:pt x="2090" y="0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8"/>
              <p:cNvSpPr/>
              <p:nvPr/>
            </p:nvSpPr>
            <p:spPr>
              <a:xfrm>
                <a:off x="7458834" y="2637569"/>
                <a:ext cx="767529" cy="1484997"/>
              </a:xfrm>
              <a:custGeom>
                <a:avLst/>
                <a:gdLst/>
                <a:ahLst/>
                <a:cxnLst/>
                <a:rect l="l" t="t" r="r" b="b"/>
                <a:pathLst>
                  <a:path w="7206" h="13942" extrusionOk="0">
                    <a:moveTo>
                      <a:pt x="763" y="1"/>
                    </a:moveTo>
                    <a:cubicBezTo>
                      <a:pt x="763" y="1"/>
                      <a:pt x="532" y="743"/>
                      <a:pt x="443" y="2022"/>
                    </a:cubicBezTo>
                    <a:cubicBezTo>
                      <a:pt x="355" y="3144"/>
                      <a:pt x="151" y="8601"/>
                      <a:pt x="89" y="10268"/>
                    </a:cubicBezTo>
                    <a:cubicBezTo>
                      <a:pt x="1" y="12397"/>
                      <a:pt x="89" y="13669"/>
                      <a:pt x="89" y="13669"/>
                    </a:cubicBezTo>
                    <a:cubicBezTo>
                      <a:pt x="753" y="13855"/>
                      <a:pt x="1257" y="13941"/>
                      <a:pt x="1786" y="13941"/>
                    </a:cubicBezTo>
                    <a:cubicBezTo>
                      <a:pt x="2266" y="13941"/>
                      <a:pt x="2766" y="13870"/>
                      <a:pt x="3423" y="13737"/>
                    </a:cubicBezTo>
                    <a:cubicBezTo>
                      <a:pt x="3321" y="12043"/>
                      <a:pt x="3505" y="5696"/>
                      <a:pt x="3505" y="5696"/>
                    </a:cubicBezTo>
                    <a:lnTo>
                      <a:pt x="3933" y="13744"/>
                    </a:lnTo>
                    <a:cubicBezTo>
                      <a:pt x="4381" y="13823"/>
                      <a:pt x="4824" y="13866"/>
                      <a:pt x="5261" y="13866"/>
                    </a:cubicBezTo>
                    <a:cubicBezTo>
                      <a:pt x="5922" y="13866"/>
                      <a:pt x="6571" y="13768"/>
                      <a:pt x="7206" y="13547"/>
                    </a:cubicBezTo>
                    <a:cubicBezTo>
                      <a:pt x="7206" y="13547"/>
                      <a:pt x="7029" y="4015"/>
                      <a:pt x="6906" y="2614"/>
                    </a:cubicBezTo>
                    <a:cubicBezTo>
                      <a:pt x="6784" y="1192"/>
                      <a:pt x="6668" y="151"/>
                      <a:pt x="6668" y="151"/>
                    </a:cubicBezTo>
                    <a:lnTo>
                      <a:pt x="7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8"/>
              <p:cNvSpPr/>
              <p:nvPr/>
            </p:nvSpPr>
            <p:spPr>
              <a:xfrm>
                <a:off x="7424111" y="4230250"/>
                <a:ext cx="276932" cy="152952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1436" extrusionOk="0">
                    <a:moveTo>
                      <a:pt x="1886" y="0"/>
                    </a:moveTo>
                    <a:cubicBezTo>
                      <a:pt x="1677" y="0"/>
                      <a:pt x="1463" y="33"/>
                      <a:pt x="1381" y="104"/>
                    </a:cubicBezTo>
                    <a:cubicBezTo>
                      <a:pt x="1245" y="227"/>
                      <a:pt x="1102" y="336"/>
                      <a:pt x="953" y="431"/>
                    </a:cubicBezTo>
                    <a:cubicBezTo>
                      <a:pt x="823" y="512"/>
                      <a:pt x="374" y="669"/>
                      <a:pt x="191" y="839"/>
                    </a:cubicBezTo>
                    <a:cubicBezTo>
                      <a:pt x="7" y="1016"/>
                      <a:pt x="0" y="1268"/>
                      <a:pt x="123" y="1376"/>
                    </a:cubicBezTo>
                    <a:cubicBezTo>
                      <a:pt x="178" y="1423"/>
                      <a:pt x="300" y="1436"/>
                      <a:pt x="470" y="1436"/>
                    </a:cubicBezTo>
                    <a:cubicBezTo>
                      <a:pt x="674" y="1436"/>
                      <a:pt x="947" y="1417"/>
                      <a:pt x="1259" y="1417"/>
                    </a:cubicBezTo>
                    <a:cubicBezTo>
                      <a:pt x="1654" y="1411"/>
                      <a:pt x="2055" y="1376"/>
                      <a:pt x="2450" y="1329"/>
                    </a:cubicBezTo>
                    <a:cubicBezTo>
                      <a:pt x="2599" y="1288"/>
                      <a:pt x="2586" y="1077"/>
                      <a:pt x="2572" y="961"/>
                    </a:cubicBezTo>
                    <a:cubicBezTo>
                      <a:pt x="2572" y="757"/>
                      <a:pt x="2552" y="560"/>
                      <a:pt x="2511" y="363"/>
                    </a:cubicBezTo>
                    <a:cubicBezTo>
                      <a:pt x="2484" y="254"/>
                      <a:pt x="2429" y="165"/>
                      <a:pt x="2354" y="91"/>
                    </a:cubicBezTo>
                    <a:cubicBezTo>
                      <a:pt x="2296" y="33"/>
                      <a:pt x="2094" y="0"/>
                      <a:pt x="18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8"/>
              <p:cNvSpPr/>
              <p:nvPr/>
            </p:nvSpPr>
            <p:spPr>
              <a:xfrm>
                <a:off x="7993633" y="4230250"/>
                <a:ext cx="276932" cy="152952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1436" extrusionOk="0">
                    <a:moveTo>
                      <a:pt x="710" y="0"/>
                    </a:moveTo>
                    <a:cubicBezTo>
                      <a:pt x="501" y="0"/>
                      <a:pt x="297" y="33"/>
                      <a:pt x="239" y="91"/>
                    </a:cubicBezTo>
                    <a:cubicBezTo>
                      <a:pt x="164" y="165"/>
                      <a:pt x="110" y="261"/>
                      <a:pt x="83" y="363"/>
                    </a:cubicBezTo>
                    <a:cubicBezTo>
                      <a:pt x="48" y="560"/>
                      <a:pt x="28" y="757"/>
                      <a:pt x="28" y="961"/>
                    </a:cubicBezTo>
                    <a:cubicBezTo>
                      <a:pt x="14" y="1077"/>
                      <a:pt x="1" y="1288"/>
                      <a:pt x="151" y="1329"/>
                    </a:cubicBezTo>
                    <a:cubicBezTo>
                      <a:pt x="545" y="1376"/>
                      <a:pt x="940" y="1411"/>
                      <a:pt x="1341" y="1417"/>
                    </a:cubicBezTo>
                    <a:cubicBezTo>
                      <a:pt x="1649" y="1417"/>
                      <a:pt x="1923" y="1436"/>
                      <a:pt x="2128" y="1436"/>
                    </a:cubicBezTo>
                    <a:cubicBezTo>
                      <a:pt x="2299" y="1436"/>
                      <a:pt x="2422" y="1423"/>
                      <a:pt x="2477" y="1376"/>
                    </a:cubicBezTo>
                    <a:cubicBezTo>
                      <a:pt x="2600" y="1268"/>
                      <a:pt x="2593" y="1016"/>
                      <a:pt x="2403" y="839"/>
                    </a:cubicBezTo>
                    <a:cubicBezTo>
                      <a:pt x="2219" y="669"/>
                      <a:pt x="1770" y="512"/>
                      <a:pt x="1647" y="431"/>
                    </a:cubicBezTo>
                    <a:cubicBezTo>
                      <a:pt x="1491" y="336"/>
                      <a:pt x="1348" y="227"/>
                      <a:pt x="1212" y="104"/>
                    </a:cubicBezTo>
                    <a:cubicBezTo>
                      <a:pt x="1134" y="33"/>
                      <a:pt x="919" y="0"/>
                      <a:pt x="7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8"/>
              <p:cNvSpPr/>
              <p:nvPr/>
            </p:nvSpPr>
            <p:spPr>
              <a:xfrm>
                <a:off x="8081293" y="2860713"/>
                <a:ext cx="109601" cy="13718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288" extrusionOk="0">
                    <a:moveTo>
                      <a:pt x="45" y="1"/>
                    </a:moveTo>
                    <a:cubicBezTo>
                      <a:pt x="23" y="1"/>
                      <a:pt x="0" y="19"/>
                      <a:pt x="8" y="49"/>
                    </a:cubicBezTo>
                    <a:cubicBezTo>
                      <a:pt x="15" y="76"/>
                      <a:pt x="137" y="695"/>
                      <a:pt x="960" y="1281"/>
                    </a:cubicBezTo>
                    <a:cubicBezTo>
                      <a:pt x="967" y="1281"/>
                      <a:pt x="974" y="1287"/>
                      <a:pt x="988" y="1287"/>
                    </a:cubicBezTo>
                    <a:cubicBezTo>
                      <a:pt x="994" y="1287"/>
                      <a:pt x="1008" y="1281"/>
                      <a:pt x="1015" y="1267"/>
                    </a:cubicBezTo>
                    <a:cubicBezTo>
                      <a:pt x="1028" y="1247"/>
                      <a:pt x="1022" y="1226"/>
                      <a:pt x="1008" y="1213"/>
                    </a:cubicBezTo>
                    <a:cubicBezTo>
                      <a:pt x="212" y="655"/>
                      <a:pt x="83" y="42"/>
                      <a:pt x="83" y="35"/>
                    </a:cubicBezTo>
                    <a:cubicBezTo>
                      <a:pt x="80" y="12"/>
                      <a:pt x="6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8"/>
              <p:cNvSpPr/>
              <p:nvPr/>
            </p:nvSpPr>
            <p:spPr>
              <a:xfrm>
                <a:off x="7498031" y="2837812"/>
                <a:ext cx="111306" cy="176704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659" extrusionOk="0">
                    <a:moveTo>
                      <a:pt x="1003" y="1"/>
                    </a:moveTo>
                    <a:cubicBezTo>
                      <a:pt x="986" y="1"/>
                      <a:pt x="969" y="11"/>
                      <a:pt x="966" y="33"/>
                    </a:cubicBezTo>
                    <a:cubicBezTo>
                      <a:pt x="823" y="638"/>
                      <a:pt x="490" y="1183"/>
                      <a:pt x="14" y="1591"/>
                    </a:cubicBezTo>
                    <a:cubicBezTo>
                      <a:pt x="0" y="1604"/>
                      <a:pt x="0" y="1625"/>
                      <a:pt x="14" y="1645"/>
                    </a:cubicBezTo>
                    <a:cubicBezTo>
                      <a:pt x="21" y="1652"/>
                      <a:pt x="34" y="1659"/>
                      <a:pt x="41" y="1659"/>
                    </a:cubicBezTo>
                    <a:cubicBezTo>
                      <a:pt x="55" y="1659"/>
                      <a:pt x="61" y="1652"/>
                      <a:pt x="75" y="1645"/>
                    </a:cubicBezTo>
                    <a:cubicBezTo>
                      <a:pt x="558" y="1230"/>
                      <a:pt x="898" y="672"/>
                      <a:pt x="1041" y="46"/>
                    </a:cubicBezTo>
                    <a:cubicBezTo>
                      <a:pt x="1045" y="16"/>
                      <a:pt x="1024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8"/>
              <p:cNvSpPr/>
              <p:nvPr/>
            </p:nvSpPr>
            <p:spPr>
              <a:xfrm>
                <a:off x="7503037" y="1194112"/>
                <a:ext cx="585712" cy="608825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5716" extrusionOk="0">
                    <a:moveTo>
                      <a:pt x="2913" y="0"/>
                    </a:moveTo>
                    <a:cubicBezTo>
                      <a:pt x="2137" y="0"/>
                      <a:pt x="1579" y="225"/>
                      <a:pt x="1239" y="497"/>
                    </a:cubicBezTo>
                    <a:cubicBezTo>
                      <a:pt x="913" y="762"/>
                      <a:pt x="654" y="1096"/>
                      <a:pt x="491" y="1483"/>
                    </a:cubicBezTo>
                    <a:cubicBezTo>
                      <a:pt x="327" y="1878"/>
                      <a:pt x="239" y="2300"/>
                      <a:pt x="239" y="2729"/>
                    </a:cubicBezTo>
                    <a:cubicBezTo>
                      <a:pt x="239" y="3116"/>
                      <a:pt x="293" y="3334"/>
                      <a:pt x="246" y="3627"/>
                    </a:cubicBezTo>
                    <a:cubicBezTo>
                      <a:pt x="219" y="3797"/>
                      <a:pt x="151" y="3960"/>
                      <a:pt x="117" y="4130"/>
                    </a:cubicBezTo>
                    <a:cubicBezTo>
                      <a:pt x="1" y="4620"/>
                      <a:pt x="151" y="5123"/>
                      <a:pt x="293" y="5606"/>
                    </a:cubicBezTo>
                    <a:cubicBezTo>
                      <a:pt x="634" y="5670"/>
                      <a:pt x="1061" y="5715"/>
                      <a:pt x="1467" y="5715"/>
                    </a:cubicBezTo>
                    <a:cubicBezTo>
                      <a:pt x="1711" y="5715"/>
                      <a:pt x="1947" y="5699"/>
                      <a:pt x="2151" y="5661"/>
                    </a:cubicBezTo>
                    <a:lnTo>
                      <a:pt x="5294" y="5661"/>
                    </a:lnTo>
                    <a:cubicBezTo>
                      <a:pt x="5471" y="5491"/>
                      <a:pt x="5498" y="5198"/>
                      <a:pt x="5451" y="4960"/>
                    </a:cubicBezTo>
                    <a:cubicBezTo>
                      <a:pt x="5410" y="4722"/>
                      <a:pt x="5308" y="4497"/>
                      <a:pt x="5274" y="4253"/>
                    </a:cubicBezTo>
                    <a:cubicBezTo>
                      <a:pt x="5192" y="3695"/>
                      <a:pt x="5485" y="3130"/>
                      <a:pt x="5416" y="2572"/>
                    </a:cubicBezTo>
                    <a:cubicBezTo>
                      <a:pt x="5348" y="1994"/>
                      <a:pt x="5117" y="1232"/>
                      <a:pt x="4716" y="824"/>
                    </a:cubicBezTo>
                    <a:cubicBezTo>
                      <a:pt x="4335" y="443"/>
                      <a:pt x="3695" y="0"/>
                      <a:pt x="2913" y="0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8"/>
              <p:cNvSpPr/>
              <p:nvPr/>
            </p:nvSpPr>
            <p:spPr>
              <a:xfrm>
                <a:off x="7718299" y="1761504"/>
                <a:ext cx="167544" cy="72535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681" extrusionOk="0">
                    <a:moveTo>
                      <a:pt x="1" y="1"/>
                    </a:moveTo>
                    <a:lnTo>
                      <a:pt x="1" y="674"/>
                    </a:lnTo>
                    <a:lnTo>
                      <a:pt x="1572" y="681"/>
                    </a:lnTo>
                    <a:lnTo>
                      <a:pt x="1572" y="1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8"/>
              <p:cNvSpPr/>
              <p:nvPr/>
            </p:nvSpPr>
            <p:spPr>
              <a:xfrm>
                <a:off x="7592933" y="1265794"/>
                <a:ext cx="415292" cy="524041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4920" extrusionOk="0">
                    <a:moveTo>
                      <a:pt x="1960" y="1"/>
                    </a:moveTo>
                    <a:cubicBezTo>
                      <a:pt x="1205" y="1"/>
                      <a:pt x="443" y="395"/>
                      <a:pt x="130" y="1123"/>
                    </a:cubicBezTo>
                    <a:cubicBezTo>
                      <a:pt x="0" y="1409"/>
                      <a:pt x="35" y="1695"/>
                      <a:pt x="35" y="2144"/>
                    </a:cubicBezTo>
                    <a:cubicBezTo>
                      <a:pt x="35" y="3505"/>
                      <a:pt x="851" y="4920"/>
                      <a:pt x="1960" y="4920"/>
                    </a:cubicBezTo>
                    <a:cubicBezTo>
                      <a:pt x="3076" y="4920"/>
                      <a:pt x="3885" y="3505"/>
                      <a:pt x="3885" y="2144"/>
                    </a:cubicBezTo>
                    <a:cubicBezTo>
                      <a:pt x="3885" y="1634"/>
                      <a:pt x="3899" y="1205"/>
                      <a:pt x="3695" y="865"/>
                    </a:cubicBezTo>
                    <a:cubicBezTo>
                      <a:pt x="3348" y="307"/>
                      <a:pt x="2627" y="1"/>
                      <a:pt x="1960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8"/>
              <p:cNvSpPr/>
              <p:nvPr/>
            </p:nvSpPr>
            <p:spPr>
              <a:xfrm>
                <a:off x="7767933" y="1652009"/>
                <a:ext cx="74878" cy="1501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41" extrusionOk="0">
                    <a:moveTo>
                      <a:pt x="655" y="0"/>
                    </a:moveTo>
                    <a:cubicBezTo>
                      <a:pt x="652" y="0"/>
                      <a:pt x="648" y="1"/>
                      <a:pt x="643" y="1"/>
                    </a:cubicBezTo>
                    <a:cubicBezTo>
                      <a:pt x="562" y="15"/>
                      <a:pt x="473" y="22"/>
                      <a:pt x="392" y="22"/>
                    </a:cubicBezTo>
                    <a:cubicBezTo>
                      <a:pt x="364" y="23"/>
                      <a:pt x="338" y="24"/>
                      <a:pt x="311" y="24"/>
                    </a:cubicBezTo>
                    <a:cubicBezTo>
                      <a:pt x="238" y="24"/>
                      <a:pt x="167" y="18"/>
                      <a:pt x="92" y="8"/>
                    </a:cubicBezTo>
                    <a:cubicBezTo>
                      <a:pt x="75" y="8"/>
                      <a:pt x="57" y="6"/>
                      <a:pt x="42" y="6"/>
                    </a:cubicBezTo>
                    <a:cubicBezTo>
                      <a:pt x="16" y="6"/>
                      <a:pt x="0" y="12"/>
                      <a:pt x="18" y="42"/>
                    </a:cubicBezTo>
                    <a:cubicBezTo>
                      <a:pt x="72" y="90"/>
                      <a:pt x="147" y="124"/>
                      <a:pt x="222" y="130"/>
                    </a:cubicBezTo>
                    <a:cubicBezTo>
                      <a:pt x="262" y="137"/>
                      <a:pt x="305" y="141"/>
                      <a:pt x="348" y="141"/>
                    </a:cubicBezTo>
                    <a:cubicBezTo>
                      <a:pt x="390" y="141"/>
                      <a:pt x="433" y="137"/>
                      <a:pt x="473" y="130"/>
                    </a:cubicBezTo>
                    <a:cubicBezTo>
                      <a:pt x="548" y="124"/>
                      <a:pt x="616" y="90"/>
                      <a:pt x="678" y="49"/>
                    </a:cubicBezTo>
                    <a:cubicBezTo>
                      <a:pt x="702" y="30"/>
                      <a:pt x="693" y="0"/>
                      <a:pt x="6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8"/>
              <p:cNvSpPr/>
              <p:nvPr/>
            </p:nvSpPr>
            <p:spPr>
              <a:xfrm>
                <a:off x="7736086" y="1772900"/>
                <a:ext cx="120040" cy="20557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193" extrusionOk="0">
                    <a:moveTo>
                      <a:pt x="47" y="0"/>
                    </a:moveTo>
                    <a:cubicBezTo>
                      <a:pt x="19" y="0"/>
                      <a:pt x="1" y="45"/>
                      <a:pt x="31" y="57"/>
                    </a:cubicBezTo>
                    <a:cubicBezTo>
                      <a:pt x="215" y="145"/>
                      <a:pt x="419" y="193"/>
                      <a:pt x="616" y="193"/>
                    </a:cubicBezTo>
                    <a:cubicBezTo>
                      <a:pt x="786" y="193"/>
                      <a:pt x="949" y="159"/>
                      <a:pt x="1099" y="104"/>
                    </a:cubicBezTo>
                    <a:cubicBezTo>
                      <a:pt x="1119" y="98"/>
                      <a:pt x="1126" y="77"/>
                      <a:pt x="1119" y="64"/>
                    </a:cubicBezTo>
                    <a:cubicBezTo>
                      <a:pt x="1113" y="50"/>
                      <a:pt x="1092" y="43"/>
                      <a:pt x="1079" y="43"/>
                    </a:cubicBezTo>
                    <a:cubicBezTo>
                      <a:pt x="928" y="102"/>
                      <a:pt x="770" y="131"/>
                      <a:pt x="613" y="131"/>
                    </a:cubicBezTo>
                    <a:cubicBezTo>
                      <a:pt x="423" y="131"/>
                      <a:pt x="233" y="88"/>
                      <a:pt x="58" y="2"/>
                    </a:cubicBezTo>
                    <a:cubicBezTo>
                      <a:pt x="54" y="1"/>
                      <a:pt x="51" y="0"/>
                      <a:pt x="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8"/>
              <p:cNvSpPr/>
              <p:nvPr/>
            </p:nvSpPr>
            <p:spPr>
              <a:xfrm>
                <a:off x="7661527" y="1456558"/>
                <a:ext cx="95329" cy="30676"/>
              </a:xfrm>
              <a:custGeom>
                <a:avLst/>
                <a:gdLst/>
                <a:ahLst/>
                <a:cxnLst/>
                <a:rect l="l" t="t" r="r" b="b"/>
                <a:pathLst>
                  <a:path w="895" h="288" extrusionOk="0">
                    <a:moveTo>
                      <a:pt x="663" y="0"/>
                    </a:moveTo>
                    <a:cubicBezTo>
                      <a:pt x="633" y="0"/>
                      <a:pt x="601" y="2"/>
                      <a:pt x="568" y="6"/>
                    </a:cubicBezTo>
                    <a:cubicBezTo>
                      <a:pt x="397" y="13"/>
                      <a:pt x="241" y="60"/>
                      <a:pt x="105" y="156"/>
                    </a:cubicBezTo>
                    <a:cubicBezTo>
                      <a:pt x="0" y="233"/>
                      <a:pt x="7" y="288"/>
                      <a:pt x="75" y="288"/>
                    </a:cubicBezTo>
                    <a:cubicBezTo>
                      <a:pt x="91" y="288"/>
                      <a:pt x="110" y="285"/>
                      <a:pt x="132" y="278"/>
                    </a:cubicBezTo>
                    <a:cubicBezTo>
                      <a:pt x="268" y="251"/>
                      <a:pt x="404" y="224"/>
                      <a:pt x="547" y="217"/>
                    </a:cubicBezTo>
                    <a:cubicBezTo>
                      <a:pt x="704" y="203"/>
                      <a:pt x="833" y="237"/>
                      <a:pt x="867" y="128"/>
                    </a:cubicBezTo>
                    <a:cubicBezTo>
                      <a:pt x="895" y="39"/>
                      <a:pt x="799" y="0"/>
                      <a:pt x="663" y="0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8"/>
              <p:cNvSpPr/>
              <p:nvPr/>
            </p:nvSpPr>
            <p:spPr>
              <a:xfrm>
                <a:off x="7855593" y="1457836"/>
                <a:ext cx="97885" cy="27374"/>
              </a:xfrm>
              <a:custGeom>
                <a:avLst/>
                <a:gdLst/>
                <a:ahLst/>
                <a:cxnLst/>
                <a:rect l="l" t="t" r="r" b="b"/>
                <a:pathLst>
                  <a:path w="919" h="257" extrusionOk="0">
                    <a:moveTo>
                      <a:pt x="366" y="0"/>
                    </a:moveTo>
                    <a:cubicBezTo>
                      <a:pt x="354" y="0"/>
                      <a:pt x="342" y="0"/>
                      <a:pt x="331" y="1"/>
                    </a:cubicBezTo>
                    <a:cubicBezTo>
                      <a:pt x="317" y="0"/>
                      <a:pt x="304" y="0"/>
                      <a:pt x="291" y="0"/>
                    </a:cubicBezTo>
                    <a:cubicBezTo>
                      <a:pt x="121" y="0"/>
                      <a:pt x="0" y="42"/>
                      <a:pt x="38" y="144"/>
                    </a:cubicBezTo>
                    <a:cubicBezTo>
                      <a:pt x="61" y="200"/>
                      <a:pt x="109" y="213"/>
                      <a:pt x="174" y="213"/>
                    </a:cubicBezTo>
                    <a:cubicBezTo>
                      <a:pt x="226" y="213"/>
                      <a:pt x="288" y="205"/>
                      <a:pt x="358" y="205"/>
                    </a:cubicBezTo>
                    <a:cubicBezTo>
                      <a:pt x="501" y="212"/>
                      <a:pt x="637" y="225"/>
                      <a:pt x="780" y="253"/>
                    </a:cubicBezTo>
                    <a:cubicBezTo>
                      <a:pt x="795" y="255"/>
                      <a:pt x="809" y="256"/>
                      <a:pt x="821" y="256"/>
                    </a:cubicBezTo>
                    <a:cubicBezTo>
                      <a:pt x="903" y="256"/>
                      <a:pt x="918" y="200"/>
                      <a:pt x="800" y="123"/>
                    </a:cubicBezTo>
                    <a:cubicBezTo>
                      <a:pt x="668" y="41"/>
                      <a:pt x="517" y="0"/>
                      <a:pt x="366" y="0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8"/>
              <p:cNvSpPr/>
              <p:nvPr/>
            </p:nvSpPr>
            <p:spPr>
              <a:xfrm>
                <a:off x="7792431" y="1547733"/>
                <a:ext cx="51659" cy="74026"/>
              </a:xfrm>
              <a:custGeom>
                <a:avLst/>
                <a:gdLst/>
                <a:ahLst/>
                <a:cxnLst/>
                <a:rect l="l" t="t" r="r" b="b"/>
                <a:pathLst>
                  <a:path w="485" h="695" extrusionOk="0">
                    <a:moveTo>
                      <a:pt x="107" y="0"/>
                    </a:moveTo>
                    <a:cubicBezTo>
                      <a:pt x="87" y="0"/>
                      <a:pt x="73" y="7"/>
                      <a:pt x="73" y="28"/>
                    </a:cubicBezTo>
                    <a:cubicBezTo>
                      <a:pt x="73" y="41"/>
                      <a:pt x="87" y="62"/>
                      <a:pt x="101" y="62"/>
                    </a:cubicBezTo>
                    <a:cubicBezTo>
                      <a:pt x="485" y="75"/>
                      <a:pt x="451" y="637"/>
                      <a:pt x="95" y="637"/>
                    </a:cubicBezTo>
                    <a:cubicBezTo>
                      <a:pt x="80" y="637"/>
                      <a:pt x="63" y="636"/>
                      <a:pt x="46" y="633"/>
                    </a:cubicBezTo>
                    <a:cubicBezTo>
                      <a:pt x="44" y="633"/>
                      <a:pt x="42" y="633"/>
                      <a:pt x="40" y="633"/>
                    </a:cubicBezTo>
                    <a:cubicBezTo>
                      <a:pt x="5" y="633"/>
                      <a:pt x="1" y="688"/>
                      <a:pt x="39" y="688"/>
                    </a:cubicBezTo>
                    <a:lnTo>
                      <a:pt x="73" y="688"/>
                    </a:lnTo>
                    <a:lnTo>
                      <a:pt x="80" y="694"/>
                    </a:lnTo>
                    <a:cubicBezTo>
                      <a:pt x="257" y="688"/>
                      <a:pt x="400" y="552"/>
                      <a:pt x="420" y="381"/>
                    </a:cubicBezTo>
                    <a:cubicBezTo>
                      <a:pt x="434" y="191"/>
                      <a:pt x="298" y="21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8"/>
              <p:cNvSpPr/>
              <p:nvPr/>
            </p:nvSpPr>
            <p:spPr>
              <a:xfrm>
                <a:off x="7872635" y="1499909"/>
                <a:ext cx="26948" cy="50061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70" extrusionOk="0">
                    <a:moveTo>
                      <a:pt x="130" y="0"/>
                    </a:moveTo>
                    <a:cubicBezTo>
                      <a:pt x="55" y="0"/>
                      <a:pt x="1" y="102"/>
                      <a:pt x="1" y="232"/>
                    </a:cubicBezTo>
                    <a:cubicBezTo>
                      <a:pt x="1" y="361"/>
                      <a:pt x="55" y="470"/>
                      <a:pt x="130" y="470"/>
                    </a:cubicBezTo>
                    <a:cubicBezTo>
                      <a:pt x="198" y="470"/>
                      <a:pt x="252" y="361"/>
                      <a:pt x="252" y="232"/>
                    </a:cubicBezTo>
                    <a:cubicBezTo>
                      <a:pt x="252" y="102"/>
                      <a:pt x="198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8"/>
              <p:cNvSpPr/>
              <p:nvPr/>
            </p:nvSpPr>
            <p:spPr>
              <a:xfrm>
                <a:off x="7716168" y="1499909"/>
                <a:ext cx="26841" cy="5006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470" extrusionOk="0">
                    <a:moveTo>
                      <a:pt x="129" y="0"/>
                    </a:moveTo>
                    <a:cubicBezTo>
                      <a:pt x="55" y="0"/>
                      <a:pt x="0" y="102"/>
                      <a:pt x="0" y="232"/>
                    </a:cubicBezTo>
                    <a:cubicBezTo>
                      <a:pt x="0" y="361"/>
                      <a:pt x="61" y="470"/>
                      <a:pt x="129" y="470"/>
                    </a:cubicBezTo>
                    <a:cubicBezTo>
                      <a:pt x="197" y="470"/>
                      <a:pt x="252" y="361"/>
                      <a:pt x="252" y="232"/>
                    </a:cubicBezTo>
                    <a:cubicBezTo>
                      <a:pt x="252" y="102"/>
                      <a:pt x="197" y="0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8"/>
              <p:cNvSpPr/>
              <p:nvPr/>
            </p:nvSpPr>
            <p:spPr>
              <a:xfrm>
                <a:off x="7550861" y="1259297"/>
                <a:ext cx="471105" cy="400167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3757" extrusionOk="0">
                    <a:moveTo>
                      <a:pt x="4287" y="2266"/>
                    </a:moveTo>
                    <a:cubicBezTo>
                      <a:pt x="4287" y="2266"/>
                      <a:pt x="4287" y="2266"/>
                      <a:pt x="4287" y="2266"/>
                    </a:cubicBezTo>
                    <a:cubicBezTo>
                      <a:pt x="4287" y="2266"/>
                      <a:pt x="4287" y="2266"/>
                      <a:pt x="4287" y="2266"/>
                    </a:cubicBezTo>
                    <a:close/>
                    <a:moveTo>
                      <a:pt x="2362" y="1"/>
                    </a:moveTo>
                    <a:cubicBezTo>
                      <a:pt x="1756" y="1"/>
                      <a:pt x="892" y="266"/>
                      <a:pt x="525" y="722"/>
                    </a:cubicBezTo>
                    <a:cubicBezTo>
                      <a:pt x="389" y="892"/>
                      <a:pt x="368" y="1164"/>
                      <a:pt x="355" y="1382"/>
                    </a:cubicBezTo>
                    <a:cubicBezTo>
                      <a:pt x="348" y="1552"/>
                      <a:pt x="239" y="1729"/>
                      <a:pt x="185" y="1892"/>
                    </a:cubicBezTo>
                    <a:cubicBezTo>
                      <a:pt x="123" y="2062"/>
                      <a:pt x="83" y="2246"/>
                      <a:pt x="42" y="2423"/>
                    </a:cubicBezTo>
                    <a:cubicBezTo>
                      <a:pt x="21" y="2518"/>
                      <a:pt x="8" y="2613"/>
                      <a:pt x="1" y="2715"/>
                    </a:cubicBezTo>
                    <a:cubicBezTo>
                      <a:pt x="8" y="2824"/>
                      <a:pt x="21" y="2940"/>
                      <a:pt x="49" y="3055"/>
                    </a:cubicBezTo>
                    <a:cubicBezTo>
                      <a:pt x="69" y="3137"/>
                      <a:pt x="96" y="3205"/>
                      <a:pt x="123" y="3280"/>
                    </a:cubicBezTo>
                    <a:cubicBezTo>
                      <a:pt x="151" y="3368"/>
                      <a:pt x="130" y="3470"/>
                      <a:pt x="151" y="3566"/>
                    </a:cubicBezTo>
                    <a:cubicBezTo>
                      <a:pt x="171" y="3668"/>
                      <a:pt x="253" y="3749"/>
                      <a:pt x="361" y="3756"/>
                    </a:cubicBezTo>
                    <a:cubicBezTo>
                      <a:pt x="436" y="3743"/>
                      <a:pt x="498" y="3702"/>
                      <a:pt x="538" y="3634"/>
                    </a:cubicBezTo>
                    <a:cubicBezTo>
                      <a:pt x="688" y="3436"/>
                      <a:pt x="756" y="3185"/>
                      <a:pt x="722" y="2933"/>
                    </a:cubicBezTo>
                    <a:cubicBezTo>
                      <a:pt x="702" y="2804"/>
                      <a:pt x="654" y="2681"/>
                      <a:pt x="620" y="2559"/>
                    </a:cubicBezTo>
                    <a:cubicBezTo>
                      <a:pt x="579" y="2348"/>
                      <a:pt x="566" y="2137"/>
                      <a:pt x="579" y="1926"/>
                    </a:cubicBezTo>
                    <a:cubicBezTo>
                      <a:pt x="593" y="1804"/>
                      <a:pt x="620" y="1681"/>
                      <a:pt x="654" y="1559"/>
                    </a:cubicBezTo>
                    <a:cubicBezTo>
                      <a:pt x="654" y="1559"/>
                      <a:pt x="824" y="1525"/>
                      <a:pt x="1021" y="1484"/>
                    </a:cubicBezTo>
                    <a:cubicBezTo>
                      <a:pt x="1246" y="1436"/>
                      <a:pt x="1709" y="1389"/>
                      <a:pt x="1770" y="1348"/>
                    </a:cubicBezTo>
                    <a:cubicBezTo>
                      <a:pt x="1831" y="1307"/>
                      <a:pt x="1831" y="824"/>
                      <a:pt x="1831" y="824"/>
                    </a:cubicBezTo>
                    <a:cubicBezTo>
                      <a:pt x="1831" y="824"/>
                      <a:pt x="1906" y="1273"/>
                      <a:pt x="1954" y="1314"/>
                    </a:cubicBezTo>
                    <a:cubicBezTo>
                      <a:pt x="1984" y="1345"/>
                      <a:pt x="2112" y="1353"/>
                      <a:pt x="2261" y="1353"/>
                    </a:cubicBezTo>
                    <a:cubicBezTo>
                      <a:pt x="2342" y="1353"/>
                      <a:pt x="2430" y="1350"/>
                      <a:pt x="2511" y="1348"/>
                    </a:cubicBezTo>
                    <a:cubicBezTo>
                      <a:pt x="2550" y="1347"/>
                      <a:pt x="2590" y="1346"/>
                      <a:pt x="2630" y="1346"/>
                    </a:cubicBezTo>
                    <a:cubicBezTo>
                      <a:pt x="2733" y="1346"/>
                      <a:pt x="2840" y="1349"/>
                      <a:pt x="2927" y="1349"/>
                    </a:cubicBezTo>
                    <a:cubicBezTo>
                      <a:pt x="3019" y="1349"/>
                      <a:pt x="3089" y="1346"/>
                      <a:pt x="3110" y="1334"/>
                    </a:cubicBezTo>
                    <a:cubicBezTo>
                      <a:pt x="3158" y="1300"/>
                      <a:pt x="3185" y="1062"/>
                      <a:pt x="3185" y="1062"/>
                    </a:cubicBezTo>
                    <a:cubicBezTo>
                      <a:pt x="3185" y="1062"/>
                      <a:pt x="3226" y="1300"/>
                      <a:pt x="3267" y="1341"/>
                    </a:cubicBezTo>
                    <a:cubicBezTo>
                      <a:pt x="3294" y="1368"/>
                      <a:pt x="3425" y="1380"/>
                      <a:pt x="3541" y="1380"/>
                    </a:cubicBezTo>
                    <a:cubicBezTo>
                      <a:pt x="3629" y="1380"/>
                      <a:pt x="3709" y="1373"/>
                      <a:pt x="3729" y="1361"/>
                    </a:cubicBezTo>
                    <a:cubicBezTo>
                      <a:pt x="3770" y="1334"/>
                      <a:pt x="3811" y="1001"/>
                      <a:pt x="3811" y="1001"/>
                    </a:cubicBezTo>
                    <a:cubicBezTo>
                      <a:pt x="3811" y="1001"/>
                      <a:pt x="3947" y="1484"/>
                      <a:pt x="3981" y="1627"/>
                    </a:cubicBezTo>
                    <a:cubicBezTo>
                      <a:pt x="4015" y="1776"/>
                      <a:pt x="4110" y="2103"/>
                      <a:pt x="4287" y="2266"/>
                    </a:cubicBezTo>
                    <a:lnTo>
                      <a:pt x="4287" y="2266"/>
                    </a:lnTo>
                    <a:cubicBezTo>
                      <a:pt x="4282" y="2255"/>
                      <a:pt x="4422" y="959"/>
                      <a:pt x="4253" y="722"/>
                    </a:cubicBezTo>
                    <a:cubicBezTo>
                      <a:pt x="3886" y="218"/>
                      <a:pt x="2994" y="1"/>
                      <a:pt x="2362" y="1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8"/>
              <p:cNvSpPr/>
              <p:nvPr/>
            </p:nvSpPr>
            <p:spPr>
              <a:xfrm>
                <a:off x="7946555" y="1500974"/>
                <a:ext cx="108110" cy="115033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080" extrusionOk="0">
                    <a:moveTo>
                      <a:pt x="558" y="0"/>
                    </a:moveTo>
                    <a:cubicBezTo>
                      <a:pt x="360" y="0"/>
                      <a:pt x="164" y="164"/>
                      <a:pt x="89" y="405"/>
                    </a:cubicBezTo>
                    <a:cubicBezTo>
                      <a:pt x="1" y="698"/>
                      <a:pt x="109" y="991"/>
                      <a:pt x="341" y="1065"/>
                    </a:cubicBezTo>
                    <a:cubicBezTo>
                      <a:pt x="375" y="1075"/>
                      <a:pt x="410" y="1080"/>
                      <a:pt x="445" y="1080"/>
                    </a:cubicBezTo>
                    <a:cubicBezTo>
                      <a:pt x="649" y="1080"/>
                      <a:pt x="844" y="915"/>
                      <a:pt x="926" y="671"/>
                    </a:cubicBezTo>
                    <a:cubicBezTo>
                      <a:pt x="1014" y="378"/>
                      <a:pt x="906" y="86"/>
                      <a:pt x="667" y="18"/>
                    </a:cubicBezTo>
                    <a:cubicBezTo>
                      <a:pt x="631" y="6"/>
                      <a:pt x="595" y="0"/>
                      <a:pt x="558" y="0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8"/>
              <p:cNvSpPr/>
              <p:nvPr/>
            </p:nvSpPr>
            <p:spPr>
              <a:xfrm>
                <a:off x="7579193" y="1626446"/>
                <a:ext cx="42072" cy="6049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568" extrusionOk="0">
                    <a:moveTo>
                      <a:pt x="356" y="0"/>
                    </a:moveTo>
                    <a:cubicBezTo>
                      <a:pt x="345" y="0"/>
                      <a:pt x="332" y="8"/>
                      <a:pt x="327" y="23"/>
                    </a:cubicBezTo>
                    <a:cubicBezTo>
                      <a:pt x="245" y="200"/>
                      <a:pt x="143" y="364"/>
                      <a:pt x="14" y="513"/>
                    </a:cubicBezTo>
                    <a:cubicBezTo>
                      <a:pt x="0" y="527"/>
                      <a:pt x="0" y="547"/>
                      <a:pt x="14" y="561"/>
                    </a:cubicBezTo>
                    <a:cubicBezTo>
                      <a:pt x="21" y="568"/>
                      <a:pt x="27" y="568"/>
                      <a:pt x="34" y="568"/>
                    </a:cubicBezTo>
                    <a:cubicBezTo>
                      <a:pt x="48" y="568"/>
                      <a:pt x="61" y="568"/>
                      <a:pt x="68" y="554"/>
                    </a:cubicBezTo>
                    <a:cubicBezTo>
                      <a:pt x="198" y="404"/>
                      <a:pt x="306" y="228"/>
                      <a:pt x="388" y="44"/>
                    </a:cubicBezTo>
                    <a:cubicBezTo>
                      <a:pt x="395" y="30"/>
                      <a:pt x="381" y="10"/>
                      <a:pt x="368" y="3"/>
                    </a:cubicBezTo>
                    <a:cubicBezTo>
                      <a:pt x="364" y="1"/>
                      <a:pt x="360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8"/>
              <p:cNvSpPr/>
              <p:nvPr/>
            </p:nvSpPr>
            <p:spPr>
              <a:xfrm>
                <a:off x="8014723" y="1675974"/>
                <a:ext cx="17468" cy="8201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770" extrusionOk="0">
                    <a:moveTo>
                      <a:pt x="27" y="1"/>
                    </a:moveTo>
                    <a:cubicBezTo>
                      <a:pt x="14" y="7"/>
                      <a:pt x="0" y="28"/>
                      <a:pt x="0" y="42"/>
                    </a:cubicBezTo>
                    <a:cubicBezTo>
                      <a:pt x="55" y="280"/>
                      <a:pt x="95" y="491"/>
                      <a:pt x="34" y="729"/>
                    </a:cubicBezTo>
                    <a:cubicBezTo>
                      <a:pt x="34" y="749"/>
                      <a:pt x="41" y="763"/>
                      <a:pt x="61" y="769"/>
                    </a:cubicBezTo>
                    <a:lnTo>
                      <a:pt x="68" y="769"/>
                    </a:lnTo>
                    <a:cubicBezTo>
                      <a:pt x="82" y="769"/>
                      <a:pt x="95" y="763"/>
                      <a:pt x="102" y="749"/>
                    </a:cubicBezTo>
                    <a:cubicBezTo>
                      <a:pt x="163" y="491"/>
                      <a:pt x="116" y="266"/>
                      <a:pt x="68" y="28"/>
                    </a:cubicBezTo>
                    <a:cubicBezTo>
                      <a:pt x="61" y="14"/>
                      <a:pt x="48" y="1"/>
                      <a:pt x="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8"/>
              <p:cNvSpPr/>
              <p:nvPr/>
            </p:nvSpPr>
            <p:spPr>
              <a:xfrm>
                <a:off x="7884245" y="1291144"/>
                <a:ext cx="10225" cy="70405"/>
              </a:xfrm>
              <a:custGeom>
                <a:avLst/>
                <a:gdLst/>
                <a:ahLst/>
                <a:cxnLst/>
                <a:rect l="l" t="t" r="r" b="b"/>
                <a:pathLst>
                  <a:path w="96" h="661" extrusionOk="0">
                    <a:moveTo>
                      <a:pt x="32" y="1"/>
                    </a:moveTo>
                    <a:cubicBezTo>
                      <a:pt x="16" y="1"/>
                      <a:pt x="1" y="13"/>
                      <a:pt x="1" y="35"/>
                    </a:cubicBezTo>
                    <a:cubicBezTo>
                      <a:pt x="21" y="232"/>
                      <a:pt x="28" y="430"/>
                      <a:pt x="28" y="627"/>
                    </a:cubicBezTo>
                    <a:cubicBezTo>
                      <a:pt x="28" y="647"/>
                      <a:pt x="41" y="661"/>
                      <a:pt x="62" y="661"/>
                    </a:cubicBezTo>
                    <a:cubicBezTo>
                      <a:pt x="82" y="661"/>
                      <a:pt x="96" y="647"/>
                      <a:pt x="96" y="627"/>
                    </a:cubicBezTo>
                    <a:cubicBezTo>
                      <a:pt x="96" y="430"/>
                      <a:pt x="82" y="226"/>
                      <a:pt x="62" y="28"/>
                    </a:cubicBezTo>
                    <a:cubicBezTo>
                      <a:pt x="59" y="9"/>
                      <a:pt x="45" y="1"/>
                      <a:pt x="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8"/>
              <p:cNvSpPr/>
              <p:nvPr/>
            </p:nvSpPr>
            <p:spPr>
              <a:xfrm>
                <a:off x="7627017" y="1263877"/>
                <a:ext cx="64760" cy="7818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734" extrusionOk="0">
                    <a:moveTo>
                      <a:pt x="562" y="1"/>
                    </a:moveTo>
                    <a:cubicBezTo>
                      <a:pt x="557" y="1"/>
                      <a:pt x="551" y="2"/>
                      <a:pt x="545" y="5"/>
                    </a:cubicBezTo>
                    <a:cubicBezTo>
                      <a:pt x="286" y="155"/>
                      <a:pt x="89" y="400"/>
                      <a:pt x="7" y="692"/>
                    </a:cubicBezTo>
                    <a:cubicBezTo>
                      <a:pt x="0" y="706"/>
                      <a:pt x="14" y="726"/>
                      <a:pt x="27" y="733"/>
                    </a:cubicBezTo>
                    <a:lnTo>
                      <a:pt x="41" y="733"/>
                    </a:lnTo>
                    <a:cubicBezTo>
                      <a:pt x="48" y="733"/>
                      <a:pt x="61" y="720"/>
                      <a:pt x="68" y="713"/>
                    </a:cubicBezTo>
                    <a:cubicBezTo>
                      <a:pt x="150" y="441"/>
                      <a:pt x="334" y="209"/>
                      <a:pt x="579" y="60"/>
                    </a:cubicBezTo>
                    <a:cubicBezTo>
                      <a:pt x="607" y="42"/>
                      <a:pt x="592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8"/>
              <p:cNvSpPr/>
              <p:nvPr/>
            </p:nvSpPr>
            <p:spPr>
              <a:xfrm>
                <a:off x="7769744" y="1210195"/>
                <a:ext cx="28545" cy="53576"/>
              </a:xfrm>
              <a:custGeom>
                <a:avLst/>
                <a:gdLst/>
                <a:ahLst/>
                <a:cxnLst/>
                <a:rect l="l" t="t" r="r" b="b"/>
                <a:pathLst>
                  <a:path w="268" h="503" extrusionOk="0">
                    <a:moveTo>
                      <a:pt x="223" y="0"/>
                    </a:moveTo>
                    <a:cubicBezTo>
                      <a:pt x="217" y="0"/>
                      <a:pt x="211" y="2"/>
                      <a:pt x="205" y="6"/>
                    </a:cubicBezTo>
                    <a:cubicBezTo>
                      <a:pt x="198" y="13"/>
                      <a:pt x="62" y="121"/>
                      <a:pt x="1" y="462"/>
                    </a:cubicBezTo>
                    <a:cubicBezTo>
                      <a:pt x="1" y="482"/>
                      <a:pt x="14" y="496"/>
                      <a:pt x="28" y="502"/>
                    </a:cubicBezTo>
                    <a:lnTo>
                      <a:pt x="35" y="502"/>
                    </a:lnTo>
                    <a:cubicBezTo>
                      <a:pt x="48" y="502"/>
                      <a:pt x="62" y="489"/>
                      <a:pt x="69" y="475"/>
                    </a:cubicBezTo>
                    <a:cubicBezTo>
                      <a:pt x="123" y="162"/>
                      <a:pt x="245" y="53"/>
                      <a:pt x="245" y="53"/>
                    </a:cubicBezTo>
                    <a:cubicBezTo>
                      <a:pt x="268" y="31"/>
                      <a:pt x="24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8"/>
              <p:cNvSpPr/>
              <p:nvPr/>
            </p:nvSpPr>
            <p:spPr>
              <a:xfrm>
                <a:off x="7784230" y="1252054"/>
                <a:ext cx="12462" cy="39942"/>
              </a:xfrm>
              <a:custGeom>
                <a:avLst/>
                <a:gdLst/>
                <a:ahLst/>
                <a:cxnLst/>
                <a:rect l="l" t="t" r="r" b="b"/>
                <a:pathLst>
                  <a:path w="117" h="375" extrusionOk="0">
                    <a:moveTo>
                      <a:pt x="89" y="1"/>
                    </a:moveTo>
                    <a:cubicBezTo>
                      <a:pt x="69" y="1"/>
                      <a:pt x="48" y="7"/>
                      <a:pt x="48" y="28"/>
                    </a:cubicBezTo>
                    <a:cubicBezTo>
                      <a:pt x="21" y="130"/>
                      <a:pt x="7" y="232"/>
                      <a:pt x="1" y="341"/>
                    </a:cubicBezTo>
                    <a:cubicBezTo>
                      <a:pt x="1" y="361"/>
                      <a:pt x="14" y="375"/>
                      <a:pt x="28" y="375"/>
                    </a:cubicBezTo>
                    <a:cubicBezTo>
                      <a:pt x="48" y="375"/>
                      <a:pt x="62" y="361"/>
                      <a:pt x="62" y="341"/>
                    </a:cubicBezTo>
                    <a:cubicBezTo>
                      <a:pt x="69" y="239"/>
                      <a:pt x="89" y="137"/>
                      <a:pt x="109" y="41"/>
                    </a:cubicBezTo>
                    <a:cubicBezTo>
                      <a:pt x="116" y="21"/>
                      <a:pt x="103" y="7"/>
                      <a:pt x="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8"/>
              <p:cNvSpPr/>
              <p:nvPr/>
            </p:nvSpPr>
            <p:spPr>
              <a:xfrm>
                <a:off x="7997255" y="1383917"/>
                <a:ext cx="53043" cy="93624"/>
              </a:xfrm>
              <a:custGeom>
                <a:avLst/>
                <a:gdLst/>
                <a:ahLst/>
                <a:cxnLst/>
                <a:rect l="l" t="t" r="r" b="b"/>
                <a:pathLst>
                  <a:path w="498" h="879" extrusionOk="0">
                    <a:moveTo>
                      <a:pt x="28" y="1"/>
                    </a:moveTo>
                    <a:cubicBezTo>
                      <a:pt x="14" y="8"/>
                      <a:pt x="1" y="21"/>
                      <a:pt x="1" y="42"/>
                    </a:cubicBezTo>
                    <a:cubicBezTo>
                      <a:pt x="69" y="348"/>
                      <a:pt x="219" y="634"/>
                      <a:pt x="436" y="865"/>
                    </a:cubicBezTo>
                    <a:cubicBezTo>
                      <a:pt x="443" y="872"/>
                      <a:pt x="457" y="879"/>
                      <a:pt x="464" y="879"/>
                    </a:cubicBezTo>
                    <a:cubicBezTo>
                      <a:pt x="470" y="879"/>
                      <a:pt x="477" y="872"/>
                      <a:pt x="484" y="865"/>
                    </a:cubicBezTo>
                    <a:cubicBezTo>
                      <a:pt x="498" y="851"/>
                      <a:pt x="498" y="831"/>
                      <a:pt x="484" y="817"/>
                    </a:cubicBezTo>
                    <a:cubicBezTo>
                      <a:pt x="280" y="600"/>
                      <a:pt x="130" y="327"/>
                      <a:pt x="69" y="28"/>
                    </a:cubicBezTo>
                    <a:cubicBezTo>
                      <a:pt x="62" y="14"/>
                      <a:pt x="49" y="1"/>
                      <a:pt x="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8"/>
              <p:cNvSpPr/>
              <p:nvPr/>
            </p:nvSpPr>
            <p:spPr>
              <a:xfrm>
                <a:off x="7690073" y="1833293"/>
                <a:ext cx="259464" cy="18416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729" extrusionOk="0">
                    <a:moveTo>
                      <a:pt x="266" y="0"/>
                    </a:moveTo>
                    <a:lnTo>
                      <a:pt x="0" y="75"/>
                    </a:lnTo>
                    <a:lnTo>
                      <a:pt x="334" y="1728"/>
                    </a:lnTo>
                    <a:lnTo>
                      <a:pt x="1402" y="1708"/>
                    </a:lnTo>
                    <a:lnTo>
                      <a:pt x="2436" y="490"/>
                    </a:lnTo>
                    <a:lnTo>
                      <a:pt x="2109" y="61"/>
                    </a:lnTo>
                    <a:lnTo>
                      <a:pt x="1837" y="7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>
                <a:off x="7293420" y="2002009"/>
                <a:ext cx="297809" cy="488999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4591" extrusionOk="0">
                    <a:moveTo>
                      <a:pt x="2176" y="1"/>
                    </a:moveTo>
                    <a:cubicBezTo>
                      <a:pt x="2018" y="1"/>
                      <a:pt x="1840" y="91"/>
                      <a:pt x="1669" y="301"/>
                    </a:cubicBezTo>
                    <a:cubicBezTo>
                      <a:pt x="1118" y="981"/>
                      <a:pt x="561" y="2648"/>
                      <a:pt x="234" y="3478"/>
                    </a:cubicBezTo>
                    <a:cubicBezTo>
                      <a:pt x="1" y="4059"/>
                      <a:pt x="394" y="4590"/>
                      <a:pt x="878" y="4590"/>
                    </a:cubicBezTo>
                    <a:cubicBezTo>
                      <a:pt x="1085" y="4590"/>
                      <a:pt x="1308" y="4493"/>
                      <a:pt x="1506" y="4260"/>
                    </a:cubicBezTo>
                    <a:cubicBezTo>
                      <a:pt x="2166" y="3485"/>
                      <a:pt x="2445" y="1859"/>
                      <a:pt x="2649" y="1035"/>
                    </a:cubicBezTo>
                    <a:cubicBezTo>
                      <a:pt x="2796" y="464"/>
                      <a:pt x="2535" y="1"/>
                      <a:pt x="2176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7319729" y="1841175"/>
                <a:ext cx="370450" cy="535651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5029" extrusionOk="0">
                    <a:moveTo>
                      <a:pt x="3477" y="1"/>
                    </a:moveTo>
                    <a:lnTo>
                      <a:pt x="3477" y="1"/>
                    </a:lnTo>
                    <a:cubicBezTo>
                      <a:pt x="3477" y="1"/>
                      <a:pt x="2157" y="171"/>
                      <a:pt x="1654" y="538"/>
                    </a:cubicBezTo>
                    <a:cubicBezTo>
                      <a:pt x="1239" y="838"/>
                      <a:pt x="1" y="3811"/>
                      <a:pt x="1" y="3811"/>
                    </a:cubicBezTo>
                    <a:cubicBezTo>
                      <a:pt x="1" y="3811"/>
                      <a:pt x="1041" y="4879"/>
                      <a:pt x="2062" y="5029"/>
                    </a:cubicBezTo>
                    <a:lnTo>
                      <a:pt x="3287" y="3205"/>
                    </a:lnTo>
                    <a:lnTo>
                      <a:pt x="34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7472681" y="1839790"/>
                <a:ext cx="742073" cy="1007395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9458" extrusionOk="0">
                    <a:moveTo>
                      <a:pt x="4150" y="0"/>
                    </a:moveTo>
                    <a:cubicBezTo>
                      <a:pt x="4150" y="0"/>
                      <a:pt x="3952" y="865"/>
                      <a:pt x="3134" y="865"/>
                    </a:cubicBezTo>
                    <a:cubicBezTo>
                      <a:pt x="3121" y="865"/>
                      <a:pt x="3109" y="865"/>
                      <a:pt x="3096" y="864"/>
                    </a:cubicBezTo>
                    <a:cubicBezTo>
                      <a:pt x="2245" y="837"/>
                      <a:pt x="2041" y="14"/>
                      <a:pt x="2041" y="14"/>
                    </a:cubicBezTo>
                    <a:cubicBezTo>
                      <a:pt x="2041" y="14"/>
                      <a:pt x="1504" y="150"/>
                      <a:pt x="1089" y="1082"/>
                    </a:cubicBezTo>
                    <a:cubicBezTo>
                      <a:pt x="674" y="2007"/>
                      <a:pt x="667" y="3116"/>
                      <a:pt x="592" y="3960"/>
                    </a:cubicBezTo>
                    <a:cubicBezTo>
                      <a:pt x="517" y="4804"/>
                      <a:pt x="0" y="9205"/>
                      <a:pt x="0" y="9205"/>
                    </a:cubicBezTo>
                    <a:cubicBezTo>
                      <a:pt x="1218" y="9362"/>
                      <a:pt x="2449" y="9450"/>
                      <a:pt x="3681" y="9457"/>
                    </a:cubicBezTo>
                    <a:cubicBezTo>
                      <a:pt x="4783" y="9457"/>
                      <a:pt x="5885" y="9348"/>
                      <a:pt x="6967" y="9124"/>
                    </a:cubicBezTo>
                    <a:lnTo>
                      <a:pt x="5776" y="1300"/>
                    </a:lnTo>
                    <a:lnTo>
                      <a:pt x="41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8013977" y="1973783"/>
                <a:ext cx="359480" cy="460347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4322" extrusionOk="0">
                    <a:moveTo>
                      <a:pt x="1300" y="1"/>
                    </a:moveTo>
                    <a:lnTo>
                      <a:pt x="0" y="987"/>
                    </a:lnTo>
                    <a:cubicBezTo>
                      <a:pt x="0" y="987"/>
                      <a:pt x="1722" y="4001"/>
                      <a:pt x="2212" y="4260"/>
                    </a:cubicBezTo>
                    <a:cubicBezTo>
                      <a:pt x="2291" y="4302"/>
                      <a:pt x="2377" y="4322"/>
                      <a:pt x="2463" y="4322"/>
                    </a:cubicBezTo>
                    <a:cubicBezTo>
                      <a:pt x="2909" y="4322"/>
                      <a:pt x="3375" y="3803"/>
                      <a:pt x="3130" y="3165"/>
                    </a:cubicBezTo>
                    <a:cubicBezTo>
                      <a:pt x="2831" y="2403"/>
                      <a:pt x="1300" y="1"/>
                      <a:pt x="1300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7914708" y="1839790"/>
                <a:ext cx="415292" cy="530539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4981" extrusionOk="0">
                    <a:moveTo>
                      <a:pt x="0" y="0"/>
                    </a:moveTo>
                    <a:lnTo>
                      <a:pt x="225" y="2511"/>
                    </a:lnTo>
                    <a:lnTo>
                      <a:pt x="2171" y="4980"/>
                    </a:lnTo>
                    <a:cubicBezTo>
                      <a:pt x="2899" y="4627"/>
                      <a:pt x="3511" y="4225"/>
                      <a:pt x="3899" y="3327"/>
                    </a:cubicBezTo>
                    <a:cubicBezTo>
                      <a:pt x="3892" y="3327"/>
                      <a:pt x="2729" y="932"/>
                      <a:pt x="2198" y="551"/>
                    </a:cubicBezTo>
                    <a:cubicBezTo>
                      <a:pt x="1660" y="16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7339327" y="2050685"/>
                <a:ext cx="500822" cy="437766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110" extrusionOk="0">
                    <a:moveTo>
                      <a:pt x="4457" y="0"/>
                    </a:moveTo>
                    <a:cubicBezTo>
                      <a:pt x="2021" y="1334"/>
                      <a:pt x="0" y="2681"/>
                      <a:pt x="0" y="2681"/>
                    </a:cubicBezTo>
                    <a:lnTo>
                      <a:pt x="633" y="4109"/>
                    </a:lnTo>
                    <a:cubicBezTo>
                      <a:pt x="2368" y="3531"/>
                      <a:pt x="4702" y="633"/>
                      <a:pt x="4702" y="633"/>
                    </a:cubicBezTo>
                    <a:lnTo>
                      <a:pt x="4457" y="0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7808195" y="2086899"/>
                <a:ext cx="529793" cy="345740"/>
              </a:xfrm>
              <a:custGeom>
                <a:avLst/>
                <a:gdLst/>
                <a:ahLst/>
                <a:cxnLst/>
                <a:rect l="l" t="t" r="r" b="b"/>
                <a:pathLst>
                  <a:path w="4974" h="3246" extrusionOk="0">
                    <a:moveTo>
                      <a:pt x="354" y="0"/>
                    </a:moveTo>
                    <a:lnTo>
                      <a:pt x="0" y="626"/>
                    </a:lnTo>
                    <a:cubicBezTo>
                      <a:pt x="0" y="626"/>
                      <a:pt x="1987" y="2388"/>
                      <a:pt x="4273" y="3246"/>
                    </a:cubicBezTo>
                    <a:lnTo>
                      <a:pt x="4974" y="1953"/>
                    </a:lnTo>
                    <a:cubicBezTo>
                      <a:pt x="3504" y="1143"/>
                      <a:pt x="1953" y="490"/>
                      <a:pt x="354" y="0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7813947" y="1885697"/>
                <a:ext cx="229854" cy="231771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2176" extrusionOk="0">
                    <a:moveTo>
                      <a:pt x="2060" y="1"/>
                    </a:moveTo>
                    <a:cubicBezTo>
                      <a:pt x="1984" y="1"/>
                      <a:pt x="1838" y="114"/>
                      <a:pt x="1586" y="304"/>
                    </a:cubicBezTo>
                    <a:cubicBezTo>
                      <a:pt x="1293" y="535"/>
                      <a:pt x="946" y="712"/>
                      <a:pt x="865" y="767"/>
                    </a:cubicBezTo>
                    <a:cubicBezTo>
                      <a:pt x="790" y="821"/>
                      <a:pt x="586" y="1052"/>
                      <a:pt x="429" y="1216"/>
                    </a:cubicBezTo>
                    <a:cubicBezTo>
                      <a:pt x="300" y="1338"/>
                      <a:pt x="150" y="1454"/>
                      <a:pt x="1" y="1549"/>
                    </a:cubicBezTo>
                    <a:lnTo>
                      <a:pt x="246" y="2175"/>
                    </a:lnTo>
                    <a:cubicBezTo>
                      <a:pt x="388" y="2100"/>
                      <a:pt x="579" y="2087"/>
                      <a:pt x="769" y="1985"/>
                    </a:cubicBezTo>
                    <a:cubicBezTo>
                      <a:pt x="960" y="1889"/>
                      <a:pt x="1008" y="1828"/>
                      <a:pt x="1212" y="1604"/>
                    </a:cubicBezTo>
                    <a:cubicBezTo>
                      <a:pt x="1423" y="1372"/>
                      <a:pt x="1484" y="1182"/>
                      <a:pt x="1586" y="1046"/>
                    </a:cubicBezTo>
                    <a:cubicBezTo>
                      <a:pt x="1695" y="910"/>
                      <a:pt x="1797" y="774"/>
                      <a:pt x="1892" y="631"/>
                    </a:cubicBezTo>
                    <a:cubicBezTo>
                      <a:pt x="1912" y="576"/>
                      <a:pt x="1926" y="515"/>
                      <a:pt x="1926" y="461"/>
                    </a:cubicBezTo>
                    <a:cubicBezTo>
                      <a:pt x="2157" y="236"/>
                      <a:pt x="2144" y="32"/>
                      <a:pt x="2082" y="5"/>
                    </a:cubicBezTo>
                    <a:cubicBezTo>
                      <a:pt x="2076" y="2"/>
                      <a:pt x="2069" y="1"/>
                      <a:pt x="2060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7958910" y="1926704"/>
                <a:ext cx="64653" cy="51552"/>
              </a:xfrm>
              <a:custGeom>
                <a:avLst/>
                <a:gdLst/>
                <a:ahLst/>
                <a:cxnLst/>
                <a:rect l="l" t="t" r="r" b="b"/>
                <a:pathLst>
                  <a:path w="607" h="484" extrusionOk="0">
                    <a:moveTo>
                      <a:pt x="490" y="1"/>
                    </a:moveTo>
                    <a:cubicBezTo>
                      <a:pt x="443" y="1"/>
                      <a:pt x="402" y="35"/>
                      <a:pt x="347" y="96"/>
                    </a:cubicBezTo>
                    <a:cubicBezTo>
                      <a:pt x="279" y="157"/>
                      <a:pt x="28" y="423"/>
                      <a:pt x="14" y="436"/>
                    </a:cubicBezTo>
                    <a:cubicBezTo>
                      <a:pt x="0" y="443"/>
                      <a:pt x="0" y="463"/>
                      <a:pt x="14" y="477"/>
                    </a:cubicBezTo>
                    <a:cubicBezTo>
                      <a:pt x="21" y="484"/>
                      <a:pt x="28" y="484"/>
                      <a:pt x="34" y="484"/>
                    </a:cubicBezTo>
                    <a:cubicBezTo>
                      <a:pt x="41" y="484"/>
                      <a:pt x="55" y="484"/>
                      <a:pt x="62" y="477"/>
                    </a:cubicBezTo>
                    <a:cubicBezTo>
                      <a:pt x="62" y="477"/>
                      <a:pt x="320" y="205"/>
                      <a:pt x="388" y="137"/>
                    </a:cubicBezTo>
                    <a:cubicBezTo>
                      <a:pt x="429" y="96"/>
                      <a:pt x="463" y="62"/>
                      <a:pt x="490" y="62"/>
                    </a:cubicBezTo>
                    <a:cubicBezTo>
                      <a:pt x="504" y="62"/>
                      <a:pt x="517" y="76"/>
                      <a:pt x="545" y="96"/>
                    </a:cubicBezTo>
                    <a:cubicBezTo>
                      <a:pt x="551" y="102"/>
                      <a:pt x="558" y="105"/>
                      <a:pt x="565" y="105"/>
                    </a:cubicBezTo>
                    <a:cubicBezTo>
                      <a:pt x="587" y="105"/>
                      <a:pt x="606" y="76"/>
                      <a:pt x="585" y="55"/>
                    </a:cubicBezTo>
                    <a:cubicBezTo>
                      <a:pt x="558" y="28"/>
                      <a:pt x="524" y="8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7941549" y="1883034"/>
                <a:ext cx="93624" cy="822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772" extrusionOk="0">
                    <a:moveTo>
                      <a:pt x="828" y="0"/>
                    </a:moveTo>
                    <a:cubicBezTo>
                      <a:pt x="821" y="0"/>
                      <a:pt x="814" y="3"/>
                      <a:pt x="810" y="9"/>
                    </a:cubicBezTo>
                    <a:cubicBezTo>
                      <a:pt x="728" y="118"/>
                      <a:pt x="633" y="213"/>
                      <a:pt x="537" y="309"/>
                    </a:cubicBezTo>
                    <a:cubicBezTo>
                      <a:pt x="408" y="431"/>
                      <a:pt x="20" y="717"/>
                      <a:pt x="20" y="717"/>
                    </a:cubicBezTo>
                    <a:cubicBezTo>
                      <a:pt x="0" y="737"/>
                      <a:pt x="7" y="771"/>
                      <a:pt x="41" y="771"/>
                    </a:cubicBezTo>
                    <a:cubicBezTo>
                      <a:pt x="48" y="771"/>
                      <a:pt x="48" y="771"/>
                      <a:pt x="54" y="764"/>
                    </a:cubicBezTo>
                    <a:cubicBezTo>
                      <a:pt x="75" y="758"/>
                      <a:pt x="449" y="472"/>
                      <a:pt x="578" y="356"/>
                    </a:cubicBezTo>
                    <a:cubicBezTo>
                      <a:pt x="674" y="261"/>
                      <a:pt x="769" y="152"/>
                      <a:pt x="857" y="50"/>
                    </a:cubicBezTo>
                    <a:cubicBezTo>
                      <a:pt x="878" y="29"/>
                      <a:pt x="851" y="0"/>
                      <a:pt x="8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7626272" y="1903378"/>
                <a:ext cx="219629" cy="250304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2350" extrusionOk="0">
                    <a:moveTo>
                      <a:pt x="114" y="1"/>
                    </a:moveTo>
                    <a:cubicBezTo>
                      <a:pt x="110" y="1"/>
                      <a:pt x="106" y="1"/>
                      <a:pt x="103" y="2"/>
                    </a:cubicBezTo>
                    <a:cubicBezTo>
                      <a:pt x="34" y="22"/>
                      <a:pt x="0" y="227"/>
                      <a:pt x="218" y="471"/>
                    </a:cubicBezTo>
                    <a:cubicBezTo>
                      <a:pt x="205" y="526"/>
                      <a:pt x="211" y="587"/>
                      <a:pt x="232" y="642"/>
                    </a:cubicBezTo>
                    <a:cubicBezTo>
                      <a:pt x="307" y="798"/>
                      <a:pt x="395" y="948"/>
                      <a:pt x="490" y="1091"/>
                    </a:cubicBezTo>
                    <a:cubicBezTo>
                      <a:pt x="579" y="1233"/>
                      <a:pt x="674" y="1478"/>
                      <a:pt x="858" y="1723"/>
                    </a:cubicBezTo>
                    <a:cubicBezTo>
                      <a:pt x="1041" y="1968"/>
                      <a:pt x="1035" y="1995"/>
                      <a:pt x="1211" y="2111"/>
                    </a:cubicBezTo>
                    <a:cubicBezTo>
                      <a:pt x="1382" y="2227"/>
                      <a:pt x="1579" y="2261"/>
                      <a:pt x="1708" y="2349"/>
                    </a:cubicBezTo>
                    <a:lnTo>
                      <a:pt x="2062" y="1723"/>
                    </a:lnTo>
                    <a:cubicBezTo>
                      <a:pt x="1899" y="1628"/>
                      <a:pt x="1749" y="1512"/>
                      <a:pt x="1627" y="1370"/>
                    </a:cubicBezTo>
                    <a:cubicBezTo>
                      <a:pt x="1490" y="1199"/>
                      <a:pt x="1307" y="948"/>
                      <a:pt x="1239" y="886"/>
                    </a:cubicBezTo>
                    <a:cubicBezTo>
                      <a:pt x="1001" y="716"/>
                      <a:pt x="776" y="539"/>
                      <a:pt x="565" y="349"/>
                    </a:cubicBezTo>
                    <a:cubicBezTo>
                      <a:pt x="320" y="123"/>
                      <a:pt x="191" y="1"/>
                      <a:pt x="114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7645125" y="1946303"/>
                <a:ext cx="58795" cy="56665"/>
              </a:xfrm>
              <a:custGeom>
                <a:avLst/>
                <a:gdLst/>
                <a:ahLst/>
                <a:cxnLst/>
                <a:rect l="l" t="t" r="r" b="b"/>
                <a:pathLst>
                  <a:path w="552" h="532" extrusionOk="0">
                    <a:moveTo>
                      <a:pt x="116" y="0"/>
                    </a:moveTo>
                    <a:cubicBezTo>
                      <a:pt x="75" y="0"/>
                      <a:pt x="41" y="14"/>
                      <a:pt x="14" y="41"/>
                    </a:cubicBezTo>
                    <a:cubicBezTo>
                      <a:pt x="0" y="55"/>
                      <a:pt x="0" y="75"/>
                      <a:pt x="14" y="89"/>
                    </a:cubicBezTo>
                    <a:cubicBezTo>
                      <a:pt x="21" y="92"/>
                      <a:pt x="29" y="94"/>
                      <a:pt x="37" y="94"/>
                    </a:cubicBezTo>
                    <a:cubicBezTo>
                      <a:pt x="45" y="94"/>
                      <a:pt x="51" y="92"/>
                      <a:pt x="55" y="89"/>
                    </a:cubicBezTo>
                    <a:cubicBezTo>
                      <a:pt x="75" y="68"/>
                      <a:pt x="96" y="62"/>
                      <a:pt x="116" y="62"/>
                    </a:cubicBezTo>
                    <a:cubicBezTo>
                      <a:pt x="136" y="62"/>
                      <a:pt x="170" y="96"/>
                      <a:pt x="204" y="143"/>
                    </a:cubicBezTo>
                    <a:cubicBezTo>
                      <a:pt x="266" y="218"/>
                      <a:pt x="504" y="517"/>
                      <a:pt x="504" y="517"/>
                    </a:cubicBezTo>
                    <a:cubicBezTo>
                      <a:pt x="504" y="524"/>
                      <a:pt x="517" y="531"/>
                      <a:pt x="524" y="531"/>
                    </a:cubicBezTo>
                    <a:cubicBezTo>
                      <a:pt x="531" y="531"/>
                      <a:pt x="531" y="524"/>
                      <a:pt x="538" y="524"/>
                    </a:cubicBezTo>
                    <a:cubicBezTo>
                      <a:pt x="551" y="517"/>
                      <a:pt x="551" y="497"/>
                      <a:pt x="545" y="483"/>
                    </a:cubicBezTo>
                    <a:cubicBezTo>
                      <a:pt x="531" y="470"/>
                      <a:pt x="313" y="184"/>
                      <a:pt x="245" y="109"/>
                    </a:cubicBezTo>
                    <a:cubicBezTo>
                      <a:pt x="198" y="48"/>
                      <a:pt x="164" y="7"/>
                      <a:pt x="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7637988" y="1901355"/>
                <a:ext cx="84784" cy="90749"/>
              </a:xfrm>
              <a:custGeom>
                <a:avLst/>
                <a:gdLst/>
                <a:ahLst/>
                <a:cxnLst/>
                <a:rect l="l" t="t" r="r" b="b"/>
                <a:pathLst>
                  <a:path w="796" h="852" extrusionOk="0">
                    <a:moveTo>
                      <a:pt x="44" y="0"/>
                    </a:moveTo>
                    <a:cubicBezTo>
                      <a:pt x="22" y="0"/>
                      <a:pt x="0" y="24"/>
                      <a:pt x="20" y="48"/>
                    </a:cubicBezTo>
                    <a:cubicBezTo>
                      <a:pt x="95" y="164"/>
                      <a:pt x="176" y="273"/>
                      <a:pt x="265" y="382"/>
                    </a:cubicBezTo>
                    <a:cubicBezTo>
                      <a:pt x="380" y="511"/>
                      <a:pt x="727" y="831"/>
                      <a:pt x="741" y="844"/>
                    </a:cubicBezTo>
                    <a:cubicBezTo>
                      <a:pt x="748" y="851"/>
                      <a:pt x="755" y="851"/>
                      <a:pt x="761" y="851"/>
                    </a:cubicBezTo>
                    <a:cubicBezTo>
                      <a:pt x="775" y="851"/>
                      <a:pt x="782" y="844"/>
                      <a:pt x="782" y="844"/>
                    </a:cubicBezTo>
                    <a:cubicBezTo>
                      <a:pt x="795" y="831"/>
                      <a:pt x="795" y="810"/>
                      <a:pt x="782" y="797"/>
                    </a:cubicBezTo>
                    <a:cubicBezTo>
                      <a:pt x="782" y="797"/>
                      <a:pt x="428" y="470"/>
                      <a:pt x="312" y="341"/>
                    </a:cubicBezTo>
                    <a:cubicBezTo>
                      <a:pt x="224" y="239"/>
                      <a:pt x="142" y="130"/>
                      <a:pt x="67" y="14"/>
                    </a:cubicBezTo>
                    <a:cubicBezTo>
                      <a:pt x="61" y="4"/>
                      <a:pt x="52" y="0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7725648" y="2098509"/>
                <a:ext cx="81908" cy="5591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525" extrusionOk="0">
                    <a:moveTo>
                      <a:pt x="43" y="1"/>
                    </a:moveTo>
                    <a:cubicBezTo>
                      <a:pt x="20" y="1"/>
                      <a:pt x="0" y="28"/>
                      <a:pt x="20" y="48"/>
                    </a:cubicBezTo>
                    <a:cubicBezTo>
                      <a:pt x="115" y="163"/>
                      <a:pt x="238" y="252"/>
                      <a:pt x="374" y="306"/>
                    </a:cubicBezTo>
                    <a:cubicBezTo>
                      <a:pt x="503" y="354"/>
                      <a:pt x="619" y="422"/>
                      <a:pt x="714" y="517"/>
                    </a:cubicBezTo>
                    <a:cubicBezTo>
                      <a:pt x="721" y="517"/>
                      <a:pt x="728" y="524"/>
                      <a:pt x="734" y="524"/>
                    </a:cubicBezTo>
                    <a:cubicBezTo>
                      <a:pt x="748" y="524"/>
                      <a:pt x="755" y="524"/>
                      <a:pt x="762" y="517"/>
                    </a:cubicBezTo>
                    <a:cubicBezTo>
                      <a:pt x="768" y="504"/>
                      <a:pt x="768" y="483"/>
                      <a:pt x="762" y="476"/>
                    </a:cubicBezTo>
                    <a:cubicBezTo>
                      <a:pt x="653" y="374"/>
                      <a:pt x="530" y="300"/>
                      <a:pt x="394" y="252"/>
                    </a:cubicBezTo>
                    <a:cubicBezTo>
                      <a:pt x="265" y="197"/>
                      <a:pt x="149" y="116"/>
                      <a:pt x="68" y="14"/>
                    </a:cubicBezTo>
                    <a:cubicBezTo>
                      <a:pt x="60" y="5"/>
                      <a:pt x="51" y="1"/>
                      <a:pt x="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7861025" y="2712447"/>
                <a:ext cx="282045" cy="87553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822" extrusionOk="0">
                    <a:moveTo>
                      <a:pt x="38" y="0"/>
                    </a:moveTo>
                    <a:cubicBezTo>
                      <a:pt x="24" y="0"/>
                      <a:pt x="13" y="11"/>
                      <a:pt x="8" y="26"/>
                    </a:cubicBezTo>
                    <a:cubicBezTo>
                      <a:pt x="1" y="46"/>
                      <a:pt x="8" y="67"/>
                      <a:pt x="28" y="74"/>
                    </a:cubicBezTo>
                    <a:cubicBezTo>
                      <a:pt x="42" y="80"/>
                      <a:pt x="1559" y="666"/>
                      <a:pt x="2600" y="822"/>
                    </a:cubicBezTo>
                    <a:lnTo>
                      <a:pt x="2607" y="822"/>
                    </a:lnTo>
                    <a:cubicBezTo>
                      <a:pt x="2627" y="822"/>
                      <a:pt x="2641" y="808"/>
                      <a:pt x="2647" y="788"/>
                    </a:cubicBezTo>
                    <a:cubicBezTo>
                      <a:pt x="2647" y="768"/>
                      <a:pt x="2634" y="747"/>
                      <a:pt x="2613" y="747"/>
                    </a:cubicBezTo>
                    <a:cubicBezTo>
                      <a:pt x="1579" y="591"/>
                      <a:pt x="69" y="6"/>
                      <a:pt x="55" y="6"/>
                    </a:cubicBezTo>
                    <a:cubicBezTo>
                      <a:pt x="50" y="2"/>
                      <a:pt x="44" y="0"/>
                      <a:pt x="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7820444" y="2604763"/>
                <a:ext cx="127708" cy="97459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915" extrusionOk="0">
                    <a:moveTo>
                      <a:pt x="45" y="0"/>
                    </a:moveTo>
                    <a:cubicBezTo>
                      <a:pt x="34" y="0"/>
                      <a:pt x="22" y="5"/>
                      <a:pt x="14" y="16"/>
                    </a:cubicBezTo>
                    <a:cubicBezTo>
                      <a:pt x="1" y="30"/>
                      <a:pt x="8" y="57"/>
                      <a:pt x="21" y="71"/>
                    </a:cubicBezTo>
                    <a:cubicBezTo>
                      <a:pt x="28" y="78"/>
                      <a:pt x="797" y="683"/>
                      <a:pt x="1130" y="908"/>
                    </a:cubicBezTo>
                    <a:cubicBezTo>
                      <a:pt x="1137" y="908"/>
                      <a:pt x="1144" y="915"/>
                      <a:pt x="1157" y="915"/>
                    </a:cubicBezTo>
                    <a:cubicBezTo>
                      <a:pt x="1171" y="915"/>
                      <a:pt x="1178" y="908"/>
                      <a:pt x="1191" y="894"/>
                    </a:cubicBezTo>
                    <a:cubicBezTo>
                      <a:pt x="1198" y="874"/>
                      <a:pt x="1198" y="853"/>
                      <a:pt x="1178" y="840"/>
                    </a:cubicBezTo>
                    <a:cubicBezTo>
                      <a:pt x="844" y="615"/>
                      <a:pt x="82" y="16"/>
                      <a:pt x="69" y="10"/>
                    </a:cubicBezTo>
                    <a:cubicBezTo>
                      <a:pt x="63" y="4"/>
                      <a:pt x="54" y="0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7527748" y="2135256"/>
                <a:ext cx="21835" cy="7924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744" extrusionOk="0">
                    <a:moveTo>
                      <a:pt x="160" y="0"/>
                    </a:moveTo>
                    <a:cubicBezTo>
                      <a:pt x="143" y="0"/>
                      <a:pt x="128" y="14"/>
                      <a:pt x="123" y="36"/>
                    </a:cubicBezTo>
                    <a:lnTo>
                      <a:pt x="7" y="696"/>
                    </a:lnTo>
                    <a:cubicBezTo>
                      <a:pt x="0" y="717"/>
                      <a:pt x="14" y="737"/>
                      <a:pt x="34" y="744"/>
                    </a:cubicBezTo>
                    <a:lnTo>
                      <a:pt x="41" y="744"/>
                    </a:lnTo>
                    <a:cubicBezTo>
                      <a:pt x="61" y="744"/>
                      <a:pt x="75" y="730"/>
                      <a:pt x="82" y="710"/>
                    </a:cubicBezTo>
                    <a:lnTo>
                      <a:pt x="204" y="50"/>
                    </a:lnTo>
                    <a:cubicBezTo>
                      <a:pt x="204" y="23"/>
                      <a:pt x="191" y="9"/>
                      <a:pt x="170" y="2"/>
                    </a:cubicBezTo>
                    <a:cubicBezTo>
                      <a:pt x="167" y="1"/>
                      <a:pt x="163" y="0"/>
                      <a:pt x="1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8106004" y="2114912"/>
                <a:ext cx="33445" cy="81482"/>
              </a:xfrm>
              <a:custGeom>
                <a:avLst/>
                <a:gdLst/>
                <a:ahLst/>
                <a:cxnLst/>
                <a:rect l="l" t="t" r="r" b="b"/>
                <a:pathLst>
                  <a:path w="314" h="765" extrusionOk="0">
                    <a:moveTo>
                      <a:pt x="44" y="0"/>
                    </a:moveTo>
                    <a:cubicBezTo>
                      <a:pt x="38" y="0"/>
                      <a:pt x="33" y="1"/>
                      <a:pt x="28" y="3"/>
                    </a:cubicBezTo>
                    <a:cubicBezTo>
                      <a:pt x="7" y="9"/>
                      <a:pt x="0" y="30"/>
                      <a:pt x="7" y="50"/>
                    </a:cubicBezTo>
                    <a:lnTo>
                      <a:pt x="232" y="737"/>
                    </a:lnTo>
                    <a:cubicBezTo>
                      <a:pt x="239" y="751"/>
                      <a:pt x="252" y="765"/>
                      <a:pt x="273" y="765"/>
                    </a:cubicBezTo>
                    <a:lnTo>
                      <a:pt x="286" y="765"/>
                    </a:lnTo>
                    <a:cubicBezTo>
                      <a:pt x="307" y="751"/>
                      <a:pt x="313" y="731"/>
                      <a:pt x="307" y="710"/>
                    </a:cubicBezTo>
                    <a:lnTo>
                      <a:pt x="82" y="23"/>
                    </a:lnTo>
                    <a:cubicBezTo>
                      <a:pt x="77" y="8"/>
                      <a:pt x="60" y="0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38"/>
            <p:cNvGrpSpPr/>
            <p:nvPr/>
          </p:nvGrpSpPr>
          <p:grpSpPr>
            <a:xfrm>
              <a:off x="5917721" y="760073"/>
              <a:ext cx="1267499" cy="3623342"/>
              <a:chOff x="6102291" y="760073"/>
              <a:chExt cx="1267499" cy="3623342"/>
            </a:xfrm>
          </p:grpSpPr>
          <p:sp>
            <p:nvSpPr>
              <p:cNvPr id="478" name="Google Shape;478;p38"/>
              <p:cNvSpPr/>
              <p:nvPr/>
            </p:nvSpPr>
            <p:spPr>
              <a:xfrm>
                <a:off x="6554437" y="4327496"/>
                <a:ext cx="386427" cy="55919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525" extrusionOk="0">
                    <a:moveTo>
                      <a:pt x="1" y="1"/>
                    </a:moveTo>
                    <a:lnTo>
                      <a:pt x="1" y="525"/>
                    </a:lnTo>
                    <a:lnTo>
                      <a:pt x="3627" y="525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6713140" y="1075244"/>
                <a:ext cx="69020" cy="3308172"/>
              </a:xfrm>
              <a:custGeom>
                <a:avLst/>
                <a:gdLst/>
                <a:ahLst/>
                <a:cxnLst/>
                <a:rect l="l" t="t" r="r" b="b"/>
                <a:pathLst>
                  <a:path w="648" h="31059" extrusionOk="0">
                    <a:moveTo>
                      <a:pt x="1" y="1"/>
                    </a:moveTo>
                    <a:lnTo>
                      <a:pt x="1" y="31059"/>
                    </a:lnTo>
                    <a:lnTo>
                      <a:pt x="647" y="31059"/>
                    </a:lnTo>
                    <a:lnTo>
                      <a:pt x="6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6713140" y="1748509"/>
                <a:ext cx="69020" cy="224741"/>
              </a:xfrm>
              <a:custGeom>
                <a:avLst/>
                <a:gdLst/>
                <a:ahLst/>
                <a:cxnLst/>
                <a:rect l="l" t="t" r="r" b="b"/>
                <a:pathLst>
                  <a:path w="648" h="2110" extrusionOk="0">
                    <a:moveTo>
                      <a:pt x="1" y="0"/>
                    </a:moveTo>
                    <a:lnTo>
                      <a:pt x="1" y="2109"/>
                    </a:lnTo>
                    <a:lnTo>
                      <a:pt x="647" y="2109"/>
                    </a:lnTo>
                    <a:lnTo>
                      <a:pt x="6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6102291" y="760073"/>
                <a:ext cx="1267499" cy="1097931"/>
              </a:xfrm>
              <a:custGeom>
                <a:avLst/>
                <a:gdLst/>
                <a:ahLst/>
                <a:cxnLst/>
                <a:rect l="l" t="t" r="r" b="b"/>
                <a:pathLst>
                  <a:path w="11900" h="10308" extrusionOk="0">
                    <a:moveTo>
                      <a:pt x="2974" y="0"/>
                    </a:moveTo>
                    <a:lnTo>
                      <a:pt x="1" y="5150"/>
                    </a:lnTo>
                    <a:lnTo>
                      <a:pt x="2974" y="10307"/>
                    </a:lnTo>
                    <a:lnTo>
                      <a:pt x="8927" y="10307"/>
                    </a:lnTo>
                    <a:lnTo>
                      <a:pt x="11900" y="5150"/>
                    </a:lnTo>
                    <a:lnTo>
                      <a:pt x="89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6137760" y="790429"/>
                <a:ext cx="1196561" cy="1036367"/>
              </a:xfrm>
              <a:custGeom>
                <a:avLst/>
                <a:gdLst/>
                <a:ahLst/>
                <a:cxnLst/>
                <a:rect l="l" t="t" r="r" b="b"/>
                <a:pathLst>
                  <a:path w="11234" h="9730" extrusionOk="0">
                    <a:moveTo>
                      <a:pt x="8294" y="232"/>
                    </a:moveTo>
                    <a:lnTo>
                      <a:pt x="10975" y="4865"/>
                    </a:lnTo>
                    <a:lnTo>
                      <a:pt x="8294" y="9499"/>
                    </a:lnTo>
                    <a:lnTo>
                      <a:pt x="2940" y="9499"/>
                    </a:lnTo>
                    <a:lnTo>
                      <a:pt x="266" y="4865"/>
                    </a:lnTo>
                    <a:lnTo>
                      <a:pt x="2940" y="232"/>
                    </a:lnTo>
                    <a:close/>
                    <a:moveTo>
                      <a:pt x="2811" y="1"/>
                    </a:moveTo>
                    <a:lnTo>
                      <a:pt x="1" y="4865"/>
                    </a:lnTo>
                    <a:lnTo>
                      <a:pt x="2811" y="9730"/>
                    </a:lnTo>
                    <a:lnTo>
                      <a:pt x="8424" y="9730"/>
                    </a:lnTo>
                    <a:lnTo>
                      <a:pt x="11234" y="4865"/>
                    </a:lnTo>
                    <a:lnTo>
                      <a:pt x="84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6305197" y="1162690"/>
                <a:ext cx="165307" cy="264151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480" extrusionOk="0">
                    <a:moveTo>
                      <a:pt x="754" y="1"/>
                    </a:moveTo>
                    <a:cubicBezTo>
                      <a:pt x="569" y="1"/>
                      <a:pt x="387" y="62"/>
                      <a:pt x="239" y="173"/>
                    </a:cubicBezTo>
                    <a:cubicBezTo>
                      <a:pt x="89" y="289"/>
                      <a:pt x="14" y="465"/>
                      <a:pt x="21" y="642"/>
                    </a:cubicBezTo>
                    <a:cubicBezTo>
                      <a:pt x="14" y="792"/>
                      <a:pt x="62" y="942"/>
                      <a:pt x="157" y="1057"/>
                    </a:cubicBezTo>
                    <a:cubicBezTo>
                      <a:pt x="286" y="1200"/>
                      <a:pt x="443" y="1302"/>
                      <a:pt x="620" y="1363"/>
                    </a:cubicBezTo>
                    <a:cubicBezTo>
                      <a:pt x="776" y="1418"/>
                      <a:pt x="919" y="1493"/>
                      <a:pt x="1048" y="1588"/>
                    </a:cubicBezTo>
                    <a:cubicBezTo>
                      <a:pt x="1116" y="1642"/>
                      <a:pt x="1150" y="1731"/>
                      <a:pt x="1150" y="1819"/>
                    </a:cubicBezTo>
                    <a:cubicBezTo>
                      <a:pt x="1157" y="1908"/>
                      <a:pt x="1116" y="2003"/>
                      <a:pt x="1041" y="2057"/>
                    </a:cubicBezTo>
                    <a:cubicBezTo>
                      <a:pt x="950" y="2119"/>
                      <a:pt x="841" y="2147"/>
                      <a:pt x="731" y="2147"/>
                    </a:cubicBezTo>
                    <a:cubicBezTo>
                      <a:pt x="719" y="2147"/>
                      <a:pt x="707" y="2147"/>
                      <a:pt x="695" y="2146"/>
                    </a:cubicBezTo>
                    <a:cubicBezTo>
                      <a:pt x="579" y="2146"/>
                      <a:pt x="463" y="2125"/>
                      <a:pt x="348" y="2098"/>
                    </a:cubicBezTo>
                    <a:cubicBezTo>
                      <a:pt x="225" y="2071"/>
                      <a:pt x="109" y="2030"/>
                      <a:pt x="1" y="1976"/>
                    </a:cubicBezTo>
                    <a:lnTo>
                      <a:pt x="1" y="2350"/>
                    </a:lnTo>
                    <a:cubicBezTo>
                      <a:pt x="196" y="2438"/>
                      <a:pt x="404" y="2480"/>
                      <a:pt x="618" y="2480"/>
                    </a:cubicBezTo>
                    <a:cubicBezTo>
                      <a:pt x="634" y="2480"/>
                      <a:pt x="651" y="2480"/>
                      <a:pt x="667" y="2479"/>
                    </a:cubicBezTo>
                    <a:cubicBezTo>
                      <a:pt x="939" y="2479"/>
                      <a:pt x="1157" y="2418"/>
                      <a:pt x="1314" y="2296"/>
                    </a:cubicBezTo>
                    <a:cubicBezTo>
                      <a:pt x="1463" y="2173"/>
                      <a:pt x="1552" y="1983"/>
                      <a:pt x="1545" y="1792"/>
                    </a:cubicBezTo>
                    <a:cubicBezTo>
                      <a:pt x="1545" y="1690"/>
                      <a:pt x="1525" y="1595"/>
                      <a:pt x="1491" y="1506"/>
                    </a:cubicBezTo>
                    <a:cubicBezTo>
                      <a:pt x="1443" y="1425"/>
                      <a:pt x="1382" y="1350"/>
                      <a:pt x="1307" y="1289"/>
                    </a:cubicBezTo>
                    <a:cubicBezTo>
                      <a:pt x="1184" y="1207"/>
                      <a:pt x="1055" y="1139"/>
                      <a:pt x="919" y="1085"/>
                    </a:cubicBezTo>
                    <a:cubicBezTo>
                      <a:pt x="803" y="1044"/>
                      <a:pt x="695" y="989"/>
                      <a:pt x="592" y="928"/>
                    </a:cubicBezTo>
                    <a:cubicBezTo>
                      <a:pt x="538" y="894"/>
                      <a:pt x="497" y="853"/>
                      <a:pt x="463" y="799"/>
                    </a:cubicBezTo>
                    <a:cubicBezTo>
                      <a:pt x="436" y="751"/>
                      <a:pt x="422" y="697"/>
                      <a:pt x="422" y="642"/>
                    </a:cubicBezTo>
                    <a:cubicBezTo>
                      <a:pt x="416" y="554"/>
                      <a:pt x="456" y="472"/>
                      <a:pt x="518" y="418"/>
                    </a:cubicBezTo>
                    <a:cubicBezTo>
                      <a:pt x="597" y="363"/>
                      <a:pt x="688" y="335"/>
                      <a:pt x="780" y="335"/>
                    </a:cubicBezTo>
                    <a:cubicBezTo>
                      <a:pt x="790" y="335"/>
                      <a:pt x="800" y="335"/>
                      <a:pt x="810" y="336"/>
                    </a:cubicBezTo>
                    <a:cubicBezTo>
                      <a:pt x="1007" y="343"/>
                      <a:pt x="1205" y="391"/>
                      <a:pt x="1382" y="472"/>
                    </a:cubicBezTo>
                    <a:lnTo>
                      <a:pt x="1504" y="152"/>
                    </a:lnTo>
                    <a:cubicBezTo>
                      <a:pt x="1286" y="57"/>
                      <a:pt x="1048" y="3"/>
                      <a:pt x="810" y="3"/>
                    </a:cubicBezTo>
                    <a:cubicBezTo>
                      <a:pt x="791" y="2"/>
                      <a:pt x="773" y="1"/>
                      <a:pt x="7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6490742" y="1165779"/>
                <a:ext cx="192788" cy="257441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417" extrusionOk="0">
                    <a:moveTo>
                      <a:pt x="0" y="1"/>
                    </a:moveTo>
                    <a:lnTo>
                      <a:pt x="0" y="341"/>
                    </a:lnTo>
                    <a:lnTo>
                      <a:pt x="708" y="341"/>
                    </a:lnTo>
                    <a:lnTo>
                      <a:pt x="708" y="2416"/>
                    </a:lnTo>
                    <a:lnTo>
                      <a:pt x="1102" y="2416"/>
                    </a:lnTo>
                    <a:lnTo>
                      <a:pt x="1102" y="341"/>
                    </a:lnTo>
                    <a:lnTo>
                      <a:pt x="1810" y="341"/>
                    </a:lnTo>
                    <a:lnTo>
                      <a:pt x="18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6710264" y="1162158"/>
                <a:ext cx="241464" cy="264684"/>
              </a:xfrm>
              <a:custGeom>
                <a:avLst/>
                <a:gdLst/>
                <a:ahLst/>
                <a:cxnLst/>
                <a:rect l="l" t="t" r="r" b="b"/>
                <a:pathLst>
                  <a:path w="2267" h="2485" extrusionOk="0">
                    <a:moveTo>
                      <a:pt x="1093" y="333"/>
                    </a:moveTo>
                    <a:cubicBezTo>
                      <a:pt x="1108" y="333"/>
                      <a:pt x="1122" y="333"/>
                      <a:pt x="1137" y="334"/>
                    </a:cubicBezTo>
                    <a:cubicBezTo>
                      <a:pt x="1151" y="333"/>
                      <a:pt x="1164" y="333"/>
                      <a:pt x="1178" y="333"/>
                    </a:cubicBezTo>
                    <a:cubicBezTo>
                      <a:pt x="1367" y="333"/>
                      <a:pt x="1547" y="420"/>
                      <a:pt x="1668" y="566"/>
                    </a:cubicBezTo>
                    <a:cubicBezTo>
                      <a:pt x="1783" y="709"/>
                      <a:pt x="1845" y="933"/>
                      <a:pt x="1845" y="1239"/>
                    </a:cubicBezTo>
                    <a:cubicBezTo>
                      <a:pt x="1845" y="1539"/>
                      <a:pt x="1783" y="1770"/>
                      <a:pt x="1668" y="1920"/>
                    </a:cubicBezTo>
                    <a:cubicBezTo>
                      <a:pt x="1521" y="2073"/>
                      <a:pt x="1327" y="2149"/>
                      <a:pt x="1134" y="2149"/>
                    </a:cubicBezTo>
                    <a:cubicBezTo>
                      <a:pt x="940" y="2149"/>
                      <a:pt x="746" y="2073"/>
                      <a:pt x="599" y="1920"/>
                    </a:cubicBezTo>
                    <a:cubicBezTo>
                      <a:pt x="477" y="1763"/>
                      <a:pt x="423" y="1539"/>
                      <a:pt x="423" y="1246"/>
                    </a:cubicBezTo>
                    <a:cubicBezTo>
                      <a:pt x="423" y="947"/>
                      <a:pt x="484" y="722"/>
                      <a:pt x="599" y="566"/>
                    </a:cubicBezTo>
                    <a:cubicBezTo>
                      <a:pt x="726" y="414"/>
                      <a:pt x="905" y="333"/>
                      <a:pt x="1093" y="333"/>
                    </a:cubicBezTo>
                    <a:close/>
                    <a:moveTo>
                      <a:pt x="1137" y="1"/>
                    </a:moveTo>
                    <a:cubicBezTo>
                      <a:pt x="776" y="1"/>
                      <a:pt x="491" y="110"/>
                      <a:pt x="293" y="321"/>
                    </a:cubicBezTo>
                    <a:cubicBezTo>
                      <a:pt x="96" y="538"/>
                      <a:pt x="1" y="845"/>
                      <a:pt x="1" y="1239"/>
                    </a:cubicBezTo>
                    <a:cubicBezTo>
                      <a:pt x="1" y="1641"/>
                      <a:pt x="96" y="1947"/>
                      <a:pt x="293" y="2164"/>
                    </a:cubicBezTo>
                    <a:cubicBezTo>
                      <a:pt x="491" y="2375"/>
                      <a:pt x="770" y="2484"/>
                      <a:pt x="1137" y="2484"/>
                    </a:cubicBezTo>
                    <a:cubicBezTo>
                      <a:pt x="1491" y="2484"/>
                      <a:pt x="1770" y="2375"/>
                      <a:pt x="1967" y="2158"/>
                    </a:cubicBezTo>
                    <a:cubicBezTo>
                      <a:pt x="2164" y="1940"/>
                      <a:pt x="2260" y="1634"/>
                      <a:pt x="2260" y="1246"/>
                    </a:cubicBezTo>
                    <a:cubicBezTo>
                      <a:pt x="2266" y="845"/>
                      <a:pt x="2164" y="545"/>
                      <a:pt x="1967" y="328"/>
                    </a:cubicBezTo>
                    <a:cubicBezTo>
                      <a:pt x="1770" y="110"/>
                      <a:pt x="1498" y="1"/>
                      <a:pt x="11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7005943" y="1165779"/>
                <a:ext cx="171911" cy="257441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2417" extrusionOk="0">
                    <a:moveTo>
                      <a:pt x="733" y="331"/>
                    </a:moveTo>
                    <a:cubicBezTo>
                      <a:pt x="850" y="331"/>
                      <a:pt x="970" y="366"/>
                      <a:pt x="1069" y="436"/>
                    </a:cubicBezTo>
                    <a:cubicBezTo>
                      <a:pt x="1157" y="511"/>
                      <a:pt x="1205" y="627"/>
                      <a:pt x="1198" y="743"/>
                    </a:cubicBezTo>
                    <a:cubicBezTo>
                      <a:pt x="1205" y="872"/>
                      <a:pt x="1157" y="994"/>
                      <a:pt x="1055" y="1076"/>
                    </a:cubicBezTo>
                    <a:cubicBezTo>
                      <a:pt x="960" y="1144"/>
                      <a:pt x="810" y="1178"/>
                      <a:pt x="613" y="1178"/>
                    </a:cubicBezTo>
                    <a:lnTo>
                      <a:pt x="402" y="1178"/>
                    </a:lnTo>
                    <a:lnTo>
                      <a:pt x="402" y="334"/>
                    </a:lnTo>
                    <a:lnTo>
                      <a:pt x="674" y="334"/>
                    </a:lnTo>
                    <a:cubicBezTo>
                      <a:pt x="694" y="332"/>
                      <a:pt x="713" y="331"/>
                      <a:pt x="733" y="331"/>
                    </a:cubicBezTo>
                    <a:close/>
                    <a:moveTo>
                      <a:pt x="1" y="1"/>
                    </a:moveTo>
                    <a:lnTo>
                      <a:pt x="1" y="2416"/>
                    </a:lnTo>
                    <a:lnTo>
                      <a:pt x="395" y="2416"/>
                    </a:lnTo>
                    <a:lnTo>
                      <a:pt x="395" y="1511"/>
                    </a:lnTo>
                    <a:lnTo>
                      <a:pt x="647" y="1511"/>
                    </a:lnTo>
                    <a:cubicBezTo>
                      <a:pt x="953" y="1511"/>
                      <a:pt x="1191" y="1443"/>
                      <a:pt x="1355" y="1314"/>
                    </a:cubicBezTo>
                    <a:cubicBezTo>
                      <a:pt x="1525" y="1171"/>
                      <a:pt x="1613" y="953"/>
                      <a:pt x="1599" y="736"/>
                    </a:cubicBezTo>
                    <a:cubicBezTo>
                      <a:pt x="1613" y="525"/>
                      <a:pt x="1531" y="321"/>
                      <a:pt x="1375" y="185"/>
                    </a:cubicBezTo>
                    <a:cubicBezTo>
                      <a:pt x="1225" y="62"/>
                      <a:pt x="994" y="1"/>
                      <a:pt x="6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7" name="Google Shape;487;p38"/>
          <p:cNvSpPr/>
          <p:nvPr/>
        </p:nvSpPr>
        <p:spPr>
          <a:xfrm>
            <a:off x="5916175" y="3223000"/>
            <a:ext cx="183000" cy="1584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8"/>
          <p:cNvSpPr txBox="1">
            <a:spLocks noGrp="1"/>
          </p:cNvSpPr>
          <p:nvPr>
            <p:ph type="title" idx="2"/>
          </p:nvPr>
        </p:nvSpPr>
        <p:spPr>
          <a:xfrm>
            <a:off x="2627251" y="787649"/>
            <a:ext cx="1148400" cy="11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/>
      <p:bldP spid="418" grpId="0" animBg="1"/>
      <p:bldP spid="4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40"/>
          <p:cNvGrpSpPr/>
          <p:nvPr/>
        </p:nvGrpSpPr>
        <p:grpSpPr>
          <a:xfrm>
            <a:off x="4883005" y="914981"/>
            <a:ext cx="3676075" cy="3823605"/>
            <a:chOff x="4754825" y="684447"/>
            <a:chExt cx="3676075" cy="3823605"/>
          </a:xfrm>
        </p:grpSpPr>
        <p:sp>
          <p:nvSpPr>
            <p:cNvPr id="511" name="Google Shape;511;p40"/>
            <p:cNvSpPr/>
            <p:nvPr/>
          </p:nvSpPr>
          <p:spPr>
            <a:xfrm>
              <a:off x="4754825" y="1182507"/>
              <a:ext cx="3675874" cy="2858011"/>
            </a:xfrm>
            <a:custGeom>
              <a:avLst/>
              <a:gdLst/>
              <a:ahLst/>
              <a:cxnLst/>
              <a:rect l="l" t="t" r="r" b="b"/>
              <a:pathLst>
                <a:path w="15799" h="12044" extrusionOk="0">
                  <a:moveTo>
                    <a:pt x="6477" y="1"/>
                  </a:moveTo>
                  <a:cubicBezTo>
                    <a:pt x="4290" y="1"/>
                    <a:pt x="2301" y="2107"/>
                    <a:pt x="1225" y="3943"/>
                  </a:cubicBezTo>
                  <a:cubicBezTo>
                    <a:pt x="0" y="6046"/>
                    <a:pt x="742" y="9277"/>
                    <a:pt x="3885" y="10522"/>
                  </a:cubicBezTo>
                  <a:cubicBezTo>
                    <a:pt x="5741" y="11261"/>
                    <a:pt x="7525" y="12043"/>
                    <a:pt x="9266" y="12043"/>
                  </a:cubicBezTo>
                  <a:cubicBezTo>
                    <a:pt x="10475" y="12043"/>
                    <a:pt x="11663" y="11667"/>
                    <a:pt x="12839" y="10638"/>
                  </a:cubicBezTo>
                  <a:cubicBezTo>
                    <a:pt x="15798" y="8046"/>
                    <a:pt x="13621" y="5399"/>
                    <a:pt x="11621" y="3624"/>
                  </a:cubicBezTo>
                  <a:cubicBezTo>
                    <a:pt x="9614" y="1848"/>
                    <a:pt x="9981" y="889"/>
                    <a:pt x="7437" y="140"/>
                  </a:cubicBezTo>
                  <a:cubicBezTo>
                    <a:pt x="7114" y="45"/>
                    <a:pt x="6793" y="1"/>
                    <a:pt x="6477" y="1"/>
                  </a:cubicBez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4755000" y="4416552"/>
              <a:ext cx="36759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513;p40"/>
            <p:cNvGrpSpPr/>
            <p:nvPr/>
          </p:nvGrpSpPr>
          <p:grpSpPr>
            <a:xfrm>
              <a:off x="6970025" y="684447"/>
              <a:ext cx="1277746" cy="3774623"/>
              <a:chOff x="6970025" y="684447"/>
              <a:chExt cx="1277746" cy="3774623"/>
            </a:xfrm>
          </p:grpSpPr>
          <p:sp>
            <p:nvSpPr>
              <p:cNvPr id="514" name="Google Shape;514;p40"/>
              <p:cNvSpPr/>
              <p:nvPr/>
            </p:nvSpPr>
            <p:spPr>
              <a:xfrm>
                <a:off x="7374704" y="937945"/>
                <a:ext cx="132303" cy="2418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218" extrusionOk="0">
                    <a:moveTo>
                      <a:pt x="151" y="0"/>
                    </a:moveTo>
                    <a:cubicBezTo>
                      <a:pt x="1" y="0"/>
                      <a:pt x="1" y="218"/>
                      <a:pt x="151" y="218"/>
                    </a:cubicBezTo>
                    <a:lnTo>
                      <a:pt x="1042" y="218"/>
                    </a:lnTo>
                    <a:cubicBezTo>
                      <a:pt x="1191" y="218"/>
                      <a:pt x="1191" y="0"/>
                      <a:pt x="10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5" name="Google Shape;515;p40"/>
              <p:cNvGrpSpPr/>
              <p:nvPr/>
            </p:nvGrpSpPr>
            <p:grpSpPr>
              <a:xfrm>
                <a:off x="6970025" y="684447"/>
                <a:ext cx="1277746" cy="3774623"/>
                <a:chOff x="6970025" y="684447"/>
                <a:chExt cx="1277746" cy="3774623"/>
              </a:xfrm>
            </p:grpSpPr>
            <p:sp>
              <p:nvSpPr>
                <p:cNvPr id="516" name="Google Shape;516;p40"/>
                <p:cNvSpPr/>
                <p:nvPr/>
              </p:nvSpPr>
              <p:spPr>
                <a:xfrm>
                  <a:off x="7578597" y="1328898"/>
                  <a:ext cx="65042" cy="313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28215" extrusionOk="0">
                      <a:moveTo>
                        <a:pt x="1" y="0"/>
                      </a:moveTo>
                      <a:lnTo>
                        <a:pt x="1" y="28215"/>
                      </a:lnTo>
                      <a:lnTo>
                        <a:pt x="586" y="28215"/>
                      </a:lnTo>
                      <a:lnTo>
                        <a:pt x="58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40"/>
                <p:cNvSpPr/>
                <p:nvPr/>
              </p:nvSpPr>
              <p:spPr>
                <a:xfrm>
                  <a:off x="7578597" y="1748584"/>
                  <a:ext cx="65042" cy="212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1919" extrusionOk="0">
                      <a:moveTo>
                        <a:pt x="1" y="0"/>
                      </a:moveTo>
                      <a:lnTo>
                        <a:pt x="1" y="1919"/>
                      </a:lnTo>
                      <a:lnTo>
                        <a:pt x="586" y="1919"/>
                      </a:lnTo>
                      <a:lnTo>
                        <a:pt x="5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40"/>
                <p:cNvSpPr/>
                <p:nvPr/>
              </p:nvSpPr>
              <p:spPr>
                <a:xfrm>
                  <a:off x="7428313" y="4406151"/>
                  <a:ext cx="365609" cy="5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" h="477" extrusionOk="0">
                      <a:moveTo>
                        <a:pt x="1" y="0"/>
                      </a:moveTo>
                      <a:lnTo>
                        <a:pt x="1" y="477"/>
                      </a:lnTo>
                      <a:lnTo>
                        <a:pt x="3294" y="477"/>
                      </a:lnTo>
                      <a:lnTo>
                        <a:pt x="329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40"/>
                <p:cNvSpPr/>
                <p:nvPr/>
              </p:nvSpPr>
              <p:spPr>
                <a:xfrm>
                  <a:off x="6970025" y="684447"/>
                  <a:ext cx="1277746" cy="1164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2" h="10496" extrusionOk="0">
                      <a:moveTo>
                        <a:pt x="5756" y="1"/>
                      </a:moveTo>
                      <a:cubicBezTo>
                        <a:pt x="4414" y="1"/>
                        <a:pt x="3072" y="513"/>
                        <a:pt x="2048" y="1537"/>
                      </a:cubicBezTo>
                      <a:cubicBezTo>
                        <a:pt x="0" y="3585"/>
                        <a:pt x="0" y="6911"/>
                        <a:pt x="2048" y="8959"/>
                      </a:cubicBezTo>
                      <a:cubicBezTo>
                        <a:pt x="3072" y="9983"/>
                        <a:pt x="4414" y="10495"/>
                        <a:pt x="5756" y="10495"/>
                      </a:cubicBezTo>
                      <a:cubicBezTo>
                        <a:pt x="7098" y="10495"/>
                        <a:pt x="8440" y="9983"/>
                        <a:pt x="9464" y="8959"/>
                      </a:cubicBezTo>
                      <a:cubicBezTo>
                        <a:pt x="11512" y="6911"/>
                        <a:pt x="11512" y="3585"/>
                        <a:pt x="9464" y="1537"/>
                      </a:cubicBezTo>
                      <a:cubicBezTo>
                        <a:pt x="8440" y="513"/>
                        <a:pt x="7098" y="1"/>
                        <a:pt x="575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40"/>
                <p:cNvSpPr/>
                <p:nvPr/>
              </p:nvSpPr>
              <p:spPr>
                <a:xfrm>
                  <a:off x="7066589" y="1167702"/>
                  <a:ext cx="439641" cy="377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1" h="3400" extrusionOk="0">
                      <a:moveTo>
                        <a:pt x="2267" y="229"/>
                      </a:moveTo>
                      <a:cubicBezTo>
                        <a:pt x="3083" y="229"/>
                        <a:pt x="3743" y="889"/>
                        <a:pt x="3743" y="1698"/>
                      </a:cubicBezTo>
                      <a:cubicBezTo>
                        <a:pt x="3743" y="2591"/>
                        <a:pt x="3014" y="3179"/>
                        <a:pt x="2256" y="3179"/>
                      </a:cubicBezTo>
                      <a:cubicBezTo>
                        <a:pt x="1894" y="3179"/>
                        <a:pt x="1525" y="3045"/>
                        <a:pt x="1226" y="2746"/>
                      </a:cubicBezTo>
                      <a:cubicBezTo>
                        <a:pt x="294" y="1814"/>
                        <a:pt x="953" y="229"/>
                        <a:pt x="2267" y="229"/>
                      </a:cubicBezTo>
                      <a:close/>
                      <a:moveTo>
                        <a:pt x="2256" y="0"/>
                      </a:moveTo>
                      <a:cubicBezTo>
                        <a:pt x="1839" y="0"/>
                        <a:pt x="1415" y="155"/>
                        <a:pt x="1069" y="501"/>
                      </a:cubicBezTo>
                      <a:cubicBezTo>
                        <a:pt x="1" y="1569"/>
                        <a:pt x="756" y="3399"/>
                        <a:pt x="2267" y="3399"/>
                      </a:cubicBezTo>
                      <a:cubicBezTo>
                        <a:pt x="3199" y="3392"/>
                        <a:pt x="3961" y="2637"/>
                        <a:pt x="3961" y="1698"/>
                      </a:cubicBezTo>
                      <a:cubicBezTo>
                        <a:pt x="3961" y="677"/>
                        <a:pt x="3126" y="0"/>
                        <a:pt x="22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40"/>
                <p:cNvSpPr/>
                <p:nvPr/>
              </p:nvSpPr>
              <p:spPr>
                <a:xfrm>
                  <a:off x="7648079" y="1167702"/>
                  <a:ext cx="440418" cy="377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8" h="3400" extrusionOk="0">
                      <a:moveTo>
                        <a:pt x="2273" y="229"/>
                      </a:moveTo>
                      <a:cubicBezTo>
                        <a:pt x="3083" y="229"/>
                        <a:pt x="3743" y="889"/>
                        <a:pt x="3743" y="1698"/>
                      </a:cubicBezTo>
                      <a:cubicBezTo>
                        <a:pt x="3743" y="2591"/>
                        <a:pt x="3017" y="3179"/>
                        <a:pt x="2259" y="3179"/>
                      </a:cubicBezTo>
                      <a:cubicBezTo>
                        <a:pt x="1896" y="3179"/>
                        <a:pt x="1527" y="3045"/>
                        <a:pt x="1225" y="2746"/>
                      </a:cubicBezTo>
                      <a:cubicBezTo>
                        <a:pt x="300" y="1814"/>
                        <a:pt x="953" y="229"/>
                        <a:pt x="2273" y="229"/>
                      </a:cubicBezTo>
                      <a:close/>
                      <a:moveTo>
                        <a:pt x="2257" y="0"/>
                      </a:moveTo>
                      <a:cubicBezTo>
                        <a:pt x="1840" y="0"/>
                        <a:pt x="1415" y="155"/>
                        <a:pt x="1069" y="501"/>
                      </a:cubicBezTo>
                      <a:cubicBezTo>
                        <a:pt x="1" y="1569"/>
                        <a:pt x="763" y="3399"/>
                        <a:pt x="2273" y="3399"/>
                      </a:cubicBezTo>
                      <a:cubicBezTo>
                        <a:pt x="3205" y="3392"/>
                        <a:pt x="3960" y="2637"/>
                        <a:pt x="3967" y="1698"/>
                      </a:cubicBezTo>
                      <a:cubicBezTo>
                        <a:pt x="3967" y="677"/>
                        <a:pt x="3130" y="0"/>
                        <a:pt x="225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40"/>
                <p:cNvSpPr/>
                <p:nvPr/>
              </p:nvSpPr>
              <p:spPr>
                <a:xfrm>
                  <a:off x="7629987" y="1080725"/>
                  <a:ext cx="283253" cy="33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2" h="3027" extrusionOk="0">
                      <a:moveTo>
                        <a:pt x="667" y="1258"/>
                      </a:moveTo>
                      <a:lnTo>
                        <a:pt x="2171" y="2421"/>
                      </a:lnTo>
                      <a:lnTo>
                        <a:pt x="266" y="2782"/>
                      </a:lnTo>
                      <a:lnTo>
                        <a:pt x="667" y="1258"/>
                      </a:lnTo>
                      <a:close/>
                      <a:moveTo>
                        <a:pt x="850" y="0"/>
                      </a:moveTo>
                      <a:cubicBezTo>
                        <a:pt x="809" y="0"/>
                        <a:pt x="768" y="23"/>
                        <a:pt x="749" y="74"/>
                      </a:cubicBezTo>
                      <a:lnTo>
                        <a:pt x="504" y="1006"/>
                      </a:lnTo>
                      <a:cubicBezTo>
                        <a:pt x="497" y="1026"/>
                        <a:pt x="490" y="1047"/>
                        <a:pt x="490" y="1067"/>
                      </a:cubicBezTo>
                      <a:lnTo>
                        <a:pt x="7" y="2890"/>
                      </a:lnTo>
                      <a:cubicBezTo>
                        <a:pt x="0" y="2924"/>
                        <a:pt x="7" y="2965"/>
                        <a:pt x="34" y="2992"/>
                      </a:cubicBezTo>
                      <a:cubicBezTo>
                        <a:pt x="55" y="3020"/>
                        <a:pt x="89" y="3027"/>
                        <a:pt x="116" y="3027"/>
                      </a:cubicBezTo>
                      <a:lnTo>
                        <a:pt x="137" y="3027"/>
                      </a:lnTo>
                      <a:lnTo>
                        <a:pt x="2457" y="2598"/>
                      </a:lnTo>
                      <a:cubicBezTo>
                        <a:pt x="2497" y="2584"/>
                        <a:pt x="2531" y="2550"/>
                        <a:pt x="2538" y="2509"/>
                      </a:cubicBezTo>
                      <a:cubicBezTo>
                        <a:pt x="2552" y="2469"/>
                        <a:pt x="2538" y="2428"/>
                        <a:pt x="2504" y="2401"/>
                      </a:cubicBezTo>
                      <a:lnTo>
                        <a:pt x="735" y="1026"/>
                      </a:lnTo>
                      <a:lnTo>
                        <a:pt x="967" y="135"/>
                      </a:lnTo>
                      <a:cubicBezTo>
                        <a:pt x="979" y="53"/>
                        <a:pt x="914" y="0"/>
                        <a:pt x="85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40"/>
                <p:cNvSpPr/>
                <p:nvPr/>
              </p:nvSpPr>
              <p:spPr>
                <a:xfrm>
                  <a:off x="7402452" y="1129428"/>
                  <a:ext cx="254062" cy="287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" h="2588" extrusionOk="0">
                      <a:moveTo>
                        <a:pt x="157" y="0"/>
                      </a:moveTo>
                      <a:cubicBezTo>
                        <a:pt x="75" y="0"/>
                        <a:pt x="0" y="100"/>
                        <a:pt x="71" y="186"/>
                      </a:cubicBezTo>
                      <a:lnTo>
                        <a:pt x="2084" y="2553"/>
                      </a:lnTo>
                      <a:cubicBezTo>
                        <a:pt x="2105" y="2574"/>
                        <a:pt x="2132" y="2588"/>
                        <a:pt x="2166" y="2588"/>
                      </a:cubicBezTo>
                      <a:cubicBezTo>
                        <a:pt x="2193" y="2588"/>
                        <a:pt x="2221" y="2581"/>
                        <a:pt x="2241" y="2567"/>
                      </a:cubicBezTo>
                      <a:cubicBezTo>
                        <a:pt x="2282" y="2526"/>
                        <a:pt x="2289" y="2458"/>
                        <a:pt x="2255" y="2411"/>
                      </a:cubicBezTo>
                      <a:lnTo>
                        <a:pt x="241" y="43"/>
                      </a:lnTo>
                      <a:cubicBezTo>
                        <a:pt x="216" y="13"/>
                        <a:pt x="186" y="0"/>
                        <a:pt x="15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40"/>
                <p:cNvSpPr/>
                <p:nvPr/>
              </p:nvSpPr>
              <p:spPr>
                <a:xfrm>
                  <a:off x="7303003" y="938389"/>
                  <a:ext cx="144290" cy="43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0" h="3881" extrusionOk="0">
                      <a:moveTo>
                        <a:pt x="799" y="1"/>
                      </a:moveTo>
                      <a:cubicBezTo>
                        <a:pt x="732" y="1"/>
                        <a:pt x="665" y="61"/>
                        <a:pt x="694" y="146"/>
                      </a:cubicBezTo>
                      <a:lnTo>
                        <a:pt x="1082" y="1275"/>
                      </a:lnTo>
                      <a:cubicBezTo>
                        <a:pt x="1035" y="1466"/>
                        <a:pt x="790" y="2459"/>
                        <a:pt x="708" y="2670"/>
                      </a:cubicBezTo>
                      <a:cubicBezTo>
                        <a:pt x="633" y="2860"/>
                        <a:pt x="205" y="3486"/>
                        <a:pt x="48" y="3711"/>
                      </a:cubicBezTo>
                      <a:cubicBezTo>
                        <a:pt x="0" y="3779"/>
                        <a:pt x="48" y="3874"/>
                        <a:pt x="137" y="3881"/>
                      </a:cubicBezTo>
                      <a:cubicBezTo>
                        <a:pt x="171" y="3881"/>
                        <a:pt x="205" y="3860"/>
                        <a:pt x="225" y="3833"/>
                      </a:cubicBezTo>
                      <a:cubicBezTo>
                        <a:pt x="286" y="3745"/>
                        <a:pt x="810" y="2990"/>
                        <a:pt x="905" y="2745"/>
                      </a:cubicBezTo>
                      <a:cubicBezTo>
                        <a:pt x="1001" y="2500"/>
                        <a:pt x="1286" y="1343"/>
                        <a:pt x="1300" y="1296"/>
                      </a:cubicBezTo>
                      <a:cubicBezTo>
                        <a:pt x="1300" y="1275"/>
                        <a:pt x="1300" y="1255"/>
                        <a:pt x="1300" y="1234"/>
                      </a:cubicBezTo>
                      <a:lnTo>
                        <a:pt x="899" y="78"/>
                      </a:lnTo>
                      <a:cubicBezTo>
                        <a:pt x="880" y="23"/>
                        <a:pt x="840" y="1"/>
                        <a:pt x="79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40"/>
                <p:cNvSpPr/>
                <p:nvPr/>
              </p:nvSpPr>
              <p:spPr>
                <a:xfrm>
                  <a:off x="7417103" y="1066525"/>
                  <a:ext cx="285473" cy="186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2" h="1685" extrusionOk="0">
                      <a:moveTo>
                        <a:pt x="165" y="1"/>
                      </a:moveTo>
                      <a:cubicBezTo>
                        <a:pt x="69" y="1"/>
                        <a:pt x="1" y="140"/>
                        <a:pt x="109" y="209"/>
                      </a:cubicBezTo>
                      <a:lnTo>
                        <a:pt x="2367" y="1665"/>
                      </a:lnTo>
                      <a:cubicBezTo>
                        <a:pt x="2381" y="1678"/>
                        <a:pt x="2401" y="1685"/>
                        <a:pt x="2422" y="1685"/>
                      </a:cubicBezTo>
                      <a:cubicBezTo>
                        <a:pt x="2531" y="1678"/>
                        <a:pt x="2572" y="1542"/>
                        <a:pt x="2483" y="1481"/>
                      </a:cubicBezTo>
                      <a:lnTo>
                        <a:pt x="224" y="18"/>
                      </a:lnTo>
                      <a:cubicBezTo>
                        <a:pt x="204" y="6"/>
                        <a:pt x="184" y="1"/>
                        <a:pt x="16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40"/>
                <p:cNvSpPr/>
                <p:nvPr/>
              </p:nvSpPr>
              <p:spPr>
                <a:xfrm>
                  <a:off x="7270482" y="1320466"/>
                  <a:ext cx="83244" cy="7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641" extrusionOk="0">
                      <a:moveTo>
                        <a:pt x="430" y="226"/>
                      </a:moveTo>
                      <a:cubicBezTo>
                        <a:pt x="484" y="226"/>
                        <a:pt x="532" y="267"/>
                        <a:pt x="532" y="321"/>
                      </a:cubicBezTo>
                      <a:cubicBezTo>
                        <a:pt x="532" y="382"/>
                        <a:pt x="480" y="424"/>
                        <a:pt x="428" y="424"/>
                      </a:cubicBezTo>
                      <a:cubicBezTo>
                        <a:pt x="404" y="424"/>
                        <a:pt x="381" y="415"/>
                        <a:pt x="362" y="396"/>
                      </a:cubicBezTo>
                      <a:cubicBezTo>
                        <a:pt x="293" y="335"/>
                        <a:pt x="341" y="226"/>
                        <a:pt x="430" y="226"/>
                      </a:cubicBezTo>
                      <a:close/>
                      <a:moveTo>
                        <a:pt x="428" y="1"/>
                      </a:moveTo>
                      <a:cubicBezTo>
                        <a:pt x="349" y="1"/>
                        <a:pt x="269" y="30"/>
                        <a:pt x="205" y="97"/>
                      </a:cubicBezTo>
                      <a:cubicBezTo>
                        <a:pt x="1" y="301"/>
                        <a:pt x="144" y="641"/>
                        <a:pt x="430" y="641"/>
                      </a:cubicBezTo>
                      <a:cubicBezTo>
                        <a:pt x="606" y="641"/>
                        <a:pt x="749" y="498"/>
                        <a:pt x="749" y="321"/>
                      </a:cubicBezTo>
                      <a:cubicBezTo>
                        <a:pt x="749" y="128"/>
                        <a:pt x="591" y="1"/>
                        <a:pt x="42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40"/>
                <p:cNvSpPr/>
                <p:nvPr/>
              </p:nvSpPr>
              <p:spPr>
                <a:xfrm>
                  <a:off x="7851972" y="1320466"/>
                  <a:ext cx="83244" cy="7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641" extrusionOk="0">
                      <a:moveTo>
                        <a:pt x="436" y="226"/>
                      </a:moveTo>
                      <a:cubicBezTo>
                        <a:pt x="565" y="226"/>
                        <a:pt x="565" y="423"/>
                        <a:pt x="436" y="423"/>
                      </a:cubicBezTo>
                      <a:cubicBezTo>
                        <a:pt x="300" y="423"/>
                        <a:pt x="300" y="226"/>
                        <a:pt x="436" y="226"/>
                      </a:cubicBezTo>
                      <a:close/>
                      <a:moveTo>
                        <a:pt x="431" y="1"/>
                      </a:moveTo>
                      <a:cubicBezTo>
                        <a:pt x="352" y="1"/>
                        <a:pt x="271" y="30"/>
                        <a:pt x="205" y="97"/>
                      </a:cubicBezTo>
                      <a:cubicBezTo>
                        <a:pt x="1" y="301"/>
                        <a:pt x="150" y="641"/>
                        <a:pt x="436" y="641"/>
                      </a:cubicBezTo>
                      <a:cubicBezTo>
                        <a:pt x="606" y="641"/>
                        <a:pt x="749" y="498"/>
                        <a:pt x="749" y="321"/>
                      </a:cubicBezTo>
                      <a:cubicBezTo>
                        <a:pt x="749" y="128"/>
                        <a:pt x="594" y="1"/>
                        <a:pt x="4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40"/>
                <p:cNvSpPr/>
                <p:nvPr/>
              </p:nvSpPr>
              <p:spPr>
                <a:xfrm>
                  <a:off x="7620885" y="1079837"/>
                  <a:ext cx="165490" cy="24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" h="225" extrusionOk="0">
                      <a:moveTo>
                        <a:pt x="137" y="0"/>
                      </a:moveTo>
                      <a:cubicBezTo>
                        <a:pt x="1" y="14"/>
                        <a:pt x="1" y="211"/>
                        <a:pt x="137" y="225"/>
                      </a:cubicBezTo>
                      <a:lnTo>
                        <a:pt x="1355" y="225"/>
                      </a:lnTo>
                      <a:cubicBezTo>
                        <a:pt x="1491" y="211"/>
                        <a:pt x="1491" y="14"/>
                        <a:pt x="135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9" name="Google Shape;529;p40"/>
            <p:cNvGrpSpPr/>
            <p:nvPr/>
          </p:nvGrpSpPr>
          <p:grpSpPr>
            <a:xfrm>
              <a:off x="4955956" y="1443055"/>
              <a:ext cx="3076601" cy="3016015"/>
              <a:chOff x="4955956" y="1443055"/>
              <a:chExt cx="3076601" cy="3016015"/>
            </a:xfrm>
          </p:grpSpPr>
          <p:sp>
            <p:nvSpPr>
              <p:cNvPr id="530" name="Google Shape;530;p40"/>
              <p:cNvSpPr/>
              <p:nvPr/>
            </p:nvSpPr>
            <p:spPr>
              <a:xfrm>
                <a:off x="6085748" y="3914022"/>
                <a:ext cx="134523" cy="185825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1675" extrusionOk="0">
                    <a:moveTo>
                      <a:pt x="388" y="0"/>
                    </a:moveTo>
                    <a:lnTo>
                      <a:pt x="0" y="1361"/>
                    </a:lnTo>
                    <a:lnTo>
                      <a:pt x="184" y="1579"/>
                    </a:lnTo>
                    <a:lnTo>
                      <a:pt x="789" y="1674"/>
                    </a:lnTo>
                    <a:lnTo>
                      <a:pt x="810" y="1307"/>
                    </a:lnTo>
                    <a:lnTo>
                      <a:pt x="1211" y="21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40"/>
              <p:cNvSpPr/>
              <p:nvPr/>
            </p:nvSpPr>
            <p:spPr>
              <a:xfrm>
                <a:off x="6057778" y="4036277"/>
                <a:ext cx="269712" cy="144444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1302" extrusionOk="0">
                    <a:moveTo>
                      <a:pt x="1123" y="1"/>
                    </a:moveTo>
                    <a:cubicBezTo>
                      <a:pt x="1082" y="164"/>
                      <a:pt x="932" y="286"/>
                      <a:pt x="762" y="293"/>
                    </a:cubicBezTo>
                    <a:cubicBezTo>
                      <a:pt x="742" y="295"/>
                      <a:pt x="723" y="296"/>
                      <a:pt x="705" y="296"/>
                    </a:cubicBezTo>
                    <a:cubicBezTo>
                      <a:pt x="442" y="296"/>
                      <a:pt x="388" y="121"/>
                      <a:pt x="293" y="89"/>
                    </a:cubicBezTo>
                    <a:cubicBezTo>
                      <a:pt x="288" y="87"/>
                      <a:pt x="284" y="87"/>
                      <a:pt x="279" y="87"/>
                    </a:cubicBezTo>
                    <a:cubicBezTo>
                      <a:pt x="187" y="87"/>
                      <a:pt x="87" y="396"/>
                      <a:pt x="48" y="538"/>
                    </a:cubicBezTo>
                    <a:cubicBezTo>
                      <a:pt x="0" y="681"/>
                      <a:pt x="28" y="810"/>
                      <a:pt x="150" y="878"/>
                    </a:cubicBezTo>
                    <a:cubicBezTo>
                      <a:pt x="232" y="926"/>
                      <a:pt x="851" y="1021"/>
                      <a:pt x="1014" y="1089"/>
                    </a:cubicBezTo>
                    <a:cubicBezTo>
                      <a:pt x="1168" y="1153"/>
                      <a:pt x="1473" y="1302"/>
                      <a:pt x="1820" y="1302"/>
                    </a:cubicBezTo>
                    <a:cubicBezTo>
                      <a:pt x="1842" y="1302"/>
                      <a:pt x="1863" y="1301"/>
                      <a:pt x="1885" y="1300"/>
                    </a:cubicBezTo>
                    <a:cubicBezTo>
                      <a:pt x="2259" y="1280"/>
                      <a:pt x="2429" y="1218"/>
                      <a:pt x="2409" y="1008"/>
                    </a:cubicBezTo>
                    <a:cubicBezTo>
                      <a:pt x="2388" y="803"/>
                      <a:pt x="2191" y="756"/>
                      <a:pt x="2110" y="729"/>
                    </a:cubicBezTo>
                    <a:cubicBezTo>
                      <a:pt x="2028" y="695"/>
                      <a:pt x="1837" y="654"/>
                      <a:pt x="1735" y="545"/>
                    </a:cubicBezTo>
                    <a:cubicBezTo>
                      <a:pt x="1633" y="443"/>
                      <a:pt x="1123" y="1"/>
                      <a:pt x="11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40"/>
              <p:cNvSpPr/>
              <p:nvPr/>
            </p:nvSpPr>
            <p:spPr>
              <a:xfrm>
                <a:off x="6181646" y="4053806"/>
                <a:ext cx="19757" cy="1653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49" extrusionOk="0">
                    <a:moveTo>
                      <a:pt x="156" y="1"/>
                    </a:moveTo>
                    <a:cubicBezTo>
                      <a:pt x="150" y="1"/>
                      <a:pt x="143" y="3"/>
                      <a:pt x="136" y="6"/>
                    </a:cubicBezTo>
                    <a:lnTo>
                      <a:pt x="7" y="108"/>
                    </a:lnTo>
                    <a:cubicBezTo>
                      <a:pt x="0" y="115"/>
                      <a:pt x="0" y="128"/>
                      <a:pt x="7" y="135"/>
                    </a:cubicBezTo>
                    <a:cubicBezTo>
                      <a:pt x="14" y="142"/>
                      <a:pt x="21" y="149"/>
                      <a:pt x="27" y="149"/>
                    </a:cubicBezTo>
                    <a:cubicBezTo>
                      <a:pt x="27" y="142"/>
                      <a:pt x="34" y="142"/>
                      <a:pt x="41" y="135"/>
                    </a:cubicBezTo>
                    <a:lnTo>
                      <a:pt x="170" y="33"/>
                    </a:lnTo>
                    <a:cubicBezTo>
                      <a:pt x="177" y="26"/>
                      <a:pt x="177" y="13"/>
                      <a:pt x="170" y="6"/>
                    </a:cubicBezTo>
                    <a:cubicBezTo>
                      <a:pt x="167" y="3"/>
                      <a:pt x="162" y="1"/>
                      <a:pt x="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40"/>
              <p:cNvSpPr/>
              <p:nvPr/>
            </p:nvSpPr>
            <p:spPr>
              <a:xfrm>
                <a:off x="6194410" y="4066120"/>
                <a:ext cx="20312" cy="16308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47" extrusionOk="0">
                    <a:moveTo>
                      <a:pt x="153" y="1"/>
                    </a:moveTo>
                    <a:cubicBezTo>
                      <a:pt x="150" y="1"/>
                      <a:pt x="147" y="2"/>
                      <a:pt x="144" y="4"/>
                    </a:cubicBezTo>
                    <a:lnTo>
                      <a:pt x="8" y="106"/>
                    </a:lnTo>
                    <a:cubicBezTo>
                      <a:pt x="1" y="113"/>
                      <a:pt x="1" y="133"/>
                      <a:pt x="8" y="140"/>
                    </a:cubicBezTo>
                    <a:cubicBezTo>
                      <a:pt x="14" y="147"/>
                      <a:pt x="21" y="147"/>
                      <a:pt x="28" y="147"/>
                    </a:cubicBezTo>
                    <a:cubicBezTo>
                      <a:pt x="28" y="147"/>
                      <a:pt x="35" y="147"/>
                      <a:pt x="35" y="140"/>
                    </a:cubicBezTo>
                    <a:lnTo>
                      <a:pt x="171" y="38"/>
                    </a:lnTo>
                    <a:cubicBezTo>
                      <a:pt x="182" y="26"/>
                      <a:pt x="170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40"/>
              <p:cNvSpPr/>
              <p:nvPr/>
            </p:nvSpPr>
            <p:spPr>
              <a:xfrm>
                <a:off x="6207285" y="4078213"/>
                <a:ext cx="20978" cy="16308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47" extrusionOk="0">
                    <a:moveTo>
                      <a:pt x="150" y="1"/>
                    </a:moveTo>
                    <a:cubicBezTo>
                      <a:pt x="148" y="1"/>
                      <a:pt x="145" y="2"/>
                      <a:pt x="143" y="4"/>
                    </a:cubicBezTo>
                    <a:lnTo>
                      <a:pt x="14" y="106"/>
                    </a:lnTo>
                    <a:cubicBezTo>
                      <a:pt x="1" y="119"/>
                      <a:pt x="1" y="126"/>
                      <a:pt x="14" y="140"/>
                    </a:cubicBezTo>
                    <a:cubicBezTo>
                      <a:pt x="14" y="146"/>
                      <a:pt x="21" y="146"/>
                      <a:pt x="28" y="146"/>
                    </a:cubicBezTo>
                    <a:cubicBezTo>
                      <a:pt x="35" y="146"/>
                      <a:pt x="35" y="146"/>
                      <a:pt x="41" y="140"/>
                    </a:cubicBezTo>
                    <a:lnTo>
                      <a:pt x="171" y="38"/>
                    </a:lnTo>
                    <a:cubicBezTo>
                      <a:pt x="188" y="32"/>
                      <a:pt x="166" y="1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40"/>
              <p:cNvSpPr/>
              <p:nvPr/>
            </p:nvSpPr>
            <p:spPr>
              <a:xfrm>
                <a:off x="6058555" y="4102731"/>
                <a:ext cx="268935" cy="78767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710" extrusionOk="0">
                    <a:moveTo>
                      <a:pt x="21" y="0"/>
                    </a:moveTo>
                    <a:lnTo>
                      <a:pt x="21" y="0"/>
                    </a:lnTo>
                    <a:cubicBezTo>
                      <a:pt x="0" y="109"/>
                      <a:pt x="48" y="225"/>
                      <a:pt x="143" y="279"/>
                    </a:cubicBezTo>
                    <a:cubicBezTo>
                      <a:pt x="232" y="334"/>
                      <a:pt x="844" y="422"/>
                      <a:pt x="1007" y="490"/>
                    </a:cubicBezTo>
                    <a:cubicBezTo>
                      <a:pt x="1161" y="554"/>
                      <a:pt x="1467" y="710"/>
                      <a:pt x="1816" y="710"/>
                    </a:cubicBezTo>
                    <a:cubicBezTo>
                      <a:pt x="1836" y="710"/>
                      <a:pt x="1857" y="709"/>
                      <a:pt x="1878" y="708"/>
                    </a:cubicBezTo>
                    <a:cubicBezTo>
                      <a:pt x="2252" y="687"/>
                      <a:pt x="2422" y="626"/>
                      <a:pt x="2402" y="415"/>
                    </a:cubicBezTo>
                    <a:cubicBezTo>
                      <a:pt x="2402" y="409"/>
                      <a:pt x="2402" y="395"/>
                      <a:pt x="2402" y="388"/>
                    </a:cubicBezTo>
                    <a:cubicBezTo>
                      <a:pt x="2245" y="449"/>
                      <a:pt x="2082" y="490"/>
                      <a:pt x="1919" y="511"/>
                    </a:cubicBezTo>
                    <a:cubicBezTo>
                      <a:pt x="1908" y="511"/>
                      <a:pt x="1897" y="512"/>
                      <a:pt x="1885" y="512"/>
                    </a:cubicBezTo>
                    <a:cubicBezTo>
                      <a:pt x="1669" y="512"/>
                      <a:pt x="1313" y="398"/>
                      <a:pt x="1062" y="320"/>
                    </a:cubicBezTo>
                    <a:cubicBezTo>
                      <a:pt x="796" y="238"/>
                      <a:pt x="456" y="204"/>
                      <a:pt x="320" y="157"/>
                    </a:cubicBezTo>
                    <a:cubicBezTo>
                      <a:pt x="218" y="109"/>
                      <a:pt x="116" y="62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40"/>
              <p:cNvSpPr/>
              <p:nvPr/>
            </p:nvSpPr>
            <p:spPr>
              <a:xfrm>
                <a:off x="6031362" y="2716979"/>
                <a:ext cx="354954" cy="1258281"/>
              </a:xfrm>
              <a:custGeom>
                <a:avLst/>
                <a:gdLst/>
                <a:ahLst/>
                <a:cxnLst/>
                <a:rect l="l" t="t" r="r" b="b"/>
                <a:pathLst>
                  <a:path w="3198" h="11342" extrusionOk="0">
                    <a:moveTo>
                      <a:pt x="1062" y="0"/>
                    </a:moveTo>
                    <a:cubicBezTo>
                      <a:pt x="1062" y="0"/>
                      <a:pt x="102" y="510"/>
                      <a:pt x="0" y="1197"/>
                    </a:cubicBezTo>
                    <a:lnTo>
                      <a:pt x="1143" y="7103"/>
                    </a:lnTo>
                    <a:lnTo>
                      <a:pt x="300" y="11294"/>
                    </a:lnTo>
                    <a:lnTo>
                      <a:pt x="1810" y="11342"/>
                    </a:lnTo>
                    <a:cubicBezTo>
                      <a:pt x="1810" y="11342"/>
                      <a:pt x="3150" y="7443"/>
                      <a:pt x="3171" y="6892"/>
                    </a:cubicBezTo>
                    <a:cubicBezTo>
                      <a:pt x="3198" y="6266"/>
                      <a:pt x="2919" y="1524"/>
                      <a:pt x="2919" y="1524"/>
                    </a:cubicBez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40"/>
              <p:cNvSpPr/>
              <p:nvPr/>
            </p:nvSpPr>
            <p:spPr>
              <a:xfrm>
                <a:off x="6121932" y="4001775"/>
                <a:ext cx="317661" cy="192370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1734" extrusionOk="0">
                    <a:moveTo>
                      <a:pt x="2590" y="1"/>
                    </a:moveTo>
                    <a:cubicBezTo>
                      <a:pt x="2561" y="1"/>
                      <a:pt x="2530" y="8"/>
                      <a:pt x="2498" y="26"/>
                    </a:cubicBezTo>
                    <a:lnTo>
                      <a:pt x="164" y="1380"/>
                    </a:lnTo>
                    <a:cubicBezTo>
                      <a:pt x="1" y="1482"/>
                      <a:pt x="69" y="1734"/>
                      <a:pt x="259" y="1734"/>
                    </a:cubicBezTo>
                    <a:cubicBezTo>
                      <a:pt x="293" y="1734"/>
                      <a:pt x="327" y="1727"/>
                      <a:pt x="354" y="1706"/>
                    </a:cubicBezTo>
                    <a:lnTo>
                      <a:pt x="2688" y="352"/>
                    </a:lnTo>
                    <a:cubicBezTo>
                      <a:pt x="2861" y="243"/>
                      <a:pt x="2755" y="1"/>
                      <a:pt x="25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40"/>
              <p:cNvSpPr/>
              <p:nvPr/>
            </p:nvSpPr>
            <p:spPr>
              <a:xfrm>
                <a:off x="6066103" y="4130022"/>
                <a:ext cx="160162" cy="85868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774" extrusionOk="0">
                    <a:moveTo>
                      <a:pt x="195" y="0"/>
                    </a:moveTo>
                    <a:cubicBezTo>
                      <a:pt x="146" y="0"/>
                      <a:pt x="98" y="33"/>
                      <a:pt x="82" y="88"/>
                    </a:cubicBezTo>
                    <a:lnTo>
                      <a:pt x="21" y="292"/>
                    </a:lnTo>
                    <a:cubicBezTo>
                      <a:pt x="0" y="360"/>
                      <a:pt x="41" y="421"/>
                      <a:pt x="102" y="441"/>
                    </a:cubicBezTo>
                    <a:lnTo>
                      <a:pt x="1218" y="768"/>
                    </a:lnTo>
                    <a:cubicBezTo>
                      <a:pt x="1229" y="772"/>
                      <a:pt x="1240" y="773"/>
                      <a:pt x="1251" y="773"/>
                    </a:cubicBezTo>
                    <a:cubicBezTo>
                      <a:pt x="1302" y="773"/>
                      <a:pt x="1351" y="737"/>
                      <a:pt x="1368" y="686"/>
                    </a:cubicBezTo>
                    <a:lnTo>
                      <a:pt x="1422" y="476"/>
                    </a:lnTo>
                    <a:cubicBezTo>
                      <a:pt x="1443" y="414"/>
                      <a:pt x="1409" y="346"/>
                      <a:pt x="1341" y="333"/>
                    </a:cubicBezTo>
                    <a:lnTo>
                      <a:pt x="232" y="6"/>
                    </a:lnTo>
                    <a:cubicBezTo>
                      <a:pt x="220" y="2"/>
                      <a:pt x="207" y="0"/>
                      <a:pt x="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40"/>
              <p:cNvSpPr/>
              <p:nvPr/>
            </p:nvSpPr>
            <p:spPr>
              <a:xfrm>
                <a:off x="6838610" y="3310175"/>
                <a:ext cx="1163756" cy="1118719"/>
              </a:xfrm>
              <a:custGeom>
                <a:avLst/>
                <a:gdLst/>
                <a:ahLst/>
                <a:cxnLst/>
                <a:rect l="l" t="t" r="r" b="b"/>
                <a:pathLst>
                  <a:path w="10485" h="10084" extrusionOk="0">
                    <a:moveTo>
                      <a:pt x="5443" y="803"/>
                    </a:moveTo>
                    <a:cubicBezTo>
                      <a:pt x="7151" y="803"/>
                      <a:pt x="8695" y="1838"/>
                      <a:pt x="9355" y="3423"/>
                    </a:cubicBezTo>
                    <a:cubicBezTo>
                      <a:pt x="10008" y="5001"/>
                      <a:pt x="9648" y="6825"/>
                      <a:pt x="8437" y="8036"/>
                    </a:cubicBezTo>
                    <a:cubicBezTo>
                      <a:pt x="7627" y="8846"/>
                      <a:pt x="6542" y="9278"/>
                      <a:pt x="5439" y="9278"/>
                    </a:cubicBezTo>
                    <a:cubicBezTo>
                      <a:pt x="4893" y="9278"/>
                      <a:pt x="4342" y="9173"/>
                      <a:pt x="3817" y="8954"/>
                    </a:cubicBezTo>
                    <a:cubicBezTo>
                      <a:pt x="2239" y="8301"/>
                      <a:pt x="1205" y="6757"/>
                      <a:pt x="1205" y="5042"/>
                    </a:cubicBezTo>
                    <a:cubicBezTo>
                      <a:pt x="1205" y="2702"/>
                      <a:pt x="3103" y="810"/>
                      <a:pt x="5443" y="803"/>
                    </a:cubicBezTo>
                    <a:close/>
                    <a:moveTo>
                      <a:pt x="5443" y="1"/>
                    </a:moveTo>
                    <a:cubicBezTo>
                      <a:pt x="3402" y="1"/>
                      <a:pt x="1565" y="1225"/>
                      <a:pt x="783" y="3110"/>
                    </a:cubicBezTo>
                    <a:cubicBezTo>
                      <a:pt x="0" y="4994"/>
                      <a:pt x="436" y="7165"/>
                      <a:pt x="1878" y="8607"/>
                    </a:cubicBezTo>
                    <a:cubicBezTo>
                      <a:pt x="2843" y="9572"/>
                      <a:pt x="4132" y="10084"/>
                      <a:pt x="5444" y="10084"/>
                    </a:cubicBezTo>
                    <a:cubicBezTo>
                      <a:pt x="6092" y="10084"/>
                      <a:pt x="6745" y="9959"/>
                      <a:pt x="7369" y="9702"/>
                    </a:cubicBezTo>
                    <a:cubicBezTo>
                      <a:pt x="9253" y="8920"/>
                      <a:pt x="10485" y="7083"/>
                      <a:pt x="10485" y="5042"/>
                    </a:cubicBezTo>
                    <a:cubicBezTo>
                      <a:pt x="10485" y="2259"/>
                      <a:pt x="8226" y="1"/>
                      <a:pt x="5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40"/>
              <p:cNvSpPr/>
              <p:nvPr/>
            </p:nvSpPr>
            <p:spPr>
              <a:xfrm>
                <a:off x="4987699" y="3310175"/>
                <a:ext cx="1163867" cy="1118719"/>
              </a:xfrm>
              <a:custGeom>
                <a:avLst/>
                <a:gdLst/>
                <a:ahLst/>
                <a:cxnLst/>
                <a:rect l="l" t="t" r="r" b="b"/>
                <a:pathLst>
                  <a:path w="10486" h="10084" extrusionOk="0">
                    <a:moveTo>
                      <a:pt x="5444" y="803"/>
                    </a:moveTo>
                    <a:cubicBezTo>
                      <a:pt x="7151" y="803"/>
                      <a:pt x="8696" y="1838"/>
                      <a:pt x="9356" y="3423"/>
                    </a:cubicBezTo>
                    <a:cubicBezTo>
                      <a:pt x="10009" y="5001"/>
                      <a:pt x="9648" y="6825"/>
                      <a:pt x="8437" y="8036"/>
                    </a:cubicBezTo>
                    <a:cubicBezTo>
                      <a:pt x="7627" y="8846"/>
                      <a:pt x="6543" y="9278"/>
                      <a:pt x="5439" y="9278"/>
                    </a:cubicBezTo>
                    <a:cubicBezTo>
                      <a:pt x="4893" y="9278"/>
                      <a:pt x="4342" y="9173"/>
                      <a:pt x="3818" y="8954"/>
                    </a:cubicBezTo>
                    <a:cubicBezTo>
                      <a:pt x="2239" y="8301"/>
                      <a:pt x="1205" y="6757"/>
                      <a:pt x="1205" y="5042"/>
                    </a:cubicBezTo>
                    <a:cubicBezTo>
                      <a:pt x="1205" y="2702"/>
                      <a:pt x="3103" y="810"/>
                      <a:pt x="5444" y="803"/>
                    </a:cubicBezTo>
                    <a:close/>
                    <a:moveTo>
                      <a:pt x="5444" y="1"/>
                    </a:moveTo>
                    <a:cubicBezTo>
                      <a:pt x="3403" y="1"/>
                      <a:pt x="1566" y="1225"/>
                      <a:pt x="783" y="3110"/>
                    </a:cubicBezTo>
                    <a:cubicBezTo>
                      <a:pt x="1" y="4994"/>
                      <a:pt x="436" y="7165"/>
                      <a:pt x="1879" y="8607"/>
                    </a:cubicBezTo>
                    <a:cubicBezTo>
                      <a:pt x="2844" y="9572"/>
                      <a:pt x="4132" y="10084"/>
                      <a:pt x="5444" y="10084"/>
                    </a:cubicBezTo>
                    <a:cubicBezTo>
                      <a:pt x="6092" y="10084"/>
                      <a:pt x="6746" y="9959"/>
                      <a:pt x="7369" y="9702"/>
                    </a:cubicBezTo>
                    <a:cubicBezTo>
                      <a:pt x="9254" y="8920"/>
                      <a:pt x="10485" y="7083"/>
                      <a:pt x="10485" y="5042"/>
                    </a:cubicBezTo>
                    <a:cubicBezTo>
                      <a:pt x="10485" y="2259"/>
                      <a:pt x="8226" y="1"/>
                      <a:pt x="5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40"/>
              <p:cNvSpPr/>
              <p:nvPr/>
            </p:nvSpPr>
            <p:spPr>
              <a:xfrm>
                <a:off x="6806866" y="3280332"/>
                <a:ext cx="1225690" cy="1178738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0625" extrusionOk="0">
                    <a:moveTo>
                      <a:pt x="5729" y="535"/>
                    </a:moveTo>
                    <a:cubicBezTo>
                      <a:pt x="8362" y="535"/>
                      <a:pt x="10498" y="2678"/>
                      <a:pt x="10498" y="5311"/>
                    </a:cubicBezTo>
                    <a:cubicBezTo>
                      <a:pt x="10498" y="7243"/>
                      <a:pt x="9335" y="8985"/>
                      <a:pt x="7553" y="9720"/>
                    </a:cubicBezTo>
                    <a:cubicBezTo>
                      <a:pt x="6961" y="9966"/>
                      <a:pt x="6340" y="10085"/>
                      <a:pt x="5725" y="10085"/>
                    </a:cubicBezTo>
                    <a:cubicBezTo>
                      <a:pt x="4484" y="10085"/>
                      <a:pt x="3264" y="9600"/>
                      <a:pt x="2355" y="8686"/>
                    </a:cubicBezTo>
                    <a:cubicBezTo>
                      <a:pt x="987" y="7318"/>
                      <a:pt x="579" y="5270"/>
                      <a:pt x="1314" y="3481"/>
                    </a:cubicBezTo>
                    <a:cubicBezTo>
                      <a:pt x="2055" y="1698"/>
                      <a:pt x="3797" y="535"/>
                      <a:pt x="5729" y="535"/>
                    </a:cubicBezTo>
                    <a:close/>
                    <a:moveTo>
                      <a:pt x="5730" y="1"/>
                    </a:moveTo>
                    <a:cubicBezTo>
                      <a:pt x="4347" y="1"/>
                      <a:pt x="2988" y="541"/>
                      <a:pt x="1974" y="1555"/>
                    </a:cubicBezTo>
                    <a:cubicBezTo>
                      <a:pt x="456" y="3073"/>
                      <a:pt x="1" y="5359"/>
                      <a:pt x="824" y="7345"/>
                    </a:cubicBezTo>
                    <a:cubicBezTo>
                      <a:pt x="1640" y="9325"/>
                      <a:pt x="3579" y="10625"/>
                      <a:pt x="5729" y="10625"/>
                    </a:cubicBezTo>
                    <a:cubicBezTo>
                      <a:pt x="8661" y="10618"/>
                      <a:pt x="11036" y="8243"/>
                      <a:pt x="11043" y="5311"/>
                    </a:cubicBezTo>
                    <a:cubicBezTo>
                      <a:pt x="11036" y="3161"/>
                      <a:pt x="9743" y="1229"/>
                      <a:pt x="7763" y="406"/>
                    </a:cubicBezTo>
                    <a:cubicBezTo>
                      <a:pt x="7106" y="133"/>
                      <a:pt x="6415" y="1"/>
                      <a:pt x="57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40"/>
              <p:cNvSpPr/>
              <p:nvPr/>
            </p:nvSpPr>
            <p:spPr>
              <a:xfrm>
                <a:off x="4955956" y="3280332"/>
                <a:ext cx="1225024" cy="1178738"/>
              </a:xfrm>
              <a:custGeom>
                <a:avLst/>
                <a:gdLst/>
                <a:ahLst/>
                <a:cxnLst/>
                <a:rect l="l" t="t" r="r" b="b"/>
                <a:pathLst>
                  <a:path w="11037" h="10625" extrusionOk="0">
                    <a:moveTo>
                      <a:pt x="5730" y="535"/>
                    </a:moveTo>
                    <a:cubicBezTo>
                      <a:pt x="8363" y="535"/>
                      <a:pt x="10499" y="2678"/>
                      <a:pt x="10499" y="5311"/>
                    </a:cubicBezTo>
                    <a:cubicBezTo>
                      <a:pt x="10499" y="7243"/>
                      <a:pt x="9335" y="8985"/>
                      <a:pt x="7553" y="9720"/>
                    </a:cubicBezTo>
                    <a:cubicBezTo>
                      <a:pt x="6962" y="9966"/>
                      <a:pt x="6341" y="10085"/>
                      <a:pt x="5725" y="10085"/>
                    </a:cubicBezTo>
                    <a:cubicBezTo>
                      <a:pt x="4484" y="10085"/>
                      <a:pt x="3265" y="9600"/>
                      <a:pt x="2355" y="8686"/>
                    </a:cubicBezTo>
                    <a:cubicBezTo>
                      <a:pt x="988" y="7318"/>
                      <a:pt x="579" y="5270"/>
                      <a:pt x="1314" y="3481"/>
                    </a:cubicBezTo>
                    <a:cubicBezTo>
                      <a:pt x="2056" y="1698"/>
                      <a:pt x="3797" y="535"/>
                      <a:pt x="5730" y="535"/>
                    </a:cubicBezTo>
                    <a:close/>
                    <a:moveTo>
                      <a:pt x="5729" y="1"/>
                    </a:moveTo>
                    <a:cubicBezTo>
                      <a:pt x="4348" y="1"/>
                      <a:pt x="2989" y="541"/>
                      <a:pt x="1974" y="1555"/>
                    </a:cubicBezTo>
                    <a:cubicBezTo>
                      <a:pt x="450" y="3073"/>
                      <a:pt x="1" y="5359"/>
                      <a:pt x="817" y="7345"/>
                    </a:cubicBezTo>
                    <a:cubicBezTo>
                      <a:pt x="1641" y="9325"/>
                      <a:pt x="3580" y="10625"/>
                      <a:pt x="5730" y="10625"/>
                    </a:cubicBezTo>
                    <a:cubicBezTo>
                      <a:pt x="8662" y="10618"/>
                      <a:pt x="11036" y="8243"/>
                      <a:pt x="11036" y="5311"/>
                    </a:cubicBezTo>
                    <a:cubicBezTo>
                      <a:pt x="11036" y="3161"/>
                      <a:pt x="9744" y="1229"/>
                      <a:pt x="7757" y="406"/>
                    </a:cubicBezTo>
                    <a:cubicBezTo>
                      <a:pt x="7101" y="133"/>
                      <a:pt x="6412" y="1"/>
                      <a:pt x="57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40"/>
              <p:cNvSpPr/>
              <p:nvPr/>
            </p:nvSpPr>
            <p:spPr>
              <a:xfrm>
                <a:off x="5541996" y="3024172"/>
                <a:ext cx="895709" cy="1025862"/>
              </a:xfrm>
              <a:custGeom>
                <a:avLst/>
                <a:gdLst/>
                <a:ahLst/>
                <a:cxnLst/>
                <a:rect l="l" t="t" r="r" b="b"/>
                <a:pathLst>
                  <a:path w="8070" h="9247" extrusionOk="0">
                    <a:moveTo>
                      <a:pt x="6151" y="3429"/>
                    </a:moveTo>
                    <a:lnTo>
                      <a:pt x="7559" y="8763"/>
                    </a:lnTo>
                    <a:lnTo>
                      <a:pt x="892" y="7511"/>
                    </a:lnTo>
                    <a:lnTo>
                      <a:pt x="6151" y="3429"/>
                    </a:lnTo>
                    <a:close/>
                    <a:moveTo>
                      <a:pt x="5641" y="0"/>
                    </a:moveTo>
                    <a:lnTo>
                      <a:pt x="5273" y="95"/>
                    </a:lnTo>
                    <a:lnTo>
                      <a:pt x="6049" y="3034"/>
                    </a:lnTo>
                    <a:lnTo>
                      <a:pt x="1" y="7729"/>
                    </a:lnTo>
                    <a:lnTo>
                      <a:pt x="8070" y="9246"/>
                    </a:lnTo>
                    <a:lnTo>
                      <a:pt x="56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40"/>
              <p:cNvSpPr/>
              <p:nvPr/>
            </p:nvSpPr>
            <p:spPr>
              <a:xfrm>
                <a:off x="6393086" y="3174274"/>
                <a:ext cx="742429" cy="862115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7771" extrusionOk="0">
                    <a:moveTo>
                      <a:pt x="6402" y="1"/>
                    </a:moveTo>
                    <a:lnTo>
                      <a:pt x="0" y="7526"/>
                    </a:lnTo>
                    <a:lnTo>
                      <a:pt x="286" y="7771"/>
                    </a:lnTo>
                    <a:lnTo>
                      <a:pt x="6688" y="246"/>
                    </a:lnTo>
                    <a:lnTo>
                      <a:pt x="64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40"/>
              <p:cNvSpPr/>
              <p:nvPr/>
            </p:nvSpPr>
            <p:spPr>
              <a:xfrm>
                <a:off x="7047720" y="2557004"/>
                <a:ext cx="421550" cy="1333721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2022" extrusionOk="0">
                    <a:moveTo>
                      <a:pt x="1454" y="0"/>
                    </a:moveTo>
                    <a:cubicBezTo>
                      <a:pt x="1382" y="0"/>
                      <a:pt x="1311" y="39"/>
                      <a:pt x="1280" y="129"/>
                    </a:cubicBezTo>
                    <a:lnTo>
                      <a:pt x="14" y="3823"/>
                    </a:lnTo>
                    <a:cubicBezTo>
                      <a:pt x="8" y="3857"/>
                      <a:pt x="1" y="3891"/>
                      <a:pt x="14" y="3925"/>
                    </a:cubicBezTo>
                    <a:cubicBezTo>
                      <a:pt x="49" y="4082"/>
                      <a:pt x="940" y="7735"/>
                      <a:pt x="1246" y="8518"/>
                    </a:cubicBezTo>
                    <a:cubicBezTo>
                      <a:pt x="1545" y="9300"/>
                      <a:pt x="3328" y="11831"/>
                      <a:pt x="3403" y="11940"/>
                    </a:cubicBezTo>
                    <a:cubicBezTo>
                      <a:pt x="3437" y="11988"/>
                      <a:pt x="3498" y="12022"/>
                      <a:pt x="3559" y="12022"/>
                    </a:cubicBezTo>
                    <a:cubicBezTo>
                      <a:pt x="3709" y="12022"/>
                      <a:pt x="3797" y="11845"/>
                      <a:pt x="3709" y="11722"/>
                    </a:cubicBezTo>
                    <a:cubicBezTo>
                      <a:pt x="3695" y="11702"/>
                      <a:pt x="1885" y="9123"/>
                      <a:pt x="1600" y="8382"/>
                    </a:cubicBezTo>
                    <a:cubicBezTo>
                      <a:pt x="1328" y="7681"/>
                      <a:pt x="504" y="4354"/>
                      <a:pt x="389" y="3891"/>
                    </a:cubicBezTo>
                    <a:lnTo>
                      <a:pt x="1641" y="251"/>
                    </a:lnTo>
                    <a:cubicBezTo>
                      <a:pt x="1691" y="104"/>
                      <a:pt x="1571" y="0"/>
                      <a:pt x="14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40"/>
              <p:cNvSpPr/>
              <p:nvPr/>
            </p:nvSpPr>
            <p:spPr>
              <a:xfrm>
                <a:off x="6260117" y="2970588"/>
                <a:ext cx="820235" cy="549486"/>
              </a:xfrm>
              <a:custGeom>
                <a:avLst/>
                <a:gdLst/>
                <a:ahLst/>
                <a:cxnLst/>
                <a:rect l="l" t="t" r="r" b="b"/>
                <a:pathLst>
                  <a:path w="7390" h="4953" extrusionOk="0">
                    <a:moveTo>
                      <a:pt x="7185" y="0"/>
                    </a:moveTo>
                    <a:lnTo>
                      <a:pt x="1" y="4640"/>
                    </a:lnTo>
                    <a:lnTo>
                      <a:pt x="205" y="4953"/>
                    </a:lnTo>
                    <a:lnTo>
                      <a:pt x="7389" y="313"/>
                    </a:lnTo>
                    <a:lnTo>
                      <a:pt x="71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40"/>
              <p:cNvSpPr/>
              <p:nvPr/>
            </p:nvSpPr>
            <p:spPr>
              <a:xfrm>
                <a:off x="7368710" y="3795538"/>
                <a:ext cx="147398" cy="147994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334" extrusionOk="0">
                    <a:moveTo>
                      <a:pt x="667" y="0"/>
                    </a:moveTo>
                    <a:cubicBezTo>
                      <a:pt x="300" y="0"/>
                      <a:pt x="0" y="300"/>
                      <a:pt x="0" y="667"/>
                    </a:cubicBezTo>
                    <a:cubicBezTo>
                      <a:pt x="0" y="1034"/>
                      <a:pt x="300" y="1334"/>
                      <a:pt x="667" y="1334"/>
                    </a:cubicBezTo>
                    <a:cubicBezTo>
                      <a:pt x="1035" y="1334"/>
                      <a:pt x="1327" y="1034"/>
                      <a:pt x="1327" y="667"/>
                    </a:cubicBezTo>
                    <a:cubicBezTo>
                      <a:pt x="1327" y="300"/>
                      <a:pt x="1035" y="0"/>
                      <a:pt x="6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40"/>
              <p:cNvSpPr/>
              <p:nvPr/>
            </p:nvSpPr>
            <p:spPr>
              <a:xfrm>
                <a:off x="5517800" y="3795538"/>
                <a:ext cx="148175" cy="147994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34" extrusionOk="0">
                    <a:moveTo>
                      <a:pt x="668" y="0"/>
                    </a:moveTo>
                    <a:cubicBezTo>
                      <a:pt x="300" y="0"/>
                      <a:pt x="1" y="300"/>
                      <a:pt x="1" y="667"/>
                    </a:cubicBezTo>
                    <a:cubicBezTo>
                      <a:pt x="1" y="1034"/>
                      <a:pt x="300" y="1334"/>
                      <a:pt x="668" y="1334"/>
                    </a:cubicBezTo>
                    <a:cubicBezTo>
                      <a:pt x="1035" y="1334"/>
                      <a:pt x="1334" y="1034"/>
                      <a:pt x="1334" y="667"/>
                    </a:cubicBezTo>
                    <a:cubicBezTo>
                      <a:pt x="1334" y="300"/>
                      <a:pt x="1035" y="0"/>
                      <a:pt x="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40"/>
              <p:cNvSpPr/>
              <p:nvPr/>
            </p:nvSpPr>
            <p:spPr>
              <a:xfrm>
                <a:off x="5979972" y="2987340"/>
                <a:ext cx="478933" cy="84203"/>
              </a:xfrm>
              <a:custGeom>
                <a:avLst/>
                <a:gdLst/>
                <a:ahLst/>
                <a:cxnLst/>
                <a:rect l="l" t="t" r="r" b="b"/>
                <a:pathLst>
                  <a:path w="4315" h="759" extrusionOk="0">
                    <a:moveTo>
                      <a:pt x="737" y="1"/>
                    </a:moveTo>
                    <a:cubicBezTo>
                      <a:pt x="505" y="1"/>
                      <a:pt x="314" y="24"/>
                      <a:pt x="212" y="94"/>
                    </a:cubicBezTo>
                    <a:cubicBezTo>
                      <a:pt x="41" y="210"/>
                      <a:pt x="1" y="523"/>
                      <a:pt x="225" y="618"/>
                    </a:cubicBezTo>
                    <a:cubicBezTo>
                      <a:pt x="388" y="685"/>
                      <a:pt x="624" y="759"/>
                      <a:pt x="1013" y="759"/>
                    </a:cubicBezTo>
                    <a:cubicBezTo>
                      <a:pt x="1177" y="759"/>
                      <a:pt x="1369" y="745"/>
                      <a:pt x="1593" y="713"/>
                    </a:cubicBezTo>
                    <a:cubicBezTo>
                      <a:pt x="2348" y="604"/>
                      <a:pt x="3783" y="713"/>
                      <a:pt x="4049" y="597"/>
                    </a:cubicBezTo>
                    <a:cubicBezTo>
                      <a:pt x="4314" y="475"/>
                      <a:pt x="4049" y="108"/>
                      <a:pt x="3777" y="60"/>
                    </a:cubicBezTo>
                    <a:cubicBezTo>
                      <a:pt x="3724" y="51"/>
                      <a:pt x="3649" y="47"/>
                      <a:pt x="3559" y="47"/>
                    </a:cubicBezTo>
                    <a:cubicBezTo>
                      <a:pt x="3242" y="47"/>
                      <a:pt x="2729" y="92"/>
                      <a:pt x="2280" y="92"/>
                    </a:cubicBezTo>
                    <a:cubicBezTo>
                      <a:pt x="2200" y="92"/>
                      <a:pt x="2123" y="90"/>
                      <a:pt x="2049" y="87"/>
                    </a:cubicBezTo>
                    <a:cubicBezTo>
                      <a:pt x="1657" y="70"/>
                      <a:pt x="1136" y="1"/>
                      <a:pt x="7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40"/>
              <p:cNvSpPr/>
              <p:nvPr/>
            </p:nvSpPr>
            <p:spPr>
              <a:xfrm>
                <a:off x="6244245" y="3859661"/>
                <a:ext cx="383035" cy="327051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948" extrusionOk="0">
                    <a:moveTo>
                      <a:pt x="1417" y="599"/>
                    </a:moveTo>
                    <a:cubicBezTo>
                      <a:pt x="1421" y="599"/>
                      <a:pt x="1425" y="599"/>
                      <a:pt x="1430" y="599"/>
                    </a:cubicBezTo>
                    <a:lnTo>
                      <a:pt x="1573" y="599"/>
                    </a:lnTo>
                    <a:cubicBezTo>
                      <a:pt x="1695" y="599"/>
                      <a:pt x="1790" y="701"/>
                      <a:pt x="1790" y="824"/>
                    </a:cubicBezTo>
                    <a:cubicBezTo>
                      <a:pt x="1783" y="871"/>
                      <a:pt x="1743" y="912"/>
                      <a:pt x="1688" y="912"/>
                    </a:cubicBezTo>
                    <a:lnTo>
                      <a:pt x="1300" y="905"/>
                    </a:lnTo>
                    <a:cubicBezTo>
                      <a:pt x="1253" y="905"/>
                      <a:pt x="1205" y="865"/>
                      <a:pt x="1205" y="810"/>
                    </a:cubicBezTo>
                    <a:cubicBezTo>
                      <a:pt x="1212" y="692"/>
                      <a:pt x="1301" y="599"/>
                      <a:pt x="1417" y="599"/>
                    </a:cubicBezTo>
                    <a:close/>
                    <a:moveTo>
                      <a:pt x="838" y="1171"/>
                    </a:moveTo>
                    <a:cubicBezTo>
                      <a:pt x="885" y="1171"/>
                      <a:pt x="926" y="1218"/>
                      <a:pt x="926" y="1266"/>
                    </a:cubicBezTo>
                    <a:lnTo>
                      <a:pt x="919" y="1654"/>
                    </a:lnTo>
                    <a:cubicBezTo>
                      <a:pt x="919" y="1708"/>
                      <a:pt x="879" y="1749"/>
                      <a:pt x="824" y="1749"/>
                    </a:cubicBezTo>
                    <a:cubicBezTo>
                      <a:pt x="708" y="1749"/>
                      <a:pt x="606" y="1647"/>
                      <a:pt x="613" y="1525"/>
                    </a:cubicBezTo>
                    <a:lnTo>
                      <a:pt x="613" y="1389"/>
                    </a:lnTo>
                    <a:cubicBezTo>
                      <a:pt x="613" y="1266"/>
                      <a:pt x="715" y="1171"/>
                      <a:pt x="838" y="1171"/>
                    </a:cubicBezTo>
                    <a:close/>
                    <a:moveTo>
                      <a:pt x="2151" y="1191"/>
                    </a:moveTo>
                    <a:cubicBezTo>
                      <a:pt x="2266" y="1198"/>
                      <a:pt x="2369" y="1293"/>
                      <a:pt x="2362" y="1416"/>
                    </a:cubicBezTo>
                    <a:lnTo>
                      <a:pt x="2362" y="1559"/>
                    </a:lnTo>
                    <a:cubicBezTo>
                      <a:pt x="2362" y="1671"/>
                      <a:pt x="2266" y="1770"/>
                      <a:pt x="2155" y="1770"/>
                    </a:cubicBezTo>
                    <a:cubicBezTo>
                      <a:pt x="2151" y="1770"/>
                      <a:pt x="2148" y="1770"/>
                      <a:pt x="2144" y="1770"/>
                    </a:cubicBezTo>
                    <a:cubicBezTo>
                      <a:pt x="2090" y="1770"/>
                      <a:pt x="2049" y="1729"/>
                      <a:pt x="2049" y="1674"/>
                    </a:cubicBezTo>
                    <a:lnTo>
                      <a:pt x="2056" y="1286"/>
                    </a:lnTo>
                    <a:cubicBezTo>
                      <a:pt x="2056" y="1232"/>
                      <a:pt x="2096" y="1191"/>
                      <a:pt x="2151" y="1191"/>
                    </a:cubicBezTo>
                    <a:close/>
                    <a:moveTo>
                      <a:pt x="1675" y="2035"/>
                    </a:moveTo>
                    <a:cubicBezTo>
                      <a:pt x="1722" y="2042"/>
                      <a:pt x="1770" y="2082"/>
                      <a:pt x="1763" y="2130"/>
                    </a:cubicBezTo>
                    <a:cubicBezTo>
                      <a:pt x="1763" y="2253"/>
                      <a:pt x="1661" y="2348"/>
                      <a:pt x="1545" y="2348"/>
                    </a:cubicBezTo>
                    <a:lnTo>
                      <a:pt x="1402" y="2348"/>
                    </a:lnTo>
                    <a:cubicBezTo>
                      <a:pt x="1280" y="2348"/>
                      <a:pt x="1185" y="2246"/>
                      <a:pt x="1192" y="2123"/>
                    </a:cubicBezTo>
                    <a:cubicBezTo>
                      <a:pt x="1192" y="2076"/>
                      <a:pt x="1232" y="2035"/>
                      <a:pt x="1287" y="2035"/>
                    </a:cubicBezTo>
                    <a:close/>
                    <a:moveTo>
                      <a:pt x="1486" y="0"/>
                    </a:moveTo>
                    <a:cubicBezTo>
                      <a:pt x="688" y="0"/>
                      <a:pt x="28" y="642"/>
                      <a:pt x="14" y="1450"/>
                    </a:cubicBezTo>
                    <a:cubicBezTo>
                      <a:pt x="1" y="2344"/>
                      <a:pt x="732" y="2948"/>
                      <a:pt x="1499" y="2948"/>
                    </a:cubicBezTo>
                    <a:cubicBezTo>
                      <a:pt x="1852" y="2948"/>
                      <a:pt x="2213" y="2819"/>
                      <a:pt x="2511" y="2532"/>
                    </a:cubicBezTo>
                    <a:cubicBezTo>
                      <a:pt x="3450" y="1620"/>
                      <a:pt x="2818" y="21"/>
                      <a:pt x="1511" y="1"/>
                    </a:cubicBezTo>
                    <a:cubicBezTo>
                      <a:pt x="1503" y="0"/>
                      <a:pt x="1495" y="0"/>
                      <a:pt x="1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40"/>
              <p:cNvSpPr/>
              <p:nvPr/>
            </p:nvSpPr>
            <p:spPr>
              <a:xfrm>
                <a:off x="6380211" y="3869867"/>
                <a:ext cx="328871" cy="174065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569" extrusionOk="0">
                    <a:moveTo>
                      <a:pt x="2691" y="1"/>
                    </a:moveTo>
                    <a:cubicBezTo>
                      <a:pt x="2662" y="1"/>
                      <a:pt x="2631" y="8"/>
                      <a:pt x="2599" y="24"/>
                    </a:cubicBezTo>
                    <a:lnTo>
                      <a:pt x="177" y="1215"/>
                    </a:lnTo>
                    <a:cubicBezTo>
                      <a:pt x="1" y="1303"/>
                      <a:pt x="62" y="1569"/>
                      <a:pt x="266" y="1569"/>
                    </a:cubicBezTo>
                    <a:cubicBezTo>
                      <a:pt x="293" y="1569"/>
                      <a:pt x="320" y="1562"/>
                      <a:pt x="348" y="1555"/>
                    </a:cubicBezTo>
                    <a:lnTo>
                      <a:pt x="2770" y="364"/>
                    </a:lnTo>
                    <a:cubicBezTo>
                      <a:pt x="2962" y="265"/>
                      <a:pt x="2864" y="1"/>
                      <a:pt x="26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40"/>
              <p:cNvSpPr/>
              <p:nvPr/>
            </p:nvSpPr>
            <p:spPr>
              <a:xfrm>
                <a:off x="6599976" y="3864986"/>
                <a:ext cx="155611" cy="5136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63" extrusionOk="0">
                    <a:moveTo>
                      <a:pt x="123" y="0"/>
                    </a:moveTo>
                    <a:cubicBezTo>
                      <a:pt x="55" y="0"/>
                      <a:pt x="0" y="55"/>
                      <a:pt x="0" y="123"/>
                    </a:cubicBezTo>
                    <a:lnTo>
                      <a:pt x="0" y="334"/>
                    </a:lnTo>
                    <a:cubicBezTo>
                      <a:pt x="0" y="402"/>
                      <a:pt x="55" y="456"/>
                      <a:pt x="116" y="456"/>
                    </a:cubicBezTo>
                    <a:lnTo>
                      <a:pt x="1279" y="463"/>
                    </a:lnTo>
                    <a:cubicBezTo>
                      <a:pt x="1347" y="463"/>
                      <a:pt x="1395" y="408"/>
                      <a:pt x="1395" y="340"/>
                    </a:cubicBezTo>
                    <a:lnTo>
                      <a:pt x="1402" y="123"/>
                    </a:lnTo>
                    <a:cubicBezTo>
                      <a:pt x="1402" y="61"/>
                      <a:pt x="1347" y="7"/>
                      <a:pt x="1279" y="7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40"/>
              <p:cNvSpPr/>
              <p:nvPr/>
            </p:nvSpPr>
            <p:spPr>
              <a:xfrm>
                <a:off x="6973799" y="2556893"/>
                <a:ext cx="266826" cy="95963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865" extrusionOk="0">
                    <a:moveTo>
                      <a:pt x="2136" y="1"/>
                    </a:moveTo>
                    <a:cubicBezTo>
                      <a:pt x="2119" y="1"/>
                      <a:pt x="2101" y="3"/>
                      <a:pt x="2082" y="7"/>
                    </a:cubicBezTo>
                    <a:lnTo>
                      <a:pt x="211" y="497"/>
                    </a:lnTo>
                    <a:cubicBezTo>
                      <a:pt x="0" y="552"/>
                      <a:pt x="41" y="865"/>
                      <a:pt x="259" y="865"/>
                    </a:cubicBezTo>
                    <a:lnTo>
                      <a:pt x="306" y="865"/>
                    </a:lnTo>
                    <a:lnTo>
                      <a:pt x="2177" y="375"/>
                    </a:lnTo>
                    <a:cubicBezTo>
                      <a:pt x="2403" y="312"/>
                      <a:pt x="2340" y="1"/>
                      <a:pt x="21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0"/>
              <p:cNvSpPr/>
              <p:nvPr/>
            </p:nvSpPr>
            <p:spPr>
              <a:xfrm>
                <a:off x="6580331" y="3624135"/>
                <a:ext cx="96009" cy="194145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750" extrusionOk="0">
                    <a:moveTo>
                      <a:pt x="865" y="1"/>
                    </a:moveTo>
                    <a:lnTo>
                      <a:pt x="69" y="171"/>
                    </a:lnTo>
                    <a:lnTo>
                      <a:pt x="0" y="1579"/>
                    </a:lnTo>
                    <a:lnTo>
                      <a:pt x="239" y="1749"/>
                    </a:lnTo>
                    <a:lnTo>
                      <a:pt x="844" y="1702"/>
                    </a:lnTo>
                    <a:lnTo>
                      <a:pt x="783" y="1341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40"/>
              <p:cNvSpPr/>
              <p:nvPr/>
            </p:nvSpPr>
            <p:spPr>
              <a:xfrm>
                <a:off x="6564459" y="3749498"/>
                <a:ext cx="276482" cy="126693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142" extrusionOk="0">
                    <a:moveTo>
                      <a:pt x="933" y="0"/>
                    </a:moveTo>
                    <a:lnTo>
                      <a:pt x="933" y="0"/>
                    </a:lnTo>
                    <a:cubicBezTo>
                      <a:pt x="939" y="177"/>
                      <a:pt x="817" y="327"/>
                      <a:pt x="654" y="374"/>
                    </a:cubicBezTo>
                    <a:cubicBezTo>
                      <a:pt x="592" y="393"/>
                      <a:pt x="539" y="400"/>
                      <a:pt x="493" y="400"/>
                    </a:cubicBezTo>
                    <a:cubicBezTo>
                      <a:pt x="313" y="400"/>
                      <a:pt x="231" y="290"/>
                      <a:pt x="150" y="279"/>
                    </a:cubicBezTo>
                    <a:cubicBezTo>
                      <a:pt x="148" y="279"/>
                      <a:pt x="146" y="279"/>
                      <a:pt x="144" y="279"/>
                    </a:cubicBezTo>
                    <a:cubicBezTo>
                      <a:pt x="47" y="279"/>
                      <a:pt x="21" y="616"/>
                      <a:pt x="7" y="769"/>
                    </a:cubicBezTo>
                    <a:cubicBezTo>
                      <a:pt x="1" y="926"/>
                      <a:pt x="62" y="1041"/>
                      <a:pt x="191" y="1082"/>
                    </a:cubicBezTo>
                    <a:cubicBezTo>
                      <a:pt x="211" y="1088"/>
                      <a:pt x="255" y="1090"/>
                      <a:pt x="313" y="1090"/>
                    </a:cubicBezTo>
                    <a:cubicBezTo>
                      <a:pt x="470" y="1090"/>
                      <a:pt x="735" y="1074"/>
                      <a:pt x="920" y="1074"/>
                    </a:cubicBezTo>
                    <a:cubicBezTo>
                      <a:pt x="988" y="1074"/>
                      <a:pt x="1045" y="1076"/>
                      <a:pt x="1082" y="1082"/>
                    </a:cubicBezTo>
                    <a:cubicBezTo>
                      <a:pt x="1191" y="1099"/>
                      <a:pt x="1380" y="1142"/>
                      <a:pt x="1596" y="1142"/>
                    </a:cubicBezTo>
                    <a:cubicBezTo>
                      <a:pt x="1719" y="1142"/>
                      <a:pt x="1850" y="1128"/>
                      <a:pt x="1980" y="1089"/>
                    </a:cubicBezTo>
                    <a:cubicBezTo>
                      <a:pt x="2334" y="980"/>
                      <a:pt x="2491" y="885"/>
                      <a:pt x="2423" y="681"/>
                    </a:cubicBezTo>
                    <a:cubicBezTo>
                      <a:pt x="2361" y="483"/>
                      <a:pt x="2151" y="483"/>
                      <a:pt x="2062" y="477"/>
                    </a:cubicBezTo>
                    <a:cubicBezTo>
                      <a:pt x="1974" y="470"/>
                      <a:pt x="1783" y="470"/>
                      <a:pt x="1661" y="395"/>
                    </a:cubicBezTo>
                    <a:cubicBezTo>
                      <a:pt x="1531" y="320"/>
                      <a:pt x="933" y="0"/>
                      <a:pt x="9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40"/>
              <p:cNvSpPr/>
              <p:nvPr/>
            </p:nvSpPr>
            <p:spPr>
              <a:xfrm>
                <a:off x="6674674" y="3762367"/>
                <a:ext cx="17981" cy="19636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77" extrusionOk="0">
                    <a:moveTo>
                      <a:pt x="125" y="0"/>
                    </a:moveTo>
                    <a:cubicBezTo>
                      <a:pt x="121" y="0"/>
                      <a:pt x="118" y="2"/>
                      <a:pt x="117" y="7"/>
                    </a:cubicBezTo>
                    <a:lnTo>
                      <a:pt x="8" y="136"/>
                    </a:lnTo>
                    <a:cubicBezTo>
                      <a:pt x="1" y="150"/>
                      <a:pt x="1" y="156"/>
                      <a:pt x="8" y="170"/>
                    </a:cubicBezTo>
                    <a:cubicBezTo>
                      <a:pt x="15" y="170"/>
                      <a:pt x="21" y="170"/>
                      <a:pt x="21" y="177"/>
                    </a:cubicBezTo>
                    <a:cubicBezTo>
                      <a:pt x="35" y="177"/>
                      <a:pt x="42" y="170"/>
                      <a:pt x="42" y="163"/>
                    </a:cubicBezTo>
                    <a:lnTo>
                      <a:pt x="151" y="34"/>
                    </a:lnTo>
                    <a:cubicBezTo>
                      <a:pt x="161" y="23"/>
                      <a:pt x="139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40"/>
              <p:cNvSpPr/>
              <p:nvPr/>
            </p:nvSpPr>
            <p:spPr>
              <a:xfrm>
                <a:off x="6690546" y="3771797"/>
                <a:ext cx="17648" cy="19082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72" extrusionOk="0">
                    <a:moveTo>
                      <a:pt x="125" y="0"/>
                    </a:moveTo>
                    <a:cubicBezTo>
                      <a:pt x="119" y="0"/>
                      <a:pt x="113" y="3"/>
                      <a:pt x="110" y="10"/>
                    </a:cubicBezTo>
                    <a:lnTo>
                      <a:pt x="8" y="139"/>
                    </a:lnTo>
                    <a:cubicBezTo>
                      <a:pt x="1" y="146"/>
                      <a:pt x="1" y="160"/>
                      <a:pt x="8" y="167"/>
                    </a:cubicBezTo>
                    <a:cubicBezTo>
                      <a:pt x="11" y="170"/>
                      <a:pt x="13" y="172"/>
                      <a:pt x="14" y="172"/>
                    </a:cubicBezTo>
                    <a:cubicBezTo>
                      <a:pt x="16" y="172"/>
                      <a:pt x="18" y="170"/>
                      <a:pt x="21" y="167"/>
                    </a:cubicBezTo>
                    <a:cubicBezTo>
                      <a:pt x="25" y="170"/>
                      <a:pt x="28" y="172"/>
                      <a:pt x="31" y="172"/>
                    </a:cubicBezTo>
                    <a:cubicBezTo>
                      <a:pt x="35" y="172"/>
                      <a:pt x="38" y="170"/>
                      <a:pt x="42" y="167"/>
                    </a:cubicBezTo>
                    <a:lnTo>
                      <a:pt x="144" y="37"/>
                    </a:lnTo>
                    <a:cubicBezTo>
                      <a:pt x="159" y="22"/>
                      <a:pt x="141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40"/>
              <p:cNvSpPr/>
              <p:nvPr/>
            </p:nvSpPr>
            <p:spPr>
              <a:xfrm>
                <a:off x="6705641" y="3780783"/>
                <a:ext cx="17870" cy="19193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73" extrusionOk="0">
                    <a:moveTo>
                      <a:pt x="127" y="1"/>
                    </a:moveTo>
                    <a:cubicBezTo>
                      <a:pt x="123" y="1"/>
                      <a:pt x="118" y="4"/>
                      <a:pt x="117" y="11"/>
                    </a:cubicBezTo>
                    <a:lnTo>
                      <a:pt x="8" y="140"/>
                    </a:lnTo>
                    <a:cubicBezTo>
                      <a:pt x="1" y="147"/>
                      <a:pt x="1" y="161"/>
                      <a:pt x="8" y="167"/>
                    </a:cubicBezTo>
                    <a:cubicBezTo>
                      <a:pt x="11" y="171"/>
                      <a:pt x="14" y="172"/>
                      <a:pt x="17" y="172"/>
                    </a:cubicBezTo>
                    <a:cubicBezTo>
                      <a:pt x="20" y="172"/>
                      <a:pt x="21" y="171"/>
                      <a:pt x="21" y="167"/>
                    </a:cubicBezTo>
                    <a:cubicBezTo>
                      <a:pt x="35" y="167"/>
                      <a:pt x="42" y="167"/>
                      <a:pt x="48" y="161"/>
                    </a:cubicBezTo>
                    <a:lnTo>
                      <a:pt x="151" y="38"/>
                    </a:lnTo>
                    <a:cubicBezTo>
                      <a:pt x="161" y="23"/>
                      <a:pt x="141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40"/>
              <p:cNvSpPr/>
              <p:nvPr/>
            </p:nvSpPr>
            <p:spPr>
              <a:xfrm>
                <a:off x="6566013" y="3821941"/>
                <a:ext cx="274928" cy="54250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489" extrusionOk="0">
                    <a:moveTo>
                      <a:pt x="2395" y="0"/>
                    </a:moveTo>
                    <a:cubicBezTo>
                      <a:pt x="2266" y="102"/>
                      <a:pt x="2116" y="177"/>
                      <a:pt x="1960" y="239"/>
                    </a:cubicBezTo>
                    <a:cubicBezTo>
                      <a:pt x="1866" y="267"/>
                      <a:pt x="1731" y="276"/>
                      <a:pt x="1587" y="276"/>
                    </a:cubicBezTo>
                    <a:cubicBezTo>
                      <a:pt x="1417" y="276"/>
                      <a:pt x="1233" y="263"/>
                      <a:pt x="1082" y="252"/>
                    </a:cubicBezTo>
                    <a:cubicBezTo>
                      <a:pt x="1031" y="248"/>
                      <a:pt x="979" y="247"/>
                      <a:pt x="926" y="247"/>
                    </a:cubicBezTo>
                    <a:cubicBezTo>
                      <a:pt x="724" y="247"/>
                      <a:pt x="515" y="268"/>
                      <a:pt x="384" y="268"/>
                    </a:cubicBezTo>
                    <a:cubicBezTo>
                      <a:pt x="360" y="268"/>
                      <a:pt x="338" y="268"/>
                      <a:pt x="320" y="266"/>
                    </a:cubicBezTo>
                    <a:cubicBezTo>
                      <a:pt x="211" y="245"/>
                      <a:pt x="102" y="218"/>
                      <a:pt x="0" y="184"/>
                    </a:cubicBezTo>
                    <a:lnTo>
                      <a:pt x="0" y="184"/>
                    </a:lnTo>
                    <a:cubicBezTo>
                      <a:pt x="0" y="293"/>
                      <a:pt x="68" y="395"/>
                      <a:pt x="177" y="429"/>
                    </a:cubicBezTo>
                    <a:cubicBezTo>
                      <a:pt x="197" y="435"/>
                      <a:pt x="241" y="437"/>
                      <a:pt x="299" y="437"/>
                    </a:cubicBezTo>
                    <a:cubicBezTo>
                      <a:pt x="456" y="437"/>
                      <a:pt x="721" y="421"/>
                      <a:pt x="906" y="421"/>
                    </a:cubicBezTo>
                    <a:cubicBezTo>
                      <a:pt x="974" y="421"/>
                      <a:pt x="1031" y="423"/>
                      <a:pt x="1068" y="429"/>
                    </a:cubicBezTo>
                    <a:cubicBezTo>
                      <a:pt x="1177" y="446"/>
                      <a:pt x="1366" y="489"/>
                      <a:pt x="1582" y="489"/>
                    </a:cubicBezTo>
                    <a:cubicBezTo>
                      <a:pt x="1705" y="489"/>
                      <a:pt x="1836" y="475"/>
                      <a:pt x="1966" y="436"/>
                    </a:cubicBezTo>
                    <a:cubicBezTo>
                      <a:pt x="2327" y="327"/>
                      <a:pt x="2477" y="232"/>
                      <a:pt x="2409" y="28"/>
                    </a:cubicBezTo>
                    <a:cubicBezTo>
                      <a:pt x="2402" y="21"/>
                      <a:pt x="2402" y="14"/>
                      <a:pt x="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40"/>
              <p:cNvSpPr/>
              <p:nvPr/>
            </p:nvSpPr>
            <p:spPr>
              <a:xfrm>
                <a:off x="5987520" y="2821041"/>
                <a:ext cx="758301" cy="928568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8370" extrusionOk="0">
                    <a:moveTo>
                      <a:pt x="55" y="1"/>
                    </a:moveTo>
                    <a:lnTo>
                      <a:pt x="55" y="1"/>
                    </a:lnTo>
                    <a:cubicBezTo>
                      <a:pt x="55" y="1"/>
                      <a:pt x="1" y="947"/>
                      <a:pt x="429" y="1498"/>
                    </a:cubicBezTo>
                    <a:cubicBezTo>
                      <a:pt x="1096" y="2348"/>
                      <a:pt x="4831" y="4110"/>
                      <a:pt x="4831" y="4110"/>
                    </a:cubicBezTo>
                    <a:cubicBezTo>
                      <a:pt x="4831" y="4110"/>
                      <a:pt x="4818" y="6580"/>
                      <a:pt x="4818" y="6934"/>
                    </a:cubicBezTo>
                    <a:lnTo>
                      <a:pt x="4818" y="8369"/>
                    </a:lnTo>
                    <a:lnTo>
                      <a:pt x="6532" y="8206"/>
                    </a:lnTo>
                    <a:cubicBezTo>
                      <a:pt x="6532" y="8206"/>
                      <a:pt x="6831" y="3586"/>
                      <a:pt x="6566" y="2994"/>
                    </a:cubicBezTo>
                    <a:cubicBezTo>
                      <a:pt x="6301" y="2396"/>
                      <a:pt x="4457" y="824"/>
                      <a:pt x="2749" y="123"/>
                    </a:cubicBez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40"/>
              <p:cNvSpPr/>
              <p:nvPr/>
            </p:nvSpPr>
            <p:spPr>
              <a:xfrm>
                <a:off x="6102286" y="1443055"/>
                <a:ext cx="495471" cy="526521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4746" extrusionOk="0">
                    <a:moveTo>
                      <a:pt x="1841" y="0"/>
                    </a:moveTo>
                    <a:cubicBezTo>
                      <a:pt x="1737" y="0"/>
                      <a:pt x="1634" y="9"/>
                      <a:pt x="1532" y="26"/>
                    </a:cubicBezTo>
                    <a:cubicBezTo>
                      <a:pt x="1259" y="80"/>
                      <a:pt x="960" y="182"/>
                      <a:pt x="783" y="400"/>
                    </a:cubicBezTo>
                    <a:cubicBezTo>
                      <a:pt x="722" y="468"/>
                      <a:pt x="681" y="557"/>
                      <a:pt x="620" y="625"/>
                    </a:cubicBezTo>
                    <a:cubicBezTo>
                      <a:pt x="538" y="693"/>
                      <a:pt x="450" y="754"/>
                      <a:pt x="361" y="808"/>
                    </a:cubicBezTo>
                    <a:cubicBezTo>
                      <a:pt x="225" y="917"/>
                      <a:pt x="130" y="1067"/>
                      <a:pt x="82" y="1237"/>
                    </a:cubicBezTo>
                    <a:cubicBezTo>
                      <a:pt x="28" y="1448"/>
                      <a:pt x="1" y="1666"/>
                      <a:pt x="8" y="1890"/>
                    </a:cubicBezTo>
                    <a:cubicBezTo>
                      <a:pt x="14" y="2094"/>
                      <a:pt x="62" y="2305"/>
                      <a:pt x="157" y="2489"/>
                    </a:cubicBezTo>
                    <a:cubicBezTo>
                      <a:pt x="164" y="2502"/>
                      <a:pt x="171" y="2516"/>
                      <a:pt x="178" y="2536"/>
                    </a:cubicBezTo>
                    <a:cubicBezTo>
                      <a:pt x="178" y="2550"/>
                      <a:pt x="171" y="2570"/>
                      <a:pt x="171" y="2584"/>
                    </a:cubicBezTo>
                    <a:cubicBezTo>
                      <a:pt x="110" y="2802"/>
                      <a:pt x="144" y="3053"/>
                      <a:pt x="191" y="3271"/>
                    </a:cubicBezTo>
                    <a:cubicBezTo>
                      <a:pt x="232" y="3462"/>
                      <a:pt x="314" y="3632"/>
                      <a:pt x="429" y="3781"/>
                    </a:cubicBezTo>
                    <a:cubicBezTo>
                      <a:pt x="463" y="3822"/>
                      <a:pt x="497" y="3856"/>
                      <a:pt x="531" y="3890"/>
                    </a:cubicBezTo>
                    <a:cubicBezTo>
                      <a:pt x="545" y="3897"/>
                      <a:pt x="552" y="3911"/>
                      <a:pt x="559" y="3917"/>
                    </a:cubicBezTo>
                    <a:cubicBezTo>
                      <a:pt x="566" y="3931"/>
                      <a:pt x="566" y="3952"/>
                      <a:pt x="566" y="3965"/>
                    </a:cubicBezTo>
                    <a:cubicBezTo>
                      <a:pt x="572" y="4081"/>
                      <a:pt x="593" y="4196"/>
                      <a:pt x="634" y="4305"/>
                    </a:cubicBezTo>
                    <a:cubicBezTo>
                      <a:pt x="647" y="4346"/>
                      <a:pt x="661" y="4380"/>
                      <a:pt x="681" y="4414"/>
                    </a:cubicBezTo>
                    <a:cubicBezTo>
                      <a:pt x="702" y="4448"/>
                      <a:pt x="736" y="4482"/>
                      <a:pt x="770" y="4503"/>
                    </a:cubicBezTo>
                    <a:cubicBezTo>
                      <a:pt x="906" y="4611"/>
                      <a:pt x="1055" y="4686"/>
                      <a:pt x="1212" y="4741"/>
                    </a:cubicBezTo>
                    <a:cubicBezTo>
                      <a:pt x="1215" y="4744"/>
                      <a:pt x="1220" y="4746"/>
                      <a:pt x="1226" y="4746"/>
                    </a:cubicBezTo>
                    <a:cubicBezTo>
                      <a:pt x="1232" y="4746"/>
                      <a:pt x="1239" y="4744"/>
                      <a:pt x="1246" y="4741"/>
                    </a:cubicBezTo>
                    <a:cubicBezTo>
                      <a:pt x="1253" y="4734"/>
                      <a:pt x="1259" y="4727"/>
                      <a:pt x="1266" y="4713"/>
                    </a:cubicBezTo>
                    <a:cubicBezTo>
                      <a:pt x="1341" y="4401"/>
                      <a:pt x="1171" y="4020"/>
                      <a:pt x="1062" y="3734"/>
                    </a:cubicBezTo>
                    <a:cubicBezTo>
                      <a:pt x="947" y="3421"/>
                      <a:pt x="797" y="3101"/>
                      <a:pt x="756" y="2761"/>
                    </a:cubicBezTo>
                    <a:cubicBezTo>
                      <a:pt x="749" y="2693"/>
                      <a:pt x="749" y="2625"/>
                      <a:pt x="749" y="2550"/>
                    </a:cubicBezTo>
                    <a:cubicBezTo>
                      <a:pt x="797" y="2210"/>
                      <a:pt x="892" y="1876"/>
                      <a:pt x="1021" y="1557"/>
                    </a:cubicBezTo>
                    <a:cubicBezTo>
                      <a:pt x="1035" y="1502"/>
                      <a:pt x="1069" y="1441"/>
                      <a:pt x="1103" y="1393"/>
                    </a:cubicBezTo>
                    <a:cubicBezTo>
                      <a:pt x="1151" y="1353"/>
                      <a:pt x="1212" y="1319"/>
                      <a:pt x="1273" y="1305"/>
                    </a:cubicBezTo>
                    <a:cubicBezTo>
                      <a:pt x="1346" y="1286"/>
                      <a:pt x="1419" y="1277"/>
                      <a:pt x="1491" y="1277"/>
                    </a:cubicBezTo>
                    <a:cubicBezTo>
                      <a:pt x="1677" y="1277"/>
                      <a:pt x="1861" y="1332"/>
                      <a:pt x="2042" y="1400"/>
                    </a:cubicBezTo>
                    <a:cubicBezTo>
                      <a:pt x="2355" y="1516"/>
                      <a:pt x="2681" y="1638"/>
                      <a:pt x="2947" y="1856"/>
                    </a:cubicBezTo>
                    <a:cubicBezTo>
                      <a:pt x="3069" y="1951"/>
                      <a:pt x="3069" y="2053"/>
                      <a:pt x="3144" y="2183"/>
                    </a:cubicBezTo>
                    <a:cubicBezTo>
                      <a:pt x="3212" y="2319"/>
                      <a:pt x="3314" y="2802"/>
                      <a:pt x="3457" y="2870"/>
                    </a:cubicBezTo>
                    <a:cubicBezTo>
                      <a:pt x="3484" y="2883"/>
                      <a:pt x="3511" y="2897"/>
                      <a:pt x="3539" y="2904"/>
                    </a:cubicBezTo>
                    <a:cubicBezTo>
                      <a:pt x="3585" y="2917"/>
                      <a:pt x="3631" y="2923"/>
                      <a:pt x="3678" y="2923"/>
                    </a:cubicBezTo>
                    <a:cubicBezTo>
                      <a:pt x="3963" y="2923"/>
                      <a:pt x="4245" y="2691"/>
                      <a:pt x="4362" y="2434"/>
                    </a:cubicBezTo>
                    <a:cubicBezTo>
                      <a:pt x="4437" y="2244"/>
                      <a:pt x="4464" y="2040"/>
                      <a:pt x="4444" y="1836"/>
                    </a:cubicBezTo>
                    <a:cubicBezTo>
                      <a:pt x="4423" y="1618"/>
                      <a:pt x="4369" y="1373"/>
                      <a:pt x="4205" y="1210"/>
                    </a:cubicBezTo>
                    <a:cubicBezTo>
                      <a:pt x="4158" y="1162"/>
                      <a:pt x="4090" y="1121"/>
                      <a:pt x="4035" y="1067"/>
                    </a:cubicBezTo>
                    <a:cubicBezTo>
                      <a:pt x="3933" y="958"/>
                      <a:pt x="3906" y="795"/>
                      <a:pt x="3811" y="686"/>
                    </a:cubicBezTo>
                    <a:cubicBezTo>
                      <a:pt x="3682" y="543"/>
                      <a:pt x="3505" y="448"/>
                      <a:pt x="3314" y="414"/>
                    </a:cubicBezTo>
                    <a:cubicBezTo>
                      <a:pt x="3185" y="407"/>
                      <a:pt x="3062" y="393"/>
                      <a:pt x="2940" y="380"/>
                    </a:cubicBezTo>
                    <a:cubicBezTo>
                      <a:pt x="2892" y="380"/>
                      <a:pt x="2852" y="373"/>
                      <a:pt x="2804" y="352"/>
                    </a:cubicBezTo>
                    <a:cubicBezTo>
                      <a:pt x="2777" y="339"/>
                      <a:pt x="2743" y="325"/>
                      <a:pt x="2715" y="305"/>
                    </a:cubicBezTo>
                    <a:cubicBezTo>
                      <a:pt x="2552" y="169"/>
                      <a:pt x="2355" y="80"/>
                      <a:pt x="2151" y="26"/>
                    </a:cubicBezTo>
                    <a:cubicBezTo>
                      <a:pt x="2049" y="9"/>
                      <a:pt x="1945" y="0"/>
                      <a:pt x="1841" y="0"/>
                    </a:cubicBezTo>
                    <a:close/>
                  </a:path>
                </a:pathLst>
              </a:custGeom>
              <a:solidFill>
                <a:srgbClr val="9C7A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40"/>
              <p:cNvSpPr/>
              <p:nvPr/>
            </p:nvSpPr>
            <p:spPr>
              <a:xfrm>
                <a:off x="6224600" y="1947055"/>
                <a:ext cx="154169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14" extrusionOk="0">
                    <a:moveTo>
                      <a:pt x="69" y="0"/>
                    </a:moveTo>
                    <a:lnTo>
                      <a:pt x="1" y="1062"/>
                    </a:lnTo>
                    <a:lnTo>
                      <a:pt x="1314" y="1313"/>
                    </a:lnTo>
                    <a:lnTo>
                      <a:pt x="1389" y="239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40"/>
              <p:cNvSpPr/>
              <p:nvPr/>
            </p:nvSpPr>
            <p:spPr>
              <a:xfrm>
                <a:off x="6152122" y="1557101"/>
                <a:ext cx="365609" cy="465615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4197" extrusionOk="0">
                    <a:moveTo>
                      <a:pt x="1636" y="1"/>
                    </a:moveTo>
                    <a:cubicBezTo>
                      <a:pt x="1583" y="1"/>
                      <a:pt x="1528" y="2"/>
                      <a:pt x="1470" y="5"/>
                    </a:cubicBezTo>
                    <a:cubicBezTo>
                      <a:pt x="913" y="32"/>
                      <a:pt x="532" y="331"/>
                      <a:pt x="300" y="787"/>
                    </a:cubicBezTo>
                    <a:cubicBezTo>
                      <a:pt x="76" y="1277"/>
                      <a:pt x="1" y="1828"/>
                      <a:pt x="82" y="2359"/>
                    </a:cubicBezTo>
                    <a:cubicBezTo>
                      <a:pt x="178" y="2815"/>
                      <a:pt x="395" y="3236"/>
                      <a:pt x="715" y="3577"/>
                    </a:cubicBezTo>
                    <a:cubicBezTo>
                      <a:pt x="1015" y="3890"/>
                      <a:pt x="1445" y="4196"/>
                      <a:pt x="2006" y="4196"/>
                    </a:cubicBezTo>
                    <a:cubicBezTo>
                      <a:pt x="2018" y="4196"/>
                      <a:pt x="2030" y="4196"/>
                      <a:pt x="2042" y="4196"/>
                    </a:cubicBezTo>
                    <a:cubicBezTo>
                      <a:pt x="2620" y="4189"/>
                      <a:pt x="2920" y="3774"/>
                      <a:pt x="3069" y="3373"/>
                    </a:cubicBezTo>
                    <a:cubicBezTo>
                      <a:pt x="3219" y="2971"/>
                      <a:pt x="3253" y="2230"/>
                      <a:pt x="3260" y="1842"/>
                    </a:cubicBezTo>
                    <a:cubicBezTo>
                      <a:pt x="3267" y="1454"/>
                      <a:pt x="3294" y="780"/>
                      <a:pt x="2749" y="379"/>
                    </a:cubicBezTo>
                    <a:cubicBezTo>
                      <a:pt x="2371" y="110"/>
                      <a:pt x="2096" y="1"/>
                      <a:pt x="1636" y="1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40"/>
              <p:cNvSpPr/>
              <p:nvPr/>
            </p:nvSpPr>
            <p:spPr>
              <a:xfrm>
                <a:off x="6332596" y="1772769"/>
                <a:ext cx="54497" cy="1886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70" extrusionOk="0">
                    <a:moveTo>
                      <a:pt x="238" y="0"/>
                    </a:moveTo>
                    <a:cubicBezTo>
                      <a:pt x="159" y="0"/>
                      <a:pt x="80" y="29"/>
                      <a:pt x="21" y="88"/>
                    </a:cubicBezTo>
                    <a:cubicBezTo>
                      <a:pt x="1" y="102"/>
                      <a:pt x="1" y="129"/>
                      <a:pt x="21" y="149"/>
                    </a:cubicBezTo>
                    <a:cubicBezTo>
                      <a:pt x="28" y="156"/>
                      <a:pt x="38" y="160"/>
                      <a:pt x="49" y="160"/>
                    </a:cubicBezTo>
                    <a:cubicBezTo>
                      <a:pt x="60" y="160"/>
                      <a:pt x="72" y="156"/>
                      <a:pt x="83" y="149"/>
                    </a:cubicBezTo>
                    <a:cubicBezTo>
                      <a:pt x="125" y="104"/>
                      <a:pt x="184" y="81"/>
                      <a:pt x="242" y="81"/>
                    </a:cubicBezTo>
                    <a:cubicBezTo>
                      <a:pt x="304" y="81"/>
                      <a:pt x="367" y="107"/>
                      <a:pt x="409" y="156"/>
                    </a:cubicBezTo>
                    <a:cubicBezTo>
                      <a:pt x="423" y="170"/>
                      <a:pt x="430" y="170"/>
                      <a:pt x="443" y="170"/>
                    </a:cubicBezTo>
                    <a:cubicBezTo>
                      <a:pt x="450" y="170"/>
                      <a:pt x="464" y="170"/>
                      <a:pt x="470" y="163"/>
                    </a:cubicBezTo>
                    <a:cubicBezTo>
                      <a:pt x="491" y="149"/>
                      <a:pt x="491" y="115"/>
                      <a:pt x="470" y="102"/>
                    </a:cubicBezTo>
                    <a:cubicBezTo>
                      <a:pt x="410" y="35"/>
                      <a:pt x="324" y="0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40"/>
              <p:cNvSpPr/>
              <p:nvPr/>
            </p:nvSpPr>
            <p:spPr>
              <a:xfrm>
                <a:off x="6454354" y="1785638"/>
                <a:ext cx="55829" cy="19636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77" extrusionOk="0">
                    <a:moveTo>
                      <a:pt x="250" y="1"/>
                    </a:moveTo>
                    <a:cubicBezTo>
                      <a:pt x="173" y="1"/>
                      <a:pt x="95" y="30"/>
                      <a:pt x="33" y="88"/>
                    </a:cubicBezTo>
                    <a:cubicBezTo>
                      <a:pt x="1" y="120"/>
                      <a:pt x="29" y="166"/>
                      <a:pt x="62" y="166"/>
                    </a:cubicBezTo>
                    <a:cubicBezTo>
                      <a:pt x="71" y="166"/>
                      <a:pt x="79" y="163"/>
                      <a:pt x="88" y="156"/>
                    </a:cubicBezTo>
                    <a:cubicBezTo>
                      <a:pt x="134" y="110"/>
                      <a:pt x="192" y="88"/>
                      <a:pt x="250" y="88"/>
                    </a:cubicBezTo>
                    <a:cubicBezTo>
                      <a:pt x="313" y="88"/>
                      <a:pt x="375" y="113"/>
                      <a:pt x="421" y="163"/>
                    </a:cubicBezTo>
                    <a:cubicBezTo>
                      <a:pt x="428" y="176"/>
                      <a:pt x="442" y="176"/>
                      <a:pt x="455" y="176"/>
                    </a:cubicBezTo>
                    <a:cubicBezTo>
                      <a:pt x="462" y="176"/>
                      <a:pt x="476" y="176"/>
                      <a:pt x="482" y="163"/>
                    </a:cubicBezTo>
                    <a:cubicBezTo>
                      <a:pt x="503" y="149"/>
                      <a:pt x="503" y="122"/>
                      <a:pt x="482" y="108"/>
                    </a:cubicBezTo>
                    <a:cubicBezTo>
                      <a:pt x="421" y="37"/>
                      <a:pt x="336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40"/>
              <p:cNvSpPr/>
              <p:nvPr/>
            </p:nvSpPr>
            <p:spPr>
              <a:xfrm>
                <a:off x="6293859" y="2001083"/>
                <a:ext cx="73588" cy="24518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21" extrusionOk="0">
                    <a:moveTo>
                      <a:pt x="39" y="1"/>
                    </a:moveTo>
                    <a:cubicBezTo>
                      <a:pt x="12" y="1"/>
                      <a:pt x="0" y="39"/>
                      <a:pt x="30" y="51"/>
                    </a:cubicBezTo>
                    <a:cubicBezTo>
                      <a:pt x="214" y="146"/>
                      <a:pt x="418" y="201"/>
                      <a:pt x="636" y="221"/>
                    </a:cubicBezTo>
                    <a:cubicBezTo>
                      <a:pt x="649" y="221"/>
                      <a:pt x="663" y="207"/>
                      <a:pt x="663" y="194"/>
                    </a:cubicBezTo>
                    <a:cubicBezTo>
                      <a:pt x="663" y="180"/>
                      <a:pt x="649" y="167"/>
                      <a:pt x="636" y="167"/>
                    </a:cubicBezTo>
                    <a:cubicBezTo>
                      <a:pt x="432" y="153"/>
                      <a:pt x="234" y="92"/>
                      <a:pt x="51" y="3"/>
                    </a:cubicBezTo>
                    <a:cubicBezTo>
                      <a:pt x="46" y="2"/>
                      <a:pt x="42" y="1"/>
                      <a:pt x="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40"/>
              <p:cNvSpPr/>
              <p:nvPr/>
            </p:nvSpPr>
            <p:spPr>
              <a:xfrm>
                <a:off x="6303404" y="1710642"/>
                <a:ext cx="71479" cy="26293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37" extrusionOk="0">
                    <a:moveTo>
                      <a:pt x="440" y="0"/>
                    </a:moveTo>
                    <a:cubicBezTo>
                      <a:pt x="429" y="0"/>
                      <a:pt x="418" y="1"/>
                      <a:pt x="407" y="2"/>
                    </a:cubicBezTo>
                    <a:cubicBezTo>
                      <a:pt x="291" y="2"/>
                      <a:pt x="175" y="29"/>
                      <a:pt x="80" y="97"/>
                    </a:cubicBezTo>
                    <a:cubicBezTo>
                      <a:pt x="0" y="153"/>
                      <a:pt x="15" y="236"/>
                      <a:pt x="79" y="236"/>
                    </a:cubicBezTo>
                    <a:cubicBezTo>
                      <a:pt x="86" y="236"/>
                      <a:pt x="93" y="235"/>
                      <a:pt x="101" y="233"/>
                    </a:cubicBezTo>
                    <a:cubicBezTo>
                      <a:pt x="196" y="213"/>
                      <a:pt x="291" y="206"/>
                      <a:pt x="386" y="199"/>
                    </a:cubicBezTo>
                    <a:cubicBezTo>
                      <a:pt x="415" y="199"/>
                      <a:pt x="444" y="200"/>
                      <a:pt x="471" y="200"/>
                    </a:cubicBezTo>
                    <a:cubicBezTo>
                      <a:pt x="544" y="200"/>
                      <a:pt x="605" y="193"/>
                      <a:pt x="624" y="138"/>
                    </a:cubicBezTo>
                    <a:cubicBezTo>
                      <a:pt x="643" y="69"/>
                      <a:pt x="564" y="0"/>
                      <a:pt x="440" y="0"/>
                    </a:cubicBezTo>
                    <a:close/>
                  </a:path>
                </a:pathLst>
              </a:custGeom>
              <a:solidFill>
                <a:srgbClr val="9C7A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40"/>
              <p:cNvSpPr/>
              <p:nvPr/>
            </p:nvSpPr>
            <p:spPr>
              <a:xfrm>
                <a:off x="6458905" y="1722735"/>
                <a:ext cx="54275" cy="32727"/>
              </a:xfrm>
              <a:custGeom>
                <a:avLst/>
                <a:gdLst/>
                <a:ahLst/>
                <a:cxnLst/>
                <a:rect l="l" t="t" r="r" b="b"/>
                <a:pathLst>
                  <a:path w="489" h="295" extrusionOk="0">
                    <a:moveTo>
                      <a:pt x="148" y="0"/>
                    </a:moveTo>
                    <a:cubicBezTo>
                      <a:pt x="61" y="0"/>
                      <a:pt x="1" y="43"/>
                      <a:pt x="6" y="104"/>
                    </a:cubicBezTo>
                    <a:cubicBezTo>
                      <a:pt x="20" y="192"/>
                      <a:pt x="122" y="192"/>
                      <a:pt x="224" y="213"/>
                    </a:cubicBezTo>
                    <a:cubicBezTo>
                      <a:pt x="319" y="233"/>
                      <a:pt x="407" y="260"/>
                      <a:pt x="489" y="294"/>
                    </a:cubicBezTo>
                    <a:lnTo>
                      <a:pt x="489" y="117"/>
                    </a:lnTo>
                    <a:cubicBezTo>
                      <a:pt x="414" y="70"/>
                      <a:pt x="332" y="29"/>
                      <a:pt x="244" y="15"/>
                    </a:cubicBezTo>
                    <a:cubicBezTo>
                      <a:pt x="210" y="5"/>
                      <a:pt x="178" y="0"/>
                      <a:pt x="148" y="0"/>
                    </a:cubicBezTo>
                    <a:close/>
                  </a:path>
                </a:pathLst>
              </a:custGeom>
              <a:solidFill>
                <a:srgbClr val="9C7A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40"/>
              <p:cNvSpPr/>
              <p:nvPr/>
            </p:nvSpPr>
            <p:spPr>
              <a:xfrm>
                <a:off x="6417172" y="1808935"/>
                <a:ext cx="51279" cy="6501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86" extrusionOk="0">
                    <a:moveTo>
                      <a:pt x="83" y="0"/>
                    </a:moveTo>
                    <a:cubicBezTo>
                      <a:pt x="69" y="0"/>
                      <a:pt x="55" y="7"/>
                      <a:pt x="55" y="21"/>
                    </a:cubicBezTo>
                    <a:cubicBezTo>
                      <a:pt x="49" y="34"/>
                      <a:pt x="62" y="48"/>
                      <a:pt x="76" y="55"/>
                    </a:cubicBezTo>
                    <a:cubicBezTo>
                      <a:pt x="212" y="62"/>
                      <a:pt x="307" y="184"/>
                      <a:pt x="293" y="320"/>
                    </a:cubicBezTo>
                    <a:cubicBezTo>
                      <a:pt x="287" y="381"/>
                      <a:pt x="259" y="443"/>
                      <a:pt x="212" y="483"/>
                    </a:cubicBezTo>
                    <a:cubicBezTo>
                      <a:pt x="164" y="519"/>
                      <a:pt x="112" y="539"/>
                      <a:pt x="58" y="539"/>
                    </a:cubicBezTo>
                    <a:cubicBezTo>
                      <a:pt x="50" y="539"/>
                      <a:pt x="43" y="539"/>
                      <a:pt x="35" y="538"/>
                    </a:cubicBezTo>
                    <a:cubicBezTo>
                      <a:pt x="21" y="538"/>
                      <a:pt x="8" y="545"/>
                      <a:pt x="1" y="558"/>
                    </a:cubicBezTo>
                    <a:cubicBezTo>
                      <a:pt x="1" y="572"/>
                      <a:pt x="15" y="585"/>
                      <a:pt x="28" y="585"/>
                    </a:cubicBezTo>
                    <a:lnTo>
                      <a:pt x="55" y="585"/>
                    </a:lnTo>
                    <a:cubicBezTo>
                      <a:pt x="58" y="586"/>
                      <a:pt x="60" y="586"/>
                      <a:pt x="62" y="586"/>
                    </a:cubicBezTo>
                    <a:cubicBezTo>
                      <a:pt x="437" y="586"/>
                      <a:pt x="461" y="27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40"/>
              <p:cNvSpPr/>
              <p:nvPr/>
            </p:nvSpPr>
            <p:spPr>
              <a:xfrm>
                <a:off x="6151456" y="1555548"/>
                <a:ext cx="394245" cy="252167"/>
              </a:xfrm>
              <a:custGeom>
                <a:avLst/>
                <a:gdLst/>
                <a:ahLst/>
                <a:cxnLst/>
                <a:rect l="l" t="t" r="r" b="b"/>
                <a:pathLst>
                  <a:path w="3552" h="2273" extrusionOk="0">
                    <a:moveTo>
                      <a:pt x="1665" y="1"/>
                    </a:moveTo>
                    <a:cubicBezTo>
                      <a:pt x="1609" y="1"/>
                      <a:pt x="1551" y="2"/>
                      <a:pt x="1490" y="5"/>
                    </a:cubicBezTo>
                    <a:cubicBezTo>
                      <a:pt x="919" y="32"/>
                      <a:pt x="538" y="332"/>
                      <a:pt x="299" y="788"/>
                    </a:cubicBezTo>
                    <a:cubicBezTo>
                      <a:pt x="82" y="1250"/>
                      <a:pt x="0" y="1760"/>
                      <a:pt x="54" y="2271"/>
                    </a:cubicBezTo>
                    <a:cubicBezTo>
                      <a:pt x="64" y="2272"/>
                      <a:pt x="73" y="2272"/>
                      <a:pt x="83" y="2272"/>
                    </a:cubicBezTo>
                    <a:cubicBezTo>
                      <a:pt x="130" y="2272"/>
                      <a:pt x="178" y="2259"/>
                      <a:pt x="218" y="2237"/>
                    </a:cubicBezTo>
                    <a:cubicBezTo>
                      <a:pt x="252" y="2210"/>
                      <a:pt x="286" y="2182"/>
                      <a:pt x="327" y="2162"/>
                    </a:cubicBezTo>
                    <a:cubicBezTo>
                      <a:pt x="343" y="2156"/>
                      <a:pt x="362" y="2154"/>
                      <a:pt x="384" y="2154"/>
                    </a:cubicBezTo>
                    <a:cubicBezTo>
                      <a:pt x="494" y="2154"/>
                      <a:pt x="657" y="2216"/>
                      <a:pt x="783" y="2216"/>
                    </a:cubicBezTo>
                    <a:cubicBezTo>
                      <a:pt x="842" y="2216"/>
                      <a:pt x="893" y="2202"/>
                      <a:pt x="925" y="2162"/>
                    </a:cubicBezTo>
                    <a:cubicBezTo>
                      <a:pt x="1041" y="2026"/>
                      <a:pt x="905" y="1454"/>
                      <a:pt x="905" y="1454"/>
                    </a:cubicBezTo>
                    <a:lnTo>
                      <a:pt x="905" y="1454"/>
                    </a:lnTo>
                    <a:cubicBezTo>
                      <a:pt x="905" y="1454"/>
                      <a:pt x="908" y="1455"/>
                      <a:pt x="914" y="1455"/>
                    </a:cubicBezTo>
                    <a:cubicBezTo>
                      <a:pt x="966" y="1455"/>
                      <a:pt x="1226" y="1438"/>
                      <a:pt x="1524" y="1128"/>
                    </a:cubicBezTo>
                    <a:cubicBezTo>
                      <a:pt x="1640" y="1012"/>
                      <a:pt x="1687" y="788"/>
                      <a:pt x="1871" y="679"/>
                    </a:cubicBezTo>
                    <a:cubicBezTo>
                      <a:pt x="2068" y="563"/>
                      <a:pt x="2334" y="665"/>
                      <a:pt x="2477" y="454"/>
                    </a:cubicBezTo>
                    <a:cubicBezTo>
                      <a:pt x="2497" y="577"/>
                      <a:pt x="2551" y="692"/>
                      <a:pt x="2640" y="781"/>
                    </a:cubicBezTo>
                    <a:cubicBezTo>
                      <a:pt x="2749" y="876"/>
                      <a:pt x="2898" y="903"/>
                      <a:pt x="2973" y="1005"/>
                    </a:cubicBezTo>
                    <a:cubicBezTo>
                      <a:pt x="3055" y="1107"/>
                      <a:pt x="3048" y="1325"/>
                      <a:pt x="3218" y="1454"/>
                    </a:cubicBezTo>
                    <a:cubicBezTo>
                      <a:pt x="3298" y="1517"/>
                      <a:pt x="3361" y="1533"/>
                      <a:pt x="3406" y="1533"/>
                    </a:cubicBezTo>
                    <a:cubicBezTo>
                      <a:pt x="3453" y="1533"/>
                      <a:pt x="3480" y="1516"/>
                      <a:pt x="3483" y="1516"/>
                    </a:cubicBezTo>
                    <a:cubicBezTo>
                      <a:pt x="3552" y="1502"/>
                      <a:pt x="3388" y="1332"/>
                      <a:pt x="3402" y="1264"/>
                    </a:cubicBezTo>
                    <a:cubicBezTo>
                      <a:pt x="3409" y="1216"/>
                      <a:pt x="3395" y="1169"/>
                      <a:pt x="3375" y="1121"/>
                    </a:cubicBezTo>
                    <a:cubicBezTo>
                      <a:pt x="3252" y="822"/>
                      <a:pt x="3048" y="570"/>
                      <a:pt x="2790" y="379"/>
                    </a:cubicBezTo>
                    <a:cubicBezTo>
                      <a:pt x="2407" y="106"/>
                      <a:pt x="2127" y="1"/>
                      <a:pt x="1665" y="1"/>
                    </a:cubicBezTo>
                    <a:close/>
                  </a:path>
                </a:pathLst>
              </a:custGeom>
              <a:solidFill>
                <a:srgbClr val="9C7A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40"/>
              <p:cNvSpPr/>
              <p:nvPr/>
            </p:nvSpPr>
            <p:spPr>
              <a:xfrm>
                <a:off x="6139358" y="1750803"/>
                <a:ext cx="97451" cy="101288"/>
              </a:xfrm>
              <a:custGeom>
                <a:avLst/>
                <a:gdLst/>
                <a:ahLst/>
                <a:cxnLst/>
                <a:rect l="l" t="t" r="r" b="b"/>
                <a:pathLst>
                  <a:path w="878" h="913" extrusionOk="0">
                    <a:moveTo>
                      <a:pt x="375" y="0"/>
                    </a:moveTo>
                    <a:cubicBezTo>
                      <a:pt x="338" y="0"/>
                      <a:pt x="301" y="7"/>
                      <a:pt x="266" y="21"/>
                    </a:cubicBezTo>
                    <a:cubicBezTo>
                      <a:pt x="75" y="96"/>
                      <a:pt x="0" y="347"/>
                      <a:pt x="89" y="592"/>
                    </a:cubicBezTo>
                    <a:cubicBezTo>
                      <a:pt x="166" y="786"/>
                      <a:pt x="334" y="912"/>
                      <a:pt x="496" y="912"/>
                    </a:cubicBezTo>
                    <a:cubicBezTo>
                      <a:pt x="533" y="912"/>
                      <a:pt x="570" y="906"/>
                      <a:pt x="606" y="892"/>
                    </a:cubicBezTo>
                    <a:cubicBezTo>
                      <a:pt x="796" y="817"/>
                      <a:pt x="878" y="558"/>
                      <a:pt x="783" y="320"/>
                    </a:cubicBezTo>
                    <a:cubicBezTo>
                      <a:pt x="705" y="127"/>
                      <a:pt x="538" y="0"/>
                      <a:pt x="375" y="0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40"/>
              <p:cNvSpPr/>
              <p:nvPr/>
            </p:nvSpPr>
            <p:spPr>
              <a:xfrm>
                <a:off x="6380211" y="1898020"/>
                <a:ext cx="73366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87" extrusionOk="0">
                    <a:moveTo>
                      <a:pt x="1" y="0"/>
                    </a:moveTo>
                    <a:cubicBezTo>
                      <a:pt x="34" y="166"/>
                      <a:pt x="183" y="286"/>
                      <a:pt x="348" y="286"/>
                    </a:cubicBezTo>
                    <a:cubicBezTo>
                      <a:pt x="352" y="286"/>
                      <a:pt x="357" y="286"/>
                      <a:pt x="361" y="286"/>
                    </a:cubicBezTo>
                    <a:cubicBezTo>
                      <a:pt x="592" y="279"/>
                      <a:pt x="660" y="7"/>
                      <a:pt x="660" y="7"/>
                    </a:cubicBezTo>
                    <a:lnTo>
                      <a:pt x="660" y="7"/>
                    </a:lnTo>
                    <a:cubicBezTo>
                      <a:pt x="558" y="20"/>
                      <a:pt x="453" y="27"/>
                      <a:pt x="349" y="27"/>
                    </a:cubicBezTo>
                    <a:cubicBezTo>
                      <a:pt x="232" y="27"/>
                      <a:pt x="115" y="1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40"/>
              <p:cNvSpPr/>
              <p:nvPr/>
            </p:nvSpPr>
            <p:spPr>
              <a:xfrm>
                <a:off x="6380211" y="1898020"/>
                <a:ext cx="73366" cy="12203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1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3" y="68"/>
                      <a:pt x="259" y="109"/>
                      <a:pt x="395" y="109"/>
                    </a:cubicBezTo>
                    <a:cubicBezTo>
                      <a:pt x="613" y="102"/>
                      <a:pt x="660" y="7"/>
                      <a:pt x="660" y="7"/>
                    </a:cubicBezTo>
                    <a:lnTo>
                      <a:pt x="660" y="7"/>
                    </a:lnTo>
                    <a:cubicBezTo>
                      <a:pt x="565" y="19"/>
                      <a:pt x="468" y="24"/>
                      <a:pt x="371" y="24"/>
                    </a:cubicBezTo>
                    <a:cubicBezTo>
                      <a:pt x="247" y="24"/>
                      <a:pt x="123" y="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0"/>
              <p:cNvSpPr/>
              <p:nvPr/>
            </p:nvSpPr>
            <p:spPr>
              <a:xfrm>
                <a:off x="6164220" y="1780756"/>
                <a:ext cx="36628" cy="44931"/>
              </a:xfrm>
              <a:custGeom>
                <a:avLst/>
                <a:gdLst/>
                <a:ahLst/>
                <a:cxnLst/>
                <a:rect l="l" t="t" r="r" b="b"/>
                <a:pathLst>
                  <a:path w="330" h="405" extrusionOk="0">
                    <a:moveTo>
                      <a:pt x="142" y="0"/>
                    </a:moveTo>
                    <a:cubicBezTo>
                      <a:pt x="138" y="0"/>
                      <a:pt x="134" y="1"/>
                      <a:pt x="130" y="3"/>
                    </a:cubicBezTo>
                    <a:cubicBezTo>
                      <a:pt x="82" y="23"/>
                      <a:pt x="42" y="64"/>
                      <a:pt x="21" y="118"/>
                    </a:cubicBezTo>
                    <a:cubicBezTo>
                      <a:pt x="1" y="173"/>
                      <a:pt x="8" y="227"/>
                      <a:pt x="28" y="282"/>
                    </a:cubicBezTo>
                    <a:cubicBezTo>
                      <a:pt x="48" y="329"/>
                      <a:pt x="89" y="370"/>
                      <a:pt x="144" y="390"/>
                    </a:cubicBezTo>
                    <a:cubicBezTo>
                      <a:pt x="164" y="397"/>
                      <a:pt x="191" y="404"/>
                      <a:pt x="218" y="404"/>
                    </a:cubicBezTo>
                    <a:cubicBezTo>
                      <a:pt x="246" y="404"/>
                      <a:pt x="273" y="397"/>
                      <a:pt x="300" y="384"/>
                    </a:cubicBezTo>
                    <a:cubicBezTo>
                      <a:pt x="330" y="372"/>
                      <a:pt x="318" y="334"/>
                      <a:pt x="291" y="334"/>
                    </a:cubicBezTo>
                    <a:cubicBezTo>
                      <a:pt x="288" y="334"/>
                      <a:pt x="284" y="334"/>
                      <a:pt x="280" y="336"/>
                    </a:cubicBezTo>
                    <a:cubicBezTo>
                      <a:pt x="259" y="346"/>
                      <a:pt x="239" y="351"/>
                      <a:pt x="218" y="351"/>
                    </a:cubicBezTo>
                    <a:cubicBezTo>
                      <a:pt x="198" y="351"/>
                      <a:pt x="178" y="346"/>
                      <a:pt x="157" y="336"/>
                    </a:cubicBezTo>
                    <a:cubicBezTo>
                      <a:pt x="76" y="309"/>
                      <a:pt x="35" y="214"/>
                      <a:pt x="69" y="132"/>
                    </a:cubicBezTo>
                    <a:cubicBezTo>
                      <a:pt x="82" y="98"/>
                      <a:pt x="116" y="64"/>
                      <a:pt x="157" y="50"/>
                    </a:cubicBezTo>
                    <a:cubicBezTo>
                      <a:pt x="181" y="38"/>
                      <a:pt x="168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40"/>
              <p:cNvSpPr/>
              <p:nvPr/>
            </p:nvSpPr>
            <p:spPr>
              <a:xfrm>
                <a:off x="6143908" y="1523930"/>
                <a:ext cx="117097" cy="91858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828" extrusionOk="0">
                    <a:moveTo>
                      <a:pt x="950" y="0"/>
                    </a:moveTo>
                    <a:cubicBezTo>
                      <a:pt x="821" y="0"/>
                      <a:pt x="682" y="73"/>
                      <a:pt x="565" y="195"/>
                    </a:cubicBezTo>
                    <a:cubicBezTo>
                      <a:pt x="510" y="249"/>
                      <a:pt x="469" y="304"/>
                      <a:pt x="429" y="365"/>
                    </a:cubicBezTo>
                    <a:cubicBezTo>
                      <a:pt x="415" y="399"/>
                      <a:pt x="401" y="426"/>
                      <a:pt x="388" y="453"/>
                    </a:cubicBezTo>
                    <a:cubicBezTo>
                      <a:pt x="361" y="501"/>
                      <a:pt x="333" y="549"/>
                      <a:pt x="299" y="596"/>
                    </a:cubicBezTo>
                    <a:cubicBezTo>
                      <a:pt x="231" y="685"/>
                      <a:pt x="129" y="746"/>
                      <a:pt x="20" y="780"/>
                    </a:cubicBezTo>
                    <a:cubicBezTo>
                      <a:pt x="7" y="780"/>
                      <a:pt x="0" y="794"/>
                      <a:pt x="0" y="807"/>
                    </a:cubicBezTo>
                    <a:cubicBezTo>
                      <a:pt x="0" y="821"/>
                      <a:pt x="14" y="828"/>
                      <a:pt x="27" y="828"/>
                    </a:cubicBezTo>
                    <a:cubicBezTo>
                      <a:pt x="150" y="794"/>
                      <a:pt x="259" y="719"/>
                      <a:pt x="340" y="624"/>
                    </a:cubicBezTo>
                    <a:cubicBezTo>
                      <a:pt x="374" y="576"/>
                      <a:pt x="401" y="521"/>
                      <a:pt x="429" y="474"/>
                    </a:cubicBezTo>
                    <a:lnTo>
                      <a:pt x="476" y="392"/>
                    </a:lnTo>
                    <a:cubicBezTo>
                      <a:pt x="510" y="331"/>
                      <a:pt x="551" y="277"/>
                      <a:pt x="599" y="229"/>
                    </a:cubicBezTo>
                    <a:cubicBezTo>
                      <a:pt x="711" y="116"/>
                      <a:pt x="838" y="50"/>
                      <a:pt x="952" y="50"/>
                    </a:cubicBezTo>
                    <a:cubicBezTo>
                      <a:pt x="975" y="50"/>
                      <a:pt x="998" y="53"/>
                      <a:pt x="1021" y="59"/>
                    </a:cubicBezTo>
                    <a:cubicBezTo>
                      <a:pt x="1034" y="59"/>
                      <a:pt x="1048" y="52"/>
                      <a:pt x="1055" y="38"/>
                    </a:cubicBezTo>
                    <a:cubicBezTo>
                      <a:pt x="1055" y="25"/>
                      <a:pt x="1048" y="11"/>
                      <a:pt x="1034" y="11"/>
                    </a:cubicBezTo>
                    <a:cubicBezTo>
                      <a:pt x="1007" y="4"/>
                      <a:pt x="979" y="0"/>
                      <a:pt x="9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40"/>
              <p:cNvSpPr/>
              <p:nvPr/>
            </p:nvSpPr>
            <p:spPr>
              <a:xfrm>
                <a:off x="6167994" y="1643191"/>
                <a:ext cx="66596" cy="36721"/>
              </a:xfrm>
              <a:custGeom>
                <a:avLst/>
                <a:gdLst/>
                <a:ahLst/>
                <a:cxnLst/>
                <a:rect l="l" t="t" r="r" b="b"/>
                <a:pathLst>
                  <a:path w="600" h="331" extrusionOk="0">
                    <a:moveTo>
                      <a:pt x="569" y="1"/>
                    </a:moveTo>
                    <a:cubicBezTo>
                      <a:pt x="562" y="1"/>
                      <a:pt x="555" y="4"/>
                      <a:pt x="552" y="11"/>
                    </a:cubicBezTo>
                    <a:cubicBezTo>
                      <a:pt x="402" y="147"/>
                      <a:pt x="218" y="243"/>
                      <a:pt x="21" y="277"/>
                    </a:cubicBezTo>
                    <a:cubicBezTo>
                      <a:pt x="8" y="283"/>
                      <a:pt x="1" y="297"/>
                      <a:pt x="1" y="311"/>
                    </a:cubicBezTo>
                    <a:cubicBezTo>
                      <a:pt x="1" y="317"/>
                      <a:pt x="14" y="331"/>
                      <a:pt x="28" y="331"/>
                    </a:cubicBezTo>
                    <a:cubicBezTo>
                      <a:pt x="239" y="290"/>
                      <a:pt x="436" y="195"/>
                      <a:pt x="586" y="45"/>
                    </a:cubicBezTo>
                    <a:cubicBezTo>
                      <a:pt x="599" y="38"/>
                      <a:pt x="599" y="18"/>
                      <a:pt x="586" y="11"/>
                    </a:cubicBezTo>
                    <a:cubicBezTo>
                      <a:pt x="582" y="4"/>
                      <a:pt x="576" y="1"/>
                      <a:pt x="5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40"/>
              <p:cNvSpPr/>
              <p:nvPr/>
            </p:nvSpPr>
            <p:spPr>
              <a:xfrm>
                <a:off x="6436817" y="1521711"/>
                <a:ext cx="71923" cy="42046"/>
              </a:xfrm>
              <a:custGeom>
                <a:avLst/>
                <a:gdLst/>
                <a:ahLst/>
                <a:cxnLst/>
                <a:rect l="l" t="t" r="r" b="b"/>
                <a:pathLst>
                  <a:path w="648" h="379" extrusionOk="0">
                    <a:moveTo>
                      <a:pt x="92" y="1"/>
                    </a:moveTo>
                    <a:cubicBezTo>
                      <a:pt x="71" y="1"/>
                      <a:pt x="49" y="2"/>
                      <a:pt x="28" y="4"/>
                    </a:cubicBezTo>
                    <a:cubicBezTo>
                      <a:pt x="14" y="4"/>
                      <a:pt x="1" y="18"/>
                      <a:pt x="1" y="31"/>
                    </a:cubicBezTo>
                    <a:cubicBezTo>
                      <a:pt x="8" y="45"/>
                      <a:pt x="21" y="58"/>
                      <a:pt x="35" y="58"/>
                    </a:cubicBezTo>
                    <a:cubicBezTo>
                      <a:pt x="60" y="55"/>
                      <a:pt x="84" y="53"/>
                      <a:pt x="109" y="53"/>
                    </a:cubicBezTo>
                    <a:cubicBezTo>
                      <a:pt x="313" y="53"/>
                      <a:pt x="502" y="176"/>
                      <a:pt x="593" y="365"/>
                    </a:cubicBezTo>
                    <a:cubicBezTo>
                      <a:pt x="600" y="378"/>
                      <a:pt x="606" y="378"/>
                      <a:pt x="613" y="378"/>
                    </a:cubicBezTo>
                    <a:lnTo>
                      <a:pt x="627" y="378"/>
                    </a:lnTo>
                    <a:cubicBezTo>
                      <a:pt x="640" y="371"/>
                      <a:pt x="647" y="358"/>
                      <a:pt x="640" y="344"/>
                    </a:cubicBezTo>
                    <a:cubicBezTo>
                      <a:pt x="541" y="132"/>
                      <a:pt x="321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40"/>
              <p:cNvSpPr/>
              <p:nvPr/>
            </p:nvSpPr>
            <p:spPr>
              <a:xfrm>
                <a:off x="6517620" y="1666044"/>
                <a:ext cx="34075" cy="48592"/>
              </a:xfrm>
              <a:custGeom>
                <a:avLst/>
                <a:gdLst/>
                <a:ahLst/>
                <a:cxnLst/>
                <a:rect l="l" t="t" r="r" b="b"/>
                <a:pathLst>
                  <a:path w="307" h="438" extrusionOk="0">
                    <a:moveTo>
                      <a:pt x="35" y="1"/>
                    </a:moveTo>
                    <a:cubicBezTo>
                      <a:pt x="33" y="1"/>
                      <a:pt x="30" y="1"/>
                      <a:pt x="28" y="2"/>
                    </a:cubicBezTo>
                    <a:cubicBezTo>
                      <a:pt x="14" y="2"/>
                      <a:pt x="1" y="16"/>
                      <a:pt x="8" y="30"/>
                    </a:cubicBezTo>
                    <a:cubicBezTo>
                      <a:pt x="35" y="193"/>
                      <a:pt x="130" y="343"/>
                      <a:pt x="266" y="438"/>
                    </a:cubicBezTo>
                    <a:lnTo>
                      <a:pt x="280" y="438"/>
                    </a:lnTo>
                    <a:cubicBezTo>
                      <a:pt x="287" y="438"/>
                      <a:pt x="293" y="438"/>
                      <a:pt x="300" y="431"/>
                    </a:cubicBezTo>
                    <a:cubicBezTo>
                      <a:pt x="307" y="418"/>
                      <a:pt x="307" y="404"/>
                      <a:pt x="293" y="397"/>
                    </a:cubicBezTo>
                    <a:cubicBezTo>
                      <a:pt x="171" y="309"/>
                      <a:pt x="82" y="173"/>
                      <a:pt x="55" y="23"/>
                    </a:cubicBezTo>
                    <a:cubicBezTo>
                      <a:pt x="55" y="12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40"/>
              <p:cNvSpPr/>
              <p:nvPr/>
            </p:nvSpPr>
            <p:spPr>
              <a:xfrm>
                <a:off x="6334926" y="1560319"/>
                <a:ext cx="46950" cy="20746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87" extrusionOk="0">
                    <a:moveTo>
                      <a:pt x="397" y="0"/>
                    </a:moveTo>
                    <a:cubicBezTo>
                      <a:pt x="388" y="0"/>
                      <a:pt x="379" y="5"/>
                      <a:pt x="375" y="10"/>
                    </a:cubicBezTo>
                    <a:cubicBezTo>
                      <a:pt x="354" y="44"/>
                      <a:pt x="327" y="71"/>
                      <a:pt x="300" y="98"/>
                    </a:cubicBezTo>
                    <a:cubicBezTo>
                      <a:pt x="243" y="124"/>
                      <a:pt x="183" y="137"/>
                      <a:pt x="125" y="137"/>
                    </a:cubicBezTo>
                    <a:cubicBezTo>
                      <a:pt x="92" y="137"/>
                      <a:pt x="59" y="133"/>
                      <a:pt x="28" y="125"/>
                    </a:cubicBezTo>
                    <a:cubicBezTo>
                      <a:pt x="25" y="124"/>
                      <a:pt x="23" y="124"/>
                      <a:pt x="20" y="124"/>
                    </a:cubicBezTo>
                    <a:cubicBezTo>
                      <a:pt x="9" y="124"/>
                      <a:pt x="0" y="135"/>
                      <a:pt x="0" y="146"/>
                    </a:cubicBezTo>
                    <a:cubicBezTo>
                      <a:pt x="0" y="159"/>
                      <a:pt x="7" y="173"/>
                      <a:pt x="21" y="173"/>
                    </a:cubicBezTo>
                    <a:cubicBezTo>
                      <a:pt x="68" y="180"/>
                      <a:pt x="109" y="187"/>
                      <a:pt x="157" y="187"/>
                    </a:cubicBezTo>
                    <a:cubicBezTo>
                      <a:pt x="218" y="187"/>
                      <a:pt x="279" y="173"/>
                      <a:pt x="327" y="139"/>
                    </a:cubicBezTo>
                    <a:cubicBezTo>
                      <a:pt x="361" y="112"/>
                      <a:pt x="395" y="78"/>
                      <a:pt x="415" y="44"/>
                    </a:cubicBezTo>
                    <a:cubicBezTo>
                      <a:pt x="422" y="30"/>
                      <a:pt x="415" y="17"/>
                      <a:pt x="409" y="3"/>
                    </a:cubicBezTo>
                    <a:cubicBezTo>
                      <a:pt x="405" y="1"/>
                      <a:pt x="401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40"/>
              <p:cNvSpPr/>
              <p:nvPr/>
            </p:nvSpPr>
            <p:spPr>
              <a:xfrm>
                <a:off x="6866580" y="2493546"/>
                <a:ext cx="296128" cy="158533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429" extrusionOk="0">
                    <a:moveTo>
                      <a:pt x="510" y="0"/>
                    </a:moveTo>
                    <a:cubicBezTo>
                      <a:pt x="510" y="0"/>
                      <a:pt x="0" y="476"/>
                      <a:pt x="68" y="626"/>
                    </a:cubicBezTo>
                    <a:cubicBezTo>
                      <a:pt x="68" y="626"/>
                      <a:pt x="1701" y="932"/>
                      <a:pt x="1749" y="946"/>
                    </a:cubicBezTo>
                    <a:cubicBezTo>
                      <a:pt x="1803" y="959"/>
                      <a:pt x="2068" y="1075"/>
                      <a:pt x="2075" y="1136"/>
                    </a:cubicBezTo>
                    <a:cubicBezTo>
                      <a:pt x="2068" y="1211"/>
                      <a:pt x="2055" y="1286"/>
                      <a:pt x="2034" y="1361"/>
                    </a:cubicBezTo>
                    <a:cubicBezTo>
                      <a:pt x="2075" y="1395"/>
                      <a:pt x="2116" y="1415"/>
                      <a:pt x="2170" y="1429"/>
                    </a:cubicBezTo>
                    <a:cubicBezTo>
                      <a:pt x="2279" y="1402"/>
                      <a:pt x="2381" y="1368"/>
                      <a:pt x="2483" y="1313"/>
                    </a:cubicBezTo>
                    <a:cubicBezTo>
                      <a:pt x="2585" y="1266"/>
                      <a:pt x="2653" y="1245"/>
                      <a:pt x="2660" y="1143"/>
                    </a:cubicBezTo>
                    <a:cubicBezTo>
                      <a:pt x="2667" y="1048"/>
                      <a:pt x="2647" y="783"/>
                      <a:pt x="2585" y="701"/>
                    </a:cubicBezTo>
                    <a:cubicBezTo>
                      <a:pt x="2497" y="592"/>
                      <a:pt x="2402" y="497"/>
                      <a:pt x="2293" y="415"/>
                    </a:cubicBezTo>
                    <a:cubicBezTo>
                      <a:pt x="2271" y="404"/>
                      <a:pt x="2224" y="401"/>
                      <a:pt x="2167" y="401"/>
                    </a:cubicBezTo>
                    <a:cubicBezTo>
                      <a:pt x="2086" y="401"/>
                      <a:pt x="1984" y="408"/>
                      <a:pt x="1907" y="408"/>
                    </a:cubicBezTo>
                    <a:cubicBezTo>
                      <a:pt x="1869" y="408"/>
                      <a:pt x="1838" y="406"/>
                      <a:pt x="1817" y="402"/>
                    </a:cubicBezTo>
                    <a:cubicBezTo>
                      <a:pt x="1238" y="259"/>
                      <a:pt x="510" y="0"/>
                      <a:pt x="510" y="0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0"/>
              <p:cNvSpPr/>
              <p:nvPr/>
            </p:nvSpPr>
            <p:spPr>
              <a:xfrm>
                <a:off x="7111208" y="2560221"/>
                <a:ext cx="35629" cy="69227"/>
              </a:xfrm>
              <a:custGeom>
                <a:avLst/>
                <a:gdLst/>
                <a:ahLst/>
                <a:cxnLst/>
                <a:rect l="l" t="t" r="r" b="b"/>
                <a:pathLst>
                  <a:path w="321" h="624" extrusionOk="0">
                    <a:moveTo>
                      <a:pt x="25" y="0"/>
                    </a:moveTo>
                    <a:cubicBezTo>
                      <a:pt x="17" y="0"/>
                      <a:pt x="11" y="4"/>
                      <a:pt x="7" y="11"/>
                    </a:cubicBezTo>
                    <a:cubicBezTo>
                      <a:pt x="0" y="25"/>
                      <a:pt x="7" y="39"/>
                      <a:pt x="14" y="46"/>
                    </a:cubicBezTo>
                    <a:cubicBezTo>
                      <a:pt x="96" y="86"/>
                      <a:pt x="170" y="134"/>
                      <a:pt x="245" y="188"/>
                    </a:cubicBezTo>
                    <a:cubicBezTo>
                      <a:pt x="273" y="324"/>
                      <a:pt x="279" y="467"/>
                      <a:pt x="273" y="603"/>
                    </a:cubicBezTo>
                    <a:cubicBezTo>
                      <a:pt x="273" y="617"/>
                      <a:pt x="286" y="624"/>
                      <a:pt x="293" y="624"/>
                    </a:cubicBezTo>
                    <a:cubicBezTo>
                      <a:pt x="307" y="624"/>
                      <a:pt x="320" y="617"/>
                      <a:pt x="320" y="603"/>
                    </a:cubicBezTo>
                    <a:cubicBezTo>
                      <a:pt x="320" y="481"/>
                      <a:pt x="313" y="202"/>
                      <a:pt x="279" y="161"/>
                    </a:cubicBezTo>
                    <a:cubicBezTo>
                      <a:pt x="204" y="100"/>
                      <a:pt x="123" y="46"/>
                      <a:pt x="41" y="5"/>
                    </a:cubicBezTo>
                    <a:cubicBezTo>
                      <a:pt x="36" y="2"/>
                      <a:pt x="30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40"/>
              <p:cNvSpPr/>
              <p:nvPr/>
            </p:nvSpPr>
            <p:spPr>
              <a:xfrm>
                <a:off x="7090008" y="2563327"/>
                <a:ext cx="35629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321" h="705" extrusionOk="0">
                    <a:moveTo>
                      <a:pt x="25" y="1"/>
                    </a:moveTo>
                    <a:cubicBezTo>
                      <a:pt x="18" y="1"/>
                      <a:pt x="11" y="4"/>
                      <a:pt x="8" y="11"/>
                    </a:cubicBezTo>
                    <a:cubicBezTo>
                      <a:pt x="1" y="18"/>
                      <a:pt x="1" y="31"/>
                      <a:pt x="8" y="38"/>
                    </a:cubicBezTo>
                    <a:cubicBezTo>
                      <a:pt x="96" y="99"/>
                      <a:pt x="171" y="174"/>
                      <a:pt x="239" y="249"/>
                    </a:cubicBezTo>
                    <a:cubicBezTo>
                      <a:pt x="266" y="296"/>
                      <a:pt x="266" y="535"/>
                      <a:pt x="259" y="684"/>
                    </a:cubicBezTo>
                    <a:cubicBezTo>
                      <a:pt x="253" y="691"/>
                      <a:pt x="266" y="705"/>
                      <a:pt x="280" y="705"/>
                    </a:cubicBezTo>
                    <a:cubicBezTo>
                      <a:pt x="287" y="705"/>
                      <a:pt x="300" y="698"/>
                      <a:pt x="307" y="691"/>
                    </a:cubicBezTo>
                    <a:cubicBezTo>
                      <a:pt x="307" y="623"/>
                      <a:pt x="321" y="296"/>
                      <a:pt x="280" y="228"/>
                    </a:cubicBezTo>
                    <a:cubicBezTo>
                      <a:pt x="212" y="147"/>
                      <a:pt x="130" y="72"/>
                      <a:pt x="42" y="11"/>
                    </a:cubicBezTo>
                    <a:cubicBezTo>
                      <a:pt x="38" y="4"/>
                      <a:pt x="31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40"/>
              <p:cNvSpPr/>
              <p:nvPr/>
            </p:nvSpPr>
            <p:spPr>
              <a:xfrm>
                <a:off x="6606747" y="2394365"/>
                <a:ext cx="59048" cy="29066"/>
              </a:xfrm>
              <a:custGeom>
                <a:avLst/>
                <a:gdLst/>
                <a:ahLst/>
                <a:cxnLst/>
                <a:rect l="l" t="t" r="r" b="b"/>
                <a:pathLst>
                  <a:path w="532" h="262" extrusionOk="0">
                    <a:moveTo>
                      <a:pt x="465" y="0"/>
                    </a:moveTo>
                    <a:cubicBezTo>
                      <a:pt x="456" y="0"/>
                      <a:pt x="448" y="5"/>
                      <a:pt x="443" y="10"/>
                    </a:cubicBezTo>
                    <a:cubicBezTo>
                      <a:pt x="416" y="51"/>
                      <a:pt x="375" y="78"/>
                      <a:pt x="327" y="91"/>
                    </a:cubicBezTo>
                    <a:lnTo>
                      <a:pt x="21" y="214"/>
                    </a:lnTo>
                    <a:cubicBezTo>
                      <a:pt x="7" y="214"/>
                      <a:pt x="1" y="227"/>
                      <a:pt x="7" y="241"/>
                    </a:cubicBezTo>
                    <a:cubicBezTo>
                      <a:pt x="7" y="255"/>
                      <a:pt x="21" y="255"/>
                      <a:pt x="35" y="255"/>
                    </a:cubicBezTo>
                    <a:lnTo>
                      <a:pt x="348" y="132"/>
                    </a:lnTo>
                    <a:cubicBezTo>
                      <a:pt x="361" y="125"/>
                      <a:pt x="375" y="119"/>
                      <a:pt x="395" y="112"/>
                    </a:cubicBezTo>
                    <a:lnTo>
                      <a:pt x="395" y="112"/>
                    </a:lnTo>
                    <a:cubicBezTo>
                      <a:pt x="368" y="153"/>
                      <a:pt x="348" y="193"/>
                      <a:pt x="327" y="227"/>
                    </a:cubicBezTo>
                    <a:cubicBezTo>
                      <a:pt x="320" y="234"/>
                      <a:pt x="320" y="248"/>
                      <a:pt x="327" y="255"/>
                    </a:cubicBezTo>
                    <a:cubicBezTo>
                      <a:pt x="327" y="261"/>
                      <a:pt x="334" y="261"/>
                      <a:pt x="341" y="261"/>
                    </a:cubicBezTo>
                    <a:lnTo>
                      <a:pt x="354" y="261"/>
                    </a:lnTo>
                    <a:lnTo>
                      <a:pt x="518" y="200"/>
                    </a:lnTo>
                    <a:cubicBezTo>
                      <a:pt x="524" y="193"/>
                      <a:pt x="531" y="180"/>
                      <a:pt x="524" y="173"/>
                    </a:cubicBezTo>
                    <a:cubicBezTo>
                      <a:pt x="524" y="163"/>
                      <a:pt x="517" y="157"/>
                      <a:pt x="508" y="157"/>
                    </a:cubicBezTo>
                    <a:cubicBezTo>
                      <a:pt x="505" y="157"/>
                      <a:pt x="501" y="158"/>
                      <a:pt x="497" y="159"/>
                    </a:cubicBezTo>
                    <a:lnTo>
                      <a:pt x="395" y="200"/>
                    </a:lnTo>
                    <a:cubicBezTo>
                      <a:pt x="429" y="146"/>
                      <a:pt x="456" y="91"/>
                      <a:pt x="484" y="30"/>
                    </a:cubicBezTo>
                    <a:cubicBezTo>
                      <a:pt x="490" y="23"/>
                      <a:pt x="484" y="10"/>
                      <a:pt x="477" y="3"/>
                    </a:cubicBezTo>
                    <a:cubicBezTo>
                      <a:pt x="473" y="1"/>
                      <a:pt x="469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40"/>
              <p:cNvSpPr/>
              <p:nvPr/>
            </p:nvSpPr>
            <p:spPr>
              <a:xfrm>
                <a:off x="5947563" y="2041354"/>
                <a:ext cx="530877" cy="907267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8178" extrusionOk="0">
                    <a:moveTo>
                      <a:pt x="2885" y="0"/>
                    </a:moveTo>
                    <a:cubicBezTo>
                      <a:pt x="2288" y="0"/>
                      <a:pt x="1427" y="157"/>
                      <a:pt x="1068" y="1185"/>
                    </a:cubicBezTo>
                    <a:cubicBezTo>
                      <a:pt x="953" y="1525"/>
                      <a:pt x="932" y="2852"/>
                      <a:pt x="640" y="4246"/>
                    </a:cubicBezTo>
                    <a:cubicBezTo>
                      <a:pt x="313" y="5818"/>
                      <a:pt x="0" y="7451"/>
                      <a:pt x="143" y="7621"/>
                    </a:cubicBezTo>
                    <a:cubicBezTo>
                      <a:pt x="361" y="7866"/>
                      <a:pt x="1513" y="8177"/>
                      <a:pt x="2352" y="8177"/>
                    </a:cubicBezTo>
                    <a:cubicBezTo>
                      <a:pt x="2585" y="8177"/>
                      <a:pt x="2795" y="8153"/>
                      <a:pt x="2953" y="8097"/>
                    </a:cubicBezTo>
                    <a:cubicBezTo>
                      <a:pt x="2953" y="8097"/>
                      <a:pt x="3776" y="7730"/>
                      <a:pt x="4348" y="7709"/>
                    </a:cubicBezTo>
                    <a:cubicBezTo>
                      <a:pt x="4783" y="7696"/>
                      <a:pt x="4368" y="6274"/>
                      <a:pt x="4477" y="4859"/>
                    </a:cubicBezTo>
                    <a:cubicBezTo>
                      <a:pt x="4545" y="3933"/>
                      <a:pt x="4524" y="3008"/>
                      <a:pt x="4409" y="2090"/>
                    </a:cubicBezTo>
                    <a:cubicBezTo>
                      <a:pt x="4361" y="1675"/>
                      <a:pt x="4205" y="974"/>
                      <a:pt x="3681" y="470"/>
                    </a:cubicBezTo>
                    <a:cubicBezTo>
                      <a:pt x="3538" y="334"/>
                      <a:pt x="3313" y="14"/>
                      <a:pt x="3116" y="8"/>
                    </a:cubicBezTo>
                    <a:cubicBezTo>
                      <a:pt x="3045" y="4"/>
                      <a:pt x="2968" y="0"/>
                      <a:pt x="28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0"/>
              <p:cNvSpPr/>
              <p:nvPr/>
            </p:nvSpPr>
            <p:spPr>
              <a:xfrm>
                <a:off x="5963434" y="2044461"/>
                <a:ext cx="254506" cy="229535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069" extrusionOk="0">
                    <a:moveTo>
                      <a:pt x="2293" y="0"/>
                    </a:moveTo>
                    <a:cubicBezTo>
                      <a:pt x="1919" y="68"/>
                      <a:pt x="1551" y="170"/>
                      <a:pt x="1197" y="306"/>
                    </a:cubicBezTo>
                    <a:cubicBezTo>
                      <a:pt x="578" y="544"/>
                      <a:pt x="82" y="782"/>
                      <a:pt x="68" y="857"/>
                    </a:cubicBezTo>
                    <a:cubicBezTo>
                      <a:pt x="1" y="1181"/>
                      <a:pt x="192" y="1978"/>
                      <a:pt x="868" y="1978"/>
                    </a:cubicBezTo>
                    <a:cubicBezTo>
                      <a:pt x="944" y="1978"/>
                      <a:pt x="1027" y="1968"/>
                      <a:pt x="1116" y="1946"/>
                    </a:cubicBezTo>
                    <a:cubicBezTo>
                      <a:pt x="1249" y="1913"/>
                      <a:pt x="1349" y="1891"/>
                      <a:pt x="1421" y="1877"/>
                    </a:cubicBezTo>
                    <a:lnTo>
                      <a:pt x="1421" y="1877"/>
                    </a:lnTo>
                    <a:lnTo>
                      <a:pt x="1177" y="2068"/>
                    </a:lnTo>
                    <a:cubicBezTo>
                      <a:pt x="1177" y="2068"/>
                      <a:pt x="1714" y="1859"/>
                      <a:pt x="1557" y="1859"/>
                    </a:cubicBezTo>
                    <a:cubicBezTo>
                      <a:pt x="1532" y="1859"/>
                      <a:pt x="1488" y="1864"/>
                      <a:pt x="1421" y="1877"/>
                    </a:cubicBezTo>
                    <a:lnTo>
                      <a:pt x="1421" y="1877"/>
                    </a:lnTo>
                    <a:lnTo>
                      <a:pt x="1932" y="1476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40"/>
              <p:cNvSpPr/>
              <p:nvPr/>
            </p:nvSpPr>
            <p:spPr>
              <a:xfrm>
                <a:off x="6173099" y="2040245"/>
                <a:ext cx="828670" cy="599964"/>
              </a:xfrm>
              <a:custGeom>
                <a:avLst/>
                <a:gdLst/>
                <a:ahLst/>
                <a:cxnLst/>
                <a:rect l="l" t="t" r="r" b="b"/>
                <a:pathLst>
                  <a:path w="7466" h="5408" extrusionOk="0">
                    <a:moveTo>
                      <a:pt x="944" y="1"/>
                    </a:moveTo>
                    <a:cubicBezTo>
                      <a:pt x="401" y="1"/>
                      <a:pt x="1" y="419"/>
                      <a:pt x="111" y="1222"/>
                    </a:cubicBezTo>
                    <a:cubicBezTo>
                      <a:pt x="268" y="2310"/>
                      <a:pt x="2656" y="4161"/>
                      <a:pt x="3146" y="4372"/>
                    </a:cubicBezTo>
                    <a:cubicBezTo>
                      <a:pt x="3622" y="4577"/>
                      <a:pt x="6498" y="5408"/>
                      <a:pt x="6794" y="5408"/>
                    </a:cubicBezTo>
                    <a:cubicBezTo>
                      <a:pt x="6802" y="5408"/>
                      <a:pt x="6809" y="5407"/>
                      <a:pt x="6813" y="5406"/>
                    </a:cubicBezTo>
                    <a:cubicBezTo>
                      <a:pt x="6874" y="5386"/>
                      <a:pt x="7105" y="5311"/>
                      <a:pt x="7146" y="5073"/>
                    </a:cubicBezTo>
                    <a:cubicBezTo>
                      <a:pt x="7214" y="4685"/>
                      <a:pt x="7466" y="4283"/>
                      <a:pt x="7425" y="4202"/>
                    </a:cubicBezTo>
                    <a:cubicBezTo>
                      <a:pt x="7364" y="4052"/>
                      <a:pt x="4663" y="3297"/>
                      <a:pt x="4418" y="3140"/>
                    </a:cubicBezTo>
                    <a:cubicBezTo>
                      <a:pt x="4173" y="2984"/>
                      <a:pt x="2418" y="589"/>
                      <a:pt x="1560" y="161"/>
                    </a:cubicBezTo>
                    <a:cubicBezTo>
                      <a:pt x="1348" y="54"/>
                      <a:pt x="1137" y="1"/>
                      <a:pt x="9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40"/>
              <p:cNvSpPr/>
              <p:nvPr/>
            </p:nvSpPr>
            <p:spPr>
              <a:xfrm>
                <a:off x="6276433" y="2325139"/>
                <a:ext cx="163492" cy="146552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21" extrusionOk="0">
                    <a:moveTo>
                      <a:pt x="28" y="1"/>
                    </a:moveTo>
                    <a:cubicBezTo>
                      <a:pt x="13" y="1"/>
                      <a:pt x="0" y="20"/>
                      <a:pt x="10" y="35"/>
                    </a:cubicBezTo>
                    <a:cubicBezTo>
                      <a:pt x="452" y="504"/>
                      <a:pt x="929" y="933"/>
                      <a:pt x="1439" y="1321"/>
                    </a:cubicBezTo>
                    <a:lnTo>
                      <a:pt x="1453" y="1321"/>
                    </a:lnTo>
                    <a:cubicBezTo>
                      <a:pt x="1459" y="1321"/>
                      <a:pt x="1459" y="1321"/>
                      <a:pt x="1466" y="1314"/>
                    </a:cubicBezTo>
                    <a:cubicBezTo>
                      <a:pt x="1473" y="1307"/>
                      <a:pt x="1473" y="1294"/>
                      <a:pt x="1466" y="1287"/>
                    </a:cubicBezTo>
                    <a:cubicBezTo>
                      <a:pt x="956" y="899"/>
                      <a:pt x="480" y="470"/>
                      <a:pt x="44" y="8"/>
                    </a:cubicBezTo>
                    <a:cubicBezTo>
                      <a:pt x="39" y="3"/>
                      <a:pt x="34" y="1"/>
                      <a:pt x="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40"/>
              <p:cNvSpPr/>
              <p:nvPr/>
            </p:nvSpPr>
            <p:spPr>
              <a:xfrm>
                <a:off x="6051673" y="2155844"/>
                <a:ext cx="68926" cy="102287"/>
              </a:xfrm>
              <a:custGeom>
                <a:avLst/>
                <a:gdLst/>
                <a:ahLst/>
                <a:cxnLst/>
                <a:rect l="l" t="t" r="r" b="b"/>
                <a:pathLst>
                  <a:path w="621" h="922" extrusionOk="0">
                    <a:moveTo>
                      <a:pt x="593" y="0"/>
                    </a:moveTo>
                    <a:cubicBezTo>
                      <a:pt x="591" y="0"/>
                      <a:pt x="588" y="1"/>
                      <a:pt x="586" y="3"/>
                    </a:cubicBezTo>
                    <a:lnTo>
                      <a:pt x="191" y="214"/>
                    </a:lnTo>
                    <a:cubicBezTo>
                      <a:pt x="162" y="226"/>
                      <a:pt x="178" y="257"/>
                      <a:pt x="201" y="257"/>
                    </a:cubicBezTo>
                    <a:cubicBezTo>
                      <a:pt x="204" y="257"/>
                      <a:pt x="208" y="257"/>
                      <a:pt x="212" y="255"/>
                    </a:cubicBezTo>
                    <a:lnTo>
                      <a:pt x="477" y="112"/>
                    </a:lnTo>
                    <a:lnTo>
                      <a:pt x="477" y="112"/>
                    </a:lnTo>
                    <a:cubicBezTo>
                      <a:pt x="273" y="343"/>
                      <a:pt x="117" y="609"/>
                      <a:pt x="1" y="894"/>
                    </a:cubicBezTo>
                    <a:cubicBezTo>
                      <a:pt x="1" y="901"/>
                      <a:pt x="8" y="915"/>
                      <a:pt x="15" y="921"/>
                    </a:cubicBezTo>
                    <a:lnTo>
                      <a:pt x="21" y="921"/>
                    </a:lnTo>
                    <a:cubicBezTo>
                      <a:pt x="35" y="921"/>
                      <a:pt x="42" y="915"/>
                      <a:pt x="49" y="908"/>
                    </a:cubicBezTo>
                    <a:cubicBezTo>
                      <a:pt x="178" y="581"/>
                      <a:pt x="368" y="289"/>
                      <a:pt x="613" y="37"/>
                    </a:cubicBezTo>
                    <a:cubicBezTo>
                      <a:pt x="620" y="30"/>
                      <a:pt x="620" y="17"/>
                      <a:pt x="613" y="10"/>
                    </a:cubicBezTo>
                    <a:cubicBezTo>
                      <a:pt x="608" y="5"/>
                      <a:pt x="600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0"/>
              <p:cNvSpPr/>
              <p:nvPr/>
            </p:nvSpPr>
            <p:spPr>
              <a:xfrm>
                <a:off x="6141577" y="2056109"/>
                <a:ext cx="53387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33" extrusionOk="0">
                    <a:moveTo>
                      <a:pt x="446" y="1"/>
                    </a:moveTo>
                    <a:cubicBezTo>
                      <a:pt x="443" y="1"/>
                      <a:pt x="439" y="2"/>
                      <a:pt x="436" y="4"/>
                    </a:cubicBezTo>
                    <a:cubicBezTo>
                      <a:pt x="280" y="113"/>
                      <a:pt x="137" y="242"/>
                      <a:pt x="14" y="392"/>
                    </a:cubicBezTo>
                    <a:cubicBezTo>
                      <a:pt x="1" y="405"/>
                      <a:pt x="1" y="419"/>
                      <a:pt x="14" y="426"/>
                    </a:cubicBezTo>
                    <a:cubicBezTo>
                      <a:pt x="14" y="426"/>
                      <a:pt x="21" y="426"/>
                      <a:pt x="28" y="433"/>
                    </a:cubicBezTo>
                    <a:cubicBezTo>
                      <a:pt x="35" y="433"/>
                      <a:pt x="41" y="426"/>
                      <a:pt x="48" y="419"/>
                    </a:cubicBezTo>
                    <a:cubicBezTo>
                      <a:pt x="164" y="276"/>
                      <a:pt x="307" y="147"/>
                      <a:pt x="463" y="38"/>
                    </a:cubicBezTo>
                    <a:cubicBezTo>
                      <a:pt x="480" y="27"/>
                      <a:pt x="464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40"/>
              <p:cNvSpPr/>
              <p:nvPr/>
            </p:nvSpPr>
            <p:spPr>
              <a:xfrm>
                <a:off x="6263114" y="2812942"/>
                <a:ext cx="116431" cy="107834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972" extrusionOk="0">
                    <a:moveTo>
                      <a:pt x="1022" y="1"/>
                    </a:moveTo>
                    <a:cubicBezTo>
                      <a:pt x="1016" y="1"/>
                      <a:pt x="1011" y="2"/>
                      <a:pt x="1008" y="6"/>
                    </a:cubicBezTo>
                    <a:cubicBezTo>
                      <a:pt x="688" y="319"/>
                      <a:pt x="355" y="639"/>
                      <a:pt x="15" y="938"/>
                    </a:cubicBezTo>
                    <a:cubicBezTo>
                      <a:pt x="1" y="952"/>
                      <a:pt x="8" y="972"/>
                      <a:pt x="28" y="972"/>
                    </a:cubicBezTo>
                    <a:lnTo>
                      <a:pt x="42" y="972"/>
                    </a:lnTo>
                    <a:cubicBezTo>
                      <a:pt x="382" y="666"/>
                      <a:pt x="715" y="353"/>
                      <a:pt x="1042" y="33"/>
                    </a:cubicBezTo>
                    <a:cubicBezTo>
                      <a:pt x="1049" y="26"/>
                      <a:pt x="1049" y="13"/>
                      <a:pt x="1042" y="6"/>
                    </a:cubicBezTo>
                    <a:cubicBezTo>
                      <a:pt x="1035" y="2"/>
                      <a:pt x="1028" y="1"/>
                      <a:pt x="10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40"/>
              <p:cNvSpPr/>
              <p:nvPr/>
            </p:nvSpPr>
            <p:spPr>
              <a:xfrm>
                <a:off x="6193744" y="3101386"/>
                <a:ext cx="171483" cy="9796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883" extrusionOk="0">
                    <a:moveTo>
                      <a:pt x="24" y="0"/>
                    </a:moveTo>
                    <a:cubicBezTo>
                      <a:pt x="17" y="0"/>
                      <a:pt x="11" y="4"/>
                      <a:pt x="7" y="12"/>
                    </a:cubicBezTo>
                    <a:cubicBezTo>
                      <a:pt x="0" y="25"/>
                      <a:pt x="7" y="39"/>
                      <a:pt x="20" y="46"/>
                    </a:cubicBezTo>
                    <a:lnTo>
                      <a:pt x="1510" y="882"/>
                    </a:lnTo>
                    <a:lnTo>
                      <a:pt x="1524" y="882"/>
                    </a:lnTo>
                    <a:cubicBezTo>
                      <a:pt x="1531" y="882"/>
                      <a:pt x="1538" y="882"/>
                      <a:pt x="1544" y="876"/>
                    </a:cubicBezTo>
                    <a:cubicBezTo>
                      <a:pt x="1544" y="862"/>
                      <a:pt x="1544" y="848"/>
                      <a:pt x="1531" y="842"/>
                    </a:cubicBezTo>
                    <a:lnTo>
                      <a:pt x="41" y="5"/>
                    </a:lnTo>
                    <a:cubicBezTo>
                      <a:pt x="35" y="2"/>
                      <a:pt x="30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40"/>
          <p:cNvSpPr txBox="1">
            <a:spLocks noGrp="1"/>
          </p:cNvSpPr>
          <p:nvPr>
            <p:ph type="title"/>
          </p:nvPr>
        </p:nvSpPr>
        <p:spPr>
          <a:xfrm>
            <a:off x="1001677" y="287015"/>
            <a:ext cx="6367128" cy="643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and Visualizing data</a:t>
            </a:r>
          </a:p>
        </p:txBody>
      </p:sp>
      <p:grpSp>
        <p:nvGrpSpPr>
          <p:cNvPr id="594" name="Google Shape;594;p40"/>
          <p:cNvGrpSpPr/>
          <p:nvPr/>
        </p:nvGrpSpPr>
        <p:grpSpPr>
          <a:xfrm>
            <a:off x="8247775" y="1991869"/>
            <a:ext cx="366000" cy="577025"/>
            <a:chOff x="8247775" y="1728100"/>
            <a:chExt cx="366000" cy="577025"/>
          </a:xfrm>
        </p:grpSpPr>
        <p:sp>
          <p:nvSpPr>
            <p:cNvPr id="595" name="Google Shape;595;p40"/>
            <p:cNvSpPr/>
            <p:nvPr/>
          </p:nvSpPr>
          <p:spPr>
            <a:xfrm>
              <a:off x="8247775" y="2122125"/>
              <a:ext cx="183000" cy="183000"/>
            </a:xfrm>
            <a:prstGeom prst="donut">
              <a:avLst>
                <a:gd name="adj" fmla="val 17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430775" y="1728100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5180350" y="1183552"/>
            <a:ext cx="555960" cy="990025"/>
            <a:chOff x="5180350" y="738075"/>
            <a:chExt cx="555960" cy="990025"/>
          </a:xfrm>
        </p:grpSpPr>
        <p:grpSp>
          <p:nvGrpSpPr>
            <p:cNvPr id="598" name="Google Shape;598;p40"/>
            <p:cNvGrpSpPr/>
            <p:nvPr/>
          </p:nvGrpSpPr>
          <p:grpSpPr>
            <a:xfrm>
              <a:off x="5553432" y="1225422"/>
              <a:ext cx="182878" cy="182886"/>
              <a:chOff x="769861" y="958534"/>
              <a:chExt cx="148500" cy="149100"/>
            </a:xfrm>
          </p:grpSpPr>
          <p:sp>
            <p:nvSpPr>
              <p:cNvPr id="599" name="Google Shape;599;p40"/>
              <p:cNvSpPr/>
              <p:nvPr/>
            </p:nvSpPr>
            <p:spPr>
              <a:xfrm rot="2703983">
                <a:off x="752576" y="1019401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0"/>
              <p:cNvSpPr/>
              <p:nvPr/>
            </p:nvSpPr>
            <p:spPr>
              <a:xfrm rot="-2703983" flipH="1">
                <a:off x="752576" y="1019401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1" name="Google Shape;601;p40"/>
            <p:cNvSpPr/>
            <p:nvPr/>
          </p:nvSpPr>
          <p:spPr>
            <a:xfrm>
              <a:off x="5180350" y="1545100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180350" y="738075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40"/>
          <p:cNvSpPr/>
          <p:nvPr/>
        </p:nvSpPr>
        <p:spPr>
          <a:xfrm>
            <a:off x="6629975" y="837900"/>
            <a:ext cx="183000" cy="1584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FE3DE-A117-819B-33C4-4D235BC15186}"/>
              </a:ext>
            </a:extLst>
          </p:cNvPr>
          <p:cNvSpPr txBox="1"/>
          <p:nvPr/>
        </p:nvSpPr>
        <p:spPr>
          <a:xfrm>
            <a:off x="463060" y="965082"/>
            <a:ext cx="1959899" cy="3530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Don't Go Left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Don't Go Left or Right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Don't Go Right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Don't Go Straight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Don't Go straight or left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Don't Overtake from Left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Left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Left or Right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Right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Straight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Straight or right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Left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Right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Car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6BA33-D789-6F42-5AE4-C0643F6BF7F6}"/>
              </a:ext>
            </a:extLst>
          </p:cNvPr>
          <p:cNvSpPr txBox="1"/>
          <p:nvPr/>
        </p:nvSpPr>
        <p:spPr>
          <a:xfrm>
            <a:off x="2537170" y="965081"/>
            <a:ext cx="1986466" cy="3530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Stopping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U-Turn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Roundabout Mandatory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 Limit(15Km per h)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 Limit(30Km per h)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 Limit(40Km per h)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 Limit(50Km per h)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 Limit(5Km per h)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 Limit(60Km per h)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 Limit(70Km per h)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 Limit(80Km per h)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Unknown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 out for Cars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Entry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Horn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9B0624-B81E-10E5-28A1-F84471AE4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725" y="854187"/>
            <a:ext cx="4566223" cy="4011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"/>
          <p:cNvSpPr txBox="1">
            <a:spLocks noGrp="1"/>
          </p:cNvSpPr>
          <p:nvPr>
            <p:ph type="title"/>
          </p:nvPr>
        </p:nvSpPr>
        <p:spPr>
          <a:xfrm>
            <a:off x="2005437" y="438700"/>
            <a:ext cx="5133125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4" name="Google Shape;494;p39"/>
          <p:cNvSpPr txBox="1">
            <a:spLocks noGrp="1"/>
          </p:cNvSpPr>
          <p:nvPr>
            <p:ph type="subTitle" idx="1"/>
          </p:nvPr>
        </p:nvSpPr>
        <p:spPr>
          <a:xfrm>
            <a:off x="3398400" y="1933000"/>
            <a:ext cx="2988000" cy="20995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Normalization is done in order for the pixel of images to be in the range of 0 to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= Sequential([layers. 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preprocessing.Rescaling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(1./255, 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input_shape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=(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img_height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img_width,3))])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– Example pixel value of an image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255 – Maximum pixel value of an image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– the number of standard colours in the image – Red, Blue and Green. 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5" name="Google Shape;495;p39"/>
          <p:cNvSpPr txBox="1">
            <a:spLocks noGrp="1"/>
          </p:cNvSpPr>
          <p:nvPr>
            <p:ph type="subTitle" idx="2"/>
          </p:nvPr>
        </p:nvSpPr>
        <p:spPr>
          <a:xfrm>
            <a:off x="318501" y="1933000"/>
            <a:ext cx="2935899" cy="20995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32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img_height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180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img_width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180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num_classes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30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are the parameters set for the images before inserting them to the model.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height and width of the image are set to 180 and the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num_classes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define the 30 different signs under which the images are classified.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 size as 32 represents the number of images processed at a time.   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96" name="Google Shape;496;p39"/>
          <p:cNvGrpSpPr/>
          <p:nvPr/>
        </p:nvGrpSpPr>
        <p:grpSpPr>
          <a:xfrm>
            <a:off x="7941228" y="4238497"/>
            <a:ext cx="427360" cy="543828"/>
            <a:chOff x="7772225" y="3849697"/>
            <a:chExt cx="427360" cy="543828"/>
          </a:xfrm>
        </p:grpSpPr>
        <p:grpSp>
          <p:nvGrpSpPr>
            <p:cNvPr id="497" name="Google Shape;497;p39"/>
            <p:cNvGrpSpPr/>
            <p:nvPr/>
          </p:nvGrpSpPr>
          <p:grpSpPr>
            <a:xfrm>
              <a:off x="8016707" y="3849697"/>
              <a:ext cx="182878" cy="182886"/>
              <a:chOff x="769861" y="772165"/>
              <a:chExt cx="148500" cy="149100"/>
            </a:xfrm>
          </p:grpSpPr>
          <p:sp>
            <p:nvSpPr>
              <p:cNvPr id="498" name="Google Shape;498;p39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9"/>
              <p:cNvSpPr/>
              <p:nvPr/>
            </p:nvSpPr>
            <p:spPr>
              <a:xfrm rot="-2703983" flipH="1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0" name="Google Shape;500;p39"/>
            <p:cNvSpPr/>
            <p:nvPr/>
          </p:nvSpPr>
          <p:spPr>
            <a:xfrm>
              <a:off x="7772225" y="4210525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39"/>
          <p:cNvGrpSpPr/>
          <p:nvPr/>
        </p:nvGrpSpPr>
        <p:grpSpPr>
          <a:xfrm>
            <a:off x="318501" y="245437"/>
            <a:ext cx="774725" cy="1146124"/>
            <a:chOff x="704489" y="1362450"/>
            <a:chExt cx="774725" cy="1146125"/>
          </a:xfrm>
        </p:grpSpPr>
        <p:sp>
          <p:nvSpPr>
            <p:cNvPr id="502" name="Google Shape;502;p39"/>
            <p:cNvSpPr/>
            <p:nvPr/>
          </p:nvSpPr>
          <p:spPr>
            <a:xfrm>
              <a:off x="993864" y="1841500"/>
              <a:ext cx="183000" cy="183000"/>
            </a:xfrm>
            <a:prstGeom prst="donut">
              <a:avLst>
                <a:gd name="adj" fmla="val 17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704489" y="1362450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1296214" y="1545450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768450" y="2350175"/>
              <a:ext cx="183000" cy="158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3CFF28-8F63-D3EF-635E-B0EC36AC3E20}"/>
              </a:ext>
            </a:extLst>
          </p:cNvPr>
          <p:cNvSpPr txBox="1"/>
          <p:nvPr/>
        </p:nvSpPr>
        <p:spPr>
          <a:xfrm>
            <a:off x="1349471" y="149300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Resizing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ACFF3-C054-20E8-0300-F31B1FC29674}"/>
              </a:ext>
            </a:extLst>
          </p:cNvPr>
          <p:cNvSpPr txBox="1"/>
          <p:nvPr/>
        </p:nvSpPr>
        <p:spPr>
          <a:xfrm>
            <a:off x="4194933" y="1508392"/>
            <a:ext cx="139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BD4E0-0A46-4784-2ECB-3001644E20F9}"/>
              </a:ext>
            </a:extLst>
          </p:cNvPr>
          <p:cNvSpPr txBox="1"/>
          <p:nvPr/>
        </p:nvSpPr>
        <p:spPr>
          <a:xfrm>
            <a:off x="6805755" y="1508392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Optimization</a:t>
            </a:r>
          </a:p>
        </p:txBody>
      </p:sp>
      <p:sp>
        <p:nvSpPr>
          <p:cNvPr id="5" name="Google Shape;494;p39">
            <a:extLst>
              <a:ext uri="{FF2B5EF4-FFF2-40B4-BE49-F238E27FC236}">
                <a16:creationId xmlns:a16="http://schemas.microsoft.com/office/drawing/2014/main" id="{250D0CC2-6D70-CAEC-5ED8-1D44BB16B03B}"/>
              </a:ext>
            </a:extLst>
          </p:cNvPr>
          <p:cNvSpPr txBox="1">
            <a:spLocks/>
          </p:cNvSpPr>
          <p:nvPr/>
        </p:nvSpPr>
        <p:spPr>
          <a:xfrm>
            <a:off x="6530400" y="1933000"/>
            <a:ext cx="2295099" cy="2099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train_ds</a:t>
            </a:r>
            <a:r>
              <a:rPr lang="en-US" alt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train_ds.cache</a:t>
            </a:r>
            <a:r>
              <a:rPr lang="en-US" alt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().shuffle(1000).prefetch(</a:t>
            </a:r>
            <a:r>
              <a:rPr lang="en-US" altLang="en-US" sz="1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buffer_size</a:t>
            </a:r>
            <a:r>
              <a:rPr lang="en-US" alt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=Autotune)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val_ds</a:t>
            </a:r>
            <a:r>
              <a:rPr lang="en-US" alt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val_ds.cache</a:t>
            </a:r>
            <a:r>
              <a:rPr lang="en-US" alt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().prefetch(</a:t>
            </a:r>
            <a:r>
              <a:rPr lang="en-US" altLang="en-US" sz="1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buffer_size</a:t>
            </a:r>
            <a:r>
              <a:rPr lang="en-US" alt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=Autotune)</a:t>
            </a:r>
          </a:p>
          <a:p>
            <a:pPr marL="17145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cache() to keep the dataset in memory for faster training.</a:t>
            </a:r>
          </a:p>
          <a:p>
            <a:pPr marL="17145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shuffle() to randomize training samples each epoch.</a:t>
            </a:r>
          </a:p>
          <a:p>
            <a:pPr marL="17145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prefetch() to load batches in the background while training.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" grpId="0"/>
      <p:bldP spid="494" grpId="0" build="p" animBg="1"/>
      <p:bldP spid="495" grpId="0" build="p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1"/>
          <p:cNvSpPr txBox="1">
            <a:spLocks noGrp="1"/>
          </p:cNvSpPr>
          <p:nvPr>
            <p:ph type="title"/>
          </p:nvPr>
        </p:nvSpPr>
        <p:spPr>
          <a:xfrm>
            <a:off x="936900" y="466178"/>
            <a:ext cx="727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CNN Model 1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Training and Validation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25" name="Google Shape;625;p41"/>
          <p:cNvGrpSpPr/>
          <p:nvPr/>
        </p:nvGrpSpPr>
        <p:grpSpPr>
          <a:xfrm>
            <a:off x="7891525" y="1670700"/>
            <a:ext cx="539250" cy="592750"/>
            <a:chOff x="7891525" y="1670700"/>
            <a:chExt cx="539250" cy="592750"/>
          </a:xfrm>
        </p:grpSpPr>
        <p:sp>
          <p:nvSpPr>
            <p:cNvPr id="626" name="Google Shape;626;p41"/>
            <p:cNvSpPr/>
            <p:nvPr/>
          </p:nvSpPr>
          <p:spPr>
            <a:xfrm>
              <a:off x="7891525" y="1670700"/>
              <a:ext cx="183000" cy="183000"/>
            </a:xfrm>
            <a:prstGeom prst="donut">
              <a:avLst>
                <a:gd name="adj" fmla="val 17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8247775" y="2080450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41"/>
          <p:cNvGrpSpPr/>
          <p:nvPr/>
        </p:nvGrpSpPr>
        <p:grpSpPr>
          <a:xfrm>
            <a:off x="356731" y="3185250"/>
            <a:ext cx="649281" cy="1258950"/>
            <a:chOff x="713232" y="3120450"/>
            <a:chExt cx="649281" cy="1258950"/>
          </a:xfrm>
        </p:grpSpPr>
        <p:grpSp>
          <p:nvGrpSpPr>
            <p:cNvPr id="629" name="Google Shape;629;p41"/>
            <p:cNvGrpSpPr/>
            <p:nvPr/>
          </p:nvGrpSpPr>
          <p:grpSpPr>
            <a:xfrm>
              <a:off x="713232" y="3804947"/>
              <a:ext cx="182878" cy="182886"/>
              <a:chOff x="769861" y="772165"/>
              <a:chExt cx="148500" cy="149100"/>
            </a:xfrm>
          </p:grpSpPr>
          <p:sp>
            <p:nvSpPr>
              <p:cNvPr id="630" name="Google Shape;630;p41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1"/>
              <p:cNvSpPr/>
              <p:nvPr/>
            </p:nvSpPr>
            <p:spPr>
              <a:xfrm rot="-2703983" flipH="1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2" name="Google Shape;632;p41"/>
            <p:cNvSpPr/>
            <p:nvPr/>
          </p:nvSpPr>
          <p:spPr>
            <a:xfrm>
              <a:off x="1179513" y="3600450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967775" y="4196400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885675" y="3120450"/>
              <a:ext cx="183000" cy="158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BB4D41-BFDF-A7B2-628F-4F367F12C51A}"/>
              </a:ext>
            </a:extLst>
          </p:cNvPr>
          <p:cNvSpPr txBox="1"/>
          <p:nvPr/>
        </p:nvSpPr>
        <p:spPr>
          <a:xfrm>
            <a:off x="1059275" y="1328523"/>
            <a:ext cx="3948517" cy="2607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Initialization(Sequential, Rescaling, Parameters)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Layer1(16 Kernels, 3*3 Filters, Same padding, ReLu)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PoolingLayer1(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MaxPooling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size = 2*2)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Layer2(32 Kernels, 3*3 Filters, Same padding, ReLu)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PoolingLayer2(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MaxPooling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size = 2*2)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Layer3(64 Kernels, 3*3 Filters, Same padding, ReLu)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PoolingLayer3(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MaxPooling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size = 2*2)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Flatten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connected Layer1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(128, ReLu): </a:t>
            </a:r>
            <a:endParaRPr lang="en-IN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connected Layer2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(128, ReLu): </a:t>
            </a:r>
            <a:endParaRPr lang="en-IN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Output(</a:t>
            </a:r>
            <a:r>
              <a:rPr lang="en-IN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0822-D427-6BF6-B9A1-A97C6B278AEF}"/>
              </a:ext>
            </a:extLst>
          </p:cNvPr>
          <p:cNvSpPr txBox="1"/>
          <p:nvPr/>
        </p:nvSpPr>
        <p:spPr>
          <a:xfrm>
            <a:off x="5710336" y="2075845"/>
            <a:ext cx="2922595" cy="1684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Optimizer – Adam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 Function – </a:t>
            </a:r>
            <a:r>
              <a:rPr lang="en-IN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SparseCategoricalCrossentropy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files – 743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Training(80%) - 595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Validation(20%) - 148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  - 20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achieved – 100%</a:t>
            </a:r>
            <a:endParaRPr lang="en-IN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2C017-F6C6-A6EA-09B4-F64DFEC91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3"/>
          <p:cNvSpPr txBox="1">
            <a:spLocks noGrp="1"/>
          </p:cNvSpPr>
          <p:nvPr>
            <p:ph type="title"/>
          </p:nvPr>
        </p:nvSpPr>
        <p:spPr>
          <a:xfrm>
            <a:off x="713025" y="322806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Augmentor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01" name="Google Shape;701;p43"/>
          <p:cNvGrpSpPr/>
          <p:nvPr/>
        </p:nvGrpSpPr>
        <p:grpSpPr>
          <a:xfrm>
            <a:off x="428500" y="3623325"/>
            <a:ext cx="467732" cy="980668"/>
            <a:chOff x="428500" y="3623325"/>
            <a:chExt cx="467732" cy="980668"/>
          </a:xfrm>
        </p:grpSpPr>
        <p:sp>
          <p:nvSpPr>
            <p:cNvPr id="702" name="Google Shape;702;p43"/>
            <p:cNvSpPr/>
            <p:nvPr/>
          </p:nvSpPr>
          <p:spPr>
            <a:xfrm>
              <a:off x="713232" y="4037550"/>
              <a:ext cx="183000" cy="183000"/>
            </a:xfrm>
            <a:prstGeom prst="donut">
              <a:avLst>
                <a:gd name="adj" fmla="val 17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428500" y="3623325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4" name="Google Shape;704;p43"/>
            <p:cNvGrpSpPr/>
            <p:nvPr/>
          </p:nvGrpSpPr>
          <p:grpSpPr>
            <a:xfrm>
              <a:off x="530357" y="4421107"/>
              <a:ext cx="182878" cy="182886"/>
              <a:chOff x="769861" y="772165"/>
              <a:chExt cx="148500" cy="149100"/>
            </a:xfrm>
          </p:grpSpPr>
          <p:sp>
            <p:nvSpPr>
              <p:cNvPr id="705" name="Google Shape;705;p43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/>
              <p:cNvSpPr/>
              <p:nvPr/>
            </p:nvSpPr>
            <p:spPr>
              <a:xfrm rot="-2703983" flipH="1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7" name="Google Shape;707;p43"/>
          <p:cNvGrpSpPr/>
          <p:nvPr/>
        </p:nvGrpSpPr>
        <p:grpSpPr>
          <a:xfrm>
            <a:off x="8278303" y="788625"/>
            <a:ext cx="365993" cy="1005950"/>
            <a:chOff x="8430703" y="539500"/>
            <a:chExt cx="365993" cy="1005950"/>
          </a:xfrm>
        </p:grpSpPr>
        <p:sp>
          <p:nvSpPr>
            <p:cNvPr id="708" name="Google Shape;708;p43"/>
            <p:cNvSpPr/>
            <p:nvPr/>
          </p:nvSpPr>
          <p:spPr>
            <a:xfrm>
              <a:off x="8613439" y="1362450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8613696" y="539500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8430703" y="1021300"/>
              <a:ext cx="183000" cy="1584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2CD1D28-4B28-B36C-799C-061EF323ECB5}"/>
              </a:ext>
            </a:extLst>
          </p:cNvPr>
          <p:cNvSpPr txBox="1"/>
          <p:nvPr/>
        </p:nvSpPr>
        <p:spPr>
          <a:xfrm>
            <a:off x="3310853" y="989250"/>
            <a:ext cx="2521844" cy="1453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Augmentor – A third party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Transformation applied – Rotation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Probability of rotation – 70%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Transformation rate – Give or take 10%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Samples added – 50 per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Directory – Output </a:t>
            </a:r>
          </a:p>
        </p:txBody>
      </p:sp>
      <p:sp>
        <p:nvSpPr>
          <p:cNvPr id="20" name="Google Shape;673;p43">
            <a:extLst>
              <a:ext uri="{FF2B5EF4-FFF2-40B4-BE49-F238E27FC236}">
                <a16:creationId xmlns:a16="http://schemas.microsoft.com/office/drawing/2014/main" id="{BC017A4A-D934-5B44-CCB5-257A00979A9F}"/>
              </a:ext>
            </a:extLst>
          </p:cNvPr>
          <p:cNvSpPr txBox="1">
            <a:spLocks/>
          </p:cNvSpPr>
          <p:nvPr/>
        </p:nvSpPr>
        <p:spPr>
          <a:xfrm>
            <a:off x="713025" y="2468969"/>
            <a:ext cx="771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Augmented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A0DA55-2FEA-E59D-1C2F-FD210B2FAB3A}"/>
              </a:ext>
            </a:extLst>
          </p:cNvPr>
          <p:cNvSpPr txBox="1"/>
          <p:nvPr/>
        </p:nvSpPr>
        <p:spPr>
          <a:xfrm>
            <a:off x="3310853" y="2997103"/>
            <a:ext cx="1592103" cy="1684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files – 2243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Training(80%) - 1795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Validation(20%) - 448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32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img_height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180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img_width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180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num_classes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30</a:t>
            </a:r>
            <a:endParaRPr lang="en-IN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" grpId="0"/>
    </p:bldLst>
  </p:timing>
</p:sld>
</file>

<file path=ppt/theme/theme1.xml><?xml version="1.0" encoding="utf-8"?>
<a:theme xmlns:a="http://schemas.openxmlformats.org/drawingml/2006/main" name="Traffic Signs and Rules Lesson for Elementary by Slidesgo">
  <a:themeElements>
    <a:clrScheme name="Simple Light">
      <a:dk1>
        <a:srgbClr val="000000"/>
      </a:dk1>
      <a:lt1>
        <a:srgbClr val="CFAF9E"/>
      </a:lt1>
      <a:dk2>
        <a:srgbClr val="F1EAE2"/>
      </a:dk2>
      <a:lt2>
        <a:srgbClr val="CD4B4B"/>
      </a:lt2>
      <a:accent1>
        <a:srgbClr val="EFA500"/>
      </a:accent1>
      <a:accent2>
        <a:srgbClr val="C9F190"/>
      </a:accent2>
      <a:accent3>
        <a:srgbClr val="13ABD4"/>
      </a:accent3>
      <a:accent4>
        <a:srgbClr val="506B8D"/>
      </a:accent4>
      <a:accent5>
        <a:srgbClr val="818989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1001</Words>
  <Application>Microsoft Office PowerPoint</Application>
  <PresentationFormat>On-screen Show (16:9)</PresentationFormat>
  <Paragraphs>151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Bebas Neue</vt:lpstr>
      <vt:lpstr>Arial</vt:lpstr>
      <vt:lpstr>Nunito</vt:lpstr>
      <vt:lpstr>Nunito Light</vt:lpstr>
      <vt:lpstr>Calibri</vt:lpstr>
      <vt:lpstr>Lato</vt:lpstr>
      <vt:lpstr>Anaheim</vt:lpstr>
      <vt:lpstr>Traffic Signs and Rules Lesson for Elementary by Slidesgo</vt:lpstr>
      <vt:lpstr>Milestone – III Classification of Traffic Signs</vt:lpstr>
      <vt:lpstr>Objective</vt:lpstr>
      <vt:lpstr>Contents of the dataset</vt:lpstr>
      <vt:lpstr>Libraries used</vt:lpstr>
      <vt:lpstr>Introduction - Collection</vt:lpstr>
      <vt:lpstr>Understanding and Visualizing data</vt:lpstr>
      <vt:lpstr>Preprocessing</vt:lpstr>
      <vt:lpstr>CNN Model 1 – Training and Validation</vt:lpstr>
      <vt:lpstr>Augmentor</vt:lpstr>
      <vt:lpstr>CNN Model 2 – Augmented data</vt:lpstr>
      <vt:lpstr>Prediction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Manikandan Ayyasamy</cp:lastModifiedBy>
  <cp:revision>14</cp:revision>
  <dcterms:modified xsi:type="dcterms:W3CDTF">2025-05-31T05:03:09Z</dcterms:modified>
</cp:coreProperties>
</file>