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7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Lato Light" panose="020F0502020204030203" pitchFamily="34" charset="0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  <p:embeddedFont>
      <p:font typeface="Proxima Nova Semibold" panose="020B0604020202020204" charset="0"/>
      <p:regular r:id="rId54"/>
      <p:bold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a495c2867d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a495c2867d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a495c2867d_0_2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a495c2867d_0_2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a495c2867d_0_2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a495c2867d_0_2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a495c2867d_0_2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a495c2867d_0_2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a495c2867d_0_2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a495c2867d_0_2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a495c2867d_0_2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a495c2867d_0_2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a495c2867d_0_2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a495c2867d_0_2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a495c2867d_0_2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a495c2867d_0_2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a495c2867d_0_2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a495c2867d_0_2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a495c2867d_0_2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a495c2867d_0_2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750258db7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750258db7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a495c2867d_0_2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a495c2867d_0_2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a495c2867d_0_2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a495c2867d_0_2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a495c2867d_0_2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a495c2867d_0_2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ga495c2867d_0_3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7" name="Google Shape;1987;ga495c2867d_0_3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ga495c2867d_0_2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6" name="Google Shape;2016;ga495c2867d_0_2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a495c2867d_0_3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a495c2867d_0_3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a495c2867d_0_3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a495c2867d_0_3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a495c2867d_0_3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a495c2867d_0_3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ga495c2867d_0_3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2" name="Google Shape;2562;ga495c2867d_0_3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ga495c2867d_0_3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1" name="Google Shape;2611;ga495c2867d_0_3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77dbc21c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377dbc21c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ga495c2867d_0_3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0" name="Google Shape;2650;ga495c2867d_0_3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a495c2867d_0_3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a495c2867d_0_3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2" name="Google Shape;2762;SLIDES_API24240638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3" name="Google Shape;2763;SLIDES_API24240638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SLIDES_API24240638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SLIDES_API24240638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ga495c2867d_0_3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7" name="Google Shape;2777;ga495c2867d_0_3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377dbc21c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377dbc21c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377dbc21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a377dbc21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377dbc21c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377dbc21c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a377dbc21c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a377dbc21c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a377dbc21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a377dbc21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a495c2867d_0_2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a495c2867d_0_2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 (Clock) Infographics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406050"/>
            <a:ext cx="3676500" cy="201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337550"/>
            <a:ext cx="35034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-93856" y="604286"/>
            <a:ext cx="4727919" cy="25316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 Project: End-to-End Data Science Project </a:t>
            </a:r>
            <a:endParaRPr sz="4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18403" y="3728921"/>
            <a:ext cx="3503400" cy="92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Manikandan 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 / DS – November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06/06/2025</a:t>
            </a:r>
            <a:endParaRPr sz="1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Google Shape;57;p15"/>
          <p:cNvSpPr/>
          <p:nvPr/>
        </p:nvSpPr>
        <p:spPr>
          <a:xfrm rot="570515">
            <a:off x="4920481" y="937526"/>
            <a:ext cx="565955" cy="2356186"/>
          </a:xfrm>
          <a:custGeom>
            <a:avLst/>
            <a:gdLst/>
            <a:ahLst/>
            <a:cxnLst/>
            <a:rect l="l" t="t" r="r" b="b"/>
            <a:pathLst>
              <a:path w="2193" h="9130" extrusionOk="0">
                <a:moveTo>
                  <a:pt x="1665" y="1"/>
                </a:moveTo>
                <a:cubicBezTo>
                  <a:pt x="1506" y="1"/>
                  <a:pt x="1351" y="83"/>
                  <a:pt x="1266" y="231"/>
                </a:cubicBezTo>
                <a:cubicBezTo>
                  <a:pt x="439" y="1661"/>
                  <a:pt x="1" y="3297"/>
                  <a:pt x="1" y="4958"/>
                </a:cubicBezTo>
                <a:cubicBezTo>
                  <a:pt x="1" y="6409"/>
                  <a:pt x="334" y="7837"/>
                  <a:pt x="970" y="9130"/>
                </a:cubicBezTo>
                <a:cubicBezTo>
                  <a:pt x="1033" y="8991"/>
                  <a:pt x="1139" y="8869"/>
                  <a:pt x="1279" y="8788"/>
                </a:cubicBezTo>
                <a:cubicBezTo>
                  <a:pt x="1402" y="8717"/>
                  <a:pt x="1534" y="8684"/>
                  <a:pt x="1665" y="8684"/>
                </a:cubicBezTo>
                <a:cubicBezTo>
                  <a:pt x="1705" y="8684"/>
                  <a:pt x="1745" y="8688"/>
                  <a:pt x="1785" y="8694"/>
                </a:cubicBezTo>
                <a:cubicBezTo>
                  <a:pt x="1220" y="7537"/>
                  <a:pt x="924" y="6257"/>
                  <a:pt x="924" y="4958"/>
                </a:cubicBezTo>
                <a:cubicBezTo>
                  <a:pt x="924" y="3459"/>
                  <a:pt x="1319" y="1985"/>
                  <a:pt x="2065" y="695"/>
                </a:cubicBezTo>
                <a:cubicBezTo>
                  <a:pt x="2193" y="474"/>
                  <a:pt x="2118" y="191"/>
                  <a:pt x="1897" y="63"/>
                </a:cubicBezTo>
                <a:cubicBezTo>
                  <a:pt x="1824" y="21"/>
                  <a:pt x="1744" y="1"/>
                  <a:pt x="1665" y="1"/>
                </a:cubicBezTo>
                <a:close/>
              </a:path>
            </a:pathLst>
          </a:custGeom>
          <a:solidFill>
            <a:schemeClr val="accent6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15"/>
          <p:cNvSpPr/>
          <p:nvPr/>
        </p:nvSpPr>
        <p:spPr>
          <a:xfrm rot="570515">
            <a:off x="4896311" y="3398852"/>
            <a:ext cx="1991809" cy="1393324"/>
          </a:xfrm>
          <a:custGeom>
            <a:avLst/>
            <a:gdLst/>
            <a:ahLst/>
            <a:cxnLst/>
            <a:rect l="l" t="t" r="r" b="b"/>
            <a:pathLst>
              <a:path w="7718" h="5399" extrusionOk="0">
                <a:moveTo>
                  <a:pt x="529" y="1"/>
                </a:moveTo>
                <a:cubicBezTo>
                  <a:pt x="450" y="1"/>
                  <a:pt x="371" y="21"/>
                  <a:pt x="298" y="64"/>
                </a:cubicBezTo>
                <a:cubicBezTo>
                  <a:pt x="77" y="192"/>
                  <a:pt x="0" y="474"/>
                  <a:pt x="129" y="695"/>
                </a:cubicBezTo>
                <a:cubicBezTo>
                  <a:pt x="946" y="2106"/>
                  <a:pt x="2119" y="3288"/>
                  <a:pt x="3522" y="4116"/>
                </a:cubicBezTo>
                <a:cubicBezTo>
                  <a:pt x="4789" y="4862"/>
                  <a:pt x="6218" y="5300"/>
                  <a:pt x="7686" y="5399"/>
                </a:cubicBezTo>
                <a:cubicBezTo>
                  <a:pt x="7597" y="5273"/>
                  <a:pt x="7546" y="5121"/>
                  <a:pt x="7546" y="4957"/>
                </a:cubicBezTo>
                <a:cubicBezTo>
                  <a:pt x="7546" y="4775"/>
                  <a:pt x="7611" y="4608"/>
                  <a:pt x="7717" y="4475"/>
                </a:cubicBezTo>
                <a:cubicBezTo>
                  <a:pt x="6403" y="4383"/>
                  <a:pt x="5125" y="3988"/>
                  <a:pt x="3992" y="3319"/>
                </a:cubicBezTo>
                <a:cubicBezTo>
                  <a:pt x="2725" y="2573"/>
                  <a:pt x="1666" y="1506"/>
                  <a:pt x="928" y="231"/>
                </a:cubicBezTo>
                <a:cubicBezTo>
                  <a:pt x="843" y="83"/>
                  <a:pt x="688" y="1"/>
                  <a:pt x="529" y="1"/>
                </a:cubicBezTo>
                <a:close/>
              </a:path>
            </a:pathLst>
          </a:custGeom>
          <a:solidFill>
            <a:schemeClr val="accent5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5"/>
          <p:cNvSpPr/>
          <p:nvPr/>
        </p:nvSpPr>
        <p:spPr>
          <a:xfrm rot="570515">
            <a:off x="6845227" y="4328527"/>
            <a:ext cx="1725477" cy="777309"/>
          </a:xfrm>
          <a:custGeom>
            <a:avLst/>
            <a:gdLst/>
            <a:ahLst/>
            <a:cxnLst/>
            <a:rect l="l" t="t" r="r" b="b"/>
            <a:pathLst>
              <a:path w="6686" h="3012" extrusionOk="0">
                <a:moveTo>
                  <a:pt x="6054" y="1"/>
                </a:moveTo>
                <a:cubicBezTo>
                  <a:pt x="4503" y="1350"/>
                  <a:pt x="2540" y="2088"/>
                  <a:pt x="462" y="2088"/>
                </a:cubicBezTo>
                <a:cubicBezTo>
                  <a:pt x="208" y="2088"/>
                  <a:pt x="0" y="2295"/>
                  <a:pt x="0" y="2550"/>
                </a:cubicBezTo>
                <a:cubicBezTo>
                  <a:pt x="0" y="2806"/>
                  <a:pt x="208" y="3012"/>
                  <a:pt x="462" y="3012"/>
                </a:cubicBezTo>
                <a:cubicBezTo>
                  <a:pt x="2777" y="3012"/>
                  <a:pt x="4963" y="2187"/>
                  <a:pt x="6685" y="675"/>
                </a:cubicBezTo>
                <a:cubicBezTo>
                  <a:pt x="6531" y="648"/>
                  <a:pt x="6389" y="575"/>
                  <a:pt x="6275" y="462"/>
                </a:cubicBezTo>
                <a:cubicBezTo>
                  <a:pt x="6149" y="336"/>
                  <a:pt x="6074" y="174"/>
                  <a:pt x="6054" y="1"/>
                </a:cubicBez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 rot="570515">
            <a:off x="8637952" y="3038810"/>
            <a:ext cx="924418" cy="1605716"/>
          </a:xfrm>
          <a:custGeom>
            <a:avLst/>
            <a:gdLst/>
            <a:ahLst/>
            <a:cxnLst/>
            <a:rect l="l" t="t" r="r" b="b"/>
            <a:pathLst>
              <a:path w="3582" h="6222" extrusionOk="0">
                <a:moveTo>
                  <a:pt x="2658" y="0"/>
                </a:moveTo>
                <a:cubicBezTo>
                  <a:pt x="2516" y="2054"/>
                  <a:pt x="1650" y="3964"/>
                  <a:pt x="182" y="5432"/>
                </a:cubicBezTo>
                <a:cubicBezTo>
                  <a:pt x="0" y="5614"/>
                  <a:pt x="0" y="5906"/>
                  <a:pt x="182" y="6085"/>
                </a:cubicBezTo>
                <a:cubicBezTo>
                  <a:pt x="272" y="6176"/>
                  <a:pt x="390" y="6221"/>
                  <a:pt x="508" y="6221"/>
                </a:cubicBezTo>
                <a:cubicBezTo>
                  <a:pt x="626" y="6221"/>
                  <a:pt x="744" y="6176"/>
                  <a:pt x="835" y="6085"/>
                </a:cubicBezTo>
                <a:cubicBezTo>
                  <a:pt x="2471" y="4450"/>
                  <a:pt x="3432" y="2321"/>
                  <a:pt x="3582" y="34"/>
                </a:cubicBezTo>
                <a:lnTo>
                  <a:pt x="3582" y="34"/>
                </a:lnTo>
                <a:cubicBezTo>
                  <a:pt x="3453" y="123"/>
                  <a:pt x="3301" y="172"/>
                  <a:pt x="3142" y="172"/>
                </a:cubicBezTo>
                <a:cubicBezTo>
                  <a:pt x="2958" y="172"/>
                  <a:pt x="2790" y="107"/>
                  <a:pt x="2658" y="0"/>
                </a:cubicBezTo>
                <a:close/>
              </a:path>
            </a:pathLst>
          </a:custGeom>
          <a:solidFill>
            <a:schemeClr val="accent3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 rot="570515">
            <a:off x="7641375" y="367916"/>
            <a:ext cx="2285238" cy="2553610"/>
          </a:xfrm>
          <a:custGeom>
            <a:avLst/>
            <a:gdLst/>
            <a:ahLst/>
            <a:cxnLst/>
            <a:rect l="l" t="t" r="r" b="b"/>
            <a:pathLst>
              <a:path w="8855" h="9895" extrusionOk="0">
                <a:moveTo>
                  <a:pt x="32" y="1"/>
                </a:moveTo>
                <a:lnTo>
                  <a:pt x="32" y="1"/>
                </a:lnTo>
                <a:cubicBezTo>
                  <a:pt x="123" y="129"/>
                  <a:pt x="171" y="283"/>
                  <a:pt x="171" y="443"/>
                </a:cubicBezTo>
                <a:cubicBezTo>
                  <a:pt x="171" y="624"/>
                  <a:pt x="107" y="792"/>
                  <a:pt x="1" y="924"/>
                </a:cubicBezTo>
                <a:cubicBezTo>
                  <a:pt x="2053" y="1066"/>
                  <a:pt x="3963" y="1933"/>
                  <a:pt x="5433" y="3403"/>
                </a:cubicBezTo>
                <a:cubicBezTo>
                  <a:pt x="7043" y="5013"/>
                  <a:pt x="7931" y="7153"/>
                  <a:pt x="7931" y="9432"/>
                </a:cubicBezTo>
                <a:cubicBezTo>
                  <a:pt x="7931" y="9687"/>
                  <a:pt x="8136" y="9894"/>
                  <a:pt x="8393" y="9894"/>
                </a:cubicBezTo>
                <a:cubicBezTo>
                  <a:pt x="8647" y="9894"/>
                  <a:pt x="8854" y="9687"/>
                  <a:pt x="8854" y="9432"/>
                </a:cubicBezTo>
                <a:cubicBezTo>
                  <a:pt x="8854" y="6907"/>
                  <a:pt x="7870" y="4533"/>
                  <a:pt x="6086" y="2750"/>
                </a:cubicBezTo>
                <a:cubicBezTo>
                  <a:pt x="4450" y="1114"/>
                  <a:pt x="2319" y="151"/>
                  <a:pt x="32" y="1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 rot="570515">
            <a:off x="5603558" y="530"/>
            <a:ext cx="2145363" cy="1207513"/>
          </a:xfrm>
          <a:custGeom>
            <a:avLst/>
            <a:gdLst/>
            <a:ahLst/>
            <a:cxnLst/>
            <a:rect l="l" t="t" r="r" b="b"/>
            <a:pathLst>
              <a:path w="8313" h="4679" extrusionOk="0">
                <a:moveTo>
                  <a:pt x="7851" y="0"/>
                </a:moveTo>
                <a:cubicBezTo>
                  <a:pt x="6162" y="0"/>
                  <a:pt x="4507" y="450"/>
                  <a:pt x="3058" y="1302"/>
                </a:cubicBezTo>
                <a:cubicBezTo>
                  <a:pt x="1837" y="2023"/>
                  <a:pt x="789" y="3013"/>
                  <a:pt x="0" y="4189"/>
                </a:cubicBezTo>
                <a:cubicBezTo>
                  <a:pt x="23" y="4187"/>
                  <a:pt x="46" y="4186"/>
                  <a:pt x="69" y="4186"/>
                </a:cubicBezTo>
                <a:cubicBezTo>
                  <a:pt x="199" y="4186"/>
                  <a:pt x="329" y="4219"/>
                  <a:pt x="450" y="4290"/>
                </a:cubicBezTo>
                <a:cubicBezTo>
                  <a:pt x="608" y="4381"/>
                  <a:pt x="722" y="4521"/>
                  <a:pt x="783" y="4678"/>
                </a:cubicBezTo>
                <a:cubicBezTo>
                  <a:pt x="1494" y="3629"/>
                  <a:pt x="2433" y="2745"/>
                  <a:pt x="3528" y="2098"/>
                </a:cubicBezTo>
                <a:cubicBezTo>
                  <a:pt x="4832" y="1330"/>
                  <a:pt x="6328" y="924"/>
                  <a:pt x="7851" y="924"/>
                </a:cubicBezTo>
                <a:cubicBezTo>
                  <a:pt x="8108" y="924"/>
                  <a:pt x="8313" y="716"/>
                  <a:pt x="8313" y="462"/>
                </a:cubicBezTo>
                <a:cubicBezTo>
                  <a:pt x="8313" y="205"/>
                  <a:pt x="8108" y="0"/>
                  <a:pt x="7851" y="0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7369745" y="1111759"/>
            <a:ext cx="1415215" cy="1431975"/>
          </a:xfrm>
          <a:custGeom>
            <a:avLst/>
            <a:gdLst/>
            <a:ahLst/>
            <a:cxnLst/>
            <a:rect l="l" t="t" r="r" b="b"/>
            <a:pathLst>
              <a:path w="5484" h="5549" extrusionOk="0">
                <a:moveTo>
                  <a:pt x="4977" y="0"/>
                </a:moveTo>
                <a:cubicBezTo>
                  <a:pt x="4859" y="0"/>
                  <a:pt x="4740" y="45"/>
                  <a:pt x="4651" y="135"/>
                </a:cubicBezTo>
                <a:lnTo>
                  <a:pt x="0" y="4787"/>
                </a:lnTo>
                <a:lnTo>
                  <a:pt x="326" y="5113"/>
                </a:lnTo>
                <a:cubicBezTo>
                  <a:pt x="446" y="5233"/>
                  <a:pt x="521" y="5385"/>
                  <a:pt x="545" y="5549"/>
                </a:cubicBezTo>
                <a:lnTo>
                  <a:pt x="5304" y="788"/>
                </a:lnTo>
                <a:cubicBezTo>
                  <a:pt x="5483" y="608"/>
                  <a:pt x="5483" y="316"/>
                  <a:pt x="5304" y="135"/>
                </a:cubicBezTo>
                <a:cubicBezTo>
                  <a:pt x="5214" y="45"/>
                  <a:pt x="5096" y="0"/>
                  <a:pt x="4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6517873" y="1787887"/>
            <a:ext cx="926444" cy="903210"/>
          </a:xfrm>
          <a:custGeom>
            <a:avLst/>
            <a:gdLst/>
            <a:ahLst/>
            <a:cxnLst/>
            <a:rect l="l" t="t" r="r" b="b"/>
            <a:pathLst>
              <a:path w="3590" h="3500" extrusionOk="0">
                <a:moveTo>
                  <a:pt x="507" y="0"/>
                </a:moveTo>
                <a:cubicBezTo>
                  <a:pt x="389" y="0"/>
                  <a:pt x="270" y="45"/>
                  <a:pt x="180" y="135"/>
                </a:cubicBezTo>
                <a:cubicBezTo>
                  <a:pt x="0" y="315"/>
                  <a:pt x="0" y="609"/>
                  <a:pt x="180" y="788"/>
                </a:cubicBezTo>
                <a:lnTo>
                  <a:pt x="2756" y="3363"/>
                </a:lnTo>
                <a:cubicBezTo>
                  <a:pt x="2846" y="3454"/>
                  <a:pt x="2964" y="3499"/>
                  <a:pt x="3082" y="3499"/>
                </a:cubicBezTo>
                <a:cubicBezTo>
                  <a:pt x="3200" y="3499"/>
                  <a:pt x="3319" y="3454"/>
                  <a:pt x="3410" y="3363"/>
                </a:cubicBezTo>
                <a:cubicBezTo>
                  <a:pt x="3589" y="3183"/>
                  <a:pt x="3589" y="2891"/>
                  <a:pt x="3410" y="2710"/>
                </a:cubicBezTo>
                <a:lnTo>
                  <a:pt x="833" y="135"/>
                </a:lnTo>
                <a:cubicBezTo>
                  <a:pt x="743" y="45"/>
                  <a:pt x="625" y="0"/>
                  <a:pt x="5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55;p15">
            <a:extLst>
              <a:ext uri="{FF2B5EF4-FFF2-40B4-BE49-F238E27FC236}">
                <a16:creationId xmlns:a16="http://schemas.microsoft.com/office/drawing/2014/main" id="{3712CFD3-51F4-CF35-5ADC-AA04D08F26AE}"/>
              </a:ext>
            </a:extLst>
          </p:cNvPr>
          <p:cNvSpPr txBox="1">
            <a:spLocks/>
          </p:cNvSpPr>
          <p:nvPr/>
        </p:nvSpPr>
        <p:spPr>
          <a:xfrm>
            <a:off x="312931" y="2808540"/>
            <a:ext cx="3919427" cy="86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5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 Medium"/>
              <a:buNone/>
              <a:defRPr sz="52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25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Flipkart – Wrist Watch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24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883" name="Google Shape;883;p24"/>
          <p:cNvSpPr/>
          <p:nvPr/>
        </p:nvSpPr>
        <p:spPr>
          <a:xfrm>
            <a:off x="3347296" y="1336025"/>
            <a:ext cx="5339400" cy="75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400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t’s only a bit larger than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24"/>
          <p:cNvSpPr/>
          <p:nvPr/>
        </p:nvSpPr>
        <p:spPr>
          <a:xfrm>
            <a:off x="3347296" y="2211385"/>
            <a:ext cx="5339400" cy="75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400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hot and has a very poisonous atmosphere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24"/>
          <p:cNvSpPr/>
          <p:nvPr/>
        </p:nvSpPr>
        <p:spPr>
          <a:xfrm>
            <a:off x="3347296" y="3082984"/>
            <a:ext cx="5339400" cy="75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400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Saturn, the ringed planet in our wonderful Solar System,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24"/>
          <p:cNvSpPr/>
          <p:nvPr/>
        </p:nvSpPr>
        <p:spPr>
          <a:xfrm>
            <a:off x="3347296" y="3965587"/>
            <a:ext cx="5339400" cy="754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40075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giant, the biggest planet in the entire Solar System and also the fourth-brightest object in the night sky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24"/>
          <p:cNvSpPr/>
          <p:nvPr/>
        </p:nvSpPr>
        <p:spPr>
          <a:xfrm>
            <a:off x="2483834" y="3304934"/>
            <a:ext cx="863041" cy="311916"/>
          </a:xfrm>
          <a:custGeom>
            <a:avLst/>
            <a:gdLst/>
            <a:ahLst/>
            <a:cxnLst/>
            <a:rect l="l" t="t" r="r" b="b"/>
            <a:pathLst>
              <a:path w="74706" h="26994" extrusionOk="0">
                <a:moveTo>
                  <a:pt x="2161" y="0"/>
                </a:moveTo>
                <a:cubicBezTo>
                  <a:pt x="1013" y="0"/>
                  <a:pt x="1" y="1429"/>
                  <a:pt x="1111" y="2375"/>
                </a:cubicBezTo>
                <a:cubicBezTo>
                  <a:pt x="6319" y="6951"/>
                  <a:pt x="11527" y="11528"/>
                  <a:pt x="16735" y="16104"/>
                </a:cubicBezTo>
                <a:cubicBezTo>
                  <a:pt x="19997" y="18945"/>
                  <a:pt x="23258" y="21786"/>
                  <a:pt x="26467" y="24626"/>
                </a:cubicBezTo>
                <a:cubicBezTo>
                  <a:pt x="27466" y="25468"/>
                  <a:pt x="28676" y="26994"/>
                  <a:pt x="30097" y="26994"/>
                </a:cubicBezTo>
                <a:lnTo>
                  <a:pt x="72864" y="26994"/>
                </a:lnTo>
                <a:cubicBezTo>
                  <a:pt x="74706" y="26994"/>
                  <a:pt x="74706" y="24153"/>
                  <a:pt x="72864" y="24153"/>
                </a:cubicBezTo>
                <a:lnTo>
                  <a:pt x="30465" y="24153"/>
                </a:lnTo>
                <a:cubicBezTo>
                  <a:pt x="30419" y="24153"/>
                  <a:pt x="30377" y="24154"/>
                  <a:pt x="30338" y="24155"/>
                </a:cubicBezTo>
                <a:lnTo>
                  <a:pt x="30338" y="24155"/>
                </a:lnTo>
                <a:cubicBezTo>
                  <a:pt x="29609" y="23523"/>
                  <a:pt x="28879" y="22891"/>
                  <a:pt x="28150" y="22259"/>
                </a:cubicBezTo>
                <a:cubicBezTo>
                  <a:pt x="24994" y="19524"/>
                  <a:pt x="21890" y="16788"/>
                  <a:pt x="18787" y="14053"/>
                </a:cubicBezTo>
                <a:cubicBezTo>
                  <a:pt x="13579" y="9476"/>
                  <a:pt x="8318" y="4900"/>
                  <a:pt x="3110" y="376"/>
                </a:cubicBezTo>
                <a:cubicBezTo>
                  <a:pt x="2812" y="112"/>
                  <a:pt x="2481" y="0"/>
                  <a:pt x="21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4"/>
          <p:cNvSpPr/>
          <p:nvPr/>
        </p:nvSpPr>
        <p:spPr>
          <a:xfrm>
            <a:off x="2151907" y="1856591"/>
            <a:ext cx="1028981" cy="287084"/>
          </a:xfrm>
          <a:custGeom>
            <a:avLst/>
            <a:gdLst/>
            <a:ahLst/>
            <a:cxnLst/>
            <a:rect l="l" t="t" r="r" b="b"/>
            <a:pathLst>
              <a:path w="89070" h="24845" extrusionOk="0">
                <a:moveTo>
                  <a:pt x="31152" y="2723"/>
                </a:moveTo>
                <a:cubicBezTo>
                  <a:pt x="31150" y="2725"/>
                  <a:pt x="31149" y="2726"/>
                  <a:pt x="31147" y="2727"/>
                </a:cubicBezTo>
                <a:lnTo>
                  <a:pt x="31147" y="2727"/>
                </a:lnTo>
                <a:cubicBezTo>
                  <a:pt x="31149" y="2726"/>
                  <a:pt x="31150" y="2725"/>
                  <a:pt x="31152" y="2723"/>
                </a:cubicBezTo>
                <a:close/>
                <a:moveTo>
                  <a:pt x="31805" y="0"/>
                </a:moveTo>
                <a:cubicBezTo>
                  <a:pt x="30837" y="0"/>
                  <a:pt x="29908" y="118"/>
                  <a:pt x="29310" y="567"/>
                </a:cubicBezTo>
                <a:lnTo>
                  <a:pt x="21998" y="6248"/>
                </a:lnTo>
                <a:cubicBezTo>
                  <a:pt x="15055" y="11666"/>
                  <a:pt x="8111" y="17084"/>
                  <a:pt x="1167" y="22503"/>
                </a:cubicBezTo>
                <a:cubicBezTo>
                  <a:pt x="1" y="23377"/>
                  <a:pt x="1043" y="24845"/>
                  <a:pt x="2233" y="24845"/>
                </a:cubicBezTo>
                <a:cubicBezTo>
                  <a:pt x="2546" y="24845"/>
                  <a:pt x="2870" y="24743"/>
                  <a:pt x="3166" y="24502"/>
                </a:cubicBezTo>
                <a:cubicBezTo>
                  <a:pt x="9741" y="19399"/>
                  <a:pt x="16317" y="14296"/>
                  <a:pt x="22840" y="9194"/>
                </a:cubicBezTo>
                <a:cubicBezTo>
                  <a:pt x="25491" y="7143"/>
                  <a:pt x="28094" y="5092"/>
                  <a:pt x="30741" y="3042"/>
                </a:cubicBezTo>
                <a:lnTo>
                  <a:pt x="30741" y="3042"/>
                </a:lnTo>
                <a:cubicBezTo>
                  <a:pt x="30754" y="3042"/>
                  <a:pt x="30768" y="3042"/>
                  <a:pt x="30782" y="3042"/>
                </a:cubicBezTo>
                <a:cubicBezTo>
                  <a:pt x="30933" y="3042"/>
                  <a:pt x="31169" y="3039"/>
                  <a:pt x="31520" y="3039"/>
                </a:cubicBezTo>
                <a:lnTo>
                  <a:pt x="87228" y="3039"/>
                </a:lnTo>
                <a:cubicBezTo>
                  <a:pt x="89070" y="3039"/>
                  <a:pt x="89070" y="146"/>
                  <a:pt x="87228" y="146"/>
                </a:cubicBezTo>
                <a:lnTo>
                  <a:pt x="34781" y="146"/>
                </a:lnTo>
                <a:cubicBezTo>
                  <a:pt x="34006" y="146"/>
                  <a:pt x="32881" y="0"/>
                  <a:pt x="318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4"/>
          <p:cNvSpPr/>
          <p:nvPr/>
        </p:nvSpPr>
        <p:spPr>
          <a:xfrm>
            <a:off x="2528135" y="2707570"/>
            <a:ext cx="652705" cy="33452"/>
          </a:xfrm>
          <a:custGeom>
            <a:avLst/>
            <a:gdLst/>
            <a:ahLst/>
            <a:cxnLst/>
            <a:rect l="l" t="t" r="r" b="b"/>
            <a:pathLst>
              <a:path w="56499" h="2895" extrusionOk="0">
                <a:moveTo>
                  <a:pt x="1842" y="1"/>
                </a:moveTo>
                <a:cubicBezTo>
                  <a:pt x="1" y="1"/>
                  <a:pt x="1" y="2894"/>
                  <a:pt x="1842" y="2894"/>
                </a:cubicBezTo>
                <a:lnTo>
                  <a:pt x="54657" y="2894"/>
                </a:lnTo>
                <a:cubicBezTo>
                  <a:pt x="56499" y="2894"/>
                  <a:pt x="56499" y="1"/>
                  <a:pt x="546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4"/>
          <p:cNvSpPr/>
          <p:nvPr/>
        </p:nvSpPr>
        <p:spPr>
          <a:xfrm>
            <a:off x="1511335" y="3678570"/>
            <a:ext cx="1558776" cy="771516"/>
          </a:xfrm>
          <a:custGeom>
            <a:avLst/>
            <a:gdLst/>
            <a:ahLst/>
            <a:cxnLst/>
            <a:rect l="l" t="t" r="r" b="b"/>
            <a:pathLst>
              <a:path w="124727" h="66769" extrusionOk="0">
                <a:moveTo>
                  <a:pt x="1420" y="0"/>
                </a:moveTo>
                <a:cubicBezTo>
                  <a:pt x="710" y="0"/>
                  <a:pt x="0" y="460"/>
                  <a:pt x="0" y="1381"/>
                </a:cubicBezTo>
                <a:lnTo>
                  <a:pt x="0" y="65348"/>
                </a:lnTo>
                <a:cubicBezTo>
                  <a:pt x="0" y="66138"/>
                  <a:pt x="631" y="66769"/>
                  <a:pt x="1420" y="66769"/>
                </a:cubicBezTo>
                <a:lnTo>
                  <a:pt x="122885" y="66769"/>
                </a:lnTo>
                <a:cubicBezTo>
                  <a:pt x="124726" y="66769"/>
                  <a:pt x="124726" y="63928"/>
                  <a:pt x="122885" y="63928"/>
                </a:cubicBezTo>
                <a:lnTo>
                  <a:pt x="2841" y="63928"/>
                </a:lnTo>
                <a:lnTo>
                  <a:pt x="2841" y="1381"/>
                </a:lnTo>
                <a:cubicBezTo>
                  <a:pt x="2841" y="460"/>
                  <a:pt x="2131" y="0"/>
                  <a:pt x="14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4"/>
          <p:cNvSpPr/>
          <p:nvPr/>
        </p:nvSpPr>
        <p:spPr>
          <a:xfrm>
            <a:off x="3002800" y="3093401"/>
            <a:ext cx="750900" cy="750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</a:t>
            </a:r>
            <a:endParaRPr sz="300"/>
          </a:p>
        </p:txBody>
      </p:sp>
      <p:sp>
        <p:nvSpPr>
          <p:cNvPr id="892" name="Google Shape;892;p24"/>
          <p:cNvSpPr/>
          <p:nvPr/>
        </p:nvSpPr>
        <p:spPr>
          <a:xfrm>
            <a:off x="3002800" y="3969311"/>
            <a:ext cx="750900" cy="750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4th</a:t>
            </a:r>
            <a:endParaRPr sz="300"/>
          </a:p>
        </p:txBody>
      </p:sp>
      <p:sp>
        <p:nvSpPr>
          <p:cNvPr id="893" name="Google Shape;893;p24"/>
          <p:cNvSpPr/>
          <p:nvPr/>
        </p:nvSpPr>
        <p:spPr>
          <a:xfrm>
            <a:off x="3002800" y="2217491"/>
            <a:ext cx="750900" cy="750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</a:t>
            </a:r>
            <a:endParaRPr sz="300"/>
          </a:p>
        </p:txBody>
      </p:sp>
      <p:sp>
        <p:nvSpPr>
          <p:cNvPr id="894" name="Google Shape;894;p24"/>
          <p:cNvSpPr/>
          <p:nvPr/>
        </p:nvSpPr>
        <p:spPr>
          <a:xfrm>
            <a:off x="3002800" y="1341580"/>
            <a:ext cx="750900" cy="75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5" name="Google Shape;895;p24"/>
          <p:cNvSpPr/>
          <p:nvPr/>
        </p:nvSpPr>
        <p:spPr>
          <a:xfrm>
            <a:off x="457304" y="1928758"/>
            <a:ext cx="2181713" cy="2182196"/>
          </a:xfrm>
          <a:custGeom>
            <a:avLst/>
            <a:gdLst/>
            <a:ahLst/>
            <a:cxnLst/>
            <a:rect l="l" t="t" r="r" b="b"/>
            <a:pathLst>
              <a:path w="188852" h="188853" extrusionOk="0">
                <a:moveTo>
                  <a:pt x="94426" y="14415"/>
                </a:moveTo>
                <a:cubicBezTo>
                  <a:pt x="138667" y="14415"/>
                  <a:pt x="174491" y="50238"/>
                  <a:pt x="174491" y="94427"/>
                </a:cubicBezTo>
                <a:cubicBezTo>
                  <a:pt x="174491" y="138667"/>
                  <a:pt x="138667" y="174491"/>
                  <a:pt x="94426" y="174491"/>
                </a:cubicBezTo>
                <a:cubicBezTo>
                  <a:pt x="50238" y="174491"/>
                  <a:pt x="14414" y="138667"/>
                  <a:pt x="14414" y="94427"/>
                </a:cubicBezTo>
                <a:cubicBezTo>
                  <a:pt x="14414" y="50238"/>
                  <a:pt x="50238" y="14415"/>
                  <a:pt x="94426" y="14415"/>
                </a:cubicBezTo>
                <a:close/>
                <a:moveTo>
                  <a:pt x="94426" y="1"/>
                </a:moveTo>
                <a:cubicBezTo>
                  <a:pt x="42295" y="1"/>
                  <a:pt x="0" y="42295"/>
                  <a:pt x="0" y="94427"/>
                </a:cubicBezTo>
                <a:cubicBezTo>
                  <a:pt x="0" y="146610"/>
                  <a:pt x="42295" y="188852"/>
                  <a:pt x="94426" y="188852"/>
                </a:cubicBezTo>
                <a:cubicBezTo>
                  <a:pt x="146610" y="188852"/>
                  <a:pt x="188852" y="146610"/>
                  <a:pt x="188852" y="94427"/>
                </a:cubicBezTo>
                <a:cubicBezTo>
                  <a:pt x="188852" y="42295"/>
                  <a:pt x="146610" y="1"/>
                  <a:pt x="9442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4"/>
          <p:cNvSpPr/>
          <p:nvPr/>
        </p:nvSpPr>
        <p:spPr>
          <a:xfrm>
            <a:off x="953744" y="2425258"/>
            <a:ext cx="1189318" cy="1189564"/>
          </a:xfrm>
          <a:custGeom>
            <a:avLst/>
            <a:gdLst/>
            <a:ahLst/>
            <a:cxnLst/>
            <a:rect l="l" t="t" r="r" b="b"/>
            <a:pathLst>
              <a:path w="102949" h="102948" extrusionOk="0">
                <a:moveTo>
                  <a:pt x="51448" y="0"/>
                </a:moveTo>
                <a:cubicBezTo>
                  <a:pt x="23042" y="0"/>
                  <a:pt x="1" y="23041"/>
                  <a:pt x="1" y="51448"/>
                </a:cubicBezTo>
                <a:cubicBezTo>
                  <a:pt x="1" y="79907"/>
                  <a:pt x="23042" y="102948"/>
                  <a:pt x="51448" y="102948"/>
                </a:cubicBezTo>
                <a:cubicBezTo>
                  <a:pt x="79907" y="102948"/>
                  <a:pt x="102948" y="79907"/>
                  <a:pt x="102948" y="51448"/>
                </a:cubicBezTo>
                <a:cubicBezTo>
                  <a:pt x="102948" y="23041"/>
                  <a:pt x="79855" y="0"/>
                  <a:pt x="5144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4"/>
          <p:cNvSpPr/>
          <p:nvPr/>
        </p:nvSpPr>
        <p:spPr>
          <a:xfrm>
            <a:off x="1548020" y="1928758"/>
            <a:ext cx="1022188" cy="767125"/>
          </a:xfrm>
          <a:custGeom>
            <a:avLst/>
            <a:gdLst/>
            <a:ahLst/>
            <a:cxnLst/>
            <a:rect l="l" t="t" r="r" b="b"/>
            <a:pathLst>
              <a:path w="88482" h="66389" extrusionOk="0">
                <a:moveTo>
                  <a:pt x="0" y="1"/>
                </a:moveTo>
                <a:lnTo>
                  <a:pt x="0" y="14415"/>
                </a:lnTo>
                <a:cubicBezTo>
                  <a:pt x="34351" y="14415"/>
                  <a:pt x="63652" y="36035"/>
                  <a:pt x="75015" y="66388"/>
                </a:cubicBezTo>
                <a:lnTo>
                  <a:pt x="88482" y="61338"/>
                </a:lnTo>
                <a:cubicBezTo>
                  <a:pt x="75067" y="25514"/>
                  <a:pt x="40506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4"/>
          <p:cNvSpPr/>
          <p:nvPr/>
        </p:nvSpPr>
        <p:spPr>
          <a:xfrm>
            <a:off x="2414508" y="2637344"/>
            <a:ext cx="224869" cy="717877"/>
          </a:xfrm>
          <a:custGeom>
            <a:avLst/>
            <a:gdLst/>
            <a:ahLst/>
            <a:cxnLst/>
            <a:rect l="l" t="t" r="r" b="b"/>
            <a:pathLst>
              <a:path w="19465" h="62127" extrusionOk="0">
                <a:moveTo>
                  <a:pt x="13468" y="0"/>
                </a:moveTo>
                <a:lnTo>
                  <a:pt x="1" y="5050"/>
                </a:lnTo>
                <a:cubicBezTo>
                  <a:pt x="3262" y="13783"/>
                  <a:pt x="5051" y="23251"/>
                  <a:pt x="5051" y="33089"/>
                </a:cubicBezTo>
                <a:cubicBezTo>
                  <a:pt x="5051" y="41295"/>
                  <a:pt x="3841" y="49186"/>
                  <a:pt x="1526" y="56603"/>
                </a:cubicBezTo>
                <a:lnTo>
                  <a:pt x="14888" y="62126"/>
                </a:lnTo>
                <a:cubicBezTo>
                  <a:pt x="17834" y="52973"/>
                  <a:pt x="19465" y="43241"/>
                  <a:pt x="19465" y="33089"/>
                </a:cubicBezTo>
                <a:cubicBezTo>
                  <a:pt x="19412" y="21463"/>
                  <a:pt x="17308" y="10311"/>
                  <a:pt x="13468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4"/>
          <p:cNvSpPr/>
          <p:nvPr/>
        </p:nvSpPr>
        <p:spPr>
          <a:xfrm>
            <a:off x="1548020" y="3291220"/>
            <a:ext cx="1038593" cy="819400"/>
          </a:xfrm>
          <a:custGeom>
            <a:avLst/>
            <a:gdLst/>
            <a:ahLst/>
            <a:cxnLst/>
            <a:rect l="l" t="t" r="r" b="b"/>
            <a:pathLst>
              <a:path w="89902" h="70913" extrusionOk="0">
                <a:moveTo>
                  <a:pt x="76540" y="1"/>
                </a:moveTo>
                <a:cubicBezTo>
                  <a:pt x="66493" y="32774"/>
                  <a:pt x="36035" y="56551"/>
                  <a:pt x="0" y="56551"/>
                </a:cubicBezTo>
                <a:lnTo>
                  <a:pt x="0" y="70912"/>
                </a:lnTo>
                <a:cubicBezTo>
                  <a:pt x="42032" y="70912"/>
                  <a:pt x="77645" y="43505"/>
                  <a:pt x="89902" y="5524"/>
                </a:cubicBezTo>
                <a:lnTo>
                  <a:pt x="76540" y="1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4"/>
          <p:cNvSpPr/>
          <p:nvPr/>
        </p:nvSpPr>
        <p:spPr>
          <a:xfrm>
            <a:off x="579318" y="2061789"/>
            <a:ext cx="1938300" cy="1938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4"/>
          <p:cNvSpPr/>
          <p:nvPr/>
        </p:nvSpPr>
        <p:spPr>
          <a:xfrm>
            <a:off x="959792" y="2442248"/>
            <a:ext cx="1177200" cy="1177500"/>
          </a:xfrm>
          <a:prstGeom prst="ellipse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4"/>
          <p:cNvSpPr/>
          <p:nvPr/>
        </p:nvSpPr>
        <p:spPr>
          <a:xfrm>
            <a:off x="816950" y="2299575"/>
            <a:ext cx="1463036" cy="1463036"/>
          </a:xfrm>
          <a:custGeom>
            <a:avLst/>
            <a:gdLst/>
            <a:ahLst/>
            <a:cxnLst/>
            <a:rect l="l" t="t" r="r" b="b"/>
            <a:pathLst>
              <a:path w="4711" h="4711" extrusionOk="0">
                <a:moveTo>
                  <a:pt x="2256" y="3836"/>
                </a:moveTo>
                <a:lnTo>
                  <a:pt x="2455" y="3836"/>
                </a:lnTo>
                <a:lnTo>
                  <a:pt x="2455" y="4187"/>
                </a:lnTo>
                <a:lnTo>
                  <a:pt x="2256" y="4187"/>
                </a:lnTo>
                <a:close/>
                <a:moveTo>
                  <a:pt x="4111" y="786"/>
                </a:moveTo>
                <a:lnTo>
                  <a:pt x="3880" y="1017"/>
                </a:lnTo>
                <a:cubicBezTo>
                  <a:pt x="4194" y="1374"/>
                  <a:pt x="4383" y="1843"/>
                  <a:pt x="4383" y="2354"/>
                </a:cubicBezTo>
                <a:cubicBezTo>
                  <a:pt x="4383" y="3475"/>
                  <a:pt x="3476" y="4383"/>
                  <a:pt x="2357" y="4383"/>
                </a:cubicBezTo>
                <a:cubicBezTo>
                  <a:pt x="2004" y="4383"/>
                  <a:pt x="1672" y="4292"/>
                  <a:pt x="1384" y="4134"/>
                </a:cubicBezTo>
                <a:lnTo>
                  <a:pt x="1500" y="4004"/>
                </a:lnTo>
                <a:lnTo>
                  <a:pt x="1157" y="3931"/>
                </a:lnTo>
                <a:lnTo>
                  <a:pt x="816" y="3858"/>
                </a:lnTo>
                <a:lnTo>
                  <a:pt x="924" y="4191"/>
                </a:lnTo>
                <a:lnTo>
                  <a:pt x="1031" y="4525"/>
                </a:lnTo>
                <a:lnTo>
                  <a:pt x="1159" y="4383"/>
                </a:lnTo>
                <a:cubicBezTo>
                  <a:pt x="1510" y="4590"/>
                  <a:pt x="1919" y="4710"/>
                  <a:pt x="2357" y="4710"/>
                </a:cubicBezTo>
                <a:cubicBezTo>
                  <a:pt x="3657" y="4710"/>
                  <a:pt x="4711" y="3655"/>
                  <a:pt x="4711" y="2354"/>
                </a:cubicBezTo>
                <a:cubicBezTo>
                  <a:pt x="4711" y="1752"/>
                  <a:pt x="4484" y="1202"/>
                  <a:pt x="4111" y="786"/>
                </a:cubicBezTo>
                <a:close/>
                <a:moveTo>
                  <a:pt x="2357" y="0"/>
                </a:moveTo>
                <a:cubicBezTo>
                  <a:pt x="1055" y="0"/>
                  <a:pt x="1" y="1054"/>
                  <a:pt x="1" y="2354"/>
                </a:cubicBezTo>
                <a:cubicBezTo>
                  <a:pt x="1" y="2958"/>
                  <a:pt x="228" y="3509"/>
                  <a:pt x="601" y="3925"/>
                </a:cubicBezTo>
                <a:lnTo>
                  <a:pt x="832" y="3692"/>
                </a:lnTo>
                <a:cubicBezTo>
                  <a:pt x="518" y="3335"/>
                  <a:pt x="328" y="2867"/>
                  <a:pt x="328" y="2354"/>
                </a:cubicBezTo>
                <a:cubicBezTo>
                  <a:pt x="328" y="1236"/>
                  <a:pt x="1236" y="328"/>
                  <a:pt x="2357" y="328"/>
                </a:cubicBezTo>
                <a:cubicBezTo>
                  <a:pt x="2712" y="328"/>
                  <a:pt x="3045" y="419"/>
                  <a:pt x="3335" y="580"/>
                </a:cubicBezTo>
                <a:lnTo>
                  <a:pt x="3235" y="693"/>
                </a:lnTo>
                <a:lnTo>
                  <a:pt x="3576" y="766"/>
                </a:lnTo>
                <a:lnTo>
                  <a:pt x="3920" y="839"/>
                </a:lnTo>
                <a:lnTo>
                  <a:pt x="3811" y="505"/>
                </a:lnTo>
                <a:lnTo>
                  <a:pt x="3702" y="172"/>
                </a:lnTo>
                <a:lnTo>
                  <a:pt x="3560" y="332"/>
                </a:lnTo>
                <a:cubicBezTo>
                  <a:pt x="3207" y="121"/>
                  <a:pt x="2797" y="0"/>
                  <a:pt x="2357" y="0"/>
                </a:cubicBezTo>
                <a:close/>
                <a:moveTo>
                  <a:pt x="3290" y="3931"/>
                </a:moveTo>
                <a:lnTo>
                  <a:pt x="3253" y="3952"/>
                </a:lnTo>
                <a:lnTo>
                  <a:pt x="3148" y="3771"/>
                </a:lnTo>
                <a:lnTo>
                  <a:pt x="3186" y="3749"/>
                </a:lnTo>
                <a:close/>
                <a:moveTo>
                  <a:pt x="1422" y="3931"/>
                </a:moveTo>
                <a:lnTo>
                  <a:pt x="1526" y="3749"/>
                </a:lnTo>
                <a:lnTo>
                  <a:pt x="1564" y="3771"/>
                </a:lnTo>
                <a:lnTo>
                  <a:pt x="1459" y="3952"/>
                </a:lnTo>
                <a:close/>
                <a:moveTo>
                  <a:pt x="3953" y="3252"/>
                </a:moveTo>
                <a:lnTo>
                  <a:pt x="3931" y="3290"/>
                </a:lnTo>
                <a:lnTo>
                  <a:pt x="3750" y="3185"/>
                </a:lnTo>
                <a:lnTo>
                  <a:pt x="3772" y="3147"/>
                </a:lnTo>
                <a:close/>
                <a:moveTo>
                  <a:pt x="3750" y="1526"/>
                </a:moveTo>
                <a:lnTo>
                  <a:pt x="3931" y="1421"/>
                </a:lnTo>
                <a:lnTo>
                  <a:pt x="3953" y="1458"/>
                </a:lnTo>
                <a:lnTo>
                  <a:pt x="3772" y="1563"/>
                </a:lnTo>
                <a:close/>
                <a:moveTo>
                  <a:pt x="4188" y="2256"/>
                </a:moveTo>
                <a:lnTo>
                  <a:pt x="4188" y="2455"/>
                </a:lnTo>
                <a:lnTo>
                  <a:pt x="3837" y="2455"/>
                </a:lnTo>
                <a:lnTo>
                  <a:pt x="3837" y="2256"/>
                </a:lnTo>
                <a:close/>
                <a:moveTo>
                  <a:pt x="2779" y="4006"/>
                </a:moveTo>
                <a:lnTo>
                  <a:pt x="2815" y="3996"/>
                </a:lnTo>
                <a:lnTo>
                  <a:pt x="2848" y="4120"/>
                </a:lnTo>
                <a:lnTo>
                  <a:pt x="2813" y="4128"/>
                </a:lnTo>
                <a:close/>
                <a:moveTo>
                  <a:pt x="3549" y="3572"/>
                </a:moveTo>
                <a:lnTo>
                  <a:pt x="3574" y="3548"/>
                </a:lnTo>
                <a:lnTo>
                  <a:pt x="3663" y="3639"/>
                </a:lnTo>
                <a:lnTo>
                  <a:pt x="3639" y="3662"/>
                </a:lnTo>
                <a:close/>
                <a:moveTo>
                  <a:pt x="3996" y="2812"/>
                </a:moveTo>
                <a:lnTo>
                  <a:pt x="4006" y="2778"/>
                </a:lnTo>
                <a:lnTo>
                  <a:pt x="4131" y="2812"/>
                </a:lnTo>
                <a:lnTo>
                  <a:pt x="4121" y="2846"/>
                </a:lnTo>
                <a:close/>
                <a:moveTo>
                  <a:pt x="4006" y="1932"/>
                </a:moveTo>
                <a:lnTo>
                  <a:pt x="3996" y="1897"/>
                </a:lnTo>
                <a:lnTo>
                  <a:pt x="4121" y="1863"/>
                </a:lnTo>
                <a:lnTo>
                  <a:pt x="4131" y="1898"/>
                </a:lnTo>
                <a:close/>
                <a:moveTo>
                  <a:pt x="3574" y="1163"/>
                </a:moveTo>
                <a:lnTo>
                  <a:pt x="3549" y="1137"/>
                </a:lnTo>
                <a:lnTo>
                  <a:pt x="3639" y="1048"/>
                </a:lnTo>
                <a:lnTo>
                  <a:pt x="3663" y="1072"/>
                </a:lnTo>
                <a:close/>
                <a:moveTo>
                  <a:pt x="1899" y="4128"/>
                </a:moveTo>
                <a:lnTo>
                  <a:pt x="1864" y="4120"/>
                </a:lnTo>
                <a:lnTo>
                  <a:pt x="1897" y="3996"/>
                </a:lnTo>
                <a:lnTo>
                  <a:pt x="1933" y="4006"/>
                </a:lnTo>
                <a:close/>
                <a:moveTo>
                  <a:pt x="2256" y="523"/>
                </a:moveTo>
                <a:lnTo>
                  <a:pt x="2455" y="523"/>
                </a:lnTo>
                <a:lnTo>
                  <a:pt x="2455" y="874"/>
                </a:lnTo>
                <a:lnTo>
                  <a:pt x="2256" y="874"/>
                </a:lnTo>
                <a:close/>
                <a:moveTo>
                  <a:pt x="1564" y="940"/>
                </a:moveTo>
                <a:lnTo>
                  <a:pt x="1526" y="961"/>
                </a:lnTo>
                <a:lnTo>
                  <a:pt x="1422" y="780"/>
                </a:lnTo>
                <a:lnTo>
                  <a:pt x="1459" y="758"/>
                </a:lnTo>
                <a:close/>
                <a:moveTo>
                  <a:pt x="3148" y="940"/>
                </a:moveTo>
                <a:lnTo>
                  <a:pt x="3253" y="758"/>
                </a:lnTo>
                <a:lnTo>
                  <a:pt x="3290" y="780"/>
                </a:lnTo>
                <a:lnTo>
                  <a:pt x="3186" y="961"/>
                </a:lnTo>
                <a:close/>
                <a:moveTo>
                  <a:pt x="962" y="1526"/>
                </a:moveTo>
                <a:lnTo>
                  <a:pt x="940" y="1563"/>
                </a:lnTo>
                <a:lnTo>
                  <a:pt x="759" y="1458"/>
                </a:lnTo>
                <a:lnTo>
                  <a:pt x="780" y="1421"/>
                </a:lnTo>
                <a:close/>
                <a:moveTo>
                  <a:pt x="759" y="3252"/>
                </a:moveTo>
                <a:lnTo>
                  <a:pt x="940" y="3147"/>
                </a:lnTo>
                <a:lnTo>
                  <a:pt x="962" y="3185"/>
                </a:lnTo>
                <a:lnTo>
                  <a:pt x="780" y="3290"/>
                </a:lnTo>
                <a:close/>
                <a:moveTo>
                  <a:pt x="875" y="2256"/>
                </a:moveTo>
                <a:lnTo>
                  <a:pt x="875" y="2455"/>
                </a:lnTo>
                <a:lnTo>
                  <a:pt x="524" y="2455"/>
                </a:lnTo>
                <a:lnTo>
                  <a:pt x="524" y="2256"/>
                </a:lnTo>
                <a:close/>
                <a:moveTo>
                  <a:pt x="1866" y="590"/>
                </a:moveTo>
                <a:lnTo>
                  <a:pt x="1899" y="580"/>
                </a:lnTo>
                <a:lnTo>
                  <a:pt x="1933" y="705"/>
                </a:lnTo>
                <a:lnTo>
                  <a:pt x="1897" y="713"/>
                </a:lnTo>
                <a:close/>
                <a:moveTo>
                  <a:pt x="1049" y="1072"/>
                </a:moveTo>
                <a:lnTo>
                  <a:pt x="1072" y="1046"/>
                </a:lnTo>
                <a:lnTo>
                  <a:pt x="1163" y="1137"/>
                </a:lnTo>
                <a:lnTo>
                  <a:pt x="1139" y="1163"/>
                </a:lnTo>
                <a:close/>
                <a:moveTo>
                  <a:pt x="583" y="1898"/>
                </a:moveTo>
                <a:lnTo>
                  <a:pt x="591" y="1863"/>
                </a:lnTo>
                <a:lnTo>
                  <a:pt x="715" y="1897"/>
                </a:lnTo>
                <a:lnTo>
                  <a:pt x="705" y="1932"/>
                </a:lnTo>
                <a:close/>
                <a:moveTo>
                  <a:pt x="591" y="2846"/>
                </a:moveTo>
                <a:lnTo>
                  <a:pt x="583" y="2812"/>
                </a:lnTo>
                <a:lnTo>
                  <a:pt x="705" y="2778"/>
                </a:lnTo>
                <a:lnTo>
                  <a:pt x="715" y="2812"/>
                </a:lnTo>
                <a:close/>
                <a:moveTo>
                  <a:pt x="1072" y="3662"/>
                </a:moveTo>
                <a:lnTo>
                  <a:pt x="1049" y="3637"/>
                </a:lnTo>
                <a:lnTo>
                  <a:pt x="1139" y="3548"/>
                </a:lnTo>
                <a:lnTo>
                  <a:pt x="1163" y="3572"/>
                </a:lnTo>
                <a:close/>
                <a:moveTo>
                  <a:pt x="2815" y="713"/>
                </a:moveTo>
                <a:lnTo>
                  <a:pt x="2779" y="705"/>
                </a:lnTo>
                <a:lnTo>
                  <a:pt x="2813" y="580"/>
                </a:lnTo>
                <a:lnTo>
                  <a:pt x="2848" y="590"/>
                </a:lnTo>
                <a:close/>
                <a:moveTo>
                  <a:pt x="2351" y="1395"/>
                </a:moveTo>
                <a:lnTo>
                  <a:pt x="2361" y="1395"/>
                </a:lnTo>
                <a:lnTo>
                  <a:pt x="2432" y="2121"/>
                </a:lnTo>
                <a:cubicBezTo>
                  <a:pt x="2469" y="2133"/>
                  <a:pt x="2505" y="2155"/>
                  <a:pt x="2532" y="2185"/>
                </a:cubicBezTo>
                <a:lnTo>
                  <a:pt x="3622" y="1646"/>
                </a:lnTo>
                <a:lnTo>
                  <a:pt x="3628" y="1654"/>
                </a:lnTo>
                <a:lnTo>
                  <a:pt x="2601" y="2338"/>
                </a:lnTo>
                <a:cubicBezTo>
                  <a:pt x="2601" y="2342"/>
                  <a:pt x="2601" y="2350"/>
                  <a:pt x="2601" y="2354"/>
                </a:cubicBezTo>
                <a:cubicBezTo>
                  <a:pt x="2601" y="2490"/>
                  <a:pt x="2493" y="2601"/>
                  <a:pt x="2357" y="2601"/>
                </a:cubicBezTo>
                <a:cubicBezTo>
                  <a:pt x="2317" y="2601"/>
                  <a:pt x="2282" y="2593"/>
                  <a:pt x="2250" y="2577"/>
                </a:cubicBezTo>
                <a:lnTo>
                  <a:pt x="1635" y="3643"/>
                </a:lnTo>
                <a:lnTo>
                  <a:pt x="1583" y="3613"/>
                </a:lnTo>
                <a:lnTo>
                  <a:pt x="2201" y="2546"/>
                </a:lnTo>
                <a:cubicBezTo>
                  <a:pt x="2146" y="2500"/>
                  <a:pt x="2110" y="2431"/>
                  <a:pt x="2110" y="2354"/>
                </a:cubicBezTo>
                <a:cubicBezTo>
                  <a:pt x="2110" y="2246"/>
                  <a:pt x="2183" y="2153"/>
                  <a:pt x="2282" y="2121"/>
                </a:cubicBezTo>
                <a:close/>
                <a:moveTo>
                  <a:pt x="2357" y="2173"/>
                </a:moveTo>
                <a:cubicBezTo>
                  <a:pt x="2455" y="2173"/>
                  <a:pt x="2538" y="2254"/>
                  <a:pt x="2538" y="2354"/>
                </a:cubicBezTo>
                <a:cubicBezTo>
                  <a:pt x="2538" y="2455"/>
                  <a:pt x="2457" y="2538"/>
                  <a:pt x="2357" y="2538"/>
                </a:cubicBezTo>
                <a:cubicBezTo>
                  <a:pt x="2256" y="2538"/>
                  <a:pt x="2173" y="2455"/>
                  <a:pt x="2173" y="2354"/>
                </a:cubicBezTo>
                <a:cubicBezTo>
                  <a:pt x="2173" y="2254"/>
                  <a:pt x="2256" y="2173"/>
                  <a:pt x="2357" y="217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25"/>
          <p:cNvSpPr/>
          <p:nvPr/>
        </p:nvSpPr>
        <p:spPr>
          <a:xfrm>
            <a:off x="3054213" y="3187925"/>
            <a:ext cx="1342979" cy="1343096"/>
          </a:xfrm>
          <a:custGeom>
            <a:avLst/>
            <a:gdLst/>
            <a:ahLst/>
            <a:cxnLst/>
            <a:rect l="l" t="t" r="r" b="b"/>
            <a:pathLst>
              <a:path w="19857" h="19858" extrusionOk="0">
                <a:moveTo>
                  <a:pt x="9939" y="2909"/>
                </a:moveTo>
                <a:cubicBezTo>
                  <a:pt x="13810" y="2909"/>
                  <a:pt x="16948" y="6048"/>
                  <a:pt x="16948" y="9919"/>
                </a:cubicBezTo>
                <a:cubicBezTo>
                  <a:pt x="16948" y="13790"/>
                  <a:pt x="13810" y="16928"/>
                  <a:pt x="9939" y="16928"/>
                </a:cubicBezTo>
                <a:cubicBezTo>
                  <a:pt x="6068" y="16928"/>
                  <a:pt x="2930" y="13790"/>
                  <a:pt x="2930" y="9919"/>
                </a:cubicBezTo>
                <a:cubicBezTo>
                  <a:pt x="2930" y="6048"/>
                  <a:pt x="6068" y="2909"/>
                  <a:pt x="9939" y="2909"/>
                </a:cubicBezTo>
                <a:close/>
                <a:moveTo>
                  <a:pt x="9939" y="1"/>
                </a:moveTo>
                <a:cubicBezTo>
                  <a:pt x="4457" y="1"/>
                  <a:pt x="0" y="4437"/>
                  <a:pt x="0" y="9919"/>
                </a:cubicBezTo>
                <a:cubicBezTo>
                  <a:pt x="0" y="15401"/>
                  <a:pt x="4457" y="19857"/>
                  <a:pt x="9939" y="19857"/>
                </a:cubicBezTo>
                <a:cubicBezTo>
                  <a:pt x="15400" y="19857"/>
                  <a:pt x="19857" y="15401"/>
                  <a:pt x="19857" y="9919"/>
                </a:cubicBezTo>
                <a:cubicBezTo>
                  <a:pt x="19857" y="4437"/>
                  <a:pt x="15400" y="1"/>
                  <a:pt x="9939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25"/>
          <p:cNvSpPr/>
          <p:nvPr/>
        </p:nvSpPr>
        <p:spPr>
          <a:xfrm>
            <a:off x="3054902" y="3187925"/>
            <a:ext cx="1341600" cy="1343100"/>
          </a:xfrm>
          <a:prstGeom prst="pie">
            <a:avLst>
              <a:gd name="adj1" fmla="val 16210337"/>
              <a:gd name="adj2" fmla="val 2159868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25"/>
          <p:cNvSpPr/>
          <p:nvPr/>
        </p:nvSpPr>
        <p:spPr>
          <a:xfrm>
            <a:off x="4720787" y="3187925"/>
            <a:ext cx="1341626" cy="1343096"/>
          </a:xfrm>
          <a:custGeom>
            <a:avLst/>
            <a:gdLst/>
            <a:ahLst/>
            <a:cxnLst/>
            <a:rect l="l" t="t" r="r" b="b"/>
            <a:pathLst>
              <a:path w="19837" h="19858" extrusionOk="0">
                <a:moveTo>
                  <a:pt x="9918" y="2909"/>
                </a:moveTo>
                <a:cubicBezTo>
                  <a:pt x="13789" y="2909"/>
                  <a:pt x="16928" y="6048"/>
                  <a:pt x="16928" y="9919"/>
                </a:cubicBezTo>
                <a:cubicBezTo>
                  <a:pt x="16928" y="13790"/>
                  <a:pt x="13789" y="16928"/>
                  <a:pt x="9918" y="16928"/>
                </a:cubicBezTo>
                <a:cubicBezTo>
                  <a:pt x="6047" y="16928"/>
                  <a:pt x="2909" y="13790"/>
                  <a:pt x="2909" y="9919"/>
                </a:cubicBezTo>
                <a:cubicBezTo>
                  <a:pt x="2909" y="6048"/>
                  <a:pt x="6047" y="2909"/>
                  <a:pt x="9918" y="2909"/>
                </a:cubicBezTo>
                <a:close/>
                <a:moveTo>
                  <a:pt x="9918" y="1"/>
                </a:moveTo>
                <a:cubicBezTo>
                  <a:pt x="4436" y="1"/>
                  <a:pt x="1" y="4437"/>
                  <a:pt x="1" y="9919"/>
                </a:cubicBezTo>
                <a:cubicBezTo>
                  <a:pt x="1" y="15401"/>
                  <a:pt x="4436" y="19857"/>
                  <a:pt x="9918" y="19857"/>
                </a:cubicBezTo>
                <a:cubicBezTo>
                  <a:pt x="15400" y="19857"/>
                  <a:pt x="19836" y="15401"/>
                  <a:pt x="19836" y="9919"/>
                </a:cubicBezTo>
                <a:cubicBezTo>
                  <a:pt x="19836" y="4437"/>
                  <a:pt x="15400" y="1"/>
                  <a:pt x="9918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25"/>
          <p:cNvSpPr/>
          <p:nvPr/>
        </p:nvSpPr>
        <p:spPr>
          <a:xfrm>
            <a:off x="4719425" y="3187925"/>
            <a:ext cx="1341600" cy="1343100"/>
          </a:xfrm>
          <a:prstGeom prst="pie">
            <a:avLst>
              <a:gd name="adj1" fmla="val 16210337"/>
              <a:gd name="adj2" fmla="val 269054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5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912" name="Google Shape;912;p25"/>
          <p:cNvSpPr/>
          <p:nvPr/>
        </p:nvSpPr>
        <p:spPr>
          <a:xfrm>
            <a:off x="4720792" y="1530869"/>
            <a:ext cx="1341626" cy="1343028"/>
          </a:xfrm>
          <a:custGeom>
            <a:avLst/>
            <a:gdLst/>
            <a:ahLst/>
            <a:cxnLst/>
            <a:rect l="l" t="t" r="r" b="b"/>
            <a:pathLst>
              <a:path w="19837" h="19857" extrusionOk="0">
                <a:moveTo>
                  <a:pt x="9918" y="2909"/>
                </a:moveTo>
                <a:cubicBezTo>
                  <a:pt x="13789" y="2909"/>
                  <a:pt x="16928" y="6047"/>
                  <a:pt x="16928" y="9918"/>
                </a:cubicBezTo>
                <a:cubicBezTo>
                  <a:pt x="16928" y="13789"/>
                  <a:pt x="13789" y="16928"/>
                  <a:pt x="9918" y="16928"/>
                </a:cubicBezTo>
                <a:cubicBezTo>
                  <a:pt x="6047" y="16928"/>
                  <a:pt x="2909" y="13789"/>
                  <a:pt x="2909" y="9918"/>
                </a:cubicBezTo>
                <a:cubicBezTo>
                  <a:pt x="2909" y="6047"/>
                  <a:pt x="6047" y="2909"/>
                  <a:pt x="9918" y="2909"/>
                </a:cubicBezTo>
                <a:close/>
                <a:moveTo>
                  <a:pt x="9918" y="0"/>
                </a:moveTo>
                <a:cubicBezTo>
                  <a:pt x="4436" y="0"/>
                  <a:pt x="1" y="4436"/>
                  <a:pt x="1" y="9918"/>
                </a:cubicBezTo>
                <a:cubicBezTo>
                  <a:pt x="1" y="15400"/>
                  <a:pt x="4436" y="19857"/>
                  <a:pt x="9918" y="19857"/>
                </a:cubicBezTo>
                <a:cubicBezTo>
                  <a:pt x="15400" y="19857"/>
                  <a:pt x="19836" y="15400"/>
                  <a:pt x="19836" y="9918"/>
                </a:cubicBezTo>
                <a:cubicBezTo>
                  <a:pt x="19836" y="4436"/>
                  <a:pt x="15400" y="0"/>
                  <a:pt x="9918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25"/>
          <p:cNvSpPr/>
          <p:nvPr/>
        </p:nvSpPr>
        <p:spPr>
          <a:xfrm>
            <a:off x="5391571" y="2034630"/>
            <a:ext cx="68" cy="6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3FB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25"/>
          <p:cNvSpPr/>
          <p:nvPr/>
        </p:nvSpPr>
        <p:spPr>
          <a:xfrm>
            <a:off x="506400" y="1856138"/>
            <a:ext cx="692400" cy="69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22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5" name="Google Shape;915;p25"/>
          <p:cNvSpPr/>
          <p:nvPr/>
        </p:nvSpPr>
        <p:spPr>
          <a:xfrm>
            <a:off x="6477428" y="1325812"/>
            <a:ext cx="1494009" cy="195542"/>
          </a:xfrm>
          <a:custGeom>
            <a:avLst/>
            <a:gdLst/>
            <a:ahLst/>
            <a:cxnLst/>
            <a:rect l="l" t="t" r="r" b="b"/>
            <a:pathLst>
              <a:path w="95069" h="12443" fill="none" extrusionOk="0">
                <a:moveTo>
                  <a:pt x="1" y="12442"/>
                </a:moveTo>
                <a:lnTo>
                  <a:pt x="23718" y="0"/>
                </a:lnTo>
                <a:lnTo>
                  <a:pt x="95069" y="0"/>
                </a:lnTo>
              </a:path>
            </a:pathLst>
          </a:custGeom>
          <a:noFill/>
          <a:ln w="20850" cap="flat" cmpd="sng">
            <a:solidFill>
              <a:schemeClr val="accen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25"/>
          <p:cNvSpPr/>
          <p:nvPr/>
        </p:nvSpPr>
        <p:spPr>
          <a:xfrm>
            <a:off x="6444411" y="1493036"/>
            <a:ext cx="67103" cy="67103"/>
          </a:xfrm>
          <a:custGeom>
            <a:avLst/>
            <a:gdLst/>
            <a:ahLst/>
            <a:cxnLst/>
            <a:rect l="l" t="t" r="r" b="b"/>
            <a:pathLst>
              <a:path w="4270" h="4270" extrusionOk="0">
                <a:moveTo>
                  <a:pt x="2135" y="0"/>
                </a:moveTo>
                <a:cubicBezTo>
                  <a:pt x="934" y="0"/>
                  <a:pt x="0" y="934"/>
                  <a:pt x="0" y="2135"/>
                </a:cubicBezTo>
                <a:cubicBezTo>
                  <a:pt x="0" y="3302"/>
                  <a:pt x="934" y="4270"/>
                  <a:pt x="2135" y="4270"/>
                </a:cubicBezTo>
                <a:cubicBezTo>
                  <a:pt x="3303" y="4270"/>
                  <a:pt x="4270" y="3302"/>
                  <a:pt x="4270" y="2135"/>
                </a:cubicBezTo>
                <a:cubicBezTo>
                  <a:pt x="4270" y="934"/>
                  <a:pt x="3303" y="0"/>
                  <a:pt x="21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25"/>
          <p:cNvSpPr/>
          <p:nvPr/>
        </p:nvSpPr>
        <p:spPr>
          <a:xfrm>
            <a:off x="1161258" y="4536588"/>
            <a:ext cx="1579970" cy="195542"/>
          </a:xfrm>
          <a:custGeom>
            <a:avLst/>
            <a:gdLst/>
            <a:ahLst/>
            <a:cxnLst/>
            <a:rect l="l" t="t" r="r" b="b"/>
            <a:pathLst>
              <a:path w="100539" h="12443" fill="none" extrusionOk="0">
                <a:moveTo>
                  <a:pt x="100539" y="1"/>
                </a:moveTo>
                <a:lnTo>
                  <a:pt x="76789" y="12443"/>
                </a:lnTo>
                <a:lnTo>
                  <a:pt x="0" y="12443"/>
                </a:lnTo>
              </a:path>
            </a:pathLst>
          </a:custGeom>
          <a:noFill/>
          <a:ln w="20850" cap="flat" cmpd="sng">
            <a:solidFill>
              <a:schemeClr val="accent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25"/>
          <p:cNvSpPr/>
          <p:nvPr/>
        </p:nvSpPr>
        <p:spPr>
          <a:xfrm>
            <a:off x="2707143" y="4497803"/>
            <a:ext cx="67119" cy="67103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35" y="0"/>
                  <a:pt x="1" y="968"/>
                  <a:pt x="1" y="2135"/>
                </a:cubicBezTo>
                <a:cubicBezTo>
                  <a:pt x="1" y="3336"/>
                  <a:pt x="935" y="4270"/>
                  <a:pt x="2135" y="4270"/>
                </a:cubicBezTo>
                <a:cubicBezTo>
                  <a:pt x="3303" y="4270"/>
                  <a:pt x="4270" y="3336"/>
                  <a:pt x="4270" y="2135"/>
                </a:cubicBezTo>
                <a:cubicBezTo>
                  <a:pt x="4270" y="968"/>
                  <a:pt x="3303" y="0"/>
                  <a:pt x="213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5"/>
          <p:cNvSpPr/>
          <p:nvPr/>
        </p:nvSpPr>
        <p:spPr>
          <a:xfrm>
            <a:off x="1161258" y="1327711"/>
            <a:ext cx="1480369" cy="195542"/>
          </a:xfrm>
          <a:custGeom>
            <a:avLst/>
            <a:gdLst/>
            <a:ahLst/>
            <a:cxnLst/>
            <a:rect l="l" t="t" r="r" b="b"/>
            <a:pathLst>
              <a:path w="94201" h="12443" fill="none" extrusionOk="0">
                <a:moveTo>
                  <a:pt x="94201" y="12443"/>
                </a:moveTo>
                <a:lnTo>
                  <a:pt x="70451" y="1"/>
                </a:lnTo>
                <a:lnTo>
                  <a:pt x="0" y="1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5"/>
          <p:cNvSpPr/>
          <p:nvPr/>
        </p:nvSpPr>
        <p:spPr>
          <a:xfrm>
            <a:off x="2607541" y="1494416"/>
            <a:ext cx="67119" cy="67637"/>
          </a:xfrm>
          <a:custGeom>
            <a:avLst/>
            <a:gdLst/>
            <a:ahLst/>
            <a:cxnLst/>
            <a:rect l="l" t="t" r="r" b="b"/>
            <a:pathLst>
              <a:path w="4271" h="4304" extrusionOk="0">
                <a:moveTo>
                  <a:pt x="2136" y="0"/>
                </a:moveTo>
                <a:cubicBezTo>
                  <a:pt x="968" y="0"/>
                  <a:pt x="1" y="968"/>
                  <a:pt x="1" y="2169"/>
                </a:cubicBezTo>
                <a:cubicBezTo>
                  <a:pt x="1" y="3336"/>
                  <a:pt x="968" y="4303"/>
                  <a:pt x="2136" y="4303"/>
                </a:cubicBezTo>
                <a:cubicBezTo>
                  <a:pt x="3303" y="4303"/>
                  <a:pt x="4270" y="3336"/>
                  <a:pt x="4270" y="2169"/>
                </a:cubicBezTo>
                <a:cubicBezTo>
                  <a:pt x="4270" y="968"/>
                  <a:pt x="3303" y="0"/>
                  <a:pt x="21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5"/>
          <p:cNvSpPr/>
          <p:nvPr/>
        </p:nvSpPr>
        <p:spPr>
          <a:xfrm>
            <a:off x="6460660" y="4537040"/>
            <a:ext cx="1510777" cy="196060"/>
          </a:xfrm>
          <a:custGeom>
            <a:avLst/>
            <a:gdLst/>
            <a:ahLst/>
            <a:cxnLst/>
            <a:rect l="l" t="t" r="r" b="b"/>
            <a:pathLst>
              <a:path w="96136" h="12476" fill="none" extrusionOk="0">
                <a:moveTo>
                  <a:pt x="0" y="0"/>
                </a:moveTo>
                <a:lnTo>
                  <a:pt x="23751" y="12476"/>
                </a:lnTo>
                <a:lnTo>
                  <a:pt x="96136" y="12476"/>
                </a:lnTo>
              </a:path>
            </a:pathLst>
          </a:custGeom>
          <a:noFill/>
          <a:ln w="20850" cap="flat" cmpd="sng">
            <a:solidFill>
              <a:schemeClr val="accent4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25"/>
          <p:cNvSpPr/>
          <p:nvPr/>
        </p:nvSpPr>
        <p:spPr>
          <a:xfrm>
            <a:off x="6427627" y="4498774"/>
            <a:ext cx="67119" cy="67103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6" y="0"/>
                </a:moveTo>
                <a:cubicBezTo>
                  <a:pt x="968" y="0"/>
                  <a:pt x="1" y="967"/>
                  <a:pt x="1" y="2135"/>
                </a:cubicBezTo>
                <a:cubicBezTo>
                  <a:pt x="1" y="3302"/>
                  <a:pt x="968" y="4270"/>
                  <a:pt x="2136" y="4270"/>
                </a:cubicBezTo>
                <a:cubicBezTo>
                  <a:pt x="3337" y="4270"/>
                  <a:pt x="4271" y="3302"/>
                  <a:pt x="4271" y="2135"/>
                </a:cubicBezTo>
                <a:cubicBezTo>
                  <a:pt x="4271" y="967"/>
                  <a:pt x="3337" y="0"/>
                  <a:pt x="213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5"/>
          <p:cNvSpPr/>
          <p:nvPr/>
        </p:nvSpPr>
        <p:spPr>
          <a:xfrm>
            <a:off x="506400" y="3513275"/>
            <a:ext cx="692400" cy="69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15%</a:t>
            </a:r>
            <a:endParaRPr sz="22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4" name="Google Shape;924;p25"/>
          <p:cNvSpPr/>
          <p:nvPr/>
        </p:nvSpPr>
        <p:spPr>
          <a:xfrm>
            <a:off x="7945200" y="1856138"/>
            <a:ext cx="692400" cy="69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10%</a:t>
            </a:r>
            <a:endParaRPr sz="22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5" name="Google Shape;925;p25"/>
          <p:cNvSpPr/>
          <p:nvPr/>
        </p:nvSpPr>
        <p:spPr>
          <a:xfrm>
            <a:off x="7945200" y="3513275"/>
            <a:ext cx="692400" cy="69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2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6" name="Google Shape;926;p25"/>
          <p:cNvSpPr/>
          <p:nvPr/>
        </p:nvSpPr>
        <p:spPr>
          <a:xfrm>
            <a:off x="1361484" y="1761946"/>
            <a:ext cx="1486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25"/>
          <p:cNvSpPr/>
          <p:nvPr/>
        </p:nvSpPr>
        <p:spPr>
          <a:xfrm>
            <a:off x="1363663" y="3412769"/>
            <a:ext cx="14865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also a poisonous atmosphere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25"/>
          <p:cNvSpPr/>
          <p:nvPr/>
        </p:nvSpPr>
        <p:spPr>
          <a:xfrm>
            <a:off x="6291459" y="1761946"/>
            <a:ext cx="14865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This one is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25"/>
          <p:cNvSpPr/>
          <p:nvPr/>
        </p:nvSpPr>
        <p:spPr>
          <a:xfrm>
            <a:off x="6293638" y="3412769"/>
            <a:ext cx="1486500" cy="8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0" name="Google Shape;930;p25"/>
          <p:cNvGrpSpPr/>
          <p:nvPr/>
        </p:nvGrpSpPr>
        <p:grpSpPr>
          <a:xfrm>
            <a:off x="3465858" y="3512382"/>
            <a:ext cx="519688" cy="694181"/>
            <a:chOff x="3493283" y="3512382"/>
            <a:chExt cx="519688" cy="694181"/>
          </a:xfrm>
        </p:grpSpPr>
        <p:sp>
          <p:nvSpPr>
            <p:cNvPr id="931" name="Google Shape;931;p25"/>
            <p:cNvSpPr/>
            <p:nvPr/>
          </p:nvSpPr>
          <p:spPr>
            <a:xfrm>
              <a:off x="3522438" y="3715025"/>
              <a:ext cx="461400" cy="461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2" name="Google Shape;932;p25"/>
            <p:cNvGrpSpPr/>
            <p:nvPr/>
          </p:nvGrpSpPr>
          <p:grpSpPr>
            <a:xfrm>
              <a:off x="3493283" y="3512382"/>
              <a:ext cx="519688" cy="694181"/>
              <a:chOff x="-1089638" y="637569"/>
              <a:chExt cx="519688" cy="694181"/>
            </a:xfrm>
          </p:grpSpPr>
          <p:sp>
            <p:nvSpPr>
              <p:cNvPr id="933" name="Google Shape;933;p25"/>
              <p:cNvSpPr/>
              <p:nvPr/>
            </p:nvSpPr>
            <p:spPr>
              <a:xfrm>
                <a:off x="-1064872" y="837111"/>
                <a:ext cx="73739" cy="71487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08" extrusionOk="0">
                    <a:moveTo>
                      <a:pt x="319" y="0"/>
                    </a:moveTo>
                    <a:cubicBezTo>
                      <a:pt x="292" y="0"/>
                      <a:pt x="265" y="11"/>
                      <a:pt x="243" y="32"/>
                    </a:cubicBezTo>
                    <a:lnTo>
                      <a:pt x="46" y="230"/>
                    </a:lnTo>
                    <a:cubicBezTo>
                      <a:pt x="1" y="273"/>
                      <a:pt x="5" y="342"/>
                      <a:pt x="50" y="386"/>
                    </a:cubicBezTo>
                    <a:cubicBezTo>
                      <a:pt x="71" y="408"/>
                      <a:pt x="98" y="419"/>
                      <a:pt x="126" y="419"/>
                    </a:cubicBezTo>
                    <a:cubicBezTo>
                      <a:pt x="150" y="419"/>
                      <a:pt x="175" y="411"/>
                      <a:pt x="198" y="395"/>
                    </a:cubicBezTo>
                    <a:lnTo>
                      <a:pt x="312" y="508"/>
                    </a:lnTo>
                    <a:lnTo>
                      <a:pt x="523" y="299"/>
                    </a:lnTo>
                    <a:lnTo>
                      <a:pt x="409" y="184"/>
                    </a:lnTo>
                    <a:cubicBezTo>
                      <a:pt x="443" y="135"/>
                      <a:pt x="441" y="76"/>
                      <a:pt x="401" y="36"/>
                    </a:cubicBezTo>
                    <a:cubicBezTo>
                      <a:pt x="377" y="13"/>
                      <a:pt x="348" y="0"/>
                      <a:pt x="31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5"/>
              <p:cNvSpPr/>
              <p:nvPr/>
            </p:nvSpPr>
            <p:spPr>
              <a:xfrm>
                <a:off x="-934705" y="637569"/>
                <a:ext cx="213476" cy="19884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413" extrusionOk="0">
                    <a:moveTo>
                      <a:pt x="759" y="142"/>
                    </a:moveTo>
                    <a:cubicBezTo>
                      <a:pt x="1098" y="142"/>
                      <a:pt x="1374" y="395"/>
                      <a:pt x="1374" y="707"/>
                    </a:cubicBezTo>
                    <a:cubicBezTo>
                      <a:pt x="1374" y="1016"/>
                      <a:pt x="1098" y="1271"/>
                      <a:pt x="759" y="1271"/>
                    </a:cubicBezTo>
                    <a:cubicBezTo>
                      <a:pt x="419" y="1271"/>
                      <a:pt x="143" y="1016"/>
                      <a:pt x="143" y="707"/>
                    </a:cubicBezTo>
                    <a:cubicBezTo>
                      <a:pt x="143" y="395"/>
                      <a:pt x="419" y="142"/>
                      <a:pt x="759" y="142"/>
                    </a:cubicBezTo>
                    <a:close/>
                    <a:moveTo>
                      <a:pt x="759" y="0"/>
                    </a:moveTo>
                    <a:cubicBezTo>
                      <a:pt x="340" y="0"/>
                      <a:pt x="1" y="316"/>
                      <a:pt x="1" y="707"/>
                    </a:cubicBezTo>
                    <a:cubicBezTo>
                      <a:pt x="1" y="1095"/>
                      <a:pt x="340" y="1413"/>
                      <a:pt x="759" y="1413"/>
                    </a:cubicBezTo>
                    <a:cubicBezTo>
                      <a:pt x="1175" y="1413"/>
                      <a:pt x="1516" y="1095"/>
                      <a:pt x="1516" y="707"/>
                    </a:cubicBezTo>
                    <a:cubicBezTo>
                      <a:pt x="1516" y="316"/>
                      <a:pt x="1175" y="0"/>
                      <a:pt x="759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5"/>
              <p:cNvSpPr/>
              <p:nvPr/>
            </p:nvSpPr>
            <p:spPr>
              <a:xfrm>
                <a:off x="-1089638" y="812203"/>
                <a:ext cx="519688" cy="519547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3692" extrusionOk="0">
                    <a:moveTo>
                      <a:pt x="1848" y="213"/>
                    </a:moveTo>
                    <a:cubicBezTo>
                      <a:pt x="2748" y="213"/>
                      <a:pt x="3480" y="945"/>
                      <a:pt x="3480" y="1845"/>
                    </a:cubicBezTo>
                    <a:cubicBezTo>
                      <a:pt x="3480" y="2747"/>
                      <a:pt x="2748" y="3479"/>
                      <a:pt x="1848" y="3479"/>
                    </a:cubicBezTo>
                    <a:cubicBezTo>
                      <a:pt x="946" y="3479"/>
                      <a:pt x="214" y="2747"/>
                      <a:pt x="214" y="1845"/>
                    </a:cubicBezTo>
                    <a:cubicBezTo>
                      <a:pt x="214" y="945"/>
                      <a:pt x="946" y="213"/>
                      <a:pt x="1848" y="213"/>
                    </a:cubicBezTo>
                    <a:close/>
                    <a:moveTo>
                      <a:pt x="1848" y="0"/>
                    </a:moveTo>
                    <a:cubicBezTo>
                      <a:pt x="830" y="0"/>
                      <a:pt x="1" y="829"/>
                      <a:pt x="1" y="1845"/>
                    </a:cubicBezTo>
                    <a:cubicBezTo>
                      <a:pt x="1" y="2863"/>
                      <a:pt x="830" y="3692"/>
                      <a:pt x="1848" y="3692"/>
                    </a:cubicBezTo>
                    <a:cubicBezTo>
                      <a:pt x="2864" y="3692"/>
                      <a:pt x="3693" y="2863"/>
                      <a:pt x="3693" y="1845"/>
                    </a:cubicBezTo>
                    <a:cubicBezTo>
                      <a:pt x="3693" y="829"/>
                      <a:pt x="2864" y="0"/>
                      <a:pt x="184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5"/>
              <p:cNvSpPr/>
              <p:nvPr/>
            </p:nvSpPr>
            <p:spPr>
              <a:xfrm>
                <a:off x="-838593" y="863003"/>
                <a:ext cx="20968" cy="3475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5"/>
              <p:cNvSpPr/>
              <p:nvPr/>
            </p:nvSpPr>
            <p:spPr>
              <a:xfrm>
                <a:off x="-984942" y="916055"/>
                <a:ext cx="39121" cy="3898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77" extrusionOk="0">
                    <a:moveTo>
                      <a:pt x="101" y="0"/>
                    </a:moveTo>
                    <a:lnTo>
                      <a:pt x="1" y="101"/>
                    </a:lnTo>
                    <a:lnTo>
                      <a:pt x="176" y="276"/>
                    </a:lnTo>
                    <a:lnTo>
                      <a:pt x="277" y="17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5"/>
              <p:cNvSpPr/>
              <p:nvPr/>
            </p:nvSpPr>
            <p:spPr>
              <a:xfrm>
                <a:off x="-1039823" y="1064234"/>
                <a:ext cx="38417" cy="20968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272" y="149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5"/>
              <p:cNvSpPr/>
              <p:nvPr/>
            </p:nvSpPr>
            <p:spPr>
              <a:xfrm>
                <a:off x="-984942" y="1187786"/>
                <a:ext cx="38839" cy="39121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78" extrusionOk="0">
                    <a:moveTo>
                      <a:pt x="176" y="1"/>
                    </a:moveTo>
                    <a:lnTo>
                      <a:pt x="1" y="176"/>
                    </a:lnTo>
                    <a:lnTo>
                      <a:pt x="101" y="277"/>
                    </a:lnTo>
                    <a:lnTo>
                      <a:pt x="275" y="101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5"/>
              <p:cNvSpPr/>
              <p:nvPr/>
            </p:nvSpPr>
            <p:spPr>
              <a:xfrm>
                <a:off x="-838593" y="1248296"/>
                <a:ext cx="20968" cy="34899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8"/>
                    </a:lnTo>
                    <a:lnTo>
                      <a:pt x="149" y="248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5"/>
              <p:cNvSpPr/>
              <p:nvPr/>
            </p:nvSpPr>
            <p:spPr>
              <a:xfrm>
                <a:off x="-713071" y="1188068"/>
                <a:ext cx="38980" cy="3883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6" extrusionOk="0">
                    <a:moveTo>
                      <a:pt x="101" y="1"/>
                    </a:moveTo>
                    <a:lnTo>
                      <a:pt x="1" y="99"/>
                    </a:lnTo>
                    <a:lnTo>
                      <a:pt x="176" y="275"/>
                    </a:lnTo>
                    <a:lnTo>
                      <a:pt x="277" y="176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5"/>
              <p:cNvSpPr/>
              <p:nvPr/>
            </p:nvSpPr>
            <p:spPr>
              <a:xfrm>
                <a:off x="-654531" y="1064234"/>
                <a:ext cx="34899" cy="20968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247" y="149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5"/>
              <p:cNvSpPr/>
              <p:nvPr/>
            </p:nvSpPr>
            <p:spPr>
              <a:xfrm>
                <a:off x="-712789" y="916055"/>
                <a:ext cx="38980" cy="3898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7" extrusionOk="0">
                    <a:moveTo>
                      <a:pt x="176" y="0"/>
                    </a:moveTo>
                    <a:lnTo>
                      <a:pt x="0" y="176"/>
                    </a:lnTo>
                    <a:lnTo>
                      <a:pt x="101" y="276"/>
                    </a:lnTo>
                    <a:lnTo>
                      <a:pt x="277" y="101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5"/>
              <p:cNvSpPr/>
              <p:nvPr/>
            </p:nvSpPr>
            <p:spPr>
              <a:xfrm>
                <a:off x="-859420" y="755493"/>
                <a:ext cx="66280" cy="83448"/>
              </a:xfrm>
              <a:custGeom>
                <a:avLst/>
                <a:gdLst/>
                <a:ahLst/>
                <a:cxnLst/>
                <a:rect l="l" t="t" r="r" b="b"/>
                <a:pathLst>
                  <a:path w="471" h="593" extrusionOk="0">
                    <a:moveTo>
                      <a:pt x="1" y="1"/>
                    </a:moveTo>
                    <a:lnTo>
                      <a:pt x="1" y="593"/>
                    </a:lnTo>
                    <a:lnTo>
                      <a:pt x="470" y="593"/>
                    </a:lnTo>
                    <a:lnTo>
                      <a:pt x="47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5"/>
              <p:cNvSpPr/>
              <p:nvPr/>
            </p:nvSpPr>
            <p:spPr>
              <a:xfrm>
                <a:off x="-883483" y="703286"/>
                <a:ext cx="114407" cy="66280"/>
              </a:xfrm>
              <a:custGeom>
                <a:avLst/>
                <a:gdLst/>
                <a:ahLst/>
                <a:cxnLst/>
                <a:rect l="l" t="t" r="r" b="b"/>
                <a:pathLst>
                  <a:path w="813" h="471" extrusionOk="0">
                    <a:moveTo>
                      <a:pt x="36" y="1"/>
                    </a:moveTo>
                    <a:cubicBezTo>
                      <a:pt x="16" y="1"/>
                      <a:pt x="0" y="17"/>
                      <a:pt x="0" y="36"/>
                    </a:cubicBezTo>
                    <a:lnTo>
                      <a:pt x="0" y="435"/>
                    </a:lnTo>
                    <a:cubicBezTo>
                      <a:pt x="0" y="455"/>
                      <a:pt x="16" y="470"/>
                      <a:pt x="36" y="470"/>
                    </a:cubicBezTo>
                    <a:lnTo>
                      <a:pt x="777" y="470"/>
                    </a:lnTo>
                    <a:cubicBezTo>
                      <a:pt x="797" y="470"/>
                      <a:pt x="813" y="455"/>
                      <a:pt x="813" y="435"/>
                    </a:cubicBezTo>
                    <a:lnTo>
                      <a:pt x="813" y="36"/>
                    </a:lnTo>
                    <a:cubicBezTo>
                      <a:pt x="813" y="17"/>
                      <a:pt x="797" y="1"/>
                      <a:pt x="77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5"/>
              <p:cNvSpPr/>
              <p:nvPr/>
            </p:nvSpPr>
            <p:spPr>
              <a:xfrm>
                <a:off x="-862656" y="1043548"/>
                <a:ext cx="195604" cy="57978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412" extrusionOk="0">
                    <a:moveTo>
                      <a:pt x="215" y="1"/>
                    </a:moveTo>
                    <a:cubicBezTo>
                      <a:pt x="99" y="1"/>
                      <a:pt x="0" y="81"/>
                      <a:pt x="0" y="201"/>
                    </a:cubicBezTo>
                    <a:lnTo>
                      <a:pt x="0" y="213"/>
                    </a:lnTo>
                    <a:cubicBezTo>
                      <a:pt x="0" y="333"/>
                      <a:pt x="98" y="411"/>
                      <a:pt x="214" y="411"/>
                    </a:cubicBezTo>
                    <a:cubicBezTo>
                      <a:pt x="222" y="411"/>
                      <a:pt x="231" y="411"/>
                      <a:pt x="239" y="410"/>
                    </a:cubicBezTo>
                    <a:cubicBezTo>
                      <a:pt x="525" y="387"/>
                      <a:pt x="1044" y="290"/>
                      <a:pt x="1336" y="246"/>
                    </a:cubicBezTo>
                    <a:cubicBezTo>
                      <a:pt x="1377" y="241"/>
                      <a:pt x="1389" y="175"/>
                      <a:pt x="1338" y="166"/>
                    </a:cubicBezTo>
                    <a:cubicBezTo>
                      <a:pt x="1087" y="128"/>
                      <a:pt x="525" y="27"/>
                      <a:pt x="239" y="2"/>
                    </a:cubicBezTo>
                    <a:cubicBezTo>
                      <a:pt x="231" y="1"/>
                      <a:pt x="223" y="1"/>
                      <a:pt x="215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7" name="Google Shape;947;p25"/>
          <p:cNvGrpSpPr/>
          <p:nvPr/>
        </p:nvGrpSpPr>
        <p:grpSpPr>
          <a:xfrm>
            <a:off x="5130386" y="3512382"/>
            <a:ext cx="519688" cy="694181"/>
            <a:chOff x="6062436" y="2818182"/>
            <a:chExt cx="519688" cy="694181"/>
          </a:xfrm>
        </p:grpSpPr>
        <p:sp>
          <p:nvSpPr>
            <p:cNvPr id="948" name="Google Shape;948;p25"/>
            <p:cNvSpPr/>
            <p:nvPr/>
          </p:nvSpPr>
          <p:spPr>
            <a:xfrm>
              <a:off x="6091575" y="3020875"/>
              <a:ext cx="461400" cy="461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9" name="Google Shape;949;p25"/>
            <p:cNvGrpSpPr/>
            <p:nvPr/>
          </p:nvGrpSpPr>
          <p:grpSpPr>
            <a:xfrm>
              <a:off x="6062436" y="2818182"/>
              <a:ext cx="519688" cy="694181"/>
              <a:chOff x="-2749153" y="1506096"/>
              <a:chExt cx="519688" cy="694181"/>
            </a:xfrm>
          </p:grpSpPr>
          <p:sp>
            <p:nvSpPr>
              <p:cNvPr id="950" name="Google Shape;950;p25"/>
              <p:cNvSpPr/>
              <p:nvPr/>
            </p:nvSpPr>
            <p:spPr>
              <a:xfrm>
                <a:off x="-2724386" y="1705496"/>
                <a:ext cx="73739" cy="71628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09" extrusionOk="0">
                    <a:moveTo>
                      <a:pt x="320" y="0"/>
                    </a:moveTo>
                    <a:cubicBezTo>
                      <a:pt x="293" y="0"/>
                      <a:pt x="265" y="11"/>
                      <a:pt x="243" y="33"/>
                    </a:cubicBezTo>
                    <a:lnTo>
                      <a:pt x="46" y="229"/>
                    </a:lnTo>
                    <a:cubicBezTo>
                      <a:pt x="0" y="274"/>
                      <a:pt x="4" y="341"/>
                      <a:pt x="50" y="386"/>
                    </a:cubicBezTo>
                    <a:cubicBezTo>
                      <a:pt x="71" y="408"/>
                      <a:pt x="99" y="419"/>
                      <a:pt x="128" y="419"/>
                    </a:cubicBezTo>
                    <a:cubicBezTo>
                      <a:pt x="152" y="419"/>
                      <a:pt x="176" y="411"/>
                      <a:pt x="200" y="396"/>
                    </a:cubicBezTo>
                    <a:lnTo>
                      <a:pt x="312" y="509"/>
                    </a:lnTo>
                    <a:lnTo>
                      <a:pt x="523" y="300"/>
                    </a:lnTo>
                    <a:lnTo>
                      <a:pt x="409" y="185"/>
                    </a:lnTo>
                    <a:cubicBezTo>
                      <a:pt x="442" y="136"/>
                      <a:pt x="440" y="75"/>
                      <a:pt x="401" y="35"/>
                    </a:cubicBezTo>
                    <a:cubicBezTo>
                      <a:pt x="378" y="12"/>
                      <a:pt x="349" y="0"/>
                      <a:pt x="320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5"/>
              <p:cNvSpPr/>
              <p:nvPr/>
            </p:nvSpPr>
            <p:spPr>
              <a:xfrm>
                <a:off x="-2594220" y="1506096"/>
                <a:ext cx="213476" cy="19884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413" extrusionOk="0">
                    <a:moveTo>
                      <a:pt x="758" y="142"/>
                    </a:moveTo>
                    <a:cubicBezTo>
                      <a:pt x="1098" y="142"/>
                      <a:pt x="1374" y="395"/>
                      <a:pt x="1374" y="706"/>
                    </a:cubicBezTo>
                    <a:cubicBezTo>
                      <a:pt x="1374" y="1016"/>
                      <a:pt x="1098" y="1271"/>
                      <a:pt x="758" y="1271"/>
                    </a:cubicBezTo>
                    <a:cubicBezTo>
                      <a:pt x="419" y="1271"/>
                      <a:pt x="143" y="1016"/>
                      <a:pt x="143" y="706"/>
                    </a:cubicBezTo>
                    <a:cubicBezTo>
                      <a:pt x="143" y="395"/>
                      <a:pt x="419" y="142"/>
                      <a:pt x="758" y="142"/>
                    </a:cubicBezTo>
                    <a:close/>
                    <a:moveTo>
                      <a:pt x="758" y="0"/>
                    </a:moveTo>
                    <a:cubicBezTo>
                      <a:pt x="340" y="0"/>
                      <a:pt x="1" y="316"/>
                      <a:pt x="1" y="706"/>
                    </a:cubicBezTo>
                    <a:cubicBezTo>
                      <a:pt x="1" y="1095"/>
                      <a:pt x="340" y="1413"/>
                      <a:pt x="758" y="1413"/>
                    </a:cubicBezTo>
                    <a:cubicBezTo>
                      <a:pt x="1175" y="1413"/>
                      <a:pt x="1516" y="1095"/>
                      <a:pt x="1516" y="706"/>
                    </a:cubicBezTo>
                    <a:cubicBezTo>
                      <a:pt x="1516" y="316"/>
                      <a:pt x="1175" y="0"/>
                      <a:pt x="75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5"/>
              <p:cNvSpPr/>
              <p:nvPr/>
            </p:nvSpPr>
            <p:spPr>
              <a:xfrm>
                <a:off x="-2749153" y="1680730"/>
                <a:ext cx="519688" cy="519547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3692" extrusionOk="0">
                    <a:moveTo>
                      <a:pt x="1848" y="213"/>
                    </a:moveTo>
                    <a:cubicBezTo>
                      <a:pt x="2747" y="213"/>
                      <a:pt x="3479" y="945"/>
                      <a:pt x="3479" y="1845"/>
                    </a:cubicBezTo>
                    <a:cubicBezTo>
                      <a:pt x="3479" y="2745"/>
                      <a:pt x="2747" y="3479"/>
                      <a:pt x="1848" y="3479"/>
                    </a:cubicBezTo>
                    <a:cubicBezTo>
                      <a:pt x="948" y="3479"/>
                      <a:pt x="214" y="2747"/>
                      <a:pt x="214" y="1845"/>
                    </a:cubicBezTo>
                    <a:cubicBezTo>
                      <a:pt x="214" y="945"/>
                      <a:pt x="948" y="213"/>
                      <a:pt x="1848" y="213"/>
                    </a:cubicBezTo>
                    <a:close/>
                    <a:moveTo>
                      <a:pt x="1848" y="0"/>
                    </a:moveTo>
                    <a:cubicBezTo>
                      <a:pt x="829" y="0"/>
                      <a:pt x="1" y="829"/>
                      <a:pt x="1" y="1845"/>
                    </a:cubicBezTo>
                    <a:cubicBezTo>
                      <a:pt x="1" y="2863"/>
                      <a:pt x="829" y="3692"/>
                      <a:pt x="1848" y="3692"/>
                    </a:cubicBezTo>
                    <a:cubicBezTo>
                      <a:pt x="2866" y="3692"/>
                      <a:pt x="3692" y="2863"/>
                      <a:pt x="3692" y="1845"/>
                    </a:cubicBezTo>
                    <a:cubicBezTo>
                      <a:pt x="3692" y="829"/>
                      <a:pt x="2866" y="0"/>
                      <a:pt x="1848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5"/>
              <p:cNvSpPr/>
              <p:nvPr/>
            </p:nvSpPr>
            <p:spPr>
              <a:xfrm>
                <a:off x="-2497545" y="1730685"/>
                <a:ext cx="20968" cy="3475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5"/>
              <p:cNvSpPr/>
              <p:nvPr/>
            </p:nvSpPr>
            <p:spPr>
              <a:xfrm>
                <a:off x="-2644175" y="1784581"/>
                <a:ext cx="38980" cy="3898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7" extrusionOk="0">
                    <a:moveTo>
                      <a:pt x="101" y="0"/>
                    </a:moveTo>
                    <a:lnTo>
                      <a:pt x="1" y="99"/>
                    </a:lnTo>
                    <a:lnTo>
                      <a:pt x="176" y="276"/>
                    </a:lnTo>
                    <a:lnTo>
                      <a:pt x="277" y="176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5"/>
              <p:cNvSpPr/>
              <p:nvPr/>
            </p:nvSpPr>
            <p:spPr>
              <a:xfrm>
                <a:off x="-2698916" y="1931916"/>
                <a:ext cx="38558" cy="20968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273" y="149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5"/>
              <p:cNvSpPr/>
              <p:nvPr/>
            </p:nvSpPr>
            <p:spPr>
              <a:xfrm>
                <a:off x="-2644457" y="2056594"/>
                <a:ext cx="38980" cy="3898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7" extrusionOk="0">
                    <a:moveTo>
                      <a:pt x="176" y="1"/>
                    </a:moveTo>
                    <a:lnTo>
                      <a:pt x="1" y="176"/>
                    </a:lnTo>
                    <a:lnTo>
                      <a:pt x="101" y="277"/>
                    </a:lnTo>
                    <a:lnTo>
                      <a:pt x="277" y="101"/>
                    </a:lnTo>
                    <a:lnTo>
                      <a:pt x="176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5"/>
              <p:cNvSpPr/>
              <p:nvPr/>
            </p:nvSpPr>
            <p:spPr>
              <a:xfrm>
                <a:off x="-2497545" y="2115978"/>
                <a:ext cx="20968" cy="34899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8"/>
                    </a:lnTo>
                    <a:lnTo>
                      <a:pt x="148" y="2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5"/>
              <p:cNvSpPr/>
              <p:nvPr/>
            </p:nvSpPr>
            <p:spPr>
              <a:xfrm>
                <a:off x="-2372304" y="2056312"/>
                <a:ext cx="38980" cy="3898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7" extrusionOk="0">
                    <a:moveTo>
                      <a:pt x="101" y="1"/>
                    </a:moveTo>
                    <a:lnTo>
                      <a:pt x="0" y="101"/>
                    </a:lnTo>
                    <a:lnTo>
                      <a:pt x="176" y="277"/>
                    </a:lnTo>
                    <a:lnTo>
                      <a:pt x="276" y="178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5"/>
              <p:cNvSpPr/>
              <p:nvPr/>
            </p:nvSpPr>
            <p:spPr>
              <a:xfrm>
                <a:off x="-2313483" y="1931916"/>
                <a:ext cx="34899" cy="20968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247" y="149"/>
                    </a:lnTo>
                    <a:lnTo>
                      <a:pt x="247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5"/>
              <p:cNvSpPr/>
              <p:nvPr/>
            </p:nvSpPr>
            <p:spPr>
              <a:xfrm>
                <a:off x="-2372304" y="1784581"/>
                <a:ext cx="38980" cy="3898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77" extrusionOk="0">
                    <a:moveTo>
                      <a:pt x="176" y="0"/>
                    </a:moveTo>
                    <a:lnTo>
                      <a:pt x="0" y="176"/>
                    </a:lnTo>
                    <a:lnTo>
                      <a:pt x="101" y="276"/>
                    </a:lnTo>
                    <a:lnTo>
                      <a:pt x="276" y="101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5"/>
              <p:cNvSpPr/>
              <p:nvPr/>
            </p:nvSpPr>
            <p:spPr>
              <a:xfrm>
                <a:off x="-2518371" y="1623175"/>
                <a:ext cx="66140" cy="8344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593" extrusionOk="0">
                    <a:moveTo>
                      <a:pt x="0" y="1"/>
                    </a:moveTo>
                    <a:lnTo>
                      <a:pt x="0" y="593"/>
                    </a:lnTo>
                    <a:lnTo>
                      <a:pt x="470" y="593"/>
                    </a:lnTo>
                    <a:lnTo>
                      <a:pt x="470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-2542575" y="1570968"/>
                <a:ext cx="114548" cy="66280"/>
              </a:xfrm>
              <a:custGeom>
                <a:avLst/>
                <a:gdLst/>
                <a:ahLst/>
                <a:cxnLst/>
                <a:rect l="l" t="t" r="r" b="b"/>
                <a:pathLst>
                  <a:path w="814" h="471" extrusionOk="0">
                    <a:moveTo>
                      <a:pt x="36" y="1"/>
                    </a:moveTo>
                    <a:cubicBezTo>
                      <a:pt x="16" y="1"/>
                      <a:pt x="1" y="17"/>
                      <a:pt x="1" y="36"/>
                    </a:cubicBezTo>
                    <a:lnTo>
                      <a:pt x="1" y="435"/>
                    </a:lnTo>
                    <a:cubicBezTo>
                      <a:pt x="1" y="455"/>
                      <a:pt x="16" y="470"/>
                      <a:pt x="36" y="470"/>
                    </a:cubicBezTo>
                    <a:lnTo>
                      <a:pt x="778" y="470"/>
                    </a:lnTo>
                    <a:cubicBezTo>
                      <a:pt x="798" y="470"/>
                      <a:pt x="814" y="455"/>
                      <a:pt x="814" y="435"/>
                    </a:cubicBezTo>
                    <a:lnTo>
                      <a:pt x="814" y="36"/>
                    </a:lnTo>
                    <a:cubicBezTo>
                      <a:pt x="814" y="17"/>
                      <a:pt x="798" y="1"/>
                      <a:pt x="77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-2525548" y="1908275"/>
                <a:ext cx="152684" cy="146211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1039" extrusionOk="0">
                    <a:moveTo>
                      <a:pt x="237" y="0"/>
                    </a:moveTo>
                    <a:cubicBezTo>
                      <a:pt x="188" y="0"/>
                      <a:pt x="139" y="20"/>
                      <a:pt x="99" y="60"/>
                    </a:cubicBezTo>
                    <a:lnTo>
                      <a:pt x="91" y="68"/>
                    </a:lnTo>
                    <a:cubicBezTo>
                      <a:pt x="0" y="159"/>
                      <a:pt x="16" y="291"/>
                      <a:pt x="115" y="374"/>
                    </a:cubicBezTo>
                    <a:cubicBezTo>
                      <a:pt x="334" y="557"/>
                      <a:pt x="768" y="853"/>
                      <a:pt x="1004" y="1031"/>
                    </a:cubicBezTo>
                    <a:cubicBezTo>
                      <a:pt x="1012" y="1036"/>
                      <a:pt x="1020" y="1039"/>
                      <a:pt x="1028" y="1039"/>
                    </a:cubicBezTo>
                    <a:cubicBezTo>
                      <a:pt x="1057" y="1039"/>
                      <a:pt x="1084" y="1006"/>
                      <a:pt x="1060" y="974"/>
                    </a:cubicBezTo>
                    <a:cubicBezTo>
                      <a:pt x="912" y="771"/>
                      <a:pt x="588" y="303"/>
                      <a:pt x="403" y="84"/>
                    </a:cubicBezTo>
                    <a:cubicBezTo>
                      <a:pt x="357" y="29"/>
                      <a:pt x="297" y="0"/>
                      <a:pt x="237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64" name="Google Shape;964;p25"/>
          <p:cNvSpPr/>
          <p:nvPr/>
        </p:nvSpPr>
        <p:spPr>
          <a:xfrm>
            <a:off x="4720675" y="1530875"/>
            <a:ext cx="1341600" cy="1343100"/>
          </a:xfrm>
          <a:prstGeom prst="pie">
            <a:avLst>
              <a:gd name="adj1" fmla="val 16210337"/>
              <a:gd name="adj2" fmla="val 1967980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25"/>
          <p:cNvGrpSpPr/>
          <p:nvPr/>
        </p:nvGrpSpPr>
        <p:grpSpPr>
          <a:xfrm>
            <a:off x="5135089" y="1861299"/>
            <a:ext cx="510260" cy="682079"/>
            <a:chOff x="3868125" y="771399"/>
            <a:chExt cx="510260" cy="682079"/>
          </a:xfrm>
        </p:grpSpPr>
        <p:sp>
          <p:nvSpPr>
            <p:cNvPr id="966" name="Google Shape;966;p25"/>
            <p:cNvSpPr/>
            <p:nvPr/>
          </p:nvSpPr>
          <p:spPr>
            <a:xfrm>
              <a:off x="3891075" y="969150"/>
              <a:ext cx="461400" cy="461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7" name="Google Shape;967;p25"/>
            <p:cNvGrpSpPr/>
            <p:nvPr/>
          </p:nvGrpSpPr>
          <p:grpSpPr>
            <a:xfrm>
              <a:off x="3868125" y="771399"/>
              <a:ext cx="510260" cy="682079"/>
              <a:chOff x="-1912008" y="643620"/>
              <a:chExt cx="510260" cy="682079"/>
            </a:xfrm>
          </p:grpSpPr>
          <p:sp>
            <p:nvSpPr>
              <p:cNvPr id="968" name="Google Shape;968;p25"/>
              <p:cNvSpPr/>
              <p:nvPr/>
            </p:nvSpPr>
            <p:spPr>
              <a:xfrm>
                <a:off x="-1887804" y="839503"/>
                <a:ext cx="72331" cy="70502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01" extrusionOk="0">
                    <a:moveTo>
                      <a:pt x="311" y="1"/>
                    </a:moveTo>
                    <a:cubicBezTo>
                      <a:pt x="285" y="1"/>
                      <a:pt x="259" y="11"/>
                      <a:pt x="237" y="33"/>
                    </a:cubicBezTo>
                    <a:lnTo>
                      <a:pt x="46" y="226"/>
                    </a:lnTo>
                    <a:cubicBezTo>
                      <a:pt x="0" y="270"/>
                      <a:pt x="4" y="337"/>
                      <a:pt x="48" y="380"/>
                    </a:cubicBezTo>
                    <a:cubicBezTo>
                      <a:pt x="69" y="402"/>
                      <a:pt x="97" y="413"/>
                      <a:pt x="125" y="413"/>
                    </a:cubicBezTo>
                    <a:cubicBezTo>
                      <a:pt x="149" y="413"/>
                      <a:pt x="173" y="405"/>
                      <a:pt x="196" y="390"/>
                    </a:cubicBezTo>
                    <a:lnTo>
                      <a:pt x="306" y="501"/>
                    </a:lnTo>
                    <a:lnTo>
                      <a:pt x="513" y="294"/>
                    </a:lnTo>
                    <a:lnTo>
                      <a:pt x="401" y="183"/>
                    </a:lnTo>
                    <a:cubicBezTo>
                      <a:pt x="434" y="134"/>
                      <a:pt x="432" y="75"/>
                      <a:pt x="393" y="37"/>
                    </a:cubicBezTo>
                    <a:cubicBezTo>
                      <a:pt x="369" y="13"/>
                      <a:pt x="340" y="1"/>
                      <a:pt x="31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5"/>
              <p:cNvSpPr/>
              <p:nvPr/>
            </p:nvSpPr>
            <p:spPr>
              <a:xfrm>
                <a:off x="-1760171" y="643620"/>
                <a:ext cx="209817" cy="195323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88" extrusionOk="0">
                    <a:moveTo>
                      <a:pt x="747" y="141"/>
                    </a:moveTo>
                    <a:cubicBezTo>
                      <a:pt x="1078" y="141"/>
                      <a:pt x="1351" y="389"/>
                      <a:pt x="1351" y="695"/>
                    </a:cubicBezTo>
                    <a:cubicBezTo>
                      <a:pt x="1351" y="1001"/>
                      <a:pt x="1078" y="1250"/>
                      <a:pt x="747" y="1250"/>
                    </a:cubicBezTo>
                    <a:cubicBezTo>
                      <a:pt x="413" y="1250"/>
                      <a:pt x="141" y="1001"/>
                      <a:pt x="141" y="695"/>
                    </a:cubicBezTo>
                    <a:cubicBezTo>
                      <a:pt x="141" y="389"/>
                      <a:pt x="413" y="141"/>
                      <a:pt x="747" y="141"/>
                    </a:cubicBezTo>
                    <a:close/>
                    <a:moveTo>
                      <a:pt x="747" y="1"/>
                    </a:moveTo>
                    <a:cubicBezTo>
                      <a:pt x="336" y="1"/>
                      <a:pt x="1" y="312"/>
                      <a:pt x="1" y="695"/>
                    </a:cubicBezTo>
                    <a:cubicBezTo>
                      <a:pt x="1" y="1078"/>
                      <a:pt x="336" y="1388"/>
                      <a:pt x="747" y="1388"/>
                    </a:cubicBezTo>
                    <a:cubicBezTo>
                      <a:pt x="1155" y="1388"/>
                      <a:pt x="1489" y="1078"/>
                      <a:pt x="1491" y="695"/>
                    </a:cubicBezTo>
                    <a:cubicBezTo>
                      <a:pt x="1491" y="312"/>
                      <a:pt x="1155" y="1"/>
                      <a:pt x="74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5"/>
              <p:cNvSpPr/>
              <p:nvPr/>
            </p:nvSpPr>
            <p:spPr>
              <a:xfrm>
                <a:off x="-1912008" y="815158"/>
                <a:ext cx="510260" cy="510541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3628" extrusionOk="0">
                    <a:moveTo>
                      <a:pt x="1814" y="210"/>
                    </a:moveTo>
                    <a:cubicBezTo>
                      <a:pt x="2698" y="210"/>
                      <a:pt x="3416" y="930"/>
                      <a:pt x="3416" y="1814"/>
                    </a:cubicBezTo>
                    <a:cubicBezTo>
                      <a:pt x="3416" y="2698"/>
                      <a:pt x="2698" y="3416"/>
                      <a:pt x="1814" y="3416"/>
                    </a:cubicBezTo>
                    <a:cubicBezTo>
                      <a:pt x="930" y="3416"/>
                      <a:pt x="210" y="2698"/>
                      <a:pt x="210" y="1814"/>
                    </a:cubicBezTo>
                    <a:cubicBezTo>
                      <a:pt x="210" y="930"/>
                      <a:pt x="930" y="210"/>
                      <a:pt x="1814" y="210"/>
                    </a:cubicBezTo>
                    <a:close/>
                    <a:moveTo>
                      <a:pt x="1814" y="1"/>
                    </a:moveTo>
                    <a:cubicBezTo>
                      <a:pt x="814" y="1"/>
                      <a:pt x="1" y="814"/>
                      <a:pt x="1" y="1814"/>
                    </a:cubicBezTo>
                    <a:cubicBezTo>
                      <a:pt x="1" y="2813"/>
                      <a:pt x="814" y="3627"/>
                      <a:pt x="1814" y="3627"/>
                    </a:cubicBezTo>
                    <a:cubicBezTo>
                      <a:pt x="2812" y="3627"/>
                      <a:pt x="3625" y="2813"/>
                      <a:pt x="3625" y="1814"/>
                    </a:cubicBezTo>
                    <a:cubicBezTo>
                      <a:pt x="3625" y="814"/>
                      <a:pt x="2812" y="1"/>
                      <a:pt x="181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5"/>
              <p:cNvSpPr/>
              <p:nvPr/>
            </p:nvSpPr>
            <p:spPr>
              <a:xfrm>
                <a:off x="-1667999" y="863003"/>
                <a:ext cx="24345" cy="34758"/>
              </a:xfrm>
              <a:custGeom>
                <a:avLst/>
                <a:gdLst/>
                <a:ahLst/>
                <a:cxnLst/>
                <a:rect l="l" t="t" r="r" b="b"/>
                <a:pathLst>
                  <a:path w="173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73" y="24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5"/>
              <p:cNvSpPr/>
              <p:nvPr/>
            </p:nvSpPr>
            <p:spPr>
              <a:xfrm>
                <a:off x="-1809282" y="917181"/>
                <a:ext cx="38136" cy="38417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73" extrusionOk="0">
                    <a:moveTo>
                      <a:pt x="99" y="0"/>
                    </a:moveTo>
                    <a:lnTo>
                      <a:pt x="1" y="99"/>
                    </a:lnTo>
                    <a:lnTo>
                      <a:pt x="172" y="272"/>
                    </a:lnTo>
                    <a:lnTo>
                      <a:pt x="271" y="17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5"/>
              <p:cNvSpPr/>
              <p:nvPr/>
            </p:nvSpPr>
            <p:spPr>
              <a:xfrm>
                <a:off x="-1862333" y="1060997"/>
                <a:ext cx="38277" cy="20968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271" y="148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5"/>
              <p:cNvSpPr/>
              <p:nvPr/>
            </p:nvSpPr>
            <p:spPr>
              <a:xfrm>
                <a:off x="-1809282" y="1184268"/>
                <a:ext cx="38136" cy="3813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71" extrusionOk="0">
                    <a:moveTo>
                      <a:pt x="172" y="0"/>
                    </a:moveTo>
                    <a:lnTo>
                      <a:pt x="1" y="172"/>
                    </a:lnTo>
                    <a:lnTo>
                      <a:pt x="99" y="270"/>
                    </a:lnTo>
                    <a:lnTo>
                      <a:pt x="271" y="99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5"/>
              <p:cNvSpPr/>
              <p:nvPr/>
            </p:nvSpPr>
            <p:spPr>
              <a:xfrm>
                <a:off x="-1667999" y="1244778"/>
                <a:ext cx="24345" cy="3152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224" extrusionOk="0">
                    <a:moveTo>
                      <a:pt x="1" y="0"/>
                    </a:moveTo>
                    <a:lnTo>
                      <a:pt x="1" y="223"/>
                    </a:lnTo>
                    <a:lnTo>
                      <a:pt x="173" y="22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5"/>
              <p:cNvSpPr/>
              <p:nvPr/>
            </p:nvSpPr>
            <p:spPr>
              <a:xfrm>
                <a:off x="-1542195" y="1184550"/>
                <a:ext cx="38558" cy="38136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1" extrusionOk="0">
                    <a:moveTo>
                      <a:pt x="99" y="0"/>
                    </a:moveTo>
                    <a:lnTo>
                      <a:pt x="1" y="99"/>
                    </a:lnTo>
                    <a:lnTo>
                      <a:pt x="174" y="270"/>
                    </a:lnTo>
                    <a:lnTo>
                      <a:pt x="273" y="17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5"/>
              <p:cNvSpPr/>
              <p:nvPr/>
            </p:nvSpPr>
            <p:spPr>
              <a:xfrm>
                <a:off x="-1484077" y="1060997"/>
                <a:ext cx="34758" cy="2096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247" y="14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5"/>
              <p:cNvSpPr/>
              <p:nvPr/>
            </p:nvSpPr>
            <p:spPr>
              <a:xfrm>
                <a:off x="-1542195" y="917462"/>
                <a:ext cx="38558" cy="38136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1" extrusionOk="0">
                    <a:moveTo>
                      <a:pt x="174" y="0"/>
                    </a:moveTo>
                    <a:lnTo>
                      <a:pt x="1" y="172"/>
                    </a:lnTo>
                    <a:lnTo>
                      <a:pt x="99" y="270"/>
                    </a:lnTo>
                    <a:lnTo>
                      <a:pt x="273" y="99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5"/>
              <p:cNvSpPr/>
              <p:nvPr/>
            </p:nvSpPr>
            <p:spPr>
              <a:xfrm>
                <a:off x="-1685448" y="758870"/>
                <a:ext cx="66280" cy="80071"/>
              </a:xfrm>
              <a:custGeom>
                <a:avLst/>
                <a:gdLst/>
                <a:ahLst/>
                <a:cxnLst/>
                <a:rect l="l" t="t" r="r" b="b"/>
                <a:pathLst>
                  <a:path w="471" h="569" extrusionOk="0">
                    <a:moveTo>
                      <a:pt x="1" y="0"/>
                    </a:moveTo>
                    <a:lnTo>
                      <a:pt x="1" y="569"/>
                    </a:lnTo>
                    <a:lnTo>
                      <a:pt x="470" y="569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5"/>
              <p:cNvSpPr/>
              <p:nvPr/>
            </p:nvSpPr>
            <p:spPr>
              <a:xfrm>
                <a:off x="-1709511" y="706944"/>
                <a:ext cx="111171" cy="6262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445" extrusionOk="0"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lnTo>
                      <a:pt x="0" y="409"/>
                    </a:lnTo>
                    <a:cubicBezTo>
                      <a:pt x="0" y="429"/>
                      <a:pt x="16" y="444"/>
                      <a:pt x="36" y="444"/>
                    </a:cubicBezTo>
                    <a:lnTo>
                      <a:pt x="754" y="444"/>
                    </a:lnTo>
                    <a:cubicBezTo>
                      <a:pt x="773" y="444"/>
                      <a:pt x="789" y="429"/>
                      <a:pt x="789" y="409"/>
                    </a:cubicBezTo>
                    <a:lnTo>
                      <a:pt x="789" y="36"/>
                    </a:lnTo>
                    <a:cubicBezTo>
                      <a:pt x="789" y="16"/>
                      <a:pt x="773" y="0"/>
                      <a:pt x="75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5"/>
              <p:cNvSpPr/>
              <p:nvPr/>
            </p:nvSpPr>
            <p:spPr>
              <a:xfrm rot="1519524">
                <a:off x="-1676785" y="975668"/>
                <a:ext cx="149587" cy="143677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21" extrusionOk="0">
                    <a:moveTo>
                      <a:pt x="1012" y="0"/>
                    </a:moveTo>
                    <a:cubicBezTo>
                      <a:pt x="1004" y="0"/>
                      <a:pt x="995" y="3"/>
                      <a:pt x="987" y="9"/>
                    </a:cubicBezTo>
                    <a:cubicBezTo>
                      <a:pt x="787" y="155"/>
                      <a:pt x="330" y="473"/>
                      <a:pt x="113" y="654"/>
                    </a:cubicBezTo>
                    <a:cubicBezTo>
                      <a:pt x="16" y="735"/>
                      <a:pt x="0" y="863"/>
                      <a:pt x="91" y="954"/>
                    </a:cubicBezTo>
                    <a:lnTo>
                      <a:pt x="99" y="962"/>
                    </a:lnTo>
                    <a:cubicBezTo>
                      <a:pt x="138" y="1002"/>
                      <a:pt x="186" y="1020"/>
                      <a:pt x="234" y="1020"/>
                    </a:cubicBezTo>
                    <a:cubicBezTo>
                      <a:pt x="293" y="1020"/>
                      <a:pt x="352" y="992"/>
                      <a:pt x="397" y="938"/>
                    </a:cubicBezTo>
                    <a:cubicBezTo>
                      <a:pt x="578" y="723"/>
                      <a:pt x="870" y="297"/>
                      <a:pt x="1042" y="64"/>
                    </a:cubicBezTo>
                    <a:cubicBezTo>
                      <a:pt x="1062" y="38"/>
                      <a:pt x="1042" y="0"/>
                      <a:pt x="101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2" name="Google Shape;982;p25"/>
          <p:cNvSpPr/>
          <p:nvPr/>
        </p:nvSpPr>
        <p:spPr>
          <a:xfrm>
            <a:off x="3054889" y="1530781"/>
            <a:ext cx="1341626" cy="1343028"/>
          </a:xfrm>
          <a:custGeom>
            <a:avLst/>
            <a:gdLst/>
            <a:ahLst/>
            <a:cxnLst/>
            <a:rect l="l" t="t" r="r" b="b"/>
            <a:pathLst>
              <a:path w="19837" h="19857" extrusionOk="0">
                <a:moveTo>
                  <a:pt x="9918" y="2909"/>
                </a:moveTo>
                <a:cubicBezTo>
                  <a:pt x="13789" y="2909"/>
                  <a:pt x="16928" y="6047"/>
                  <a:pt x="16928" y="9918"/>
                </a:cubicBezTo>
                <a:cubicBezTo>
                  <a:pt x="16928" y="13789"/>
                  <a:pt x="13789" y="16928"/>
                  <a:pt x="9918" y="16928"/>
                </a:cubicBezTo>
                <a:cubicBezTo>
                  <a:pt x="6047" y="16928"/>
                  <a:pt x="2909" y="13789"/>
                  <a:pt x="2909" y="9918"/>
                </a:cubicBezTo>
                <a:cubicBezTo>
                  <a:pt x="2909" y="6047"/>
                  <a:pt x="6047" y="2909"/>
                  <a:pt x="9918" y="2909"/>
                </a:cubicBezTo>
                <a:close/>
                <a:moveTo>
                  <a:pt x="9918" y="0"/>
                </a:moveTo>
                <a:cubicBezTo>
                  <a:pt x="4436" y="0"/>
                  <a:pt x="1" y="4436"/>
                  <a:pt x="1" y="9918"/>
                </a:cubicBezTo>
                <a:cubicBezTo>
                  <a:pt x="1" y="15400"/>
                  <a:pt x="4436" y="19857"/>
                  <a:pt x="9918" y="19857"/>
                </a:cubicBezTo>
                <a:cubicBezTo>
                  <a:pt x="15400" y="19857"/>
                  <a:pt x="19836" y="15400"/>
                  <a:pt x="19836" y="9918"/>
                </a:cubicBezTo>
                <a:cubicBezTo>
                  <a:pt x="19836" y="4436"/>
                  <a:pt x="15400" y="0"/>
                  <a:pt x="9918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5"/>
          <p:cNvSpPr/>
          <p:nvPr/>
        </p:nvSpPr>
        <p:spPr>
          <a:xfrm>
            <a:off x="3725668" y="2034543"/>
            <a:ext cx="68" cy="6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3FB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25"/>
          <p:cNvSpPr/>
          <p:nvPr/>
        </p:nvSpPr>
        <p:spPr>
          <a:xfrm>
            <a:off x="3054902" y="1530788"/>
            <a:ext cx="1341600" cy="1343100"/>
          </a:xfrm>
          <a:prstGeom prst="pie">
            <a:avLst>
              <a:gd name="adj1" fmla="val 16210337"/>
              <a:gd name="adj2" fmla="val 1855805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25"/>
          <p:cNvGrpSpPr/>
          <p:nvPr/>
        </p:nvGrpSpPr>
        <p:grpSpPr>
          <a:xfrm>
            <a:off x="3470572" y="1861212"/>
            <a:ext cx="510260" cy="682079"/>
            <a:chOff x="3868125" y="771399"/>
            <a:chExt cx="510260" cy="682079"/>
          </a:xfrm>
        </p:grpSpPr>
        <p:sp>
          <p:nvSpPr>
            <p:cNvPr id="986" name="Google Shape;986;p25"/>
            <p:cNvSpPr/>
            <p:nvPr/>
          </p:nvSpPr>
          <p:spPr>
            <a:xfrm>
              <a:off x="3891075" y="969150"/>
              <a:ext cx="461400" cy="4614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7" name="Google Shape;987;p25"/>
            <p:cNvGrpSpPr/>
            <p:nvPr/>
          </p:nvGrpSpPr>
          <p:grpSpPr>
            <a:xfrm>
              <a:off x="3868125" y="771399"/>
              <a:ext cx="510260" cy="682079"/>
              <a:chOff x="-1912008" y="643620"/>
              <a:chExt cx="510260" cy="682079"/>
            </a:xfrm>
          </p:grpSpPr>
          <p:sp>
            <p:nvSpPr>
              <p:cNvPr id="988" name="Google Shape;988;p25"/>
              <p:cNvSpPr/>
              <p:nvPr/>
            </p:nvSpPr>
            <p:spPr>
              <a:xfrm>
                <a:off x="-1887804" y="839503"/>
                <a:ext cx="72331" cy="70502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01" extrusionOk="0">
                    <a:moveTo>
                      <a:pt x="311" y="1"/>
                    </a:moveTo>
                    <a:cubicBezTo>
                      <a:pt x="285" y="1"/>
                      <a:pt x="259" y="11"/>
                      <a:pt x="237" y="33"/>
                    </a:cubicBezTo>
                    <a:lnTo>
                      <a:pt x="46" y="226"/>
                    </a:lnTo>
                    <a:cubicBezTo>
                      <a:pt x="0" y="270"/>
                      <a:pt x="4" y="337"/>
                      <a:pt x="48" y="380"/>
                    </a:cubicBezTo>
                    <a:cubicBezTo>
                      <a:pt x="69" y="402"/>
                      <a:pt x="97" y="413"/>
                      <a:pt x="125" y="413"/>
                    </a:cubicBezTo>
                    <a:cubicBezTo>
                      <a:pt x="149" y="413"/>
                      <a:pt x="173" y="405"/>
                      <a:pt x="196" y="390"/>
                    </a:cubicBezTo>
                    <a:lnTo>
                      <a:pt x="306" y="501"/>
                    </a:lnTo>
                    <a:lnTo>
                      <a:pt x="513" y="294"/>
                    </a:lnTo>
                    <a:lnTo>
                      <a:pt x="401" y="183"/>
                    </a:lnTo>
                    <a:cubicBezTo>
                      <a:pt x="434" y="134"/>
                      <a:pt x="432" y="75"/>
                      <a:pt x="393" y="37"/>
                    </a:cubicBezTo>
                    <a:cubicBezTo>
                      <a:pt x="369" y="13"/>
                      <a:pt x="340" y="1"/>
                      <a:pt x="311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-1760171" y="643620"/>
                <a:ext cx="209817" cy="195323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88" extrusionOk="0">
                    <a:moveTo>
                      <a:pt x="747" y="141"/>
                    </a:moveTo>
                    <a:cubicBezTo>
                      <a:pt x="1078" y="141"/>
                      <a:pt x="1351" y="389"/>
                      <a:pt x="1351" y="695"/>
                    </a:cubicBezTo>
                    <a:cubicBezTo>
                      <a:pt x="1351" y="1001"/>
                      <a:pt x="1078" y="1250"/>
                      <a:pt x="747" y="1250"/>
                    </a:cubicBezTo>
                    <a:cubicBezTo>
                      <a:pt x="413" y="1250"/>
                      <a:pt x="141" y="1001"/>
                      <a:pt x="141" y="695"/>
                    </a:cubicBezTo>
                    <a:cubicBezTo>
                      <a:pt x="141" y="389"/>
                      <a:pt x="413" y="141"/>
                      <a:pt x="747" y="141"/>
                    </a:cubicBezTo>
                    <a:close/>
                    <a:moveTo>
                      <a:pt x="747" y="1"/>
                    </a:moveTo>
                    <a:cubicBezTo>
                      <a:pt x="336" y="1"/>
                      <a:pt x="1" y="312"/>
                      <a:pt x="1" y="695"/>
                    </a:cubicBezTo>
                    <a:cubicBezTo>
                      <a:pt x="1" y="1078"/>
                      <a:pt x="336" y="1388"/>
                      <a:pt x="747" y="1388"/>
                    </a:cubicBezTo>
                    <a:cubicBezTo>
                      <a:pt x="1155" y="1388"/>
                      <a:pt x="1489" y="1078"/>
                      <a:pt x="1491" y="695"/>
                    </a:cubicBezTo>
                    <a:cubicBezTo>
                      <a:pt x="1491" y="312"/>
                      <a:pt x="1155" y="1"/>
                      <a:pt x="747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-1912008" y="815158"/>
                <a:ext cx="510260" cy="510541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3628" extrusionOk="0">
                    <a:moveTo>
                      <a:pt x="1814" y="210"/>
                    </a:moveTo>
                    <a:cubicBezTo>
                      <a:pt x="2698" y="210"/>
                      <a:pt x="3416" y="930"/>
                      <a:pt x="3416" y="1814"/>
                    </a:cubicBezTo>
                    <a:cubicBezTo>
                      <a:pt x="3416" y="2698"/>
                      <a:pt x="2698" y="3416"/>
                      <a:pt x="1814" y="3416"/>
                    </a:cubicBezTo>
                    <a:cubicBezTo>
                      <a:pt x="930" y="3416"/>
                      <a:pt x="210" y="2698"/>
                      <a:pt x="210" y="1814"/>
                    </a:cubicBezTo>
                    <a:cubicBezTo>
                      <a:pt x="210" y="930"/>
                      <a:pt x="930" y="210"/>
                      <a:pt x="1814" y="210"/>
                    </a:cubicBezTo>
                    <a:close/>
                    <a:moveTo>
                      <a:pt x="1814" y="1"/>
                    </a:moveTo>
                    <a:cubicBezTo>
                      <a:pt x="814" y="1"/>
                      <a:pt x="1" y="814"/>
                      <a:pt x="1" y="1814"/>
                    </a:cubicBezTo>
                    <a:cubicBezTo>
                      <a:pt x="1" y="2813"/>
                      <a:pt x="814" y="3627"/>
                      <a:pt x="1814" y="3627"/>
                    </a:cubicBezTo>
                    <a:cubicBezTo>
                      <a:pt x="2812" y="3627"/>
                      <a:pt x="3625" y="2813"/>
                      <a:pt x="3625" y="1814"/>
                    </a:cubicBezTo>
                    <a:cubicBezTo>
                      <a:pt x="3625" y="814"/>
                      <a:pt x="2812" y="1"/>
                      <a:pt x="1814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-1667999" y="863003"/>
                <a:ext cx="24345" cy="34758"/>
              </a:xfrm>
              <a:custGeom>
                <a:avLst/>
                <a:gdLst/>
                <a:ahLst/>
                <a:cxnLst/>
                <a:rect l="l" t="t" r="r" b="b"/>
                <a:pathLst>
                  <a:path w="173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73" y="247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-1809282" y="917181"/>
                <a:ext cx="38136" cy="38417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73" extrusionOk="0">
                    <a:moveTo>
                      <a:pt x="99" y="0"/>
                    </a:moveTo>
                    <a:lnTo>
                      <a:pt x="1" y="99"/>
                    </a:lnTo>
                    <a:lnTo>
                      <a:pt x="172" y="272"/>
                    </a:lnTo>
                    <a:lnTo>
                      <a:pt x="271" y="174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5"/>
              <p:cNvSpPr/>
              <p:nvPr/>
            </p:nvSpPr>
            <p:spPr>
              <a:xfrm>
                <a:off x="-1862333" y="1060997"/>
                <a:ext cx="38277" cy="20968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271" y="148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5"/>
              <p:cNvSpPr/>
              <p:nvPr/>
            </p:nvSpPr>
            <p:spPr>
              <a:xfrm>
                <a:off x="-1809282" y="1184268"/>
                <a:ext cx="38136" cy="3813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271" extrusionOk="0">
                    <a:moveTo>
                      <a:pt x="172" y="0"/>
                    </a:moveTo>
                    <a:lnTo>
                      <a:pt x="1" y="172"/>
                    </a:lnTo>
                    <a:lnTo>
                      <a:pt x="99" y="270"/>
                    </a:lnTo>
                    <a:lnTo>
                      <a:pt x="271" y="99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5"/>
              <p:cNvSpPr/>
              <p:nvPr/>
            </p:nvSpPr>
            <p:spPr>
              <a:xfrm>
                <a:off x="-1667999" y="1244778"/>
                <a:ext cx="24345" cy="3152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224" extrusionOk="0">
                    <a:moveTo>
                      <a:pt x="1" y="0"/>
                    </a:moveTo>
                    <a:lnTo>
                      <a:pt x="1" y="223"/>
                    </a:lnTo>
                    <a:lnTo>
                      <a:pt x="173" y="223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5"/>
              <p:cNvSpPr/>
              <p:nvPr/>
            </p:nvSpPr>
            <p:spPr>
              <a:xfrm>
                <a:off x="-1542195" y="1184550"/>
                <a:ext cx="38558" cy="38136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1" extrusionOk="0">
                    <a:moveTo>
                      <a:pt x="99" y="0"/>
                    </a:moveTo>
                    <a:lnTo>
                      <a:pt x="1" y="99"/>
                    </a:lnTo>
                    <a:lnTo>
                      <a:pt x="174" y="270"/>
                    </a:lnTo>
                    <a:lnTo>
                      <a:pt x="273" y="172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5"/>
              <p:cNvSpPr/>
              <p:nvPr/>
            </p:nvSpPr>
            <p:spPr>
              <a:xfrm>
                <a:off x="-1484077" y="1060997"/>
                <a:ext cx="34758" cy="2096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247" y="14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5"/>
              <p:cNvSpPr/>
              <p:nvPr/>
            </p:nvSpPr>
            <p:spPr>
              <a:xfrm>
                <a:off x="-1542195" y="917462"/>
                <a:ext cx="38558" cy="38136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1" extrusionOk="0">
                    <a:moveTo>
                      <a:pt x="174" y="0"/>
                    </a:moveTo>
                    <a:lnTo>
                      <a:pt x="1" y="172"/>
                    </a:lnTo>
                    <a:lnTo>
                      <a:pt x="99" y="270"/>
                    </a:lnTo>
                    <a:lnTo>
                      <a:pt x="273" y="99"/>
                    </a:lnTo>
                    <a:lnTo>
                      <a:pt x="174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5"/>
              <p:cNvSpPr/>
              <p:nvPr/>
            </p:nvSpPr>
            <p:spPr>
              <a:xfrm>
                <a:off x="-1685448" y="758870"/>
                <a:ext cx="66280" cy="80071"/>
              </a:xfrm>
              <a:custGeom>
                <a:avLst/>
                <a:gdLst/>
                <a:ahLst/>
                <a:cxnLst/>
                <a:rect l="l" t="t" r="r" b="b"/>
                <a:pathLst>
                  <a:path w="471" h="569" extrusionOk="0">
                    <a:moveTo>
                      <a:pt x="1" y="0"/>
                    </a:moveTo>
                    <a:lnTo>
                      <a:pt x="1" y="569"/>
                    </a:lnTo>
                    <a:lnTo>
                      <a:pt x="470" y="569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5"/>
              <p:cNvSpPr/>
              <p:nvPr/>
            </p:nvSpPr>
            <p:spPr>
              <a:xfrm>
                <a:off x="-1709511" y="706944"/>
                <a:ext cx="111171" cy="62622"/>
              </a:xfrm>
              <a:custGeom>
                <a:avLst/>
                <a:gdLst/>
                <a:ahLst/>
                <a:cxnLst/>
                <a:rect l="l" t="t" r="r" b="b"/>
                <a:pathLst>
                  <a:path w="790" h="445" extrusionOk="0">
                    <a:moveTo>
                      <a:pt x="36" y="0"/>
                    </a:moveTo>
                    <a:cubicBezTo>
                      <a:pt x="16" y="0"/>
                      <a:pt x="0" y="16"/>
                      <a:pt x="0" y="36"/>
                    </a:cubicBezTo>
                    <a:lnTo>
                      <a:pt x="0" y="409"/>
                    </a:lnTo>
                    <a:cubicBezTo>
                      <a:pt x="0" y="429"/>
                      <a:pt x="16" y="444"/>
                      <a:pt x="36" y="444"/>
                    </a:cubicBezTo>
                    <a:lnTo>
                      <a:pt x="754" y="444"/>
                    </a:lnTo>
                    <a:cubicBezTo>
                      <a:pt x="773" y="444"/>
                      <a:pt x="789" y="429"/>
                      <a:pt x="789" y="409"/>
                    </a:cubicBezTo>
                    <a:lnTo>
                      <a:pt x="789" y="36"/>
                    </a:lnTo>
                    <a:cubicBezTo>
                      <a:pt x="789" y="16"/>
                      <a:pt x="773" y="0"/>
                      <a:pt x="75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>
                <a:off x="-1689247" y="958130"/>
                <a:ext cx="149588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21" extrusionOk="0">
                    <a:moveTo>
                      <a:pt x="1012" y="0"/>
                    </a:moveTo>
                    <a:cubicBezTo>
                      <a:pt x="1004" y="0"/>
                      <a:pt x="995" y="3"/>
                      <a:pt x="987" y="9"/>
                    </a:cubicBezTo>
                    <a:cubicBezTo>
                      <a:pt x="787" y="155"/>
                      <a:pt x="330" y="473"/>
                      <a:pt x="113" y="654"/>
                    </a:cubicBezTo>
                    <a:cubicBezTo>
                      <a:pt x="16" y="735"/>
                      <a:pt x="0" y="863"/>
                      <a:pt x="91" y="954"/>
                    </a:cubicBezTo>
                    <a:lnTo>
                      <a:pt x="99" y="962"/>
                    </a:lnTo>
                    <a:cubicBezTo>
                      <a:pt x="138" y="1002"/>
                      <a:pt x="186" y="1020"/>
                      <a:pt x="234" y="1020"/>
                    </a:cubicBezTo>
                    <a:cubicBezTo>
                      <a:pt x="293" y="1020"/>
                      <a:pt x="352" y="992"/>
                      <a:pt x="397" y="938"/>
                    </a:cubicBezTo>
                    <a:cubicBezTo>
                      <a:pt x="578" y="723"/>
                      <a:pt x="870" y="297"/>
                      <a:pt x="1042" y="64"/>
                    </a:cubicBezTo>
                    <a:cubicBezTo>
                      <a:pt x="1062" y="38"/>
                      <a:pt x="1042" y="0"/>
                      <a:pt x="1012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6"/>
          <p:cNvSpPr/>
          <p:nvPr/>
        </p:nvSpPr>
        <p:spPr>
          <a:xfrm rot="-2668953">
            <a:off x="2247951" y="3279091"/>
            <a:ext cx="2588826" cy="1122477"/>
          </a:xfrm>
          <a:custGeom>
            <a:avLst/>
            <a:gdLst/>
            <a:ahLst/>
            <a:cxnLst/>
            <a:rect l="l" t="t" r="r" b="b"/>
            <a:pathLst>
              <a:path w="35745" h="15499" extrusionOk="0">
                <a:moveTo>
                  <a:pt x="8080" y="0"/>
                </a:moveTo>
                <a:lnTo>
                  <a:pt x="0" y="8080"/>
                </a:lnTo>
                <a:cubicBezTo>
                  <a:pt x="4565" y="12645"/>
                  <a:pt x="10934" y="15499"/>
                  <a:pt x="17872" y="15499"/>
                </a:cubicBezTo>
                <a:cubicBezTo>
                  <a:pt x="24811" y="15499"/>
                  <a:pt x="31180" y="12645"/>
                  <a:pt x="35745" y="8080"/>
                </a:cubicBezTo>
                <a:lnTo>
                  <a:pt x="27665" y="0"/>
                </a:lnTo>
                <a:cubicBezTo>
                  <a:pt x="25108" y="2465"/>
                  <a:pt x="21684" y="3995"/>
                  <a:pt x="17872" y="3995"/>
                </a:cubicBezTo>
                <a:cubicBezTo>
                  <a:pt x="14061" y="3995"/>
                  <a:pt x="10637" y="2465"/>
                  <a:pt x="8080" y="0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6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1008" name="Google Shape;1008;p26"/>
          <p:cNvSpPr/>
          <p:nvPr/>
        </p:nvSpPr>
        <p:spPr>
          <a:xfrm rot="-2670398">
            <a:off x="1859523" y="2714940"/>
            <a:ext cx="604183" cy="1402545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7327" y="0"/>
                </a:moveTo>
                <a:cubicBezTo>
                  <a:pt x="2762" y="4679"/>
                  <a:pt x="0" y="10956"/>
                  <a:pt x="0" y="17895"/>
                </a:cubicBezTo>
                <a:cubicBezTo>
                  <a:pt x="0" y="24834"/>
                  <a:pt x="2762" y="31202"/>
                  <a:pt x="7327" y="35767"/>
                </a:cubicBezTo>
                <a:lnTo>
                  <a:pt x="15407" y="27687"/>
                </a:lnTo>
                <a:cubicBezTo>
                  <a:pt x="12919" y="25222"/>
                  <a:pt x="11413" y="21684"/>
                  <a:pt x="11413" y="17895"/>
                </a:cubicBezTo>
                <a:cubicBezTo>
                  <a:pt x="11413" y="14083"/>
                  <a:pt x="12919" y="10660"/>
                  <a:pt x="15407" y="8103"/>
                </a:cubicBezTo>
                <a:lnTo>
                  <a:pt x="7327" y="0"/>
                </a:lnTo>
                <a:close/>
              </a:path>
            </a:pathLst>
          </a:custGeom>
          <a:solidFill>
            <a:srgbClr val="E599F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6"/>
          <p:cNvSpPr/>
          <p:nvPr/>
        </p:nvSpPr>
        <p:spPr>
          <a:xfrm rot="-2670398">
            <a:off x="1469487" y="2144258"/>
            <a:ext cx="1401643" cy="604183"/>
          </a:xfrm>
          <a:custGeom>
            <a:avLst/>
            <a:gdLst/>
            <a:ahLst/>
            <a:cxnLst/>
            <a:rect l="l" t="t" r="r" b="b"/>
            <a:pathLst>
              <a:path w="35745" h="15408" extrusionOk="0">
                <a:moveTo>
                  <a:pt x="17872" y="0"/>
                </a:moveTo>
                <a:cubicBezTo>
                  <a:pt x="10934" y="0"/>
                  <a:pt x="4565" y="2739"/>
                  <a:pt x="0" y="7304"/>
                </a:cubicBezTo>
                <a:lnTo>
                  <a:pt x="8080" y="15407"/>
                </a:lnTo>
                <a:cubicBezTo>
                  <a:pt x="10637" y="12919"/>
                  <a:pt x="14061" y="11413"/>
                  <a:pt x="17872" y="11413"/>
                </a:cubicBezTo>
                <a:cubicBezTo>
                  <a:pt x="21684" y="11413"/>
                  <a:pt x="25108" y="12919"/>
                  <a:pt x="27665" y="15407"/>
                </a:cubicBezTo>
                <a:lnTo>
                  <a:pt x="35745" y="7304"/>
                </a:lnTo>
                <a:cubicBezTo>
                  <a:pt x="31180" y="2739"/>
                  <a:pt x="24811" y="0"/>
                  <a:pt x="17872" y="0"/>
                </a:cubicBezTo>
                <a:close/>
              </a:path>
            </a:pathLst>
          </a:custGeom>
          <a:solidFill>
            <a:srgbClr val="A677E5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6"/>
          <p:cNvSpPr/>
          <p:nvPr/>
        </p:nvSpPr>
        <p:spPr>
          <a:xfrm rot="-2670398">
            <a:off x="2838135" y="1753140"/>
            <a:ext cx="604183" cy="1402545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8081" y="0"/>
                </a:moveTo>
                <a:lnTo>
                  <a:pt x="1" y="8103"/>
                </a:lnTo>
                <a:cubicBezTo>
                  <a:pt x="2466" y="10660"/>
                  <a:pt x="3995" y="14083"/>
                  <a:pt x="3995" y="17895"/>
                </a:cubicBezTo>
                <a:cubicBezTo>
                  <a:pt x="3995" y="21684"/>
                  <a:pt x="2466" y="25222"/>
                  <a:pt x="1" y="27687"/>
                </a:cubicBezTo>
                <a:lnTo>
                  <a:pt x="8081" y="35767"/>
                </a:lnTo>
                <a:cubicBezTo>
                  <a:pt x="12646" y="31202"/>
                  <a:pt x="15408" y="24834"/>
                  <a:pt x="15408" y="17895"/>
                </a:cubicBezTo>
                <a:cubicBezTo>
                  <a:pt x="15408" y="10956"/>
                  <a:pt x="12646" y="4679"/>
                  <a:pt x="8081" y="0"/>
                </a:cubicBezTo>
                <a:close/>
              </a:path>
            </a:pathLst>
          </a:custGeom>
          <a:solidFill>
            <a:srgbClr val="FF9D7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6"/>
          <p:cNvSpPr/>
          <p:nvPr/>
        </p:nvSpPr>
        <p:spPr>
          <a:xfrm rot="-2670398">
            <a:off x="2432527" y="3122361"/>
            <a:ext cx="1401643" cy="607751"/>
          </a:xfrm>
          <a:custGeom>
            <a:avLst/>
            <a:gdLst/>
            <a:ahLst/>
            <a:cxnLst/>
            <a:rect l="l" t="t" r="r" b="b"/>
            <a:pathLst>
              <a:path w="35745" h="15499" extrusionOk="0">
                <a:moveTo>
                  <a:pt x="8080" y="0"/>
                </a:moveTo>
                <a:lnTo>
                  <a:pt x="0" y="8080"/>
                </a:lnTo>
                <a:cubicBezTo>
                  <a:pt x="4565" y="12645"/>
                  <a:pt x="10934" y="15499"/>
                  <a:pt x="17872" y="15499"/>
                </a:cubicBezTo>
                <a:cubicBezTo>
                  <a:pt x="24811" y="15499"/>
                  <a:pt x="31180" y="12645"/>
                  <a:pt x="35745" y="8080"/>
                </a:cubicBezTo>
                <a:lnTo>
                  <a:pt x="27665" y="0"/>
                </a:lnTo>
                <a:cubicBezTo>
                  <a:pt x="25108" y="2465"/>
                  <a:pt x="21684" y="3995"/>
                  <a:pt x="17872" y="3995"/>
                </a:cubicBezTo>
                <a:cubicBezTo>
                  <a:pt x="14061" y="3995"/>
                  <a:pt x="10637" y="2465"/>
                  <a:pt x="8080" y="0"/>
                </a:cubicBezTo>
                <a:close/>
              </a:path>
            </a:pathLst>
          </a:custGeom>
          <a:solidFill>
            <a:srgbClr val="FB84B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6"/>
          <p:cNvSpPr/>
          <p:nvPr/>
        </p:nvSpPr>
        <p:spPr>
          <a:xfrm rot="-2668953">
            <a:off x="1188776" y="2526568"/>
            <a:ext cx="1115922" cy="2590410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7327" y="0"/>
                </a:moveTo>
                <a:cubicBezTo>
                  <a:pt x="2762" y="4679"/>
                  <a:pt x="0" y="10956"/>
                  <a:pt x="0" y="17895"/>
                </a:cubicBezTo>
                <a:cubicBezTo>
                  <a:pt x="0" y="24834"/>
                  <a:pt x="2762" y="31202"/>
                  <a:pt x="7327" y="35767"/>
                </a:cubicBezTo>
                <a:lnTo>
                  <a:pt x="15407" y="27687"/>
                </a:lnTo>
                <a:cubicBezTo>
                  <a:pt x="12919" y="25222"/>
                  <a:pt x="11413" y="21684"/>
                  <a:pt x="11413" y="17895"/>
                </a:cubicBezTo>
                <a:cubicBezTo>
                  <a:pt x="11413" y="14083"/>
                  <a:pt x="12919" y="10660"/>
                  <a:pt x="15407" y="8103"/>
                </a:cubicBezTo>
                <a:lnTo>
                  <a:pt x="7327" y="0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6"/>
          <p:cNvSpPr/>
          <p:nvPr/>
        </p:nvSpPr>
        <p:spPr>
          <a:xfrm rot="-2668953">
            <a:off x="468417" y="1473213"/>
            <a:ext cx="2588826" cy="1115887"/>
          </a:xfrm>
          <a:custGeom>
            <a:avLst/>
            <a:gdLst/>
            <a:ahLst/>
            <a:cxnLst/>
            <a:rect l="l" t="t" r="r" b="b"/>
            <a:pathLst>
              <a:path w="35745" h="15408" extrusionOk="0">
                <a:moveTo>
                  <a:pt x="17872" y="0"/>
                </a:moveTo>
                <a:cubicBezTo>
                  <a:pt x="10934" y="0"/>
                  <a:pt x="4565" y="2739"/>
                  <a:pt x="0" y="7304"/>
                </a:cubicBezTo>
                <a:lnTo>
                  <a:pt x="8080" y="15407"/>
                </a:lnTo>
                <a:cubicBezTo>
                  <a:pt x="10637" y="12919"/>
                  <a:pt x="14061" y="11413"/>
                  <a:pt x="17872" y="11413"/>
                </a:cubicBezTo>
                <a:cubicBezTo>
                  <a:pt x="21684" y="11413"/>
                  <a:pt x="25108" y="12919"/>
                  <a:pt x="27665" y="15407"/>
                </a:cubicBezTo>
                <a:lnTo>
                  <a:pt x="35745" y="7304"/>
                </a:lnTo>
                <a:cubicBezTo>
                  <a:pt x="31180" y="2739"/>
                  <a:pt x="24811" y="0"/>
                  <a:pt x="17872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6"/>
          <p:cNvSpPr/>
          <p:nvPr/>
        </p:nvSpPr>
        <p:spPr>
          <a:xfrm rot="-2668953">
            <a:off x="2997086" y="750790"/>
            <a:ext cx="1115922" cy="2590410"/>
          </a:xfrm>
          <a:custGeom>
            <a:avLst/>
            <a:gdLst/>
            <a:ahLst/>
            <a:cxnLst/>
            <a:rect l="l" t="t" r="r" b="b"/>
            <a:pathLst>
              <a:path w="15408" h="35768" extrusionOk="0">
                <a:moveTo>
                  <a:pt x="8081" y="0"/>
                </a:moveTo>
                <a:lnTo>
                  <a:pt x="1" y="8103"/>
                </a:lnTo>
                <a:cubicBezTo>
                  <a:pt x="2466" y="10660"/>
                  <a:pt x="3995" y="14083"/>
                  <a:pt x="3995" y="17895"/>
                </a:cubicBezTo>
                <a:cubicBezTo>
                  <a:pt x="3995" y="21684"/>
                  <a:pt x="2466" y="25222"/>
                  <a:pt x="1" y="27687"/>
                </a:cubicBezTo>
                <a:lnTo>
                  <a:pt x="8081" y="35767"/>
                </a:lnTo>
                <a:cubicBezTo>
                  <a:pt x="12646" y="31202"/>
                  <a:pt x="15408" y="24834"/>
                  <a:pt x="15408" y="17895"/>
                </a:cubicBezTo>
                <a:cubicBezTo>
                  <a:pt x="15408" y="10956"/>
                  <a:pt x="12646" y="4679"/>
                  <a:pt x="8081" y="0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6"/>
          <p:cNvSpPr txBox="1"/>
          <p:nvPr/>
        </p:nvSpPr>
        <p:spPr>
          <a:xfrm>
            <a:off x="7472369" y="1111798"/>
            <a:ext cx="1231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6" name="Google Shape;1016;p26"/>
          <p:cNvSpPr txBox="1"/>
          <p:nvPr/>
        </p:nvSpPr>
        <p:spPr>
          <a:xfrm>
            <a:off x="6181742" y="1384175"/>
            <a:ext cx="25218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one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26"/>
          <p:cNvSpPr txBox="1"/>
          <p:nvPr/>
        </p:nvSpPr>
        <p:spPr>
          <a:xfrm>
            <a:off x="7472369" y="2082042"/>
            <a:ext cx="1231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8" name="Google Shape;1018;p26"/>
          <p:cNvSpPr txBox="1"/>
          <p:nvPr/>
        </p:nvSpPr>
        <p:spPr>
          <a:xfrm>
            <a:off x="6181742" y="2354437"/>
            <a:ext cx="25218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26"/>
          <p:cNvSpPr txBox="1"/>
          <p:nvPr/>
        </p:nvSpPr>
        <p:spPr>
          <a:xfrm>
            <a:off x="7472369" y="3052307"/>
            <a:ext cx="1231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0" name="Google Shape;1020;p26"/>
          <p:cNvSpPr txBox="1"/>
          <p:nvPr/>
        </p:nvSpPr>
        <p:spPr>
          <a:xfrm>
            <a:off x="6181742" y="3324679"/>
            <a:ext cx="25218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26"/>
          <p:cNvSpPr txBox="1"/>
          <p:nvPr/>
        </p:nvSpPr>
        <p:spPr>
          <a:xfrm>
            <a:off x="7536631" y="4022551"/>
            <a:ext cx="1167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22" name="Google Shape;1022;p26"/>
          <p:cNvSpPr txBox="1"/>
          <p:nvPr/>
        </p:nvSpPr>
        <p:spPr>
          <a:xfrm>
            <a:off x="6181671" y="4294919"/>
            <a:ext cx="2521800" cy="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3" name="Google Shape;1023;p26"/>
          <p:cNvGrpSpPr/>
          <p:nvPr/>
        </p:nvGrpSpPr>
        <p:grpSpPr>
          <a:xfrm>
            <a:off x="2141970" y="2428021"/>
            <a:ext cx="1020386" cy="1020340"/>
            <a:chOff x="374625" y="4389375"/>
            <a:chExt cx="882687" cy="882571"/>
          </a:xfrm>
        </p:grpSpPr>
        <p:sp>
          <p:nvSpPr>
            <p:cNvPr id="1024" name="Google Shape;1024;p26"/>
            <p:cNvSpPr/>
            <p:nvPr/>
          </p:nvSpPr>
          <p:spPr>
            <a:xfrm>
              <a:off x="656092" y="4582847"/>
              <a:ext cx="159964" cy="247768"/>
            </a:xfrm>
            <a:custGeom>
              <a:avLst/>
              <a:gdLst/>
              <a:ahLst/>
              <a:cxnLst/>
              <a:rect l="l" t="t" r="r" b="b"/>
              <a:pathLst>
                <a:path w="1747" h="2706" fill="none" extrusionOk="0">
                  <a:moveTo>
                    <a:pt x="1" y="0"/>
                  </a:moveTo>
                  <a:lnTo>
                    <a:pt x="1747" y="2705"/>
                  </a:lnTo>
                  <a:close/>
                </a:path>
              </a:pathLst>
            </a:custGeom>
            <a:solidFill>
              <a:srgbClr val="666666"/>
            </a:solidFill>
            <a:ln w="9525" cap="flat" cmpd="sng">
              <a:solidFill>
                <a:srgbClr val="666666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374625" y="4389375"/>
              <a:ext cx="882687" cy="882571"/>
            </a:xfrm>
            <a:custGeom>
              <a:avLst/>
              <a:gdLst/>
              <a:ahLst/>
              <a:cxnLst/>
              <a:rect l="l" t="t" r="r" b="b"/>
              <a:pathLst>
                <a:path w="9640" h="9639" extrusionOk="0">
                  <a:moveTo>
                    <a:pt x="4821" y="320"/>
                  </a:moveTo>
                  <a:cubicBezTo>
                    <a:pt x="7301" y="320"/>
                    <a:pt x="9320" y="2338"/>
                    <a:pt x="9320" y="4818"/>
                  </a:cubicBezTo>
                  <a:cubicBezTo>
                    <a:pt x="9320" y="7301"/>
                    <a:pt x="7301" y="9317"/>
                    <a:pt x="4821" y="9317"/>
                  </a:cubicBezTo>
                  <a:cubicBezTo>
                    <a:pt x="2339" y="9317"/>
                    <a:pt x="322" y="7301"/>
                    <a:pt x="322" y="4818"/>
                  </a:cubicBezTo>
                  <a:cubicBezTo>
                    <a:pt x="322" y="2338"/>
                    <a:pt x="2339" y="320"/>
                    <a:pt x="4821" y="320"/>
                  </a:cubicBezTo>
                  <a:close/>
                  <a:moveTo>
                    <a:pt x="4821" y="0"/>
                  </a:moveTo>
                  <a:cubicBezTo>
                    <a:pt x="2163" y="0"/>
                    <a:pt x="1" y="2163"/>
                    <a:pt x="1" y="4818"/>
                  </a:cubicBezTo>
                  <a:cubicBezTo>
                    <a:pt x="1" y="7476"/>
                    <a:pt x="2163" y="9639"/>
                    <a:pt x="4821" y="9639"/>
                  </a:cubicBezTo>
                  <a:cubicBezTo>
                    <a:pt x="7477" y="9639"/>
                    <a:pt x="9639" y="7476"/>
                    <a:pt x="9639" y="4818"/>
                  </a:cubicBezTo>
                  <a:cubicBezTo>
                    <a:pt x="9639" y="2163"/>
                    <a:pt x="7477" y="0"/>
                    <a:pt x="482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755439" y="4770002"/>
              <a:ext cx="121140" cy="121137"/>
            </a:xfrm>
            <a:custGeom>
              <a:avLst/>
              <a:gdLst/>
              <a:ahLst/>
              <a:cxnLst/>
              <a:rect l="l" t="t" r="r" b="b"/>
              <a:pathLst>
                <a:path w="1323" h="1323" extrusionOk="0">
                  <a:moveTo>
                    <a:pt x="662" y="0"/>
                  </a:moveTo>
                  <a:cubicBezTo>
                    <a:pt x="297" y="0"/>
                    <a:pt x="1" y="296"/>
                    <a:pt x="1" y="661"/>
                  </a:cubicBezTo>
                  <a:cubicBezTo>
                    <a:pt x="1" y="1026"/>
                    <a:pt x="297" y="1322"/>
                    <a:pt x="662" y="1322"/>
                  </a:cubicBezTo>
                  <a:cubicBezTo>
                    <a:pt x="1027" y="1322"/>
                    <a:pt x="1323" y="1026"/>
                    <a:pt x="1323" y="661"/>
                  </a:cubicBezTo>
                  <a:cubicBezTo>
                    <a:pt x="1323" y="296"/>
                    <a:pt x="1027" y="0"/>
                    <a:pt x="66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798840" y="4460519"/>
              <a:ext cx="34428" cy="34428"/>
            </a:xfrm>
            <a:custGeom>
              <a:avLst/>
              <a:gdLst/>
              <a:ahLst/>
              <a:cxnLst/>
              <a:rect l="l" t="t" r="r" b="b"/>
              <a:pathLst>
                <a:path w="376" h="376" extrusionOk="0">
                  <a:moveTo>
                    <a:pt x="188" y="0"/>
                  </a:moveTo>
                  <a:cubicBezTo>
                    <a:pt x="83" y="0"/>
                    <a:pt x="1" y="85"/>
                    <a:pt x="1" y="188"/>
                  </a:cubicBezTo>
                  <a:cubicBezTo>
                    <a:pt x="1" y="291"/>
                    <a:pt x="83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ubicBezTo>
                    <a:pt x="373" y="85"/>
                    <a:pt x="291" y="0"/>
                    <a:pt x="1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798840" y="5168942"/>
              <a:ext cx="34428" cy="34153"/>
            </a:xfrm>
            <a:custGeom>
              <a:avLst/>
              <a:gdLst/>
              <a:ahLst/>
              <a:cxnLst/>
              <a:rect l="l" t="t" r="r" b="b"/>
              <a:pathLst>
                <a:path w="376" h="373" extrusionOk="0">
                  <a:moveTo>
                    <a:pt x="188" y="0"/>
                  </a:moveTo>
                  <a:cubicBezTo>
                    <a:pt x="83" y="0"/>
                    <a:pt x="1" y="83"/>
                    <a:pt x="1" y="185"/>
                  </a:cubicBezTo>
                  <a:cubicBezTo>
                    <a:pt x="1" y="290"/>
                    <a:pt x="83" y="373"/>
                    <a:pt x="188" y="373"/>
                  </a:cubicBezTo>
                  <a:cubicBezTo>
                    <a:pt x="291" y="373"/>
                    <a:pt x="375" y="290"/>
                    <a:pt x="375" y="185"/>
                  </a:cubicBezTo>
                  <a:cubicBezTo>
                    <a:pt x="373" y="83"/>
                    <a:pt x="291" y="0"/>
                    <a:pt x="1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1152917" y="4813494"/>
              <a:ext cx="34245" cy="34244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8" y="1"/>
                  </a:moveTo>
                  <a:cubicBezTo>
                    <a:pt x="86" y="1"/>
                    <a:pt x="1" y="84"/>
                    <a:pt x="1" y="186"/>
                  </a:cubicBezTo>
                  <a:cubicBezTo>
                    <a:pt x="1" y="291"/>
                    <a:pt x="86" y="374"/>
                    <a:pt x="188" y="374"/>
                  </a:cubicBezTo>
                  <a:cubicBezTo>
                    <a:pt x="291" y="374"/>
                    <a:pt x="374" y="291"/>
                    <a:pt x="374" y="186"/>
                  </a:cubicBezTo>
                  <a:cubicBezTo>
                    <a:pt x="374" y="84"/>
                    <a:pt x="291" y="1"/>
                    <a:pt x="1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444763" y="4813494"/>
              <a:ext cx="34245" cy="34244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6" y="1"/>
                  </a:moveTo>
                  <a:cubicBezTo>
                    <a:pt x="83" y="1"/>
                    <a:pt x="0" y="84"/>
                    <a:pt x="0" y="186"/>
                  </a:cubicBezTo>
                  <a:cubicBezTo>
                    <a:pt x="0" y="291"/>
                    <a:pt x="83" y="374"/>
                    <a:pt x="186" y="374"/>
                  </a:cubicBezTo>
                  <a:cubicBezTo>
                    <a:pt x="290" y="374"/>
                    <a:pt x="373" y="291"/>
                    <a:pt x="373" y="186"/>
                  </a:cubicBezTo>
                  <a:cubicBezTo>
                    <a:pt x="373" y="84"/>
                    <a:pt x="290" y="1"/>
                    <a:pt x="18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110889" y="4980871"/>
              <a:ext cx="37450" cy="34336"/>
            </a:xfrm>
            <a:custGeom>
              <a:avLst/>
              <a:gdLst/>
              <a:ahLst/>
              <a:cxnLst/>
              <a:rect l="l" t="t" r="r" b="b"/>
              <a:pathLst>
                <a:path w="409" h="375" extrusionOk="0">
                  <a:moveTo>
                    <a:pt x="195" y="0"/>
                  </a:moveTo>
                  <a:cubicBezTo>
                    <a:pt x="124" y="0"/>
                    <a:pt x="61" y="38"/>
                    <a:pt x="30" y="99"/>
                  </a:cubicBezTo>
                  <a:cubicBezTo>
                    <a:pt x="6" y="144"/>
                    <a:pt x="0" y="193"/>
                    <a:pt x="16" y="243"/>
                  </a:cubicBezTo>
                  <a:cubicBezTo>
                    <a:pt x="30" y="290"/>
                    <a:pt x="63" y="330"/>
                    <a:pt x="107" y="353"/>
                  </a:cubicBezTo>
                  <a:cubicBezTo>
                    <a:pt x="134" y="367"/>
                    <a:pt x="164" y="375"/>
                    <a:pt x="193" y="375"/>
                  </a:cubicBezTo>
                  <a:cubicBezTo>
                    <a:pt x="264" y="375"/>
                    <a:pt x="328" y="335"/>
                    <a:pt x="359" y="274"/>
                  </a:cubicBezTo>
                  <a:cubicBezTo>
                    <a:pt x="409" y="184"/>
                    <a:pt x="373" y="71"/>
                    <a:pt x="282" y="22"/>
                  </a:cubicBezTo>
                  <a:cubicBezTo>
                    <a:pt x="255" y="8"/>
                    <a:pt x="225" y="0"/>
                    <a:pt x="19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483586" y="4648407"/>
              <a:ext cx="39281" cy="34428"/>
            </a:xfrm>
            <a:custGeom>
              <a:avLst/>
              <a:gdLst/>
              <a:ahLst/>
              <a:cxnLst/>
              <a:rect l="l" t="t" r="r" b="b"/>
              <a:pathLst>
                <a:path w="429" h="376" extrusionOk="0">
                  <a:moveTo>
                    <a:pt x="216" y="0"/>
                  </a:moveTo>
                  <a:cubicBezTo>
                    <a:pt x="144" y="0"/>
                    <a:pt x="81" y="40"/>
                    <a:pt x="50" y="101"/>
                  </a:cubicBezTo>
                  <a:cubicBezTo>
                    <a:pt x="0" y="192"/>
                    <a:pt x="36" y="304"/>
                    <a:pt x="127" y="354"/>
                  </a:cubicBezTo>
                  <a:cubicBezTo>
                    <a:pt x="154" y="367"/>
                    <a:pt x="184" y="375"/>
                    <a:pt x="214" y="375"/>
                  </a:cubicBezTo>
                  <a:cubicBezTo>
                    <a:pt x="285" y="375"/>
                    <a:pt x="348" y="338"/>
                    <a:pt x="379" y="277"/>
                  </a:cubicBezTo>
                  <a:cubicBezTo>
                    <a:pt x="429" y="186"/>
                    <a:pt x="393" y="72"/>
                    <a:pt x="302" y="24"/>
                  </a:cubicBezTo>
                  <a:cubicBezTo>
                    <a:pt x="275" y="8"/>
                    <a:pt x="245" y="0"/>
                    <a:pt x="216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630088" y="5126457"/>
              <a:ext cx="37359" cy="34244"/>
            </a:xfrm>
            <a:custGeom>
              <a:avLst/>
              <a:gdLst/>
              <a:ahLst/>
              <a:cxnLst/>
              <a:rect l="l" t="t" r="r" b="b"/>
              <a:pathLst>
                <a:path w="408" h="374" extrusionOk="0">
                  <a:moveTo>
                    <a:pt x="194" y="0"/>
                  </a:moveTo>
                  <a:cubicBezTo>
                    <a:pt x="125" y="0"/>
                    <a:pt x="62" y="38"/>
                    <a:pt x="28" y="99"/>
                  </a:cubicBezTo>
                  <a:cubicBezTo>
                    <a:pt x="7" y="142"/>
                    <a:pt x="1" y="194"/>
                    <a:pt x="14" y="241"/>
                  </a:cubicBezTo>
                  <a:cubicBezTo>
                    <a:pt x="30" y="288"/>
                    <a:pt x="62" y="328"/>
                    <a:pt x="107" y="352"/>
                  </a:cubicBezTo>
                  <a:cubicBezTo>
                    <a:pt x="133" y="365"/>
                    <a:pt x="162" y="373"/>
                    <a:pt x="194" y="373"/>
                  </a:cubicBezTo>
                  <a:cubicBezTo>
                    <a:pt x="263" y="373"/>
                    <a:pt x="326" y="336"/>
                    <a:pt x="360" y="275"/>
                  </a:cubicBezTo>
                  <a:cubicBezTo>
                    <a:pt x="407" y="184"/>
                    <a:pt x="374" y="69"/>
                    <a:pt x="283" y="22"/>
                  </a:cubicBezTo>
                  <a:cubicBezTo>
                    <a:pt x="255" y="6"/>
                    <a:pt x="226" y="0"/>
                    <a:pt x="19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975192" y="4513992"/>
              <a:ext cx="37267" cy="34428"/>
            </a:xfrm>
            <a:custGeom>
              <a:avLst/>
              <a:gdLst/>
              <a:ahLst/>
              <a:cxnLst/>
              <a:rect l="l" t="t" r="r" b="b"/>
              <a:pathLst>
                <a:path w="407" h="376" extrusionOk="0">
                  <a:moveTo>
                    <a:pt x="215" y="1"/>
                  </a:moveTo>
                  <a:cubicBezTo>
                    <a:pt x="144" y="1"/>
                    <a:pt x="81" y="38"/>
                    <a:pt x="50" y="99"/>
                  </a:cubicBezTo>
                  <a:cubicBezTo>
                    <a:pt x="0" y="190"/>
                    <a:pt x="36" y="304"/>
                    <a:pt x="127" y="354"/>
                  </a:cubicBezTo>
                  <a:cubicBezTo>
                    <a:pt x="154" y="368"/>
                    <a:pt x="184" y="375"/>
                    <a:pt x="213" y="375"/>
                  </a:cubicBezTo>
                  <a:cubicBezTo>
                    <a:pt x="284" y="375"/>
                    <a:pt x="348" y="336"/>
                    <a:pt x="379" y="275"/>
                  </a:cubicBezTo>
                  <a:cubicBezTo>
                    <a:pt x="403" y="231"/>
                    <a:pt x="407" y="180"/>
                    <a:pt x="393" y="133"/>
                  </a:cubicBezTo>
                  <a:cubicBezTo>
                    <a:pt x="379" y="85"/>
                    <a:pt x="346" y="46"/>
                    <a:pt x="302" y="22"/>
                  </a:cubicBezTo>
                  <a:cubicBezTo>
                    <a:pt x="275" y="8"/>
                    <a:pt x="245" y="1"/>
                    <a:pt x="21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979495" y="5114187"/>
              <a:ext cx="37359" cy="34244"/>
            </a:xfrm>
            <a:custGeom>
              <a:avLst/>
              <a:gdLst/>
              <a:ahLst/>
              <a:cxnLst/>
              <a:rect l="l" t="t" r="r" b="b"/>
              <a:pathLst>
                <a:path w="408" h="374" extrusionOk="0">
                  <a:moveTo>
                    <a:pt x="194" y="0"/>
                  </a:moveTo>
                  <a:cubicBezTo>
                    <a:pt x="157" y="0"/>
                    <a:pt x="121" y="10"/>
                    <a:pt x="89" y="32"/>
                  </a:cubicBezTo>
                  <a:cubicBezTo>
                    <a:pt x="48" y="59"/>
                    <a:pt x="20" y="101"/>
                    <a:pt x="10" y="150"/>
                  </a:cubicBezTo>
                  <a:cubicBezTo>
                    <a:pt x="1" y="199"/>
                    <a:pt x="10" y="249"/>
                    <a:pt x="38" y="290"/>
                  </a:cubicBezTo>
                  <a:cubicBezTo>
                    <a:pt x="74" y="342"/>
                    <a:pt x="131" y="373"/>
                    <a:pt x="194" y="373"/>
                  </a:cubicBezTo>
                  <a:cubicBezTo>
                    <a:pt x="231" y="373"/>
                    <a:pt x="267" y="363"/>
                    <a:pt x="297" y="342"/>
                  </a:cubicBezTo>
                  <a:cubicBezTo>
                    <a:pt x="383" y="284"/>
                    <a:pt x="407" y="170"/>
                    <a:pt x="350" y="83"/>
                  </a:cubicBezTo>
                  <a:cubicBezTo>
                    <a:pt x="314" y="32"/>
                    <a:pt x="257" y="0"/>
                    <a:pt x="19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599964" y="4520127"/>
              <a:ext cx="37267" cy="34428"/>
            </a:xfrm>
            <a:custGeom>
              <a:avLst/>
              <a:gdLst/>
              <a:ahLst/>
              <a:cxnLst/>
              <a:rect l="l" t="t" r="r" b="b"/>
              <a:pathLst>
                <a:path w="407" h="376" extrusionOk="0">
                  <a:moveTo>
                    <a:pt x="211" y="1"/>
                  </a:moveTo>
                  <a:cubicBezTo>
                    <a:pt x="176" y="1"/>
                    <a:pt x="138" y="10"/>
                    <a:pt x="109" y="32"/>
                  </a:cubicBezTo>
                  <a:cubicBezTo>
                    <a:pt x="22" y="89"/>
                    <a:pt x="0" y="206"/>
                    <a:pt x="57" y="291"/>
                  </a:cubicBezTo>
                  <a:cubicBezTo>
                    <a:pt x="91" y="344"/>
                    <a:pt x="150" y="375"/>
                    <a:pt x="213" y="375"/>
                  </a:cubicBezTo>
                  <a:cubicBezTo>
                    <a:pt x="249" y="375"/>
                    <a:pt x="284" y="364"/>
                    <a:pt x="316" y="344"/>
                  </a:cubicBezTo>
                  <a:cubicBezTo>
                    <a:pt x="357" y="314"/>
                    <a:pt x="387" y="273"/>
                    <a:pt x="395" y="224"/>
                  </a:cubicBezTo>
                  <a:cubicBezTo>
                    <a:pt x="407" y="174"/>
                    <a:pt x="395" y="125"/>
                    <a:pt x="367" y="83"/>
                  </a:cubicBezTo>
                  <a:cubicBezTo>
                    <a:pt x="334" y="32"/>
                    <a:pt x="274" y="1"/>
                    <a:pt x="21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497687" y="5003945"/>
              <a:ext cx="37267" cy="34244"/>
            </a:xfrm>
            <a:custGeom>
              <a:avLst/>
              <a:gdLst/>
              <a:ahLst/>
              <a:cxnLst/>
              <a:rect l="l" t="t" r="r" b="b"/>
              <a:pathLst>
                <a:path w="407" h="374" extrusionOk="0">
                  <a:moveTo>
                    <a:pt x="194" y="1"/>
                  </a:moveTo>
                  <a:cubicBezTo>
                    <a:pt x="156" y="1"/>
                    <a:pt x="121" y="10"/>
                    <a:pt x="91" y="32"/>
                  </a:cubicBezTo>
                  <a:cubicBezTo>
                    <a:pt x="50" y="60"/>
                    <a:pt x="20" y="101"/>
                    <a:pt x="10" y="151"/>
                  </a:cubicBezTo>
                  <a:cubicBezTo>
                    <a:pt x="0" y="200"/>
                    <a:pt x="10" y="249"/>
                    <a:pt x="40" y="291"/>
                  </a:cubicBezTo>
                  <a:cubicBezTo>
                    <a:pt x="73" y="342"/>
                    <a:pt x="133" y="373"/>
                    <a:pt x="196" y="373"/>
                  </a:cubicBezTo>
                  <a:cubicBezTo>
                    <a:pt x="231" y="373"/>
                    <a:pt x="267" y="364"/>
                    <a:pt x="298" y="342"/>
                  </a:cubicBezTo>
                  <a:cubicBezTo>
                    <a:pt x="385" y="285"/>
                    <a:pt x="407" y="168"/>
                    <a:pt x="350" y="83"/>
                  </a:cubicBezTo>
                  <a:cubicBezTo>
                    <a:pt x="316" y="32"/>
                    <a:pt x="257" y="1"/>
                    <a:pt x="19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1092027" y="4631467"/>
              <a:ext cx="39190" cy="34153"/>
            </a:xfrm>
            <a:custGeom>
              <a:avLst/>
              <a:gdLst/>
              <a:ahLst/>
              <a:cxnLst/>
              <a:rect l="l" t="t" r="r" b="b"/>
              <a:pathLst>
                <a:path w="428" h="373" extrusionOk="0">
                  <a:moveTo>
                    <a:pt x="214" y="0"/>
                  </a:moveTo>
                  <a:cubicBezTo>
                    <a:pt x="176" y="0"/>
                    <a:pt x="141" y="10"/>
                    <a:pt x="109" y="32"/>
                  </a:cubicBezTo>
                  <a:cubicBezTo>
                    <a:pt x="25" y="89"/>
                    <a:pt x="1" y="205"/>
                    <a:pt x="58" y="290"/>
                  </a:cubicBezTo>
                  <a:cubicBezTo>
                    <a:pt x="94" y="341"/>
                    <a:pt x="151" y="373"/>
                    <a:pt x="214" y="373"/>
                  </a:cubicBezTo>
                  <a:cubicBezTo>
                    <a:pt x="251" y="373"/>
                    <a:pt x="287" y="363"/>
                    <a:pt x="317" y="341"/>
                  </a:cubicBezTo>
                  <a:cubicBezTo>
                    <a:pt x="403" y="284"/>
                    <a:pt x="427" y="168"/>
                    <a:pt x="370" y="83"/>
                  </a:cubicBezTo>
                  <a:cubicBezTo>
                    <a:pt x="334" y="32"/>
                    <a:pt x="277" y="0"/>
                    <a:pt x="21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815963" y="4634672"/>
              <a:ext cx="92" cy="135421"/>
            </a:xfrm>
            <a:custGeom>
              <a:avLst/>
              <a:gdLst/>
              <a:ahLst/>
              <a:cxnLst/>
              <a:rect l="l" t="t" r="r" b="b"/>
              <a:pathLst>
                <a:path w="1" h="1479" fill="none" extrusionOk="0">
                  <a:moveTo>
                    <a:pt x="1" y="1"/>
                  </a:moveTo>
                  <a:lnTo>
                    <a:pt x="1" y="1478"/>
                  </a:lnTo>
                  <a:close/>
                </a:path>
              </a:pathLst>
            </a:custGeom>
            <a:solidFill>
              <a:srgbClr val="666666"/>
            </a:solidFill>
            <a:ln w="28575" cap="rnd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869161" y="4859642"/>
              <a:ext cx="175072" cy="95042"/>
            </a:xfrm>
            <a:custGeom>
              <a:avLst/>
              <a:gdLst/>
              <a:ahLst/>
              <a:cxnLst/>
              <a:rect l="l" t="t" r="r" b="b"/>
              <a:pathLst>
                <a:path w="1912" h="1038" fill="none" extrusionOk="0">
                  <a:moveTo>
                    <a:pt x="1912" y="10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 w="28575" cap="rnd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26"/>
          <p:cNvGrpSpPr/>
          <p:nvPr/>
        </p:nvGrpSpPr>
        <p:grpSpPr>
          <a:xfrm>
            <a:off x="1410488" y="1744211"/>
            <a:ext cx="429419" cy="429419"/>
            <a:chOff x="5873617" y="2309901"/>
            <a:chExt cx="345720" cy="345720"/>
          </a:xfrm>
        </p:grpSpPr>
        <p:sp>
          <p:nvSpPr>
            <p:cNvPr id="1042" name="Google Shape;1042;p26"/>
            <p:cNvSpPr/>
            <p:nvPr/>
          </p:nvSpPr>
          <p:spPr>
            <a:xfrm>
              <a:off x="5873617" y="2309901"/>
              <a:ext cx="345720" cy="345720"/>
            </a:xfrm>
            <a:custGeom>
              <a:avLst/>
              <a:gdLst/>
              <a:ahLst/>
              <a:cxnLst/>
              <a:rect l="l" t="t" r="r" b="b"/>
              <a:pathLst>
                <a:path w="13159" h="13159" extrusionOk="0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solidFill>
              <a:srgbClr val="3C1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5899496" y="2335779"/>
              <a:ext cx="293963" cy="293963"/>
            </a:xfrm>
            <a:custGeom>
              <a:avLst/>
              <a:gdLst/>
              <a:ahLst/>
              <a:cxnLst/>
              <a:rect l="l" t="t" r="r" b="b"/>
              <a:pathLst>
                <a:path w="11189" h="11189" extrusionOk="0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solidFill>
              <a:srgbClr val="A77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6041288" y="2356088"/>
              <a:ext cx="10404" cy="131888"/>
            </a:xfrm>
            <a:custGeom>
              <a:avLst/>
              <a:gdLst/>
              <a:ahLst/>
              <a:cxnLst/>
              <a:rect l="l" t="t" r="r" b="b"/>
              <a:pathLst>
                <a:path w="396" h="5020" extrusionOk="0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6039449" y="2477546"/>
              <a:ext cx="135435" cy="10430"/>
            </a:xfrm>
            <a:custGeom>
              <a:avLst/>
              <a:gdLst/>
              <a:ahLst/>
              <a:cxnLst/>
              <a:rect l="l" t="t" r="r" b="b"/>
              <a:pathLst>
                <a:path w="5155" h="397" extrusionOk="0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5918097" y="2477546"/>
              <a:ext cx="21333" cy="10430"/>
            </a:xfrm>
            <a:custGeom>
              <a:avLst/>
              <a:gdLst/>
              <a:ahLst/>
              <a:cxnLst/>
              <a:rect l="l" t="t" r="r" b="b"/>
              <a:pathLst>
                <a:path w="812" h="397" extrusionOk="0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6041288" y="2591542"/>
              <a:ext cx="10404" cy="17970"/>
            </a:xfrm>
            <a:custGeom>
              <a:avLst/>
              <a:gdLst/>
              <a:ahLst/>
              <a:cxnLst/>
              <a:rect l="l" t="t" r="r" b="b"/>
              <a:pathLst>
                <a:path w="396" h="684" extrusionOk="0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5953144" y="2391556"/>
              <a:ext cx="19836" cy="15869"/>
            </a:xfrm>
            <a:custGeom>
              <a:avLst/>
              <a:gdLst/>
              <a:ahLst/>
              <a:cxnLst/>
              <a:rect l="l" t="t" r="r" b="b"/>
              <a:pathLst>
                <a:path w="755" h="604" extrusionOk="0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6119686" y="2557939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6120185" y="2391556"/>
              <a:ext cx="19652" cy="15869"/>
            </a:xfrm>
            <a:custGeom>
              <a:avLst/>
              <a:gdLst/>
              <a:ahLst/>
              <a:cxnLst/>
              <a:rect l="l" t="t" r="r" b="b"/>
              <a:pathLst>
                <a:path w="748" h="604" extrusionOk="0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5953617" y="2557939"/>
              <a:ext cx="19862" cy="15869"/>
            </a:xfrm>
            <a:custGeom>
              <a:avLst/>
              <a:gdLst/>
              <a:ahLst/>
              <a:cxnLst/>
              <a:rect l="l" t="t" r="r" b="b"/>
              <a:pathLst>
                <a:path w="756" h="604" extrusionOk="0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5927056" y="2429887"/>
              <a:ext cx="21859" cy="13425"/>
            </a:xfrm>
            <a:custGeom>
              <a:avLst/>
              <a:gdLst/>
              <a:ahLst/>
              <a:cxnLst/>
              <a:rect l="l" t="t" r="r" b="b"/>
              <a:pathLst>
                <a:path w="832" h="511" extrusionOk="0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6143751" y="2522077"/>
              <a:ext cx="21832" cy="13452"/>
            </a:xfrm>
            <a:custGeom>
              <a:avLst/>
              <a:gdLst/>
              <a:ahLst/>
              <a:cxnLst/>
              <a:rect l="l" t="t" r="r" b="b"/>
              <a:pathLst>
                <a:path w="831" h="512" extrusionOk="0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6084822" y="2365730"/>
              <a:ext cx="15816" cy="17261"/>
            </a:xfrm>
            <a:custGeom>
              <a:avLst/>
              <a:gdLst/>
              <a:ahLst/>
              <a:cxnLst/>
              <a:rect l="l" t="t" r="r" b="b"/>
              <a:pathLst>
                <a:path w="602" h="657" extrusionOk="0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992632" y="2582399"/>
              <a:ext cx="15816" cy="17287"/>
            </a:xfrm>
            <a:custGeom>
              <a:avLst/>
              <a:gdLst/>
              <a:ahLst/>
              <a:cxnLst/>
              <a:rect l="l" t="t" r="r" b="b"/>
              <a:pathLst>
                <a:path w="602" h="658" extrusionOk="0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994445" y="2364758"/>
              <a:ext cx="15527" cy="17524"/>
            </a:xfrm>
            <a:custGeom>
              <a:avLst/>
              <a:gdLst/>
              <a:ahLst/>
              <a:cxnLst/>
              <a:rect l="l" t="t" r="r" b="b"/>
              <a:pathLst>
                <a:path w="591" h="667" extrusionOk="0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6082641" y="2583161"/>
              <a:ext cx="15527" cy="17419"/>
            </a:xfrm>
            <a:custGeom>
              <a:avLst/>
              <a:gdLst/>
              <a:ahLst/>
              <a:cxnLst/>
              <a:rect l="l" t="t" r="r" b="b"/>
              <a:pathLst>
                <a:path w="591" h="663" extrusionOk="0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6144776" y="2431936"/>
              <a:ext cx="22069" cy="13399"/>
            </a:xfrm>
            <a:custGeom>
              <a:avLst/>
              <a:gdLst/>
              <a:ahLst/>
              <a:cxnLst/>
              <a:rect l="l" t="t" r="r" b="b"/>
              <a:pathLst>
                <a:path w="840" h="510" extrusionOk="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5926530" y="2520081"/>
              <a:ext cx="21964" cy="13268"/>
            </a:xfrm>
            <a:custGeom>
              <a:avLst/>
              <a:gdLst/>
              <a:ahLst/>
              <a:cxnLst/>
              <a:rect l="l" t="t" r="r" b="b"/>
              <a:pathLst>
                <a:path w="836" h="505" extrusionOk="0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solidFill>
              <a:srgbClr val="6027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26"/>
          <p:cNvGrpSpPr/>
          <p:nvPr/>
        </p:nvGrpSpPr>
        <p:grpSpPr>
          <a:xfrm>
            <a:off x="3554666" y="1742103"/>
            <a:ext cx="251436" cy="433634"/>
            <a:chOff x="2483025" y="4268679"/>
            <a:chExt cx="202428" cy="349114"/>
          </a:xfrm>
        </p:grpSpPr>
        <p:sp>
          <p:nvSpPr>
            <p:cNvPr id="1061" name="Google Shape;1061;p26"/>
            <p:cNvSpPr/>
            <p:nvPr/>
          </p:nvSpPr>
          <p:spPr>
            <a:xfrm>
              <a:off x="2497818" y="4274339"/>
              <a:ext cx="172528" cy="337780"/>
            </a:xfrm>
            <a:custGeom>
              <a:avLst/>
              <a:gdLst/>
              <a:ahLst/>
              <a:cxnLst/>
              <a:rect l="l" t="t" r="r" b="b"/>
              <a:pathLst>
                <a:path w="11523" h="22560" extrusionOk="0">
                  <a:moveTo>
                    <a:pt x="1" y="1"/>
                  </a:moveTo>
                  <a:lnTo>
                    <a:pt x="1" y="5719"/>
                  </a:lnTo>
                  <a:cubicBezTo>
                    <a:pt x="1" y="8326"/>
                    <a:pt x="1746" y="10597"/>
                    <a:pt x="4248" y="11291"/>
                  </a:cubicBezTo>
                  <a:cubicBezTo>
                    <a:pt x="1746" y="11964"/>
                    <a:pt x="1" y="14234"/>
                    <a:pt x="1" y="16841"/>
                  </a:cubicBezTo>
                  <a:lnTo>
                    <a:pt x="1" y="22560"/>
                  </a:lnTo>
                  <a:lnTo>
                    <a:pt x="11522" y="22560"/>
                  </a:lnTo>
                  <a:lnTo>
                    <a:pt x="11522" y="16841"/>
                  </a:lnTo>
                  <a:cubicBezTo>
                    <a:pt x="11522" y="14234"/>
                    <a:pt x="9798" y="11964"/>
                    <a:pt x="7296" y="11291"/>
                  </a:cubicBezTo>
                  <a:cubicBezTo>
                    <a:pt x="9798" y="10597"/>
                    <a:pt x="11522" y="8326"/>
                    <a:pt x="11522" y="5719"/>
                  </a:cubicBezTo>
                  <a:lnTo>
                    <a:pt x="11522" y="1"/>
                  </a:lnTo>
                  <a:close/>
                </a:path>
              </a:pathLst>
            </a:custGeom>
            <a:solidFill>
              <a:srgbClr val="FFC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599811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4332" y="1"/>
                  </a:moveTo>
                  <a:lnTo>
                    <a:pt x="4332" y="5719"/>
                  </a:lnTo>
                  <a:cubicBezTo>
                    <a:pt x="4311" y="8137"/>
                    <a:pt x="2713" y="10261"/>
                    <a:pt x="379" y="10912"/>
                  </a:cubicBezTo>
                  <a:cubicBezTo>
                    <a:pt x="1" y="11018"/>
                    <a:pt x="1" y="11543"/>
                    <a:pt x="379" y="11648"/>
                  </a:cubicBezTo>
                  <a:cubicBezTo>
                    <a:pt x="2713" y="12300"/>
                    <a:pt x="4311" y="14423"/>
                    <a:pt x="4332" y="16841"/>
                  </a:cubicBezTo>
                  <a:lnTo>
                    <a:pt x="4332" y="22560"/>
                  </a:lnTo>
                  <a:lnTo>
                    <a:pt x="5068" y="22560"/>
                  </a:lnTo>
                  <a:lnTo>
                    <a:pt x="5068" y="16841"/>
                  </a:lnTo>
                  <a:cubicBezTo>
                    <a:pt x="5068" y="14465"/>
                    <a:pt x="3701" y="12300"/>
                    <a:pt x="1557" y="11291"/>
                  </a:cubicBezTo>
                  <a:cubicBezTo>
                    <a:pt x="3701" y="10261"/>
                    <a:pt x="5089" y="8116"/>
                    <a:pt x="5089" y="5719"/>
                  </a:cubicBezTo>
                  <a:lnTo>
                    <a:pt x="5089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2492159" y="4274339"/>
              <a:ext cx="76195" cy="337780"/>
            </a:xfrm>
            <a:custGeom>
              <a:avLst/>
              <a:gdLst/>
              <a:ahLst/>
              <a:cxnLst/>
              <a:rect l="l" t="t" r="r" b="b"/>
              <a:pathLst>
                <a:path w="5089" h="22560" extrusionOk="0">
                  <a:moveTo>
                    <a:pt x="0" y="1"/>
                  </a:moveTo>
                  <a:lnTo>
                    <a:pt x="0" y="5719"/>
                  </a:lnTo>
                  <a:cubicBezTo>
                    <a:pt x="21" y="8095"/>
                    <a:pt x="1388" y="10261"/>
                    <a:pt x="3533" y="11291"/>
                  </a:cubicBezTo>
                  <a:cubicBezTo>
                    <a:pt x="1388" y="12300"/>
                    <a:pt x="21" y="14465"/>
                    <a:pt x="0" y="16841"/>
                  </a:cubicBezTo>
                  <a:lnTo>
                    <a:pt x="0" y="22560"/>
                  </a:lnTo>
                  <a:lnTo>
                    <a:pt x="757" y="22560"/>
                  </a:lnTo>
                  <a:lnTo>
                    <a:pt x="757" y="16841"/>
                  </a:lnTo>
                  <a:cubicBezTo>
                    <a:pt x="757" y="14402"/>
                    <a:pt x="2376" y="12279"/>
                    <a:pt x="4710" y="11648"/>
                  </a:cubicBezTo>
                  <a:cubicBezTo>
                    <a:pt x="5088" y="11543"/>
                    <a:pt x="5088" y="11018"/>
                    <a:pt x="4710" y="10912"/>
                  </a:cubicBezTo>
                  <a:cubicBezTo>
                    <a:pt x="2376" y="10282"/>
                    <a:pt x="757" y="8158"/>
                    <a:pt x="757" y="5719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rgbClr val="FCFD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2483025" y="4606444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2483025" y="4268679"/>
              <a:ext cx="202428" cy="11349"/>
            </a:xfrm>
            <a:custGeom>
              <a:avLst/>
              <a:gdLst/>
              <a:ahLst/>
              <a:cxnLst/>
              <a:rect l="l" t="t" r="r" b="b"/>
              <a:pathLst>
                <a:path w="13520" h="758" extrusionOk="0">
                  <a:moveTo>
                    <a:pt x="484" y="0"/>
                  </a:moveTo>
                  <a:cubicBezTo>
                    <a:pt x="1" y="0"/>
                    <a:pt x="1" y="757"/>
                    <a:pt x="484" y="757"/>
                  </a:cubicBezTo>
                  <a:lnTo>
                    <a:pt x="13015" y="757"/>
                  </a:lnTo>
                  <a:cubicBezTo>
                    <a:pt x="13519" y="757"/>
                    <a:pt x="13519" y="0"/>
                    <a:pt x="13015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2520487" y="4378847"/>
              <a:ext cx="127506" cy="210933"/>
            </a:xfrm>
            <a:custGeom>
              <a:avLst/>
              <a:gdLst/>
              <a:ahLst/>
              <a:cxnLst/>
              <a:rect l="l" t="t" r="r" b="b"/>
              <a:pathLst>
                <a:path w="8516" h="14088" extrusionOk="0">
                  <a:moveTo>
                    <a:pt x="190" y="1"/>
                  </a:moveTo>
                  <a:cubicBezTo>
                    <a:pt x="610" y="1388"/>
                    <a:pt x="1725" y="2482"/>
                    <a:pt x="3133" y="2860"/>
                  </a:cubicBezTo>
                  <a:cubicBezTo>
                    <a:pt x="3365" y="2923"/>
                    <a:pt x="3617" y="2965"/>
                    <a:pt x="3869" y="2986"/>
                  </a:cubicBezTo>
                  <a:lnTo>
                    <a:pt x="3869" y="7927"/>
                  </a:lnTo>
                  <a:cubicBezTo>
                    <a:pt x="1683" y="8116"/>
                    <a:pt x="1" y="9966"/>
                    <a:pt x="1" y="12153"/>
                  </a:cubicBezTo>
                  <a:lnTo>
                    <a:pt x="1" y="14087"/>
                  </a:lnTo>
                  <a:lnTo>
                    <a:pt x="8515" y="14087"/>
                  </a:lnTo>
                  <a:lnTo>
                    <a:pt x="8515" y="12174"/>
                  </a:lnTo>
                  <a:cubicBezTo>
                    <a:pt x="8515" y="9966"/>
                    <a:pt x="6834" y="8116"/>
                    <a:pt x="4626" y="7927"/>
                  </a:cubicBezTo>
                  <a:lnTo>
                    <a:pt x="4626" y="2986"/>
                  </a:lnTo>
                  <a:cubicBezTo>
                    <a:pt x="4878" y="2965"/>
                    <a:pt x="5131" y="2923"/>
                    <a:pt x="5383" y="2860"/>
                  </a:cubicBezTo>
                  <a:cubicBezTo>
                    <a:pt x="6770" y="2461"/>
                    <a:pt x="7885" y="1388"/>
                    <a:pt x="83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26"/>
          <p:cNvGrpSpPr/>
          <p:nvPr/>
        </p:nvGrpSpPr>
        <p:grpSpPr>
          <a:xfrm>
            <a:off x="1445834" y="3667261"/>
            <a:ext cx="358728" cy="441120"/>
            <a:chOff x="4023785" y="1970407"/>
            <a:chExt cx="288807" cy="355140"/>
          </a:xfrm>
        </p:grpSpPr>
        <p:sp>
          <p:nvSpPr>
            <p:cNvPr id="1068" name="Google Shape;1068;p26"/>
            <p:cNvSpPr/>
            <p:nvPr/>
          </p:nvSpPr>
          <p:spPr>
            <a:xfrm>
              <a:off x="4062492" y="2036766"/>
              <a:ext cx="31197" cy="34191"/>
            </a:xfrm>
            <a:custGeom>
              <a:avLst/>
              <a:gdLst/>
              <a:ahLst/>
              <a:cxnLst/>
              <a:rect l="l" t="t" r="r" b="b"/>
              <a:pathLst>
                <a:path w="1188" h="1302" extrusionOk="0">
                  <a:moveTo>
                    <a:pt x="565" y="0"/>
                  </a:moveTo>
                  <a:lnTo>
                    <a:pt x="1" y="421"/>
                  </a:lnTo>
                  <a:lnTo>
                    <a:pt x="613" y="1302"/>
                  </a:lnTo>
                  <a:cubicBezTo>
                    <a:pt x="795" y="1158"/>
                    <a:pt x="986" y="1015"/>
                    <a:pt x="1187" y="89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4242452" y="2036766"/>
              <a:ext cx="31433" cy="34191"/>
            </a:xfrm>
            <a:custGeom>
              <a:avLst/>
              <a:gdLst/>
              <a:ahLst/>
              <a:cxnLst/>
              <a:rect l="l" t="t" r="r" b="b"/>
              <a:pathLst>
                <a:path w="1197" h="1302" extrusionOk="0">
                  <a:moveTo>
                    <a:pt x="622" y="0"/>
                  </a:moveTo>
                  <a:lnTo>
                    <a:pt x="0" y="890"/>
                  </a:lnTo>
                  <a:cubicBezTo>
                    <a:pt x="201" y="1015"/>
                    <a:pt x="392" y="1158"/>
                    <a:pt x="574" y="1302"/>
                  </a:cubicBezTo>
                  <a:lnTo>
                    <a:pt x="1196" y="421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4152222" y="2009613"/>
              <a:ext cx="31932" cy="32457"/>
            </a:xfrm>
            <a:custGeom>
              <a:avLst/>
              <a:gdLst/>
              <a:ahLst/>
              <a:cxnLst/>
              <a:rect l="l" t="t" r="r" b="b"/>
              <a:pathLst>
                <a:path w="1216" h="1236" extrusionOk="0">
                  <a:moveTo>
                    <a:pt x="0" y="0"/>
                  </a:moveTo>
                  <a:lnTo>
                    <a:pt x="0" y="1235"/>
                  </a:lnTo>
                  <a:cubicBezTo>
                    <a:pt x="201" y="1206"/>
                    <a:pt x="405" y="1192"/>
                    <a:pt x="608" y="1192"/>
                  </a:cubicBezTo>
                  <a:cubicBezTo>
                    <a:pt x="811" y="1192"/>
                    <a:pt x="1015" y="1206"/>
                    <a:pt x="1216" y="1235"/>
                  </a:cubicBezTo>
                  <a:lnTo>
                    <a:pt x="1216" y="0"/>
                  </a:lnTo>
                  <a:close/>
                </a:path>
              </a:pathLst>
            </a:custGeom>
            <a:solidFill>
              <a:srgbClr val="9F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4023785" y="2036766"/>
              <a:ext cx="288807" cy="288781"/>
            </a:xfrm>
            <a:custGeom>
              <a:avLst/>
              <a:gdLst/>
              <a:ahLst/>
              <a:cxnLst/>
              <a:rect l="l" t="t" r="r" b="b"/>
              <a:pathLst>
                <a:path w="10998" h="10997" extrusionOk="0">
                  <a:moveTo>
                    <a:pt x="5494" y="0"/>
                  </a:moveTo>
                  <a:cubicBezTo>
                    <a:pt x="2460" y="0"/>
                    <a:pt x="1" y="2460"/>
                    <a:pt x="1" y="5493"/>
                  </a:cubicBezTo>
                  <a:cubicBezTo>
                    <a:pt x="1" y="8537"/>
                    <a:pt x="2460" y="10996"/>
                    <a:pt x="5494" y="10996"/>
                  </a:cubicBezTo>
                  <a:cubicBezTo>
                    <a:pt x="8538" y="10996"/>
                    <a:pt x="10997" y="8537"/>
                    <a:pt x="10997" y="5493"/>
                  </a:cubicBezTo>
                  <a:cubicBezTo>
                    <a:pt x="10997" y="2460"/>
                    <a:pt x="8538" y="0"/>
                    <a:pt x="5494" y="0"/>
                  </a:cubicBezTo>
                  <a:close/>
                </a:path>
              </a:pathLst>
            </a:custGeom>
            <a:solidFill>
              <a:srgbClr val="E7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4037624" y="2060111"/>
              <a:ext cx="251597" cy="242065"/>
            </a:xfrm>
            <a:custGeom>
              <a:avLst/>
              <a:gdLst/>
              <a:ahLst/>
              <a:cxnLst/>
              <a:rect l="l" t="t" r="r" b="b"/>
              <a:pathLst>
                <a:path w="9581" h="9218" extrusionOk="0">
                  <a:moveTo>
                    <a:pt x="4968" y="1"/>
                  </a:moveTo>
                  <a:cubicBezTo>
                    <a:pt x="3771" y="1"/>
                    <a:pt x="2595" y="469"/>
                    <a:pt x="1713" y="1351"/>
                  </a:cubicBezTo>
                  <a:cubicBezTo>
                    <a:pt x="393" y="2671"/>
                    <a:pt x="0" y="4652"/>
                    <a:pt x="718" y="6375"/>
                  </a:cubicBezTo>
                  <a:cubicBezTo>
                    <a:pt x="1426" y="8098"/>
                    <a:pt x="3111" y="9217"/>
                    <a:pt x="4967" y="9217"/>
                  </a:cubicBezTo>
                  <a:cubicBezTo>
                    <a:pt x="7513" y="9217"/>
                    <a:pt x="9571" y="7150"/>
                    <a:pt x="9580" y="4614"/>
                  </a:cubicBezTo>
                  <a:cubicBezTo>
                    <a:pt x="9580" y="2748"/>
                    <a:pt x="8451" y="1063"/>
                    <a:pt x="6738" y="355"/>
                  </a:cubicBezTo>
                  <a:cubicBezTo>
                    <a:pt x="6165" y="117"/>
                    <a:pt x="5564" y="1"/>
                    <a:pt x="4968" y="1"/>
                  </a:cubicBezTo>
                  <a:close/>
                </a:path>
              </a:pathLst>
            </a:custGeom>
            <a:solidFill>
              <a:srgbClr val="9F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6"/>
            <p:cNvSpPr/>
            <p:nvPr/>
          </p:nvSpPr>
          <p:spPr>
            <a:xfrm>
              <a:off x="4054194" y="2076340"/>
              <a:ext cx="217932" cy="209739"/>
            </a:xfrm>
            <a:custGeom>
              <a:avLst/>
              <a:gdLst/>
              <a:ahLst/>
              <a:cxnLst/>
              <a:rect l="l" t="t" r="r" b="b"/>
              <a:pathLst>
                <a:path w="8299" h="7987" extrusionOk="0">
                  <a:moveTo>
                    <a:pt x="4310" y="0"/>
                  </a:moveTo>
                  <a:cubicBezTo>
                    <a:pt x="3269" y="0"/>
                    <a:pt x="2246" y="404"/>
                    <a:pt x="1484" y="1173"/>
                  </a:cubicBezTo>
                  <a:cubicBezTo>
                    <a:pt x="345" y="2312"/>
                    <a:pt x="1" y="4025"/>
                    <a:pt x="623" y="5518"/>
                  </a:cubicBezTo>
                  <a:cubicBezTo>
                    <a:pt x="1235" y="7011"/>
                    <a:pt x="2690" y="7987"/>
                    <a:pt x="4308" y="7987"/>
                  </a:cubicBezTo>
                  <a:cubicBezTo>
                    <a:pt x="6509" y="7977"/>
                    <a:pt x="8298" y="6197"/>
                    <a:pt x="8298" y="3996"/>
                  </a:cubicBezTo>
                  <a:cubicBezTo>
                    <a:pt x="8298" y="2379"/>
                    <a:pt x="7332" y="924"/>
                    <a:pt x="5839" y="302"/>
                  </a:cubicBezTo>
                  <a:cubicBezTo>
                    <a:pt x="5345" y="99"/>
                    <a:pt x="4825" y="0"/>
                    <a:pt x="4310" y="0"/>
                  </a:cubicBezTo>
                  <a:close/>
                </a:path>
              </a:pathLst>
            </a:custGeom>
            <a:solidFill>
              <a:srgbClr val="E3B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6"/>
            <p:cNvSpPr/>
            <p:nvPr/>
          </p:nvSpPr>
          <p:spPr>
            <a:xfrm>
              <a:off x="4162516" y="2109821"/>
              <a:ext cx="11344" cy="74736"/>
            </a:xfrm>
            <a:custGeom>
              <a:avLst/>
              <a:gdLst/>
              <a:ahLst/>
              <a:cxnLst/>
              <a:rect l="l" t="t" r="r" b="b"/>
              <a:pathLst>
                <a:path w="432" h="2846" extrusionOk="0">
                  <a:moveTo>
                    <a:pt x="216" y="1"/>
                  </a:moveTo>
                  <a:cubicBezTo>
                    <a:pt x="108" y="1"/>
                    <a:pt x="1" y="75"/>
                    <a:pt x="10" y="223"/>
                  </a:cubicBezTo>
                  <a:lnTo>
                    <a:pt x="10" y="2635"/>
                  </a:lnTo>
                  <a:cubicBezTo>
                    <a:pt x="10" y="2750"/>
                    <a:pt x="106" y="2845"/>
                    <a:pt x="211" y="2845"/>
                  </a:cubicBezTo>
                  <a:cubicBezTo>
                    <a:pt x="326" y="2836"/>
                    <a:pt x="422" y="2750"/>
                    <a:pt x="422" y="2635"/>
                  </a:cubicBezTo>
                  <a:lnTo>
                    <a:pt x="422" y="223"/>
                  </a:lnTo>
                  <a:cubicBezTo>
                    <a:pt x="431" y="75"/>
                    <a:pt x="324" y="1"/>
                    <a:pt x="216" y="1"/>
                  </a:cubicBezTo>
                  <a:close/>
                </a:path>
              </a:pathLst>
            </a:custGeom>
            <a:solidFill>
              <a:srgbClr val="835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4245970" y="2009561"/>
              <a:ext cx="55803" cy="47294"/>
            </a:xfrm>
            <a:custGeom>
              <a:avLst/>
              <a:gdLst/>
              <a:ahLst/>
              <a:cxnLst/>
              <a:rect l="l" t="t" r="r" b="b"/>
              <a:pathLst>
                <a:path w="2125" h="1801" extrusionOk="0">
                  <a:moveTo>
                    <a:pt x="584" y="1"/>
                  </a:moveTo>
                  <a:cubicBezTo>
                    <a:pt x="494" y="1"/>
                    <a:pt x="403" y="41"/>
                    <a:pt x="345" y="117"/>
                  </a:cubicBezTo>
                  <a:lnTo>
                    <a:pt x="96" y="462"/>
                  </a:lnTo>
                  <a:cubicBezTo>
                    <a:pt x="0" y="596"/>
                    <a:pt x="29" y="778"/>
                    <a:pt x="163" y="864"/>
                  </a:cubicBezTo>
                  <a:lnTo>
                    <a:pt x="1378" y="1744"/>
                  </a:lnTo>
                  <a:cubicBezTo>
                    <a:pt x="1431" y="1782"/>
                    <a:pt x="1490" y="1801"/>
                    <a:pt x="1549" y="1801"/>
                  </a:cubicBezTo>
                  <a:cubicBezTo>
                    <a:pt x="1637" y="1801"/>
                    <a:pt x="1722" y="1758"/>
                    <a:pt x="1780" y="1677"/>
                  </a:cubicBezTo>
                  <a:lnTo>
                    <a:pt x="2029" y="1333"/>
                  </a:lnTo>
                  <a:cubicBezTo>
                    <a:pt x="2125" y="1199"/>
                    <a:pt x="2096" y="1026"/>
                    <a:pt x="1962" y="931"/>
                  </a:cubicBezTo>
                  <a:lnTo>
                    <a:pt x="747" y="50"/>
                  </a:lnTo>
                  <a:cubicBezTo>
                    <a:pt x="698" y="17"/>
                    <a:pt x="641" y="1"/>
                    <a:pt x="584" y="1"/>
                  </a:cubicBezTo>
                  <a:close/>
                </a:path>
              </a:pathLst>
            </a:custGeom>
            <a:solidFill>
              <a:srgbClr val="9F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6"/>
            <p:cNvSpPr/>
            <p:nvPr/>
          </p:nvSpPr>
          <p:spPr>
            <a:xfrm>
              <a:off x="4034604" y="2009561"/>
              <a:ext cx="55829" cy="47294"/>
            </a:xfrm>
            <a:custGeom>
              <a:avLst/>
              <a:gdLst/>
              <a:ahLst/>
              <a:cxnLst/>
              <a:rect l="l" t="t" r="r" b="b"/>
              <a:pathLst>
                <a:path w="2126" h="1801" extrusionOk="0">
                  <a:moveTo>
                    <a:pt x="1545" y="1"/>
                  </a:moveTo>
                  <a:cubicBezTo>
                    <a:pt x="1488" y="1"/>
                    <a:pt x="1430" y="17"/>
                    <a:pt x="1379" y="50"/>
                  </a:cubicBezTo>
                  <a:lnTo>
                    <a:pt x="163" y="931"/>
                  </a:lnTo>
                  <a:cubicBezTo>
                    <a:pt x="29" y="1026"/>
                    <a:pt x="0" y="1199"/>
                    <a:pt x="96" y="1333"/>
                  </a:cubicBezTo>
                  <a:lnTo>
                    <a:pt x="345" y="1677"/>
                  </a:lnTo>
                  <a:cubicBezTo>
                    <a:pt x="403" y="1758"/>
                    <a:pt x="492" y="1801"/>
                    <a:pt x="581" y="1801"/>
                  </a:cubicBezTo>
                  <a:cubicBezTo>
                    <a:pt x="639" y="1801"/>
                    <a:pt x="698" y="1782"/>
                    <a:pt x="747" y="1744"/>
                  </a:cubicBezTo>
                  <a:lnTo>
                    <a:pt x="1962" y="864"/>
                  </a:lnTo>
                  <a:cubicBezTo>
                    <a:pt x="2096" y="778"/>
                    <a:pt x="2125" y="596"/>
                    <a:pt x="2029" y="462"/>
                  </a:cubicBezTo>
                  <a:lnTo>
                    <a:pt x="1780" y="117"/>
                  </a:lnTo>
                  <a:cubicBezTo>
                    <a:pt x="1722" y="41"/>
                    <a:pt x="1635" y="1"/>
                    <a:pt x="1545" y="1"/>
                  </a:cubicBezTo>
                  <a:close/>
                </a:path>
              </a:pathLst>
            </a:custGeom>
            <a:solidFill>
              <a:srgbClr val="9F4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6"/>
            <p:cNvSpPr/>
            <p:nvPr/>
          </p:nvSpPr>
          <p:spPr>
            <a:xfrm>
              <a:off x="4133368" y="1970407"/>
              <a:ext cx="69642" cy="41753"/>
            </a:xfrm>
            <a:custGeom>
              <a:avLst/>
              <a:gdLst/>
              <a:ahLst/>
              <a:cxnLst/>
              <a:rect l="l" t="t" r="r" b="b"/>
              <a:pathLst>
                <a:path w="2652" h="1590" extrusionOk="0">
                  <a:moveTo>
                    <a:pt x="336" y="1"/>
                  </a:moveTo>
                  <a:cubicBezTo>
                    <a:pt x="154" y="1"/>
                    <a:pt x="1" y="144"/>
                    <a:pt x="1" y="335"/>
                  </a:cubicBezTo>
                  <a:lnTo>
                    <a:pt x="1" y="1254"/>
                  </a:lnTo>
                  <a:cubicBezTo>
                    <a:pt x="1" y="1446"/>
                    <a:pt x="154" y="1589"/>
                    <a:pt x="336" y="1589"/>
                  </a:cubicBezTo>
                  <a:lnTo>
                    <a:pt x="2317" y="1589"/>
                  </a:lnTo>
                  <a:cubicBezTo>
                    <a:pt x="2498" y="1589"/>
                    <a:pt x="2652" y="1446"/>
                    <a:pt x="2652" y="1254"/>
                  </a:cubicBezTo>
                  <a:lnTo>
                    <a:pt x="2652" y="335"/>
                  </a:lnTo>
                  <a:cubicBezTo>
                    <a:pt x="2652" y="144"/>
                    <a:pt x="2498" y="1"/>
                    <a:pt x="2317" y="1"/>
                  </a:cubicBezTo>
                  <a:close/>
                </a:path>
              </a:pathLst>
            </a:custGeom>
            <a:solidFill>
              <a:srgbClr val="F1C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6"/>
            <p:cNvSpPr/>
            <p:nvPr/>
          </p:nvSpPr>
          <p:spPr>
            <a:xfrm>
              <a:off x="4153719" y="2166674"/>
              <a:ext cx="28676" cy="28939"/>
            </a:xfrm>
            <a:custGeom>
              <a:avLst/>
              <a:gdLst/>
              <a:ahLst/>
              <a:cxnLst/>
              <a:rect l="l" t="t" r="r" b="b"/>
              <a:pathLst>
                <a:path w="1092" h="1102" extrusionOk="0">
                  <a:moveTo>
                    <a:pt x="546" y="1"/>
                  </a:moveTo>
                  <a:cubicBezTo>
                    <a:pt x="250" y="1"/>
                    <a:pt x="1" y="250"/>
                    <a:pt x="1" y="546"/>
                  </a:cubicBezTo>
                  <a:cubicBezTo>
                    <a:pt x="1" y="853"/>
                    <a:pt x="250" y="1101"/>
                    <a:pt x="546" y="1101"/>
                  </a:cubicBezTo>
                  <a:cubicBezTo>
                    <a:pt x="852" y="1101"/>
                    <a:pt x="1092" y="853"/>
                    <a:pt x="1092" y="546"/>
                  </a:cubicBezTo>
                  <a:cubicBezTo>
                    <a:pt x="1092" y="250"/>
                    <a:pt x="852" y="1"/>
                    <a:pt x="546" y="1"/>
                  </a:cubicBezTo>
                  <a:close/>
                </a:path>
              </a:pathLst>
            </a:custGeom>
            <a:solidFill>
              <a:srgbClr val="8351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26"/>
          <p:cNvGrpSpPr/>
          <p:nvPr/>
        </p:nvGrpSpPr>
        <p:grpSpPr>
          <a:xfrm>
            <a:off x="3468839" y="3669247"/>
            <a:ext cx="423090" cy="437149"/>
            <a:chOff x="3506939" y="3669247"/>
            <a:chExt cx="423090" cy="437149"/>
          </a:xfrm>
        </p:grpSpPr>
        <p:sp>
          <p:nvSpPr>
            <p:cNvPr id="1080" name="Google Shape;1080;p26"/>
            <p:cNvSpPr/>
            <p:nvPr/>
          </p:nvSpPr>
          <p:spPr>
            <a:xfrm>
              <a:off x="3575768" y="4002474"/>
              <a:ext cx="108701" cy="103922"/>
            </a:xfrm>
            <a:custGeom>
              <a:avLst/>
              <a:gdLst/>
              <a:ahLst/>
              <a:cxnLst/>
              <a:rect l="l" t="t" r="r" b="b"/>
              <a:pathLst>
                <a:path w="5845" h="5588" extrusionOk="0">
                  <a:moveTo>
                    <a:pt x="4394" y="1"/>
                  </a:moveTo>
                  <a:cubicBezTo>
                    <a:pt x="4053" y="1"/>
                    <a:pt x="3711" y="132"/>
                    <a:pt x="3448" y="395"/>
                  </a:cubicBezTo>
                  <a:lnTo>
                    <a:pt x="505" y="3338"/>
                  </a:lnTo>
                  <a:cubicBezTo>
                    <a:pt x="0" y="3843"/>
                    <a:pt x="0" y="4684"/>
                    <a:pt x="505" y="5210"/>
                  </a:cubicBezTo>
                  <a:cubicBezTo>
                    <a:pt x="768" y="5462"/>
                    <a:pt x="1109" y="5588"/>
                    <a:pt x="1451" y="5588"/>
                  </a:cubicBezTo>
                  <a:cubicBezTo>
                    <a:pt x="1792" y="5588"/>
                    <a:pt x="2134" y="5462"/>
                    <a:pt x="2397" y="5210"/>
                  </a:cubicBezTo>
                  <a:lnTo>
                    <a:pt x="5340" y="2266"/>
                  </a:lnTo>
                  <a:cubicBezTo>
                    <a:pt x="5845" y="1762"/>
                    <a:pt x="5845" y="921"/>
                    <a:pt x="5340" y="395"/>
                  </a:cubicBezTo>
                  <a:cubicBezTo>
                    <a:pt x="5078" y="132"/>
                    <a:pt x="4736" y="1"/>
                    <a:pt x="4394" y="1"/>
                  </a:cubicBezTo>
                  <a:close/>
                </a:path>
              </a:pathLst>
            </a:custGeom>
            <a:solidFill>
              <a:srgbClr val="A72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6"/>
            <p:cNvSpPr/>
            <p:nvPr/>
          </p:nvSpPr>
          <p:spPr>
            <a:xfrm>
              <a:off x="3752498" y="4002474"/>
              <a:ext cx="109092" cy="103922"/>
            </a:xfrm>
            <a:custGeom>
              <a:avLst/>
              <a:gdLst/>
              <a:ahLst/>
              <a:cxnLst/>
              <a:rect l="l" t="t" r="r" b="b"/>
              <a:pathLst>
                <a:path w="5866" h="5588" extrusionOk="0">
                  <a:moveTo>
                    <a:pt x="1453" y="1"/>
                  </a:moveTo>
                  <a:cubicBezTo>
                    <a:pt x="1114" y="1"/>
                    <a:pt x="778" y="132"/>
                    <a:pt x="526" y="395"/>
                  </a:cubicBezTo>
                  <a:cubicBezTo>
                    <a:pt x="0" y="921"/>
                    <a:pt x="0" y="1762"/>
                    <a:pt x="526" y="2266"/>
                  </a:cubicBezTo>
                  <a:lnTo>
                    <a:pt x="3469" y="5210"/>
                  </a:lnTo>
                  <a:cubicBezTo>
                    <a:pt x="3732" y="5462"/>
                    <a:pt x="4074" y="5588"/>
                    <a:pt x="4413" y="5588"/>
                  </a:cubicBezTo>
                  <a:cubicBezTo>
                    <a:pt x="4752" y="5588"/>
                    <a:pt x="5088" y="5462"/>
                    <a:pt x="5340" y="5210"/>
                  </a:cubicBezTo>
                  <a:cubicBezTo>
                    <a:pt x="5866" y="4684"/>
                    <a:pt x="5866" y="3843"/>
                    <a:pt x="5340" y="3338"/>
                  </a:cubicBezTo>
                  <a:lnTo>
                    <a:pt x="2397" y="395"/>
                  </a:lnTo>
                  <a:cubicBezTo>
                    <a:pt x="2134" y="132"/>
                    <a:pt x="1792" y="1"/>
                    <a:pt x="1453" y="1"/>
                  </a:cubicBezTo>
                  <a:close/>
                </a:path>
              </a:pathLst>
            </a:custGeom>
            <a:solidFill>
              <a:srgbClr val="A72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6"/>
            <p:cNvSpPr/>
            <p:nvPr/>
          </p:nvSpPr>
          <p:spPr>
            <a:xfrm>
              <a:off x="3567938" y="3781073"/>
              <a:ext cx="301091" cy="301091"/>
            </a:xfrm>
            <a:custGeom>
              <a:avLst/>
              <a:gdLst/>
              <a:ahLst/>
              <a:cxnLst/>
              <a:rect l="l" t="t" r="r" b="b"/>
              <a:pathLst>
                <a:path w="16190" h="16190" extrusionOk="0">
                  <a:moveTo>
                    <a:pt x="8095" y="1"/>
                  </a:moveTo>
                  <a:cubicBezTo>
                    <a:pt x="3638" y="1"/>
                    <a:pt x="1" y="3617"/>
                    <a:pt x="1" y="8095"/>
                  </a:cubicBezTo>
                  <a:cubicBezTo>
                    <a:pt x="1" y="12573"/>
                    <a:pt x="3638" y="16189"/>
                    <a:pt x="8095" y="16189"/>
                  </a:cubicBezTo>
                  <a:cubicBezTo>
                    <a:pt x="12573" y="16189"/>
                    <a:pt x="16189" y="12573"/>
                    <a:pt x="16189" y="8095"/>
                  </a:cubicBezTo>
                  <a:cubicBezTo>
                    <a:pt x="16189" y="3617"/>
                    <a:pt x="12573" y="1"/>
                    <a:pt x="8095" y="1"/>
                  </a:cubicBezTo>
                  <a:close/>
                </a:path>
              </a:pathLst>
            </a:custGeom>
            <a:solidFill>
              <a:srgbClr val="FF9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6"/>
            <p:cNvSpPr/>
            <p:nvPr/>
          </p:nvSpPr>
          <p:spPr>
            <a:xfrm>
              <a:off x="3594439" y="3809843"/>
              <a:ext cx="259342" cy="243869"/>
            </a:xfrm>
            <a:custGeom>
              <a:avLst/>
              <a:gdLst/>
              <a:ahLst/>
              <a:cxnLst/>
              <a:rect l="l" t="t" r="r" b="b"/>
              <a:pathLst>
                <a:path w="13945" h="13113" extrusionOk="0">
                  <a:moveTo>
                    <a:pt x="6722" y="1"/>
                  </a:moveTo>
                  <a:cubicBezTo>
                    <a:pt x="3431" y="1"/>
                    <a:pt x="257" y="2483"/>
                    <a:pt x="131" y="6338"/>
                  </a:cubicBezTo>
                  <a:cubicBezTo>
                    <a:pt x="1" y="10371"/>
                    <a:pt x="3274" y="13112"/>
                    <a:pt x="6717" y="13112"/>
                  </a:cubicBezTo>
                  <a:cubicBezTo>
                    <a:pt x="8264" y="13112"/>
                    <a:pt x="9846" y="12559"/>
                    <a:pt x="11169" y="11321"/>
                  </a:cubicBezTo>
                  <a:cubicBezTo>
                    <a:pt x="13818" y="8861"/>
                    <a:pt x="13944" y="4698"/>
                    <a:pt x="11464" y="2091"/>
                  </a:cubicBezTo>
                  <a:cubicBezTo>
                    <a:pt x="10113" y="648"/>
                    <a:pt x="8402" y="1"/>
                    <a:pt x="6722" y="1"/>
                  </a:cubicBezTo>
                  <a:close/>
                </a:path>
              </a:pathLst>
            </a:custGeom>
            <a:solidFill>
              <a:srgbClr val="FFB2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6"/>
            <p:cNvSpPr/>
            <p:nvPr/>
          </p:nvSpPr>
          <p:spPr>
            <a:xfrm>
              <a:off x="3553860" y="3669247"/>
              <a:ext cx="329638" cy="88393"/>
            </a:xfrm>
            <a:custGeom>
              <a:avLst/>
              <a:gdLst/>
              <a:ahLst/>
              <a:cxnLst/>
              <a:rect l="l" t="t" r="r" b="b"/>
              <a:pathLst>
                <a:path w="17725" h="4753" extrusionOk="0">
                  <a:moveTo>
                    <a:pt x="7002" y="1"/>
                  </a:moveTo>
                  <a:cubicBezTo>
                    <a:pt x="5677" y="22"/>
                    <a:pt x="4458" y="716"/>
                    <a:pt x="3785" y="1851"/>
                  </a:cubicBezTo>
                  <a:lnTo>
                    <a:pt x="3491" y="2355"/>
                  </a:lnTo>
                  <a:cubicBezTo>
                    <a:pt x="3196" y="2818"/>
                    <a:pt x="2692" y="3112"/>
                    <a:pt x="2124" y="3112"/>
                  </a:cubicBezTo>
                  <a:lnTo>
                    <a:pt x="1094" y="3112"/>
                  </a:lnTo>
                  <a:cubicBezTo>
                    <a:pt x="1" y="3112"/>
                    <a:pt x="1" y="4752"/>
                    <a:pt x="1094" y="4752"/>
                  </a:cubicBezTo>
                  <a:lnTo>
                    <a:pt x="2124" y="4752"/>
                  </a:lnTo>
                  <a:cubicBezTo>
                    <a:pt x="3260" y="4752"/>
                    <a:pt x="4311" y="4164"/>
                    <a:pt x="4899" y="3196"/>
                  </a:cubicBezTo>
                  <a:lnTo>
                    <a:pt x="5194" y="2692"/>
                  </a:lnTo>
                  <a:cubicBezTo>
                    <a:pt x="5572" y="2040"/>
                    <a:pt x="6266" y="1662"/>
                    <a:pt x="7002" y="1662"/>
                  </a:cubicBezTo>
                  <a:lnTo>
                    <a:pt x="10450" y="1662"/>
                  </a:lnTo>
                  <a:cubicBezTo>
                    <a:pt x="11186" y="1662"/>
                    <a:pt x="11880" y="2040"/>
                    <a:pt x="12258" y="2671"/>
                  </a:cubicBezTo>
                  <a:lnTo>
                    <a:pt x="12552" y="3175"/>
                  </a:lnTo>
                  <a:cubicBezTo>
                    <a:pt x="13141" y="4143"/>
                    <a:pt x="14192" y="4752"/>
                    <a:pt x="15328" y="4752"/>
                  </a:cubicBezTo>
                  <a:lnTo>
                    <a:pt x="16631" y="4752"/>
                  </a:lnTo>
                  <a:cubicBezTo>
                    <a:pt x="17724" y="4752"/>
                    <a:pt x="17724" y="3112"/>
                    <a:pt x="16631" y="3112"/>
                  </a:cubicBezTo>
                  <a:lnTo>
                    <a:pt x="15328" y="3112"/>
                  </a:lnTo>
                  <a:cubicBezTo>
                    <a:pt x="14781" y="3112"/>
                    <a:pt x="14255" y="2818"/>
                    <a:pt x="13982" y="2355"/>
                  </a:cubicBezTo>
                  <a:lnTo>
                    <a:pt x="13688" y="1851"/>
                  </a:lnTo>
                  <a:cubicBezTo>
                    <a:pt x="12994" y="716"/>
                    <a:pt x="11774" y="22"/>
                    <a:pt x="10450" y="1"/>
                  </a:cubicBezTo>
                  <a:close/>
                </a:path>
              </a:pathLst>
            </a:custGeom>
            <a:solidFill>
              <a:srgbClr val="FF7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6"/>
            <p:cNvSpPr/>
            <p:nvPr/>
          </p:nvSpPr>
          <p:spPr>
            <a:xfrm>
              <a:off x="3561689" y="3777465"/>
              <a:ext cx="86031" cy="83483"/>
            </a:xfrm>
            <a:custGeom>
              <a:avLst/>
              <a:gdLst/>
              <a:ahLst/>
              <a:cxnLst/>
              <a:rect l="l" t="t" r="r" b="b"/>
              <a:pathLst>
                <a:path w="4626" h="4489" extrusionOk="0">
                  <a:moveTo>
                    <a:pt x="865" y="0"/>
                  </a:moveTo>
                  <a:cubicBezTo>
                    <a:pt x="663" y="0"/>
                    <a:pt x="463" y="79"/>
                    <a:pt x="316" y="237"/>
                  </a:cubicBezTo>
                  <a:cubicBezTo>
                    <a:pt x="0" y="552"/>
                    <a:pt x="0" y="1057"/>
                    <a:pt x="316" y="1351"/>
                  </a:cubicBezTo>
                  <a:lnTo>
                    <a:pt x="3196" y="4252"/>
                  </a:lnTo>
                  <a:cubicBezTo>
                    <a:pt x="3354" y="4410"/>
                    <a:pt x="3559" y="4489"/>
                    <a:pt x="3764" y="4489"/>
                  </a:cubicBezTo>
                  <a:cubicBezTo>
                    <a:pt x="3969" y="4489"/>
                    <a:pt x="4174" y="4410"/>
                    <a:pt x="4331" y="4252"/>
                  </a:cubicBezTo>
                  <a:cubicBezTo>
                    <a:pt x="4626" y="3937"/>
                    <a:pt x="4626" y="3432"/>
                    <a:pt x="4331" y="3117"/>
                  </a:cubicBezTo>
                  <a:lnTo>
                    <a:pt x="1430" y="237"/>
                  </a:lnTo>
                  <a:cubicBezTo>
                    <a:pt x="1272" y="79"/>
                    <a:pt x="1067" y="0"/>
                    <a:pt x="865" y="0"/>
                  </a:cubicBezTo>
                  <a:close/>
                </a:path>
              </a:pathLst>
            </a:custGeom>
            <a:solidFill>
              <a:srgbClr val="C84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6"/>
            <p:cNvSpPr/>
            <p:nvPr/>
          </p:nvSpPr>
          <p:spPr>
            <a:xfrm>
              <a:off x="3789247" y="3777465"/>
              <a:ext cx="86422" cy="83483"/>
            </a:xfrm>
            <a:custGeom>
              <a:avLst/>
              <a:gdLst/>
              <a:ahLst/>
              <a:cxnLst/>
              <a:rect l="l" t="t" r="r" b="b"/>
              <a:pathLst>
                <a:path w="4647" h="4489" extrusionOk="0">
                  <a:moveTo>
                    <a:pt x="3766" y="0"/>
                  </a:moveTo>
                  <a:cubicBezTo>
                    <a:pt x="3564" y="0"/>
                    <a:pt x="3364" y="79"/>
                    <a:pt x="3217" y="237"/>
                  </a:cubicBezTo>
                  <a:lnTo>
                    <a:pt x="316" y="3117"/>
                  </a:lnTo>
                  <a:cubicBezTo>
                    <a:pt x="0" y="3432"/>
                    <a:pt x="0" y="3937"/>
                    <a:pt x="316" y="4252"/>
                  </a:cubicBezTo>
                  <a:cubicBezTo>
                    <a:pt x="473" y="4410"/>
                    <a:pt x="678" y="4489"/>
                    <a:pt x="883" y="4489"/>
                  </a:cubicBezTo>
                  <a:cubicBezTo>
                    <a:pt x="1088" y="4489"/>
                    <a:pt x="1293" y="4410"/>
                    <a:pt x="1451" y="4252"/>
                  </a:cubicBezTo>
                  <a:lnTo>
                    <a:pt x="4331" y="1351"/>
                  </a:lnTo>
                  <a:cubicBezTo>
                    <a:pt x="4647" y="1057"/>
                    <a:pt x="4647" y="552"/>
                    <a:pt x="4331" y="237"/>
                  </a:cubicBezTo>
                  <a:cubicBezTo>
                    <a:pt x="4174" y="79"/>
                    <a:pt x="3969" y="0"/>
                    <a:pt x="3766" y="0"/>
                  </a:cubicBezTo>
                  <a:close/>
                </a:path>
              </a:pathLst>
            </a:custGeom>
            <a:solidFill>
              <a:srgbClr val="C84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6"/>
            <p:cNvSpPr/>
            <p:nvPr/>
          </p:nvSpPr>
          <p:spPr>
            <a:xfrm>
              <a:off x="3700872" y="3840119"/>
              <a:ext cx="32862" cy="117312"/>
            </a:xfrm>
            <a:custGeom>
              <a:avLst/>
              <a:gdLst/>
              <a:ahLst/>
              <a:cxnLst/>
              <a:rect l="l" t="t" r="r" b="b"/>
              <a:pathLst>
                <a:path w="1767" h="6308" extrusionOk="0">
                  <a:moveTo>
                    <a:pt x="884" y="0"/>
                  </a:moveTo>
                  <a:cubicBezTo>
                    <a:pt x="379" y="0"/>
                    <a:pt x="1" y="400"/>
                    <a:pt x="1" y="883"/>
                  </a:cubicBezTo>
                  <a:lnTo>
                    <a:pt x="1" y="5425"/>
                  </a:lnTo>
                  <a:cubicBezTo>
                    <a:pt x="1" y="5908"/>
                    <a:pt x="379" y="6308"/>
                    <a:pt x="884" y="6308"/>
                  </a:cubicBezTo>
                  <a:cubicBezTo>
                    <a:pt x="1367" y="6308"/>
                    <a:pt x="1746" y="5908"/>
                    <a:pt x="1767" y="5425"/>
                  </a:cubicBezTo>
                  <a:lnTo>
                    <a:pt x="1767" y="883"/>
                  </a:lnTo>
                  <a:cubicBezTo>
                    <a:pt x="1746" y="400"/>
                    <a:pt x="1367" y="21"/>
                    <a:pt x="884" y="0"/>
                  </a:cubicBezTo>
                  <a:close/>
                </a:path>
              </a:pathLst>
            </a:custGeom>
            <a:solidFill>
              <a:srgbClr val="C84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6"/>
            <p:cNvSpPr/>
            <p:nvPr/>
          </p:nvSpPr>
          <p:spPr>
            <a:xfrm>
              <a:off x="3699310" y="3925351"/>
              <a:ext cx="80954" cy="77830"/>
            </a:xfrm>
            <a:custGeom>
              <a:avLst/>
              <a:gdLst/>
              <a:ahLst/>
              <a:cxnLst/>
              <a:rect l="l" t="t" r="r" b="b"/>
              <a:pathLst>
                <a:path w="4353" h="4185" extrusionOk="0">
                  <a:moveTo>
                    <a:pt x="957" y="1"/>
                  </a:moveTo>
                  <a:cubicBezTo>
                    <a:pt x="731" y="1"/>
                    <a:pt x="505" y="85"/>
                    <a:pt x="337" y="253"/>
                  </a:cubicBezTo>
                  <a:cubicBezTo>
                    <a:pt x="1" y="589"/>
                    <a:pt x="1" y="1157"/>
                    <a:pt x="337" y="1493"/>
                  </a:cubicBezTo>
                  <a:lnTo>
                    <a:pt x="2776" y="3932"/>
                  </a:lnTo>
                  <a:cubicBezTo>
                    <a:pt x="2944" y="4100"/>
                    <a:pt x="3170" y="4185"/>
                    <a:pt x="3396" y="4185"/>
                  </a:cubicBezTo>
                  <a:cubicBezTo>
                    <a:pt x="3622" y="4185"/>
                    <a:pt x="3848" y="4100"/>
                    <a:pt x="4016" y="3932"/>
                  </a:cubicBezTo>
                  <a:cubicBezTo>
                    <a:pt x="4353" y="3596"/>
                    <a:pt x="4353" y="3028"/>
                    <a:pt x="4016" y="2692"/>
                  </a:cubicBezTo>
                  <a:lnTo>
                    <a:pt x="1578" y="253"/>
                  </a:lnTo>
                  <a:cubicBezTo>
                    <a:pt x="1409" y="85"/>
                    <a:pt x="1183" y="1"/>
                    <a:pt x="957" y="1"/>
                  </a:cubicBezTo>
                  <a:close/>
                </a:path>
              </a:pathLst>
            </a:custGeom>
            <a:solidFill>
              <a:srgbClr val="A72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6"/>
            <p:cNvSpPr/>
            <p:nvPr/>
          </p:nvSpPr>
          <p:spPr>
            <a:xfrm>
              <a:off x="3526503" y="3724090"/>
              <a:ext cx="96204" cy="76454"/>
            </a:xfrm>
            <a:custGeom>
              <a:avLst/>
              <a:gdLst/>
              <a:ahLst/>
              <a:cxnLst/>
              <a:rect l="l" t="t" r="r" b="b"/>
              <a:pathLst>
                <a:path w="5173" h="4111" extrusionOk="0">
                  <a:moveTo>
                    <a:pt x="2313" y="0"/>
                  </a:moveTo>
                  <a:cubicBezTo>
                    <a:pt x="1530" y="0"/>
                    <a:pt x="746" y="300"/>
                    <a:pt x="147" y="899"/>
                  </a:cubicBezTo>
                  <a:lnTo>
                    <a:pt x="42" y="983"/>
                  </a:lnTo>
                  <a:cubicBezTo>
                    <a:pt x="0" y="1866"/>
                    <a:pt x="315" y="2728"/>
                    <a:pt x="946" y="3359"/>
                  </a:cubicBezTo>
                  <a:lnTo>
                    <a:pt x="1241" y="3653"/>
                  </a:lnTo>
                  <a:cubicBezTo>
                    <a:pt x="1545" y="3958"/>
                    <a:pt x="1940" y="4111"/>
                    <a:pt x="2334" y="4111"/>
                  </a:cubicBezTo>
                  <a:cubicBezTo>
                    <a:pt x="2728" y="4111"/>
                    <a:pt x="3122" y="3958"/>
                    <a:pt x="3427" y="3653"/>
                  </a:cubicBezTo>
                  <a:lnTo>
                    <a:pt x="5172" y="1908"/>
                  </a:lnTo>
                  <a:cubicBezTo>
                    <a:pt x="5109" y="1635"/>
                    <a:pt x="4983" y="1404"/>
                    <a:pt x="4773" y="1194"/>
                  </a:cubicBezTo>
                  <a:lnTo>
                    <a:pt x="4478" y="899"/>
                  </a:lnTo>
                  <a:cubicBezTo>
                    <a:pt x="3879" y="300"/>
                    <a:pt x="3096" y="0"/>
                    <a:pt x="2313" y="0"/>
                  </a:cubicBezTo>
                  <a:close/>
                </a:path>
              </a:pathLst>
            </a:custGeom>
            <a:solidFill>
              <a:srgbClr val="A72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6"/>
            <p:cNvSpPr/>
            <p:nvPr/>
          </p:nvSpPr>
          <p:spPr>
            <a:xfrm>
              <a:off x="3810745" y="3724295"/>
              <a:ext cx="119283" cy="111231"/>
            </a:xfrm>
            <a:custGeom>
              <a:avLst/>
              <a:gdLst/>
              <a:ahLst/>
              <a:cxnLst/>
              <a:rect l="l" t="t" r="r" b="b"/>
              <a:pathLst>
                <a:path w="6414" h="5981" extrusionOk="0">
                  <a:moveTo>
                    <a:pt x="3077" y="1"/>
                  </a:moveTo>
                  <a:cubicBezTo>
                    <a:pt x="2281" y="1"/>
                    <a:pt x="1496" y="306"/>
                    <a:pt x="905" y="909"/>
                  </a:cubicBezTo>
                  <a:lnTo>
                    <a:pt x="610" y="1204"/>
                  </a:lnTo>
                  <a:cubicBezTo>
                    <a:pt x="1" y="1792"/>
                    <a:pt x="1" y="2780"/>
                    <a:pt x="610" y="3369"/>
                  </a:cubicBezTo>
                  <a:lnTo>
                    <a:pt x="2755" y="5535"/>
                  </a:lnTo>
                  <a:cubicBezTo>
                    <a:pt x="3041" y="5821"/>
                    <a:pt x="3434" y="5980"/>
                    <a:pt x="3835" y="5980"/>
                  </a:cubicBezTo>
                  <a:cubicBezTo>
                    <a:pt x="4023" y="5980"/>
                    <a:pt x="4213" y="5945"/>
                    <a:pt x="4395" y="5871"/>
                  </a:cubicBezTo>
                  <a:cubicBezTo>
                    <a:pt x="4605" y="5787"/>
                    <a:pt x="4773" y="5682"/>
                    <a:pt x="4920" y="5535"/>
                  </a:cubicBezTo>
                  <a:lnTo>
                    <a:pt x="5236" y="5219"/>
                  </a:lnTo>
                  <a:cubicBezTo>
                    <a:pt x="6413" y="4021"/>
                    <a:pt x="6413" y="2087"/>
                    <a:pt x="5236" y="909"/>
                  </a:cubicBezTo>
                  <a:cubicBezTo>
                    <a:pt x="5089" y="762"/>
                    <a:pt x="4941" y="636"/>
                    <a:pt x="4794" y="510"/>
                  </a:cubicBezTo>
                  <a:cubicBezTo>
                    <a:pt x="4266" y="169"/>
                    <a:pt x="3668" y="1"/>
                    <a:pt x="3077" y="1"/>
                  </a:cubicBezTo>
                  <a:close/>
                </a:path>
              </a:pathLst>
            </a:custGeom>
            <a:solidFill>
              <a:srgbClr val="A72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6"/>
            <p:cNvSpPr/>
            <p:nvPr/>
          </p:nvSpPr>
          <p:spPr>
            <a:xfrm>
              <a:off x="3506939" y="3724090"/>
              <a:ext cx="118502" cy="111361"/>
            </a:xfrm>
            <a:custGeom>
              <a:avLst/>
              <a:gdLst/>
              <a:ahLst/>
              <a:cxnLst/>
              <a:rect l="l" t="t" r="r" b="b"/>
              <a:pathLst>
                <a:path w="6372" h="5988" extrusionOk="0">
                  <a:moveTo>
                    <a:pt x="3365" y="0"/>
                  </a:moveTo>
                  <a:cubicBezTo>
                    <a:pt x="2582" y="0"/>
                    <a:pt x="1798" y="300"/>
                    <a:pt x="1199" y="899"/>
                  </a:cubicBezTo>
                  <a:lnTo>
                    <a:pt x="1094" y="983"/>
                  </a:lnTo>
                  <a:cubicBezTo>
                    <a:pt x="1" y="2203"/>
                    <a:pt x="43" y="4074"/>
                    <a:pt x="1199" y="5230"/>
                  </a:cubicBezTo>
                  <a:lnTo>
                    <a:pt x="1494" y="5546"/>
                  </a:lnTo>
                  <a:cubicBezTo>
                    <a:pt x="1798" y="5840"/>
                    <a:pt x="2193" y="5987"/>
                    <a:pt x="2587" y="5987"/>
                  </a:cubicBezTo>
                  <a:cubicBezTo>
                    <a:pt x="2981" y="5987"/>
                    <a:pt x="3375" y="5840"/>
                    <a:pt x="3680" y="5546"/>
                  </a:cubicBezTo>
                  <a:lnTo>
                    <a:pt x="5825" y="3380"/>
                  </a:lnTo>
                  <a:cubicBezTo>
                    <a:pt x="6224" y="3002"/>
                    <a:pt x="6371" y="2434"/>
                    <a:pt x="6224" y="1908"/>
                  </a:cubicBezTo>
                  <a:cubicBezTo>
                    <a:pt x="6161" y="1635"/>
                    <a:pt x="6035" y="1404"/>
                    <a:pt x="5825" y="1215"/>
                  </a:cubicBezTo>
                  <a:lnTo>
                    <a:pt x="5530" y="899"/>
                  </a:lnTo>
                  <a:cubicBezTo>
                    <a:pt x="4931" y="300"/>
                    <a:pt x="4148" y="0"/>
                    <a:pt x="3365" y="0"/>
                  </a:cubicBezTo>
                  <a:close/>
                </a:path>
              </a:pathLst>
            </a:custGeom>
            <a:solidFill>
              <a:srgbClr val="A72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7"/>
          <p:cNvSpPr/>
          <p:nvPr/>
        </p:nvSpPr>
        <p:spPr>
          <a:xfrm>
            <a:off x="1452088" y="2716788"/>
            <a:ext cx="607500" cy="607500"/>
          </a:xfrm>
          <a:prstGeom prst="pie">
            <a:avLst>
              <a:gd name="adj1" fmla="val 16183863"/>
              <a:gd name="adj2" fmla="val 18009203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27"/>
          <p:cNvSpPr/>
          <p:nvPr/>
        </p:nvSpPr>
        <p:spPr>
          <a:xfrm>
            <a:off x="2871481" y="2717788"/>
            <a:ext cx="607500" cy="607500"/>
          </a:xfrm>
          <a:prstGeom prst="pie">
            <a:avLst>
              <a:gd name="adj1" fmla="val 16183863"/>
              <a:gd name="adj2" fmla="val 19790582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27"/>
          <p:cNvSpPr/>
          <p:nvPr/>
        </p:nvSpPr>
        <p:spPr>
          <a:xfrm>
            <a:off x="4286238" y="2716081"/>
            <a:ext cx="607500" cy="607500"/>
          </a:xfrm>
          <a:prstGeom prst="pie">
            <a:avLst>
              <a:gd name="adj1" fmla="val 16183863"/>
              <a:gd name="adj2" fmla="val 21558794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27"/>
          <p:cNvSpPr/>
          <p:nvPr/>
        </p:nvSpPr>
        <p:spPr>
          <a:xfrm>
            <a:off x="5704383" y="2717292"/>
            <a:ext cx="607500" cy="607500"/>
          </a:xfrm>
          <a:prstGeom prst="pie">
            <a:avLst>
              <a:gd name="adj1" fmla="val 16183863"/>
              <a:gd name="adj2" fmla="val 1822493"/>
            </a:avLst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27"/>
          <p:cNvSpPr/>
          <p:nvPr/>
        </p:nvSpPr>
        <p:spPr>
          <a:xfrm>
            <a:off x="7078394" y="2718788"/>
            <a:ext cx="607500" cy="607500"/>
          </a:xfrm>
          <a:prstGeom prst="pie">
            <a:avLst>
              <a:gd name="adj1" fmla="val 16183863"/>
              <a:gd name="adj2" fmla="val 3547119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27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1102" name="Google Shape;1102;p27"/>
          <p:cNvSpPr txBox="1"/>
          <p:nvPr/>
        </p:nvSpPr>
        <p:spPr>
          <a:xfrm>
            <a:off x="2190216" y="1270525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3" name="Google Shape;1103;p27"/>
          <p:cNvSpPr txBox="1"/>
          <p:nvPr/>
        </p:nvSpPr>
        <p:spPr>
          <a:xfrm>
            <a:off x="2128416" y="1558250"/>
            <a:ext cx="2089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very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27"/>
          <p:cNvSpPr txBox="1"/>
          <p:nvPr/>
        </p:nvSpPr>
        <p:spPr>
          <a:xfrm>
            <a:off x="5019140" y="1270525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5" name="Google Shape;1105;p27"/>
          <p:cNvSpPr txBox="1"/>
          <p:nvPr/>
        </p:nvSpPr>
        <p:spPr>
          <a:xfrm>
            <a:off x="4957340" y="1558250"/>
            <a:ext cx="2089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object in the Solar System and also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27"/>
          <p:cNvSpPr txBox="1"/>
          <p:nvPr/>
        </p:nvSpPr>
        <p:spPr>
          <a:xfrm>
            <a:off x="773834" y="3692363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7" name="Google Shape;1107;p27"/>
          <p:cNvSpPr txBox="1"/>
          <p:nvPr/>
        </p:nvSpPr>
        <p:spPr>
          <a:xfrm>
            <a:off x="711134" y="3980100"/>
            <a:ext cx="2089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one. It’s made mostly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27"/>
          <p:cNvSpPr txBox="1"/>
          <p:nvPr/>
        </p:nvSpPr>
        <p:spPr>
          <a:xfrm>
            <a:off x="3611966" y="374476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09" name="Google Shape;1109;p27"/>
          <p:cNvSpPr txBox="1"/>
          <p:nvPr/>
        </p:nvSpPr>
        <p:spPr>
          <a:xfrm>
            <a:off x="3550166" y="4029425"/>
            <a:ext cx="2089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27"/>
          <p:cNvSpPr txBox="1"/>
          <p:nvPr/>
        </p:nvSpPr>
        <p:spPr>
          <a:xfrm>
            <a:off x="6405466" y="3744763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9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11" name="Google Shape;1111;p27"/>
          <p:cNvSpPr txBox="1"/>
          <p:nvPr/>
        </p:nvSpPr>
        <p:spPr>
          <a:xfrm>
            <a:off x="6343666" y="4029425"/>
            <a:ext cx="20892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small and the closest to the Sun. It was named after a Roman deity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27"/>
          <p:cNvSpPr/>
          <p:nvPr/>
        </p:nvSpPr>
        <p:spPr>
          <a:xfrm>
            <a:off x="6694615" y="2306364"/>
            <a:ext cx="1403061" cy="701962"/>
          </a:xfrm>
          <a:custGeom>
            <a:avLst/>
            <a:gdLst/>
            <a:ahLst/>
            <a:cxnLst/>
            <a:rect l="l" t="t" r="r" b="b"/>
            <a:pathLst>
              <a:path w="44066" h="22050" fill="none" extrusionOk="0">
                <a:moveTo>
                  <a:pt x="1" y="22050"/>
                </a:moveTo>
                <a:cubicBezTo>
                  <a:pt x="1" y="9874"/>
                  <a:pt x="9874" y="1"/>
                  <a:pt x="22050" y="1"/>
                </a:cubicBezTo>
                <a:cubicBezTo>
                  <a:pt x="34192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7"/>
          <p:cNvSpPr/>
          <p:nvPr/>
        </p:nvSpPr>
        <p:spPr>
          <a:xfrm>
            <a:off x="6845434" y="2482138"/>
            <a:ext cx="1076988" cy="1075768"/>
          </a:xfrm>
          <a:custGeom>
            <a:avLst/>
            <a:gdLst/>
            <a:ahLst/>
            <a:cxnLst/>
            <a:rect l="l" t="t" r="r" b="b"/>
            <a:pathLst>
              <a:path w="33825" h="33792" extrusionOk="0">
                <a:moveTo>
                  <a:pt x="16912" y="1835"/>
                </a:moveTo>
                <a:cubicBezTo>
                  <a:pt x="25218" y="1835"/>
                  <a:pt x="31956" y="8573"/>
                  <a:pt x="31956" y="16879"/>
                </a:cubicBezTo>
                <a:cubicBezTo>
                  <a:pt x="31956" y="25185"/>
                  <a:pt x="25218" y="31923"/>
                  <a:pt x="16912" y="31923"/>
                </a:cubicBezTo>
                <a:cubicBezTo>
                  <a:pt x="8606" y="31923"/>
                  <a:pt x="1868" y="25185"/>
                  <a:pt x="1868" y="16879"/>
                </a:cubicBezTo>
                <a:cubicBezTo>
                  <a:pt x="1868" y="8573"/>
                  <a:pt x="8606" y="1835"/>
                  <a:pt x="16912" y="1835"/>
                </a:cubicBezTo>
                <a:close/>
                <a:moveTo>
                  <a:pt x="16912" y="1"/>
                </a:moveTo>
                <a:cubicBezTo>
                  <a:pt x="7572" y="1"/>
                  <a:pt x="0" y="7539"/>
                  <a:pt x="0" y="16879"/>
                </a:cubicBezTo>
                <a:cubicBezTo>
                  <a:pt x="0" y="26219"/>
                  <a:pt x="7572" y="33791"/>
                  <a:pt x="16912" y="33791"/>
                </a:cubicBezTo>
                <a:cubicBezTo>
                  <a:pt x="26252" y="33791"/>
                  <a:pt x="33824" y="26219"/>
                  <a:pt x="33824" y="16879"/>
                </a:cubicBezTo>
                <a:cubicBezTo>
                  <a:pt x="33824" y="7539"/>
                  <a:pt x="26252" y="1"/>
                  <a:pt x="1691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27"/>
          <p:cNvSpPr/>
          <p:nvPr/>
        </p:nvSpPr>
        <p:spPr>
          <a:xfrm rot="10800000">
            <a:off x="5291565" y="3007343"/>
            <a:ext cx="1403061" cy="701962"/>
          </a:xfrm>
          <a:custGeom>
            <a:avLst/>
            <a:gdLst/>
            <a:ahLst/>
            <a:cxnLst/>
            <a:rect l="l" t="t" r="r" b="b"/>
            <a:pathLst>
              <a:path w="44066" h="22050" fill="none" extrusionOk="0">
                <a:moveTo>
                  <a:pt x="1" y="22050"/>
                </a:moveTo>
                <a:cubicBezTo>
                  <a:pt x="1" y="9874"/>
                  <a:pt x="9874" y="1"/>
                  <a:pt x="22050" y="1"/>
                </a:cubicBezTo>
                <a:cubicBezTo>
                  <a:pt x="34192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27"/>
          <p:cNvSpPr/>
          <p:nvPr/>
        </p:nvSpPr>
        <p:spPr>
          <a:xfrm rot="10800000">
            <a:off x="3888576" y="2306374"/>
            <a:ext cx="1403061" cy="700911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5" y="1"/>
                </a:moveTo>
                <a:cubicBezTo>
                  <a:pt x="44065" y="12176"/>
                  <a:pt x="34191" y="22016"/>
                  <a:pt x="22049" y="22016"/>
                </a:cubicBezTo>
                <a:cubicBezTo>
                  <a:pt x="9874" y="22016"/>
                  <a:pt x="0" y="12176"/>
                  <a:pt x="0" y="1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27"/>
          <p:cNvSpPr/>
          <p:nvPr/>
        </p:nvSpPr>
        <p:spPr>
          <a:xfrm rot="10800000">
            <a:off x="2485620" y="3007343"/>
            <a:ext cx="1403030" cy="701962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7"/>
          <p:cNvSpPr/>
          <p:nvPr/>
        </p:nvSpPr>
        <p:spPr>
          <a:xfrm rot="10800000">
            <a:off x="1082631" y="2306374"/>
            <a:ext cx="1403061" cy="700911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6" y="1"/>
                </a:moveTo>
                <a:cubicBezTo>
                  <a:pt x="44066" y="12176"/>
                  <a:pt x="34192" y="22016"/>
                  <a:pt x="22017" y="22016"/>
                </a:cubicBezTo>
                <a:cubicBezTo>
                  <a:pt x="9875" y="22016"/>
                  <a:pt x="1" y="12176"/>
                  <a:pt x="1" y="1"/>
                </a:cubicBezTo>
              </a:path>
            </a:pathLst>
          </a:custGeom>
          <a:solidFill>
            <a:schemeClr val="lt2"/>
          </a:solidFill>
          <a:ln w="19050" cap="rnd" cmpd="sng">
            <a:solidFill>
              <a:schemeClr val="lt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7"/>
          <p:cNvSpPr/>
          <p:nvPr/>
        </p:nvSpPr>
        <p:spPr>
          <a:xfrm rot="10800000">
            <a:off x="5465021" y="2482138"/>
            <a:ext cx="1076988" cy="1075768"/>
          </a:xfrm>
          <a:custGeom>
            <a:avLst/>
            <a:gdLst/>
            <a:ahLst/>
            <a:cxnLst/>
            <a:rect l="l" t="t" r="r" b="b"/>
            <a:pathLst>
              <a:path w="33825" h="33792" extrusionOk="0">
                <a:moveTo>
                  <a:pt x="16912" y="1835"/>
                </a:moveTo>
                <a:cubicBezTo>
                  <a:pt x="25218" y="1835"/>
                  <a:pt x="31956" y="8573"/>
                  <a:pt x="31956" y="16879"/>
                </a:cubicBezTo>
                <a:cubicBezTo>
                  <a:pt x="31956" y="25185"/>
                  <a:pt x="25218" y="31923"/>
                  <a:pt x="16912" y="31923"/>
                </a:cubicBezTo>
                <a:cubicBezTo>
                  <a:pt x="8606" y="31923"/>
                  <a:pt x="1868" y="25185"/>
                  <a:pt x="1868" y="16879"/>
                </a:cubicBezTo>
                <a:cubicBezTo>
                  <a:pt x="1868" y="8573"/>
                  <a:pt x="8606" y="1835"/>
                  <a:pt x="16912" y="1835"/>
                </a:cubicBezTo>
                <a:close/>
                <a:moveTo>
                  <a:pt x="16912" y="1"/>
                </a:moveTo>
                <a:cubicBezTo>
                  <a:pt x="7572" y="1"/>
                  <a:pt x="0" y="7539"/>
                  <a:pt x="0" y="16879"/>
                </a:cubicBezTo>
                <a:cubicBezTo>
                  <a:pt x="0" y="26219"/>
                  <a:pt x="7572" y="33791"/>
                  <a:pt x="16912" y="33791"/>
                </a:cubicBezTo>
                <a:cubicBezTo>
                  <a:pt x="26252" y="33791"/>
                  <a:pt x="33824" y="26219"/>
                  <a:pt x="33824" y="16879"/>
                </a:cubicBezTo>
                <a:cubicBezTo>
                  <a:pt x="33824" y="7539"/>
                  <a:pt x="26252" y="1"/>
                  <a:pt x="169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7"/>
          <p:cNvSpPr/>
          <p:nvPr/>
        </p:nvSpPr>
        <p:spPr>
          <a:xfrm rot="10800000">
            <a:off x="4052159" y="2482138"/>
            <a:ext cx="1075937" cy="1075768"/>
          </a:xfrm>
          <a:custGeom>
            <a:avLst/>
            <a:gdLst/>
            <a:ahLst/>
            <a:cxnLst/>
            <a:rect l="l" t="t" r="r" b="b"/>
            <a:pathLst>
              <a:path w="33792" h="33792" extrusionOk="0">
                <a:moveTo>
                  <a:pt x="16912" y="1"/>
                </a:moveTo>
                <a:cubicBezTo>
                  <a:pt x="7572" y="1"/>
                  <a:pt x="0" y="7539"/>
                  <a:pt x="0" y="16879"/>
                </a:cubicBezTo>
                <a:cubicBezTo>
                  <a:pt x="0" y="26219"/>
                  <a:pt x="7572" y="33791"/>
                  <a:pt x="16912" y="33791"/>
                </a:cubicBezTo>
                <a:cubicBezTo>
                  <a:pt x="26219" y="33791"/>
                  <a:pt x="33791" y="26219"/>
                  <a:pt x="33791" y="16879"/>
                </a:cubicBezTo>
                <a:cubicBezTo>
                  <a:pt x="33791" y="7539"/>
                  <a:pt x="26252" y="1"/>
                  <a:pt x="16912" y="1"/>
                </a:cubicBezTo>
                <a:close/>
                <a:moveTo>
                  <a:pt x="16912" y="31923"/>
                </a:moveTo>
                <a:cubicBezTo>
                  <a:pt x="8607" y="31923"/>
                  <a:pt x="1868" y="25185"/>
                  <a:pt x="1868" y="16879"/>
                </a:cubicBezTo>
                <a:cubicBezTo>
                  <a:pt x="1868" y="8573"/>
                  <a:pt x="8607" y="1835"/>
                  <a:pt x="16912" y="1835"/>
                </a:cubicBezTo>
                <a:cubicBezTo>
                  <a:pt x="25218" y="1835"/>
                  <a:pt x="31957" y="8573"/>
                  <a:pt x="31957" y="16879"/>
                </a:cubicBezTo>
                <a:cubicBezTo>
                  <a:pt x="31957" y="25185"/>
                  <a:pt x="25218" y="31923"/>
                  <a:pt x="16912" y="3192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27"/>
          <p:cNvSpPr/>
          <p:nvPr/>
        </p:nvSpPr>
        <p:spPr>
          <a:xfrm rot="10800000">
            <a:off x="2639272" y="2482138"/>
            <a:ext cx="1075937" cy="1075768"/>
          </a:xfrm>
          <a:custGeom>
            <a:avLst/>
            <a:gdLst/>
            <a:ahLst/>
            <a:cxnLst/>
            <a:rect l="l" t="t" r="r" b="b"/>
            <a:pathLst>
              <a:path w="33792" h="33792" extrusionOk="0">
                <a:moveTo>
                  <a:pt x="16879" y="1"/>
                </a:moveTo>
                <a:cubicBezTo>
                  <a:pt x="7539" y="1"/>
                  <a:pt x="0" y="7539"/>
                  <a:pt x="0" y="16879"/>
                </a:cubicBezTo>
                <a:cubicBezTo>
                  <a:pt x="0" y="26219"/>
                  <a:pt x="7539" y="33791"/>
                  <a:pt x="16879" y="33791"/>
                </a:cubicBezTo>
                <a:cubicBezTo>
                  <a:pt x="26219" y="33791"/>
                  <a:pt x="33791" y="26219"/>
                  <a:pt x="33791" y="16879"/>
                </a:cubicBezTo>
                <a:cubicBezTo>
                  <a:pt x="33791" y="7539"/>
                  <a:pt x="26219" y="1"/>
                  <a:pt x="16879" y="1"/>
                </a:cubicBezTo>
                <a:close/>
                <a:moveTo>
                  <a:pt x="16879" y="31923"/>
                </a:moveTo>
                <a:cubicBezTo>
                  <a:pt x="8573" y="31923"/>
                  <a:pt x="1835" y="25185"/>
                  <a:pt x="1835" y="16879"/>
                </a:cubicBezTo>
                <a:cubicBezTo>
                  <a:pt x="1835" y="8573"/>
                  <a:pt x="8573" y="1835"/>
                  <a:pt x="16879" y="1835"/>
                </a:cubicBezTo>
                <a:cubicBezTo>
                  <a:pt x="25185" y="1835"/>
                  <a:pt x="31923" y="8573"/>
                  <a:pt x="31923" y="16879"/>
                </a:cubicBezTo>
                <a:cubicBezTo>
                  <a:pt x="31923" y="25185"/>
                  <a:pt x="25185" y="31923"/>
                  <a:pt x="16879" y="319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7"/>
          <p:cNvSpPr/>
          <p:nvPr/>
        </p:nvSpPr>
        <p:spPr>
          <a:xfrm rot="10800000">
            <a:off x="1221778" y="2482138"/>
            <a:ext cx="1075905" cy="1075768"/>
          </a:xfrm>
          <a:custGeom>
            <a:avLst/>
            <a:gdLst/>
            <a:ahLst/>
            <a:cxnLst/>
            <a:rect l="l" t="t" r="r" b="b"/>
            <a:pathLst>
              <a:path w="33791" h="33792" extrusionOk="0">
                <a:moveTo>
                  <a:pt x="16912" y="1"/>
                </a:moveTo>
                <a:cubicBezTo>
                  <a:pt x="7572" y="1"/>
                  <a:pt x="0" y="7539"/>
                  <a:pt x="0" y="16879"/>
                </a:cubicBezTo>
                <a:cubicBezTo>
                  <a:pt x="0" y="26219"/>
                  <a:pt x="7572" y="33791"/>
                  <a:pt x="16912" y="33791"/>
                </a:cubicBezTo>
                <a:cubicBezTo>
                  <a:pt x="26252" y="33791"/>
                  <a:pt x="33791" y="26219"/>
                  <a:pt x="33791" y="16879"/>
                </a:cubicBezTo>
                <a:cubicBezTo>
                  <a:pt x="33791" y="7539"/>
                  <a:pt x="26252" y="1"/>
                  <a:pt x="16912" y="1"/>
                </a:cubicBezTo>
                <a:close/>
                <a:moveTo>
                  <a:pt x="16912" y="31923"/>
                </a:moveTo>
                <a:cubicBezTo>
                  <a:pt x="8606" y="31923"/>
                  <a:pt x="1868" y="25185"/>
                  <a:pt x="1868" y="16879"/>
                </a:cubicBezTo>
                <a:cubicBezTo>
                  <a:pt x="1868" y="8573"/>
                  <a:pt x="8606" y="1835"/>
                  <a:pt x="16912" y="1835"/>
                </a:cubicBezTo>
                <a:cubicBezTo>
                  <a:pt x="25218" y="1835"/>
                  <a:pt x="31956" y="8573"/>
                  <a:pt x="31956" y="16879"/>
                </a:cubicBezTo>
                <a:cubicBezTo>
                  <a:pt x="31956" y="25185"/>
                  <a:pt x="25218" y="31923"/>
                  <a:pt x="16912" y="319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7"/>
          <p:cNvSpPr/>
          <p:nvPr/>
        </p:nvSpPr>
        <p:spPr>
          <a:xfrm rot="10800000">
            <a:off x="3830221" y="2937159"/>
            <a:ext cx="116853" cy="116866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27"/>
          <p:cNvSpPr/>
          <p:nvPr/>
        </p:nvSpPr>
        <p:spPr>
          <a:xfrm rot="10800000">
            <a:off x="2427233" y="2937159"/>
            <a:ext cx="116853" cy="116866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27"/>
          <p:cNvSpPr/>
          <p:nvPr/>
        </p:nvSpPr>
        <p:spPr>
          <a:xfrm rot="10800000">
            <a:off x="5233178" y="2937159"/>
            <a:ext cx="116885" cy="116866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27"/>
          <p:cNvSpPr/>
          <p:nvPr/>
        </p:nvSpPr>
        <p:spPr>
          <a:xfrm rot="10800000">
            <a:off x="6640503" y="2937159"/>
            <a:ext cx="116885" cy="116866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27"/>
          <p:cNvSpPr/>
          <p:nvPr/>
        </p:nvSpPr>
        <p:spPr>
          <a:xfrm rot="10800000">
            <a:off x="1024244" y="2937159"/>
            <a:ext cx="116853" cy="116866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69" y="2870"/>
                  <a:pt x="3669" y="1836"/>
                </a:cubicBezTo>
                <a:cubicBezTo>
                  <a:pt x="3669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27"/>
          <p:cNvSpPr/>
          <p:nvPr/>
        </p:nvSpPr>
        <p:spPr>
          <a:xfrm rot="10800000">
            <a:off x="8037503" y="2937159"/>
            <a:ext cx="116885" cy="116866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27"/>
          <p:cNvSpPr/>
          <p:nvPr/>
        </p:nvSpPr>
        <p:spPr>
          <a:xfrm>
            <a:off x="1746564" y="2846855"/>
            <a:ext cx="119498" cy="175596"/>
          </a:xfrm>
          <a:custGeom>
            <a:avLst/>
            <a:gdLst/>
            <a:ahLst/>
            <a:cxnLst/>
            <a:rect l="l" t="t" r="r" b="b"/>
            <a:pathLst>
              <a:path w="1031" h="1515" extrusionOk="0">
                <a:moveTo>
                  <a:pt x="903" y="1"/>
                </a:moveTo>
                <a:cubicBezTo>
                  <a:pt x="865" y="1"/>
                  <a:pt x="828" y="19"/>
                  <a:pt x="808" y="54"/>
                </a:cubicBezTo>
                <a:lnTo>
                  <a:pt x="32" y="1347"/>
                </a:lnTo>
                <a:cubicBezTo>
                  <a:pt x="1" y="1398"/>
                  <a:pt x="16" y="1467"/>
                  <a:pt x="70" y="1499"/>
                </a:cubicBezTo>
                <a:cubicBezTo>
                  <a:pt x="88" y="1509"/>
                  <a:pt x="108" y="1515"/>
                  <a:pt x="128" y="1515"/>
                </a:cubicBezTo>
                <a:cubicBezTo>
                  <a:pt x="166" y="1515"/>
                  <a:pt x="203" y="1496"/>
                  <a:pt x="224" y="1461"/>
                </a:cubicBezTo>
                <a:lnTo>
                  <a:pt x="999" y="169"/>
                </a:lnTo>
                <a:cubicBezTo>
                  <a:pt x="1031" y="115"/>
                  <a:pt x="1015" y="48"/>
                  <a:pt x="962" y="17"/>
                </a:cubicBezTo>
                <a:cubicBezTo>
                  <a:pt x="943" y="6"/>
                  <a:pt x="923" y="1"/>
                  <a:pt x="9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27"/>
          <p:cNvSpPr/>
          <p:nvPr/>
        </p:nvSpPr>
        <p:spPr>
          <a:xfrm>
            <a:off x="1351447" y="2615278"/>
            <a:ext cx="808553" cy="808553"/>
          </a:xfrm>
          <a:custGeom>
            <a:avLst/>
            <a:gdLst/>
            <a:ahLst/>
            <a:cxnLst/>
            <a:rect l="l" t="t" r="r" b="b"/>
            <a:pathLst>
              <a:path w="6976" h="6976" extrusionOk="0">
                <a:moveTo>
                  <a:pt x="3489" y="847"/>
                </a:moveTo>
                <a:cubicBezTo>
                  <a:pt x="4945" y="847"/>
                  <a:pt x="6129" y="2032"/>
                  <a:pt x="6129" y="3489"/>
                </a:cubicBezTo>
                <a:cubicBezTo>
                  <a:pt x="6129" y="4945"/>
                  <a:pt x="4945" y="6129"/>
                  <a:pt x="3489" y="6129"/>
                </a:cubicBezTo>
                <a:cubicBezTo>
                  <a:pt x="2032" y="6129"/>
                  <a:pt x="847" y="4945"/>
                  <a:pt x="847" y="3489"/>
                </a:cubicBezTo>
                <a:cubicBezTo>
                  <a:pt x="847" y="2032"/>
                  <a:pt x="2032" y="847"/>
                  <a:pt x="3489" y="847"/>
                </a:cubicBezTo>
                <a:close/>
                <a:moveTo>
                  <a:pt x="3489" y="714"/>
                </a:moveTo>
                <a:cubicBezTo>
                  <a:pt x="2747" y="714"/>
                  <a:pt x="2050" y="1003"/>
                  <a:pt x="1527" y="1525"/>
                </a:cubicBezTo>
                <a:cubicBezTo>
                  <a:pt x="1002" y="2050"/>
                  <a:pt x="714" y="2747"/>
                  <a:pt x="714" y="3489"/>
                </a:cubicBezTo>
                <a:cubicBezTo>
                  <a:pt x="714" y="4229"/>
                  <a:pt x="1002" y="4925"/>
                  <a:pt x="1527" y="5450"/>
                </a:cubicBezTo>
                <a:cubicBezTo>
                  <a:pt x="2050" y="5973"/>
                  <a:pt x="2747" y="6263"/>
                  <a:pt x="3489" y="6263"/>
                </a:cubicBezTo>
                <a:cubicBezTo>
                  <a:pt x="4229" y="6263"/>
                  <a:pt x="4925" y="5973"/>
                  <a:pt x="5450" y="5450"/>
                </a:cubicBezTo>
                <a:cubicBezTo>
                  <a:pt x="5973" y="4925"/>
                  <a:pt x="6263" y="4229"/>
                  <a:pt x="6263" y="3489"/>
                </a:cubicBezTo>
                <a:cubicBezTo>
                  <a:pt x="6263" y="2747"/>
                  <a:pt x="5973" y="2050"/>
                  <a:pt x="5450" y="1525"/>
                </a:cubicBezTo>
                <a:cubicBezTo>
                  <a:pt x="4925" y="1003"/>
                  <a:pt x="4229" y="714"/>
                  <a:pt x="3489" y="714"/>
                </a:cubicBezTo>
                <a:close/>
                <a:moveTo>
                  <a:pt x="3489" y="132"/>
                </a:moveTo>
                <a:cubicBezTo>
                  <a:pt x="5337" y="132"/>
                  <a:pt x="6843" y="1638"/>
                  <a:pt x="6843" y="3489"/>
                </a:cubicBezTo>
                <a:cubicBezTo>
                  <a:pt x="6843" y="5337"/>
                  <a:pt x="5337" y="6843"/>
                  <a:pt x="3489" y="6843"/>
                </a:cubicBezTo>
                <a:cubicBezTo>
                  <a:pt x="1638" y="6843"/>
                  <a:pt x="132" y="5337"/>
                  <a:pt x="132" y="3489"/>
                </a:cubicBezTo>
                <a:cubicBezTo>
                  <a:pt x="132" y="1638"/>
                  <a:pt x="1638" y="132"/>
                  <a:pt x="3489" y="132"/>
                </a:cubicBezTo>
                <a:close/>
                <a:moveTo>
                  <a:pt x="3489" y="0"/>
                </a:moveTo>
                <a:cubicBezTo>
                  <a:pt x="3017" y="0"/>
                  <a:pt x="2561" y="93"/>
                  <a:pt x="2131" y="274"/>
                </a:cubicBezTo>
                <a:cubicBezTo>
                  <a:pt x="1715" y="450"/>
                  <a:pt x="1342" y="701"/>
                  <a:pt x="1022" y="1022"/>
                </a:cubicBezTo>
                <a:cubicBezTo>
                  <a:pt x="701" y="1342"/>
                  <a:pt x="450" y="1715"/>
                  <a:pt x="274" y="2131"/>
                </a:cubicBezTo>
                <a:cubicBezTo>
                  <a:pt x="93" y="2561"/>
                  <a:pt x="0" y="3017"/>
                  <a:pt x="0" y="3489"/>
                </a:cubicBezTo>
                <a:cubicBezTo>
                  <a:pt x="0" y="3958"/>
                  <a:pt x="93" y="4416"/>
                  <a:pt x="274" y="4846"/>
                </a:cubicBezTo>
                <a:cubicBezTo>
                  <a:pt x="450" y="5260"/>
                  <a:pt x="701" y="5633"/>
                  <a:pt x="1022" y="5955"/>
                </a:cubicBezTo>
                <a:cubicBezTo>
                  <a:pt x="1342" y="6275"/>
                  <a:pt x="1715" y="6527"/>
                  <a:pt x="2131" y="6703"/>
                </a:cubicBezTo>
                <a:cubicBezTo>
                  <a:pt x="2561" y="6884"/>
                  <a:pt x="3017" y="6975"/>
                  <a:pt x="3489" y="6975"/>
                </a:cubicBezTo>
                <a:cubicBezTo>
                  <a:pt x="3958" y="6975"/>
                  <a:pt x="4416" y="6884"/>
                  <a:pt x="4846" y="6703"/>
                </a:cubicBezTo>
                <a:cubicBezTo>
                  <a:pt x="5260" y="6525"/>
                  <a:pt x="5633" y="6275"/>
                  <a:pt x="5955" y="5955"/>
                </a:cubicBezTo>
                <a:cubicBezTo>
                  <a:pt x="6275" y="5633"/>
                  <a:pt x="6527" y="5260"/>
                  <a:pt x="6703" y="4846"/>
                </a:cubicBezTo>
                <a:cubicBezTo>
                  <a:pt x="6884" y="4416"/>
                  <a:pt x="6975" y="3958"/>
                  <a:pt x="6975" y="3489"/>
                </a:cubicBezTo>
                <a:cubicBezTo>
                  <a:pt x="6975" y="3017"/>
                  <a:pt x="6884" y="2561"/>
                  <a:pt x="6703" y="2131"/>
                </a:cubicBezTo>
                <a:cubicBezTo>
                  <a:pt x="6525" y="1715"/>
                  <a:pt x="6275" y="1342"/>
                  <a:pt x="5955" y="1022"/>
                </a:cubicBezTo>
                <a:cubicBezTo>
                  <a:pt x="5633" y="701"/>
                  <a:pt x="5260" y="450"/>
                  <a:pt x="4846" y="274"/>
                </a:cubicBezTo>
                <a:cubicBezTo>
                  <a:pt x="4416" y="93"/>
                  <a:pt x="3958" y="0"/>
                  <a:pt x="34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27"/>
          <p:cNvSpPr/>
          <p:nvPr/>
        </p:nvSpPr>
        <p:spPr>
          <a:xfrm>
            <a:off x="1707736" y="2975972"/>
            <a:ext cx="95738" cy="87276"/>
          </a:xfrm>
          <a:custGeom>
            <a:avLst/>
            <a:gdLst/>
            <a:ahLst/>
            <a:cxnLst/>
            <a:rect l="l" t="t" r="r" b="b"/>
            <a:pathLst>
              <a:path w="826" h="753" extrusionOk="0">
                <a:moveTo>
                  <a:pt x="413" y="1"/>
                </a:moveTo>
                <a:cubicBezTo>
                  <a:pt x="317" y="1"/>
                  <a:pt x="221" y="37"/>
                  <a:pt x="148" y="110"/>
                </a:cubicBezTo>
                <a:cubicBezTo>
                  <a:pt x="0" y="256"/>
                  <a:pt x="0" y="495"/>
                  <a:pt x="148" y="641"/>
                </a:cubicBezTo>
                <a:cubicBezTo>
                  <a:pt x="221" y="715"/>
                  <a:pt x="317" y="752"/>
                  <a:pt x="413" y="752"/>
                </a:cubicBezTo>
                <a:cubicBezTo>
                  <a:pt x="509" y="752"/>
                  <a:pt x="605" y="715"/>
                  <a:pt x="679" y="641"/>
                </a:cubicBezTo>
                <a:cubicBezTo>
                  <a:pt x="825" y="495"/>
                  <a:pt x="825" y="256"/>
                  <a:pt x="679" y="110"/>
                </a:cubicBezTo>
                <a:cubicBezTo>
                  <a:pt x="605" y="37"/>
                  <a:pt x="509" y="1"/>
                  <a:pt x="4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27"/>
          <p:cNvSpPr/>
          <p:nvPr/>
        </p:nvSpPr>
        <p:spPr>
          <a:xfrm>
            <a:off x="1704491" y="2968322"/>
            <a:ext cx="102576" cy="102576"/>
          </a:xfrm>
          <a:custGeom>
            <a:avLst/>
            <a:gdLst/>
            <a:ahLst/>
            <a:cxnLst/>
            <a:rect l="l" t="t" r="r" b="b"/>
            <a:pathLst>
              <a:path w="885" h="885" extrusionOk="0">
                <a:moveTo>
                  <a:pt x="443" y="133"/>
                </a:moveTo>
                <a:cubicBezTo>
                  <a:pt x="612" y="133"/>
                  <a:pt x="750" y="271"/>
                  <a:pt x="750" y="443"/>
                </a:cubicBezTo>
                <a:cubicBezTo>
                  <a:pt x="750" y="612"/>
                  <a:pt x="612" y="750"/>
                  <a:pt x="443" y="750"/>
                </a:cubicBezTo>
                <a:cubicBezTo>
                  <a:pt x="271" y="750"/>
                  <a:pt x="133" y="612"/>
                  <a:pt x="133" y="443"/>
                </a:cubicBezTo>
                <a:cubicBezTo>
                  <a:pt x="133" y="271"/>
                  <a:pt x="271" y="133"/>
                  <a:pt x="443" y="133"/>
                </a:cubicBezTo>
                <a:close/>
                <a:moveTo>
                  <a:pt x="443" y="1"/>
                </a:moveTo>
                <a:cubicBezTo>
                  <a:pt x="198" y="1"/>
                  <a:pt x="1" y="198"/>
                  <a:pt x="1" y="443"/>
                </a:cubicBezTo>
                <a:cubicBezTo>
                  <a:pt x="1" y="685"/>
                  <a:pt x="198" y="885"/>
                  <a:pt x="443" y="885"/>
                </a:cubicBezTo>
                <a:cubicBezTo>
                  <a:pt x="685" y="885"/>
                  <a:pt x="885" y="685"/>
                  <a:pt x="885" y="443"/>
                </a:cubicBezTo>
                <a:cubicBezTo>
                  <a:pt x="885" y="198"/>
                  <a:pt x="685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27"/>
          <p:cNvSpPr/>
          <p:nvPr/>
        </p:nvSpPr>
        <p:spPr>
          <a:xfrm>
            <a:off x="1739494" y="3003325"/>
            <a:ext cx="32337" cy="32337"/>
          </a:xfrm>
          <a:custGeom>
            <a:avLst/>
            <a:gdLst/>
            <a:ahLst/>
            <a:cxnLst/>
            <a:rect l="l" t="t" r="r" b="b"/>
            <a:pathLst>
              <a:path w="279" h="279" extrusionOk="0">
                <a:moveTo>
                  <a:pt x="141" y="1"/>
                </a:moveTo>
                <a:cubicBezTo>
                  <a:pt x="64" y="1"/>
                  <a:pt x="1" y="64"/>
                  <a:pt x="1" y="141"/>
                </a:cubicBezTo>
                <a:cubicBezTo>
                  <a:pt x="1" y="218"/>
                  <a:pt x="64" y="279"/>
                  <a:pt x="141" y="279"/>
                </a:cubicBezTo>
                <a:cubicBezTo>
                  <a:pt x="218" y="279"/>
                  <a:pt x="279" y="218"/>
                  <a:pt x="279" y="141"/>
                </a:cubicBezTo>
                <a:cubicBezTo>
                  <a:pt x="279" y="64"/>
                  <a:pt x="218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7"/>
          <p:cNvSpPr/>
          <p:nvPr/>
        </p:nvSpPr>
        <p:spPr>
          <a:xfrm>
            <a:off x="1749577" y="2731878"/>
            <a:ext cx="12402" cy="73484"/>
          </a:xfrm>
          <a:custGeom>
            <a:avLst/>
            <a:gdLst/>
            <a:ahLst/>
            <a:cxnLst/>
            <a:rect l="l" t="t" r="r" b="b"/>
            <a:pathLst>
              <a:path w="107" h="634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4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27"/>
          <p:cNvSpPr/>
          <p:nvPr/>
        </p:nvSpPr>
        <p:spPr>
          <a:xfrm>
            <a:off x="1749577" y="3233626"/>
            <a:ext cx="12402" cy="73484"/>
          </a:xfrm>
          <a:custGeom>
            <a:avLst/>
            <a:gdLst/>
            <a:ahLst/>
            <a:cxnLst/>
            <a:rect l="l" t="t" r="r" b="b"/>
            <a:pathLst>
              <a:path w="107" h="634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27"/>
          <p:cNvSpPr/>
          <p:nvPr/>
        </p:nvSpPr>
        <p:spPr>
          <a:xfrm>
            <a:off x="1607943" y="2769663"/>
            <a:ext cx="34656" cy="48101"/>
          </a:xfrm>
          <a:custGeom>
            <a:avLst/>
            <a:gdLst/>
            <a:ahLst/>
            <a:cxnLst/>
            <a:rect l="l" t="t" r="r" b="b"/>
            <a:pathLst>
              <a:path w="299" h="415" extrusionOk="0">
                <a:moveTo>
                  <a:pt x="61" y="0"/>
                </a:moveTo>
                <a:cubicBezTo>
                  <a:pt x="52" y="0"/>
                  <a:pt x="43" y="3"/>
                  <a:pt x="35" y="8"/>
                </a:cubicBezTo>
                <a:cubicBezTo>
                  <a:pt x="9" y="22"/>
                  <a:pt x="1" y="55"/>
                  <a:pt x="15" y="79"/>
                </a:cubicBezTo>
                <a:lnTo>
                  <a:pt x="192" y="387"/>
                </a:lnTo>
                <a:cubicBezTo>
                  <a:pt x="202" y="405"/>
                  <a:pt x="220" y="414"/>
                  <a:pt x="238" y="414"/>
                </a:cubicBezTo>
                <a:cubicBezTo>
                  <a:pt x="248" y="414"/>
                  <a:pt x="257" y="412"/>
                  <a:pt x="265" y="406"/>
                </a:cubicBezTo>
                <a:cubicBezTo>
                  <a:pt x="291" y="393"/>
                  <a:pt x="299" y="359"/>
                  <a:pt x="285" y="333"/>
                </a:cubicBezTo>
                <a:lnTo>
                  <a:pt x="108" y="28"/>
                </a:lnTo>
                <a:cubicBezTo>
                  <a:pt x="97" y="10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27"/>
          <p:cNvSpPr/>
          <p:nvPr/>
        </p:nvSpPr>
        <p:spPr>
          <a:xfrm>
            <a:off x="1868727" y="3221457"/>
            <a:ext cx="34887" cy="47985"/>
          </a:xfrm>
          <a:custGeom>
            <a:avLst/>
            <a:gdLst/>
            <a:ahLst/>
            <a:cxnLst/>
            <a:rect l="l" t="t" r="r" b="b"/>
            <a:pathLst>
              <a:path w="301" h="414" extrusionOk="0">
                <a:moveTo>
                  <a:pt x="62" y="0"/>
                </a:moveTo>
                <a:cubicBezTo>
                  <a:pt x="53" y="0"/>
                  <a:pt x="44" y="2"/>
                  <a:pt x="36" y="7"/>
                </a:cubicBezTo>
                <a:cubicBezTo>
                  <a:pt x="10" y="23"/>
                  <a:pt x="0" y="54"/>
                  <a:pt x="16" y="80"/>
                </a:cubicBezTo>
                <a:lnTo>
                  <a:pt x="194" y="388"/>
                </a:lnTo>
                <a:cubicBezTo>
                  <a:pt x="204" y="403"/>
                  <a:pt x="221" y="413"/>
                  <a:pt x="239" y="413"/>
                </a:cubicBezTo>
                <a:cubicBezTo>
                  <a:pt x="249" y="413"/>
                  <a:pt x="257" y="411"/>
                  <a:pt x="265" y="407"/>
                </a:cubicBezTo>
                <a:cubicBezTo>
                  <a:pt x="290" y="392"/>
                  <a:pt x="300" y="360"/>
                  <a:pt x="284" y="334"/>
                </a:cubicBezTo>
                <a:lnTo>
                  <a:pt x="107" y="27"/>
                </a:lnTo>
                <a:cubicBezTo>
                  <a:pt x="98" y="9"/>
                  <a:pt x="80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27"/>
          <p:cNvSpPr/>
          <p:nvPr/>
        </p:nvSpPr>
        <p:spPr>
          <a:xfrm>
            <a:off x="1504904" y="2872701"/>
            <a:ext cx="49723" cy="32917"/>
          </a:xfrm>
          <a:custGeom>
            <a:avLst/>
            <a:gdLst/>
            <a:ahLst/>
            <a:cxnLst/>
            <a:rect l="l" t="t" r="r" b="b"/>
            <a:pathLst>
              <a:path w="429" h="284" extrusionOk="0">
                <a:moveTo>
                  <a:pt x="61" y="0"/>
                </a:moveTo>
                <a:cubicBezTo>
                  <a:pt x="42" y="0"/>
                  <a:pt x="25" y="9"/>
                  <a:pt x="16" y="27"/>
                </a:cubicBezTo>
                <a:cubicBezTo>
                  <a:pt x="0" y="52"/>
                  <a:pt x="10" y="84"/>
                  <a:pt x="34" y="100"/>
                </a:cubicBezTo>
                <a:lnTo>
                  <a:pt x="341" y="277"/>
                </a:lnTo>
                <a:cubicBezTo>
                  <a:pt x="351" y="281"/>
                  <a:pt x="359" y="283"/>
                  <a:pt x="369" y="283"/>
                </a:cubicBezTo>
                <a:cubicBezTo>
                  <a:pt x="387" y="283"/>
                  <a:pt x="405" y="275"/>
                  <a:pt x="414" y="257"/>
                </a:cubicBezTo>
                <a:cubicBezTo>
                  <a:pt x="428" y="232"/>
                  <a:pt x="420" y="200"/>
                  <a:pt x="395" y="184"/>
                </a:cubicBezTo>
                <a:lnTo>
                  <a:pt x="87" y="7"/>
                </a:lnTo>
                <a:cubicBezTo>
                  <a:pt x="79" y="2"/>
                  <a:pt x="6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27"/>
          <p:cNvSpPr/>
          <p:nvPr/>
        </p:nvSpPr>
        <p:spPr>
          <a:xfrm>
            <a:off x="1956698" y="3133485"/>
            <a:ext cx="49839" cy="33033"/>
          </a:xfrm>
          <a:custGeom>
            <a:avLst/>
            <a:gdLst/>
            <a:ahLst/>
            <a:cxnLst/>
            <a:rect l="l" t="t" r="r" b="b"/>
            <a:pathLst>
              <a:path w="430" h="285" extrusionOk="0">
                <a:moveTo>
                  <a:pt x="61" y="1"/>
                </a:moveTo>
                <a:cubicBezTo>
                  <a:pt x="43" y="1"/>
                  <a:pt x="25" y="11"/>
                  <a:pt x="15" y="28"/>
                </a:cubicBezTo>
                <a:cubicBezTo>
                  <a:pt x="1" y="54"/>
                  <a:pt x="9" y="85"/>
                  <a:pt x="35" y="99"/>
                </a:cubicBezTo>
                <a:lnTo>
                  <a:pt x="342" y="276"/>
                </a:lnTo>
                <a:cubicBezTo>
                  <a:pt x="350" y="282"/>
                  <a:pt x="360" y="284"/>
                  <a:pt x="368" y="284"/>
                </a:cubicBezTo>
                <a:cubicBezTo>
                  <a:pt x="388" y="284"/>
                  <a:pt x="405" y="275"/>
                  <a:pt x="415" y="257"/>
                </a:cubicBezTo>
                <a:cubicBezTo>
                  <a:pt x="429" y="233"/>
                  <a:pt x="421" y="200"/>
                  <a:pt x="396" y="186"/>
                </a:cubicBezTo>
                <a:lnTo>
                  <a:pt x="88" y="8"/>
                </a:lnTo>
                <a:cubicBezTo>
                  <a:pt x="79" y="3"/>
                  <a:pt x="70" y="1"/>
                  <a:pt x="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27"/>
          <p:cNvSpPr/>
          <p:nvPr/>
        </p:nvSpPr>
        <p:spPr>
          <a:xfrm>
            <a:off x="1468047" y="3013409"/>
            <a:ext cx="73484" cy="12402"/>
          </a:xfrm>
          <a:custGeom>
            <a:avLst/>
            <a:gdLst/>
            <a:ahLst/>
            <a:cxnLst/>
            <a:rect l="l" t="t" r="r" b="b"/>
            <a:pathLst>
              <a:path w="634" h="107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lnTo>
                  <a:pt x="581" y="107"/>
                </a:lnTo>
                <a:cubicBezTo>
                  <a:pt x="610" y="107"/>
                  <a:pt x="634" y="83"/>
                  <a:pt x="634" y="54"/>
                </a:cubicBezTo>
                <a:cubicBezTo>
                  <a:pt x="634" y="24"/>
                  <a:pt x="610" y="0"/>
                  <a:pt x="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27"/>
          <p:cNvSpPr/>
          <p:nvPr/>
        </p:nvSpPr>
        <p:spPr>
          <a:xfrm>
            <a:off x="1971650" y="3013409"/>
            <a:ext cx="71629" cy="12402"/>
          </a:xfrm>
          <a:custGeom>
            <a:avLst/>
            <a:gdLst/>
            <a:ahLst/>
            <a:cxnLst/>
            <a:rect l="l" t="t" r="r" b="b"/>
            <a:pathLst>
              <a:path w="618" h="107" extrusionOk="0">
                <a:moveTo>
                  <a:pt x="53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3" y="107"/>
                </a:cubicBezTo>
                <a:lnTo>
                  <a:pt x="565" y="107"/>
                </a:lnTo>
                <a:cubicBezTo>
                  <a:pt x="594" y="107"/>
                  <a:pt x="618" y="83"/>
                  <a:pt x="618" y="54"/>
                </a:cubicBezTo>
                <a:cubicBezTo>
                  <a:pt x="618" y="24"/>
                  <a:pt x="594" y="0"/>
                  <a:pt x="5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27"/>
          <p:cNvSpPr/>
          <p:nvPr/>
        </p:nvSpPr>
        <p:spPr>
          <a:xfrm>
            <a:off x="1504904" y="3133485"/>
            <a:ext cx="49955" cy="33033"/>
          </a:xfrm>
          <a:custGeom>
            <a:avLst/>
            <a:gdLst/>
            <a:ahLst/>
            <a:cxnLst/>
            <a:rect l="l" t="t" r="r" b="b"/>
            <a:pathLst>
              <a:path w="431" h="285" extrusionOk="0">
                <a:moveTo>
                  <a:pt x="368" y="1"/>
                </a:moveTo>
                <a:cubicBezTo>
                  <a:pt x="359" y="1"/>
                  <a:pt x="350" y="3"/>
                  <a:pt x="341" y="8"/>
                </a:cubicBezTo>
                <a:lnTo>
                  <a:pt x="36" y="186"/>
                </a:lnTo>
                <a:cubicBezTo>
                  <a:pt x="10" y="200"/>
                  <a:pt x="0" y="233"/>
                  <a:pt x="16" y="257"/>
                </a:cubicBezTo>
                <a:cubicBezTo>
                  <a:pt x="26" y="275"/>
                  <a:pt x="44" y="284"/>
                  <a:pt x="61" y="284"/>
                </a:cubicBezTo>
                <a:cubicBezTo>
                  <a:pt x="71" y="284"/>
                  <a:pt x="79" y="282"/>
                  <a:pt x="87" y="276"/>
                </a:cubicBezTo>
                <a:lnTo>
                  <a:pt x="395" y="99"/>
                </a:lnTo>
                <a:cubicBezTo>
                  <a:pt x="420" y="85"/>
                  <a:pt x="430" y="52"/>
                  <a:pt x="414" y="28"/>
                </a:cubicBezTo>
                <a:cubicBezTo>
                  <a:pt x="405" y="11"/>
                  <a:pt x="387" y="1"/>
                  <a:pt x="3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27"/>
          <p:cNvSpPr/>
          <p:nvPr/>
        </p:nvSpPr>
        <p:spPr>
          <a:xfrm>
            <a:off x="1956698" y="2872701"/>
            <a:ext cx="49839" cy="32917"/>
          </a:xfrm>
          <a:custGeom>
            <a:avLst/>
            <a:gdLst/>
            <a:ahLst/>
            <a:cxnLst/>
            <a:rect l="l" t="t" r="r" b="b"/>
            <a:pathLst>
              <a:path w="430" h="284" extrusionOk="0">
                <a:moveTo>
                  <a:pt x="369" y="0"/>
                </a:moveTo>
                <a:cubicBezTo>
                  <a:pt x="360" y="0"/>
                  <a:pt x="351" y="2"/>
                  <a:pt x="342" y="7"/>
                </a:cubicBezTo>
                <a:lnTo>
                  <a:pt x="35" y="184"/>
                </a:lnTo>
                <a:cubicBezTo>
                  <a:pt x="9" y="198"/>
                  <a:pt x="1" y="232"/>
                  <a:pt x="15" y="257"/>
                </a:cubicBezTo>
                <a:cubicBezTo>
                  <a:pt x="25" y="273"/>
                  <a:pt x="44" y="283"/>
                  <a:pt x="62" y="283"/>
                </a:cubicBezTo>
                <a:cubicBezTo>
                  <a:pt x="70" y="283"/>
                  <a:pt x="80" y="281"/>
                  <a:pt x="88" y="277"/>
                </a:cubicBezTo>
                <a:lnTo>
                  <a:pt x="396" y="100"/>
                </a:lnTo>
                <a:cubicBezTo>
                  <a:pt x="421" y="84"/>
                  <a:pt x="429" y="52"/>
                  <a:pt x="415" y="27"/>
                </a:cubicBezTo>
                <a:cubicBezTo>
                  <a:pt x="405" y="9"/>
                  <a:pt x="387" y="0"/>
                  <a:pt x="3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27"/>
          <p:cNvSpPr/>
          <p:nvPr/>
        </p:nvSpPr>
        <p:spPr>
          <a:xfrm>
            <a:off x="1607943" y="3221457"/>
            <a:ext cx="34656" cy="47985"/>
          </a:xfrm>
          <a:custGeom>
            <a:avLst/>
            <a:gdLst/>
            <a:ahLst/>
            <a:cxnLst/>
            <a:rect l="l" t="t" r="r" b="b"/>
            <a:pathLst>
              <a:path w="299" h="414" extrusionOk="0">
                <a:moveTo>
                  <a:pt x="239" y="0"/>
                </a:moveTo>
                <a:cubicBezTo>
                  <a:pt x="220" y="0"/>
                  <a:pt x="202" y="9"/>
                  <a:pt x="192" y="27"/>
                </a:cubicBezTo>
                <a:lnTo>
                  <a:pt x="15" y="334"/>
                </a:lnTo>
                <a:cubicBezTo>
                  <a:pt x="1" y="360"/>
                  <a:pt x="9" y="392"/>
                  <a:pt x="35" y="407"/>
                </a:cubicBezTo>
                <a:cubicBezTo>
                  <a:pt x="42" y="411"/>
                  <a:pt x="52" y="413"/>
                  <a:pt x="60" y="413"/>
                </a:cubicBezTo>
                <a:cubicBezTo>
                  <a:pt x="80" y="413"/>
                  <a:pt x="98" y="405"/>
                  <a:pt x="108" y="388"/>
                </a:cubicBezTo>
                <a:lnTo>
                  <a:pt x="285" y="80"/>
                </a:lnTo>
                <a:cubicBezTo>
                  <a:pt x="299" y="54"/>
                  <a:pt x="291" y="23"/>
                  <a:pt x="265" y="7"/>
                </a:cubicBezTo>
                <a:cubicBezTo>
                  <a:pt x="257" y="2"/>
                  <a:pt x="248" y="0"/>
                  <a:pt x="23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27"/>
          <p:cNvSpPr/>
          <p:nvPr/>
        </p:nvSpPr>
        <p:spPr>
          <a:xfrm>
            <a:off x="1868727" y="2769663"/>
            <a:ext cx="34887" cy="48101"/>
          </a:xfrm>
          <a:custGeom>
            <a:avLst/>
            <a:gdLst/>
            <a:ahLst/>
            <a:cxnLst/>
            <a:rect l="l" t="t" r="r" b="b"/>
            <a:pathLst>
              <a:path w="301" h="415" extrusionOk="0">
                <a:moveTo>
                  <a:pt x="238" y="0"/>
                </a:moveTo>
                <a:cubicBezTo>
                  <a:pt x="220" y="0"/>
                  <a:pt x="203" y="10"/>
                  <a:pt x="194" y="28"/>
                </a:cubicBezTo>
                <a:lnTo>
                  <a:pt x="16" y="333"/>
                </a:lnTo>
                <a:cubicBezTo>
                  <a:pt x="0" y="359"/>
                  <a:pt x="10" y="391"/>
                  <a:pt x="36" y="406"/>
                </a:cubicBezTo>
                <a:cubicBezTo>
                  <a:pt x="44" y="410"/>
                  <a:pt x="52" y="414"/>
                  <a:pt x="61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4" y="79"/>
                </a:lnTo>
                <a:cubicBezTo>
                  <a:pt x="300" y="55"/>
                  <a:pt x="290" y="22"/>
                  <a:pt x="265" y="8"/>
                </a:cubicBezTo>
                <a:cubicBezTo>
                  <a:pt x="256" y="3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27"/>
          <p:cNvSpPr/>
          <p:nvPr/>
        </p:nvSpPr>
        <p:spPr>
          <a:xfrm>
            <a:off x="3171641" y="2914615"/>
            <a:ext cx="181391" cy="112544"/>
          </a:xfrm>
          <a:custGeom>
            <a:avLst/>
            <a:gdLst/>
            <a:ahLst/>
            <a:cxnLst/>
            <a:rect l="l" t="t" r="r" b="b"/>
            <a:pathLst>
              <a:path w="1565" h="971" extrusionOk="0">
                <a:moveTo>
                  <a:pt x="1437" y="1"/>
                </a:moveTo>
                <a:cubicBezTo>
                  <a:pt x="1419" y="1"/>
                  <a:pt x="1399" y="5"/>
                  <a:pt x="1381" y="15"/>
                </a:cubicBezTo>
                <a:lnTo>
                  <a:pt x="73" y="761"/>
                </a:lnTo>
                <a:cubicBezTo>
                  <a:pt x="20" y="792"/>
                  <a:pt x="0" y="859"/>
                  <a:pt x="32" y="915"/>
                </a:cubicBezTo>
                <a:cubicBezTo>
                  <a:pt x="52" y="951"/>
                  <a:pt x="90" y="970"/>
                  <a:pt x="128" y="970"/>
                </a:cubicBezTo>
                <a:cubicBezTo>
                  <a:pt x="147" y="970"/>
                  <a:pt x="166" y="966"/>
                  <a:pt x="184" y="956"/>
                </a:cubicBezTo>
                <a:lnTo>
                  <a:pt x="1492" y="208"/>
                </a:lnTo>
                <a:cubicBezTo>
                  <a:pt x="1547" y="179"/>
                  <a:pt x="1565" y="110"/>
                  <a:pt x="1535" y="56"/>
                </a:cubicBezTo>
                <a:cubicBezTo>
                  <a:pt x="1514" y="20"/>
                  <a:pt x="1476" y="1"/>
                  <a:pt x="14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7"/>
          <p:cNvSpPr/>
          <p:nvPr/>
        </p:nvSpPr>
        <p:spPr>
          <a:xfrm>
            <a:off x="2770961" y="2616278"/>
            <a:ext cx="808553" cy="808553"/>
          </a:xfrm>
          <a:custGeom>
            <a:avLst/>
            <a:gdLst/>
            <a:ahLst/>
            <a:cxnLst/>
            <a:rect l="l" t="t" r="r" b="b"/>
            <a:pathLst>
              <a:path w="6976" h="6976" extrusionOk="0">
                <a:moveTo>
                  <a:pt x="3489" y="847"/>
                </a:moveTo>
                <a:cubicBezTo>
                  <a:pt x="4945" y="847"/>
                  <a:pt x="6129" y="2032"/>
                  <a:pt x="6129" y="3489"/>
                </a:cubicBezTo>
                <a:cubicBezTo>
                  <a:pt x="6129" y="4945"/>
                  <a:pt x="4945" y="6129"/>
                  <a:pt x="3489" y="6129"/>
                </a:cubicBezTo>
                <a:cubicBezTo>
                  <a:pt x="2033" y="6129"/>
                  <a:pt x="847" y="4945"/>
                  <a:pt x="847" y="3489"/>
                </a:cubicBezTo>
                <a:cubicBezTo>
                  <a:pt x="847" y="2032"/>
                  <a:pt x="2033" y="847"/>
                  <a:pt x="3489" y="847"/>
                </a:cubicBezTo>
                <a:close/>
                <a:moveTo>
                  <a:pt x="3489" y="714"/>
                </a:moveTo>
                <a:cubicBezTo>
                  <a:pt x="2747" y="714"/>
                  <a:pt x="2050" y="1003"/>
                  <a:pt x="1525" y="1525"/>
                </a:cubicBezTo>
                <a:cubicBezTo>
                  <a:pt x="1003" y="2050"/>
                  <a:pt x="714" y="2747"/>
                  <a:pt x="714" y="3489"/>
                </a:cubicBezTo>
                <a:cubicBezTo>
                  <a:pt x="714" y="4229"/>
                  <a:pt x="1003" y="4925"/>
                  <a:pt x="1525" y="5450"/>
                </a:cubicBezTo>
                <a:cubicBezTo>
                  <a:pt x="2050" y="5973"/>
                  <a:pt x="2747" y="6263"/>
                  <a:pt x="3489" y="6263"/>
                </a:cubicBezTo>
                <a:cubicBezTo>
                  <a:pt x="4229" y="6263"/>
                  <a:pt x="4925" y="5973"/>
                  <a:pt x="5450" y="5450"/>
                </a:cubicBezTo>
                <a:cubicBezTo>
                  <a:pt x="5973" y="4925"/>
                  <a:pt x="6261" y="4229"/>
                  <a:pt x="6261" y="3489"/>
                </a:cubicBezTo>
                <a:cubicBezTo>
                  <a:pt x="6261" y="2747"/>
                  <a:pt x="5973" y="2050"/>
                  <a:pt x="5450" y="1525"/>
                </a:cubicBezTo>
                <a:cubicBezTo>
                  <a:pt x="4925" y="1003"/>
                  <a:pt x="4229" y="714"/>
                  <a:pt x="3489" y="714"/>
                </a:cubicBezTo>
                <a:close/>
                <a:moveTo>
                  <a:pt x="3489" y="132"/>
                </a:moveTo>
                <a:cubicBezTo>
                  <a:pt x="5337" y="132"/>
                  <a:pt x="6843" y="1638"/>
                  <a:pt x="6843" y="3489"/>
                </a:cubicBezTo>
                <a:cubicBezTo>
                  <a:pt x="6843" y="5337"/>
                  <a:pt x="5337" y="6843"/>
                  <a:pt x="3489" y="6843"/>
                </a:cubicBezTo>
                <a:cubicBezTo>
                  <a:pt x="1638" y="6843"/>
                  <a:pt x="132" y="5337"/>
                  <a:pt x="132" y="3489"/>
                </a:cubicBezTo>
                <a:cubicBezTo>
                  <a:pt x="132" y="1638"/>
                  <a:pt x="1638" y="132"/>
                  <a:pt x="3489" y="132"/>
                </a:cubicBezTo>
                <a:close/>
                <a:moveTo>
                  <a:pt x="3489" y="0"/>
                </a:moveTo>
                <a:cubicBezTo>
                  <a:pt x="3017" y="0"/>
                  <a:pt x="2559" y="93"/>
                  <a:pt x="2129" y="274"/>
                </a:cubicBezTo>
                <a:cubicBezTo>
                  <a:pt x="1715" y="450"/>
                  <a:pt x="1342" y="701"/>
                  <a:pt x="1022" y="1022"/>
                </a:cubicBezTo>
                <a:cubicBezTo>
                  <a:pt x="701" y="1342"/>
                  <a:pt x="450" y="1715"/>
                  <a:pt x="274" y="2131"/>
                </a:cubicBezTo>
                <a:cubicBezTo>
                  <a:pt x="93" y="2561"/>
                  <a:pt x="0" y="3017"/>
                  <a:pt x="0" y="3489"/>
                </a:cubicBezTo>
                <a:cubicBezTo>
                  <a:pt x="0" y="3958"/>
                  <a:pt x="91" y="4416"/>
                  <a:pt x="274" y="4846"/>
                </a:cubicBezTo>
                <a:cubicBezTo>
                  <a:pt x="450" y="5260"/>
                  <a:pt x="701" y="5633"/>
                  <a:pt x="1022" y="5955"/>
                </a:cubicBezTo>
                <a:cubicBezTo>
                  <a:pt x="1342" y="6275"/>
                  <a:pt x="1715" y="6527"/>
                  <a:pt x="2129" y="6703"/>
                </a:cubicBezTo>
                <a:cubicBezTo>
                  <a:pt x="2559" y="6884"/>
                  <a:pt x="3017" y="6975"/>
                  <a:pt x="3489" y="6975"/>
                </a:cubicBezTo>
                <a:cubicBezTo>
                  <a:pt x="3958" y="6975"/>
                  <a:pt x="4416" y="6884"/>
                  <a:pt x="4846" y="6703"/>
                </a:cubicBezTo>
                <a:cubicBezTo>
                  <a:pt x="5261" y="6525"/>
                  <a:pt x="5633" y="6275"/>
                  <a:pt x="5955" y="5955"/>
                </a:cubicBezTo>
                <a:cubicBezTo>
                  <a:pt x="6275" y="5633"/>
                  <a:pt x="6525" y="5260"/>
                  <a:pt x="6701" y="4846"/>
                </a:cubicBezTo>
                <a:cubicBezTo>
                  <a:pt x="6884" y="4416"/>
                  <a:pt x="6975" y="3958"/>
                  <a:pt x="6975" y="3489"/>
                </a:cubicBezTo>
                <a:cubicBezTo>
                  <a:pt x="6975" y="3017"/>
                  <a:pt x="6884" y="2561"/>
                  <a:pt x="6701" y="2131"/>
                </a:cubicBezTo>
                <a:cubicBezTo>
                  <a:pt x="6525" y="1715"/>
                  <a:pt x="6275" y="1342"/>
                  <a:pt x="5955" y="1022"/>
                </a:cubicBezTo>
                <a:cubicBezTo>
                  <a:pt x="5633" y="701"/>
                  <a:pt x="5261" y="450"/>
                  <a:pt x="4846" y="274"/>
                </a:cubicBezTo>
                <a:cubicBezTo>
                  <a:pt x="4416" y="93"/>
                  <a:pt x="3958" y="0"/>
                  <a:pt x="34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27"/>
          <p:cNvSpPr/>
          <p:nvPr/>
        </p:nvSpPr>
        <p:spPr>
          <a:xfrm>
            <a:off x="3128641" y="2976972"/>
            <a:ext cx="93651" cy="87045"/>
          </a:xfrm>
          <a:custGeom>
            <a:avLst/>
            <a:gdLst/>
            <a:ahLst/>
            <a:cxnLst/>
            <a:rect l="l" t="t" r="r" b="b"/>
            <a:pathLst>
              <a:path w="808" h="751" extrusionOk="0">
                <a:moveTo>
                  <a:pt x="402" y="1"/>
                </a:moveTo>
                <a:cubicBezTo>
                  <a:pt x="222" y="1"/>
                  <a:pt x="64" y="131"/>
                  <a:pt x="34" y="315"/>
                </a:cubicBezTo>
                <a:cubicBezTo>
                  <a:pt x="0" y="521"/>
                  <a:pt x="138" y="714"/>
                  <a:pt x="343" y="746"/>
                </a:cubicBezTo>
                <a:cubicBezTo>
                  <a:pt x="364" y="749"/>
                  <a:pt x="385" y="751"/>
                  <a:pt x="405" y="751"/>
                </a:cubicBezTo>
                <a:cubicBezTo>
                  <a:pt x="586" y="751"/>
                  <a:pt x="745" y="620"/>
                  <a:pt x="774" y="436"/>
                </a:cubicBezTo>
                <a:cubicBezTo>
                  <a:pt x="807" y="231"/>
                  <a:pt x="669" y="39"/>
                  <a:pt x="464" y="6"/>
                </a:cubicBezTo>
                <a:cubicBezTo>
                  <a:pt x="443" y="2"/>
                  <a:pt x="423" y="1"/>
                  <a:pt x="4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27"/>
          <p:cNvSpPr/>
          <p:nvPr/>
        </p:nvSpPr>
        <p:spPr>
          <a:xfrm>
            <a:off x="3124005" y="2969322"/>
            <a:ext cx="102576" cy="102576"/>
          </a:xfrm>
          <a:custGeom>
            <a:avLst/>
            <a:gdLst/>
            <a:ahLst/>
            <a:cxnLst/>
            <a:rect l="l" t="t" r="r" b="b"/>
            <a:pathLst>
              <a:path w="885" h="885" extrusionOk="0">
                <a:moveTo>
                  <a:pt x="443" y="133"/>
                </a:moveTo>
                <a:cubicBezTo>
                  <a:pt x="612" y="133"/>
                  <a:pt x="750" y="271"/>
                  <a:pt x="750" y="443"/>
                </a:cubicBezTo>
                <a:cubicBezTo>
                  <a:pt x="750" y="612"/>
                  <a:pt x="612" y="750"/>
                  <a:pt x="443" y="750"/>
                </a:cubicBezTo>
                <a:cubicBezTo>
                  <a:pt x="271" y="750"/>
                  <a:pt x="133" y="612"/>
                  <a:pt x="133" y="443"/>
                </a:cubicBezTo>
                <a:cubicBezTo>
                  <a:pt x="133" y="271"/>
                  <a:pt x="271" y="133"/>
                  <a:pt x="443" y="133"/>
                </a:cubicBezTo>
                <a:close/>
                <a:moveTo>
                  <a:pt x="443" y="1"/>
                </a:moveTo>
                <a:cubicBezTo>
                  <a:pt x="198" y="1"/>
                  <a:pt x="1" y="198"/>
                  <a:pt x="1" y="443"/>
                </a:cubicBezTo>
                <a:cubicBezTo>
                  <a:pt x="1" y="685"/>
                  <a:pt x="198" y="885"/>
                  <a:pt x="443" y="885"/>
                </a:cubicBezTo>
                <a:cubicBezTo>
                  <a:pt x="685" y="885"/>
                  <a:pt x="885" y="685"/>
                  <a:pt x="885" y="443"/>
                </a:cubicBezTo>
                <a:cubicBezTo>
                  <a:pt x="885" y="198"/>
                  <a:pt x="685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27"/>
          <p:cNvSpPr/>
          <p:nvPr/>
        </p:nvSpPr>
        <p:spPr>
          <a:xfrm>
            <a:off x="3159008" y="3004325"/>
            <a:ext cx="32337" cy="32337"/>
          </a:xfrm>
          <a:custGeom>
            <a:avLst/>
            <a:gdLst/>
            <a:ahLst/>
            <a:cxnLst/>
            <a:rect l="l" t="t" r="r" b="b"/>
            <a:pathLst>
              <a:path w="279" h="279" extrusionOk="0">
                <a:moveTo>
                  <a:pt x="141" y="1"/>
                </a:moveTo>
                <a:cubicBezTo>
                  <a:pt x="64" y="1"/>
                  <a:pt x="1" y="64"/>
                  <a:pt x="1" y="141"/>
                </a:cubicBezTo>
                <a:cubicBezTo>
                  <a:pt x="1" y="218"/>
                  <a:pt x="64" y="279"/>
                  <a:pt x="141" y="279"/>
                </a:cubicBezTo>
                <a:cubicBezTo>
                  <a:pt x="216" y="279"/>
                  <a:pt x="279" y="218"/>
                  <a:pt x="279" y="141"/>
                </a:cubicBezTo>
                <a:cubicBezTo>
                  <a:pt x="279" y="64"/>
                  <a:pt x="216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27"/>
          <p:cNvSpPr/>
          <p:nvPr/>
        </p:nvSpPr>
        <p:spPr>
          <a:xfrm>
            <a:off x="3169092" y="2732878"/>
            <a:ext cx="12402" cy="73484"/>
          </a:xfrm>
          <a:custGeom>
            <a:avLst/>
            <a:gdLst/>
            <a:ahLst/>
            <a:cxnLst/>
            <a:rect l="l" t="t" r="r" b="b"/>
            <a:pathLst>
              <a:path w="107" h="634" extrusionOk="0">
                <a:moveTo>
                  <a:pt x="52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5" y="54"/>
                </a:lnTo>
                <a:cubicBezTo>
                  <a:pt x="105" y="24"/>
                  <a:pt x="81" y="0"/>
                  <a:pt x="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7"/>
          <p:cNvSpPr/>
          <p:nvPr/>
        </p:nvSpPr>
        <p:spPr>
          <a:xfrm>
            <a:off x="3169092" y="3234626"/>
            <a:ext cx="12402" cy="73484"/>
          </a:xfrm>
          <a:custGeom>
            <a:avLst/>
            <a:gdLst/>
            <a:ahLst/>
            <a:cxnLst/>
            <a:rect l="l" t="t" r="r" b="b"/>
            <a:pathLst>
              <a:path w="107" h="634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1" y="634"/>
                  <a:pt x="105" y="610"/>
                  <a:pt x="105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7"/>
          <p:cNvSpPr/>
          <p:nvPr/>
        </p:nvSpPr>
        <p:spPr>
          <a:xfrm>
            <a:off x="3027341" y="2770663"/>
            <a:ext cx="34772" cy="48101"/>
          </a:xfrm>
          <a:custGeom>
            <a:avLst/>
            <a:gdLst/>
            <a:ahLst/>
            <a:cxnLst/>
            <a:rect l="l" t="t" r="r" b="b"/>
            <a:pathLst>
              <a:path w="300" h="415" extrusionOk="0">
                <a:moveTo>
                  <a:pt x="62" y="0"/>
                </a:moveTo>
                <a:cubicBezTo>
                  <a:pt x="53" y="0"/>
                  <a:pt x="44" y="3"/>
                  <a:pt x="36" y="8"/>
                </a:cubicBezTo>
                <a:cubicBezTo>
                  <a:pt x="10" y="22"/>
                  <a:pt x="0" y="55"/>
                  <a:pt x="16" y="79"/>
                </a:cubicBezTo>
                <a:lnTo>
                  <a:pt x="193" y="387"/>
                </a:lnTo>
                <a:cubicBezTo>
                  <a:pt x="203" y="405"/>
                  <a:pt x="221" y="414"/>
                  <a:pt x="239" y="414"/>
                </a:cubicBezTo>
                <a:cubicBezTo>
                  <a:pt x="249" y="414"/>
                  <a:pt x="257" y="412"/>
                  <a:pt x="266" y="406"/>
                </a:cubicBezTo>
                <a:cubicBezTo>
                  <a:pt x="290" y="393"/>
                  <a:pt x="300" y="359"/>
                  <a:pt x="284" y="333"/>
                </a:cubicBezTo>
                <a:lnTo>
                  <a:pt x="107" y="28"/>
                </a:lnTo>
                <a:cubicBezTo>
                  <a:pt x="97" y="10"/>
                  <a:pt x="80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7"/>
          <p:cNvSpPr/>
          <p:nvPr/>
        </p:nvSpPr>
        <p:spPr>
          <a:xfrm>
            <a:off x="3288241" y="3222457"/>
            <a:ext cx="34656" cy="47985"/>
          </a:xfrm>
          <a:custGeom>
            <a:avLst/>
            <a:gdLst/>
            <a:ahLst/>
            <a:cxnLst/>
            <a:rect l="l" t="t" r="r" b="b"/>
            <a:pathLst>
              <a:path w="299" h="414" extrusionOk="0">
                <a:moveTo>
                  <a:pt x="61" y="0"/>
                </a:moveTo>
                <a:cubicBezTo>
                  <a:pt x="52" y="0"/>
                  <a:pt x="42" y="2"/>
                  <a:pt x="34" y="7"/>
                </a:cubicBezTo>
                <a:cubicBezTo>
                  <a:pt x="10" y="23"/>
                  <a:pt x="0" y="54"/>
                  <a:pt x="16" y="80"/>
                </a:cubicBezTo>
                <a:lnTo>
                  <a:pt x="192" y="388"/>
                </a:lnTo>
                <a:cubicBezTo>
                  <a:pt x="202" y="403"/>
                  <a:pt x="221" y="413"/>
                  <a:pt x="239" y="413"/>
                </a:cubicBezTo>
                <a:cubicBezTo>
                  <a:pt x="247" y="413"/>
                  <a:pt x="257" y="411"/>
                  <a:pt x="265" y="407"/>
                </a:cubicBezTo>
                <a:cubicBezTo>
                  <a:pt x="290" y="392"/>
                  <a:pt x="298" y="360"/>
                  <a:pt x="284" y="334"/>
                </a:cubicBezTo>
                <a:lnTo>
                  <a:pt x="107" y="27"/>
                </a:lnTo>
                <a:cubicBezTo>
                  <a:pt x="98" y="9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-4380451" y="-389224"/>
            <a:ext cx="49723" cy="32917"/>
          </a:xfrm>
          <a:custGeom>
            <a:avLst/>
            <a:gdLst/>
            <a:ahLst/>
            <a:cxnLst/>
            <a:rect l="l" t="t" r="r" b="b"/>
            <a:pathLst>
              <a:path w="429" h="284" extrusionOk="0">
                <a:moveTo>
                  <a:pt x="61" y="0"/>
                </a:moveTo>
                <a:cubicBezTo>
                  <a:pt x="42" y="0"/>
                  <a:pt x="25" y="9"/>
                  <a:pt x="14" y="27"/>
                </a:cubicBezTo>
                <a:cubicBezTo>
                  <a:pt x="0" y="52"/>
                  <a:pt x="8" y="84"/>
                  <a:pt x="34" y="100"/>
                </a:cubicBezTo>
                <a:lnTo>
                  <a:pt x="342" y="277"/>
                </a:lnTo>
                <a:cubicBezTo>
                  <a:pt x="349" y="281"/>
                  <a:pt x="359" y="283"/>
                  <a:pt x="369" y="283"/>
                </a:cubicBezTo>
                <a:cubicBezTo>
                  <a:pt x="387" y="283"/>
                  <a:pt x="405" y="275"/>
                  <a:pt x="415" y="257"/>
                </a:cubicBezTo>
                <a:cubicBezTo>
                  <a:pt x="428" y="232"/>
                  <a:pt x="420" y="200"/>
                  <a:pt x="395" y="184"/>
                </a:cubicBezTo>
                <a:lnTo>
                  <a:pt x="87" y="7"/>
                </a:lnTo>
                <a:cubicBezTo>
                  <a:pt x="79" y="2"/>
                  <a:pt x="70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7"/>
          <p:cNvSpPr/>
          <p:nvPr/>
        </p:nvSpPr>
        <p:spPr>
          <a:xfrm>
            <a:off x="3376328" y="3134485"/>
            <a:ext cx="49723" cy="33033"/>
          </a:xfrm>
          <a:custGeom>
            <a:avLst/>
            <a:gdLst/>
            <a:ahLst/>
            <a:cxnLst/>
            <a:rect l="l" t="t" r="r" b="b"/>
            <a:pathLst>
              <a:path w="429" h="285" extrusionOk="0">
                <a:moveTo>
                  <a:pt x="60" y="1"/>
                </a:moveTo>
                <a:cubicBezTo>
                  <a:pt x="42" y="1"/>
                  <a:pt x="24" y="11"/>
                  <a:pt x="14" y="28"/>
                </a:cubicBezTo>
                <a:cubicBezTo>
                  <a:pt x="0" y="54"/>
                  <a:pt x="8" y="85"/>
                  <a:pt x="34" y="99"/>
                </a:cubicBezTo>
                <a:lnTo>
                  <a:pt x="341" y="276"/>
                </a:lnTo>
                <a:cubicBezTo>
                  <a:pt x="349" y="282"/>
                  <a:pt x="359" y="284"/>
                  <a:pt x="367" y="284"/>
                </a:cubicBezTo>
                <a:cubicBezTo>
                  <a:pt x="387" y="284"/>
                  <a:pt x="405" y="275"/>
                  <a:pt x="412" y="257"/>
                </a:cubicBezTo>
                <a:cubicBezTo>
                  <a:pt x="428" y="233"/>
                  <a:pt x="418" y="200"/>
                  <a:pt x="395" y="186"/>
                </a:cubicBezTo>
                <a:lnTo>
                  <a:pt x="87" y="8"/>
                </a:lnTo>
                <a:cubicBezTo>
                  <a:pt x="78" y="3"/>
                  <a:pt x="69" y="1"/>
                  <a:pt x="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7"/>
          <p:cNvSpPr/>
          <p:nvPr/>
        </p:nvSpPr>
        <p:spPr>
          <a:xfrm>
            <a:off x="-4417308" y="-248516"/>
            <a:ext cx="73484" cy="12402"/>
          </a:xfrm>
          <a:custGeom>
            <a:avLst/>
            <a:gdLst/>
            <a:ahLst/>
            <a:cxnLst/>
            <a:rect l="l" t="t" r="r" b="b"/>
            <a:pathLst>
              <a:path w="634" h="107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lnTo>
                  <a:pt x="581" y="107"/>
                </a:lnTo>
                <a:cubicBezTo>
                  <a:pt x="610" y="107"/>
                  <a:pt x="634" y="83"/>
                  <a:pt x="634" y="54"/>
                </a:cubicBezTo>
                <a:cubicBezTo>
                  <a:pt x="634" y="24"/>
                  <a:pt x="610" y="0"/>
                  <a:pt x="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7"/>
          <p:cNvSpPr/>
          <p:nvPr/>
        </p:nvSpPr>
        <p:spPr>
          <a:xfrm>
            <a:off x="3391164" y="3014409"/>
            <a:ext cx="71629" cy="12402"/>
          </a:xfrm>
          <a:custGeom>
            <a:avLst/>
            <a:gdLst/>
            <a:ahLst/>
            <a:cxnLst/>
            <a:rect l="l" t="t" r="r" b="b"/>
            <a:pathLst>
              <a:path w="618" h="107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lnTo>
                  <a:pt x="565" y="107"/>
                </a:lnTo>
                <a:cubicBezTo>
                  <a:pt x="594" y="107"/>
                  <a:pt x="618" y="83"/>
                  <a:pt x="618" y="54"/>
                </a:cubicBezTo>
                <a:cubicBezTo>
                  <a:pt x="618" y="24"/>
                  <a:pt x="594" y="0"/>
                  <a:pt x="56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27"/>
          <p:cNvSpPr/>
          <p:nvPr/>
        </p:nvSpPr>
        <p:spPr>
          <a:xfrm>
            <a:off x="-4380451" y="-128440"/>
            <a:ext cx="49723" cy="33033"/>
          </a:xfrm>
          <a:custGeom>
            <a:avLst/>
            <a:gdLst/>
            <a:ahLst/>
            <a:cxnLst/>
            <a:rect l="l" t="t" r="r" b="b"/>
            <a:pathLst>
              <a:path w="429" h="285" extrusionOk="0">
                <a:moveTo>
                  <a:pt x="368" y="1"/>
                </a:moveTo>
                <a:cubicBezTo>
                  <a:pt x="359" y="1"/>
                  <a:pt x="350" y="3"/>
                  <a:pt x="342" y="8"/>
                </a:cubicBezTo>
                <a:lnTo>
                  <a:pt x="34" y="186"/>
                </a:lnTo>
                <a:cubicBezTo>
                  <a:pt x="8" y="200"/>
                  <a:pt x="0" y="233"/>
                  <a:pt x="14" y="257"/>
                </a:cubicBezTo>
                <a:cubicBezTo>
                  <a:pt x="24" y="275"/>
                  <a:pt x="44" y="284"/>
                  <a:pt x="61" y="284"/>
                </a:cubicBezTo>
                <a:cubicBezTo>
                  <a:pt x="69" y="284"/>
                  <a:pt x="79" y="282"/>
                  <a:pt x="87" y="276"/>
                </a:cubicBezTo>
                <a:lnTo>
                  <a:pt x="395" y="99"/>
                </a:lnTo>
                <a:cubicBezTo>
                  <a:pt x="420" y="85"/>
                  <a:pt x="428" y="52"/>
                  <a:pt x="415" y="28"/>
                </a:cubicBezTo>
                <a:cubicBezTo>
                  <a:pt x="405" y="11"/>
                  <a:pt x="387" y="1"/>
                  <a:pt x="3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27"/>
          <p:cNvSpPr/>
          <p:nvPr/>
        </p:nvSpPr>
        <p:spPr>
          <a:xfrm>
            <a:off x="3376328" y="2873701"/>
            <a:ext cx="49723" cy="32917"/>
          </a:xfrm>
          <a:custGeom>
            <a:avLst/>
            <a:gdLst/>
            <a:ahLst/>
            <a:cxnLst/>
            <a:rect l="l" t="t" r="r" b="b"/>
            <a:pathLst>
              <a:path w="429" h="284" extrusionOk="0">
                <a:moveTo>
                  <a:pt x="368" y="0"/>
                </a:moveTo>
                <a:cubicBezTo>
                  <a:pt x="359" y="0"/>
                  <a:pt x="350" y="2"/>
                  <a:pt x="341" y="7"/>
                </a:cubicBezTo>
                <a:lnTo>
                  <a:pt x="34" y="184"/>
                </a:lnTo>
                <a:cubicBezTo>
                  <a:pt x="8" y="198"/>
                  <a:pt x="0" y="232"/>
                  <a:pt x="14" y="257"/>
                </a:cubicBezTo>
                <a:cubicBezTo>
                  <a:pt x="24" y="273"/>
                  <a:pt x="41" y="283"/>
                  <a:pt x="61" y="283"/>
                </a:cubicBezTo>
                <a:cubicBezTo>
                  <a:pt x="69" y="283"/>
                  <a:pt x="79" y="281"/>
                  <a:pt x="87" y="277"/>
                </a:cubicBezTo>
                <a:lnTo>
                  <a:pt x="395" y="100"/>
                </a:lnTo>
                <a:cubicBezTo>
                  <a:pt x="420" y="84"/>
                  <a:pt x="428" y="52"/>
                  <a:pt x="414" y="27"/>
                </a:cubicBezTo>
                <a:cubicBezTo>
                  <a:pt x="404" y="9"/>
                  <a:pt x="386" y="0"/>
                  <a:pt x="3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7"/>
          <p:cNvSpPr/>
          <p:nvPr/>
        </p:nvSpPr>
        <p:spPr>
          <a:xfrm>
            <a:off x="3027341" y="3222457"/>
            <a:ext cx="34772" cy="47985"/>
          </a:xfrm>
          <a:custGeom>
            <a:avLst/>
            <a:gdLst/>
            <a:ahLst/>
            <a:cxnLst/>
            <a:rect l="l" t="t" r="r" b="b"/>
            <a:pathLst>
              <a:path w="300" h="414" extrusionOk="0">
                <a:moveTo>
                  <a:pt x="240" y="0"/>
                </a:moveTo>
                <a:cubicBezTo>
                  <a:pt x="221" y="0"/>
                  <a:pt x="203" y="9"/>
                  <a:pt x="193" y="27"/>
                </a:cubicBezTo>
                <a:lnTo>
                  <a:pt x="16" y="334"/>
                </a:lnTo>
                <a:cubicBezTo>
                  <a:pt x="0" y="360"/>
                  <a:pt x="10" y="392"/>
                  <a:pt x="36" y="407"/>
                </a:cubicBezTo>
                <a:cubicBezTo>
                  <a:pt x="43" y="411"/>
                  <a:pt x="53" y="413"/>
                  <a:pt x="61" y="413"/>
                </a:cubicBezTo>
                <a:cubicBezTo>
                  <a:pt x="81" y="413"/>
                  <a:pt x="99" y="405"/>
                  <a:pt x="107" y="388"/>
                </a:cubicBezTo>
                <a:lnTo>
                  <a:pt x="284" y="80"/>
                </a:lnTo>
                <a:cubicBezTo>
                  <a:pt x="300" y="54"/>
                  <a:pt x="290" y="23"/>
                  <a:pt x="266" y="7"/>
                </a:cubicBezTo>
                <a:cubicBezTo>
                  <a:pt x="258" y="2"/>
                  <a:pt x="249" y="0"/>
                  <a:pt x="2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27"/>
          <p:cNvSpPr/>
          <p:nvPr/>
        </p:nvSpPr>
        <p:spPr>
          <a:xfrm>
            <a:off x="3288241" y="2770663"/>
            <a:ext cx="34656" cy="48101"/>
          </a:xfrm>
          <a:custGeom>
            <a:avLst/>
            <a:gdLst/>
            <a:ahLst/>
            <a:cxnLst/>
            <a:rect l="l" t="t" r="r" b="b"/>
            <a:pathLst>
              <a:path w="299" h="415" extrusionOk="0">
                <a:moveTo>
                  <a:pt x="238" y="0"/>
                </a:moveTo>
                <a:cubicBezTo>
                  <a:pt x="220" y="0"/>
                  <a:pt x="202" y="10"/>
                  <a:pt x="192" y="28"/>
                </a:cubicBezTo>
                <a:lnTo>
                  <a:pt x="16" y="333"/>
                </a:lnTo>
                <a:cubicBezTo>
                  <a:pt x="0" y="359"/>
                  <a:pt x="10" y="391"/>
                  <a:pt x="34" y="406"/>
                </a:cubicBezTo>
                <a:cubicBezTo>
                  <a:pt x="44" y="410"/>
                  <a:pt x="52" y="414"/>
                  <a:pt x="62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4" y="79"/>
                </a:lnTo>
                <a:cubicBezTo>
                  <a:pt x="298" y="55"/>
                  <a:pt x="290" y="22"/>
                  <a:pt x="265" y="8"/>
                </a:cubicBezTo>
                <a:cubicBezTo>
                  <a:pt x="256" y="3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7"/>
          <p:cNvSpPr/>
          <p:nvPr/>
        </p:nvSpPr>
        <p:spPr>
          <a:xfrm>
            <a:off x="4591502" y="3004705"/>
            <a:ext cx="200632" cy="26658"/>
          </a:xfrm>
          <a:custGeom>
            <a:avLst/>
            <a:gdLst/>
            <a:ahLst/>
            <a:cxnLst/>
            <a:rect l="l" t="t" r="r" b="b"/>
            <a:pathLst>
              <a:path w="1731" h="230" extrusionOk="0">
                <a:moveTo>
                  <a:pt x="1618" y="0"/>
                </a:moveTo>
                <a:lnTo>
                  <a:pt x="111" y="6"/>
                </a:lnTo>
                <a:cubicBezTo>
                  <a:pt x="50" y="6"/>
                  <a:pt x="1" y="58"/>
                  <a:pt x="1" y="119"/>
                </a:cubicBezTo>
                <a:cubicBezTo>
                  <a:pt x="1" y="180"/>
                  <a:pt x="52" y="229"/>
                  <a:pt x="113" y="229"/>
                </a:cubicBezTo>
                <a:lnTo>
                  <a:pt x="1620" y="223"/>
                </a:lnTo>
                <a:cubicBezTo>
                  <a:pt x="1682" y="223"/>
                  <a:pt x="1731" y="174"/>
                  <a:pt x="1731" y="111"/>
                </a:cubicBezTo>
                <a:cubicBezTo>
                  <a:pt x="1731" y="50"/>
                  <a:pt x="1682" y="0"/>
                  <a:pt x="16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27"/>
          <p:cNvSpPr/>
          <p:nvPr/>
        </p:nvSpPr>
        <p:spPr>
          <a:xfrm>
            <a:off x="4185838" y="2614572"/>
            <a:ext cx="808553" cy="808553"/>
          </a:xfrm>
          <a:custGeom>
            <a:avLst/>
            <a:gdLst/>
            <a:ahLst/>
            <a:cxnLst/>
            <a:rect l="l" t="t" r="r" b="b"/>
            <a:pathLst>
              <a:path w="6976" h="6976" extrusionOk="0">
                <a:moveTo>
                  <a:pt x="3487" y="847"/>
                </a:moveTo>
                <a:cubicBezTo>
                  <a:pt x="4943" y="847"/>
                  <a:pt x="6129" y="2032"/>
                  <a:pt x="6129" y="3489"/>
                </a:cubicBezTo>
                <a:cubicBezTo>
                  <a:pt x="6129" y="4945"/>
                  <a:pt x="4943" y="6129"/>
                  <a:pt x="3487" y="6129"/>
                </a:cubicBezTo>
                <a:cubicBezTo>
                  <a:pt x="2031" y="6129"/>
                  <a:pt x="847" y="4945"/>
                  <a:pt x="847" y="3489"/>
                </a:cubicBezTo>
                <a:cubicBezTo>
                  <a:pt x="847" y="2032"/>
                  <a:pt x="2031" y="847"/>
                  <a:pt x="3487" y="847"/>
                </a:cubicBezTo>
                <a:close/>
                <a:moveTo>
                  <a:pt x="3487" y="714"/>
                </a:moveTo>
                <a:cubicBezTo>
                  <a:pt x="2747" y="714"/>
                  <a:pt x="2050" y="1003"/>
                  <a:pt x="1525" y="1525"/>
                </a:cubicBezTo>
                <a:cubicBezTo>
                  <a:pt x="1003" y="2050"/>
                  <a:pt x="713" y="2747"/>
                  <a:pt x="713" y="3489"/>
                </a:cubicBezTo>
                <a:cubicBezTo>
                  <a:pt x="713" y="4229"/>
                  <a:pt x="1003" y="4925"/>
                  <a:pt x="1525" y="5450"/>
                </a:cubicBezTo>
                <a:cubicBezTo>
                  <a:pt x="2050" y="5973"/>
                  <a:pt x="2747" y="6263"/>
                  <a:pt x="3487" y="6263"/>
                </a:cubicBezTo>
                <a:cubicBezTo>
                  <a:pt x="4229" y="6263"/>
                  <a:pt x="4925" y="5973"/>
                  <a:pt x="5448" y="5450"/>
                </a:cubicBezTo>
                <a:cubicBezTo>
                  <a:pt x="5973" y="4925"/>
                  <a:pt x="6261" y="4229"/>
                  <a:pt x="6261" y="3489"/>
                </a:cubicBezTo>
                <a:cubicBezTo>
                  <a:pt x="6261" y="2747"/>
                  <a:pt x="5973" y="2050"/>
                  <a:pt x="5448" y="1525"/>
                </a:cubicBezTo>
                <a:cubicBezTo>
                  <a:pt x="4925" y="1003"/>
                  <a:pt x="4229" y="714"/>
                  <a:pt x="3487" y="714"/>
                </a:cubicBezTo>
                <a:close/>
                <a:moveTo>
                  <a:pt x="3487" y="132"/>
                </a:moveTo>
                <a:cubicBezTo>
                  <a:pt x="5337" y="132"/>
                  <a:pt x="6843" y="1638"/>
                  <a:pt x="6843" y="3489"/>
                </a:cubicBezTo>
                <a:cubicBezTo>
                  <a:pt x="6843" y="5337"/>
                  <a:pt x="5337" y="6843"/>
                  <a:pt x="3487" y="6843"/>
                </a:cubicBezTo>
                <a:cubicBezTo>
                  <a:pt x="1638" y="6843"/>
                  <a:pt x="132" y="5337"/>
                  <a:pt x="132" y="3489"/>
                </a:cubicBezTo>
                <a:cubicBezTo>
                  <a:pt x="132" y="1638"/>
                  <a:pt x="1638" y="132"/>
                  <a:pt x="3487" y="132"/>
                </a:cubicBezTo>
                <a:close/>
                <a:moveTo>
                  <a:pt x="3487" y="0"/>
                </a:moveTo>
                <a:cubicBezTo>
                  <a:pt x="3017" y="0"/>
                  <a:pt x="2559" y="93"/>
                  <a:pt x="2129" y="274"/>
                </a:cubicBezTo>
                <a:cubicBezTo>
                  <a:pt x="1715" y="450"/>
                  <a:pt x="1342" y="701"/>
                  <a:pt x="1020" y="1022"/>
                </a:cubicBezTo>
                <a:cubicBezTo>
                  <a:pt x="701" y="1342"/>
                  <a:pt x="448" y="1715"/>
                  <a:pt x="273" y="2131"/>
                </a:cubicBezTo>
                <a:cubicBezTo>
                  <a:pt x="91" y="2561"/>
                  <a:pt x="0" y="3017"/>
                  <a:pt x="0" y="3489"/>
                </a:cubicBezTo>
                <a:cubicBezTo>
                  <a:pt x="0" y="3958"/>
                  <a:pt x="91" y="4416"/>
                  <a:pt x="273" y="4846"/>
                </a:cubicBezTo>
                <a:cubicBezTo>
                  <a:pt x="450" y="5260"/>
                  <a:pt x="701" y="5633"/>
                  <a:pt x="1020" y="5955"/>
                </a:cubicBezTo>
                <a:cubicBezTo>
                  <a:pt x="1342" y="6275"/>
                  <a:pt x="1715" y="6527"/>
                  <a:pt x="2129" y="6703"/>
                </a:cubicBezTo>
                <a:cubicBezTo>
                  <a:pt x="2559" y="6884"/>
                  <a:pt x="3017" y="6975"/>
                  <a:pt x="3487" y="6975"/>
                </a:cubicBezTo>
                <a:cubicBezTo>
                  <a:pt x="3958" y="6975"/>
                  <a:pt x="4414" y="6884"/>
                  <a:pt x="4844" y="6703"/>
                </a:cubicBezTo>
                <a:cubicBezTo>
                  <a:pt x="5261" y="6525"/>
                  <a:pt x="5633" y="6275"/>
                  <a:pt x="5953" y="5955"/>
                </a:cubicBezTo>
                <a:cubicBezTo>
                  <a:pt x="6275" y="5633"/>
                  <a:pt x="6525" y="5260"/>
                  <a:pt x="6701" y="4846"/>
                </a:cubicBezTo>
                <a:cubicBezTo>
                  <a:pt x="6882" y="4416"/>
                  <a:pt x="6975" y="3958"/>
                  <a:pt x="6975" y="3489"/>
                </a:cubicBezTo>
                <a:cubicBezTo>
                  <a:pt x="6975" y="3017"/>
                  <a:pt x="6882" y="2561"/>
                  <a:pt x="6701" y="2131"/>
                </a:cubicBezTo>
                <a:cubicBezTo>
                  <a:pt x="6525" y="1715"/>
                  <a:pt x="6275" y="1342"/>
                  <a:pt x="5953" y="1022"/>
                </a:cubicBezTo>
                <a:cubicBezTo>
                  <a:pt x="5633" y="701"/>
                  <a:pt x="5261" y="450"/>
                  <a:pt x="4844" y="274"/>
                </a:cubicBezTo>
                <a:cubicBezTo>
                  <a:pt x="4414" y="93"/>
                  <a:pt x="3958" y="0"/>
                  <a:pt x="34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27"/>
          <p:cNvSpPr/>
          <p:nvPr/>
        </p:nvSpPr>
        <p:spPr>
          <a:xfrm>
            <a:off x="4542359" y="2976076"/>
            <a:ext cx="95738" cy="87276"/>
          </a:xfrm>
          <a:custGeom>
            <a:avLst/>
            <a:gdLst/>
            <a:ahLst/>
            <a:cxnLst/>
            <a:rect l="l" t="t" r="r" b="b"/>
            <a:pathLst>
              <a:path w="826" h="753" extrusionOk="0">
                <a:moveTo>
                  <a:pt x="413" y="1"/>
                </a:moveTo>
                <a:cubicBezTo>
                  <a:pt x="242" y="1"/>
                  <a:pt x="88" y="118"/>
                  <a:pt x="48" y="291"/>
                </a:cubicBezTo>
                <a:cubicBezTo>
                  <a:pt x="0" y="492"/>
                  <a:pt x="125" y="695"/>
                  <a:pt x="326" y="743"/>
                </a:cubicBezTo>
                <a:cubicBezTo>
                  <a:pt x="355" y="749"/>
                  <a:pt x="384" y="753"/>
                  <a:pt x="412" y="753"/>
                </a:cubicBezTo>
                <a:cubicBezTo>
                  <a:pt x="582" y="753"/>
                  <a:pt x="737" y="636"/>
                  <a:pt x="778" y="462"/>
                </a:cubicBezTo>
                <a:cubicBezTo>
                  <a:pt x="825" y="261"/>
                  <a:pt x="701" y="60"/>
                  <a:pt x="500" y="11"/>
                </a:cubicBezTo>
                <a:cubicBezTo>
                  <a:pt x="471" y="4"/>
                  <a:pt x="442" y="1"/>
                  <a:pt x="4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27"/>
          <p:cNvSpPr/>
          <p:nvPr/>
        </p:nvSpPr>
        <p:spPr>
          <a:xfrm>
            <a:off x="4538650" y="2967615"/>
            <a:ext cx="102576" cy="102576"/>
          </a:xfrm>
          <a:custGeom>
            <a:avLst/>
            <a:gdLst/>
            <a:ahLst/>
            <a:cxnLst/>
            <a:rect l="l" t="t" r="r" b="b"/>
            <a:pathLst>
              <a:path w="885" h="885" extrusionOk="0">
                <a:moveTo>
                  <a:pt x="443" y="133"/>
                </a:moveTo>
                <a:cubicBezTo>
                  <a:pt x="614" y="133"/>
                  <a:pt x="753" y="271"/>
                  <a:pt x="753" y="443"/>
                </a:cubicBezTo>
                <a:cubicBezTo>
                  <a:pt x="753" y="612"/>
                  <a:pt x="614" y="750"/>
                  <a:pt x="443" y="750"/>
                </a:cubicBezTo>
                <a:cubicBezTo>
                  <a:pt x="273" y="750"/>
                  <a:pt x="135" y="612"/>
                  <a:pt x="135" y="443"/>
                </a:cubicBezTo>
                <a:cubicBezTo>
                  <a:pt x="135" y="271"/>
                  <a:pt x="273" y="133"/>
                  <a:pt x="443" y="133"/>
                </a:cubicBezTo>
                <a:close/>
                <a:moveTo>
                  <a:pt x="443" y="1"/>
                </a:moveTo>
                <a:cubicBezTo>
                  <a:pt x="200" y="1"/>
                  <a:pt x="1" y="198"/>
                  <a:pt x="1" y="443"/>
                </a:cubicBezTo>
                <a:cubicBezTo>
                  <a:pt x="1" y="685"/>
                  <a:pt x="200" y="885"/>
                  <a:pt x="443" y="885"/>
                </a:cubicBezTo>
                <a:cubicBezTo>
                  <a:pt x="687" y="885"/>
                  <a:pt x="885" y="685"/>
                  <a:pt x="885" y="443"/>
                </a:cubicBezTo>
                <a:cubicBezTo>
                  <a:pt x="885" y="198"/>
                  <a:pt x="687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7"/>
          <p:cNvSpPr/>
          <p:nvPr/>
        </p:nvSpPr>
        <p:spPr>
          <a:xfrm>
            <a:off x="4573884" y="3002618"/>
            <a:ext cx="32337" cy="32337"/>
          </a:xfrm>
          <a:custGeom>
            <a:avLst/>
            <a:gdLst/>
            <a:ahLst/>
            <a:cxnLst/>
            <a:rect l="l" t="t" r="r" b="b"/>
            <a:pathLst>
              <a:path w="279" h="279" extrusionOk="0">
                <a:moveTo>
                  <a:pt x="139" y="1"/>
                </a:moveTo>
                <a:cubicBezTo>
                  <a:pt x="62" y="1"/>
                  <a:pt x="1" y="64"/>
                  <a:pt x="1" y="141"/>
                </a:cubicBezTo>
                <a:cubicBezTo>
                  <a:pt x="1" y="218"/>
                  <a:pt x="62" y="279"/>
                  <a:pt x="139" y="279"/>
                </a:cubicBezTo>
                <a:cubicBezTo>
                  <a:pt x="216" y="279"/>
                  <a:pt x="279" y="218"/>
                  <a:pt x="279" y="141"/>
                </a:cubicBezTo>
                <a:cubicBezTo>
                  <a:pt x="279" y="64"/>
                  <a:pt x="216" y="1"/>
                  <a:pt x="13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27"/>
          <p:cNvSpPr/>
          <p:nvPr/>
        </p:nvSpPr>
        <p:spPr>
          <a:xfrm>
            <a:off x="4583736" y="2731171"/>
            <a:ext cx="12402" cy="73484"/>
          </a:xfrm>
          <a:custGeom>
            <a:avLst/>
            <a:gdLst/>
            <a:ahLst/>
            <a:cxnLst/>
            <a:rect l="l" t="t" r="r" b="b"/>
            <a:pathLst>
              <a:path w="107" h="634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2" y="610"/>
                  <a:pt x="26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4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27"/>
          <p:cNvSpPr/>
          <p:nvPr/>
        </p:nvSpPr>
        <p:spPr>
          <a:xfrm>
            <a:off x="4583736" y="3232920"/>
            <a:ext cx="12402" cy="73484"/>
          </a:xfrm>
          <a:custGeom>
            <a:avLst/>
            <a:gdLst/>
            <a:ahLst/>
            <a:cxnLst/>
            <a:rect l="l" t="t" r="r" b="b"/>
            <a:pathLst>
              <a:path w="107" h="634" extrusionOk="0">
                <a:moveTo>
                  <a:pt x="54" y="0"/>
                </a:moveTo>
                <a:cubicBezTo>
                  <a:pt x="26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27"/>
          <p:cNvSpPr/>
          <p:nvPr/>
        </p:nvSpPr>
        <p:spPr>
          <a:xfrm>
            <a:off x="4442217" y="2768956"/>
            <a:ext cx="34771" cy="48101"/>
          </a:xfrm>
          <a:custGeom>
            <a:avLst/>
            <a:gdLst/>
            <a:ahLst/>
            <a:cxnLst/>
            <a:rect l="l" t="t" r="r" b="b"/>
            <a:pathLst>
              <a:path w="300" h="415" extrusionOk="0">
                <a:moveTo>
                  <a:pt x="61" y="0"/>
                </a:moveTo>
                <a:cubicBezTo>
                  <a:pt x="52" y="0"/>
                  <a:pt x="43" y="3"/>
                  <a:pt x="36" y="8"/>
                </a:cubicBezTo>
                <a:cubicBezTo>
                  <a:pt x="10" y="22"/>
                  <a:pt x="0" y="55"/>
                  <a:pt x="16" y="79"/>
                </a:cubicBezTo>
                <a:lnTo>
                  <a:pt x="193" y="387"/>
                </a:lnTo>
                <a:cubicBezTo>
                  <a:pt x="203" y="405"/>
                  <a:pt x="221" y="414"/>
                  <a:pt x="239" y="414"/>
                </a:cubicBezTo>
                <a:cubicBezTo>
                  <a:pt x="249" y="414"/>
                  <a:pt x="257" y="412"/>
                  <a:pt x="264" y="406"/>
                </a:cubicBezTo>
                <a:cubicBezTo>
                  <a:pt x="290" y="393"/>
                  <a:pt x="300" y="359"/>
                  <a:pt x="284" y="333"/>
                </a:cubicBezTo>
                <a:lnTo>
                  <a:pt x="107" y="28"/>
                </a:lnTo>
                <a:cubicBezTo>
                  <a:pt x="97" y="10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27"/>
          <p:cNvSpPr/>
          <p:nvPr/>
        </p:nvSpPr>
        <p:spPr>
          <a:xfrm>
            <a:off x="4703117" y="3220750"/>
            <a:ext cx="34656" cy="47985"/>
          </a:xfrm>
          <a:custGeom>
            <a:avLst/>
            <a:gdLst/>
            <a:ahLst/>
            <a:cxnLst/>
            <a:rect l="l" t="t" r="r" b="b"/>
            <a:pathLst>
              <a:path w="299" h="414" extrusionOk="0">
                <a:moveTo>
                  <a:pt x="61" y="0"/>
                </a:moveTo>
                <a:cubicBezTo>
                  <a:pt x="52" y="0"/>
                  <a:pt x="42" y="2"/>
                  <a:pt x="34" y="7"/>
                </a:cubicBezTo>
                <a:cubicBezTo>
                  <a:pt x="8" y="23"/>
                  <a:pt x="0" y="54"/>
                  <a:pt x="14" y="80"/>
                </a:cubicBezTo>
                <a:lnTo>
                  <a:pt x="192" y="388"/>
                </a:lnTo>
                <a:cubicBezTo>
                  <a:pt x="202" y="403"/>
                  <a:pt x="219" y="413"/>
                  <a:pt x="239" y="413"/>
                </a:cubicBezTo>
                <a:cubicBezTo>
                  <a:pt x="247" y="413"/>
                  <a:pt x="257" y="411"/>
                  <a:pt x="265" y="407"/>
                </a:cubicBezTo>
                <a:cubicBezTo>
                  <a:pt x="290" y="392"/>
                  <a:pt x="298" y="360"/>
                  <a:pt x="285" y="334"/>
                </a:cubicBezTo>
                <a:lnTo>
                  <a:pt x="107" y="27"/>
                </a:lnTo>
                <a:cubicBezTo>
                  <a:pt x="98" y="9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27"/>
          <p:cNvSpPr/>
          <p:nvPr/>
        </p:nvSpPr>
        <p:spPr>
          <a:xfrm>
            <a:off x="4339295" y="2871994"/>
            <a:ext cx="49723" cy="32917"/>
          </a:xfrm>
          <a:custGeom>
            <a:avLst/>
            <a:gdLst/>
            <a:ahLst/>
            <a:cxnLst/>
            <a:rect l="l" t="t" r="r" b="b"/>
            <a:pathLst>
              <a:path w="429" h="284" extrusionOk="0">
                <a:moveTo>
                  <a:pt x="61" y="0"/>
                </a:moveTo>
                <a:cubicBezTo>
                  <a:pt x="42" y="0"/>
                  <a:pt x="25" y="9"/>
                  <a:pt x="14" y="27"/>
                </a:cubicBezTo>
                <a:cubicBezTo>
                  <a:pt x="0" y="52"/>
                  <a:pt x="8" y="84"/>
                  <a:pt x="34" y="100"/>
                </a:cubicBezTo>
                <a:lnTo>
                  <a:pt x="342" y="277"/>
                </a:lnTo>
                <a:cubicBezTo>
                  <a:pt x="349" y="281"/>
                  <a:pt x="359" y="283"/>
                  <a:pt x="367" y="283"/>
                </a:cubicBezTo>
                <a:cubicBezTo>
                  <a:pt x="387" y="283"/>
                  <a:pt x="405" y="275"/>
                  <a:pt x="415" y="257"/>
                </a:cubicBezTo>
                <a:cubicBezTo>
                  <a:pt x="428" y="232"/>
                  <a:pt x="420" y="200"/>
                  <a:pt x="395" y="184"/>
                </a:cubicBezTo>
                <a:lnTo>
                  <a:pt x="87" y="7"/>
                </a:lnTo>
                <a:cubicBezTo>
                  <a:pt x="79" y="2"/>
                  <a:pt x="70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2" name="Google Shape;1172;p27"/>
          <p:cNvSpPr/>
          <p:nvPr/>
        </p:nvSpPr>
        <p:spPr>
          <a:xfrm>
            <a:off x="4791205" y="3132779"/>
            <a:ext cx="49723" cy="33033"/>
          </a:xfrm>
          <a:custGeom>
            <a:avLst/>
            <a:gdLst/>
            <a:ahLst/>
            <a:cxnLst/>
            <a:rect l="l" t="t" r="r" b="b"/>
            <a:pathLst>
              <a:path w="429" h="285" extrusionOk="0">
                <a:moveTo>
                  <a:pt x="60" y="1"/>
                </a:moveTo>
                <a:cubicBezTo>
                  <a:pt x="42" y="1"/>
                  <a:pt x="24" y="11"/>
                  <a:pt x="14" y="28"/>
                </a:cubicBezTo>
                <a:cubicBezTo>
                  <a:pt x="0" y="54"/>
                  <a:pt x="8" y="85"/>
                  <a:pt x="34" y="99"/>
                </a:cubicBezTo>
                <a:lnTo>
                  <a:pt x="341" y="276"/>
                </a:lnTo>
                <a:cubicBezTo>
                  <a:pt x="349" y="282"/>
                  <a:pt x="357" y="284"/>
                  <a:pt x="367" y="284"/>
                </a:cubicBezTo>
                <a:cubicBezTo>
                  <a:pt x="385" y="284"/>
                  <a:pt x="403" y="275"/>
                  <a:pt x="412" y="257"/>
                </a:cubicBezTo>
                <a:cubicBezTo>
                  <a:pt x="428" y="233"/>
                  <a:pt x="418" y="200"/>
                  <a:pt x="393" y="186"/>
                </a:cubicBezTo>
                <a:lnTo>
                  <a:pt x="87" y="8"/>
                </a:lnTo>
                <a:cubicBezTo>
                  <a:pt x="78" y="3"/>
                  <a:pt x="69" y="1"/>
                  <a:pt x="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27"/>
          <p:cNvSpPr/>
          <p:nvPr/>
        </p:nvSpPr>
        <p:spPr>
          <a:xfrm>
            <a:off x="4302437" y="3012702"/>
            <a:ext cx="73484" cy="12402"/>
          </a:xfrm>
          <a:custGeom>
            <a:avLst/>
            <a:gdLst/>
            <a:ahLst/>
            <a:cxnLst/>
            <a:rect l="l" t="t" r="r" b="b"/>
            <a:pathLst>
              <a:path w="634" h="107" extrusionOk="0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cubicBezTo>
                  <a:pt x="1" y="83"/>
                  <a:pt x="24" y="107"/>
                  <a:pt x="54" y="107"/>
                </a:cubicBezTo>
                <a:lnTo>
                  <a:pt x="581" y="107"/>
                </a:lnTo>
                <a:cubicBezTo>
                  <a:pt x="610" y="107"/>
                  <a:pt x="634" y="83"/>
                  <a:pt x="634" y="54"/>
                </a:cubicBezTo>
                <a:cubicBezTo>
                  <a:pt x="634" y="24"/>
                  <a:pt x="610" y="0"/>
                  <a:pt x="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27"/>
          <p:cNvSpPr/>
          <p:nvPr/>
        </p:nvSpPr>
        <p:spPr>
          <a:xfrm>
            <a:off x="4805808" y="3012702"/>
            <a:ext cx="71861" cy="12402"/>
          </a:xfrm>
          <a:custGeom>
            <a:avLst/>
            <a:gdLst/>
            <a:ahLst/>
            <a:cxnLst/>
            <a:rect l="l" t="t" r="r" b="b"/>
            <a:pathLst>
              <a:path w="620" h="107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6" y="107"/>
                  <a:pt x="54" y="107"/>
                </a:cubicBezTo>
                <a:lnTo>
                  <a:pt x="567" y="107"/>
                </a:lnTo>
                <a:cubicBezTo>
                  <a:pt x="596" y="107"/>
                  <a:pt x="620" y="83"/>
                  <a:pt x="620" y="54"/>
                </a:cubicBezTo>
                <a:cubicBezTo>
                  <a:pt x="620" y="24"/>
                  <a:pt x="596" y="0"/>
                  <a:pt x="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7"/>
          <p:cNvSpPr/>
          <p:nvPr/>
        </p:nvSpPr>
        <p:spPr>
          <a:xfrm>
            <a:off x="4339295" y="3132779"/>
            <a:ext cx="49723" cy="33033"/>
          </a:xfrm>
          <a:custGeom>
            <a:avLst/>
            <a:gdLst/>
            <a:ahLst/>
            <a:cxnLst/>
            <a:rect l="l" t="t" r="r" b="b"/>
            <a:pathLst>
              <a:path w="429" h="285" extrusionOk="0">
                <a:moveTo>
                  <a:pt x="368" y="1"/>
                </a:moveTo>
                <a:cubicBezTo>
                  <a:pt x="359" y="1"/>
                  <a:pt x="350" y="3"/>
                  <a:pt x="342" y="8"/>
                </a:cubicBezTo>
                <a:lnTo>
                  <a:pt x="34" y="186"/>
                </a:lnTo>
                <a:cubicBezTo>
                  <a:pt x="8" y="200"/>
                  <a:pt x="0" y="233"/>
                  <a:pt x="14" y="257"/>
                </a:cubicBezTo>
                <a:cubicBezTo>
                  <a:pt x="24" y="275"/>
                  <a:pt x="42" y="284"/>
                  <a:pt x="61" y="284"/>
                </a:cubicBezTo>
                <a:cubicBezTo>
                  <a:pt x="69" y="284"/>
                  <a:pt x="79" y="282"/>
                  <a:pt x="87" y="276"/>
                </a:cubicBezTo>
                <a:lnTo>
                  <a:pt x="395" y="99"/>
                </a:lnTo>
                <a:cubicBezTo>
                  <a:pt x="420" y="85"/>
                  <a:pt x="428" y="52"/>
                  <a:pt x="415" y="28"/>
                </a:cubicBezTo>
                <a:cubicBezTo>
                  <a:pt x="404" y="11"/>
                  <a:pt x="386" y="1"/>
                  <a:pt x="3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27"/>
          <p:cNvSpPr/>
          <p:nvPr/>
        </p:nvSpPr>
        <p:spPr>
          <a:xfrm>
            <a:off x="4791205" y="2871994"/>
            <a:ext cx="49723" cy="32917"/>
          </a:xfrm>
          <a:custGeom>
            <a:avLst/>
            <a:gdLst/>
            <a:ahLst/>
            <a:cxnLst/>
            <a:rect l="l" t="t" r="r" b="b"/>
            <a:pathLst>
              <a:path w="429" h="284" extrusionOk="0">
                <a:moveTo>
                  <a:pt x="367" y="0"/>
                </a:moveTo>
                <a:cubicBezTo>
                  <a:pt x="358" y="0"/>
                  <a:pt x="349" y="2"/>
                  <a:pt x="341" y="7"/>
                </a:cubicBezTo>
                <a:lnTo>
                  <a:pt x="34" y="184"/>
                </a:lnTo>
                <a:cubicBezTo>
                  <a:pt x="8" y="198"/>
                  <a:pt x="0" y="232"/>
                  <a:pt x="14" y="257"/>
                </a:cubicBezTo>
                <a:cubicBezTo>
                  <a:pt x="24" y="273"/>
                  <a:pt x="41" y="283"/>
                  <a:pt x="59" y="283"/>
                </a:cubicBezTo>
                <a:cubicBezTo>
                  <a:pt x="69" y="283"/>
                  <a:pt x="79" y="281"/>
                  <a:pt x="87" y="277"/>
                </a:cubicBezTo>
                <a:lnTo>
                  <a:pt x="393" y="100"/>
                </a:lnTo>
                <a:cubicBezTo>
                  <a:pt x="418" y="84"/>
                  <a:pt x="428" y="52"/>
                  <a:pt x="412" y="27"/>
                </a:cubicBezTo>
                <a:cubicBezTo>
                  <a:pt x="403" y="9"/>
                  <a:pt x="385" y="0"/>
                  <a:pt x="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27"/>
          <p:cNvSpPr/>
          <p:nvPr/>
        </p:nvSpPr>
        <p:spPr>
          <a:xfrm>
            <a:off x="4442217" y="3220750"/>
            <a:ext cx="34771" cy="47985"/>
          </a:xfrm>
          <a:custGeom>
            <a:avLst/>
            <a:gdLst/>
            <a:ahLst/>
            <a:cxnLst/>
            <a:rect l="l" t="t" r="r" b="b"/>
            <a:pathLst>
              <a:path w="300" h="414" extrusionOk="0">
                <a:moveTo>
                  <a:pt x="238" y="0"/>
                </a:moveTo>
                <a:cubicBezTo>
                  <a:pt x="220" y="0"/>
                  <a:pt x="203" y="9"/>
                  <a:pt x="193" y="27"/>
                </a:cubicBezTo>
                <a:lnTo>
                  <a:pt x="16" y="334"/>
                </a:lnTo>
                <a:cubicBezTo>
                  <a:pt x="0" y="360"/>
                  <a:pt x="10" y="392"/>
                  <a:pt x="34" y="407"/>
                </a:cubicBezTo>
                <a:cubicBezTo>
                  <a:pt x="44" y="411"/>
                  <a:pt x="51" y="413"/>
                  <a:pt x="61" y="413"/>
                </a:cubicBezTo>
                <a:cubicBezTo>
                  <a:pt x="79" y="413"/>
                  <a:pt x="97" y="405"/>
                  <a:pt x="107" y="388"/>
                </a:cubicBezTo>
                <a:lnTo>
                  <a:pt x="284" y="80"/>
                </a:lnTo>
                <a:cubicBezTo>
                  <a:pt x="300" y="54"/>
                  <a:pt x="290" y="23"/>
                  <a:pt x="264" y="7"/>
                </a:cubicBezTo>
                <a:cubicBezTo>
                  <a:pt x="256" y="2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7"/>
          <p:cNvSpPr/>
          <p:nvPr/>
        </p:nvSpPr>
        <p:spPr>
          <a:xfrm>
            <a:off x="4703117" y="2768956"/>
            <a:ext cx="34656" cy="48101"/>
          </a:xfrm>
          <a:custGeom>
            <a:avLst/>
            <a:gdLst/>
            <a:ahLst/>
            <a:cxnLst/>
            <a:rect l="l" t="t" r="r" b="b"/>
            <a:pathLst>
              <a:path w="299" h="415" extrusionOk="0">
                <a:moveTo>
                  <a:pt x="238" y="0"/>
                </a:moveTo>
                <a:cubicBezTo>
                  <a:pt x="220" y="0"/>
                  <a:pt x="202" y="10"/>
                  <a:pt x="192" y="28"/>
                </a:cubicBezTo>
                <a:lnTo>
                  <a:pt x="14" y="333"/>
                </a:lnTo>
                <a:cubicBezTo>
                  <a:pt x="0" y="359"/>
                  <a:pt x="8" y="391"/>
                  <a:pt x="34" y="406"/>
                </a:cubicBezTo>
                <a:cubicBezTo>
                  <a:pt x="42" y="410"/>
                  <a:pt x="52" y="414"/>
                  <a:pt x="62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5" y="79"/>
                </a:lnTo>
                <a:cubicBezTo>
                  <a:pt x="298" y="55"/>
                  <a:pt x="290" y="22"/>
                  <a:pt x="265" y="8"/>
                </a:cubicBezTo>
                <a:cubicBezTo>
                  <a:pt x="256" y="3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27"/>
          <p:cNvSpPr/>
          <p:nvPr/>
        </p:nvSpPr>
        <p:spPr>
          <a:xfrm>
            <a:off x="5997538" y="3013566"/>
            <a:ext cx="181044" cy="113123"/>
          </a:xfrm>
          <a:custGeom>
            <a:avLst/>
            <a:gdLst/>
            <a:ahLst/>
            <a:cxnLst/>
            <a:rect l="l" t="t" r="r" b="b"/>
            <a:pathLst>
              <a:path w="1562" h="976" extrusionOk="0">
                <a:moveTo>
                  <a:pt x="129" y="0"/>
                </a:moveTo>
                <a:cubicBezTo>
                  <a:pt x="90" y="0"/>
                  <a:pt x="52" y="21"/>
                  <a:pt x="32" y="57"/>
                </a:cubicBezTo>
                <a:cubicBezTo>
                  <a:pt x="1" y="110"/>
                  <a:pt x="18" y="177"/>
                  <a:pt x="74" y="209"/>
                </a:cubicBezTo>
                <a:lnTo>
                  <a:pt x="1380" y="960"/>
                </a:lnTo>
                <a:cubicBezTo>
                  <a:pt x="1398" y="971"/>
                  <a:pt x="1417" y="976"/>
                  <a:pt x="1436" y="976"/>
                </a:cubicBezTo>
                <a:cubicBezTo>
                  <a:pt x="1474" y="976"/>
                  <a:pt x="1511" y="956"/>
                  <a:pt x="1532" y="919"/>
                </a:cubicBezTo>
                <a:cubicBezTo>
                  <a:pt x="1561" y="866"/>
                  <a:pt x="1544" y="799"/>
                  <a:pt x="1490" y="767"/>
                </a:cubicBezTo>
                <a:lnTo>
                  <a:pt x="184" y="15"/>
                </a:lnTo>
                <a:cubicBezTo>
                  <a:pt x="167" y="5"/>
                  <a:pt x="148" y="0"/>
                  <a:pt x="12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7"/>
          <p:cNvSpPr/>
          <p:nvPr/>
        </p:nvSpPr>
        <p:spPr>
          <a:xfrm>
            <a:off x="5599871" y="2615783"/>
            <a:ext cx="808785" cy="808553"/>
          </a:xfrm>
          <a:custGeom>
            <a:avLst/>
            <a:gdLst/>
            <a:ahLst/>
            <a:cxnLst/>
            <a:rect l="l" t="t" r="r" b="b"/>
            <a:pathLst>
              <a:path w="6978" h="6976" extrusionOk="0">
                <a:moveTo>
                  <a:pt x="3489" y="847"/>
                </a:moveTo>
                <a:cubicBezTo>
                  <a:pt x="4945" y="847"/>
                  <a:pt x="6129" y="2032"/>
                  <a:pt x="6129" y="3489"/>
                </a:cubicBezTo>
                <a:cubicBezTo>
                  <a:pt x="6129" y="4945"/>
                  <a:pt x="4945" y="6129"/>
                  <a:pt x="3489" y="6129"/>
                </a:cubicBezTo>
                <a:cubicBezTo>
                  <a:pt x="2033" y="6129"/>
                  <a:pt x="849" y="4945"/>
                  <a:pt x="849" y="3489"/>
                </a:cubicBezTo>
                <a:cubicBezTo>
                  <a:pt x="849" y="2032"/>
                  <a:pt x="2033" y="847"/>
                  <a:pt x="3489" y="847"/>
                </a:cubicBezTo>
                <a:close/>
                <a:moveTo>
                  <a:pt x="3489" y="714"/>
                </a:moveTo>
                <a:cubicBezTo>
                  <a:pt x="2749" y="714"/>
                  <a:pt x="2050" y="1003"/>
                  <a:pt x="1528" y="1525"/>
                </a:cubicBezTo>
                <a:cubicBezTo>
                  <a:pt x="1003" y="2050"/>
                  <a:pt x="715" y="2747"/>
                  <a:pt x="715" y="3489"/>
                </a:cubicBezTo>
                <a:cubicBezTo>
                  <a:pt x="715" y="4229"/>
                  <a:pt x="1003" y="4925"/>
                  <a:pt x="1528" y="5450"/>
                </a:cubicBezTo>
                <a:cubicBezTo>
                  <a:pt x="2050" y="5973"/>
                  <a:pt x="2749" y="6263"/>
                  <a:pt x="3489" y="6263"/>
                </a:cubicBezTo>
                <a:cubicBezTo>
                  <a:pt x="4231" y="6263"/>
                  <a:pt x="4927" y="5973"/>
                  <a:pt x="5450" y="5450"/>
                </a:cubicBezTo>
                <a:cubicBezTo>
                  <a:pt x="5975" y="4925"/>
                  <a:pt x="6263" y="4229"/>
                  <a:pt x="6263" y="3489"/>
                </a:cubicBezTo>
                <a:cubicBezTo>
                  <a:pt x="6263" y="2747"/>
                  <a:pt x="5975" y="2050"/>
                  <a:pt x="5450" y="1525"/>
                </a:cubicBezTo>
                <a:cubicBezTo>
                  <a:pt x="4925" y="1003"/>
                  <a:pt x="4229" y="714"/>
                  <a:pt x="3489" y="714"/>
                </a:cubicBezTo>
                <a:close/>
                <a:moveTo>
                  <a:pt x="3489" y="132"/>
                </a:moveTo>
                <a:cubicBezTo>
                  <a:pt x="5340" y="132"/>
                  <a:pt x="6843" y="1638"/>
                  <a:pt x="6843" y="3489"/>
                </a:cubicBezTo>
                <a:cubicBezTo>
                  <a:pt x="6843" y="5337"/>
                  <a:pt x="5340" y="6843"/>
                  <a:pt x="3489" y="6843"/>
                </a:cubicBezTo>
                <a:cubicBezTo>
                  <a:pt x="1638" y="6843"/>
                  <a:pt x="134" y="5337"/>
                  <a:pt x="134" y="3489"/>
                </a:cubicBezTo>
                <a:cubicBezTo>
                  <a:pt x="134" y="1638"/>
                  <a:pt x="1638" y="132"/>
                  <a:pt x="3489" y="132"/>
                </a:cubicBezTo>
                <a:close/>
                <a:moveTo>
                  <a:pt x="3489" y="0"/>
                </a:moveTo>
                <a:cubicBezTo>
                  <a:pt x="3017" y="0"/>
                  <a:pt x="2561" y="93"/>
                  <a:pt x="2131" y="274"/>
                </a:cubicBezTo>
                <a:cubicBezTo>
                  <a:pt x="1715" y="450"/>
                  <a:pt x="1342" y="701"/>
                  <a:pt x="1022" y="1022"/>
                </a:cubicBezTo>
                <a:cubicBezTo>
                  <a:pt x="703" y="1342"/>
                  <a:pt x="450" y="1715"/>
                  <a:pt x="275" y="2131"/>
                </a:cubicBezTo>
                <a:cubicBezTo>
                  <a:pt x="93" y="2561"/>
                  <a:pt x="0" y="3017"/>
                  <a:pt x="0" y="3489"/>
                </a:cubicBezTo>
                <a:cubicBezTo>
                  <a:pt x="0" y="3958"/>
                  <a:pt x="93" y="4416"/>
                  <a:pt x="275" y="4846"/>
                </a:cubicBezTo>
                <a:cubicBezTo>
                  <a:pt x="450" y="5260"/>
                  <a:pt x="703" y="5633"/>
                  <a:pt x="1022" y="5955"/>
                </a:cubicBezTo>
                <a:cubicBezTo>
                  <a:pt x="1342" y="6275"/>
                  <a:pt x="1715" y="6527"/>
                  <a:pt x="2131" y="6703"/>
                </a:cubicBezTo>
                <a:cubicBezTo>
                  <a:pt x="2561" y="6884"/>
                  <a:pt x="3017" y="6975"/>
                  <a:pt x="3489" y="6975"/>
                </a:cubicBezTo>
                <a:cubicBezTo>
                  <a:pt x="3960" y="6975"/>
                  <a:pt x="4416" y="6884"/>
                  <a:pt x="4846" y="6703"/>
                </a:cubicBezTo>
                <a:cubicBezTo>
                  <a:pt x="5263" y="6525"/>
                  <a:pt x="5636" y="6275"/>
                  <a:pt x="5955" y="5955"/>
                </a:cubicBezTo>
                <a:cubicBezTo>
                  <a:pt x="6275" y="5633"/>
                  <a:pt x="6527" y="5260"/>
                  <a:pt x="6703" y="4846"/>
                </a:cubicBezTo>
                <a:cubicBezTo>
                  <a:pt x="6884" y="4416"/>
                  <a:pt x="6977" y="3958"/>
                  <a:pt x="6977" y="3489"/>
                </a:cubicBezTo>
                <a:cubicBezTo>
                  <a:pt x="6977" y="3017"/>
                  <a:pt x="6884" y="2561"/>
                  <a:pt x="6703" y="2131"/>
                </a:cubicBezTo>
                <a:cubicBezTo>
                  <a:pt x="6527" y="1715"/>
                  <a:pt x="6275" y="1342"/>
                  <a:pt x="5955" y="1022"/>
                </a:cubicBezTo>
                <a:cubicBezTo>
                  <a:pt x="5636" y="701"/>
                  <a:pt x="5263" y="450"/>
                  <a:pt x="4846" y="274"/>
                </a:cubicBezTo>
                <a:cubicBezTo>
                  <a:pt x="4416" y="93"/>
                  <a:pt x="3960" y="0"/>
                  <a:pt x="34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27"/>
          <p:cNvSpPr/>
          <p:nvPr/>
        </p:nvSpPr>
        <p:spPr>
          <a:xfrm>
            <a:off x="5956624" y="2977520"/>
            <a:ext cx="95738" cy="87045"/>
          </a:xfrm>
          <a:custGeom>
            <a:avLst/>
            <a:gdLst/>
            <a:ahLst/>
            <a:cxnLst/>
            <a:rect l="l" t="t" r="r" b="b"/>
            <a:pathLst>
              <a:path w="826" h="751" extrusionOk="0">
                <a:moveTo>
                  <a:pt x="413" y="0"/>
                </a:moveTo>
                <a:cubicBezTo>
                  <a:pt x="242" y="0"/>
                  <a:pt x="88" y="116"/>
                  <a:pt x="48" y="289"/>
                </a:cubicBezTo>
                <a:cubicBezTo>
                  <a:pt x="0" y="490"/>
                  <a:pt x="125" y="693"/>
                  <a:pt x="326" y="741"/>
                </a:cubicBezTo>
                <a:cubicBezTo>
                  <a:pt x="355" y="747"/>
                  <a:pt x="384" y="751"/>
                  <a:pt x="412" y="751"/>
                </a:cubicBezTo>
                <a:cubicBezTo>
                  <a:pt x="582" y="751"/>
                  <a:pt x="737" y="635"/>
                  <a:pt x="778" y="462"/>
                </a:cubicBezTo>
                <a:cubicBezTo>
                  <a:pt x="825" y="259"/>
                  <a:pt x="701" y="58"/>
                  <a:pt x="500" y="11"/>
                </a:cubicBezTo>
                <a:cubicBezTo>
                  <a:pt x="470" y="4"/>
                  <a:pt x="441" y="0"/>
                  <a:pt x="4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27"/>
          <p:cNvSpPr/>
          <p:nvPr/>
        </p:nvSpPr>
        <p:spPr>
          <a:xfrm>
            <a:off x="5952915" y="2968827"/>
            <a:ext cx="102576" cy="102576"/>
          </a:xfrm>
          <a:custGeom>
            <a:avLst/>
            <a:gdLst/>
            <a:ahLst/>
            <a:cxnLst/>
            <a:rect l="l" t="t" r="r" b="b"/>
            <a:pathLst>
              <a:path w="885" h="885" extrusionOk="0">
                <a:moveTo>
                  <a:pt x="443" y="133"/>
                </a:moveTo>
                <a:cubicBezTo>
                  <a:pt x="612" y="133"/>
                  <a:pt x="753" y="271"/>
                  <a:pt x="753" y="443"/>
                </a:cubicBezTo>
                <a:cubicBezTo>
                  <a:pt x="753" y="612"/>
                  <a:pt x="612" y="750"/>
                  <a:pt x="443" y="750"/>
                </a:cubicBezTo>
                <a:cubicBezTo>
                  <a:pt x="273" y="750"/>
                  <a:pt x="133" y="612"/>
                  <a:pt x="133" y="443"/>
                </a:cubicBezTo>
                <a:cubicBezTo>
                  <a:pt x="133" y="271"/>
                  <a:pt x="273" y="133"/>
                  <a:pt x="443" y="133"/>
                </a:cubicBezTo>
                <a:close/>
                <a:moveTo>
                  <a:pt x="443" y="1"/>
                </a:moveTo>
                <a:cubicBezTo>
                  <a:pt x="198" y="1"/>
                  <a:pt x="1" y="198"/>
                  <a:pt x="1" y="443"/>
                </a:cubicBezTo>
                <a:cubicBezTo>
                  <a:pt x="1" y="685"/>
                  <a:pt x="198" y="885"/>
                  <a:pt x="443" y="885"/>
                </a:cubicBezTo>
                <a:cubicBezTo>
                  <a:pt x="687" y="885"/>
                  <a:pt x="885" y="685"/>
                  <a:pt x="885" y="443"/>
                </a:cubicBezTo>
                <a:cubicBezTo>
                  <a:pt x="885" y="198"/>
                  <a:pt x="687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27"/>
          <p:cNvSpPr/>
          <p:nvPr/>
        </p:nvSpPr>
        <p:spPr>
          <a:xfrm>
            <a:off x="5987918" y="3003830"/>
            <a:ext cx="32337" cy="32337"/>
          </a:xfrm>
          <a:custGeom>
            <a:avLst/>
            <a:gdLst/>
            <a:ahLst/>
            <a:cxnLst/>
            <a:rect l="l" t="t" r="r" b="b"/>
            <a:pathLst>
              <a:path w="279" h="279" extrusionOk="0">
                <a:moveTo>
                  <a:pt x="141" y="1"/>
                </a:moveTo>
                <a:cubicBezTo>
                  <a:pt x="64" y="1"/>
                  <a:pt x="1" y="64"/>
                  <a:pt x="1" y="141"/>
                </a:cubicBezTo>
                <a:cubicBezTo>
                  <a:pt x="1" y="218"/>
                  <a:pt x="64" y="279"/>
                  <a:pt x="141" y="279"/>
                </a:cubicBezTo>
                <a:cubicBezTo>
                  <a:pt x="218" y="279"/>
                  <a:pt x="279" y="218"/>
                  <a:pt x="279" y="141"/>
                </a:cubicBezTo>
                <a:cubicBezTo>
                  <a:pt x="279" y="64"/>
                  <a:pt x="218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27"/>
          <p:cNvSpPr/>
          <p:nvPr/>
        </p:nvSpPr>
        <p:spPr>
          <a:xfrm>
            <a:off x="5998002" y="2732383"/>
            <a:ext cx="12518" cy="73484"/>
          </a:xfrm>
          <a:custGeom>
            <a:avLst/>
            <a:gdLst/>
            <a:ahLst/>
            <a:cxnLst/>
            <a:rect l="l" t="t" r="r" b="b"/>
            <a:pathLst>
              <a:path w="108" h="634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4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5998002" y="3234131"/>
            <a:ext cx="12518" cy="73484"/>
          </a:xfrm>
          <a:custGeom>
            <a:avLst/>
            <a:gdLst/>
            <a:ahLst/>
            <a:cxnLst/>
            <a:rect l="l" t="t" r="r" b="b"/>
            <a:pathLst>
              <a:path w="108" h="634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lnTo>
                  <a:pt x="0" y="581"/>
                </a:lnTo>
                <a:cubicBezTo>
                  <a:pt x="0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5856483" y="2770168"/>
            <a:ext cx="34887" cy="48101"/>
          </a:xfrm>
          <a:custGeom>
            <a:avLst/>
            <a:gdLst/>
            <a:ahLst/>
            <a:cxnLst/>
            <a:rect l="l" t="t" r="r" b="b"/>
            <a:pathLst>
              <a:path w="301" h="415" extrusionOk="0">
                <a:moveTo>
                  <a:pt x="61" y="0"/>
                </a:moveTo>
                <a:cubicBezTo>
                  <a:pt x="51" y="0"/>
                  <a:pt x="42" y="3"/>
                  <a:pt x="34" y="8"/>
                </a:cubicBezTo>
                <a:cubicBezTo>
                  <a:pt x="8" y="22"/>
                  <a:pt x="0" y="55"/>
                  <a:pt x="14" y="79"/>
                </a:cubicBezTo>
                <a:lnTo>
                  <a:pt x="192" y="387"/>
                </a:lnTo>
                <a:cubicBezTo>
                  <a:pt x="201" y="405"/>
                  <a:pt x="219" y="414"/>
                  <a:pt x="239" y="414"/>
                </a:cubicBezTo>
                <a:cubicBezTo>
                  <a:pt x="247" y="414"/>
                  <a:pt x="257" y="412"/>
                  <a:pt x="265" y="406"/>
                </a:cubicBezTo>
                <a:cubicBezTo>
                  <a:pt x="290" y="393"/>
                  <a:pt x="300" y="359"/>
                  <a:pt x="284" y="333"/>
                </a:cubicBezTo>
                <a:lnTo>
                  <a:pt x="107" y="28"/>
                </a:lnTo>
                <a:cubicBezTo>
                  <a:pt x="97" y="10"/>
                  <a:pt x="79" y="0"/>
                  <a:pt x="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6117383" y="3221962"/>
            <a:ext cx="34656" cy="47985"/>
          </a:xfrm>
          <a:custGeom>
            <a:avLst/>
            <a:gdLst/>
            <a:ahLst/>
            <a:cxnLst/>
            <a:rect l="l" t="t" r="r" b="b"/>
            <a:pathLst>
              <a:path w="299" h="414" extrusionOk="0">
                <a:moveTo>
                  <a:pt x="60" y="0"/>
                </a:moveTo>
                <a:cubicBezTo>
                  <a:pt x="51" y="0"/>
                  <a:pt x="42" y="2"/>
                  <a:pt x="34" y="7"/>
                </a:cubicBezTo>
                <a:cubicBezTo>
                  <a:pt x="8" y="23"/>
                  <a:pt x="0" y="54"/>
                  <a:pt x="14" y="80"/>
                </a:cubicBezTo>
                <a:lnTo>
                  <a:pt x="192" y="388"/>
                </a:lnTo>
                <a:cubicBezTo>
                  <a:pt x="202" y="403"/>
                  <a:pt x="219" y="413"/>
                  <a:pt x="237" y="413"/>
                </a:cubicBezTo>
                <a:cubicBezTo>
                  <a:pt x="247" y="413"/>
                  <a:pt x="257" y="411"/>
                  <a:pt x="265" y="407"/>
                </a:cubicBezTo>
                <a:cubicBezTo>
                  <a:pt x="291" y="392"/>
                  <a:pt x="298" y="360"/>
                  <a:pt x="285" y="334"/>
                </a:cubicBezTo>
                <a:lnTo>
                  <a:pt x="107" y="27"/>
                </a:lnTo>
                <a:cubicBezTo>
                  <a:pt x="96" y="9"/>
                  <a:pt x="79" y="0"/>
                  <a:pt x="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27"/>
          <p:cNvSpPr/>
          <p:nvPr/>
        </p:nvSpPr>
        <p:spPr>
          <a:xfrm>
            <a:off x="5753328" y="2873206"/>
            <a:ext cx="49955" cy="32917"/>
          </a:xfrm>
          <a:custGeom>
            <a:avLst/>
            <a:gdLst/>
            <a:ahLst/>
            <a:cxnLst/>
            <a:rect l="l" t="t" r="r" b="b"/>
            <a:pathLst>
              <a:path w="431" h="284" extrusionOk="0">
                <a:moveTo>
                  <a:pt x="62" y="0"/>
                </a:moveTo>
                <a:cubicBezTo>
                  <a:pt x="44" y="0"/>
                  <a:pt x="25" y="9"/>
                  <a:pt x="16" y="27"/>
                </a:cubicBezTo>
                <a:cubicBezTo>
                  <a:pt x="0" y="52"/>
                  <a:pt x="10" y="84"/>
                  <a:pt x="36" y="100"/>
                </a:cubicBezTo>
                <a:lnTo>
                  <a:pt x="344" y="277"/>
                </a:lnTo>
                <a:cubicBezTo>
                  <a:pt x="351" y="281"/>
                  <a:pt x="361" y="283"/>
                  <a:pt x="369" y="283"/>
                </a:cubicBezTo>
                <a:cubicBezTo>
                  <a:pt x="389" y="283"/>
                  <a:pt x="407" y="275"/>
                  <a:pt x="415" y="257"/>
                </a:cubicBezTo>
                <a:cubicBezTo>
                  <a:pt x="430" y="232"/>
                  <a:pt x="421" y="200"/>
                  <a:pt x="395" y="184"/>
                </a:cubicBezTo>
                <a:lnTo>
                  <a:pt x="89" y="7"/>
                </a:lnTo>
                <a:cubicBezTo>
                  <a:pt x="81" y="2"/>
                  <a:pt x="71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27"/>
          <p:cNvSpPr/>
          <p:nvPr/>
        </p:nvSpPr>
        <p:spPr>
          <a:xfrm>
            <a:off x="6205238" y="3133990"/>
            <a:ext cx="49723" cy="33033"/>
          </a:xfrm>
          <a:custGeom>
            <a:avLst/>
            <a:gdLst/>
            <a:ahLst/>
            <a:cxnLst/>
            <a:rect l="l" t="t" r="r" b="b"/>
            <a:pathLst>
              <a:path w="429" h="285" extrusionOk="0">
                <a:moveTo>
                  <a:pt x="62" y="1"/>
                </a:moveTo>
                <a:cubicBezTo>
                  <a:pt x="43" y="1"/>
                  <a:pt x="25" y="11"/>
                  <a:pt x="16" y="28"/>
                </a:cubicBezTo>
                <a:cubicBezTo>
                  <a:pt x="0" y="54"/>
                  <a:pt x="10" y="85"/>
                  <a:pt x="36" y="99"/>
                </a:cubicBezTo>
                <a:lnTo>
                  <a:pt x="341" y="276"/>
                </a:lnTo>
                <a:cubicBezTo>
                  <a:pt x="351" y="282"/>
                  <a:pt x="359" y="284"/>
                  <a:pt x="369" y="284"/>
                </a:cubicBezTo>
                <a:cubicBezTo>
                  <a:pt x="387" y="284"/>
                  <a:pt x="405" y="275"/>
                  <a:pt x="414" y="257"/>
                </a:cubicBezTo>
                <a:cubicBezTo>
                  <a:pt x="428" y="233"/>
                  <a:pt x="420" y="200"/>
                  <a:pt x="395" y="186"/>
                </a:cubicBezTo>
                <a:lnTo>
                  <a:pt x="89" y="8"/>
                </a:lnTo>
                <a:cubicBezTo>
                  <a:pt x="80" y="3"/>
                  <a:pt x="71" y="1"/>
                  <a:pt x="6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27"/>
          <p:cNvSpPr/>
          <p:nvPr/>
        </p:nvSpPr>
        <p:spPr>
          <a:xfrm>
            <a:off x="5716703" y="3013914"/>
            <a:ext cx="73252" cy="12402"/>
          </a:xfrm>
          <a:custGeom>
            <a:avLst/>
            <a:gdLst/>
            <a:ahLst/>
            <a:cxnLst/>
            <a:rect l="l" t="t" r="r" b="b"/>
            <a:pathLst>
              <a:path w="632" h="107" extrusionOk="0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cubicBezTo>
                  <a:pt x="1" y="83"/>
                  <a:pt x="24" y="107"/>
                  <a:pt x="54" y="107"/>
                </a:cubicBezTo>
                <a:lnTo>
                  <a:pt x="581" y="107"/>
                </a:lnTo>
                <a:cubicBezTo>
                  <a:pt x="608" y="107"/>
                  <a:pt x="632" y="83"/>
                  <a:pt x="632" y="54"/>
                </a:cubicBezTo>
                <a:cubicBezTo>
                  <a:pt x="632" y="24"/>
                  <a:pt x="608" y="0"/>
                  <a:pt x="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27"/>
          <p:cNvSpPr/>
          <p:nvPr/>
        </p:nvSpPr>
        <p:spPr>
          <a:xfrm>
            <a:off x="6220074" y="3013914"/>
            <a:ext cx="71861" cy="12402"/>
          </a:xfrm>
          <a:custGeom>
            <a:avLst/>
            <a:gdLst/>
            <a:ahLst/>
            <a:cxnLst/>
            <a:rect l="l" t="t" r="r" b="b"/>
            <a:pathLst>
              <a:path w="620" h="107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lnTo>
                  <a:pt x="567" y="107"/>
                </a:lnTo>
                <a:cubicBezTo>
                  <a:pt x="596" y="107"/>
                  <a:pt x="620" y="83"/>
                  <a:pt x="620" y="54"/>
                </a:cubicBezTo>
                <a:cubicBezTo>
                  <a:pt x="620" y="24"/>
                  <a:pt x="596" y="0"/>
                  <a:pt x="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27"/>
          <p:cNvSpPr/>
          <p:nvPr/>
        </p:nvSpPr>
        <p:spPr>
          <a:xfrm>
            <a:off x="5753328" y="3133990"/>
            <a:ext cx="49955" cy="33033"/>
          </a:xfrm>
          <a:custGeom>
            <a:avLst/>
            <a:gdLst/>
            <a:ahLst/>
            <a:cxnLst/>
            <a:rect l="l" t="t" r="r" b="b"/>
            <a:pathLst>
              <a:path w="431" h="285" extrusionOk="0">
                <a:moveTo>
                  <a:pt x="370" y="1"/>
                </a:moveTo>
                <a:cubicBezTo>
                  <a:pt x="361" y="1"/>
                  <a:pt x="352" y="3"/>
                  <a:pt x="344" y="8"/>
                </a:cubicBezTo>
                <a:lnTo>
                  <a:pt x="36" y="186"/>
                </a:lnTo>
                <a:cubicBezTo>
                  <a:pt x="10" y="200"/>
                  <a:pt x="0" y="233"/>
                  <a:pt x="16" y="257"/>
                </a:cubicBezTo>
                <a:cubicBezTo>
                  <a:pt x="26" y="275"/>
                  <a:pt x="44" y="284"/>
                  <a:pt x="61" y="284"/>
                </a:cubicBezTo>
                <a:cubicBezTo>
                  <a:pt x="71" y="284"/>
                  <a:pt x="81" y="282"/>
                  <a:pt x="89" y="276"/>
                </a:cubicBezTo>
                <a:lnTo>
                  <a:pt x="397" y="99"/>
                </a:lnTo>
                <a:cubicBezTo>
                  <a:pt x="421" y="85"/>
                  <a:pt x="430" y="52"/>
                  <a:pt x="415" y="28"/>
                </a:cubicBezTo>
                <a:cubicBezTo>
                  <a:pt x="405" y="11"/>
                  <a:pt x="388" y="1"/>
                  <a:pt x="37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27"/>
          <p:cNvSpPr/>
          <p:nvPr/>
        </p:nvSpPr>
        <p:spPr>
          <a:xfrm>
            <a:off x="6205238" y="2873206"/>
            <a:ext cx="49723" cy="32917"/>
          </a:xfrm>
          <a:custGeom>
            <a:avLst/>
            <a:gdLst/>
            <a:ahLst/>
            <a:cxnLst/>
            <a:rect l="l" t="t" r="r" b="b"/>
            <a:pathLst>
              <a:path w="429" h="284" extrusionOk="0">
                <a:moveTo>
                  <a:pt x="368" y="0"/>
                </a:moveTo>
                <a:cubicBezTo>
                  <a:pt x="359" y="0"/>
                  <a:pt x="350" y="2"/>
                  <a:pt x="341" y="7"/>
                </a:cubicBezTo>
                <a:lnTo>
                  <a:pt x="36" y="184"/>
                </a:lnTo>
                <a:cubicBezTo>
                  <a:pt x="10" y="198"/>
                  <a:pt x="0" y="232"/>
                  <a:pt x="16" y="257"/>
                </a:cubicBezTo>
                <a:cubicBezTo>
                  <a:pt x="26" y="273"/>
                  <a:pt x="44" y="283"/>
                  <a:pt x="61" y="283"/>
                </a:cubicBezTo>
                <a:cubicBezTo>
                  <a:pt x="71" y="283"/>
                  <a:pt x="79" y="281"/>
                  <a:pt x="89" y="277"/>
                </a:cubicBezTo>
                <a:lnTo>
                  <a:pt x="395" y="100"/>
                </a:lnTo>
                <a:cubicBezTo>
                  <a:pt x="420" y="84"/>
                  <a:pt x="428" y="52"/>
                  <a:pt x="414" y="27"/>
                </a:cubicBezTo>
                <a:cubicBezTo>
                  <a:pt x="405" y="9"/>
                  <a:pt x="387" y="0"/>
                  <a:pt x="3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27"/>
          <p:cNvSpPr/>
          <p:nvPr/>
        </p:nvSpPr>
        <p:spPr>
          <a:xfrm>
            <a:off x="5856483" y="3221962"/>
            <a:ext cx="34656" cy="47985"/>
          </a:xfrm>
          <a:custGeom>
            <a:avLst/>
            <a:gdLst/>
            <a:ahLst/>
            <a:cxnLst/>
            <a:rect l="l" t="t" r="r" b="b"/>
            <a:pathLst>
              <a:path w="299" h="414" extrusionOk="0">
                <a:moveTo>
                  <a:pt x="238" y="0"/>
                </a:moveTo>
                <a:cubicBezTo>
                  <a:pt x="220" y="0"/>
                  <a:pt x="202" y="9"/>
                  <a:pt x="192" y="27"/>
                </a:cubicBezTo>
                <a:lnTo>
                  <a:pt x="14" y="334"/>
                </a:lnTo>
                <a:cubicBezTo>
                  <a:pt x="0" y="360"/>
                  <a:pt x="8" y="392"/>
                  <a:pt x="34" y="407"/>
                </a:cubicBezTo>
                <a:cubicBezTo>
                  <a:pt x="44" y="411"/>
                  <a:pt x="51" y="413"/>
                  <a:pt x="61" y="413"/>
                </a:cubicBezTo>
                <a:cubicBezTo>
                  <a:pt x="79" y="413"/>
                  <a:pt x="97" y="405"/>
                  <a:pt x="107" y="388"/>
                </a:cubicBezTo>
                <a:lnTo>
                  <a:pt x="284" y="80"/>
                </a:lnTo>
                <a:cubicBezTo>
                  <a:pt x="298" y="54"/>
                  <a:pt x="290" y="23"/>
                  <a:pt x="265" y="7"/>
                </a:cubicBezTo>
                <a:cubicBezTo>
                  <a:pt x="256" y="2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27"/>
          <p:cNvSpPr/>
          <p:nvPr/>
        </p:nvSpPr>
        <p:spPr>
          <a:xfrm>
            <a:off x="6117383" y="2770168"/>
            <a:ext cx="34656" cy="48101"/>
          </a:xfrm>
          <a:custGeom>
            <a:avLst/>
            <a:gdLst/>
            <a:ahLst/>
            <a:cxnLst/>
            <a:rect l="l" t="t" r="r" b="b"/>
            <a:pathLst>
              <a:path w="299" h="415" extrusionOk="0">
                <a:moveTo>
                  <a:pt x="238" y="0"/>
                </a:moveTo>
                <a:cubicBezTo>
                  <a:pt x="220" y="0"/>
                  <a:pt x="202" y="10"/>
                  <a:pt x="192" y="28"/>
                </a:cubicBezTo>
                <a:lnTo>
                  <a:pt x="14" y="333"/>
                </a:lnTo>
                <a:cubicBezTo>
                  <a:pt x="0" y="359"/>
                  <a:pt x="8" y="391"/>
                  <a:pt x="34" y="406"/>
                </a:cubicBezTo>
                <a:cubicBezTo>
                  <a:pt x="42" y="410"/>
                  <a:pt x="52" y="414"/>
                  <a:pt x="60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5" y="79"/>
                </a:lnTo>
                <a:cubicBezTo>
                  <a:pt x="298" y="55"/>
                  <a:pt x="291" y="22"/>
                  <a:pt x="265" y="8"/>
                </a:cubicBezTo>
                <a:cubicBezTo>
                  <a:pt x="256" y="3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27"/>
          <p:cNvSpPr/>
          <p:nvPr/>
        </p:nvSpPr>
        <p:spPr>
          <a:xfrm>
            <a:off x="7371965" y="3018654"/>
            <a:ext cx="119962" cy="175480"/>
          </a:xfrm>
          <a:custGeom>
            <a:avLst/>
            <a:gdLst/>
            <a:ahLst/>
            <a:cxnLst/>
            <a:rect l="l" t="t" r="r" b="b"/>
            <a:pathLst>
              <a:path w="1035" h="1514" extrusionOk="0">
                <a:moveTo>
                  <a:pt x="128" y="0"/>
                </a:moveTo>
                <a:cubicBezTo>
                  <a:pt x="109" y="0"/>
                  <a:pt x="89" y="5"/>
                  <a:pt x="71" y="16"/>
                </a:cubicBezTo>
                <a:cubicBezTo>
                  <a:pt x="18" y="47"/>
                  <a:pt x="0" y="116"/>
                  <a:pt x="34" y="170"/>
                </a:cubicBezTo>
                <a:lnTo>
                  <a:pt x="811" y="1460"/>
                </a:lnTo>
                <a:cubicBezTo>
                  <a:pt x="832" y="1495"/>
                  <a:pt x="869" y="1514"/>
                  <a:pt x="906" y="1514"/>
                </a:cubicBezTo>
                <a:cubicBezTo>
                  <a:pt x="926" y="1514"/>
                  <a:pt x="945" y="1508"/>
                  <a:pt x="963" y="1498"/>
                </a:cubicBezTo>
                <a:cubicBezTo>
                  <a:pt x="1016" y="1466"/>
                  <a:pt x="1034" y="1397"/>
                  <a:pt x="1003" y="1346"/>
                </a:cubicBezTo>
                <a:lnTo>
                  <a:pt x="223" y="53"/>
                </a:lnTo>
                <a:cubicBezTo>
                  <a:pt x="202" y="19"/>
                  <a:pt x="166" y="0"/>
                  <a:pt x="12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27"/>
          <p:cNvSpPr/>
          <p:nvPr/>
        </p:nvSpPr>
        <p:spPr>
          <a:xfrm>
            <a:off x="6979978" y="2617278"/>
            <a:ext cx="808785" cy="808553"/>
          </a:xfrm>
          <a:custGeom>
            <a:avLst/>
            <a:gdLst/>
            <a:ahLst/>
            <a:cxnLst/>
            <a:rect l="l" t="t" r="r" b="b"/>
            <a:pathLst>
              <a:path w="6978" h="6976" extrusionOk="0">
                <a:moveTo>
                  <a:pt x="3489" y="847"/>
                </a:moveTo>
                <a:cubicBezTo>
                  <a:pt x="4945" y="847"/>
                  <a:pt x="6129" y="2032"/>
                  <a:pt x="6129" y="3489"/>
                </a:cubicBezTo>
                <a:cubicBezTo>
                  <a:pt x="6129" y="4945"/>
                  <a:pt x="4945" y="6129"/>
                  <a:pt x="3489" y="6129"/>
                </a:cubicBezTo>
                <a:cubicBezTo>
                  <a:pt x="2033" y="6129"/>
                  <a:pt x="847" y="4945"/>
                  <a:pt x="847" y="3489"/>
                </a:cubicBezTo>
                <a:cubicBezTo>
                  <a:pt x="847" y="2032"/>
                  <a:pt x="2033" y="847"/>
                  <a:pt x="3489" y="847"/>
                </a:cubicBezTo>
                <a:close/>
                <a:moveTo>
                  <a:pt x="3489" y="714"/>
                </a:moveTo>
                <a:cubicBezTo>
                  <a:pt x="2747" y="714"/>
                  <a:pt x="2050" y="1003"/>
                  <a:pt x="1528" y="1525"/>
                </a:cubicBezTo>
                <a:cubicBezTo>
                  <a:pt x="1003" y="2050"/>
                  <a:pt x="715" y="2747"/>
                  <a:pt x="715" y="3489"/>
                </a:cubicBezTo>
                <a:cubicBezTo>
                  <a:pt x="715" y="4229"/>
                  <a:pt x="1003" y="4925"/>
                  <a:pt x="1528" y="5450"/>
                </a:cubicBezTo>
                <a:cubicBezTo>
                  <a:pt x="2050" y="5973"/>
                  <a:pt x="2747" y="6263"/>
                  <a:pt x="3489" y="6263"/>
                </a:cubicBezTo>
                <a:cubicBezTo>
                  <a:pt x="4229" y="6263"/>
                  <a:pt x="4925" y="5973"/>
                  <a:pt x="5450" y="5450"/>
                </a:cubicBezTo>
                <a:cubicBezTo>
                  <a:pt x="5973" y="4925"/>
                  <a:pt x="6263" y="4229"/>
                  <a:pt x="6263" y="3489"/>
                </a:cubicBezTo>
                <a:cubicBezTo>
                  <a:pt x="6263" y="2747"/>
                  <a:pt x="5973" y="2050"/>
                  <a:pt x="5450" y="1525"/>
                </a:cubicBezTo>
                <a:cubicBezTo>
                  <a:pt x="4925" y="1003"/>
                  <a:pt x="4229" y="714"/>
                  <a:pt x="3489" y="714"/>
                </a:cubicBezTo>
                <a:close/>
                <a:moveTo>
                  <a:pt x="3489" y="132"/>
                </a:moveTo>
                <a:cubicBezTo>
                  <a:pt x="5340" y="132"/>
                  <a:pt x="6843" y="1638"/>
                  <a:pt x="6843" y="3489"/>
                </a:cubicBezTo>
                <a:cubicBezTo>
                  <a:pt x="6843" y="5337"/>
                  <a:pt x="5338" y="6843"/>
                  <a:pt x="3489" y="6843"/>
                </a:cubicBezTo>
                <a:cubicBezTo>
                  <a:pt x="1638" y="6843"/>
                  <a:pt x="135" y="5337"/>
                  <a:pt x="135" y="3489"/>
                </a:cubicBezTo>
                <a:cubicBezTo>
                  <a:pt x="135" y="1638"/>
                  <a:pt x="1638" y="132"/>
                  <a:pt x="3489" y="132"/>
                </a:cubicBezTo>
                <a:close/>
                <a:moveTo>
                  <a:pt x="3489" y="0"/>
                </a:moveTo>
                <a:cubicBezTo>
                  <a:pt x="3017" y="0"/>
                  <a:pt x="2561" y="93"/>
                  <a:pt x="2131" y="274"/>
                </a:cubicBezTo>
                <a:cubicBezTo>
                  <a:pt x="1715" y="450"/>
                  <a:pt x="1342" y="701"/>
                  <a:pt x="1022" y="1022"/>
                </a:cubicBezTo>
                <a:cubicBezTo>
                  <a:pt x="701" y="1342"/>
                  <a:pt x="450" y="1715"/>
                  <a:pt x="275" y="2131"/>
                </a:cubicBezTo>
                <a:cubicBezTo>
                  <a:pt x="93" y="2561"/>
                  <a:pt x="0" y="3017"/>
                  <a:pt x="0" y="3489"/>
                </a:cubicBezTo>
                <a:cubicBezTo>
                  <a:pt x="0" y="3958"/>
                  <a:pt x="93" y="4416"/>
                  <a:pt x="275" y="4846"/>
                </a:cubicBezTo>
                <a:cubicBezTo>
                  <a:pt x="450" y="5260"/>
                  <a:pt x="703" y="5633"/>
                  <a:pt x="1022" y="5955"/>
                </a:cubicBezTo>
                <a:cubicBezTo>
                  <a:pt x="1342" y="6275"/>
                  <a:pt x="1715" y="6527"/>
                  <a:pt x="2131" y="6703"/>
                </a:cubicBezTo>
                <a:cubicBezTo>
                  <a:pt x="2561" y="6884"/>
                  <a:pt x="3017" y="6975"/>
                  <a:pt x="3489" y="6975"/>
                </a:cubicBezTo>
                <a:cubicBezTo>
                  <a:pt x="3960" y="6975"/>
                  <a:pt x="4416" y="6884"/>
                  <a:pt x="4846" y="6703"/>
                </a:cubicBezTo>
                <a:cubicBezTo>
                  <a:pt x="5263" y="6525"/>
                  <a:pt x="5636" y="6275"/>
                  <a:pt x="5955" y="5955"/>
                </a:cubicBezTo>
                <a:cubicBezTo>
                  <a:pt x="6275" y="5633"/>
                  <a:pt x="6527" y="5260"/>
                  <a:pt x="6703" y="4846"/>
                </a:cubicBezTo>
                <a:cubicBezTo>
                  <a:pt x="6885" y="4416"/>
                  <a:pt x="6977" y="3958"/>
                  <a:pt x="6977" y="3489"/>
                </a:cubicBezTo>
                <a:cubicBezTo>
                  <a:pt x="6977" y="3017"/>
                  <a:pt x="6885" y="2561"/>
                  <a:pt x="6703" y="2131"/>
                </a:cubicBezTo>
                <a:cubicBezTo>
                  <a:pt x="6527" y="1715"/>
                  <a:pt x="6275" y="1342"/>
                  <a:pt x="5955" y="1022"/>
                </a:cubicBezTo>
                <a:cubicBezTo>
                  <a:pt x="5636" y="701"/>
                  <a:pt x="5263" y="450"/>
                  <a:pt x="4846" y="274"/>
                </a:cubicBezTo>
                <a:cubicBezTo>
                  <a:pt x="4416" y="93"/>
                  <a:pt x="3960" y="0"/>
                  <a:pt x="34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27"/>
          <p:cNvSpPr/>
          <p:nvPr/>
        </p:nvSpPr>
        <p:spPr>
          <a:xfrm>
            <a:off x="7336730" y="2979015"/>
            <a:ext cx="95738" cy="87045"/>
          </a:xfrm>
          <a:custGeom>
            <a:avLst/>
            <a:gdLst/>
            <a:ahLst/>
            <a:cxnLst/>
            <a:rect l="l" t="t" r="r" b="b"/>
            <a:pathLst>
              <a:path w="826" h="751" extrusionOk="0">
                <a:moveTo>
                  <a:pt x="413" y="0"/>
                </a:moveTo>
                <a:cubicBezTo>
                  <a:pt x="242" y="0"/>
                  <a:pt x="88" y="116"/>
                  <a:pt x="48" y="289"/>
                </a:cubicBezTo>
                <a:cubicBezTo>
                  <a:pt x="0" y="492"/>
                  <a:pt x="125" y="693"/>
                  <a:pt x="326" y="741"/>
                </a:cubicBezTo>
                <a:cubicBezTo>
                  <a:pt x="355" y="747"/>
                  <a:pt x="384" y="751"/>
                  <a:pt x="412" y="751"/>
                </a:cubicBezTo>
                <a:cubicBezTo>
                  <a:pt x="582" y="751"/>
                  <a:pt x="737" y="635"/>
                  <a:pt x="778" y="462"/>
                </a:cubicBezTo>
                <a:cubicBezTo>
                  <a:pt x="825" y="261"/>
                  <a:pt x="701" y="58"/>
                  <a:pt x="500" y="11"/>
                </a:cubicBezTo>
                <a:cubicBezTo>
                  <a:pt x="470" y="4"/>
                  <a:pt x="441" y="0"/>
                  <a:pt x="4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27"/>
          <p:cNvSpPr/>
          <p:nvPr/>
        </p:nvSpPr>
        <p:spPr>
          <a:xfrm>
            <a:off x="7333022" y="2970322"/>
            <a:ext cx="102576" cy="102576"/>
          </a:xfrm>
          <a:custGeom>
            <a:avLst/>
            <a:gdLst/>
            <a:ahLst/>
            <a:cxnLst/>
            <a:rect l="l" t="t" r="r" b="b"/>
            <a:pathLst>
              <a:path w="885" h="885" extrusionOk="0">
                <a:moveTo>
                  <a:pt x="443" y="133"/>
                </a:moveTo>
                <a:cubicBezTo>
                  <a:pt x="613" y="133"/>
                  <a:pt x="751" y="271"/>
                  <a:pt x="751" y="443"/>
                </a:cubicBezTo>
                <a:cubicBezTo>
                  <a:pt x="751" y="612"/>
                  <a:pt x="613" y="750"/>
                  <a:pt x="443" y="750"/>
                </a:cubicBezTo>
                <a:cubicBezTo>
                  <a:pt x="273" y="750"/>
                  <a:pt x="133" y="612"/>
                  <a:pt x="133" y="443"/>
                </a:cubicBezTo>
                <a:cubicBezTo>
                  <a:pt x="133" y="271"/>
                  <a:pt x="273" y="133"/>
                  <a:pt x="443" y="133"/>
                </a:cubicBezTo>
                <a:close/>
                <a:moveTo>
                  <a:pt x="443" y="1"/>
                </a:moveTo>
                <a:cubicBezTo>
                  <a:pt x="198" y="1"/>
                  <a:pt x="1" y="198"/>
                  <a:pt x="1" y="443"/>
                </a:cubicBezTo>
                <a:cubicBezTo>
                  <a:pt x="1" y="685"/>
                  <a:pt x="198" y="885"/>
                  <a:pt x="443" y="885"/>
                </a:cubicBezTo>
                <a:cubicBezTo>
                  <a:pt x="686" y="885"/>
                  <a:pt x="885" y="685"/>
                  <a:pt x="885" y="443"/>
                </a:cubicBezTo>
                <a:cubicBezTo>
                  <a:pt x="885" y="198"/>
                  <a:pt x="686" y="1"/>
                  <a:pt x="44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27"/>
          <p:cNvSpPr/>
          <p:nvPr/>
        </p:nvSpPr>
        <p:spPr>
          <a:xfrm>
            <a:off x="7368025" y="3005325"/>
            <a:ext cx="32337" cy="32337"/>
          </a:xfrm>
          <a:custGeom>
            <a:avLst/>
            <a:gdLst/>
            <a:ahLst/>
            <a:cxnLst/>
            <a:rect l="l" t="t" r="r" b="b"/>
            <a:pathLst>
              <a:path w="279" h="279" extrusionOk="0">
                <a:moveTo>
                  <a:pt x="141" y="1"/>
                </a:moveTo>
                <a:cubicBezTo>
                  <a:pt x="64" y="1"/>
                  <a:pt x="1" y="64"/>
                  <a:pt x="1" y="141"/>
                </a:cubicBezTo>
                <a:cubicBezTo>
                  <a:pt x="1" y="218"/>
                  <a:pt x="64" y="279"/>
                  <a:pt x="141" y="279"/>
                </a:cubicBezTo>
                <a:cubicBezTo>
                  <a:pt x="218" y="279"/>
                  <a:pt x="279" y="218"/>
                  <a:pt x="279" y="141"/>
                </a:cubicBezTo>
                <a:cubicBezTo>
                  <a:pt x="279" y="64"/>
                  <a:pt x="218" y="1"/>
                  <a:pt x="1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27"/>
          <p:cNvSpPr/>
          <p:nvPr/>
        </p:nvSpPr>
        <p:spPr>
          <a:xfrm>
            <a:off x="7378108" y="2733878"/>
            <a:ext cx="12518" cy="73484"/>
          </a:xfrm>
          <a:custGeom>
            <a:avLst/>
            <a:gdLst/>
            <a:ahLst/>
            <a:cxnLst/>
            <a:rect l="l" t="t" r="r" b="b"/>
            <a:pathLst>
              <a:path w="108" h="634" extrusionOk="0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lnTo>
                  <a:pt x="1" y="581"/>
                </a:lnTo>
                <a:cubicBezTo>
                  <a:pt x="1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4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27"/>
          <p:cNvSpPr/>
          <p:nvPr/>
        </p:nvSpPr>
        <p:spPr>
          <a:xfrm>
            <a:off x="7378108" y="3235626"/>
            <a:ext cx="12518" cy="73484"/>
          </a:xfrm>
          <a:custGeom>
            <a:avLst/>
            <a:gdLst/>
            <a:ahLst/>
            <a:cxnLst/>
            <a:rect l="l" t="t" r="r" b="b"/>
            <a:pathLst>
              <a:path w="108" h="634" extrusionOk="0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lnTo>
                  <a:pt x="1" y="581"/>
                </a:lnTo>
                <a:cubicBezTo>
                  <a:pt x="1" y="610"/>
                  <a:pt x="24" y="634"/>
                  <a:pt x="54" y="634"/>
                </a:cubicBezTo>
                <a:cubicBezTo>
                  <a:pt x="83" y="634"/>
                  <a:pt x="107" y="610"/>
                  <a:pt x="107" y="581"/>
                </a:cubicBezTo>
                <a:lnTo>
                  <a:pt x="107" y="54"/>
                </a:lnTo>
                <a:cubicBezTo>
                  <a:pt x="107" y="26"/>
                  <a:pt x="83" y="0"/>
                  <a:pt x="5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27"/>
          <p:cNvSpPr/>
          <p:nvPr/>
        </p:nvSpPr>
        <p:spPr>
          <a:xfrm>
            <a:off x="7236589" y="2771663"/>
            <a:ext cx="34656" cy="48101"/>
          </a:xfrm>
          <a:custGeom>
            <a:avLst/>
            <a:gdLst/>
            <a:ahLst/>
            <a:cxnLst/>
            <a:rect l="l" t="t" r="r" b="b"/>
            <a:pathLst>
              <a:path w="299" h="415" extrusionOk="0">
                <a:moveTo>
                  <a:pt x="60" y="0"/>
                </a:moveTo>
                <a:cubicBezTo>
                  <a:pt x="51" y="0"/>
                  <a:pt x="42" y="3"/>
                  <a:pt x="34" y="8"/>
                </a:cubicBezTo>
                <a:cubicBezTo>
                  <a:pt x="8" y="22"/>
                  <a:pt x="0" y="55"/>
                  <a:pt x="14" y="79"/>
                </a:cubicBezTo>
                <a:lnTo>
                  <a:pt x="192" y="387"/>
                </a:lnTo>
                <a:cubicBezTo>
                  <a:pt x="201" y="405"/>
                  <a:pt x="219" y="414"/>
                  <a:pt x="239" y="414"/>
                </a:cubicBezTo>
                <a:cubicBezTo>
                  <a:pt x="247" y="414"/>
                  <a:pt x="257" y="412"/>
                  <a:pt x="265" y="406"/>
                </a:cubicBezTo>
                <a:cubicBezTo>
                  <a:pt x="290" y="393"/>
                  <a:pt x="298" y="359"/>
                  <a:pt x="284" y="333"/>
                </a:cubicBezTo>
                <a:lnTo>
                  <a:pt x="107" y="28"/>
                </a:lnTo>
                <a:cubicBezTo>
                  <a:pt x="96" y="10"/>
                  <a:pt x="78" y="0"/>
                  <a:pt x="6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27"/>
          <p:cNvSpPr/>
          <p:nvPr/>
        </p:nvSpPr>
        <p:spPr>
          <a:xfrm>
            <a:off x="7497258" y="3223457"/>
            <a:ext cx="34887" cy="47985"/>
          </a:xfrm>
          <a:custGeom>
            <a:avLst/>
            <a:gdLst/>
            <a:ahLst/>
            <a:cxnLst/>
            <a:rect l="l" t="t" r="r" b="b"/>
            <a:pathLst>
              <a:path w="301" h="414" extrusionOk="0">
                <a:moveTo>
                  <a:pt x="62" y="0"/>
                </a:moveTo>
                <a:cubicBezTo>
                  <a:pt x="54" y="0"/>
                  <a:pt x="44" y="2"/>
                  <a:pt x="36" y="7"/>
                </a:cubicBezTo>
                <a:cubicBezTo>
                  <a:pt x="10" y="23"/>
                  <a:pt x="1" y="54"/>
                  <a:pt x="16" y="80"/>
                </a:cubicBezTo>
                <a:lnTo>
                  <a:pt x="194" y="388"/>
                </a:lnTo>
                <a:cubicBezTo>
                  <a:pt x="204" y="403"/>
                  <a:pt x="222" y="413"/>
                  <a:pt x="239" y="413"/>
                </a:cubicBezTo>
                <a:cubicBezTo>
                  <a:pt x="249" y="413"/>
                  <a:pt x="257" y="411"/>
                  <a:pt x="265" y="407"/>
                </a:cubicBezTo>
                <a:cubicBezTo>
                  <a:pt x="291" y="392"/>
                  <a:pt x="300" y="360"/>
                  <a:pt x="285" y="334"/>
                </a:cubicBezTo>
                <a:lnTo>
                  <a:pt x="109" y="27"/>
                </a:lnTo>
                <a:cubicBezTo>
                  <a:pt x="98" y="9"/>
                  <a:pt x="81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27"/>
          <p:cNvSpPr/>
          <p:nvPr/>
        </p:nvSpPr>
        <p:spPr>
          <a:xfrm>
            <a:off x="7133435" y="2874701"/>
            <a:ext cx="49955" cy="32917"/>
          </a:xfrm>
          <a:custGeom>
            <a:avLst/>
            <a:gdLst/>
            <a:ahLst/>
            <a:cxnLst/>
            <a:rect l="l" t="t" r="r" b="b"/>
            <a:pathLst>
              <a:path w="431" h="284" extrusionOk="0">
                <a:moveTo>
                  <a:pt x="62" y="0"/>
                </a:moveTo>
                <a:cubicBezTo>
                  <a:pt x="44" y="0"/>
                  <a:pt x="25" y="9"/>
                  <a:pt x="16" y="27"/>
                </a:cubicBezTo>
                <a:cubicBezTo>
                  <a:pt x="0" y="52"/>
                  <a:pt x="10" y="84"/>
                  <a:pt x="36" y="100"/>
                </a:cubicBezTo>
                <a:lnTo>
                  <a:pt x="344" y="277"/>
                </a:lnTo>
                <a:cubicBezTo>
                  <a:pt x="352" y="281"/>
                  <a:pt x="359" y="283"/>
                  <a:pt x="369" y="283"/>
                </a:cubicBezTo>
                <a:cubicBezTo>
                  <a:pt x="387" y="283"/>
                  <a:pt x="405" y="275"/>
                  <a:pt x="415" y="257"/>
                </a:cubicBezTo>
                <a:cubicBezTo>
                  <a:pt x="430" y="232"/>
                  <a:pt x="421" y="200"/>
                  <a:pt x="395" y="184"/>
                </a:cubicBezTo>
                <a:lnTo>
                  <a:pt x="87" y="7"/>
                </a:lnTo>
                <a:cubicBezTo>
                  <a:pt x="79" y="2"/>
                  <a:pt x="71" y="0"/>
                  <a:pt x="6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7"/>
          <p:cNvSpPr/>
          <p:nvPr/>
        </p:nvSpPr>
        <p:spPr>
          <a:xfrm>
            <a:off x="7585345" y="3135485"/>
            <a:ext cx="49723" cy="33033"/>
          </a:xfrm>
          <a:custGeom>
            <a:avLst/>
            <a:gdLst/>
            <a:ahLst/>
            <a:cxnLst/>
            <a:rect l="l" t="t" r="r" b="b"/>
            <a:pathLst>
              <a:path w="429" h="285" extrusionOk="0">
                <a:moveTo>
                  <a:pt x="61" y="1"/>
                </a:moveTo>
                <a:cubicBezTo>
                  <a:pt x="43" y="1"/>
                  <a:pt x="25" y="11"/>
                  <a:pt x="16" y="28"/>
                </a:cubicBezTo>
                <a:cubicBezTo>
                  <a:pt x="0" y="54"/>
                  <a:pt x="10" y="85"/>
                  <a:pt x="34" y="99"/>
                </a:cubicBezTo>
                <a:lnTo>
                  <a:pt x="342" y="276"/>
                </a:lnTo>
                <a:cubicBezTo>
                  <a:pt x="349" y="282"/>
                  <a:pt x="359" y="284"/>
                  <a:pt x="369" y="284"/>
                </a:cubicBezTo>
                <a:cubicBezTo>
                  <a:pt x="387" y="284"/>
                  <a:pt x="405" y="275"/>
                  <a:pt x="415" y="257"/>
                </a:cubicBezTo>
                <a:cubicBezTo>
                  <a:pt x="428" y="233"/>
                  <a:pt x="420" y="200"/>
                  <a:pt x="395" y="186"/>
                </a:cubicBezTo>
                <a:lnTo>
                  <a:pt x="87" y="8"/>
                </a:lnTo>
                <a:cubicBezTo>
                  <a:pt x="79" y="3"/>
                  <a:pt x="70" y="1"/>
                  <a:pt x="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27"/>
          <p:cNvSpPr/>
          <p:nvPr/>
        </p:nvSpPr>
        <p:spPr>
          <a:xfrm>
            <a:off x="7096577" y="3015409"/>
            <a:ext cx="73484" cy="12402"/>
          </a:xfrm>
          <a:custGeom>
            <a:avLst/>
            <a:gdLst/>
            <a:ahLst/>
            <a:cxnLst/>
            <a:rect l="l" t="t" r="r" b="b"/>
            <a:pathLst>
              <a:path w="634" h="107" extrusionOk="0">
                <a:moveTo>
                  <a:pt x="54" y="0"/>
                </a:moveTo>
                <a:cubicBezTo>
                  <a:pt x="24" y="0"/>
                  <a:pt x="1" y="24"/>
                  <a:pt x="1" y="54"/>
                </a:cubicBezTo>
                <a:cubicBezTo>
                  <a:pt x="1" y="83"/>
                  <a:pt x="24" y="107"/>
                  <a:pt x="54" y="107"/>
                </a:cubicBezTo>
                <a:lnTo>
                  <a:pt x="581" y="107"/>
                </a:lnTo>
                <a:cubicBezTo>
                  <a:pt x="610" y="107"/>
                  <a:pt x="634" y="83"/>
                  <a:pt x="634" y="54"/>
                </a:cubicBezTo>
                <a:cubicBezTo>
                  <a:pt x="634" y="24"/>
                  <a:pt x="610" y="0"/>
                  <a:pt x="58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27"/>
          <p:cNvSpPr/>
          <p:nvPr/>
        </p:nvSpPr>
        <p:spPr>
          <a:xfrm>
            <a:off x="7600180" y="3015409"/>
            <a:ext cx="71629" cy="12402"/>
          </a:xfrm>
          <a:custGeom>
            <a:avLst/>
            <a:gdLst/>
            <a:ahLst/>
            <a:cxnLst/>
            <a:rect l="l" t="t" r="r" b="b"/>
            <a:pathLst>
              <a:path w="618" h="107" extrusionOk="0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3"/>
                  <a:pt x="24" y="107"/>
                  <a:pt x="54" y="107"/>
                </a:cubicBezTo>
                <a:lnTo>
                  <a:pt x="567" y="107"/>
                </a:lnTo>
                <a:cubicBezTo>
                  <a:pt x="594" y="107"/>
                  <a:pt x="618" y="83"/>
                  <a:pt x="618" y="54"/>
                </a:cubicBezTo>
                <a:cubicBezTo>
                  <a:pt x="618" y="24"/>
                  <a:pt x="594" y="0"/>
                  <a:pt x="5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27"/>
          <p:cNvSpPr/>
          <p:nvPr/>
        </p:nvSpPr>
        <p:spPr>
          <a:xfrm>
            <a:off x="7133435" y="3135485"/>
            <a:ext cx="49955" cy="33033"/>
          </a:xfrm>
          <a:custGeom>
            <a:avLst/>
            <a:gdLst/>
            <a:ahLst/>
            <a:cxnLst/>
            <a:rect l="l" t="t" r="r" b="b"/>
            <a:pathLst>
              <a:path w="431" h="285" extrusionOk="0">
                <a:moveTo>
                  <a:pt x="369" y="1"/>
                </a:moveTo>
                <a:cubicBezTo>
                  <a:pt x="360" y="1"/>
                  <a:pt x="351" y="3"/>
                  <a:pt x="344" y="8"/>
                </a:cubicBezTo>
                <a:lnTo>
                  <a:pt x="36" y="186"/>
                </a:lnTo>
                <a:cubicBezTo>
                  <a:pt x="10" y="200"/>
                  <a:pt x="0" y="233"/>
                  <a:pt x="16" y="257"/>
                </a:cubicBezTo>
                <a:cubicBezTo>
                  <a:pt x="26" y="275"/>
                  <a:pt x="44" y="284"/>
                  <a:pt x="61" y="284"/>
                </a:cubicBezTo>
                <a:cubicBezTo>
                  <a:pt x="71" y="284"/>
                  <a:pt x="79" y="282"/>
                  <a:pt x="89" y="276"/>
                </a:cubicBezTo>
                <a:lnTo>
                  <a:pt x="395" y="99"/>
                </a:lnTo>
                <a:cubicBezTo>
                  <a:pt x="421" y="85"/>
                  <a:pt x="430" y="52"/>
                  <a:pt x="415" y="28"/>
                </a:cubicBezTo>
                <a:cubicBezTo>
                  <a:pt x="405" y="11"/>
                  <a:pt x="387" y="1"/>
                  <a:pt x="36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27"/>
          <p:cNvSpPr/>
          <p:nvPr/>
        </p:nvSpPr>
        <p:spPr>
          <a:xfrm>
            <a:off x="7585345" y="2874701"/>
            <a:ext cx="49723" cy="32917"/>
          </a:xfrm>
          <a:custGeom>
            <a:avLst/>
            <a:gdLst/>
            <a:ahLst/>
            <a:cxnLst/>
            <a:rect l="l" t="t" r="r" b="b"/>
            <a:pathLst>
              <a:path w="429" h="284" extrusionOk="0">
                <a:moveTo>
                  <a:pt x="368" y="0"/>
                </a:moveTo>
                <a:cubicBezTo>
                  <a:pt x="359" y="0"/>
                  <a:pt x="350" y="2"/>
                  <a:pt x="342" y="7"/>
                </a:cubicBezTo>
                <a:lnTo>
                  <a:pt x="36" y="184"/>
                </a:lnTo>
                <a:cubicBezTo>
                  <a:pt x="10" y="198"/>
                  <a:pt x="0" y="232"/>
                  <a:pt x="16" y="257"/>
                </a:cubicBezTo>
                <a:cubicBezTo>
                  <a:pt x="26" y="273"/>
                  <a:pt x="44" y="283"/>
                  <a:pt x="61" y="283"/>
                </a:cubicBezTo>
                <a:cubicBezTo>
                  <a:pt x="71" y="283"/>
                  <a:pt x="79" y="281"/>
                  <a:pt x="87" y="277"/>
                </a:cubicBezTo>
                <a:lnTo>
                  <a:pt x="395" y="100"/>
                </a:lnTo>
                <a:cubicBezTo>
                  <a:pt x="420" y="84"/>
                  <a:pt x="428" y="52"/>
                  <a:pt x="415" y="27"/>
                </a:cubicBezTo>
                <a:cubicBezTo>
                  <a:pt x="405" y="9"/>
                  <a:pt x="387" y="0"/>
                  <a:pt x="36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27"/>
          <p:cNvSpPr/>
          <p:nvPr/>
        </p:nvSpPr>
        <p:spPr>
          <a:xfrm>
            <a:off x="7236589" y="3223457"/>
            <a:ext cx="34656" cy="47985"/>
          </a:xfrm>
          <a:custGeom>
            <a:avLst/>
            <a:gdLst/>
            <a:ahLst/>
            <a:cxnLst/>
            <a:rect l="l" t="t" r="r" b="b"/>
            <a:pathLst>
              <a:path w="299" h="414" extrusionOk="0">
                <a:moveTo>
                  <a:pt x="238" y="0"/>
                </a:moveTo>
                <a:cubicBezTo>
                  <a:pt x="220" y="0"/>
                  <a:pt x="202" y="9"/>
                  <a:pt x="192" y="27"/>
                </a:cubicBezTo>
                <a:lnTo>
                  <a:pt x="14" y="334"/>
                </a:lnTo>
                <a:cubicBezTo>
                  <a:pt x="0" y="360"/>
                  <a:pt x="8" y="392"/>
                  <a:pt x="34" y="407"/>
                </a:cubicBezTo>
                <a:cubicBezTo>
                  <a:pt x="42" y="411"/>
                  <a:pt x="51" y="413"/>
                  <a:pt x="61" y="413"/>
                </a:cubicBezTo>
                <a:cubicBezTo>
                  <a:pt x="79" y="413"/>
                  <a:pt x="97" y="405"/>
                  <a:pt x="107" y="388"/>
                </a:cubicBezTo>
                <a:lnTo>
                  <a:pt x="284" y="80"/>
                </a:lnTo>
                <a:cubicBezTo>
                  <a:pt x="298" y="54"/>
                  <a:pt x="290" y="23"/>
                  <a:pt x="265" y="7"/>
                </a:cubicBezTo>
                <a:cubicBezTo>
                  <a:pt x="256" y="2"/>
                  <a:pt x="247" y="0"/>
                  <a:pt x="23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7"/>
          <p:cNvSpPr/>
          <p:nvPr/>
        </p:nvSpPr>
        <p:spPr>
          <a:xfrm>
            <a:off x="7497489" y="2771663"/>
            <a:ext cx="34656" cy="48101"/>
          </a:xfrm>
          <a:custGeom>
            <a:avLst/>
            <a:gdLst/>
            <a:ahLst/>
            <a:cxnLst/>
            <a:rect l="l" t="t" r="r" b="b"/>
            <a:pathLst>
              <a:path w="299" h="415" extrusionOk="0">
                <a:moveTo>
                  <a:pt x="237" y="0"/>
                </a:moveTo>
                <a:cubicBezTo>
                  <a:pt x="219" y="0"/>
                  <a:pt x="201" y="10"/>
                  <a:pt x="192" y="28"/>
                </a:cubicBezTo>
                <a:lnTo>
                  <a:pt x="14" y="333"/>
                </a:lnTo>
                <a:cubicBezTo>
                  <a:pt x="1" y="359"/>
                  <a:pt x="8" y="391"/>
                  <a:pt x="34" y="406"/>
                </a:cubicBezTo>
                <a:cubicBezTo>
                  <a:pt x="42" y="410"/>
                  <a:pt x="52" y="414"/>
                  <a:pt x="60" y="414"/>
                </a:cubicBezTo>
                <a:cubicBezTo>
                  <a:pt x="79" y="414"/>
                  <a:pt x="97" y="405"/>
                  <a:pt x="107" y="387"/>
                </a:cubicBezTo>
                <a:lnTo>
                  <a:pt x="283" y="79"/>
                </a:lnTo>
                <a:cubicBezTo>
                  <a:pt x="298" y="55"/>
                  <a:pt x="289" y="22"/>
                  <a:pt x="263" y="8"/>
                </a:cubicBezTo>
                <a:cubicBezTo>
                  <a:pt x="255" y="3"/>
                  <a:pt x="246" y="0"/>
                  <a:pt x="2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8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grpSp>
        <p:nvGrpSpPr>
          <p:cNvPr id="1218" name="Google Shape;1218;p28"/>
          <p:cNvGrpSpPr/>
          <p:nvPr/>
        </p:nvGrpSpPr>
        <p:grpSpPr>
          <a:xfrm>
            <a:off x="457875" y="3034428"/>
            <a:ext cx="2084100" cy="732732"/>
            <a:chOff x="457875" y="2813390"/>
            <a:chExt cx="2084100" cy="732732"/>
          </a:xfrm>
        </p:grpSpPr>
        <p:sp>
          <p:nvSpPr>
            <p:cNvPr id="1219" name="Google Shape;1219;p28"/>
            <p:cNvSpPr txBox="1"/>
            <p:nvPr/>
          </p:nvSpPr>
          <p:spPr>
            <a:xfrm>
              <a:off x="457875" y="3084422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0" name="Google Shape;1220;p28"/>
            <p:cNvSpPr txBox="1"/>
            <p:nvPr/>
          </p:nvSpPr>
          <p:spPr>
            <a:xfrm>
              <a:off x="457875" y="281339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457875" y="2069054"/>
            <a:ext cx="2084100" cy="732694"/>
            <a:chOff x="457875" y="1882332"/>
            <a:chExt cx="2084100" cy="732694"/>
          </a:xfrm>
        </p:grpSpPr>
        <p:sp>
          <p:nvSpPr>
            <p:cNvPr id="1222" name="Google Shape;1222;p28"/>
            <p:cNvSpPr txBox="1"/>
            <p:nvPr/>
          </p:nvSpPr>
          <p:spPr>
            <a:xfrm>
              <a:off x="457875" y="2153327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23;p28"/>
            <p:cNvSpPr txBox="1"/>
            <p:nvPr/>
          </p:nvSpPr>
          <p:spPr>
            <a:xfrm>
              <a:off x="457875" y="1882332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24" name="Google Shape;1224;p28"/>
          <p:cNvGrpSpPr/>
          <p:nvPr/>
        </p:nvGrpSpPr>
        <p:grpSpPr>
          <a:xfrm>
            <a:off x="457875" y="1103675"/>
            <a:ext cx="2084100" cy="732699"/>
            <a:chOff x="457875" y="951275"/>
            <a:chExt cx="2084100" cy="732699"/>
          </a:xfrm>
        </p:grpSpPr>
        <p:sp>
          <p:nvSpPr>
            <p:cNvPr id="1225" name="Google Shape;1225;p28"/>
            <p:cNvSpPr txBox="1"/>
            <p:nvPr/>
          </p:nvSpPr>
          <p:spPr>
            <a:xfrm>
              <a:off x="457875" y="1222274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them all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28"/>
            <p:cNvSpPr txBox="1"/>
            <p:nvPr/>
          </p:nvSpPr>
          <p:spPr>
            <a:xfrm>
              <a:off x="457875" y="951275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27" name="Google Shape;1227;p28"/>
          <p:cNvGrpSpPr/>
          <p:nvPr/>
        </p:nvGrpSpPr>
        <p:grpSpPr>
          <a:xfrm>
            <a:off x="6602025" y="3034461"/>
            <a:ext cx="2084100" cy="732727"/>
            <a:chOff x="6602025" y="3199800"/>
            <a:chExt cx="2084100" cy="732727"/>
          </a:xfrm>
        </p:grpSpPr>
        <p:sp>
          <p:nvSpPr>
            <p:cNvPr id="1228" name="Google Shape;1228;p28"/>
            <p:cNvSpPr txBox="1"/>
            <p:nvPr/>
          </p:nvSpPr>
          <p:spPr>
            <a:xfrm>
              <a:off x="6602025" y="3470827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28"/>
            <p:cNvSpPr txBox="1"/>
            <p:nvPr/>
          </p:nvSpPr>
          <p:spPr>
            <a:xfrm>
              <a:off x="7553025" y="319980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0" name="Google Shape;1230;p28"/>
          <p:cNvGrpSpPr/>
          <p:nvPr/>
        </p:nvGrpSpPr>
        <p:grpSpPr>
          <a:xfrm>
            <a:off x="6602025" y="2069063"/>
            <a:ext cx="2084100" cy="732737"/>
            <a:chOff x="6602025" y="1961236"/>
            <a:chExt cx="2084100" cy="732737"/>
          </a:xfrm>
        </p:grpSpPr>
        <p:sp>
          <p:nvSpPr>
            <p:cNvPr id="1231" name="Google Shape;1231;p28"/>
            <p:cNvSpPr txBox="1"/>
            <p:nvPr/>
          </p:nvSpPr>
          <p:spPr>
            <a:xfrm>
              <a:off x="6602025" y="2232274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one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2" name="Google Shape;1232;p28"/>
            <p:cNvSpPr txBox="1"/>
            <p:nvPr/>
          </p:nvSpPr>
          <p:spPr>
            <a:xfrm>
              <a:off x="7553025" y="1961236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3" name="Google Shape;1233;p28"/>
          <p:cNvGrpSpPr/>
          <p:nvPr/>
        </p:nvGrpSpPr>
        <p:grpSpPr>
          <a:xfrm>
            <a:off x="6602025" y="1103675"/>
            <a:ext cx="2084100" cy="732726"/>
            <a:chOff x="6602025" y="951275"/>
            <a:chExt cx="2084100" cy="732726"/>
          </a:xfrm>
        </p:grpSpPr>
        <p:sp>
          <p:nvSpPr>
            <p:cNvPr id="1234" name="Google Shape;1234;p28"/>
            <p:cNvSpPr txBox="1"/>
            <p:nvPr/>
          </p:nvSpPr>
          <p:spPr>
            <a:xfrm>
              <a:off x="6602025" y="1222301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Neptune is the eighth and farthest-known planet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5" name="Google Shape;1235;p28"/>
            <p:cNvSpPr txBox="1"/>
            <p:nvPr/>
          </p:nvSpPr>
          <p:spPr>
            <a:xfrm>
              <a:off x="7553025" y="951275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6" name="Google Shape;1236;p28"/>
          <p:cNvGrpSpPr/>
          <p:nvPr/>
        </p:nvGrpSpPr>
        <p:grpSpPr>
          <a:xfrm>
            <a:off x="6602025" y="3999850"/>
            <a:ext cx="2084100" cy="732725"/>
            <a:chOff x="6602000" y="4582675"/>
            <a:chExt cx="2084100" cy="732725"/>
          </a:xfrm>
        </p:grpSpPr>
        <p:sp>
          <p:nvSpPr>
            <p:cNvPr id="1237" name="Google Shape;1237;p28"/>
            <p:cNvSpPr txBox="1"/>
            <p:nvPr/>
          </p:nvSpPr>
          <p:spPr>
            <a:xfrm>
              <a:off x="6602000" y="4853700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8" name="Google Shape;1238;p28"/>
            <p:cNvSpPr txBox="1"/>
            <p:nvPr/>
          </p:nvSpPr>
          <p:spPr>
            <a:xfrm>
              <a:off x="7553000" y="4582675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SUN</a:t>
              </a:r>
              <a:endParaRPr sz="18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39" name="Google Shape;1239;p28"/>
          <p:cNvGrpSpPr/>
          <p:nvPr/>
        </p:nvGrpSpPr>
        <p:grpSpPr>
          <a:xfrm>
            <a:off x="457875" y="3999840"/>
            <a:ext cx="2084100" cy="732732"/>
            <a:chOff x="457875" y="2813390"/>
            <a:chExt cx="2084100" cy="732732"/>
          </a:xfrm>
        </p:grpSpPr>
        <p:sp>
          <p:nvSpPr>
            <p:cNvPr id="1240" name="Google Shape;1240;p28"/>
            <p:cNvSpPr txBox="1"/>
            <p:nvPr/>
          </p:nvSpPr>
          <p:spPr>
            <a:xfrm>
              <a:off x="457875" y="3084422"/>
              <a:ext cx="2084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third planet from the Sun</a:t>
              </a:r>
              <a:endParaRPr sz="13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1" name="Google Shape;1241;p28"/>
            <p:cNvSpPr txBox="1"/>
            <p:nvPr/>
          </p:nvSpPr>
          <p:spPr>
            <a:xfrm>
              <a:off x="457875" y="2813390"/>
              <a:ext cx="11331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8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242" name="Google Shape;1242;p28"/>
          <p:cNvGrpSpPr/>
          <p:nvPr/>
        </p:nvGrpSpPr>
        <p:grpSpPr>
          <a:xfrm>
            <a:off x="2778525" y="1143000"/>
            <a:ext cx="3586951" cy="3586951"/>
            <a:chOff x="2778525" y="1143000"/>
            <a:chExt cx="3586951" cy="3586951"/>
          </a:xfrm>
        </p:grpSpPr>
        <p:sp>
          <p:nvSpPr>
            <p:cNvPr id="1243" name="Google Shape;1243;p28"/>
            <p:cNvSpPr/>
            <p:nvPr/>
          </p:nvSpPr>
          <p:spPr>
            <a:xfrm>
              <a:off x="4842069" y="1295198"/>
              <a:ext cx="1361230" cy="1372910"/>
            </a:xfrm>
            <a:custGeom>
              <a:avLst/>
              <a:gdLst/>
              <a:ahLst/>
              <a:cxnLst/>
              <a:rect l="l" t="t" r="r" b="b"/>
              <a:pathLst>
                <a:path w="27154" h="27387" extrusionOk="0">
                  <a:moveTo>
                    <a:pt x="9074" y="0"/>
                  </a:moveTo>
                  <a:lnTo>
                    <a:pt x="0" y="22550"/>
                  </a:lnTo>
                  <a:cubicBezTo>
                    <a:pt x="2035" y="23650"/>
                    <a:pt x="3736" y="25352"/>
                    <a:pt x="4804" y="27386"/>
                  </a:cubicBezTo>
                  <a:lnTo>
                    <a:pt x="27153" y="17880"/>
                  </a:lnTo>
                  <a:cubicBezTo>
                    <a:pt x="23551" y="9940"/>
                    <a:pt x="17079" y="3536"/>
                    <a:pt x="9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3917302" y="1143000"/>
              <a:ext cx="1277613" cy="1244176"/>
            </a:xfrm>
            <a:custGeom>
              <a:avLst/>
              <a:gdLst/>
              <a:ahLst/>
              <a:cxnLst/>
              <a:rect l="l" t="t" r="r" b="b"/>
              <a:pathLst>
                <a:path w="25486" h="24819" extrusionOk="0">
                  <a:moveTo>
                    <a:pt x="13044" y="1"/>
                  </a:moveTo>
                  <a:cubicBezTo>
                    <a:pt x="8440" y="1"/>
                    <a:pt x="4037" y="868"/>
                    <a:pt x="1" y="2436"/>
                  </a:cubicBezTo>
                  <a:lnTo>
                    <a:pt x="9508" y="24818"/>
                  </a:lnTo>
                  <a:cubicBezTo>
                    <a:pt x="10608" y="24451"/>
                    <a:pt x="11809" y="24251"/>
                    <a:pt x="13044" y="24251"/>
                  </a:cubicBezTo>
                  <a:cubicBezTo>
                    <a:pt x="14211" y="24251"/>
                    <a:pt x="15312" y="24418"/>
                    <a:pt x="16379" y="24752"/>
                  </a:cubicBezTo>
                  <a:lnTo>
                    <a:pt x="25486" y="2202"/>
                  </a:lnTo>
                  <a:cubicBezTo>
                    <a:pt x="21616" y="768"/>
                    <a:pt x="17413" y="1"/>
                    <a:pt x="13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5123003" y="2293508"/>
              <a:ext cx="1242472" cy="1270896"/>
            </a:xfrm>
            <a:custGeom>
              <a:avLst/>
              <a:gdLst/>
              <a:ahLst/>
              <a:cxnLst/>
              <a:rect l="l" t="t" r="r" b="b"/>
              <a:pathLst>
                <a:path w="24785" h="25352" extrusionOk="0">
                  <a:moveTo>
                    <a:pt x="22416" y="0"/>
                  </a:moveTo>
                  <a:lnTo>
                    <a:pt x="34" y="9540"/>
                  </a:lnTo>
                  <a:cubicBezTo>
                    <a:pt x="334" y="10575"/>
                    <a:pt x="501" y="11675"/>
                    <a:pt x="501" y="12809"/>
                  </a:cubicBezTo>
                  <a:cubicBezTo>
                    <a:pt x="501" y="14010"/>
                    <a:pt x="334" y="15178"/>
                    <a:pt x="0" y="16245"/>
                  </a:cubicBezTo>
                  <a:lnTo>
                    <a:pt x="22517" y="25352"/>
                  </a:lnTo>
                  <a:cubicBezTo>
                    <a:pt x="23984" y="21449"/>
                    <a:pt x="24785" y="17213"/>
                    <a:pt x="24785" y="12809"/>
                  </a:cubicBezTo>
                  <a:cubicBezTo>
                    <a:pt x="24785" y="8306"/>
                    <a:pt x="23951" y="4003"/>
                    <a:pt x="22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2925709" y="1310237"/>
              <a:ext cx="1366193" cy="1367897"/>
            </a:xfrm>
            <a:custGeom>
              <a:avLst/>
              <a:gdLst/>
              <a:ahLst/>
              <a:cxnLst/>
              <a:rect l="l" t="t" r="r" b="b"/>
              <a:pathLst>
                <a:path w="27253" h="27287" extrusionOk="0">
                  <a:moveTo>
                    <a:pt x="17746" y="0"/>
                  </a:moveTo>
                  <a:cubicBezTo>
                    <a:pt x="9807" y="3670"/>
                    <a:pt x="3469" y="10174"/>
                    <a:pt x="0" y="18213"/>
                  </a:cubicBezTo>
                  <a:lnTo>
                    <a:pt x="22516" y="27286"/>
                  </a:lnTo>
                  <a:cubicBezTo>
                    <a:pt x="23584" y="25218"/>
                    <a:pt x="25218" y="23484"/>
                    <a:pt x="27253" y="22350"/>
                  </a:cubicBezTo>
                  <a:lnTo>
                    <a:pt x="177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4843723" y="3211557"/>
              <a:ext cx="1366243" cy="1354513"/>
            </a:xfrm>
            <a:custGeom>
              <a:avLst/>
              <a:gdLst/>
              <a:ahLst/>
              <a:cxnLst/>
              <a:rect l="l" t="t" r="r" b="b"/>
              <a:pathLst>
                <a:path w="27254" h="27020" extrusionOk="0">
                  <a:moveTo>
                    <a:pt x="4704" y="0"/>
                  </a:moveTo>
                  <a:cubicBezTo>
                    <a:pt x="3603" y="1968"/>
                    <a:pt x="1969" y="3603"/>
                    <a:pt x="1" y="4670"/>
                  </a:cubicBezTo>
                  <a:lnTo>
                    <a:pt x="9508" y="27020"/>
                  </a:lnTo>
                  <a:cubicBezTo>
                    <a:pt x="17380" y="23384"/>
                    <a:pt x="23718" y="17013"/>
                    <a:pt x="27254" y="9074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2947416" y="3219929"/>
              <a:ext cx="1361230" cy="1359526"/>
            </a:xfrm>
            <a:custGeom>
              <a:avLst/>
              <a:gdLst/>
              <a:ahLst/>
              <a:cxnLst/>
              <a:rect l="l" t="t" r="r" b="b"/>
              <a:pathLst>
                <a:path w="27154" h="27120" extrusionOk="0">
                  <a:moveTo>
                    <a:pt x="22383" y="0"/>
                  </a:moveTo>
                  <a:lnTo>
                    <a:pt x="1" y="9540"/>
                  </a:lnTo>
                  <a:cubicBezTo>
                    <a:pt x="3670" y="17379"/>
                    <a:pt x="10108" y="23650"/>
                    <a:pt x="18047" y="27120"/>
                  </a:cubicBezTo>
                  <a:lnTo>
                    <a:pt x="27153" y="4570"/>
                  </a:lnTo>
                  <a:cubicBezTo>
                    <a:pt x="25152" y="3569"/>
                    <a:pt x="23484" y="1968"/>
                    <a:pt x="223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3955802" y="3487479"/>
              <a:ext cx="1262524" cy="1242472"/>
            </a:xfrm>
            <a:custGeom>
              <a:avLst/>
              <a:gdLst/>
              <a:ahLst/>
              <a:cxnLst/>
              <a:rect l="l" t="t" r="r" b="b"/>
              <a:pathLst>
                <a:path w="25185" h="24785" extrusionOk="0">
                  <a:moveTo>
                    <a:pt x="15678" y="0"/>
                  </a:moveTo>
                  <a:cubicBezTo>
                    <a:pt x="14611" y="334"/>
                    <a:pt x="13476" y="501"/>
                    <a:pt x="12276" y="501"/>
                  </a:cubicBezTo>
                  <a:cubicBezTo>
                    <a:pt x="11175" y="501"/>
                    <a:pt x="10107" y="367"/>
                    <a:pt x="9107" y="67"/>
                  </a:cubicBezTo>
                  <a:lnTo>
                    <a:pt x="0" y="22617"/>
                  </a:lnTo>
                  <a:cubicBezTo>
                    <a:pt x="3836" y="24018"/>
                    <a:pt x="7972" y="24785"/>
                    <a:pt x="12276" y="24785"/>
                  </a:cubicBezTo>
                  <a:cubicBezTo>
                    <a:pt x="16845" y="24785"/>
                    <a:pt x="21182" y="23917"/>
                    <a:pt x="25185" y="22383"/>
                  </a:cubicBezTo>
                  <a:lnTo>
                    <a:pt x="156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2778525" y="2326945"/>
              <a:ext cx="1245831" cy="1269241"/>
            </a:xfrm>
            <a:custGeom>
              <a:avLst/>
              <a:gdLst/>
              <a:ahLst/>
              <a:cxnLst/>
              <a:rect l="l" t="t" r="r" b="b"/>
              <a:pathLst>
                <a:path w="24852" h="25319" extrusionOk="0">
                  <a:moveTo>
                    <a:pt x="2102" y="0"/>
                  </a:moveTo>
                  <a:cubicBezTo>
                    <a:pt x="735" y="3770"/>
                    <a:pt x="1" y="7873"/>
                    <a:pt x="1" y="12142"/>
                  </a:cubicBezTo>
                  <a:cubicBezTo>
                    <a:pt x="1" y="16812"/>
                    <a:pt x="868" y="21249"/>
                    <a:pt x="2469" y="25319"/>
                  </a:cubicBezTo>
                  <a:lnTo>
                    <a:pt x="24852" y="15812"/>
                  </a:lnTo>
                  <a:cubicBezTo>
                    <a:pt x="24451" y="14644"/>
                    <a:pt x="24251" y="13443"/>
                    <a:pt x="24251" y="12142"/>
                  </a:cubicBezTo>
                  <a:cubicBezTo>
                    <a:pt x="24251" y="11075"/>
                    <a:pt x="24385" y="10074"/>
                    <a:pt x="24685" y="9074"/>
                  </a:cubicBezTo>
                  <a:lnTo>
                    <a:pt x="21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28"/>
          <p:cNvSpPr/>
          <p:nvPr/>
        </p:nvSpPr>
        <p:spPr>
          <a:xfrm>
            <a:off x="3871063" y="2235694"/>
            <a:ext cx="1401874" cy="1401563"/>
          </a:xfrm>
          <a:custGeom>
            <a:avLst/>
            <a:gdLst/>
            <a:ahLst/>
            <a:cxnLst/>
            <a:rect l="l" t="t" r="r" b="b"/>
            <a:pathLst>
              <a:path w="9034" h="9032" extrusionOk="0">
                <a:moveTo>
                  <a:pt x="4517" y="9031"/>
                </a:moveTo>
                <a:cubicBezTo>
                  <a:pt x="7005" y="9031"/>
                  <a:pt x="9033" y="7003"/>
                  <a:pt x="9033" y="4515"/>
                </a:cubicBezTo>
                <a:cubicBezTo>
                  <a:pt x="9033" y="2029"/>
                  <a:pt x="7005" y="0"/>
                  <a:pt x="4517" y="0"/>
                </a:cubicBezTo>
                <a:cubicBezTo>
                  <a:pt x="2029" y="0"/>
                  <a:pt x="0" y="2029"/>
                  <a:pt x="0" y="4515"/>
                </a:cubicBezTo>
                <a:cubicBezTo>
                  <a:pt x="0" y="7003"/>
                  <a:pt x="2029" y="9031"/>
                  <a:pt x="4517" y="9031"/>
                </a:cubicBezTo>
                <a:close/>
              </a:path>
            </a:pathLst>
          </a:custGeom>
          <a:solidFill>
            <a:srgbClr val="666666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28"/>
          <p:cNvSpPr/>
          <p:nvPr/>
        </p:nvSpPr>
        <p:spPr>
          <a:xfrm>
            <a:off x="3411022" y="1773766"/>
            <a:ext cx="2321955" cy="2325419"/>
          </a:xfrm>
          <a:custGeom>
            <a:avLst/>
            <a:gdLst/>
            <a:ahLst/>
            <a:cxnLst/>
            <a:rect l="l" t="t" r="r" b="b"/>
            <a:pathLst>
              <a:path w="8091" h="8103" extrusionOk="0">
                <a:moveTo>
                  <a:pt x="8091" y="4050"/>
                </a:moveTo>
                <a:cubicBezTo>
                  <a:pt x="8091" y="1812"/>
                  <a:pt x="6279" y="1"/>
                  <a:pt x="4046" y="1"/>
                </a:cubicBezTo>
                <a:cubicBezTo>
                  <a:pt x="1812" y="1"/>
                  <a:pt x="1" y="1814"/>
                  <a:pt x="1" y="4050"/>
                </a:cubicBezTo>
                <a:cubicBezTo>
                  <a:pt x="1" y="6289"/>
                  <a:pt x="1812" y="8102"/>
                  <a:pt x="4046" y="8102"/>
                </a:cubicBezTo>
                <a:cubicBezTo>
                  <a:pt x="6279" y="8102"/>
                  <a:pt x="8091" y="6289"/>
                  <a:pt x="8091" y="4050"/>
                </a:cubicBezTo>
                <a:close/>
                <a:moveTo>
                  <a:pt x="1477" y="3888"/>
                </a:moveTo>
                <a:cubicBezTo>
                  <a:pt x="1477" y="3811"/>
                  <a:pt x="1414" y="3748"/>
                  <a:pt x="1337" y="3748"/>
                </a:cubicBezTo>
                <a:lnTo>
                  <a:pt x="591" y="3748"/>
                </a:lnTo>
                <a:cubicBezTo>
                  <a:pt x="514" y="3748"/>
                  <a:pt x="451" y="3811"/>
                  <a:pt x="451" y="3888"/>
                </a:cubicBezTo>
                <a:cubicBezTo>
                  <a:pt x="451" y="3965"/>
                  <a:pt x="514" y="4028"/>
                  <a:pt x="591" y="4028"/>
                </a:cubicBezTo>
                <a:lnTo>
                  <a:pt x="1337" y="4028"/>
                </a:lnTo>
                <a:cubicBezTo>
                  <a:pt x="1414" y="4028"/>
                  <a:pt x="1477" y="3965"/>
                  <a:pt x="1477" y="3888"/>
                </a:cubicBezTo>
                <a:close/>
                <a:moveTo>
                  <a:pt x="5891" y="6976"/>
                </a:moveTo>
                <a:cubicBezTo>
                  <a:pt x="5891" y="7067"/>
                  <a:pt x="5820" y="7138"/>
                  <a:pt x="5729" y="7138"/>
                </a:cubicBezTo>
                <a:cubicBezTo>
                  <a:pt x="5638" y="7138"/>
                  <a:pt x="5565" y="7067"/>
                  <a:pt x="5565" y="6976"/>
                </a:cubicBezTo>
                <a:cubicBezTo>
                  <a:pt x="5565" y="6885"/>
                  <a:pt x="5638" y="6812"/>
                  <a:pt x="5729" y="6812"/>
                </a:cubicBezTo>
                <a:cubicBezTo>
                  <a:pt x="5820" y="6812"/>
                  <a:pt x="5891" y="6887"/>
                  <a:pt x="5891" y="6976"/>
                </a:cubicBezTo>
                <a:close/>
                <a:moveTo>
                  <a:pt x="2572" y="6976"/>
                </a:moveTo>
                <a:cubicBezTo>
                  <a:pt x="2572" y="7067"/>
                  <a:pt x="2501" y="7138"/>
                  <a:pt x="2410" y="7138"/>
                </a:cubicBezTo>
                <a:cubicBezTo>
                  <a:pt x="2321" y="7138"/>
                  <a:pt x="2246" y="7067"/>
                  <a:pt x="2246" y="6976"/>
                </a:cubicBezTo>
                <a:cubicBezTo>
                  <a:pt x="2246" y="6885"/>
                  <a:pt x="2321" y="6812"/>
                  <a:pt x="2410" y="6812"/>
                </a:cubicBezTo>
                <a:cubicBezTo>
                  <a:pt x="2501" y="6812"/>
                  <a:pt x="2572" y="6887"/>
                  <a:pt x="2572" y="6976"/>
                </a:cubicBezTo>
                <a:close/>
                <a:moveTo>
                  <a:pt x="7096" y="5695"/>
                </a:moveTo>
                <a:cubicBezTo>
                  <a:pt x="7096" y="5786"/>
                  <a:pt x="7023" y="5859"/>
                  <a:pt x="6934" y="5859"/>
                </a:cubicBezTo>
                <a:cubicBezTo>
                  <a:pt x="6844" y="5859"/>
                  <a:pt x="6771" y="5786"/>
                  <a:pt x="6771" y="5695"/>
                </a:cubicBezTo>
                <a:cubicBezTo>
                  <a:pt x="6771" y="5606"/>
                  <a:pt x="6844" y="5531"/>
                  <a:pt x="6934" y="5531"/>
                </a:cubicBezTo>
                <a:cubicBezTo>
                  <a:pt x="7023" y="5531"/>
                  <a:pt x="7096" y="5606"/>
                  <a:pt x="7096" y="5695"/>
                </a:cubicBezTo>
                <a:close/>
                <a:moveTo>
                  <a:pt x="1514" y="5695"/>
                </a:moveTo>
                <a:cubicBezTo>
                  <a:pt x="1514" y="5786"/>
                  <a:pt x="1441" y="5859"/>
                  <a:pt x="1351" y="5859"/>
                </a:cubicBezTo>
                <a:cubicBezTo>
                  <a:pt x="1262" y="5859"/>
                  <a:pt x="1187" y="5786"/>
                  <a:pt x="1187" y="5695"/>
                </a:cubicBezTo>
                <a:cubicBezTo>
                  <a:pt x="1187" y="5606"/>
                  <a:pt x="1262" y="5531"/>
                  <a:pt x="1351" y="5531"/>
                </a:cubicBezTo>
                <a:cubicBezTo>
                  <a:pt x="1441" y="5531"/>
                  <a:pt x="1514" y="5606"/>
                  <a:pt x="1514" y="5695"/>
                </a:cubicBezTo>
                <a:close/>
                <a:moveTo>
                  <a:pt x="5877" y="1126"/>
                </a:moveTo>
                <a:cubicBezTo>
                  <a:pt x="5877" y="1216"/>
                  <a:pt x="5804" y="1289"/>
                  <a:pt x="5713" y="1289"/>
                </a:cubicBezTo>
                <a:cubicBezTo>
                  <a:pt x="5624" y="1289"/>
                  <a:pt x="5551" y="1216"/>
                  <a:pt x="5551" y="1126"/>
                </a:cubicBezTo>
                <a:cubicBezTo>
                  <a:pt x="5551" y="1037"/>
                  <a:pt x="5624" y="962"/>
                  <a:pt x="5713" y="962"/>
                </a:cubicBezTo>
                <a:cubicBezTo>
                  <a:pt x="5804" y="962"/>
                  <a:pt x="5877" y="1037"/>
                  <a:pt x="5877" y="1126"/>
                </a:cubicBezTo>
                <a:close/>
                <a:moveTo>
                  <a:pt x="2558" y="1126"/>
                </a:moveTo>
                <a:cubicBezTo>
                  <a:pt x="2558" y="1216"/>
                  <a:pt x="2485" y="1289"/>
                  <a:pt x="2396" y="1289"/>
                </a:cubicBezTo>
                <a:cubicBezTo>
                  <a:pt x="2306" y="1289"/>
                  <a:pt x="2233" y="1216"/>
                  <a:pt x="2233" y="1126"/>
                </a:cubicBezTo>
                <a:cubicBezTo>
                  <a:pt x="2233" y="1037"/>
                  <a:pt x="2306" y="962"/>
                  <a:pt x="2396" y="962"/>
                </a:cubicBezTo>
                <a:cubicBezTo>
                  <a:pt x="2485" y="962"/>
                  <a:pt x="2558" y="1037"/>
                  <a:pt x="2558" y="1126"/>
                </a:cubicBezTo>
                <a:close/>
                <a:moveTo>
                  <a:pt x="7080" y="2406"/>
                </a:moveTo>
                <a:cubicBezTo>
                  <a:pt x="7080" y="2497"/>
                  <a:pt x="7009" y="2570"/>
                  <a:pt x="6919" y="2570"/>
                </a:cubicBezTo>
                <a:cubicBezTo>
                  <a:pt x="6828" y="2570"/>
                  <a:pt x="6755" y="2497"/>
                  <a:pt x="6755" y="2406"/>
                </a:cubicBezTo>
                <a:cubicBezTo>
                  <a:pt x="6755" y="2315"/>
                  <a:pt x="6828" y="2242"/>
                  <a:pt x="6919" y="2242"/>
                </a:cubicBezTo>
                <a:cubicBezTo>
                  <a:pt x="7009" y="2242"/>
                  <a:pt x="7080" y="2315"/>
                  <a:pt x="7080" y="2406"/>
                </a:cubicBezTo>
                <a:close/>
                <a:moveTo>
                  <a:pt x="1501" y="2406"/>
                </a:moveTo>
                <a:cubicBezTo>
                  <a:pt x="1501" y="2497"/>
                  <a:pt x="1426" y="2570"/>
                  <a:pt x="1337" y="2570"/>
                </a:cubicBezTo>
                <a:cubicBezTo>
                  <a:pt x="1246" y="2570"/>
                  <a:pt x="1173" y="2497"/>
                  <a:pt x="1173" y="2406"/>
                </a:cubicBezTo>
                <a:cubicBezTo>
                  <a:pt x="1173" y="2315"/>
                  <a:pt x="1246" y="2242"/>
                  <a:pt x="1337" y="2242"/>
                </a:cubicBezTo>
                <a:cubicBezTo>
                  <a:pt x="1426" y="2242"/>
                  <a:pt x="1501" y="2315"/>
                  <a:pt x="1501" y="2406"/>
                </a:cubicBezTo>
                <a:close/>
                <a:moveTo>
                  <a:pt x="4054" y="6627"/>
                </a:moveTo>
                <a:cubicBezTo>
                  <a:pt x="3979" y="6627"/>
                  <a:pt x="3916" y="6688"/>
                  <a:pt x="3916" y="6767"/>
                </a:cubicBezTo>
                <a:lnTo>
                  <a:pt x="3916" y="7512"/>
                </a:lnTo>
                <a:cubicBezTo>
                  <a:pt x="3916" y="7589"/>
                  <a:pt x="3979" y="7653"/>
                  <a:pt x="4054" y="7653"/>
                </a:cubicBezTo>
                <a:cubicBezTo>
                  <a:pt x="4133" y="7653"/>
                  <a:pt x="4196" y="7589"/>
                  <a:pt x="4196" y="7512"/>
                </a:cubicBezTo>
                <a:lnTo>
                  <a:pt x="4196" y="6767"/>
                </a:lnTo>
                <a:cubicBezTo>
                  <a:pt x="4196" y="6688"/>
                  <a:pt x="4133" y="6627"/>
                  <a:pt x="4054" y="6627"/>
                </a:cubicBezTo>
                <a:close/>
                <a:moveTo>
                  <a:pt x="4054" y="1477"/>
                </a:moveTo>
                <a:cubicBezTo>
                  <a:pt x="4133" y="1477"/>
                  <a:pt x="4196" y="1414"/>
                  <a:pt x="4196" y="1337"/>
                </a:cubicBezTo>
                <a:lnTo>
                  <a:pt x="4196" y="591"/>
                </a:lnTo>
                <a:cubicBezTo>
                  <a:pt x="4196" y="512"/>
                  <a:pt x="4133" y="451"/>
                  <a:pt x="4054" y="451"/>
                </a:cubicBezTo>
                <a:cubicBezTo>
                  <a:pt x="3979" y="451"/>
                  <a:pt x="3916" y="512"/>
                  <a:pt x="3916" y="591"/>
                </a:cubicBezTo>
                <a:lnTo>
                  <a:pt x="3916" y="1337"/>
                </a:lnTo>
                <a:cubicBezTo>
                  <a:pt x="3916" y="1414"/>
                  <a:pt x="3979" y="1477"/>
                  <a:pt x="4054" y="1477"/>
                </a:cubicBezTo>
                <a:close/>
                <a:moveTo>
                  <a:pt x="6617" y="3888"/>
                </a:moveTo>
                <a:cubicBezTo>
                  <a:pt x="6617" y="3965"/>
                  <a:pt x="6678" y="4028"/>
                  <a:pt x="6755" y="4028"/>
                </a:cubicBezTo>
                <a:lnTo>
                  <a:pt x="7501" y="4028"/>
                </a:lnTo>
                <a:cubicBezTo>
                  <a:pt x="7578" y="4028"/>
                  <a:pt x="7641" y="3965"/>
                  <a:pt x="7641" y="3888"/>
                </a:cubicBezTo>
                <a:cubicBezTo>
                  <a:pt x="7641" y="3811"/>
                  <a:pt x="7580" y="3748"/>
                  <a:pt x="7501" y="3748"/>
                </a:cubicBezTo>
                <a:lnTo>
                  <a:pt x="6755" y="3748"/>
                </a:lnTo>
                <a:cubicBezTo>
                  <a:pt x="6680" y="3748"/>
                  <a:pt x="6617" y="3811"/>
                  <a:pt x="6617" y="3888"/>
                </a:cubicBezTo>
                <a:close/>
                <a:moveTo>
                  <a:pt x="5999" y="4026"/>
                </a:moveTo>
                <a:lnTo>
                  <a:pt x="4204" y="3943"/>
                </a:lnTo>
                <a:cubicBezTo>
                  <a:pt x="4152" y="3850"/>
                  <a:pt x="4062" y="3783"/>
                  <a:pt x="3949" y="3779"/>
                </a:cubicBezTo>
                <a:cubicBezTo>
                  <a:pt x="3914" y="3777"/>
                  <a:pt x="3878" y="3785"/>
                  <a:pt x="3847" y="3795"/>
                </a:cubicBezTo>
                <a:lnTo>
                  <a:pt x="2661" y="2493"/>
                </a:lnTo>
                <a:cubicBezTo>
                  <a:pt x="2600" y="2428"/>
                  <a:pt x="2499" y="2422"/>
                  <a:pt x="2434" y="2481"/>
                </a:cubicBezTo>
                <a:cubicBezTo>
                  <a:pt x="2369" y="2542"/>
                  <a:pt x="2365" y="2643"/>
                  <a:pt x="2422" y="2708"/>
                </a:cubicBezTo>
                <a:lnTo>
                  <a:pt x="3635" y="4038"/>
                </a:lnTo>
                <a:cubicBezTo>
                  <a:pt x="3631" y="4052"/>
                  <a:pt x="3624" y="4063"/>
                  <a:pt x="3624" y="4077"/>
                </a:cubicBezTo>
                <a:cubicBezTo>
                  <a:pt x="3618" y="4174"/>
                  <a:pt x="3663" y="4261"/>
                  <a:pt x="3728" y="4322"/>
                </a:cubicBezTo>
                <a:lnTo>
                  <a:pt x="2773" y="5851"/>
                </a:lnTo>
                <a:lnTo>
                  <a:pt x="2864" y="5908"/>
                </a:lnTo>
                <a:lnTo>
                  <a:pt x="3817" y="4379"/>
                </a:lnTo>
                <a:cubicBezTo>
                  <a:pt x="3851" y="4393"/>
                  <a:pt x="3884" y="4401"/>
                  <a:pt x="3922" y="4403"/>
                </a:cubicBezTo>
                <a:cubicBezTo>
                  <a:pt x="4032" y="4407"/>
                  <a:pt x="4131" y="4350"/>
                  <a:pt x="4190" y="4263"/>
                </a:cubicBezTo>
                <a:lnTo>
                  <a:pt x="5985" y="4346"/>
                </a:lnTo>
                <a:cubicBezTo>
                  <a:pt x="6074" y="4350"/>
                  <a:pt x="6149" y="4281"/>
                  <a:pt x="6153" y="4194"/>
                </a:cubicBezTo>
                <a:cubicBezTo>
                  <a:pt x="6157" y="4105"/>
                  <a:pt x="6088" y="4030"/>
                  <a:pt x="5999" y="4026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29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1258" name="Google Shape;1258;p29"/>
          <p:cNvSpPr txBox="1"/>
          <p:nvPr/>
        </p:nvSpPr>
        <p:spPr>
          <a:xfrm>
            <a:off x="5161325" y="29090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75%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9" name="Google Shape;1259;p29"/>
          <p:cNvSpPr txBox="1"/>
          <p:nvPr/>
        </p:nvSpPr>
        <p:spPr>
          <a:xfrm>
            <a:off x="3122307" y="29090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0" name="Google Shape;1260;p29"/>
          <p:cNvSpPr txBox="1"/>
          <p:nvPr/>
        </p:nvSpPr>
        <p:spPr>
          <a:xfrm>
            <a:off x="1094012" y="29090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4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1" name="Google Shape;1261;p29"/>
          <p:cNvSpPr txBox="1"/>
          <p:nvPr/>
        </p:nvSpPr>
        <p:spPr>
          <a:xfrm>
            <a:off x="7200344" y="2909050"/>
            <a:ext cx="863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95%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62" name="Google Shape;1262;p29"/>
          <p:cNvSpPr/>
          <p:nvPr/>
        </p:nvSpPr>
        <p:spPr>
          <a:xfrm rot="5400000" flipH="1">
            <a:off x="7146975" y="3251481"/>
            <a:ext cx="970138" cy="1900993"/>
          </a:xfrm>
          <a:custGeom>
            <a:avLst/>
            <a:gdLst/>
            <a:ahLst/>
            <a:cxnLst/>
            <a:rect l="l" t="t" r="r" b="b"/>
            <a:pathLst>
              <a:path w="2750" h="4194" extrusionOk="0">
                <a:moveTo>
                  <a:pt x="0" y="0"/>
                </a:moveTo>
                <a:lnTo>
                  <a:pt x="0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49" y="2531"/>
                  <a:pt x="2574" y="2368"/>
                </a:cubicBezTo>
                <a:lnTo>
                  <a:pt x="2707" y="2166"/>
                </a:lnTo>
                <a:cubicBezTo>
                  <a:pt x="2750" y="2123"/>
                  <a:pt x="2750" y="2055"/>
                  <a:pt x="2707" y="2016"/>
                </a:cubicBezTo>
                <a:lnTo>
                  <a:pt x="2574" y="1826"/>
                </a:lnTo>
                <a:cubicBezTo>
                  <a:pt x="2449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9"/>
          <p:cNvSpPr/>
          <p:nvPr/>
        </p:nvSpPr>
        <p:spPr>
          <a:xfrm rot="5400000" flipH="1">
            <a:off x="5107780" y="3251292"/>
            <a:ext cx="970491" cy="1900993"/>
          </a:xfrm>
          <a:custGeom>
            <a:avLst/>
            <a:gdLst/>
            <a:ahLst/>
            <a:cxnLst/>
            <a:rect l="l" t="t" r="r" b="b"/>
            <a:pathLst>
              <a:path w="2751" h="4194" extrusionOk="0">
                <a:moveTo>
                  <a:pt x="0" y="0"/>
                </a:moveTo>
                <a:lnTo>
                  <a:pt x="0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37" y="2531"/>
                  <a:pt x="2574" y="2368"/>
                </a:cubicBezTo>
                <a:lnTo>
                  <a:pt x="2708" y="2166"/>
                </a:lnTo>
                <a:cubicBezTo>
                  <a:pt x="2750" y="2123"/>
                  <a:pt x="2750" y="2055"/>
                  <a:pt x="2708" y="2016"/>
                </a:cubicBezTo>
                <a:lnTo>
                  <a:pt x="2574" y="1826"/>
                </a:lnTo>
                <a:cubicBezTo>
                  <a:pt x="2437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9"/>
          <p:cNvSpPr/>
          <p:nvPr/>
        </p:nvSpPr>
        <p:spPr>
          <a:xfrm rot="5400000" flipH="1">
            <a:off x="3066469" y="3251292"/>
            <a:ext cx="975077" cy="1900993"/>
          </a:xfrm>
          <a:custGeom>
            <a:avLst/>
            <a:gdLst/>
            <a:ahLst/>
            <a:cxnLst/>
            <a:rect l="l" t="t" r="r" b="b"/>
            <a:pathLst>
              <a:path w="2764" h="4194" extrusionOk="0">
                <a:moveTo>
                  <a:pt x="1" y="0"/>
                </a:moveTo>
                <a:lnTo>
                  <a:pt x="1" y="4194"/>
                </a:lnTo>
                <a:lnTo>
                  <a:pt x="2381" y="4194"/>
                </a:lnTo>
                <a:lnTo>
                  <a:pt x="2381" y="2969"/>
                </a:lnTo>
                <a:cubicBezTo>
                  <a:pt x="2381" y="2750"/>
                  <a:pt x="2450" y="2531"/>
                  <a:pt x="2571" y="2368"/>
                </a:cubicBezTo>
                <a:lnTo>
                  <a:pt x="2708" y="2166"/>
                </a:lnTo>
                <a:cubicBezTo>
                  <a:pt x="2763" y="2123"/>
                  <a:pt x="2763" y="2055"/>
                  <a:pt x="2708" y="2016"/>
                </a:cubicBezTo>
                <a:lnTo>
                  <a:pt x="2571" y="1826"/>
                </a:lnTo>
                <a:cubicBezTo>
                  <a:pt x="2450" y="1646"/>
                  <a:pt x="2381" y="1444"/>
                  <a:pt x="2381" y="1225"/>
                </a:cubicBezTo>
                <a:lnTo>
                  <a:pt x="238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9"/>
          <p:cNvSpPr/>
          <p:nvPr/>
        </p:nvSpPr>
        <p:spPr>
          <a:xfrm rot="5400000" flipH="1">
            <a:off x="1040996" y="3251292"/>
            <a:ext cx="969433" cy="1900993"/>
          </a:xfrm>
          <a:custGeom>
            <a:avLst/>
            <a:gdLst/>
            <a:ahLst/>
            <a:cxnLst/>
            <a:rect l="l" t="t" r="r" b="b"/>
            <a:pathLst>
              <a:path w="2748" h="4194" extrusionOk="0">
                <a:moveTo>
                  <a:pt x="1" y="0"/>
                </a:moveTo>
                <a:lnTo>
                  <a:pt x="1" y="4194"/>
                </a:lnTo>
                <a:lnTo>
                  <a:pt x="2382" y="4194"/>
                </a:lnTo>
                <a:lnTo>
                  <a:pt x="2382" y="2969"/>
                </a:lnTo>
                <a:cubicBezTo>
                  <a:pt x="2382" y="2750"/>
                  <a:pt x="2450" y="2531"/>
                  <a:pt x="2571" y="2368"/>
                </a:cubicBezTo>
                <a:lnTo>
                  <a:pt x="2708" y="2166"/>
                </a:lnTo>
                <a:cubicBezTo>
                  <a:pt x="2747" y="2123"/>
                  <a:pt x="2747" y="2055"/>
                  <a:pt x="2708" y="2016"/>
                </a:cubicBezTo>
                <a:lnTo>
                  <a:pt x="2571" y="1826"/>
                </a:lnTo>
                <a:cubicBezTo>
                  <a:pt x="2450" y="1646"/>
                  <a:pt x="2382" y="1444"/>
                  <a:pt x="2382" y="1225"/>
                </a:cubicBezTo>
                <a:lnTo>
                  <a:pt x="2382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9"/>
          <p:cNvSpPr/>
          <p:nvPr/>
        </p:nvSpPr>
        <p:spPr>
          <a:xfrm>
            <a:off x="6671594" y="403155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29"/>
          <p:cNvSpPr/>
          <p:nvPr/>
        </p:nvSpPr>
        <p:spPr>
          <a:xfrm>
            <a:off x="4632575" y="403178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29"/>
          <p:cNvSpPr/>
          <p:nvPr/>
        </p:nvSpPr>
        <p:spPr>
          <a:xfrm>
            <a:off x="2593557" y="403177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29"/>
          <p:cNvSpPr/>
          <p:nvPr/>
        </p:nvSpPr>
        <p:spPr>
          <a:xfrm>
            <a:off x="565262" y="403178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89999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planet Mars is a very cold place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0" name="Google Shape;1270;p29"/>
          <p:cNvSpPr txBox="1"/>
          <p:nvPr/>
        </p:nvSpPr>
        <p:spPr>
          <a:xfrm>
            <a:off x="2593557" y="32874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3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1" name="Google Shape;1271;p29"/>
          <p:cNvSpPr txBox="1"/>
          <p:nvPr/>
        </p:nvSpPr>
        <p:spPr>
          <a:xfrm>
            <a:off x="6671594" y="3287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3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2" name="Google Shape;1272;p29"/>
          <p:cNvSpPr txBox="1"/>
          <p:nvPr/>
        </p:nvSpPr>
        <p:spPr>
          <a:xfrm>
            <a:off x="565262" y="32874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3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3" name="Google Shape;1273;p29"/>
          <p:cNvSpPr txBox="1"/>
          <p:nvPr/>
        </p:nvSpPr>
        <p:spPr>
          <a:xfrm>
            <a:off x="4632575" y="32874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3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4" name="Google Shape;1274;p29"/>
          <p:cNvSpPr/>
          <p:nvPr/>
        </p:nvSpPr>
        <p:spPr>
          <a:xfrm>
            <a:off x="976180" y="1448950"/>
            <a:ext cx="1099064" cy="1389290"/>
          </a:xfrm>
          <a:custGeom>
            <a:avLst/>
            <a:gdLst/>
            <a:ahLst/>
            <a:cxnLst/>
            <a:rect l="l" t="t" r="r" b="b"/>
            <a:pathLst>
              <a:path w="7358" h="9301" extrusionOk="0">
                <a:moveTo>
                  <a:pt x="3649" y="0"/>
                </a:moveTo>
                <a:cubicBezTo>
                  <a:pt x="1657" y="0"/>
                  <a:pt x="1" y="1644"/>
                  <a:pt x="1" y="3696"/>
                </a:cubicBezTo>
                <a:cubicBezTo>
                  <a:pt x="1" y="5701"/>
                  <a:pt x="3649" y="9301"/>
                  <a:pt x="3649" y="9301"/>
                </a:cubicBezTo>
                <a:cubicBezTo>
                  <a:pt x="3649" y="9301"/>
                  <a:pt x="7357" y="5701"/>
                  <a:pt x="7357" y="3696"/>
                </a:cubicBezTo>
                <a:cubicBezTo>
                  <a:pt x="7357" y="1644"/>
                  <a:pt x="5701" y="0"/>
                  <a:pt x="36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29"/>
          <p:cNvSpPr/>
          <p:nvPr/>
        </p:nvSpPr>
        <p:spPr>
          <a:xfrm>
            <a:off x="3000965" y="1448950"/>
            <a:ext cx="1106085" cy="1389290"/>
          </a:xfrm>
          <a:custGeom>
            <a:avLst/>
            <a:gdLst/>
            <a:ahLst/>
            <a:cxnLst/>
            <a:rect l="l" t="t" r="r" b="b"/>
            <a:pathLst>
              <a:path w="7405" h="9301" extrusionOk="0">
                <a:moveTo>
                  <a:pt x="3708" y="0"/>
                </a:moveTo>
                <a:cubicBezTo>
                  <a:pt x="1656" y="0"/>
                  <a:pt x="0" y="1644"/>
                  <a:pt x="0" y="3696"/>
                </a:cubicBezTo>
                <a:cubicBezTo>
                  <a:pt x="0" y="5701"/>
                  <a:pt x="3708" y="9301"/>
                  <a:pt x="3708" y="9301"/>
                </a:cubicBezTo>
                <a:cubicBezTo>
                  <a:pt x="3708" y="9301"/>
                  <a:pt x="7405" y="5701"/>
                  <a:pt x="7405" y="3696"/>
                </a:cubicBezTo>
                <a:cubicBezTo>
                  <a:pt x="7405" y="1644"/>
                  <a:pt x="5749" y="0"/>
                  <a:pt x="37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29"/>
          <p:cNvSpPr/>
          <p:nvPr/>
        </p:nvSpPr>
        <p:spPr>
          <a:xfrm>
            <a:off x="3147800" y="1599113"/>
            <a:ext cx="807000" cy="807000"/>
          </a:xfrm>
          <a:prstGeom prst="pie">
            <a:avLst>
              <a:gd name="adj1" fmla="val 0"/>
              <a:gd name="adj2" fmla="val 10718231"/>
            </a:avLst>
          </a:prstGeom>
          <a:solidFill>
            <a:srgbClr val="FFB9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29"/>
          <p:cNvSpPr/>
          <p:nvPr/>
        </p:nvSpPr>
        <p:spPr>
          <a:xfrm>
            <a:off x="5043493" y="1448950"/>
            <a:ext cx="1099064" cy="1389290"/>
          </a:xfrm>
          <a:custGeom>
            <a:avLst/>
            <a:gdLst/>
            <a:ahLst/>
            <a:cxnLst/>
            <a:rect l="l" t="t" r="r" b="b"/>
            <a:pathLst>
              <a:path w="7358" h="9301" extrusionOk="0">
                <a:moveTo>
                  <a:pt x="3709" y="0"/>
                </a:moveTo>
                <a:cubicBezTo>
                  <a:pt x="1657" y="0"/>
                  <a:pt x="1" y="1644"/>
                  <a:pt x="1" y="3696"/>
                </a:cubicBezTo>
                <a:cubicBezTo>
                  <a:pt x="1" y="5701"/>
                  <a:pt x="3709" y="9301"/>
                  <a:pt x="3709" y="9301"/>
                </a:cubicBezTo>
                <a:cubicBezTo>
                  <a:pt x="3709" y="9301"/>
                  <a:pt x="7357" y="5701"/>
                  <a:pt x="7357" y="3696"/>
                </a:cubicBezTo>
                <a:cubicBezTo>
                  <a:pt x="7357" y="1644"/>
                  <a:pt x="5701" y="0"/>
                  <a:pt x="37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9"/>
          <p:cNvSpPr/>
          <p:nvPr/>
        </p:nvSpPr>
        <p:spPr>
          <a:xfrm>
            <a:off x="5189517" y="1600700"/>
            <a:ext cx="807000" cy="807000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E3B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29"/>
          <p:cNvSpPr/>
          <p:nvPr/>
        </p:nvSpPr>
        <p:spPr>
          <a:xfrm>
            <a:off x="7083482" y="1448950"/>
            <a:ext cx="1097123" cy="1389290"/>
          </a:xfrm>
          <a:custGeom>
            <a:avLst/>
            <a:gdLst/>
            <a:ahLst/>
            <a:cxnLst/>
            <a:rect l="l" t="t" r="r" b="b"/>
            <a:pathLst>
              <a:path w="7345" h="9301" extrusionOk="0">
                <a:moveTo>
                  <a:pt x="3696" y="0"/>
                </a:moveTo>
                <a:cubicBezTo>
                  <a:pt x="1644" y="0"/>
                  <a:pt x="0" y="1644"/>
                  <a:pt x="0" y="3696"/>
                </a:cubicBezTo>
                <a:cubicBezTo>
                  <a:pt x="0" y="5701"/>
                  <a:pt x="3696" y="9301"/>
                  <a:pt x="3696" y="9301"/>
                </a:cubicBezTo>
                <a:cubicBezTo>
                  <a:pt x="3696" y="9301"/>
                  <a:pt x="7345" y="5701"/>
                  <a:pt x="7345" y="3696"/>
                </a:cubicBezTo>
                <a:cubicBezTo>
                  <a:pt x="7345" y="1644"/>
                  <a:pt x="5701" y="0"/>
                  <a:pt x="36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29"/>
          <p:cNvSpPr/>
          <p:nvPr/>
        </p:nvSpPr>
        <p:spPr>
          <a:xfrm>
            <a:off x="7228538" y="1606356"/>
            <a:ext cx="807000" cy="807000"/>
          </a:xfrm>
          <a:prstGeom prst="pie">
            <a:avLst>
              <a:gd name="adj1" fmla="val 17407175"/>
              <a:gd name="adj2" fmla="val 16200000"/>
            </a:avLst>
          </a:prstGeom>
          <a:solidFill>
            <a:srgbClr val="D2B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1" name="Google Shape;1281;p29"/>
          <p:cNvCxnSpPr/>
          <p:nvPr/>
        </p:nvCxnSpPr>
        <p:spPr>
          <a:xfrm rot="10800000">
            <a:off x="3278550" y="2005663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2" name="Google Shape;1282;p29"/>
          <p:cNvCxnSpPr/>
          <p:nvPr/>
        </p:nvCxnSpPr>
        <p:spPr>
          <a:xfrm rot="-5400000">
            <a:off x="3763050" y="1796963"/>
            <a:ext cx="4500" cy="411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3" name="Google Shape;1283;p29"/>
          <p:cNvCxnSpPr/>
          <p:nvPr/>
        </p:nvCxnSpPr>
        <p:spPr>
          <a:xfrm>
            <a:off x="5590644" y="2007400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4" name="Google Shape;1284;p29"/>
          <p:cNvCxnSpPr/>
          <p:nvPr/>
        </p:nvCxnSpPr>
        <p:spPr>
          <a:xfrm rot="10800000" flipH="1">
            <a:off x="5593013" y="1596100"/>
            <a:ext cx="4500" cy="411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5" name="Google Shape;1285;p29"/>
          <p:cNvCxnSpPr/>
          <p:nvPr/>
        </p:nvCxnSpPr>
        <p:spPr>
          <a:xfrm rot="10800000" flipH="1">
            <a:off x="7623694" y="1764456"/>
            <a:ext cx="96300" cy="253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6" name="Google Shape;1286;p29"/>
          <p:cNvCxnSpPr/>
          <p:nvPr/>
        </p:nvCxnSpPr>
        <p:spPr>
          <a:xfrm rot="10800000" flipH="1">
            <a:off x="7626063" y="1606356"/>
            <a:ext cx="4500" cy="411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7" name="Google Shape;1287;p29"/>
          <p:cNvSpPr/>
          <p:nvPr/>
        </p:nvSpPr>
        <p:spPr>
          <a:xfrm>
            <a:off x="1119836" y="1603900"/>
            <a:ext cx="807000" cy="807000"/>
          </a:xfrm>
          <a:prstGeom prst="pie">
            <a:avLst>
              <a:gd name="adj1" fmla="val 10828872"/>
              <a:gd name="adj2" fmla="val 16200000"/>
            </a:avLst>
          </a:prstGeom>
          <a:solidFill>
            <a:srgbClr val="FFC3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88" name="Google Shape;1288;p29"/>
          <p:cNvCxnSpPr/>
          <p:nvPr/>
        </p:nvCxnSpPr>
        <p:spPr>
          <a:xfrm rot="10800000">
            <a:off x="1248994" y="2010600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9" name="Google Shape;1289;p29"/>
          <p:cNvCxnSpPr/>
          <p:nvPr/>
        </p:nvCxnSpPr>
        <p:spPr>
          <a:xfrm rot="10800000">
            <a:off x="1523219" y="1604050"/>
            <a:ext cx="4500" cy="411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0" name="Google Shape;1290;p29"/>
          <p:cNvSpPr/>
          <p:nvPr/>
        </p:nvSpPr>
        <p:spPr>
          <a:xfrm>
            <a:off x="1491994" y="1976100"/>
            <a:ext cx="69000" cy="6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29"/>
          <p:cNvSpPr/>
          <p:nvPr/>
        </p:nvSpPr>
        <p:spPr>
          <a:xfrm>
            <a:off x="3519175" y="1976100"/>
            <a:ext cx="69000" cy="6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29"/>
          <p:cNvSpPr/>
          <p:nvPr/>
        </p:nvSpPr>
        <p:spPr>
          <a:xfrm>
            <a:off x="5560763" y="1972900"/>
            <a:ext cx="69000" cy="6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9"/>
          <p:cNvSpPr/>
          <p:nvPr/>
        </p:nvSpPr>
        <p:spPr>
          <a:xfrm>
            <a:off x="7597863" y="1976100"/>
            <a:ext cx="69000" cy="6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30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1299" name="Google Shape;1299;p30"/>
          <p:cNvSpPr/>
          <p:nvPr/>
        </p:nvSpPr>
        <p:spPr>
          <a:xfrm>
            <a:off x="2398682" y="3955722"/>
            <a:ext cx="359001" cy="359036"/>
          </a:xfrm>
          <a:custGeom>
            <a:avLst/>
            <a:gdLst/>
            <a:ahLst/>
            <a:cxnLst/>
            <a:rect l="l" t="t" r="r" b="b"/>
            <a:pathLst>
              <a:path w="10107" h="10108" extrusionOk="0">
                <a:moveTo>
                  <a:pt x="0" y="4342"/>
                </a:moveTo>
                <a:cubicBezTo>
                  <a:pt x="0" y="8186"/>
                  <a:pt x="4697" y="10107"/>
                  <a:pt x="7402" y="7403"/>
                </a:cubicBezTo>
                <a:cubicBezTo>
                  <a:pt x="10106" y="4627"/>
                  <a:pt x="8185" y="1"/>
                  <a:pt x="4341" y="1"/>
                </a:cubicBezTo>
                <a:cubicBezTo>
                  <a:pt x="1922" y="1"/>
                  <a:pt x="0" y="1923"/>
                  <a:pt x="0" y="43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30"/>
          <p:cNvSpPr/>
          <p:nvPr/>
        </p:nvSpPr>
        <p:spPr>
          <a:xfrm>
            <a:off x="2552872" y="3063356"/>
            <a:ext cx="953073" cy="788757"/>
          </a:xfrm>
          <a:custGeom>
            <a:avLst/>
            <a:gdLst/>
            <a:ahLst/>
            <a:cxnLst/>
            <a:rect l="l" t="t" r="r" b="b"/>
            <a:pathLst>
              <a:path w="26832" h="22206" fill="none" extrusionOk="0">
                <a:moveTo>
                  <a:pt x="0" y="22206"/>
                </a:moveTo>
                <a:lnTo>
                  <a:pt x="0" y="2990"/>
                </a:lnTo>
                <a:cubicBezTo>
                  <a:pt x="0" y="1353"/>
                  <a:pt x="1282" y="1"/>
                  <a:pt x="2918" y="1"/>
                </a:cubicBezTo>
                <a:lnTo>
                  <a:pt x="26832" y="1"/>
                </a:lnTo>
              </a:path>
            </a:pathLst>
          </a:custGeom>
          <a:solidFill>
            <a:schemeClr val="accent3"/>
          </a:solidFill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30"/>
          <p:cNvSpPr/>
          <p:nvPr/>
        </p:nvSpPr>
        <p:spPr>
          <a:xfrm rot="10800000" flipH="1">
            <a:off x="2389542" y="1404810"/>
            <a:ext cx="359001" cy="359036"/>
          </a:xfrm>
          <a:custGeom>
            <a:avLst/>
            <a:gdLst/>
            <a:ahLst/>
            <a:cxnLst/>
            <a:rect l="l" t="t" r="r" b="b"/>
            <a:pathLst>
              <a:path w="10107" h="10108" extrusionOk="0">
                <a:moveTo>
                  <a:pt x="0" y="4342"/>
                </a:moveTo>
                <a:cubicBezTo>
                  <a:pt x="0" y="8186"/>
                  <a:pt x="4697" y="10107"/>
                  <a:pt x="7402" y="7403"/>
                </a:cubicBezTo>
                <a:cubicBezTo>
                  <a:pt x="10106" y="4627"/>
                  <a:pt x="8185" y="1"/>
                  <a:pt x="4341" y="1"/>
                </a:cubicBezTo>
                <a:cubicBezTo>
                  <a:pt x="1922" y="1"/>
                  <a:pt x="0" y="1923"/>
                  <a:pt x="0" y="43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30"/>
          <p:cNvSpPr/>
          <p:nvPr/>
        </p:nvSpPr>
        <p:spPr>
          <a:xfrm rot="10800000" flipH="1">
            <a:off x="2543732" y="1867455"/>
            <a:ext cx="953073" cy="788757"/>
          </a:xfrm>
          <a:custGeom>
            <a:avLst/>
            <a:gdLst/>
            <a:ahLst/>
            <a:cxnLst/>
            <a:rect l="l" t="t" r="r" b="b"/>
            <a:pathLst>
              <a:path w="26832" h="22206" fill="none" extrusionOk="0">
                <a:moveTo>
                  <a:pt x="0" y="22206"/>
                </a:moveTo>
                <a:lnTo>
                  <a:pt x="0" y="2990"/>
                </a:lnTo>
                <a:cubicBezTo>
                  <a:pt x="0" y="1353"/>
                  <a:pt x="1282" y="1"/>
                  <a:pt x="2918" y="1"/>
                </a:cubicBezTo>
                <a:lnTo>
                  <a:pt x="26832" y="1"/>
                </a:lnTo>
              </a:path>
            </a:pathLst>
          </a:custGeom>
          <a:solidFill>
            <a:schemeClr val="accent1"/>
          </a:solidFill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30"/>
          <p:cNvSpPr txBox="1"/>
          <p:nvPr/>
        </p:nvSpPr>
        <p:spPr>
          <a:xfrm>
            <a:off x="481233" y="1711944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smallest and innermost planet in the entire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30"/>
          <p:cNvSpPr txBox="1"/>
          <p:nvPr/>
        </p:nvSpPr>
        <p:spPr>
          <a:xfrm>
            <a:off x="1241034" y="1488632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5" name="Google Shape;1305;p30"/>
          <p:cNvSpPr txBox="1"/>
          <p:nvPr/>
        </p:nvSpPr>
        <p:spPr>
          <a:xfrm>
            <a:off x="481170" y="3631919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second planet from the Sun. It was named after a goddess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30"/>
          <p:cNvSpPr txBox="1"/>
          <p:nvPr/>
        </p:nvSpPr>
        <p:spPr>
          <a:xfrm>
            <a:off x="1240972" y="3408607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8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7" name="Google Shape;1307;p30"/>
          <p:cNvSpPr/>
          <p:nvPr/>
        </p:nvSpPr>
        <p:spPr>
          <a:xfrm flipH="1">
            <a:off x="6386581" y="3955722"/>
            <a:ext cx="359001" cy="359036"/>
          </a:xfrm>
          <a:custGeom>
            <a:avLst/>
            <a:gdLst/>
            <a:ahLst/>
            <a:cxnLst/>
            <a:rect l="l" t="t" r="r" b="b"/>
            <a:pathLst>
              <a:path w="10107" h="10108" extrusionOk="0">
                <a:moveTo>
                  <a:pt x="0" y="4342"/>
                </a:moveTo>
                <a:cubicBezTo>
                  <a:pt x="0" y="8186"/>
                  <a:pt x="4697" y="10107"/>
                  <a:pt x="7402" y="7403"/>
                </a:cubicBezTo>
                <a:cubicBezTo>
                  <a:pt x="10106" y="4627"/>
                  <a:pt x="8185" y="1"/>
                  <a:pt x="4341" y="1"/>
                </a:cubicBezTo>
                <a:cubicBezTo>
                  <a:pt x="1922" y="1"/>
                  <a:pt x="0" y="1923"/>
                  <a:pt x="0" y="434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0"/>
          <p:cNvSpPr/>
          <p:nvPr/>
        </p:nvSpPr>
        <p:spPr>
          <a:xfrm flipH="1">
            <a:off x="5638319" y="3063356"/>
            <a:ext cx="953073" cy="788757"/>
          </a:xfrm>
          <a:custGeom>
            <a:avLst/>
            <a:gdLst/>
            <a:ahLst/>
            <a:cxnLst/>
            <a:rect l="l" t="t" r="r" b="b"/>
            <a:pathLst>
              <a:path w="26832" h="22206" fill="none" extrusionOk="0">
                <a:moveTo>
                  <a:pt x="0" y="22206"/>
                </a:moveTo>
                <a:lnTo>
                  <a:pt x="0" y="2990"/>
                </a:lnTo>
                <a:cubicBezTo>
                  <a:pt x="0" y="1353"/>
                  <a:pt x="1282" y="1"/>
                  <a:pt x="2918" y="1"/>
                </a:cubicBezTo>
                <a:lnTo>
                  <a:pt x="26832" y="1"/>
                </a:lnTo>
              </a:path>
            </a:pathLst>
          </a:custGeom>
          <a:solidFill>
            <a:schemeClr val="accent4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0"/>
          <p:cNvSpPr/>
          <p:nvPr/>
        </p:nvSpPr>
        <p:spPr>
          <a:xfrm rot="10800000">
            <a:off x="6395722" y="1404810"/>
            <a:ext cx="359001" cy="359036"/>
          </a:xfrm>
          <a:custGeom>
            <a:avLst/>
            <a:gdLst/>
            <a:ahLst/>
            <a:cxnLst/>
            <a:rect l="l" t="t" r="r" b="b"/>
            <a:pathLst>
              <a:path w="10107" h="10108" extrusionOk="0">
                <a:moveTo>
                  <a:pt x="0" y="4342"/>
                </a:moveTo>
                <a:cubicBezTo>
                  <a:pt x="0" y="8186"/>
                  <a:pt x="4697" y="10107"/>
                  <a:pt x="7402" y="7403"/>
                </a:cubicBezTo>
                <a:cubicBezTo>
                  <a:pt x="10106" y="4627"/>
                  <a:pt x="8185" y="1"/>
                  <a:pt x="4341" y="1"/>
                </a:cubicBezTo>
                <a:cubicBezTo>
                  <a:pt x="1922" y="1"/>
                  <a:pt x="0" y="1923"/>
                  <a:pt x="0" y="43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0"/>
          <p:cNvSpPr/>
          <p:nvPr/>
        </p:nvSpPr>
        <p:spPr>
          <a:xfrm rot="10800000">
            <a:off x="5647460" y="1867455"/>
            <a:ext cx="953073" cy="788757"/>
          </a:xfrm>
          <a:custGeom>
            <a:avLst/>
            <a:gdLst/>
            <a:ahLst/>
            <a:cxnLst/>
            <a:rect l="l" t="t" r="r" b="b"/>
            <a:pathLst>
              <a:path w="26832" h="22206" fill="none" extrusionOk="0">
                <a:moveTo>
                  <a:pt x="0" y="22206"/>
                </a:moveTo>
                <a:lnTo>
                  <a:pt x="0" y="2990"/>
                </a:lnTo>
                <a:cubicBezTo>
                  <a:pt x="0" y="1353"/>
                  <a:pt x="1282" y="1"/>
                  <a:pt x="2918" y="1"/>
                </a:cubicBezTo>
                <a:lnTo>
                  <a:pt x="26832" y="1"/>
                </a:lnTo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30"/>
          <p:cNvSpPr txBox="1"/>
          <p:nvPr/>
        </p:nvSpPr>
        <p:spPr>
          <a:xfrm flipH="1">
            <a:off x="6819630" y="1711944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sixth planet from the Sun and the second-largest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2" name="Google Shape;1312;p30"/>
          <p:cNvSpPr txBox="1"/>
          <p:nvPr/>
        </p:nvSpPr>
        <p:spPr>
          <a:xfrm flipH="1">
            <a:off x="6819630" y="1488632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3" name="Google Shape;1313;p30"/>
          <p:cNvSpPr txBox="1"/>
          <p:nvPr/>
        </p:nvSpPr>
        <p:spPr>
          <a:xfrm flipH="1">
            <a:off x="6819630" y="3631919"/>
            <a:ext cx="18432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fifth planet from the Sun and the largest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4" name="Google Shape;1314;p30"/>
          <p:cNvSpPr txBox="1"/>
          <p:nvPr/>
        </p:nvSpPr>
        <p:spPr>
          <a:xfrm flipH="1">
            <a:off x="6819630" y="3408607"/>
            <a:ext cx="1083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8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5" name="Google Shape;1315;p30"/>
          <p:cNvSpPr/>
          <p:nvPr/>
        </p:nvSpPr>
        <p:spPr>
          <a:xfrm>
            <a:off x="3500765" y="1778625"/>
            <a:ext cx="2148238" cy="2148238"/>
          </a:xfrm>
          <a:custGeom>
            <a:avLst/>
            <a:gdLst/>
            <a:ahLst/>
            <a:cxnLst/>
            <a:rect l="l" t="t" r="r" b="b"/>
            <a:pathLst>
              <a:path w="18246" h="18246" extrusionOk="0">
                <a:moveTo>
                  <a:pt x="9122" y="760"/>
                </a:moveTo>
                <a:cubicBezTo>
                  <a:pt x="11355" y="760"/>
                  <a:pt x="13457" y="1630"/>
                  <a:pt x="15035" y="3211"/>
                </a:cubicBezTo>
                <a:cubicBezTo>
                  <a:pt x="16616" y="4789"/>
                  <a:pt x="17486" y="6889"/>
                  <a:pt x="17486" y="9124"/>
                </a:cubicBezTo>
                <a:cubicBezTo>
                  <a:pt x="17486" y="11358"/>
                  <a:pt x="16616" y="13457"/>
                  <a:pt x="15035" y="15038"/>
                </a:cubicBezTo>
                <a:cubicBezTo>
                  <a:pt x="13457" y="16616"/>
                  <a:pt x="11355" y="17486"/>
                  <a:pt x="9122" y="17486"/>
                </a:cubicBezTo>
                <a:cubicBezTo>
                  <a:pt x="6888" y="17486"/>
                  <a:pt x="4789" y="16616"/>
                  <a:pt x="3208" y="15038"/>
                </a:cubicBezTo>
                <a:cubicBezTo>
                  <a:pt x="1630" y="13457"/>
                  <a:pt x="760" y="11358"/>
                  <a:pt x="760" y="9124"/>
                </a:cubicBezTo>
                <a:cubicBezTo>
                  <a:pt x="760" y="6889"/>
                  <a:pt x="1630" y="4789"/>
                  <a:pt x="3208" y="3211"/>
                </a:cubicBezTo>
                <a:cubicBezTo>
                  <a:pt x="4789" y="1630"/>
                  <a:pt x="6888" y="760"/>
                  <a:pt x="9122" y="760"/>
                </a:cubicBezTo>
                <a:close/>
                <a:moveTo>
                  <a:pt x="9122" y="0"/>
                </a:moveTo>
                <a:cubicBezTo>
                  <a:pt x="4085" y="0"/>
                  <a:pt x="0" y="4085"/>
                  <a:pt x="0" y="9122"/>
                </a:cubicBezTo>
                <a:cubicBezTo>
                  <a:pt x="0" y="14161"/>
                  <a:pt x="4085" y="18246"/>
                  <a:pt x="9122" y="18246"/>
                </a:cubicBezTo>
                <a:cubicBezTo>
                  <a:pt x="14161" y="18246"/>
                  <a:pt x="18246" y="14161"/>
                  <a:pt x="18246" y="9122"/>
                </a:cubicBezTo>
                <a:cubicBezTo>
                  <a:pt x="18246" y="4085"/>
                  <a:pt x="14161" y="0"/>
                  <a:pt x="91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30"/>
          <p:cNvSpPr/>
          <p:nvPr/>
        </p:nvSpPr>
        <p:spPr>
          <a:xfrm>
            <a:off x="3590127" y="1868105"/>
            <a:ext cx="1969395" cy="1969395"/>
          </a:xfrm>
          <a:custGeom>
            <a:avLst/>
            <a:gdLst/>
            <a:ahLst/>
            <a:cxnLst/>
            <a:rect l="l" t="t" r="r" b="b"/>
            <a:pathLst>
              <a:path w="16727" h="16727" extrusionOk="0">
                <a:moveTo>
                  <a:pt x="8363" y="760"/>
                </a:moveTo>
                <a:cubicBezTo>
                  <a:pt x="10395" y="760"/>
                  <a:pt x="12303" y="1551"/>
                  <a:pt x="13740" y="2987"/>
                </a:cubicBezTo>
                <a:cubicBezTo>
                  <a:pt x="15176" y="4424"/>
                  <a:pt x="15967" y="6332"/>
                  <a:pt x="15967" y="8364"/>
                </a:cubicBezTo>
                <a:cubicBezTo>
                  <a:pt x="15967" y="10394"/>
                  <a:pt x="15176" y="12302"/>
                  <a:pt x="13740" y="13739"/>
                </a:cubicBezTo>
                <a:cubicBezTo>
                  <a:pt x="12303" y="15175"/>
                  <a:pt x="10395" y="15967"/>
                  <a:pt x="8363" y="15967"/>
                </a:cubicBezTo>
                <a:cubicBezTo>
                  <a:pt x="6333" y="15967"/>
                  <a:pt x="4423" y="15175"/>
                  <a:pt x="2988" y="13739"/>
                </a:cubicBezTo>
                <a:cubicBezTo>
                  <a:pt x="1552" y="12302"/>
                  <a:pt x="760" y="10394"/>
                  <a:pt x="760" y="8364"/>
                </a:cubicBezTo>
                <a:cubicBezTo>
                  <a:pt x="760" y="6332"/>
                  <a:pt x="1552" y="4424"/>
                  <a:pt x="2988" y="2987"/>
                </a:cubicBezTo>
                <a:cubicBezTo>
                  <a:pt x="4423" y="1551"/>
                  <a:pt x="6333" y="760"/>
                  <a:pt x="8363" y="760"/>
                </a:cubicBezTo>
                <a:close/>
                <a:moveTo>
                  <a:pt x="8363" y="0"/>
                </a:moveTo>
                <a:cubicBezTo>
                  <a:pt x="3744" y="0"/>
                  <a:pt x="1" y="3745"/>
                  <a:pt x="1" y="8364"/>
                </a:cubicBezTo>
                <a:cubicBezTo>
                  <a:pt x="1" y="12981"/>
                  <a:pt x="3744" y="16726"/>
                  <a:pt x="8363" y="16726"/>
                </a:cubicBezTo>
                <a:cubicBezTo>
                  <a:pt x="12982" y="16726"/>
                  <a:pt x="16727" y="12981"/>
                  <a:pt x="16727" y="8364"/>
                </a:cubicBezTo>
                <a:cubicBezTo>
                  <a:pt x="16727" y="3745"/>
                  <a:pt x="12982" y="0"/>
                  <a:pt x="8363" y="0"/>
                </a:cubicBezTo>
                <a:close/>
              </a:path>
            </a:pathLst>
          </a:custGeom>
          <a:solidFill>
            <a:srgbClr val="D1D3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30"/>
          <p:cNvSpPr/>
          <p:nvPr/>
        </p:nvSpPr>
        <p:spPr>
          <a:xfrm>
            <a:off x="4914548" y="2160563"/>
            <a:ext cx="92071" cy="123153"/>
          </a:xfrm>
          <a:custGeom>
            <a:avLst/>
            <a:gdLst/>
            <a:ahLst/>
            <a:cxnLst/>
            <a:rect l="l" t="t" r="r" b="b"/>
            <a:pathLst>
              <a:path w="782" h="1046" extrusionOk="0">
                <a:moveTo>
                  <a:pt x="298" y="0"/>
                </a:moveTo>
                <a:cubicBezTo>
                  <a:pt x="293" y="12"/>
                  <a:pt x="279" y="26"/>
                  <a:pt x="255" y="46"/>
                </a:cubicBezTo>
                <a:cubicBezTo>
                  <a:pt x="233" y="63"/>
                  <a:pt x="206" y="83"/>
                  <a:pt x="176" y="103"/>
                </a:cubicBezTo>
                <a:cubicBezTo>
                  <a:pt x="145" y="123"/>
                  <a:pt x="113" y="138"/>
                  <a:pt x="81" y="154"/>
                </a:cubicBezTo>
                <a:cubicBezTo>
                  <a:pt x="50" y="168"/>
                  <a:pt x="24" y="174"/>
                  <a:pt x="1" y="174"/>
                </a:cubicBezTo>
                <a:lnTo>
                  <a:pt x="1" y="403"/>
                </a:lnTo>
                <a:cubicBezTo>
                  <a:pt x="24" y="403"/>
                  <a:pt x="52" y="399"/>
                  <a:pt x="81" y="391"/>
                </a:cubicBezTo>
                <a:cubicBezTo>
                  <a:pt x="111" y="381"/>
                  <a:pt x="141" y="371"/>
                  <a:pt x="168" y="357"/>
                </a:cubicBezTo>
                <a:cubicBezTo>
                  <a:pt x="196" y="344"/>
                  <a:pt x="222" y="330"/>
                  <a:pt x="245" y="314"/>
                </a:cubicBezTo>
                <a:cubicBezTo>
                  <a:pt x="271" y="298"/>
                  <a:pt x="287" y="284"/>
                  <a:pt x="298" y="269"/>
                </a:cubicBezTo>
                <a:lnTo>
                  <a:pt x="298" y="825"/>
                </a:lnTo>
                <a:lnTo>
                  <a:pt x="38" y="825"/>
                </a:lnTo>
                <a:lnTo>
                  <a:pt x="38" y="1046"/>
                </a:lnTo>
                <a:lnTo>
                  <a:pt x="782" y="1046"/>
                </a:lnTo>
                <a:lnTo>
                  <a:pt x="782" y="825"/>
                </a:lnTo>
                <a:lnTo>
                  <a:pt x="549" y="825"/>
                </a:lnTo>
                <a:lnTo>
                  <a:pt x="54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30"/>
          <p:cNvSpPr/>
          <p:nvPr/>
        </p:nvSpPr>
        <p:spPr>
          <a:xfrm>
            <a:off x="5178867" y="2436067"/>
            <a:ext cx="104198" cy="125273"/>
          </a:xfrm>
          <a:custGeom>
            <a:avLst/>
            <a:gdLst/>
            <a:ahLst/>
            <a:cxnLst/>
            <a:rect l="l" t="t" r="r" b="b"/>
            <a:pathLst>
              <a:path w="885" h="1064" extrusionOk="0">
                <a:moveTo>
                  <a:pt x="471" y="0"/>
                </a:moveTo>
                <a:cubicBezTo>
                  <a:pt x="415" y="0"/>
                  <a:pt x="364" y="6"/>
                  <a:pt x="315" y="16"/>
                </a:cubicBezTo>
                <a:cubicBezTo>
                  <a:pt x="267" y="28"/>
                  <a:pt x="224" y="44"/>
                  <a:pt x="182" y="62"/>
                </a:cubicBezTo>
                <a:cubicBezTo>
                  <a:pt x="143" y="79"/>
                  <a:pt x="109" y="97"/>
                  <a:pt x="80" y="117"/>
                </a:cubicBezTo>
                <a:cubicBezTo>
                  <a:pt x="50" y="138"/>
                  <a:pt x="29" y="156"/>
                  <a:pt x="13" y="174"/>
                </a:cubicBezTo>
                <a:lnTo>
                  <a:pt x="169" y="356"/>
                </a:lnTo>
                <a:cubicBezTo>
                  <a:pt x="184" y="336"/>
                  <a:pt x="200" y="320"/>
                  <a:pt x="218" y="302"/>
                </a:cubicBezTo>
                <a:cubicBezTo>
                  <a:pt x="236" y="286"/>
                  <a:pt x="255" y="271"/>
                  <a:pt x="277" y="257"/>
                </a:cubicBezTo>
                <a:cubicBezTo>
                  <a:pt x="299" y="245"/>
                  <a:pt x="321" y="233"/>
                  <a:pt x="346" y="225"/>
                </a:cubicBezTo>
                <a:cubicBezTo>
                  <a:pt x="370" y="217"/>
                  <a:pt x="398" y="213"/>
                  <a:pt x="427" y="213"/>
                </a:cubicBezTo>
                <a:cubicBezTo>
                  <a:pt x="482" y="213"/>
                  <a:pt x="524" y="227"/>
                  <a:pt x="553" y="253"/>
                </a:cubicBezTo>
                <a:cubicBezTo>
                  <a:pt x="583" y="281"/>
                  <a:pt x="597" y="312"/>
                  <a:pt x="597" y="348"/>
                </a:cubicBezTo>
                <a:cubicBezTo>
                  <a:pt x="597" y="371"/>
                  <a:pt x="591" y="391"/>
                  <a:pt x="577" y="409"/>
                </a:cubicBezTo>
                <a:cubicBezTo>
                  <a:pt x="563" y="427"/>
                  <a:pt x="544" y="444"/>
                  <a:pt x="518" y="462"/>
                </a:cubicBezTo>
                <a:cubicBezTo>
                  <a:pt x="492" y="478"/>
                  <a:pt x="461" y="498"/>
                  <a:pt x="421" y="517"/>
                </a:cubicBezTo>
                <a:cubicBezTo>
                  <a:pt x="384" y="537"/>
                  <a:pt x="338" y="561"/>
                  <a:pt x="289" y="588"/>
                </a:cubicBezTo>
                <a:cubicBezTo>
                  <a:pt x="232" y="620"/>
                  <a:pt x="184" y="651"/>
                  <a:pt x="147" y="685"/>
                </a:cubicBezTo>
                <a:cubicBezTo>
                  <a:pt x="109" y="719"/>
                  <a:pt x="80" y="754"/>
                  <a:pt x="58" y="792"/>
                </a:cubicBezTo>
                <a:cubicBezTo>
                  <a:pt x="36" y="829"/>
                  <a:pt x="23" y="871"/>
                  <a:pt x="15" y="916"/>
                </a:cubicBezTo>
                <a:cubicBezTo>
                  <a:pt x="5" y="959"/>
                  <a:pt x="1" y="1009"/>
                  <a:pt x="1" y="1064"/>
                </a:cubicBezTo>
                <a:lnTo>
                  <a:pt x="885" y="1064"/>
                </a:lnTo>
                <a:lnTo>
                  <a:pt x="885" y="843"/>
                </a:lnTo>
                <a:lnTo>
                  <a:pt x="328" y="843"/>
                </a:lnTo>
                <a:cubicBezTo>
                  <a:pt x="340" y="823"/>
                  <a:pt x="358" y="803"/>
                  <a:pt x="382" y="784"/>
                </a:cubicBezTo>
                <a:cubicBezTo>
                  <a:pt x="405" y="762"/>
                  <a:pt x="431" y="744"/>
                  <a:pt x="459" y="725"/>
                </a:cubicBezTo>
                <a:cubicBezTo>
                  <a:pt x="486" y="705"/>
                  <a:pt x="514" y="687"/>
                  <a:pt x="542" y="671"/>
                </a:cubicBezTo>
                <a:cubicBezTo>
                  <a:pt x="569" y="655"/>
                  <a:pt x="595" y="642"/>
                  <a:pt x="617" y="630"/>
                </a:cubicBezTo>
                <a:cubicBezTo>
                  <a:pt x="644" y="616"/>
                  <a:pt x="672" y="598"/>
                  <a:pt x="699" y="578"/>
                </a:cubicBezTo>
                <a:cubicBezTo>
                  <a:pt x="729" y="561"/>
                  <a:pt x="755" y="539"/>
                  <a:pt x="780" y="513"/>
                </a:cubicBezTo>
                <a:cubicBezTo>
                  <a:pt x="804" y="488"/>
                  <a:pt x="824" y="458"/>
                  <a:pt x="839" y="425"/>
                </a:cubicBezTo>
                <a:cubicBezTo>
                  <a:pt x="855" y="391"/>
                  <a:pt x="863" y="354"/>
                  <a:pt x="863" y="310"/>
                </a:cubicBezTo>
                <a:cubicBezTo>
                  <a:pt x="863" y="267"/>
                  <a:pt x="855" y="223"/>
                  <a:pt x="838" y="186"/>
                </a:cubicBezTo>
                <a:cubicBezTo>
                  <a:pt x="820" y="146"/>
                  <a:pt x="794" y="115"/>
                  <a:pt x="761" y="87"/>
                </a:cubicBezTo>
                <a:cubicBezTo>
                  <a:pt x="727" y="60"/>
                  <a:pt x="686" y="38"/>
                  <a:pt x="636" y="22"/>
                </a:cubicBezTo>
                <a:cubicBezTo>
                  <a:pt x="589" y="6"/>
                  <a:pt x="532" y="0"/>
                  <a:pt x="471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30"/>
          <p:cNvSpPr/>
          <p:nvPr/>
        </p:nvSpPr>
        <p:spPr>
          <a:xfrm>
            <a:off x="5272350" y="2784921"/>
            <a:ext cx="106199" cy="156002"/>
          </a:xfrm>
          <a:custGeom>
            <a:avLst/>
            <a:gdLst/>
            <a:ahLst/>
            <a:cxnLst/>
            <a:rect l="l" t="t" r="r" b="b"/>
            <a:pathLst>
              <a:path w="902" h="1325" extrusionOk="0">
                <a:moveTo>
                  <a:pt x="460" y="1"/>
                </a:moveTo>
                <a:cubicBezTo>
                  <a:pt x="412" y="1"/>
                  <a:pt x="367" y="5"/>
                  <a:pt x="322" y="15"/>
                </a:cubicBezTo>
                <a:cubicBezTo>
                  <a:pt x="276" y="23"/>
                  <a:pt x="235" y="36"/>
                  <a:pt x="195" y="52"/>
                </a:cubicBezTo>
                <a:cubicBezTo>
                  <a:pt x="158" y="70"/>
                  <a:pt x="122" y="90"/>
                  <a:pt x="93" y="111"/>
                </a:cubicBezTo>
                <a:cubicBezTo>
                  <a:pt x="61" y="133"/>
                  <a:pt x="38" y="159"/>
                  <a:pt x="18" y="188"/>
                </a:cubicBezTo>
                <a:lnTo>
                  <a:pt x="172" y="360"/>
                </a:lnTo>
                <a:cubicBezTo>
                  <a:pt x="201" y="313"/>
                  <a:pt x="237" y="277"/>
                  <a:pt x="282" y="252"/>
                </a:cubicBezTo>
                <a:cubicBezTo>
                  <a:pt x="326" y="226"/>
                  <a:pt x="377" y="214"/>
                  <a:pt x="432" y="214"/>
                </a:cubicBezTo>
                <a:cubicBezTo>
                  <a:pt x="487" y="214"/>
                  <a:pt x="533" y="226"/>
                  <a:pt x="566" y="250"/>
                </a:cubicBezTo>
                <a:cubicBezTo>
                  <a:pt x="600" y="275"/>
                  <a:pt x="618" y="311"/>
                  <a:pt x="618" y="362"/>
                </a:cubicBezTo>
                <a:cubicBezTo>
                  <a:pt x="618" y="413"/>
                  <a:pt x="598" y="457"/>
                  <a:pt x="557" y="490"/>
                </a:cubicBezTo>
                <a:cubicBezTo>
                  <a:pt x="515" y="524"/>
                  <a:pt x="456" y="542"/>
                  <a:pt x="379" y="542"/>
                </a:cubicBezTo>
                <a:lnTo>
                  <a:pt x="324" y="542"/>
                </a:lnTo>
                <a:lnTo>
                  <a:pt x="324" y="725"/>
                </a:lnTo>
                <a:lnTo>
                  <a:pt x="375" y="725"/>
                </a:lnTo>
                <a:cubicBezTo>
                  <a:pt x="466" y="725"/>
                  <a:pt x="535" y="741"/>
                  <a:pt x="580" y="776"/>
                </a:cubicBezTo>
                <a:cubicBezTo>
                  <a:pt x="624" y="810"/>
                  <a:pt x="647" y="859"/>
                  <a:pt x="647" y="922"/>
                </a:cubicBezTo>
                <a:cubicBezTo>
                  <a:pt x="647" y="984"/>
                  <a:pt x="628" y="1029"/>
                  <a:pt x="588" y="1059"/>
                </a:cubicBezTo>
                <a:cubicBezTo>
                  <a:pt x="549" y="1086"/>
                  <a:pt x="493" y="1102"/>
                  <a:pt x="418" y="1102"/>
                </a:cubicBezTo>
                <a:cubicBezTo>
                  <a:pt x="351" y="1102"/>
                  <a:pt x="298" y="1090"/>
                  <a:pt x="253" y="1068"/>
                </a:cubicBezTo>
                <a:cubicBezTo>
                  <a:pt x="209" y="1047"/>
                  <a:pt x="172" y="1015"/>
                  <a:pt x="140" y="976"/>
                </a:cubicBezTo>
                <a:lnTo>
                  <a:pt x="0" y="1149"/>
                </a:lnTo>
                <a:cubicBezTo>
                  <a:pt x="47" y="1207"/>
                  <a:pt x="107" y="1250"/>
                  <a:pt x="180" y="1280"/>
                </a:cubicBezTo>
                <a:cubicBezTo>
                  <a:pt x="251" y="1311"/>
                  <a:pt x="332" y="1325"/>
                  <a:pt x="424" y="1325"/>
                </a:cubicBezTo>
                <a:cubicBezTo>
                  <a:pt x="499" y="1325"/>
                  <a:pt x="564" y="1317"/>
                  <a:pt x="624" y="1299"/>
                </a:cubicBezTo>
                <a:cubicBezTo>
                  <a:pt x="683" y="1282"/>
                  <a:pt x="732" y="1256"/>
                  <a:pt x="774" y="1224"/>
                </a:cubicBezTo>
                <a:cubicBezTo>
                  <a:pt x="813" y="1191"/>
                  <a:pt x="845" y="1151"/>
                  <a:pt x="868" y="1106"/>
                </a:cubicBezTo>
                <a:cubicBezTo>
                  <a:pt x="890" y="1059"/>
                  <a:pt x="902" y="1007"/>
                  <a:pt x="902" y="950"/>
                </a:cubicBezTo>
                <a:cubicBezTo>
                  <a:pt x="902" y="863"/>
                  <a:pt x="878" y="792"/>
                  <a:pt x="831" y="733"/>
                </a:cubicBezTo>
                <a:cubicBezTo>
                  <a:pt x="783" y="674"/>
                  <a:pt x="722" y="636"/>
                  <a:pt x="647" y="623"/>
                </a:cubicBezTo>
                <a:cubicBezTo>
                  <a:pt x="681" y="617"/>
                  <a:pt x="712" y="605"/>
                  <a:pt x="742" y="587"/>
                </a:cubicBezTo>
                <a:cubicBezTo>
                  <a:pt x="770" y="569"/>
                  <a:pt x="795" y="546"/>
                  <a:pt x="817" y="520"/>
                </a:cubicBezTo>
                <a:cubicBezTo>
                  <a:pt x="837" y="492"/>
                  <a:pt x="852" y="463"/>
                  <a:pt x="864" y="429"/>
                </a:cubicBezTo>
                <a:cubicBezTo>
                  <a:pt x="874" y="396"/>
                  <a:pt x="880" y="362"/>
                  <a:pt x="880" y="325"/>
                </a:cubicBezTo>
                <a:cubicBezTo>
                  <a:pt x="880" y="275"/>
                  <a:pt x="870" y="232"/>
                  <a:pt x="851" y="192"/>
                </a:cubicBezTo>
                <a:cubicBezTo>
                  <a:pt x="829" y="153"/>
                  <a:pt x="801" y="119"/>
                  <a:pt x="764" y="90"/>
                </a:cubicBezTo>
                <a:cubicBezTo>
                  <a:pt x="726" y="62"/>
                  <a:pt x="683" y="40"/>
                  <a:pt x="631" y="25"/>
                </a:cubicBezTo>
                <a:cubicBezTo>
                  <a:pt x="580" y="9"/>
                  <a:pt x="523" y="1"/>
                  <a:pt x="460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0"/>
          <p:cNvSpPr/>
          <p:nvPr/>
        </p:nvSpPr>
        <p:spPr>
          <a:xfrm>
            <a:off x="5168271" y="3135070"/>
            <a:ext cx="111144" cy="150822"/>
          </a:xfrm>
          <a:custGeom>
            <a:avLst/>
            <a:gdLst/>
            <a:ahLst/>
            <a:cxnLst/>
            <a:rect l="l" t="t" r="r" b="b"/>
            <a:pathLst>
              <a:path w="944" h="1281" extrusionOk="0">
                <a:moveTo>
                  <a:pt x="564" y="373"/>
                </a:moveTo>
                <a:lnTo>
                  <a:pt x="564" y="788"/>
                </a:lnTo>
                <a:lnTo>
                  <a:pt x="247" y="788"/>
                </a:lnTo>
                <a:lnTo>
                  <a:pt x="564" y="373"/>
                </a:lnTo>
                <a:close/>
                <a:moveTo>
                  <a:pt x="616" y="0"/>
                </a:moveTo>
                <a:lnTo>
                  <a:pt x="0" y="790"/>
                </a:lnTo>
                <a:lnTo>
                  <a:pt x="0" y="1007"/>
                </a:lnTo>
                <a:lnTo>
                  <a:pt x="537" y="1007"/>
                </a:lnTo>
                <a:lnTo>
                  <a:pt x="537" y="1281"/>
                </a:lnTo>
                <a:lnTo>
                  <a:pt x="781" y="1281"/>
                </a:lnTo>
                <a:lnTo>
                  <a:pt x="781" y="1007"/>
                </a:lnTo>
                <a:lnTo>
                  <a:pt x="943" y="1007"/>
                </a:lnTo>
                <a:lnTo>
                  <a:pt x="943" y="788"/>
                </a:lnTo>
                <a:lnTo>
                  <a:pt x="781" y="788"/>
                </a:lnTo>
                <a:lnTo>
                  <a:pt x="781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0"/>
          <p:cNvSpPr/>
          <p:nvPr/>
        </p:nvSpPr>
        <p:spPr>
          <a:xfrm>
            <a:off x="4899478" y="3416108"/>
            <a:ext cx="106435" cy="155531"/>
          </a:xfrm>
          <a:custGeom>
            <a:avLst/>
            <a:gdLst/>
            <a:ahLst/>
            <a:cxnLst/>
            <a:rect l="l" t="t" r="r" b="b"/>
            <a:pathLst>
              <a:path w="904" h="1321" extrusionOk="0">
                <a:moveTo>
                  <a:pt x="184" y="1"/>
                </a:moveTo>
                <a:cubicBezTo>
                  <a:pt x="156" y="141"/>
                  <a:pt x="132" y="267"/>
                  <a:pt x="109" y="380"/>
                </a:cubicBezTo>
                <a:cubicBezTo>
                  <a:pt x="99" y="427"/>
                  <a:pt x="91" y="472"/>
                  <a:pt x="81" y="520"/>
                </a:cubicBezTo>
                <a:cubicBezTo>
                  <a:pt x="73" y="565"/>
                  <a:pt x="65" y="607"/>
                  <a:pt x="57" y="644"/>
                </a:cubicBezTo>
                <a:cubicBezTo>
                  <a:pt x="52" y="682"/>
                  <a:pt x="46" y="711"/>
                  <a:pt x="40" y="735"/>
                </a:cubicBezTo>
                <a:cubicBezTo>
                  <a:pt x="36" y="759"/>
                  <a:pt x="32" y="772"/>
                  <a:pt x="32" y="776"/>
                </a:cubicBezTo>
                <a:lnTo>
                  <a:pt x="247" y="776"/>
                </a:lnTo>
                <a:cubicBezTo>
                  <a:pt x="267" y="745"/>
                  <a:pt x="296" y="719"/>
                  <a:pt x="330" y="701"/>
                </a:cubicBezTo>
                <a:cubicBezTo>
                  <a:pt x="365" y="684"/>
                  <a:pt x="403" y="674"/>
                  <a:pt x="442" y="674"/>
                </a:cubicBezTo>
                <a:cubicBezTo>
                  <a:pt x="503" y="674"/>
                  <a:pt x="555" y="693"/>
                  <a:pt x="594" y="733"/>
                </a:cubicBezTo>
                <a:cubicBezTo>
                  <a:pt x="634" y="772"/>
                  <a:pt x="653" y="824"/>
                  <a:pt x="653" y="887"/>
                </a:cubicBezTo>
                <a:cubicBezTo>
                  <a:pt x="653" y="952"/>
                  <a:pt x="632" y="1005"/>
                  <a:pt x="590" y="1045"/>
                </a:cubicBezTo>
                <a:cubicBezTo>
                  <a:pt x="549" y="1084"/>
                  <a:pt x="494" y="1104"/>
                  <a:pt x="428" y="1104"/>
                </a:cubicBezTo>
                <a:cubicBezTo>
                  <a:pt x="373" y="1104"/>
                  <a:pt x="320" y="1090"/>
                  <a:pt x="269" y="1062"/>
                </a:cubicBezTo>
                <a:cubicBezTo>
                  <a:pt x="217" y="1035"/>
                  <a:pt x="174" y="997"/>
                  <a:pt x="140" y="950"/>
                </a:cubicBezTo>
                <a:lnTo>
                  <a:pt x="0" y="1096"/>
                </a:lnTo>
                <a:cubicBezTo>
                  <a:pt x="38" y="1165"/>
                  <a:pt x="95" y="1220"/>
                  <a:pt x="170" y="1260"/>
                </a:cubicBezTo>
                <a:cubicBezTo>
                  <a:pt x="245" y="1301"/>
                  <a:pt x="332" y="1321"/>
                  <a:pt x="426" y="1321"/>
                </a:cubicBezTo>
                <a:cubicBezTo>
                  <a:pt x="496" y="1321"/>
                  <a:pt x="559" y="1311"/>
                  <a:pt x="618" y="1289"/>
                </a:cubicBezTo>
                <a:cubicBezTo>
                  <a:pt x="675" y="1268"/>
                  <a:pt x="726" y="1238"/>
                  <a:pt x="770" y="1199"/>
                </a:cubicBezTo>
                <a:cubicBezTo>
                  <a:pt x="811" y="1161"/>
                  <a:pt x="845" y="1114"/>
                  <a:pt x="868" y="1060"/>
                </a:cubicBezTo>
                <a:cubicBezTo>
                  <a:pt x="892" y="1007"/>
                  <a:pt x="904" y="948"/>
                  <a:pt x="904" y="881"/>
                </a:cubicBezTo>
                <a:cubicBezTo>
                  <a:pt x="904" y="818"/>
                  <a:pt x="894" y="763"/>
                  <a:pt x="872" y="711"/>
                </a:cubicBezTo>
                <a:cubicBezTo>
                  <a:pt x="851" y="660"/>
                  <a:pt x="821" y="615"/>
                  <a:pt x="784" y="579"/>
                </a:cubicBezTo>
                <a:cubicBezTo>
                  <a:pt x="746" y="542"/>
                  <a:pt x="701" y="514"/>
                  <a:pt x="647" y="494"/>
                </a:cubicBezTo>
                <a:cubicBezTo>
                  <a:pt x="596" y="472"/>
                  <a:pt x="539" y="463"/>
                  <a:pt x="478" y="463"/>
                </a:cubicBezTo>
                <a:cubicBezTo>
                  <a:pt x="436" y="463"/>
                  <a:pt x="401" y="469"/>
                  <a:pt x="373" y="478"/>
                </a:cubicBezTo>
                <a:cubicBezTo>
                  <a:pt x="344" y="488"/>
                  <a:pt x="322" y="500"/>
                  <a:pt x="308" y="516"/>
                </a:cubicBezTo>
                <a:lnTo>
                  <a:pt x="361" y="224"/>
                </a:lnTo>
                <a:lnTo>
                  <a:pt x="825" y="224"/>
                </a:lnTo>
                <a:lnTo>
                  <a:pt x="825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0"/>
          <p:cNvSpPr/>
          <p:nvPr/>
        </p:nvSpPr>
        <p:spPr>
          <a:xfrm>
            <a:off x="4516127" y="3516302"/>
            <a:ext cx="112557" cy="156473"/>
          </a:xfrm>
          <a:custGeom>
            <a:avLst/>
            <a:gdLst/>
            <a:ahLst/>
            <a:cxnLst/>
            <a:rect l="l" t="t" r="r" b="b"/>
            <a:pathLst>
              <a:path w="956" h="1329" extrusionOk="0">
                <a:moveTo>
                  <a:pt x="480" y="638"/>
                </a:moveTo>
                <a:cubicBezTo>
                  <a:pt x="514" y="638"/>
                  <a:pt x="543" y="644"/>
                  <a:pt x="573" y="655"/>
                </a:cubicBezTo>
                <a:cubicBezTo>
                  <a:pt x="600" y="669"/>
                  <a:pt x="626" y="685"/>
                  <a:pt x="648" y="707"/>
                </a:cubicBezTo>
                <a:cubicBezTo>
                  <a:pt x="671" y="730"/>
                  <a:pt x="687" y="754"/>
                  <a:pt x="701" y="784"/>
                </a:cubicBezTo>
                <a:cubicBezTo>
                  <a:pt x="713" y="811"/>
                  <a:pt x="721" y="843"/>
                  <a:pt x="721" y="876"/>
                </a:cubicBezTo>
                <a:cubicBezTo>
                  <a:pt x="721" y="910"/>
                  <a:pt x="713" y="941"/>
                  <a:pt x="701" y="971"/>
                </a:cubicBezTo>
                <a:cubicBezTo>
                  <a:pt x="687" y="1001"/>
                  <a:pt x="671" y="1026"/>
                  <a:pt x="648" y="1050"/>
                </a:cubicBezTo>
                <a:cubicBezTo>
                  <a:pt x="626" y="1072"/>
                  <a:pt x="600" y="1089"/>
                  <a:pt x="571" y="1103"/>
                </a:cubicBezTo>
                <a:cubicBezTo>
                  <a:pt x="543" y="1115"/>
                  <a:pt x="512" y="1121"/>
                  <a:pt x="480" y="1121"/>
                </a:cubicBezTo>
                <a:cubicBezTo>
                  <a:pt x="447" y="1121"/>
                  <a:pt x="417" y="1115"/>
                  <a:pt x="387" y="1101"/>
                </a:cubicBezTo>
                <a:cubicBezTo>
                  <a:pt x="360" y="1088"/>
                  <a:pt x="334" y="1070"/>
                  <a:pt x="312" y="1048"/>
                </a:cubicBezTo>
                <a:cubicBezTo>
                  <a:pt x="289" y="1026"/>
                  <a:pt x="273" y="1001"/>
                  <a:pt x="259" y="971"/>
                </a:cubicBezTo>
                <a:cubicBezTo>
                  <a:pt x="247" y="940"/>
                  <a:pt x="239" y="910"/>
                  <a:pt x="239" y="876"/>
                </a:cubicBezTo>
                <a:cubicBezTo>
                  <a:pt x="239" y="843"/>
                  <a:pt x="245" y="811"/>
                  <a:pt x="259" y="784"/>
                </a:cubicBezTo>
                <a:cubicBezTo>
                  <a:pt x="271" y="754"/>
                  <a:pt x="287" y="728"/>
                  <a:pt x="310" y="707"/>
                </a:cubicBezTo>
                <a:cubicBezTo>
                  <a:pt x="332" y="685"/>
                  <a:pt x="358" y="669"/>
                  <a:pt x="387" y="655"/>
                </a:cubicBezTo>
                <a:cubicBezTo>
                  <a:pt x="415" y="644"/>
                  <a:pt x="447" y="638"/>
                  <a:pt x="480" y="638"/>
                </a:cubicBezTo>
                <a:close/>
                <a:moveTo>
                  <a:pt x="504" y="0"/>
                </a:moveTo>
                <a:cubicBezTo>
                  <a:pt x="427" y="0"/>
                  <a:pt x="358" y="16"/>
                  <a:pt x="295" y="48"/>
                </a:cubicBezTo>
                <a:cubicBezTo>
                  <a:pt x="233" y="79"/>
                  <a:pt x="180" y="127"/>
                  <a:pt x="135" y="188"/>
                </a:cubicBezTo>
                <a:cubicBezTo>
                  <a:pt x="91" y="249"/>
                  <a:pt x="58" y="326"/>
                  <a:pt x="34" y="417"/>
                </a:cubicBezTo>
                <a:cubicBezTo>
                  <a:pt x="12" y="507"/>
                  <a:pt x="1" y="612"/>
                  <a:pt x="1" y="730"/>
                </a:cubicBezTo>
                <a:cubicBezTo>
                  <a:pt x="1" y="825"/>
                  <a:pt x="11" y="910"/>
                  <a:pt x="32" y="983"/>
                </a:cubicBezTo>
                <a:cubicBezTo>
                  <a:pt x="56" y="1056"/>
                  <a:pt x="87" y="1119"/>
                  <a:pt x="129" y="1170"/>
                </a:cubicBezTo>
                <a:cubicBezTo>
                  <a:pt x="170" y="1222"/>
                  <a:pt x="220" y="1261"/>
                  <a:pt x="279" y="1289"/>
                </a:cubicBezTo>
                <a:cubicBezTo>
                  <a:pt x="338" y="1314"/>
                  <a:pt x="405" y="1328"/>
                  <a:pt x="478" y="1328"/>
                </a:cubicBezTo>
                <a:cubicBezTo>
                  <a:pt x="545" y="1328"/>
                  <a:pt x="608" y="1316"/>
                  <a:pt x="666" y="1293"/>
                </a:cubicBezTo>
                <a:cubicBezTo>
                  <a:pt x="725" y="1271"/>
                  <a:pt x="774" y="1239"/>
                  <a:pt x="818" y="1198"/>
                </a:cubicBezTo>
                <a:cubicBezTo>
                  <a:pt x="861" y="1157"/>
                  <a:pt x="894" y="1109"/>
                  <a:pt x="918" y="1054"/>
                </a:cubicBezTo>
                <a:cubicBezTo>
                  <a:pt x="942" y="999"/>
                  <a:pt x="956" y="940"/>
                  <a:pt x="956" y="876"/>
                </a:cubicBezTo>
                <a:cubicBezTo>
                  <a:pt x="956" y="815"/>
                  <a:pt x="944" y="758"/>
                  <a:pt x="920" y="705"/>
                </a:cubicBezTo>
                <a:cubicBezTo>
                  <a:pt x="896" y="651"/>
                  <a:pt x="865" y="606"/>
                  <a:pt x="823" y="567"/>
                </a:cubicBezTo>
                <a:cubicBezTo>
                  <a:pt x="782" y="527"/>
                  <a:pt x="735" y="498"/>
                  <a:pt x="679" y="476"/>
                </a:cubicBezTo>
                <a:cubicBezTo>
                  <a:pt x="624" y="452"/>
                  <a:pt x="563" y="442"/>
                  <a:pt x="500" y="442"/>
                </a:cubicBezTo>
                <a:cubicBezTo>
                  <a:pt x="439" y="442"/>
                  <a:pt x="383" y="454"/>
                  <a:pt x="336" y="480"/>
                </a:cubicBezTo>
                <a:cubicBezTo>
                  <a:pt x="289" y="505"/>
                  <a:pt x="253" y="541"/>
                  <a:pt x="228" y="584"/>
                </a:cubicBezTo>
                <a:cubicBezTo>
                  <a:pt x="230" y="466"/>
                  <a:pt x="255" y="375"/>
                  <a:pt x="304" y="310"/>
                </a:cubicBezTo>
                <a:cubicBezTo>
                  <a:pt x="354" y="245"/>
                  <a:pt x="419" y="213"/>
                  <a:pt x="500" y="213"/>
                </a:cubicBezTo>
                <a:cubicBezTo>
                  <a:pt x="553" y="213"/>
                  <a:pt x="604" y="225"/>
                  <a:pt x="650" y="251"/>
                </a:cubicBezTo>
                <a:cubicBezTo>
                  <a:pt x="697" y="277"/>
                  <a:pt x="735" y="312"/>
                  <a:pt x="764" y="359"/>
                </a:cubicBezTo>
                <a:lnTo>
                  <a:pt x="904" y="206"/>
                </a:lnTo>
                <a:cubicBezTo>
                  <a:pt x="857" y="138"/>
                  <a:pt x="800" y="89"/>
                  <a:pt x="731" y="54"/>
                </a:cubicBezTo>
                <a:cubicBezTo>
                  <a:pt x="662" y="18"/>
                  <a:pt x="587" y="0"/>
                  <a:pt x="504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0"/>
          <p:cNvSpPr/>
          <p:nvPr/>
        </p:nvSpPr>
        <p:spPr>
          <a:xfrm>
            <a:off x="4156559" y="3413635"/>
            <a:ext cx="115265" cy="153176"/>
          </a:xfrm>
          <a:custGeom>
            <a:avLst/>
            <a:gdLst/>
            <a:ahLst/>
            <a:cxnLst/>
            <a:rect l="l" t="t" r="r" b="b"/>
            <a:pathLst>
              <a:path w="979" h="1301" extrusionOk="0">
                <a:moveTo>
                  <a:pt x="0" y="0"/>
                </a:moveTo>
                <a:lnTo>
                  <a:pt x="0" y="223"/>
                </a:lnTo>
                <a:lnTo>
                  <a:pt x="592" y="223"/>
                </a:lnTo>
                <a:lnTo>
                  <a:pt x="56" y="1300"/>
                </a:lnTo>
                <a:lnTo>
                  <a:pt x="334" y="1300"/>
                </a:lnTo>
                <a:lnTo>
                  <a:pt x="97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0"/>
          <p:cNvSpPr/>
          <p:nvPr/>
        </p:nvSpPr>
        <p:spPr>
          <a:xfrm>
            <a:off x="3876581" y="3149670"/>
            <a:ext cx="111380" cy="155296"/>
          </a:xfrm>
          <a:custGeom>
            <a:avLst/>
            <a:gdLst/>
            <a:ahLst/>
            <a:cxnLst/>
            <a:rect l="l" t="t" r="r" b="b"/>
            <a:pathLst>
              <a:path w="946" h="1319" extrusionOk="0">
                <a:moveTo>
                  <a:pt x="472" y="218"/>
                </a:moveTo>
                <a:cubicBezTo>
                  <a:pt x="524" y="218"/>
                  <a:pt x="567" y="232"/>
                  <a:pt x="602" y="259"/>
                </a:cubicBezTo>
                <a:cubicBezTo>
                  <a:pt x="638" y="285"/>
                  <a:pt x="658" y="322"/>
                  <a:pt x="658" y="368"/>
                </a:cubicBezTo>
                <a:cubicBezTo>
                  <a:pt x="658" y="393"/>
                  <a:pt x="652" y="415"/>
                  <a:pt x="640" y="433"/>
                </a:cubicBezTo>
                <a:cubicBezTo>
                  <a:pt x="630" y="453"/>
                  <a:pt x="614" y="468"/>
                  <a:pt x="597" y="482"/>
                </a:cubicBezTo>
                <a:cubicBezTo>
                  <a:pt x="579" y="496"/>
                  <a:pt x="559" y="506"/>
                  <a:pt x="537" y="512"/>
                </a:cubicBezTo>
                <a:cubicBezTo>
                  <a:pt x="516" y="520"/>
                  <a:pt x="494" y="524"/>
                  <a:pt x="474" y="524"/>
                </a:cubicBezTo>
                <a:cubicBezTo>
                  <a:pt x="453" y="524"/>
                  <a:pt x="431" y="520"/>
                  <a:pt x="409" y="512"/>
                </a:cubicBezTo>
                <a:cubicBezTo>
                  <a:pt x="387" y="506"/>
                  <a:pt x="368" y="496"/>
                  <a:pt x="350" y="484"/>
                </a:cubicBezTo>
                <a:cubicBezTo>
                  <a:pt x="332" y="470"/>
                  <a:pt x="318" y="455"/>
                  <a:pt x="307" y="435"/>
                </a:cubicBezTo>
                <a:cubicBezTo>
                  <a:pt x="295" y="417"/>
                  <a:pt x="291" y="395"/>
                  <a:pt x="291" y="370"/>
                </a:cubicBezTo>
                <a:cubicBezTo>
                  <a:pt x="291" y="324"/>
                  <a:pt x="308" y="287"/>
                  <a:pt x="344" y="259"/>
                </a:cubicBezTo>
                <a:cubicBezTo>
                  <a:pt x="380" y="232"/>
                  <a:pt x="421" y="218"/>
                  <a:pt x="472" y="218"/>
                </a:cubicBezTo>
                <a:close/>
                <a:moveTo>
                  <a:pt x="472" y="707"/>
                </a:moveTo>
                <a:cubicBezTo>
                  <a:pt x="500" y="707"/>
                  <a:pt x="527" y="711"/>
                  <a:pt x="553" y="721"/>
                </a:cubicBezTo>
                <a:cubicBezTo>
                  <a:pt x="581" y="729"/>
                  <a:pt x="604" y="743"/>
                  <a:pt x="626" y="758"/>
                </a:cubicBezTo>
                <a:cubicBezTo>
                  <a:pt x="648" y="774"/>
                  <a:pt x="666" y="796"/>
                  <a:pt x="677" y="820"/>
                </a:cubicBezTo>
                <a:cubicBezTo>
                  <a:pt x="691" y="843"/>
                  <a:pt x="697" y="871"/>
                  <a:pt x="697" y="902"/>
                </a:cubicBezTo>
                <a:cubicBezTo>
                  <a:pt x="697" y="930"/>
                  <a:pt x="691" y="956"/>
                  <a:pt x="679" y="979"/>
                </a:cubicBezTo>
                <a:cubicBezTo>
                  <a:pt x="666" y="1003"/>
                  <a:pt x="650" y="1025"/>
                  <a:pt x="630" y="1041"/>
                </a:cubicBezTo>
                <a:cubicBezTo>
                  <a:pt x="608" y="1058"/>
                  <a:pt x="585" y="1072"/>
                  <a:pt x="557" y="1082"/>
                </a:cubicBezTo>
                <a:cubicBezTo>
                  <a:pt x="531" y="1092"/>
                  <a:pt x="502" y="1096"/>
                  <a:pt x="474" y="1096"/>
                </a:cubicBezTo>
                <a:cubicBezTo>
                  <a:pt x="445" y="1096"/>
                  <a:pt x="417" y="1092"/>
                  <a:pt x="391" y="1082"/>
                </a:cubicBezTo>
                <a:cubicBezTo>
                  <a:pt x="364" y="1074"/>
                  <a:pt x="340" y="1060"/>
                  <a:pt x="320" y="1043"/>
                </a:cubicBezTo>
                <a:cubicBezTo>
                  <a:pt x="299" y="1027"/>
                  <a:pt x="283" y="1005"/>
                  <a:pt x="269" y="981"/>
                </a:cubicBezTo>
                <a:cubicBezTo>
                  <a:pt x="257" y="958"/>
                  <a:pt x="249" y="932"/>
                  <a:pt x="249" y="902"/>
                </a:cubicBezTo>
                <a:cubicBezTo>
                  <a:pt x="249" y="873"/>
                  <a:pt x="255" y="847"/>
                  <a:pt x="269" y="824"/>
                </a:cubicBezTo>
                <a:cubicBezTo>
                  <a:pt x="281" y="798"/>
                  <a:pt x="297" y="778"/>
                  <a:pt x="316" y="760"/>
                </a:cubicBezTo>
                <a:cubicBezTo>
                  <a:pt x="336" y="745"/>
                  <a:pt x="360" y="731"/>
                  <a:pt x="387" y="721"/>
                </a:cubicBezTo>
                <a:cubicBezTo>
                  <a:pt x="415" y="713"/>
                  <a:pt x="443" y="707"/>
                  <a:pt x="472" y="707"/>
                </a:cubicBezTo>
                <a:close/>
                <a:moveTo>
                  <a:pt x="472" y="1"/>
                </a:moveTo>
                <a:cubicBezTo>
                  <a:pt x="423" y="1"/>
                  <a:pt x="372" y="9"/>
                  <a:pt x="322" y="24"/>
                </a:cubicBezTo>
                <a:cubicBezTo>
                  <a:pt x="271" y="40"/>
                  <a:pt x="226" y="64"/>
                  <a:pt x="182" y="93"/>
                </a:cubicBezTo>
                <a:cubicBezTo>
                  <a:pt x="141" y="125"/>
                  <a:pt x="107" y="163"/>
                  <a:pt x="80" y="206"/>
                </a:cubicBezTo>
                <a:cubicBezTo>
                  <a:pt x="54" y="251"/>
                  <a:pt x="40" y="303"/>
                  <a:pt x="40" y="362"/>
                </a:cubicBezTo>
                <a:cubicBezTo>
                  <a:pt x="40" y="413"/>
                  <a:pt x="56" y="462"/>
                  <a:pt x="87" y="506"/>
                </a:cubicBezTo>
                <a:cubicBezTo>
                  <a:pt x="119" y="549"/>
                  <a:pt x="159" y="583"/>
                  <a:pt x="204" y="605"/>
                </a:cubicBezTo>
                <a:cubicBezTo>
                  <a:pt x="178" y="616"/>
                  <a:pt x="155" y="634"/>
                  <a:pt x="131" y="652"/>
                </a:cubicBezTo>
                <a:cubicBezTo>
                  <a:pt x="107" y="672"/>
                  <a:pt x="86" y="695"/>
                  <a:pt x="66" y="721"/>
                </a:cubicBezTo>
                <a:cubicBezTo>
                  <a:pt x="46" y="747"/>
                  <a:pt x="30" y="774"/>
                  <a:pt x="18" y="806"/>
                </a:cubicBezTo>
                <a:cubicBezTo>
                  <a:pt x="7" y="837"/>
                  <a:pt x="1" y="871"/>
                  <a:pt x="1" y="908"/>
                </a:cubicBezTo>
                <a:cubicBezTo>
                  <a:pt x="1" y="968"/>
                  <a:pt x="13" y="1023"/>
                  <a:pt x="36" y="1072"/>
                </a:cubicBezTo>
                <a:cubicBezTo>
                  <a:pt x="62" y="1123"/>
                  <a:pt x="95" y="1165"/>
                  <a:pt x="139" y="1202"/>
                </a:cubicBezTo>
                <a:cubicBezTo>
                  <a:pt x="180" y="1240"/>
                  <a:pt x="232" y="1267"/>
                  <a:pt x="289" y="1287"/>
                </a:cubicBezTo>
                <a:cubicBezTo>
                  <a:pt x="346" y="1307"/>
                  <a:pt x="407" y="1319"/>
                  <a:pt x="472" y="1319"/>
                </a:cubicBezTo>
                <a:cubicBezTo>
                  <a:pt x="535" y="1319"/>
                  <a:pt x="597" y="1309"/>
                  <a:pt x="656" y="1289"/>
                </a:cubicBezTo>
                <a:cubicBezTo>
                  <a:pt x="713" y="1271"/>
                  <a:pt x="762" y="1244"/>
                  <a:pt x="806" y="1208"/>
                </a:cubicBezTo>
                <a:cubicBezTo>
                  <a:pt x="849" y="1173"/>
                  <a:pt x="883" y="1129"/>
                  <a:pt x="908" y="1082"/>
                </a:cubicBezTo>
                <a:cubicBezTo>
                  <a:pt x="934" y="1033"/>
                  <a:pt x="946" y="977"/>
                  <a:pt x="946" y="916"/>
                </a:cubicBezTo>
                <a:cubicBezTo>
                  <a:pt x="946" y="879"/>
                  <a:pt x="940" y="843"/>
                  <a:pt x="928" y="812"/>
                </a:cubicBezTo>
                <a:cubicBezTo>
                  <a:pt x="916" y="780"/>
                  <a:pt x="902" y="751"/>
                  <a:pt x="883" y="725"/>
                </a:cubicBezTo>
                <a:cubicBezTo>
                  <a:pt x="863" y="699"/>
                  <a:pt x="839" y="676"/>
                  <a:pt x="816" y="656"/>
                </a:cubicBezTo>
                <a:cubicBezTo>
                  <a:pt x="792" y="636"/>
                  <a:pt x="766" y="618"/>
                  <a:pt x="739" y="605"/>
                </a:cubicBezTo>
                <a:cubicBezTo>
                  <a:pt x="762" y="595"/>
                  <a:pt x="784" y="581"/>
                  <a:pt x="806" y="563"/>
                </a:cubicBezTo>
                <a:cubicBezTo>
                  <a:pt x="825" y="545"/>
                  <a:pt x="843" y="528"/>
                  <a:pt x="859" y="506"/>
                </a:cubicBezTo>
                <a:cubicBezTo>
                  <a:pt x="875" y="484"/>
                  <a:pt x="887" y="460"/>
                  <a:pt x="894" y="435"/>
                </a:cubicBezTo>
                <a:cubicBezTo>
                  <a:pt x="902" y="411"/>
                  <a:pt x="908" y="386"/>
                  <a:pt x="908" y="360"/>
                </a:cubicBezTo>
                <a:cubicBezTo>
                  <a:pt x="908" y="301"/>
                  <a:pt x="894" y="249"/>
                  <a:pt x="867" y="204"/>
                </a:cubicBezTo>
                <a:cubicBezTo>
                  <a:pt x="839" y="161"/>
                  <a:pt x="806" y="123"/>
                  <a:pt x="764" y="92"/>
                </a:cubicBezTo>
                <a:cubicBezTo>
                  <a:pt x="723" y="62"/>
                  <a:pt x="675" y="38"/>
                  <a:pt x="624" y="22"/>
                </a:cubicBezTo>
                <a:cubicBezTo>
                  <a:pt x="573" y="9"/>
                  <a:pt x="522" y="1"/>
                  <a:pt x="472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0"/>
          <p:cNvSpPr/>
          <p:nvPr/>
        </p:nvSpPr>
        <p:spPr>
          <a:xfrm>
            <a:off x="3774150" y="2779152"/>
            <a:ext cx="112557" cy="156473"/>
          </a:xfrm>
          <a:custGeom>
            <a:avLst/>
            <a:gdLst/>
            <a:ahLst/>
            <a:cxnLst/>
            <a:rect l="l" t="t" r="r" b="b"/>
            <a:pathLst>
              <a:path w="956" h="1329" extrusionOk="0">
                <a:moveTo>
                  <a:pt x="476" y="208"/>
                </a:moveTo>
                <a:cubicBezTo>
                  <a:pt x="508" y="208"/>
                  <a:pt x="539" y="216"/>
                  <a:pt x="569" y="228"/>
                </a:cubicBezTo>
                <a:cubicBezTo>
                  <a:pt x="596" y="241"/>
                  <a:pt x="622" y="259"/>
                  <a:pt x="644" y="281"/>
                </a:cubicBezTo>
                <a:cubicBezTo>
                  <a:pt x="665" y="303"/>
                  <a:pt x="683" y="330"/>
                  <a:pt x="697" y="360"/>
                </a:cubicBezTo>
                <a:cubicBezTo>
                  <a:pt x="709" y="389"/>
                  <a:pt x="715" y="421"/>
                  <a:pt x="715" y="454"/>
                </a:cubicBezTo>
                <a:cubicBezTo>
                  <a:pt x="715" y="486"/>
                  <a:pt x="709" y="518"/>
                  <a:pt x="697" y="547"/>
                </a:cubicBezTo>
                <a:cubicBezTo>
                  <a:pt x="683" y="575"/>
                  <a:pt x="665" y="600"/>
                  <a:pt x="646" y="622"/>
                </a:cubicBezTo>
                <a:cubicBezTo>
                  <a:pt x="624" y="644"/>
                  <a:pt x="598" y="662"/>
                  <a:pt x="569" y="673"/>
                </a:cubicBezTo>
                <a:cubicBezTo>
                  <a:pt x="539" y="685"/>
                  <a:pt x="510" y="691"/>
                  <a:pt x="476" y="691"/>
                </a:cubicBezTo>
                <a:cubicBezTo>
                  <a:pt x="443" y="691"/>
                  <a:pt x="411" y="685"/>
                  <a:pt x="381" y="673"/>
                </a:cubicBezTo>
                <a:cubicBezTo>
                  <a:pt x="354" y="662"/>
                  <a:pt x="328" y="644"/>
                  <a:pt x="306" y="622"/>
                </a:cubicBezTo>
                <a:cubicBezTo>
                  <a:pt x="285" y="600"/>
                  <a:pt x="267" y="575"/>
                  <a:pt x="255" y="547"/>
                </a:cubicBezTo>
                <a:cubicBezTo>
                  <a:pt x="241" y="518"/>
                  <a:pt x="235" y="486"/>
                  <a:pt x="235" y="454"/>
                </a:cubicBezTo>
                <a:cubicBezTo>
                  <a:pt x="235" y="421"/>
                  <a:pt x="241" y="389"/>
                  <a:pt x="255" y="360"/>
                </a:cubicBezTo>
                <a:cubicBezTo>
                  <a:pt x="267" y="330"/>
                  <a:pt x="285" y="303"/>
                  <a:pt x="306" y="281"/>
                </a:cubicBezTo>
                <a:cubicBezTo>
                  <a:pt x="330" y="257"/>
                  <a:pt x="354" y="239"/>
                  <a:pt x="383" y="228"/>
                </a:cubicBezTo>
                <a:cubicBezTo>
                  <a:pt x="411" y="214"/>
                  <a:pt x="443" y="208"/>
                  <a:pt x="476" y="208"/>
                </a:cubicBezTo>
                <a:close/>
                <a:moveTo>
                  <a:pt x="476" y="1"/>
                </a:moveTo>
                <a:cubicBezTo>
                  <a:pt x="409" y="1"/>
                  <a:pt x="346" y="12"/>
                  <a:pt x="289" y="36"/>
                </a:cubicBezTo>
                <a:cubicBezTo>
                  <a:pt x="229" y="60"/>
                  <a:pt x="180" y="91"/>
                  <a:pt x="137" y="133"/>
                </a:cubicBezTo>
                <a:cubicBezTo>
                  <a:pt x="95" y="172"/>
                  <a:pt x="62" y="222"/>
                  <a:pt x="38" y="275"/>
                </a:cubicBezTo>
                <a:cubicBezTo>
                  <a:pt x="12" y="330"/>
                  <a:pt x="1" y="389"/>
                  <a:pt x="1" y="454"/>
                </a:cubicBezTo>
                <a:cubicBezTo>
                  <a:pt x="1" y="516"/>
                  <a:pt x="12" y="573"/>
                  <a:pt x="36" y="624"/>
                </a:cubicBezTo>
                <a:cubicBezTo>
                  <a:pt x="58" y="677"/>
                  <a:pt x="89" y="725"/>
                  <a:pt x="131" y="762"/>
                </a:cubicBezTo>
                <a:cubicBezTo>
                  <a:pt x="170" y="802"/>
                  <a:pt x="218" y="833"/>
                  <a:pt x="273" y="855"/>
                </a:cubicBezTo>
                <a:cubicBezTo>
                  <a:pt x="328" y="877"/>
                  <a:pt x="387" y="889"/>
                  <a:pt x="452" y="889"/>
                </a:cubicBezTo>
                <a:cubicBezTo>
                  <a:pt x="516" y="889"/>
                  <a:pt x="571" y="875"/>
                  <a:pt x="618" y="849"/>
                </a:cubicBezTo>
                <a:cubicBezTo>
                  <a:pt x="665" y="823"/>
                  <a:pt x="701" y="788"/>
                  <a:pt x="727" y="745"/>
                </a:cubicBezTo>
                <a:lnTo>
                  <a:pt x="727" y="745"/>
                </a:lnTo>
                <a:cubicBezTo>
                  <a:pt x="723" y="863"/>
                  <a:pt x="699" y="956"/>
                  <a:pt x="650" y="1019"/>
                </a:cubicBezTo>
                <a:cubicBezTo>
                  <a:pt x="602" y="1084"/>
                  <a:pt x="537" y="1117"/>
                  <a:pt x="454" y="1117"/>
                </a:cubicBezTo>
                <a:cubicBezTo>
                  <a:pt x="399" y="1117"/>
                  <a:pt x="350" y="1104"/>
                  <a:pt x="302" y="1078"/>
                </a:cubicBezTo>
                <a:cubicBezTo>
                  <a:pt x="257" y="1052"/>
                  <a:pt x="220" y="1017"/>
                  <a:pt x="190" y="969"/>
                </a:cubicBezTo>
                <a:lnTo>
                  <a:pt x="48" y="1123"/>
                </a:lnTo>
                <a:cubicBezTo>
                  <a:pt x="95" y="1190"/>
                  <a:pt x="154" y="1242"/>
                  <a:pt x="223" y="1277"/>
                </a:cubicBezTo>
                <a:cubicBezTo>
                  <a:pt x="295" y="1311"/>
                  <a:pt x="370" y="1329"/>
                  <a:pt x="450" y="1329"/>
                </a:cubicBezTo>
                <a:cubicBezTo>
                  <a:pt x="527" y="1329"/>
                  <a:pt x="598" y="1313"/>
                  <a:pt x="660" y="1281"/>
                </a:cubicBezTo>
                <a:cubicBezTo>
                  <a:pt x="723" y="1250"/>
                  <a:pt x="776" y="1204"/>
                  <a:pt x="819" y="1141"/>
                </a:cubicBezTo>
                <a:cubicBezTo>
                  <a:pt x="863" y="1080"/>
                  <a:pt x="896" y="1003"/>
                  <a:pt x="920" y="912"/>
                </a:cubicBezTo>
                <a:cubicBezTo>
                  <a:pt x="944" y="821"/>
                  <a:pt x="956" y="717"/>
                  <a:pt x="956" y="599"/>
                </a:cubicBezTo>
                <a:cubicBezTo>
                  <a:pt x="956" y="504"/>
                  <a:pt x="944" y="421"/>
                  <a:pt x="922" y="346"/>
                </a:cubicBezTo>
                <a:cubicBezTo>
                  <a:pt x="898" y="273"/>
                  <a:pt x="867" y="210"/>
                  <a:pt x="825" y="159"/>
                </a:cubicBezTo>
                <a:cubicBezTo>
                  <a:pt x="784" y="107"/>
                  <a:pt x="735" y="68"/>
                  <a:pt x="675" y="42"/>
                </a:cubicBezTo>
                <a:cubicBezTo>
                  <a:pt x="614" y="14"/>
                  <a:pt x="549" y="1"/>
                  <a:pt x="476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0"/>
          <p:cNvSpPr/>
          <p:nvPr/>
        </p:nvSpPr>
        <p:spPr>
          <a:xfrm>
            <a:off x="3870812" y="2438186"/>
            <a:ext cx="91835" cy="123153"/>
          </a:xfrm>
          <a:custGeom>
            <a:avLst/>
            <a:gdLst/>
            <a:ahLst/>
            <a:cxnLst/>
            <a:rect l="l" t="t" r="r" b="b"/>
            <a:pathLst>
              <a:path w="780" h="1046" extrusionOk="0">
                <a:moveTo>
                  <a:pt x="296" y="0"/>
                </a:moveTo>
                <a:cubicBezTo>
                  <a:pt x="290" y="12"/>
                  <a:pt x="277" y="26"/>
                  <a:pt x="253" y="46"/>
                </a:cubicBezTo>
                <a:cubicBezTo>
                  <a:pt x="231" y="65"/>
                  <a:pt x="206" y="83"/>
                  <a:pt x="174" y="103"/>
                </a:cubicBezTo>
                <a:cubicBezTo>
                  <a:pt x="144" y="122"/>
                  <a:pt x="113" y="140"/>
                  <a:pt x="81" y="154"/>
                </a:cubicBezTo>
                <a:cubicBezTo>
                  <a:pt x="50" y="168"/>
                  <a:pt x="22" y="174"/>
                  <a:pt x="0" y="174"/>
                </a:cubicBezTo>
                <a:lnTo>
                  <a:pt x="0" y="403"/>
                </a:lnTo>
                <a:cubicBezTo>
                  <a:pt x="24" y="403"/>
                  <a:pt x="50" y="399"/>
                  <a:pt x="79" y="391"/>
                </a:cubicBezTo>
                <a:cubicBezTo>
                  <a:pt x="109" y="383"/>
                  <a:pt x="138" y="371"/>
                  <a:pt x="166" y="357"/>
                </a:cubicBezTo>
                <a:cubicBezTo>
                  <a:pt x="194" y="343"/>
                  <a:pt x="221" y="330"/>
                  <a:pt x="245" y="314"/>
                </a:cubicBezTo>
                <a:cubicBezTo>
                  <a:pt x="269" y="300"/>
                  <a:pt x="286" y="284"/>
                  <a:pt x="296" y="270"/>
                </a:cubicBezTo>
                <a:lnTo>
                  <a:pt x="296" y="825"/>
                </a:lnTo>
                <a:lnTo>
                  <a:pt x="36" y="825"/>
                </a:lnTo>
                <a:lnTo>
                  <a:pt x="36" y="1046"/>
                </a:lnTo>
                <a:lnTo>
                  <a:pt x="780" y="1046"/>
                </a:lnTo>
                <a:lnTo>
                  <a:pt x="780" y="825"/>
                </a:lnTo>
                <a:lnTo>
                  <a:pt x="549" y="825"/>
                </a:lnTo>
                <a:lnTo>
                  <a:pt x="54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0"/>
          <p:cNvSpPr/>
          <p:nvPr/>
        </p:nvSpPr>
        <p:spPr>
          <a:xfrm>
            <a:off x="3978305" y="2432535"/>
            <a:ext cx="111615" cy="131160"/>
          </a:xfrm>
          <a:custGeom>
            <a:avLst/>
            <a:gdLst/>
            <a:ahLst/>
            <a:cxnLst/>
            <a:rect l="l" t="t" r="r" b="b"/>
            <a:pathLst>
              <a:path w="948" h="1114" extrusionOk="0">
                <a:moveTo>
                  <a:pt x="474" y="226"/>
                </a:moveTo>
                <a:cubicBezTo>
                  <a:pt x="508" y="226"/>
                  <a:pt x="538" y="234"/>
                  <a:pt x="565" y="249"/>
                </a:cubicBezTo>
                <a:cubicBezTo>
                  <a:pt x="593" y="265"/>
                  <a:pt x="617" y="289"/>
                  <a:pt x="636" y="316"/>
                </a:cubicBezTo>
                <a:cubicBezTo>
                  <a:pt x="656" y="346"/>
                  <a:pt x="672" y="382"/>
                  <a:pt x="684" y="423"/>
                </a:cubicBezTo>
                <a:cubicBezTo>
                  <a:pt x="693" y="464"/>
                  <a:pt x="699" y="508"/>
                  <a:pt x="699" y="557"/>
                </a:cubicBezTo>
                <a:cubicBezTo>
                  <a:pt x="699" y="607"/>
                  <a:pt x="693" y="652"/>
                  <a:pt x="684" y="691"/>
                </a:cubicBezTo>
                <a:cubicBezTo>
                  <a:pt x="672" y="731"/>
                  <a:pt x="656" y="766"/>
                  <a:pt x="636" y="796"/>
                </a:cubicBezTo>
                <a:cubicBezTo>
                  <a:pt x="617" y="826"/>
                  <a:pt x="593" y="847"/>
                  <a:pt x="565" y="863"/>
                </a:cubicBezTo>
                <a:cubicBezTo>
                  <a:pt x="538" y="879"/>
                  <a:pt x="508" y="887"/>
                  <a:pt x="474" y="887"/>
                </a:cubicBezTo>
                <a:cubicBezTo>
                  <a:pt x="439" y="887"/>
                  <a:pt x="409" y="879"/>
                  <a:pt x="382" y="863"/>
                </a:cubicBezTo>
                <a:cubicBezTo>
                  <a:pt x="354" y="847"/>
                  <a:pt x="330" y="826"/>
                  <a:pt x="311" y="796"/>
                </a:cubicBezTo>
                <a:cubicBezTo>
                  <a:pt x="291" y="766"/>
                  <a:pt x="275" y="731"/>
                  <a:pt x="263" y="691"/>
                </a:cubicBezTo>
                <a:cubicBezTo>
                  <a:pt x="253" y="652"/>
                  <a:pt x="248" y="607"/>
                  <a:pt x="248" y="557"/>
                </a:cubicBezTo>
                <a:cubicBezTo>
                  <a:pt x="248" y="508"/>
                  <a:pt x="253" y="464"/>
                  <a:pt x="263" y="423"/>
                </a:cubicBezTo>
                <a:cubicBezTo>
                  <a:pt x="275" y="382"/>
                  <a:pt x="291" y="346"/>
                  <a:pt x="311" y="316"/>
                </a:cubicBezTo>
                <a:cubicBezTo>
                  <a:pt x="330" y="289"/>
                  <a:pt x="354" y="265"/>
                  <a:pt x="382" y="249"/>
                </a:cubicBezTo>
                <a:cubicBezTo>
                  <a:pt x="409" y="234"/>
                  <a:pt x="439" y="226"/>
                  <a:pt x="474" y="226"/>
                </a:cubicBezTo>
                <a:close/>
                <a:moveTo>
                  <a:pt x="474" y="1"/>
                </a:moveTo>
                <a:cubicBezTo>
                  <a:pt x="405" y="1"/>
                  <a:pt x="342" y="15"/>
                  <a:pt x="285" y="42"/>
                </a:cubicBezTo>
                <a:cubicBezTo>
                  <a:pt x="228" y="70"/>
                  <a:pt x="178" y="109"/>
                  <a:pt x="137" y="159"/>
                </a:cubicBezTo>
                <a:cubicBezTo>
                  <a:pt x="94" y="208"/>
                  <a:pt x="62" y="267"/>
                  <a:pt x="38" y="334"/>
                </a:cubicBezTo>
                <a:cubicBezTo>
                  <a:pt x="13" y="403"/>
                  <a:pt x="1" y="476"/>
                  <a:pt x="1" y="557"/>
                </a:cubicBezTo>
                <a:cubicBezTo>
                  <a:pt x="1" y="638"/>
                  <a:pt x="13" y="713"/>
                  <a:pt x="38" y="780"/>
                </a:cubicBezTo>
                <a:cubicBezTo>
                  <a:pt x="62" y="847"/>
                  <a:pt x="94" y="906"/>
                  <a:pt x="137" y="956"/>
                </a:cubicBezTo>
                <a:cubicBezTo>
                  <a:pt x="178" y="1005"/>
                  <a:pt x="228" y="1045"/>
                  <a:pt x="285" y="1072"/>
                </a:cubicBezTo>
                <a:cubicBezTo>
                  <a:pt x="342" y="1100"/>
                  <a:pt x="405" y="1114"/>
                  <a:pt x="474" y="1114"/>
                </a:cubicBezTo>
                <a:cubicBezTo>
                  <a:pt x="542" y="1114"/>
                  <a:pt x="605" y="1100"/>
                  <a:pt x="662" y="1072"/>
                </a:cubicBezTo>
                <a:cubicBezTo>
                  <a:pt x="721" y="1045"/>
                  <a:pt x="770" y="1005"/>
                  <a:pt x="812" y="956"/>
                </a:cubicBezTo>
                <a:cubicBezTo>
                  <a:pt x="855" y="906"/>
                  <a:pt x="887" y="847"/>
                  <a:pt x="910" y="780"/>
                </a:cubicBezTo>
                <a:cubicBezTo>
                  <a:pt x="936" y="713"/>
                  <a:pt x="948" y="638"/>
                  <a:pt x="948" y="557"/>
                </a:cubicBezTo>
                <a:cubicBezTo>
                  <a:pt x="948" y="476"/>
                  <a:pt x="936" y="403"/>
                  <a:pt x="910" y="334"/>
                </a:cubicBezTo>
                <a:cubicBezTo>
                  <a:pt x="887" y="267"/>
                  <a:pt x="855" y="208"/>
                  <a:pt x="812" y="159"/>
                </a:cubicBezTo>
                <a:cubicBezTo>
                  <a:pt x="770" y="109"/>
                  <a:pt x="721" y="70"/>
                  <a:pt x="662" y="42"/>
                </a:cubicBezTo>
                <a:cubicBezTo>
                  <a:pt x="605" y="15"/>
                  <a:pt x="542" y="1"/>
                  <a:pt x="474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30"/>
          <p:cNvSpPr/>
          <p:nvPr/>
        </p:nvSpPr>
        <p:spPr>
          <a:xfrm>
            <a:off x="4140782" y="2160563"/>
            <a:ext cx="92071" cy="123153"/>
          </a:xfrm>
          <a:custGeom>
            <a:avLst/>
            <a:gdLst/>
            <a:ahLst/>
            <a:cxnLst/>
            <a:rect l="l" t="t" r="r" b="b"/>
            <a:pathLst>
              <a:path w="782" h="1046" extrusionOk="0">
                <a:moveTo>
                  <a:pt x="298" y="0"/>
                </a:moveTo>
                <a:cubicBezTo>
                  <a:pt x="292" y="12"/>
                  <a:pt x="276" y="26"/>
                  <a:pt x="255" y="46"/>
                </a:cubicBezTo>
                <a:cubicBezTo>
                  <a:pt x="231" y="63"/>
                  <a:pt x="205" y="83"/>
                  <a:pt x="176" y="103"/>
                </a:cubicBezTo>
                <a:cubicBezTo>
                  <a:pt x="144" y="123"/>
                  <a:pt x="113" y="138"/>
                  <a:pt x="81" y="154"/>
                </a:cubicBezTo>
                <a:cubicBezTo>
                  <a:pt x="49" y="168"/>
                  <a:pt x="22" y="174"/>
                  <a:pt x="0" y="174"/>
                </a:cubicBezTo>
                <a:lnTo>
                  <a:pt x="0" y="403"/>
                </a:lnTo>
                <a:cubicBezTo>
                  <a:pt x="24" y="403"/>
                  <a:pt x="51" y="399"/>
                  <a:pt x="81" y="391"/>
                </a:cubicBezTo>
                <a:cubicBezTo>
                  <a:pt x="111" y="381"/>
                  <a:pt x="140" y="371"/>
                  <a:pt x="168" y="357"/>
                </a:cubicBezTo>
                <a:cubicBezTo>
                  <a:pt x="195" y="344"/>
                  <a:pt x="221" y="330"/>
                  <a:pt x="245" y="314"/>
                </a:cubicBezTo>
                <a:cubicBezTo>
                  <a:pt x="268" y="298"/>
                  <a:pt x="286" y="284"/>
                  <a:pt x="298" y="269"/>
                </a:cubicBezTo>
                <a:lnTo>
                  <a:pt x="298" y="825"/>
                </a:lnTo>
                <a:lnTo>
                  <a:pt x="38" y="825"/>
                </a:lnTo>
                <a:lnTo>
                  <a:pt x="38" y="1046"/>
                </a:lnTo>
                <a:lnTo>
                  <a:pt x="781" y="1046"/>
                </a:lnTo>
                <a:lnTo>
                  <a:pt x="781" y="825"/>
                </a:lnTo>
                <a:lnTo>
                  <a:pt x="549" y="825"/>
                </a:lnTo>
                <a:lnTo>
                  <a:pt x="54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30"/>
          <p:cNvSpPr/>
          <p:nvPr/>
        </p:nvSpPr>
        <p:spPr>
          <a:xfrm>
            <a:off x="4247334" y="2160563"/>
            <a:ext cx="92188" cy="123153"/>
          </a:xfrm>
          <a:custGeom>
            <a:avLst/>
            <a:gdLst/>
            <a:ahLst/>
            <a:cxnLst/>
            <a:rect l="l" t="t" r="r" b="b"/>
            <a:pathLst>
              <a:path w="783" h="1046" extrusionOk="0">
                <a:moveTo>
                  <a:pt x="297" y="0"/>
                </a:moveTo>
                <a:cubicBezTo>
                  <a:pt x="291" y="12"/>
                  <a:pt x="277" y="26"/>
                  <a:pt x="255" y="46"/>
                </a:cubicBezTo>
                <a:cubicBezTo>
                  <a:pt x="232" y="63"/>
                  <a:pt x="206" y="83"/>
                  <a:pt x="174" y="103"/>
                </a:cubicBezTo>
                <a:cubicBezTo>
                  <a:pt x="145" y="123"/>
                  <a:pt x="113" y="138"/>
                  <a:pt x="82" y="154"/>
                </a:cubicBezTo>
                <a:cubicBezTo>
                  <a:pt x="50" y="168"/>
                  <a:pt x="22" y="174"/>
                  <a:pt x="1" y="174"/>
                </a:cubicBezTo>
                <a:lnTo>
                  <a:pt x="1" y="403"/>
                </a:lnTo>
                <a:cubicBezTo>
                  <a:pt x="24" y="403"/>
                  <a:pt x="50" y="399"/>
                  <a:pt x="80" y="391"/>
                </a:cubicBezTo>
                <a:cubicBezTo>
                  <a:pt x="109" y="381"/>
                  <a:pt x="139" y="371"/>
                  <a:pt x="166" y="357"/>
                </a:cubicBezTo>
                <a:cubicBezTo>
                  <a:pt x="196" y="344"/>
                  <a:pt x="222" y="330"/>
                  <a:pt x="245" y="314"/>
                </a:cubicBezTo>
                <a:cubicBezTo>
                  <a:pt x="269" y="298"/>
                  <a:pt x="287" y="284"/>
                  <a:pt x="297" y="269"/>
                </a:cubicBezTo>
                <a:lnTo>
                  <a:pt x="297" y="825"/>
                </a:lnTo>
                <a:lnTo>
                  <a:pt x="38" y="825"/>
                </a:lnTo>
                <a:lnTo>
                  <a:pt x="38" y="1046"/>
                </a:lnTo>
                <a:lnTo>
                  <a:pt x="782" y="1046"/>
                </a:lnTo>
                <a:lnTo>
                  <a:pt x="782" y="825"/>
                </a:lnTo>
                <a:lnTo>
                  <a:pt x="549" y="825"/>
                </a:lnTo>
                <a:lnTo>
                  <a:pt x="549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30"/>
          <p:cNvSpPr/>
          <p:nvPr/>
        </p:nvSpPr>
        <p:spPr>
          <a:xfrm>
            <a:off x="4470327" y="2068022"/>
            <a:ext cx="92188" cy="123271"/>
          </a:xfrm>
          <a:custGeom>
            <a:avLst/>
            <a:gdLst/>
            <a:ahLst/>
            <a:cxnLst/>
            <a:rect l="l" t="t" r="r" b="b"/>
            <a:pathLst>
              <a:path w="783" h="1047" extrusionOk="0">
                <a:moveTo>
                  <a:pt x="299" y="1"/>
                </a:moveTo>
                <a:cubicBezTo>
                  <a:pt x="293" y="13"/>
                  <a:pt x="279" y="27"/>
                  <a:pt x="255" y="46"/>
                </a:cubicBezTo>
                <a:cubicBezTo>
                  <a:pt x="234" y="64"/>
                  <a:pt x="206" y="84"/>
                  <a:pt x="177" y="104"/>
                </a:cubicBezTo>
                <a:cubicBezTo>
                  <a:pt x="145" y="123"/>
                  <a:pt x="113" y="139"/>
                  <a:pt x="82" y="153"/>
                </a:cubicBezTo>
                <a:cubicBezTo>
                  <a:pt x="50" y="169"/>
                  <a:pt x="25" y="175"/>
                  <a:pt x="1" y="175"/>
                </a:cubicBezTo>
                <a:lnTo>
                  <a:pt x="1" y="403"/>
                </a:lnTo>
                <a:cubicBezTo>
                  <a:pt x="25" y="403"/>
                  <a:pt x="52" y="400"/>
                  <a:pt x="82" y="392"/>
                </a:cubicBezTo>
                <a:cubicBezTo>
                  <a:pt x="111" y="382"/>
                  <a:pt x="141" y="372"/>
                  <a:pt x="169" y="358"/>
                </a:cubicBezTo>
                <a:cubicBezTo>
                  <a:pt x="196" y="344"/>
                  <a:pt x="222" y="330"/>
                  <a:pt x="246" y="315"/>
                </a:cubicBezTo>
                <a:cubicBezTo>
                  <a:pt x="271" y="299"/>
                  <a:pt x="287" y="285"/>
                  <a:pt x="299" y="269"/>
                </a:cubicBezTo>
                <a:lnTo>
                  <a:pt x="299" y="826"/>
                </a:lnTo>
                <a:lnTo>
                  <a:pt x="38" y="826"/>
                </a:lnTo>
                <a:lnTo>
                  <a:pt x="38" y="1047"/>
                </a:lnTo>
                <a:lnTo>
                  <a:pt x="782" y="1047"/>
                </a:lnTo>
                <a:lnTo>
                  <a:pt x="782" y="826"/>
                </a:lnTo>
                <a:lnTo>
                  <a:pt x="549" y="826"/>
                </a:lnTo>
                <a:lnTo>
                  <a:pt x="549" y="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30"/>
          <p:cNvSpPr/>
          <p:nvPr/>
        </p:nvSpPr>
        <p:spPr>
          <a:xfrm>
            <a:off x="4575820" y="2065785"/>
            <a:ext cx="104198" cy="125508"/>
          </a:xfrm>
          <a:custGeom>
            <a:avLst/>
            <a:gdLst/>
            <a:ahLst/>
            <a:cxnLst/>
            <a:rect l="l" t="t" r="r" b="b"/>
            <a:pathLst>
              <a:path w="885" h="1066" extrusionOk="0">
                <a:moveTo>
                  <a:pt x="470" y="0"/>
                </a:moveTo>
                <a:cubicBezTo>
                  <a:pt x="415" y="0"/>
                  <a:pt x="362" y="6"/>
                  <a:pt x="314" y="18"/>
                </a:cubicBezTo>
                <a:cubicBezTo>
                  <a:pt x="267" y="30"/>
                  <a:pt x="222" y="44"/>
                  <a:pt x="182" y="61"/>
                </a:cubicBezTo>
                <a:cubicBezTo>
                  <a:pt x="143" y="79"/>
                  <a:pt x="109" y="99"/>
                  <a:pt x="80" y="119"/>
                </a:cubicBezTo>
                <a:cubicBezTo>
                  <a:pt x="50" y="138"/>
                  <a:pt x="26" y="158"/>
                  <a:pt x="11" y="174"/>
                </a:cubicBezTo>
                <a:lnTo>
                  <a:pt x="168" y="355"/>
                </a:lnTo>
                <a:cubicBezTo>
                  <a:pt x="184" y="338"/>
                  <a:pt x="200" y="320"/>
                  <a:pt x="218" y="304"/>
                </a:cubicBezTo>
                <a:cubicBezTo>
                  <a:pt x="236" y="286"/>
                  <a:pt x="255" y="273"/>
                  <a:pt x="277" y="259"/>
                </a:cubicBezTo>
                <a:cubicBezTo>
                  <a:pt x="297" y="245"/>
                  <a:pt x="320" y="235"/>
                  <a:pt x="344" y="227"/>
                </a:cubicBezTo>
                <a:cubicBezTo>
                  <a:pt x="370" y="219"/>
                  <a:pt x="397" y="215"/>
                  <a:pt x="425" y="215"/>
                </a:cubicBezTo>
                <a:cubicBezTo>
                  <a:pt x="480" y="215"/>
                  <a:pt x="524" y="229"/>
                  <a:pt x="553" y="255"/>
                </a:cubicBezTo>
                <a:cubicBezTo>
                  <a:pt x="581" y="280"/>
                  <a:pt x="597" y="312"/>
                  <a:pt x="597" y="349"/>
                </a:cubicBezTo>
                <a:cubicBezTo>
                  <a:pt x="597" y="371"/>
                  <a:pt x="589" y="393"/>
                  <a:pt x="577" y="411"/>
                </a:cubicBezTo>
                <a:cubicBezTo>
                  <a:pt x="563" y="428"/>
                  <a:pt x="543" y="446"/>
                  <a:pt x="518" y="462"/>
                </a:cubicBezTo>
                <a:cubicBezTo>
                  <a:pt x="492" y="480"/>
                  <a:pt x="460" y="499"/>
                  <a:pt x="421" y="519"/>
                </a:cubicBezTo>
                <a:cubicBezTo>
                  <a:pt x="384" y="539"/>
                  <a:pt x="338" y="563"/>
                  <a:pt x="289" y="590"/>
                </a:cubicBezTo>
                <a:cubicBezTo>
                  <a:pt x="232" y="622"/>
                  <a:pt x="184" y="653"/>
                  <a:pt x="147" y="687"/>
                </a:cubicBezTo>
                <a:cubicBezTo>
                  <a:pt x="109" y="718"/>
                  <a:pt x="80" y="754"/>
                  <a:pt x="58" y="793"/>
                </a:cubicBezTo>
                <a:cubicBezTo>
                  <a:pt x="36" y="831"/>
                  <a:pt x="22" y="872"/>
                  <a:pt x="13" y="916"/>
                </a:cubicBezTo>
                <a:cubicBezTo>
                  <a:pt x="5" y="961"/>
                  <a:pt x="1" y="1010"/>
                  <a:pt x="1" y="1066"/>
                </a:cubicBezTo>
                <a:lnTo>
                  <a:pt x="885" y="1066"/>
                </a:lnTo>
                <a:lnTo>
                  <a:pt x="885" y="843"/>
                </a:lnTo>
                <a:lnTo>
                  <a:pt x="328" y="843"/>
                </a:lnTo>
                <a:cubicBezTo>
                  <a:pt x="340" y="823"/>
                  <a:pt x="358" y="803"/>
                  <a:pt x="382" y="784"/>
                </a:cubicBezTo>
                <a:cubicBezTo>
                  <a:pt x="405" y="764"/>
                  <a:pt x="431" y="744"/>
                  <a:pt x="458" y="724"/>
                </a:cubicBezTo>
                <a:cubicBezTo>
                  <a:pt x="484" y="707"/>
                  <a:pt x="514" y="689"/>
                  <a:pt x="541" y="673"/>
                </a:cubicBezTo>
                <a:cubicBezTo>
                  <a:pt x="569" y="657"/>
                  <a:pt x="595" y="643"/>
                  <a:pt x="616" y="632"/>
                </a:cubicBezTo>
                <a:cubicBezTo>
                  <a:pt x="644" y="616"/>
                  <a:pt x="672" y="600"/>
                  <a:pt x="699" y="580"/>
                </a:cubicBezTo>
                <a:cubicBezTo>
                  <a:pt x="729" y="561"/>
                  <a:pt x="754" y="539"/>
                  <a:pt x="780" y="513"/>
                </a:cubicBezTo>
                <a:cubicBezTo>
                  <a:pt x="804" y="488"/>
                  <a:pt x="824" y="458"/>
                  <a:pt x="839" y="426"/>
                </a:cubicBezTo>
                <a:cubicBezTo>
                  <a:pt x="855" y="393"/>
                  <a:pt x="863" y="355"/>
                  <a:pt x="863" y="312"/>
                </a:cubicBezTo>
                <a:cubicBezTo>
                  <a:pt x="863" y="267"/>
                  <a:pt x="855" y="225"/>
                  <a:pt x="837" y="186"/>
                </a:cubicBezTo>
                <a:cubicBezTo>
                  <a:pt x="820" y="148"/>
                  <a:pt x="794" y="115"/>
                  <a:pt x="760" y="87"/>
                </a:cubicBezTo>
                <a:cubicBezTo>
                  <a:pt x="727" y="59"/>
                  <a:pt x="685" y="40"/>
                  <a:pt x="636" y="24"/>
                </a:cubicBezTo>
                <a:cubicBezTo>
                  <a:pt x="587" y="8"/>
                  <a:pt x="531" y="0"/>
                  <a:pt x="47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30"/>
          <p:cNvSpPr/>
          <p:nvPr/>
        </p:nvSpPr>
        <p:spPr>
          <a:xfrm>
            <a:off x="4380023" y="2823656"/>
            <a:ext cx="780835" cy="80532"/>
          </a:xfrm>
          <a:custGeom>
            <a:avLst/>
            <a:gdLst/>
            <a:ahLst/>
            <a:cxnLst/>
            <a:rect l="l" t="t" r="r" b="b"/>
            <a:pathLst>
              <a:path w="6632" h="684" extrusionOk="0">
                <a:moveTo>
                  <a:pt x="6095" y="0"/>
                </a:moveTo>
                <a:cubicBezTo>
                  <a:pt x="6043" y="0"/>
                  <a:pt x="5997" y="41"/>
                  <a:pt x="5997" y="98"/>
                </a:cubicBezTo>
                <a:lnTo>
                  <a:pt x="5995" y="222"/>
                </a:lnTo>
                <a:lnTo>
                  <a:pt x="121" y="222"/>
                </a:lnTo>
                <a:cubicBezTo>
                  <a:pt x="54" y="222"/>
                  <a:pt x="0" y="278"/>
                  <a:pt x="0" y="345"/>
                </a:cubicBezTo>
                <a:cubicBezTo>
                  <a:pt x="0" y="410"/>
                  <a:pt x="54" y="465"/>
                  <a:pt x="121" y="465"/>
                </a:cubicBezTo>
                <a:lnTo>
                  <a:pt x="5993" y="465"/>
                </a:lnTo>
                <a:lnTo>
                  <a:pt x="5991" y="584"/>
                </a:lnTo>
                <a:cubicBezTo>
                  <a:pt x="5989" y="642"/>
                  <a:pt x="6037" y="683"/>
                  <a:pt x="6089" y="683"/>
                </a:cubicBezTo>
                <a:cubicBezTo>
                  <a:pt x="6106" y="683"/>
                  <a:pt x="6123" y="679"/>
                  <a:pt x="6139" y="670"/>
                </a:cubicBezTo>
                <a:lnTo>
                  <a:pt x="6567" y="424"/>
                </a:lnTo>
                <a:cubicBezTo>
                  <a:pt x="6632" y="386"/>
                  <a:pt x="6632" y="290"/>
                  <a:pt x="6565" y="252"/>
                </a:cubicBezTo>
                <a:lnTo>
                  <a:pt x="6145" y="13"/>
                </a:lnTo>
                <a:cubicBezTo>
                  <a:pt x="6129" y="4"/>
                  <a:pt x="6112" y="0"/>
                  <a:pt x="6095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30"/>
          <p:cNvSpPr/>
          <p:nvPr/>
        </p:nvSpPr>
        <p:spPr>
          <a:xfrm>
            <a:off x="4534258" y="2439364"/>
            <a:ext cx="153176" cy="564080"/>
          </a:xfrm>
          <a:custGeom>
            <a:avLst/>
            <a:gdLst/>
            <a:ahLst/>
            <a:cxnLst/>
            <a:rect l="l" t="t" r="r" b="b"/>
            <a:pathLst>
              <a:path w="1301" h="4791" extrusionOk="0">
                <a:moveTo>
                  <a:pt x="1027" y="0"/>
                </a:moveTo>
                <a:cubicBezTo>
                  <a:pt x="999" y="0"/>
                  <a:pt x="972" y="11"/>
                  <a:pt x="952" y="36"/>
                </a:cubicBezTo>
                <a:lnTo>
                  <a:pt x="636" y="403"/>
                </a:lnTo>
                <a:cubicBezTo>
                  <a:pt x="587" y="460"/>
                  <a:pt x="616" y="549"/>
                  <a:pt x="691" y="564"/>
                </a:cubicBezTo>
                <a:lnTo>
                  <a:pt x="813" y="590"/>
                </a:lnTo>
                <a:lnTo>
                  <a:pt x="14" y="4647"/>
                </a:lnTo>
                <a:cubicBezTo>
                  <a:pt x="1" y="4712"/>
                  <a:pt x="44" y="4775"/>
                  <a:pt x="109" y="4789"/>
                </a:cubicBezTo>
                <a:cubicBezTo>
                  <a:pt x="117" y="4790"/>
                  <a:pt x="124" y="4791"/>
                  <a:pt x="131" y="4791"/>
                </a:cubicBezTo>
                <a:cubicBezTo>
                  <a:pt x="188" y="4791"/>
                  <a:pt x="239" y="4752"/>
                  <a:pt x="251" y="4694"/>
                </a:cubicBezTo>
                <a:lnTo>
                  <a:pt x="1048" y="637"/>
                </a:lnTo>
                <a:lnTo>
                  <a:pt x="1165" y="663"/>
                </a:lnTo>
                <a:cubicBezTo>
                  <a:pt x="1172" y="664"/>
                  <a:pt x="1179" y="665"/>
                  <a:pt x="1185" y="665"/>
                </a:cubicBezTo>
                <a:cubicBezTo>
                  <a:pt x="1251" y="665"/>
                  <a:pt x="1301" y="599"/>
                  <a:pt x="1279" y="535"/>
                </a:cubicBezTo>
                <a:lnTo>
                  <a:pt x="1119" y="67"/>
                </a:lnTo>
                <a:cubicBezTo>
                  <a:pt x="1105" y="24"/>
                  <a:pt x="1066" y="0"/>
                  <a:pt x="1027" y="0"/>
                </a:cubicBezTo>
                <a:close/>
              </a:path>
            </a:pathLst>
          </a:cu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30"/>
          <p:cNvSpPr/>
          <p:nvPr/>
        </p:nvSpPr>
        <p:spPr>
          <a:xfrm>
            <a:off x="4514479" y="2802111"/>
            <a:ext cx="120445" cy="120563"/>
          </a:xfrm>
          <a:custGeom>
            <a:avLst/>
            <a:gdLst/>
            <a:ahLst/>
            <a:cxnLst/>
            <a:rect l="l" t="t" r="r" b="b"/>
            <a:pathLst>
              <a:path w="1023" h="1024" extrusionOk="0">
                <a:moveTo>
                  <a:pt x="512" y="1"/>
                </a:moveTo>
                <a:cubicBezTo>
                  <a:pt x="230" y="1"/>
                  <a:pt x="1" y="230"/>
                  <a:pt x="1" y="512"/>
                </a:cubicBezTo>
                <a:cubicBezTo>
                  <a:pt x="1" y="794"/>
                  <a:pt x="230" y="1023"/>
                  <a:pt x="512" y="1023"/>
                </a:cubicBezTo>
                <a:cubicBezTo>
                  <a:pt x="794" y="1023"/>
                  <a:pt x="1023" y="794"/>
                  <a:pt x="1023" y="512"/>
                </a:cubicBezTo>
                <a:cubicBezTo>
                  <a:pt x="1023" y="230"/>
                  <a:pt x="794" y="1"/>
                  <a:pt x="5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30"/>
          <p:cNvSpPr txBox="1"/>
          <p:nvPr/>
        </p:nvSpPr>
        <p:spPr>
          <a:xfrm>
            <a:off x="2381573" y="1464739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36" name="Google Shape;1336;p30"/>
          <p:cNvSpPr txBox="1"/>
          <p:nvPr/>
        </p:nvSpPr>
        <p:spPr>
          <a:xfrm>
            <a:off x="6458373" y="1464739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37" name="Google Shape;1337;p30"/>
          <p:cNvSpPr txBox="1"/>
          <p:nvPr/>
        </p:nvSpPr>
        <p:spPr>
          <a:xfrm>
            <a:off x="2397497" y="3974801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38" name="Google Shape;1338;p30"/>
          <p:cNvSpPr txBox="1"/>
          <p:nvPr/>
        </p:nvSpPr>
        <p:spPr>
          <a:xfrm>
            <a:off x="6442449" y="3966839"/>
            <a:ext cx="3015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1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1344" name="Google Shape;1344;p31"/>
          <p:cNvSpPr/>
          <p:nvPr/>
        </p:nvSpPr>
        <p:spPr>
          <a:xfrm>
            <a:off x="7377925" y="2677400"/>
            <a:ext cx="18475" cy="265776"/>
          </a:xfrm>
          <a:custGeom>
            <a:avLst/>
            <a:gdLst/>
            <a:ahLst/>
            <a:cxnLst/>
            <a:rect l="l" t="t" r="r" b="b"/>
            <a:pathLst>
              <a:path w="551" h="6853" extrusionOk="0">
                <a:moveTo>
                  <a:pt x="276" y="1"/>
                </a:moveTo>
                <a:cubicBezTo>
                  <a:pt x="138" y="1"/>
                  <a:pt x="1" y="94"/>
                  <a:pt x="1" y="280"/>
                </a:cubicBezTo>
                <a:lnTo>
                  <a:pt x="1" y="6577"/>
                </a:lnTo>
                <a:cubicBezTo>
                  <a:pt x="1" y="6727"/>
                  <a:pt x="125" y="6852"/>
                  <a:pt x="276" y="6852"/>
                </a:cubicBezTo>
                <a:cubicBezTo>
                  <a:pt x="281" y="6852"/>
                  <a:pt x="286" y="6852"/>
                  <a:pt x="291" y="6852"/>
                </a:cubicBezTo>
                <a:cubicBezTo>
                  <a:pt x="435" y="6852"/>
                  <a:pt x="551" y="6731"/>
                  <a:pt x="551" y="6577"/>
                </a:cubicBezTo>
                <a:lnTo>
                  <a:pt x="551" y="280"/>
                </a:lnTo>
                <a:cubicBezTo>
                  <a:pt x="551" y="94"/>
                  <a:pt x="413" y="1"/>
                  <a:pt x="276" y="1"/>
                </a:cubicBezTo>
                <a:close/>
              </a:path>
            </a:pathLst>
          </a:custGeom>
          <a:solidFill>
            <a:schemeClr val="accent5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5" name="Google Shape;1345;p31"/>
          <p:cNvSpPr/>
          <p:nvPr/>
        </p:nvSpPr>
        <p:spPr>
          <a:xfrm>
            <a:off x="721500" y="2900725"/>
            <a:ext cx="7701000" cy="237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7000">
                <a:schemeClr val="accent2"/>
              </a:gs>
              <a:gs pos="37000">
                <a:schemeClr val="accent3"/>
              </a:gs>
              <a:gs pos="60000">
                <a:schemeClr val="accent4"/>
              </a:gs>
              <a:gs pos="84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6" name="Google Shape;1346;p31"/>
          <p:cNvSpPr/>
          <p:nvPr/>
        </p:nvSpPr>
        <p:spPr>
          <a:xfrm>
            <a:off x="859232" y="3260050"/>
            <a:ext cx="7431414" cy="79499"/>
          </a:xfrm>
          <a:custGeom>
            <a:avLst/>
            <a:gdLst/>
            <a:ahLst/>
            <a:cxnLst/>
            <a:rect l="l" t="t" r="r" b="b"/>
            <a:pathLst>
              <a:path w="180879" h="1935" extrusionOk="0">
                <a:moveTo>
                  <a:pt x="1" y="1"/>
                </a:moveTo>
                <a:lnTo>
                  <a:pt x="1" y="329"/>
                </a:lnTo>
                <a:lnTo>
                  <a:pt x="20044" y="329"/>
                </a:lnTo>
                <a:lnTo>
                  <a:pt x="20771" y="1934"/>
                </a:lnTo>
                <a:lnTo>
                  <a:pt x="21508" y="329"/>
                </a:lnTo>
                <a:lnTo>
                  <a:pt x="66206" y="329"/>
                </a:lnTo>
                <a:lnTo>
                  <a:pt x="66933" y="1934"/>
                </a:lnTo>
                <a:lnTo>
                  <a:pt x="67669" y="329"/>
                </a:lnTo>
                <a:lnTo>
                  <a:pt x="113068" y="329"/>
                </a:lnTo>
                <a:lnTo>
                  <a:pt x="113795" y="1934"/>
                </a:lnTo>
                <a:lnTo>
                  <a:pt x="114531" y="329"/>
                </a:lnTo>
                <a:lnTo>
                  <a:pt x="158503" y="329"/>
                </a:lnTo>
                <a:lnTo>
                  <a:pt x="159230" y="1934"/>
                </a:lnTo>
                <a:lnTo>
                  <a:pt x="159957" y="329"/>
                </a:lnTo>
                <a:lnTo>
                  <a:pt x="180878" y="329"/>
                </a:lnTo>
                <a:lnTo>
                  <a:pt x="180878" y="1"/>
                </a:lnTo>
                <a:lnTo>
                  <a:pt x="159744" y="1"/>
                </a:lnTo>
                <a:lnTo>
                  <a:pt x="159230" y="1136"/>
                </a:lnTo>
                <a:lnTo>
                  <a:pt x="158715" y="1"/>
                </a:lnTo>
                <a:lnTo>
                  <a:pt x="114310" y="1"/>
                </a:lnTo>
                <a:lnTo>
                  <a:pt x="113795" y="1136"/>
                </a:lnTo>
                <a:lnTo>
                  <a:pt x="113281" y="1"/>
                </a:lnTo>
                <a:lnTo>
                  <a:pt x="67456" y="1"/>
                </a:lnTo>
                <a:lnTo>
                  <a:pt x="66933" y="1136"/>
                </a:lnTo>
                <a:lnTo>
                  <a:pt x="66419" y="1"/>
                </a:lnTo>
                <a:lnTo>
                  <a:pt x="21295" y="1"/>
                </a:lnTo>
                <a:lnTo>
                  <a:pt x="20771" y="1136"/>
                </a:lnTo>
                <a:lnTo>
                  <a:pt x="20257" y="1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7" name="Google Shape;1347;p31"/>
          <p:cNvGrpSpPr/>
          <p:nvPr/>
        </p:nvGrpSpPr>
        <p:grpSpPr>
          <a:xfrm>
            <a:off x="1251695" y="1769129"/>
            <a:ext cx="955568" cy="1139358"/>
            <a:chOff x="1144930" y="1595425"/>
            <a:chExt cx="1169320" cy="1394052"/>
          </a:xfrm>
        </p:grpSpPr>
        <p:sp>
          <p:nvSpPr>
            <p:cNvPr id="1348" name="Google Shape;1348;p31"/>
            <p:cNvSpPr/>
            <p:nvPr/>
          </p:nvSpPr>
          <p:spPr>
            <a:xfrm>
              <a:off x="1144930" y="1595425"/>
              <a:ext cx="1169320" cy="1135302"/>
            </a:xfrm>
            <a:custGeom>
              <a:avLst/>
              <a:gdLst/>
              <a:ahLst/>
              <a:cxnLst/>
              <a:rect l="l" t="t" r="r" b="b"/>
              <a:pathLst>
                <a:path w="28461" h="27633" extrusionOk="0">
                  <a:moveTo>
                    <a:pt x="13811" y="1"/>
                  </a:moveTo>
                  <a:cubicBezTo>
                    <a:pt x="9504" y="1"/>
                    <a:pt x="5410" y="2025"/>
                    <a:pt x="2786" y="5497"/>
                  </a:cubicBezTo>
                  <a:cubicBezTo>
                    <a:pt x="2625" y="5715"/>
                    <a:pt x="2814" y="5948"/>
                    <a:pt x="3014" y="5948"/>
                  </a:cubicBezTo>
                  <a:cubicBezTo>
                    <a:pt x="3090" y="5948"/>
                    <a:pt x="3168" y="5914"/>
                    <a:pt x="3229" y="5834"/>
                  </a:cubicBezTo>
                  <a:cubicBezTo>
                    <a:pt x="5813" y="2408"/>
                    <a:pt x="9775" y="551"/>
                    <a:pt x="13825" y="551"/>
                  </a:cubicBezTo>
                  <a:cubicBezTo>
                    <a:pt x="15920" y="551"/>
                    <a:pt x="18038" y="1048"/>
                    <a:pt x="20000" y="2082"/>
                  </a:cubicBezTo>
                  <a:cubicBezTo>
                    <a:pt x="25756" y="5106"/>
                    <a:pt x="28461" y="11864"/>
                    <a:pt x="26394" y="18028"/>
                  </a:cubicBezTo>
                  <a:cubicBezTo>
                    <a:pt x="24559" y="23501"/>
                    <a:pt x="19444" y="27080"/>
                    <a:pt x="13832" y="27080"/>
                  </a:cubicBezTo>
                  <a:cubicBezTo>
                    <a:pt x="13124" y="27080"/>
                    <a:pt x="12408" y="27023"/>
                    <a:pt x="11690" y="26906"/>
                  </a:cubicBezTo>
                  <a:cubicBezTo>
                    <a:pt x="5269" y="25859"/>
                    <a:pt x="560" y="20316"/>
                    <a:pt x="560" y="13815"/>
                  </a:cubicBezTo>
                  <a:cubicBezTo>
                    <a:pt x="560" y="13629"/>
                    <a:pt x="420" y="13536"/>
                    <a:pt x="280" y="13536"/>
                  </a:cubicBezTo>
                  <a:cubicBezTo>
                    <a:pt x="141" y="13536"/>
                    <a:pt x="1" y="13629"/>
                    <a:pt x="1" y="13815"/>
                  </a:cubicBezTo>
                  <a:cubicBezTo>
                    <a:pt x="10" y="21442"/>
                    <a:pt x="6191" y="27624"/>
                    <a:pt x="13818" y="27633"/>
                  </a:cubicBezTo>
                  <a:cubicBezTo>
                    <a:pt x="18608" y="27633"/>
                    <a:pt x="23051" y="25158"/>
                    <a:pt x="25569" y="21088"/>
                  </a:cubicBezTo>
                  <a:cubicBezTo>
                    <a:pt x="28088" y="17017"/>
                    <a:pt x="28319" y="11935"/>
                    <a:pt x="26181" y="7652"/>
                  </a:cubicBezTo>
                  <a:cubicBezTo>
                    <a:pt x="24053" y="3368"/>
                    <a:pt x="19849" y="495"/>
                    <a:pt x="15087" y="60"/>
                  </a:cubicBezTo>
                  <a:cubicBezTo>
                    <a:pt x="14660" y="20"/>
                    <a:pt x="14234" y="1"/>
                    <a:pt x="1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1"/>
            <p:cNvSpPr/>
            <p:nvPr/>
          </p:nvSpPr>
          <p:spPr>
            <a:xfrm>
              <a:off x="1701363" y="2707962"/>
              <a:ext cx="23008" cy="281514"/>
            </a:xfrm>
            <a:custGeom>
              <a:avLst/>
              <a:gdLst/>
              <a:ahLst/>
              <a:cxnLst/>
              <a:rect l="l" t="t" r="r" b="b"/>
              <a:pathLst>
                <a:path w="560" h="6852" extrusionOk="0">
                  <a:moveTo>
                    <a:pt x="280" y="1"/>
                  </a:moveTo>
                  <a:cubicBezTo>
                    <a:pt x="140" y="1"/>
                    <a:pt x="0" y="94"/>
                    <a:pt x="0" y="280"/>
                  </a:cubicBezTo>
                  <a:lnTo>
                    <a:pt x="0" y="6577"/>
                  </a:lnTo>
                  <a:cubicBezTo>
                    <a:pt x="0" y="6727"/>
                    <a:pt x="125" y="6852"/>
                    <a:pt x="275" y="6852"/>
                  </a:cubicBezTo>
                  <a:cubicBezTo>
                    <a:pt x="426" y="6852"/>
                    <a:pt x="559" y="6727"/>
                    <a:pt x="559" y="6577"/>
                  </a:cubicBezTo>
                  <a:lnTo>
                    <a:pt x="559" y="280"/>
                  </a:lnTo>
                  <a:cubicBezTo>
                    <a:pt x="559" y="94"/>
                    <a:pt x="420" y="1"/>
                    <a:pt x="2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0" name="Google Shape;1350;p31"/>
          <p:cNvGrpSpPr/>
          <p:nvPr/>
        </p:nvGrpSpPr>
        <p:grpSpPr>
          <a:xfrm>
            <a:off x="3132453" y="1770809"/>
            <a:ext cx="953980" cy="1136013"/>
            <a:chOff x="3041928" y="1595425"/>
            <a:chExt cx="1168950" cy="1394052"/>
          </a:xfrm>
        </p:grpSpPr>
        <p:sp>
          <p:nvSpPr>
            <p:cNvPr id="1351" name="Google Shape;1351;p31"/>
            <p:cNvSpPr/>
            <p:nvPr/>
          </p:nvSpPr>
          <p:spPr>
            <a:xfrm>
              <a:off x="3041928" y="1595425"/>
              <a:ext cx="1168950" cy="1135302"/>
            </a:xfrm>
            <a:custGeom>
              <a:avLst/>
              <a:gdLst/>
              <a:ahLst/>
              <a:cxnLst/>
              <a:rect l="l" t="t" r="r" b="b"/>
              <a:pathLst>
                <a:path w="28452" h="27633" extrusionOk="0">
                  <a:moveTo>
                    <a:pt x="13802" y="1"/>
                  </a:moveTo>
                  <a:cubicBezTo>
                    <a:pt x="9495" y="1"/>
                    <a:pt x="5401" y="2025"/>
                    <a:pt x="2776" y="5497"/>
                  </a:cubicBezTo>
                  <a:cubicBezTo>
                    <a:pt x="2616" y="5715"/>
                    <a:pt x="2804" y="5948"/>
                    <a:pt x="3005" y="5948"/>
                  </a:cubicBezTo>
                  <a:cubicBezTo>
                    <a:pt x="3081" y="5948"/>
                    <a:pt x="3159" y="5914"/>
                    <a:pt x="3220" y="5834"/>
                  </a:cubicBezTo>
                  <a:cubicBezTo>
                    <a:pt x="5803" y="2408"/>
                    <a:pt x="9770" y="551"/>
                    <a:pt x="13819" y="551"/>
                  </a:cubicBezTo>
                  <a:cubicBezTo>
                    <a:pt x="15914" y="551"/>
                    <a:pt x="18031" y="1048"/>
                    <a:pt x="19991" y="2082"/>
                  </a:cubicBezTo>
                  <a:cubicBezTo>
                    <a:pt x="25746" y="5106"/>
                    <a:pt x="28451" y="11864"/>
                    <a:pt x="26385" y="18028"/>
                  </a:cubicBezTo>
                  <a:cubicBezTo>
                    <a:pt x="24550" y="23501"/>
                    <a:pt x="19435" y="27080"/>
                    <a:pt x="13822" y="27080"/>
                  </a:cubicBezTo>
                  <a:cubicBezTo>
                    <a:pt x="13114" y="27080"/>
                    <a:pt x="12399" y="27023"/>
                    <a:pt x="11681" y="26906"/>
                  </a:cubicBezTo>
                  <a:cubicBezTo>
                    <a:pt x="5260" y="25859"/>
                    <a:pt x="550" y="20316"/>
                    <a:pt x="550" y="13815"/>
                  </a:cubicBezTo>
                  <a:cubicBezTo>
                    <a:pt x="550" y="13629"/>
                    <a:pt x="413" y="13536"/>
                    <a:pt x="275" y="13536"/>
                  </a:cubicBezTo>
                  <a:cubicBezTo>
                    <a:pt x="138" y="13536"/>
                    <a:pt x="0" y="13629"/>
                    <a:pt x="0" y="13815"/>
                  </a:cubicBezTo>
                  <a:cubicBezTo>
                    <a:pt x="0" y="21442"/>
                    <a:pt x="6182" y="27624"/>
                    <a:pt x="13809" y="27633"/>
                  </a:cubicBezTo>
                  <a:cubicBezTo>
                    <a:pt x="18598" y="27633"/>
                    <a:pt x="23041" y="25158"/>
                    <a:pt x="25560" y="21088"/>
                  </a:cubicBezTo>
                  <a:cubicBezTo>
                    <a:pt x="28079" y="17017"/>
                    <a:pt x="28309" y="11935"/>
                    <a:pt x="26181" y="7652"/>
                  </a:cubicBezTo>
                  <a:cubicBezTo>
                    <a:pt x="24044" y="3368"/>
                    <a:pt x="19840" y="495"/>
                    <a:pt x="15077" y="60"/>
                  </a:cubicBezTo>
                  <a:cubicBezTo>
                    <a:pt x="14651" y="20"/>
                    <a:pt x="14225" y="1"/>
                    <a:pt x="138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1"/>
            <p:cNvSpPr/>
            <p:nvPr/>
          </p:nvSpPr>
          <p:spPr>
            <a:xfrm>
              <a:off x="3597991" y="2707962"/>
              <a:ext cx="22967" cy="281514"/>
            </a:xfrm>
            <a:custGeom>
              <a:avLst/>
              <a:gdLst/>
              <a:ahLst/>
              <a:cxnLst/>
              <a:rect l="l" t="t" r="r" b="b"/>
              <a:pathLst>
                <a:path w="559" h="6852" extrusionOk="0">
                  <a:moveTo>
                    <a:pt x="280" y="1"/>
                  </a:moveTo>
                  <a:cubicBezTo>
                    <a:pt x="140" y="1"/>
                    <a:pt x="0" y="94"/>
                    <a:pt x="0" y="280"/>
                  </a:cubicBezTo>
                  <a:lnTo>
                    <a:pt x="0" y="6577"/>
                  </a:lnTo>
                  <a:cubicBezTo>
                    <a:pt x="0" y="6727"/>
                    <a:pt x="124" y="6852"/>
                    <a:pt x="275" y="6852"/>
                  </a:cubicBezTo>
                  <a:cubicBezTo>
                    <a:pt x="435" y="6852"/>
                    <a:pt x="559" y="6727"/>
                    <a:pt x="559" y="6577"/>
                  </a:cubicBezTo>
                  <a:lnTo>
                    <a:pt x="559" y="280"/>
                  </a:lnTo>
                  <a:cubicBezTo>
                    <a:pt x="559" y="94"/>
                    <a:pt x="419" y="1"/>
                    <a:pt x="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3" name="Google Shape;1353;p31"/>
          <p:cNvGrpSpPr/>
          <p:nvPr/>
        </p:nvGrpSpPr>
        <p:grpSpPr>
          <a:xfrm>
            <a:off x="5057628" y="1770797"/>
            <a:ext cx="954048" cy="1136046"/>
            <a:chOff x="4966948" y="1595425"/>
            <a:chExt cx="1169320" cy="1394093"/>
          </a:xfrm>
        </p:grpSpPr>
        <p:sp>
          <p:nvSpPr>
            <p:cNvPr id="1354" name="Google Shape;1354;p31"/>
            <p:cNvSpPr/>
            <p:nvPr/>
          </p:nvSpPr>
          <p:spPr>
            <a:xfrm>
              <a:off x="4966948" y="1595425"/>
              <a:ext cx="1169320" cy="1135302"/>
            </a:xfrm>
            <a:custGeom>
              <a:avLst/>
              <a:gdLst/>
              <a:ahLst/>
              <a:cxnLst/>
              <a:rect l="l" t="t" r="r" b="b"/>
              <a:pathLst>
                <a:path w="28461" h="27633" extrusionOk="0">
                  <a:moveTo>
                    <a:pt x="13811" y="1"/>
                  </a:moveTo>
                  <a:cubicBezTo>
                    <a:pt x="9504" y="1"/>
                    <a:pt x="5410" y="2025"/>
                    <a:pt x="2786" y="5497"/>
                  </a:cubicBezTo>
                  <a:cubicBezTo>
                    <a:pt x="2625" y="5715"/>
                    <a:pt x="2814" y="5948"/>
                    <a:pt x="3014" y="5948"/>
                  </a:cubicBezTo>
                  <a:cubicBezTo>
                    <a:pt x="3090" y="5948"/>
                    <a:pt x="3168" y="5914"/>
                    <a:pt x="3229" y="5834"/>
                  </a:cubicBezTo>
                  <a:cubicBezTo>
                    <a:pt x="5813" y="2408"/>
                    <a:pt x="9779" y="551"/>
                    <a:pt x="13829" y="551"/>
                  </a:cubicBezTo>
                  <a:cubicBezTo>
                    <a:pt x="15924" y="551"/>
                    <a:pt x="18041" y="1048"/>
                    <a:pt x="20000" y="2082"/>
                  </a:cubicBezTo>
                  <a:cubicBezTo>
                    <a:pt x="25756" y="5115"/>
                    <a:pt x="28461" y="11864"/>
                    <a:pt x="26394" y="18028"/>
                  </a:cubicBezTo>
                  <a:cubicBezTo>
                    <a:pt x="24559" y="23509"/>
                    <a:pt x="19444" y="27089"/>
                    <a:pt x="13825" y="27089"/>
                  </a:cubicBezTo>
                  <a:cubicBezTo>
                    <a:pt x="13117" y="27089"/>
                    <a:pt x="12400" y="27032"/>
                    <a:pt x="11681" y="26914"/>
                  </a:cubicBezTo>
                  <a:cubicBezTo>
                    <a:pt x="5269" y="25868"/>
                    <a:pt x="551" y="20316"/>
                    <a:pt x="560" y="13815"/>
                  </a:cubicBezTo>
                  <a:cubicBezTo>
                    <a:pt x="560" y="13629"/>
                    <a:pt x="420" y="13536"/>
                    <a:pt x="280" y="13536"/>
                  </a:cubicBezTo>
                  <a:cubicBezTo>
                    <a:pt x="141" y="13536"/>
                    <a:pt x="1" y="13629"/>
                    <a:pt x="1" y="13815"/>
                  </a:cubicBezTo>
                  <a:cubicBezTo>
                    <a:pt x="10" y="21442"/>
                    <a:pt x="6191" y="27624"/>
                    <a:pt x="13818" y="27633"/>
                  </a:cubicBezTo>
                  <a:cubicBezTo>
                    <a:pt x="18607" y="27633"/>
                    <a:pt x="23051" y="25158"/>
                    <a:pt x="25569" y="21088"/>
                  </a:cubicBezTo>
                  <a:cubicBezTo>
                    <a:pt x="28088" y="17017"/>
                    <a:pt x="28319" y="11935"/>
                    <a:pt x="26181" y="7652"/>
                  </a:cubicBezTo>
                  <a:cubicBezTo>
                    <a:pt x="24053" y="3368"/>
                    <a:pt x="19849" y="495"/>
                    <a:pt x="15087" y="60"/>
                  </a:cubicBezTo>
                  <a:cubicBezTo>
                    <a:pt x="14660" y="20"/>
                    <a:pt x="14234" y="1"/>
                    <a:pt x="13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1"/>
            <p:cNvSpPr/>
            <p:nvPr/>
          </p:nvSpPr>
          <p:spPr>
            <a:xfrm>
              <a:off x="5523380" y="2707962"/>
              <a:ext cx="22638" cy="281556"/>
            </a:xfrm>
            <a:custGeom>
              <a:avLst/>
              <a:gdLst/>
              <a:ahLst/>
              <a:cxnLst/>
              <a:rect l="l" t="t" r="r" b="b"/>
              <a:pathLst>
                <a:path w="551" h="6853" extrusionOk="0">
                  <a:moveTo>
                    <a:pt x="275" y="1"/>
                  </a:moveTo>
                  <a:cubicBezTo>
                    <a:pt x="138" y="1"/>
                    <a:pt x="0" y="94"/>
                    <a:pt x="0" y="280"/>
                  </a:cubicBezTo>
                  <a:lnTo>
                    <a:pt x="0" y="6577"/>
                  </a:lnTo>
                  <a:cubicBezTo>
                    <a:pt x="0" y="6727"/>
                    <a:pt x="125" y="6852"/>
                    <a:pt x="275" y="6852"/>
                  </a:cubicBezTo>
                  <a:cubicBezTo>
                    <a:pt x="280" y="6852"/>
                    <a:pt x="286" y="6852"/>
                    <a:pt x="291" y="6852"/>
                  </a:cubicBezTo>
                  <a:cubicBezTo>
                    <a:pt x="434" y="6852"/>
                    <a:pt x="550" y="6731"/>
                    <a:pt x="550" y="6577"/>
                  </a:cubicBezTo>
                  <a:lnTo>
                    <a:pt x="550" y="280"/>
                  </a:lnTo>
                  <a:cubicBezTo>
                    <a:pt x="550" y="94"/>
                    <a:pt x="413" y="1"/>
                    <a:pt x="2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6" name="Google Shape;1356;p31"/>
          <p:cNvSpPr/>
          <p:nvPr/>
        </p:nvSpPr>
        <p:spPr>
          <a:xfrm>
            <a:off x="6923976" y="1770797"/>
            <a:ext cx="954084" cy="925153"/>
          </a:xfrm>
          <a:custGeom>
            <a:avLst/>
            <a:gdLst/>
            <a:ahLst/>
            <a:cxnLst/>
            <a:rect l="l" t="t" r="r" b="b"/>
            <a:pathLst>
              <a:path w="28461" h="27633" extrusionOk="0">
                <a:moveTo>
                  <a:pt x="13808" y="1"/>
                </a:moveTo>
                <a:cubicBezTo>
                  <a:pt x="9496" y="1"/>
                  <a:pt x="5409" y="2025"/>
                  <a:pt x="2785" y="5497"/>
                </a:cubicBezTo>
                <a:cubicBezTo>
                  <a:pt x="2624" y="5715"/>
                  <a:pt x="2813" y="5948"/>
                  <a:pt x="3014" y="5948"/>
                </a:cubicBezTo>
                <a:cubicBezTo>
                  <a:pt x="3090" y="5948"/>
                  <a:pt x="3168" y="5914"/>
                  <a:pt x="3229" y="5834"/>
                </a:cubicBezTo>
                <a:cubicBezTo>
                  <a:pt x="5812" y="2408"/>
                  <a:pt x="9775" y="551"/>
                  <a:pt x="13824" y="551"/>
                </a:cubicBezTo>
                <a:cubicBezTo>
                  <a:pt x="15919" y="551"/>
                  <a:pt x="18037" y="1048"/>
                  <a:pt x="19999" y="2082"/>
                </a:cubicBezTo>
                <a:cubicBezTo>
                  <a:pt x="25755" y="5115"/>
                  <a:pt x="28460" y="11864"/>
                  <a:pt x="26394" y="18028"/>
                </a:cubicBezTo>
                <a:cubicBezTo>
                  <a:pt x="24559" y="23509"/>
                  <a:pt x="19444" y="27089"/>
                  <a:pt x="13825" y="27089"/>
                </a:cubicBezTo>
                <a:cubicBezTo>
                  <a:pt x="13116" y="27089"/>
                  <a:pt x="12399" y="27032"/>
                  <a:pt x="11680" y="26914"/>
                </a:cubicBezTo>
                <a:cubicBezTo>
                  <a:pt x="5268" y="25868"/>
                  <a:pt x="550" y="20316"/>
                  <a:pt x="559" y="13815"/>
                </a:cubicBezTo>
                <a:cubicBezTo>
                  <a:pt x="559" y="13629"/>
                  <a:pt x="419" y="13536"/>
                  <a:pt x="280" y="13536"/>
                </a:cubicBezTo>
                <a:cubicBezTo>
                  <a:pt x="140" y="13536"/>
                  <a:pt x="0" y="13629"/>
                  <a:pt x="0" y="13815"/>
                </a:cubicBezTo>
                <a:cubicBezTo>
                  <a:pt x="9" y="21442"/>
                  <a:pt x="6191" y="27624"/>
                  <a:pt x="13818" y="27633"/>
                </a:cubicBezTo>
                <a:cubicBezTo>
                  <a:pt x="18598" y="27633"/>
                  <a:pt x="23050" y="25158"/>
                  <a:pt x="25569" y="21088"/>
                </a:cubicBezTo>
                <a:cubicBezTo>
                  <a:pt x="28088" y="17017"/>
                  <a:pt x="28318" y="11935"/>
                  <a:pt x="26181" y="7652"/>
                </a:cubicBezTo>
                <a:cubicBezTo>
                  <a:pt x="24052" y="3368"/>
                  <a:pt x="19849" y="495"/>
                  <a:pt x="15086" y="60"/>
                </a:cubicBezTo>
                <a:cubicBezTo>
                  <a:pt x="14659" y="20"/>
                  <a:pt x="14232" y="1"/>
                  <a:pt x="1380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31"/>
          <p:cNvSpPr/>
          <p:nvPr/>
        </p:nvSpPr>
        <p:spPr>
          <a:xfrm>
            <a:off x="1688930" y="2995334"/>
            <a:ext cx="47412" cy="47782"/>
          </a:xfrm>
          <a:custGeom>
            <a:avLst/>
            <a:gdLst/>
            <a:ahLst/>
            <a:cxnLst/>
            <a:rect l="l" t="t" r="r" b="b"/>
            <a:pathLst>
              <a:path w="1154" h="1163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7"/>
                  <a:pt x="258" y="1163"/>
                  <a:pt x="577" y="1163"/>
                </a:cubicBezTo>
                <a:cubicBezTo>
                  <a:pt x="897" y="1163"/>
                  <a:pt x="1154" y="897"/>
                  <a:pt x="1154" y="577"/>
                </a:cubicBezTo>
                <a:cubicBezTo>
                  <a:pt x="1154" y="258"/>
                  <a:pt x="897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31"/>
          <p:cNvSpPr/>
          <p:nvPr/>
        </p:nvSpPr>
        <p:spPr>
          <a:xfrm>
            <a:off x="3579333" y="2995334"/>
            <a:ext cx="47782" cy="47782"/>
          </a:xfrm>
          <a:custGeom>
            <a:avLst/>
            <a:gdLst/>
            <a:ahLst/>
            <a:cxnLst/>
            <a:rect l="l" t="t" r="r" b="b"/>
            <a:pathLst>
              <a:path w="1163" h="1163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7"/>
                  <a:pt x="258" y="1163"/>
                  <a:pt x="577" y="1163"/>
                </a:cubicBezTo>
                <a:cubicBezTo>
                  <a:pt x="896" y="1163"/>
                  <a:pt x="1162" y="897"/>
                  <a:pt x="1162" y="577"/>
                </a:cubicBezTo>
                <a:cubicBezTo>
                  <a:pt x="1162" y="258"/>
                  <a:pt x="896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31"/>
          <p:cNvSpPr/>
          <p:nvPr/>
        </p:nvSpPr>
        <p:spPr>
          <a:xfrm>
            <a:off x="5510947" y="2995334"/>
            <a:ext cx="47412" cy="47782"/>
          </a:xfrm>
          <a:custGeom>
            <a:avLst/>
            <a:gdLst/>
            <a:ahLst/>
            <a:cxnLst/>
            <a:rect l="l" t="t" r="r" b="b"/>
            <a:pathLst>
              <a:path w="1154" h="1163" extrusionOk="0">
                <a:moveTo>
                  <a:pt x="577" y="1"/>
                </a:moveTo>
                <a:cubicBezTo>
                  <a:pt x="258" y="1"/>
                  <a:pt x="1" y="258"/>
                  <a:pt x="1" y="577"/>
                </a:cubicBezTo>
                <a:cubicBezTo>
                  <a:pt x="1" y="897"/>
                  <a:pt x="258" y="1163"/>
                  <a:pt x="577" y="1163"/>
                </a:cubicBezTo>
                <a:cubicBezTo>
                  <a:pt x="897" y="1163"/>
                  <a:pt x="1154" y="897"/>
                  <a:pt x="1154" y="577"/>
                </a:cubicBezTo>
                <a:cubicBezTo>
                  <a:pt x="1154" y="258"/>
                  <a:pt x="897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31"/>
          <p:cNvSpPr/>
          <p:nvPr/>
        </p:nvSpPr>
        <p:spPr>
          <a:xfrm>
            <a:off x="7377706" y="2995334"/>
            <a:ext cx="47412" cy="47782"/>
          </a:xfrm>
          <a:custGeom>
            <a:avLst/>
            <a:gdLst/>
            <a:ahLst/>
            <a:cxnLst/>
            <a:rect l="l" t="t" r="r" b="b"/>
            <a:pathLst>
              <a:path w="1154" h="1163" extrusionOk="0">
                <a:moveTo>
                  <a:pt x="577" y="1"/>
                </a:moveTo>
                <a:cubicBezTo>
                  <a:pt x="258" y="1"/>
                  <a:pt x="0" y="258"/>
                  <a:pt x="0" y="577"/>
                </a:cubicBezTo>
                <a:cubicBezTo>
                  <a:pt x="0" y="897"/>
                  <a:pt x="258" y="1163"/>
                  <a:pt x="577" y="1163"/>
                </a:cubicBezTo>
                <a:cubicBezTo>
                  <a:pt x="896" y="1163"/>
                  <a:pt x="1153" y="897"/>
                  <a:pt x="1153" y="577"/>
                </a:cubicBezTo>
                <a:cubicBezTo>
                  <a:pt x="1153" y="258"/>
                  <a:pt x="896" y="1"/>
                  <a:pt x="577" y="1"/>
                </a:cubicBez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31"/>
          <p:cNvSpPr txBox="1"/>
          <p:nvPr/>
        </p:nvSpPr>
        <p:spPr>
          <a:xfrm>
            <a:off x="820137" y="3481550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2" name="Google Shape;1362;p31"/>
          <p:cNvSpPr txBox="1"/>
          <p:nvPr/>
        </p:nvSpPr>
        <p:spPr>
          <a:xfrm>
            <a:off x="820125" y="3726575"/>
            <a:ext cx="17739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31"/>
          <p:cNvSpPr txBox="1"/>
          <p:nvPr/>
        </p:nvSpPr>
        <p:spPr>
          <a:xfrm>
            <a:off x="6514038" y="3475113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4" name="Google Shape;1364;p31"/>
          <p:cNvSpPr txBox="1"/>
          <p:nvPr/>
        </p:nvSpPr>
        <p:spPr>
          <a:xfrm>
            <a:off x="6514888" y="3726563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in the Solar System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31"/>
          <p:cNvSpPr txBox="1"/>
          <p:nvPr/>
        </p:nvSpPr>
        <p:spPr>
          <a:xfrm>
            <a:off x="2722500" y="3469575"/>
            <a:ext cx="1773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6" name="Google Shape;1366;p31"/>
          <p:cNvSpPr txBox="1"/>
          <p:nvPr/>
        </p:nvSpPr>
        <p:spPr>
          <a:xfrm>
            <a:off x="2720600" y="3726563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31"/>
          <p:cNvSpPr txBox="1"/>
          <p:nvPr/>
        </p:nvSpPr>
        <p:spPr>
          <a:xfrm>
            <a:off x="4647700" y="3475113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68" name="Google Shape;1368;p31"/>
          <p:cNvSpPr txBox="1"/>
          <p:nvPr/>
        </p:nvSpPr>
        <p:spPr>
          <a:xfrm>
            <a:off x="4649950" y="3726563"/>
            <a:ext cx="17694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69" name="Google Shape;1369;p31"/>
          <p:cNvGrpSpPr/>
          <p:nvPr/>
        </p:nvGrpSpPr>
        <p:grpSpPr>
          <a:xfrm>
            <a:off x="6949370" y="1834430"/>
            <a:ext cx="875606" cy="797877"/>
            <a:chOff x="-3106542" y="1868368"/>
            <a:chExt cx="875606" cy="797877"/>
          </a:xfrm>
        </p:grpSpPr>
        <p:sp>
          <p:nvSpPr>
            <p:cNvPr id="1370" name="Google Shape;1370;p31"/>
            <p:cNvSpPr/>
            <p:nvPr/>
          </p:nvSpPr>
          <p:spPr>
            <a:xfrm>
              <a:off x="-3106543" y="1868368"/>
              <a:ext cx="875606" cy="797746"/>
            </a:xfrm>
            <a:custGeom>
              <a:avLst/>
              <a:gdLst/>
              <a:ahLst/>
              <a:cxnLst/>
              <a:rect l="l" t="t" r="r" b="b"/>
              <a:pathLst>
                <a:path w="6905" h="6291" extrusionOk="0">
                  <a:moveTo>
                    <a:pt x="3453" y="1"/>
                  </a:moveTo>
                  <a:cubicBezTo>
                    <a:pt x="2648" y="1"/>
                    <a:pt x="1843" y="308"/>
                    <a:pt x="1228" y="922"/>
                  </a:cubicBezTo>
                  <a:cubicBezTo>
                    <a:pt x="1" y="2150"/>
                    <a:pt x="1" y="4141"/>
                    <a:pt x="1228" y="5370"/>
                  </a:cubicBezTo>
                  <a:cubicBezTo>
                    <a:pt x="1843" y="5984"/>
                    <a:pt x="2648" y="6290"/>
                    <a:pt x="3453" y="6290"/>
                  </a:cubicBezTo>
                  <a:cubicBezTo>
                    <a:pt x="4258" y="6290"/>
                    <a:pt x="5063" y="5984"/>
                    <a:pt x="5677" y="5370"/>
                  </a:cubicBezTo>
                  <a:cubicBezTo>
                    <a:pt x="6905" y="4141"/>
                    <a:pt x="6905" y="2150"/>
                    <a:pt x="5677" y="922"/>
                  </a:cubicBezTo>
                  <a:cubicBezTo>
                    <a:pt x="5063" y="308"/>
                    <a:pt x="4258" y="1"/>
                    <a:pt x="34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-3030204" y="2433173"/>
              <a:ext cx="724451" cy="233072"/>
            </a:xfrm>
            <a:custGeom>
              <a:avLst/>
              <a:gdLst/>
              <a:ahLst/>
              <a:cxnLst/>
              <a:rect l="l" t="t" r="r" b="b"/>
              <a:pathLst>
                <a:path w="5713" h="1838" extrusionOk="0">
                  <a:moveTo>
                    <a:pt x="5713" y="0"/>
                  </a:moveTo>
                  <a:lnTo>
                    <a:pt x="5713" y="0"/>
                  </a:lnTo>
                  <a:cubicBezTo>
                    <a:pt x="5606" y="144"/>
                    <a:pt x="5490" y="281"/>
                    <a:pt x="5363" y="407"/>
                  </a:cubicBezTo>
                  <a:cubicBezTo>
                    <a:pt x="4698" y="1072"/>
                    <a:pt x="3787" y="1662"/>
                    <a:pt x="2848" y="1662"/>
                  </a:cubicBezTo>
                  <a:cubicBezTo>
                    <a:pt x="1909" y="1662"/>
                    <a:pt x="997" y="1072"/>
                    <a:pt x="334" y="407"/>
                  </a:cubicBezTo>
                  <a:cubicBezTo>
                    <a:pt x="214" y="286"/>
                    <a:pt x="101" y="158"/>
                    <a:pt x="1" y="22"/>
                  </a:cubicBezTo>
                  <a:lnTo>
                    <a:pt x="1" y="22"/>
                  </a:lnTo>
                  <a:cubicBezTo>
                    <a:pt x="502" y="1093"/>
                    <a:pt x="1589" y="1837"/>
                    <a:pt x="2852" y="1837"/>
                  </a:cubicBezTo>
                  <a:cubicBezTo>
                    <a:pt x="4120" y="1837"/>
                    <a:pt x="5215" y="1084"/>
                    <a:pt x="57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-3007885" y="1934308"/>
              <a:ext cx="679181" cy="665613"/>
            </a:xfrm>
            <a:custGeom>
              <a:avLst/>
              <a:gdLst/>
              <a:ahLst/>
              <a:cxnLst/>
              <a:rect l="l" t="t" r="r" b="b"/>
              <a:pathLst>
                <a:path w="5356" h="5249" extrusionOk="0">
                  <a:moveTo>
                    <a:pt x="2679" y="0"/>
                  </a:moveTo>
                  <a:cubicBezTo>
                    <a:pt x="2645" y="0"/>
                    <a:pt x="2611" y="1"/>
                    <a:pt x="2577" y="2"/>
                  </a:cubicBezTo>
                  <a:cubicBezTo>
                    <a:pt x="1129" y="57"/>
                    <a:pt x="0" y="1277"/>
                    <a:pt x="55" y="2725"/>
                  </a:cubicBezTo>
                  <a:cubicBezTo>
                    <a:pt x="109" y="4139"/>
                    <a:pt x="1273" y="5248"/>
                    <a:pt x="2676" y="5248"/>
                  </a:cubicBezTo>
                  <a:cubicBezTo>
                    <a:pt x="2710" y="5248"/>
                    <a:pt x="2744" y="5248"/>
                    <a:pt x="2778" y="5246"/>
                  </a:cubicBezTo>
                  <a:cubicBezTo>
                    <a:pt x="4227" y="5191"/>
                    <a:pt x="5355" y="3972"/>
                    <a:pt x="5300" y="2524"/>
                  </a:cubicBezTo>
                  <a:cubicBezTo>
                    <a:pt x="5246" y="1109"/>
                    <a:pt x="4082" y="0"/>
                    <a:pt x="267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-2959951" y="1934435"/>
              <a:ext cx="591684" cy="189070"/>
            </a:xfrm>
            <a:custGeom>
              <a:avLst/>
              <a:gdLst/>
              <a:ahLst/>
              <a:cxnLst/>
              <a:rect l="l" t="t" r="r" b="b"/>
              <a:pathLst>
                <a:path w="4666" h="1491" extrusionOk="0">
                  <a:moveTo>
                    <a:pt x="2298" y="1"/>
                  </a:moveTo>
                  <a:cubicBezTo>
                    <a:pt x="1309" y="1"/>
                    <a:pt x="449" y="546"/>
                    <a:pt x="1" y="1353"/>
                  </a:cubicBezTo>
                  <a:cubicBezTo>
                    <a:pt x="64" y="1276"/>
                    <a:pt x="131" y="1201"/>
                    <a:pt x="202" y="1130"/>
                  </a:cubicBezTo>
                  <a:cubicBezTo>
                    <a:pt x="751" y="581"/>
                    <a:pt x="1504" y="269"/>
                    <a:pt x="2280" y="269"/>
                  </a:cubicBezTo>
                  <a:cubicBezTo>
                    <a:pt x="3057" y="269"/>
                    <a:pt x="3809" y="581"/>
                    <a:pt x="4358" y="1130"/>
                  </a:cubicBezTo>
                  <a:cubicBezTo>
                    <a:pt x="4470" y="1242"/>
                    <a:pt x="4573" y="1364"/>
                    <a:pt x="4665" y="1491"/>
                  </a:cubicBezTo>
                  <a:cubicBezTo>
                    <a:pt x="4243" y="609"/>
                    <a:pt x="3341" y="1"/>
                    <a:pt x="229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-2707475" y="1973492"/>
              <a:ext cx="41973" cy="70251"/>
            </a:xfrm>
            <a:custGeom>
              <a:avLst/>
              <a:gdLst/>
              <a:ahLst/>
              <a:cxnLst/>
              <a:rect l="l" t="t" r="r" b="b"/>
              <a:pathLst>
                <a:path w="331" h="554" extrusionOk="0">
                  <a:moveTo>
                    <a:pt x="133" y="1"/>
                  </a:moveTo>
                  <a:lnTo>
                    <a:pt x="1" y="28"/>
                  </a:lnTo>
                  <a:lnTo>
                    <a:pt x="1" y="95"/>
                  </a:lnTo>
                  <a:lnTo>
                    <a:pt x="133" y="70"/>
                  </a:lnTo>
                  <a:lnTo>
                    <a:pt x="133" y="490"/>
                  </a:lnTo>
                  <a:lnTo>
                    <a:pt x="11" y="490"/>
                  </a:lnTo>
                  <a:lnTo>
                    <a:pt x="11" y="553"/>
                  </a:lnTo>
                  <a:lnTo>
                    <a:pt x="330" y="553"/>
                  </a:lnTo>
                  <a:lnTo>
                    <a:pt x="330" y="490"/>
                  </a:lnTo>
                  <a:lnTo>
                    <a:pt x="208" y="490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-2649903" y="1972224"/>
              <a:ext cx="44636" cy="71519"/>
            </a:xfrm>
            <a:custGeom>
              <a:avLst/>
              <a:gdLst/>
              <a:ahLst/>
              <a:cxnLst/>
              <a:rect l="l" t="t" r="r" b="b"/>
              <a:pathLst>
                <a:path w="352" h="564" extrusionOk="0">
                  <a:moveTo>
                    <a:pt x="160" y="1"/>
                  </a:moveTo>
                  <a:cubicBezTo>
                    <a:pt x="139" y="1"/>
                    <a:pt x="115" y="5"/>
                    <a:pt x="89" y="11"/>
                  </a:cubicBezTo>
                  <a:cubicBezTo>
                    <a:pt x="64" y="17"/>
                    <a:pt x="34" y="25"/>
                    <a:pt x="5" y="38"/>
                  </a:cubicBezTo>
                  <a:lnTo>
                    <a:pt x="5" y="113"/>
                  </a:lnTo>
                  <a:cubicBezTo>
                    <a:pt x="34" y="96"/>
                    <a:pt x="62" y="84"/>
                    <a:pt x="87" y="76"/>
                  </a:cubicBezTo>
                  <a:cubicBezTo>
                    <a:pt x="115" y="68"/>
                    <a:pt x="139" y="64"/>
                    <a:pt x="162" y="64"/>
                  </a:cubicBezTo>
                  <a:cubicBezTo>
                    <a:pt x="196" y="64"/>
                    <a:pt x="222" y="74"/>
                    <a:pt x="243" y="92"/>
                  </a:cubicBezTo>
                  <a:cubicBezTo>
                    <a:pt x="263" y="109"/>
                    <a:pt x="273" y="133"/>
                    <a:pt x="273" y="163"/>
                  </a:cubicBezTo>
                  <a:cubicBezTo>
                    <a:pt x="273" y="180"/>
                    <a:pt x="269" y="200"/>
                    <a:pt x="259" y="218"/>
                  </a:cubicBezTo>
                  <a:cubicBezTo>
                    <a:pt x="249" y="238"/>
                    <a:pt x="233" y="259"/>
                    <a:pt x="210" y="287"/>
                  </a:cubicBezTo>
                  <a:cubicBezTo>
                    <a:pt x="196" y="301"/>
                    <a:pt x="166" y="332"/>
                    <a:pt x="117" y="382"/>
                  </a:cubicBezTo>
                  <a:cubicBezTo>
                    <a:pt x="68" y="431"/>
                    <a:pt x="30" y="470"/>
                    <a:pt x="1" y="500"/>
                  </a:cubicBezTo>
                  <a:lnTo>
                    <a:pt x="1" y="563"/>
                  </a:lnTo>
                  <a:lnTo>
                    <a:pt x="352" y="563"/>
                  </a:lnTo>
                  <a:lnTo>
                    <a:pt x="352" y="500"/>
                  </a:lnTo>
                  <a:lnTo>
                    <a:pt x="91" y="500"/>
                  </a:lnTo>
                  <a:cubicBezTo>
                    <a:pt x="151" y="439"/>
                    <a:pt x="198" y="392"/>
                    <a:pt x="231" y="356"/>
                  </a:cubicBezTo>
                  <a:cubicBezTo>
                    <a:pt x="263" y="323"/>
                    <a:pt x="283" y="303"/>
                    <a:pt x="289" y="295"/>
                  </a:cubicBezTo>
                  <a:cubicBezTo>
                    <a:pt x="312" y="267"/>
                    <a:pt x="328" y="244"/>
                    <a:pt x="336" y="224"/>
                  </a:cubicBezTo>
                  <a:cubicBezTo>
                    <a:pt x="344" y="202"/>
                    <a:pt x="348" y="180"/>
                    <a:pt x="348" y="159"/>
                  </a:cubicBezTo>
                  <a:cubicBezTo>
                    <a:pt x="348" y="111"/>
                    <a:pt x="332" y="72"/>
                    <a:pt x="299" y="44"/>
                  </a:cubicBezTo>
                  <a:cubicBezTo>
                    <a:pt x="263" y="15"/>
                    <a:pt x="218" y="1"/>
                    <a:pt x="16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-2686678" y="2490997"/>
              <a:ext cx="48440" cy="72914"/>
            </a:xfrm>
            <a:custGeom>
              <a:avLst/>
              <a:gdLst/>
              <a:ahLst/>
              <a:cxnLst/>
              <a:rect l="l" t="t" r="r" b="b"/>
              <a:pathLst>
                <a:path w="382" h="575" extrusionOk="0">
                  <a:moveTo>
                    <a:pt x="198" y="257"/>
                  </a:moveTo>
                  <a:cubicBezTo>
                    <a:pt x="231" y="257"/>
                    <a:pt x="257" y="268"/>
                    <a:pt x="277" y="292"/>
                  </a:cubicBezTo>
                  <a:cubicBezTo>
                    <a:pt x="297" y="314"/>
                    <a:pt x="306" y="345"/>
                    <a:pt x="306" y="385"/>
                  </a:cubicBezTo>
                  <a:cubicBezTo>
                    <a:pt x="306" y="426"/>
                    <a:pt x="297" y="456"/>
                    <a:pt x="277" y="480"/>
                  </a:cubicBezTo>
                  <a:cubicBezTo>
                    <a:pt x="257" y="503"/>
                    <a:pt x="231" y="515"/>
                    <a:pt x="198" y="515"/>
                  </a:cubicBezTo>
                  <a:cubicBezTo>
                    <a:pt x="164" y="515"/>
                    <a:pt x="137" y="503"/>
                    <a:pt x="117" y="480"/>
                  </a:cubicBezTo>
                  <a:cubicBezTo>
                    <a:pt x="99" y="456"/>
                    <a:pt x="89" y="426"/>
                    <a:pt x="89" y="385"/>
                  </a:cubicBezTo>
                  <a:cubicBezTo>
                    <a:pt x="89" y="345"/>
                    <a:pt x="99" y="314"/>
                    <a:pt x="117" y="292"/>
                  </a:cubicBezTo>
                  <a:cubicBezTo>
                    <a:pt x="137" y="268"/>
                    <a:pt x="164" y="257"/>
                    <a:pt x="198" y="257"/>
                  </a:cubicBezTo>
                  <a:close/>
                  <a:moveTo>
                    <a:pt x="229" y="0"/>
                  </a:moveTo>
                  <a:cubicBezTo>
                    <a:pt x="160" y="0"/>
                    <a:pt x="105" y="28"/>
                    <a:pt x="64" y="79"/>
                  </a:cubicBezTo>
                  <a:cubicBezTo>
                    <a:pt x="22" y="130"/>
                    <a:pt x="1" y="199"/>
                    <a:pt x="1" y="288"/>
                  </a:cubicBezTo>
                  <a:cubicBezTo>
                    <a:pt x="1" y="381"/>
                    <a:pt x="18" y="452"/>
                    <a:pt x="52" y="501"/>
                  </a:cubicBezTo>
                  <a:cubicBezTo>
                    <a:pt x="85" y="549"/>
                    <a:pt x="135" y="574"/>
                    <a:pt x="198" y="574"/>
                  </a:cubicBezTo>
                  <a:cubicBezTo>
                    <a:pt x="253" y="574"/>
                    <a:pt x="299" y="557"/>
                    <a:pt x="332" y="523"/>
                  </a:cubicBezTo>
                  <a:cubicBezTo>
                    <a:pt x="366" y="487"/>
                    <a:pt x="381" y="442"/>
                    <a:pt x="381" y="385"/>
                  </a:cubicBezTo>
                  <a:cubicBezTo>
                    <a:pt x="381" y="328"/>
                    <a:pt x="366" y="282"/>
                    <a:pt x="334" y="249"/>
                  </a:cubicBezTo>
                  <a:cubicBezTo>
                    <a:pt x="301" y="215"/>
                    <a:pt x="257" y="197"/>
                    <a:pt x="202" y="197"/>
                  </a:cubicBezTo>
                  <a:cubicBezTo>
                    <a:pt x="176" y="197"/>
                    <a:pt x="153" y="203"/>
                    <a:pt x="129" y="215"/>
                  </a:cubicBezTo>
                  <a:cubicBezTo>
                    <a:pt x="107" y="227"/>
                    <a:pt x="89" y="243"/>
                    <a:pt x="76" y="265"/>
                  </a:cubicBezTo>
                  <a:cubicBezTo>
                    <a:pt x="80" y="197"/>
                    <a:pt x="93" y="146"/>
                    <a:pt x="119" y="115"/>
                  </a:cubicBezTo>
                  <a:cubicBezTo>
                    <a:pt x="145" y="81"/>
                    <a:pt x="184" y="63"/>
                    <a:pt x="233" y="63"/>
                  </a:cubicBezTo>
                  <a:cubicBezTo>
                    <a:pt x="251" y="63"/>
                    <a:pt x="271" y="65"/>
                    <a:pt x="289" y="71"/>
                  </a:cubicBezTo>
                  <a:cubicBezTo>
                    <a:pt x="308" y="75"/>
                    <a:pt x="328" y="83"/>
                    <a:pt x="346" y="91"/>
                  </a:cubicBezTo>
                  <a:lnTo>
                    <a:pt x="346" y="24"/>
                  </a:lnTo>
                  <a:cubicBezTo>
                    <a:pt x="326" y="16"/>
                    <a:pt x="304" y="10"/>
                    <a:pt x="287" y="6"/>
                  </a:cubicBezTo>
                  <a:cubicBezTo>
                    <a:pt x="267" y="2"/>
                    <a:pt x="249" y="0"/>
                    <a:pt x="22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-2426720" y="2231674"/>
              <a:ext cx="46158" cy="72788"/>
            </a:xfrm>
            <a:custGeom>
              <a:avLst/>
              <a:gdLst/>
              <a:ahLst/>
              <a:cxnLst/>
              <a:rect l="l" t="t" r="r" b="b"/>
              <a:pathLst>
                <a:path w="364" h="574" extrusionOk="0">
                  <a:moveTo>
                    <a:pt x="166" y="1"/>
                  </a:moveTo>
                  <a:cubicBezTo>
                    <a:pt x="145" y="1"/>
                    <a:pt x="123" y="3"/>
                    <a:pt x="97" y="7"/>
                  </a:cubicBezTo>
                  <a:cubicBezTo>
                    <a:pt x="72" y="11"/>
                    <a:pt x="46" y="17"/>
                    <a:pt x="18" y="25"/>
                  </a:cubicBezTo>
                  <a:lnTo>
                    <a:pt x="18" y="90"/>
                  </a:lnTo>
                  <a:cubicBezTo>
                    <a:pt x="46" y="82"/>
                    <a:pt x="72" y="74"/>
                    <a:pt x="95" y="70"/>
                  </a:cubicBezTo>
                  <a:cubicBezTo>
                    <a:pt x="119" y="66"/>
                    <a:pt x="141" y="64"/>
                    <a:pt x="160" y="64"/>
                  </a:cubicBezTo>
                  <a:cubicBezTo>
                    <a:pt x="198" y="64"/>
                    <a:pt x="228" y="70"/>
                    <a:pt x="247" y="86"/>
                  </a:cubicBezTo>
                  <a:cubicBezTo>
                    <a:pt x="267" y="102"/>
                    <a:pt x="277" y="123"/>
                    <a:pt x="277" y="151"/>
                  </a:cubicBezTo>
                  <a:cubicBezTo>
                    <a:pt x="277" y="179"/>
                    <a:pt x="267" y="200"/>
                    <a:pt x="247" y="214"/>
                  </a:cubicBezTo>
                  <a:cubicBezTo>
                    <a:pt x="228" y="230"/>
                    <a:pt x="200" y="236"/>
                    <a:pt x="164" y="236"/>
                  </a:cubicBezTo>
                  <a:lnTo>
                    <a:pt x="97" y="236"/>
                  </a:lnTo>
                  <a:lnTo>
                    <a:pt x="97" y="299"/>
                  </a:lnTo>
                  <a:lnTo>
                    <a:pt x="160" y="299"/>
                  </a:lnTo>
                  <a:cubicBezTo>
                    <a:pt x="202" y="299"/>
                    <a:pt x="233" y="307"/>
                    <a:pt x="255" y="327"/>
                  </a:cubicBezTo>
                  <a:cubicBezTo>
                    <a:pt x="279" y="344"/>
                    <a:pt x="291" y="370"/>
                    <a:pt x="291" y="402"/>
                  </a:cubicBezTo>
                  <a:cubicBezTo>
                    <a:pt x="291" y="437"/>
                    <a:pt x="277" y="465"/>
                    <a:pt x="253" y="482"/>
                  </a:cubicBezTo>
                  <a:cubicBezTo>
                    <a:pt x="230" y="500"/>
                    <a:pt x="194" y="510"/>
                    <a:pt x="147" y="510"/>
                  </a:cubicBezTo>
                  <a:cubicBezTo>
                    <a:pt x="119" y="510"/>
                    <a:pt x="93" y="508"/>
                    <a:pt x="70" y="500"/>
                  </a:cubicBezTo>
                  <a:cubicBezTo>
                    <a:pt x="44" y="494"/>
                    <a:pt x="22" y="486"/>
                    <a:pt x="1" y="475"/>
                  </a:cubicBezTo>
                  <a:lnTo>
                    <a:pt x="1" y="546"/>
                  </a:lnTo>
                  <a:cubicBezTo>
                    <a:pt x="26" y="555"/>
                    <a:pt x="52" y="561"/>
                    <a:pt x="78" y="565"/>
                  </a:cubicBezTo>
                  <a:cubicBezTo>
                    <a:pt x="101" y="571"/>
                    <a:pt x="125" y="573"/>
                    <a:pt x="149" y="573"/>
                  </a:cubicBezTo>
                  <a:cubicBezTo>
                    <a:pt x="218" y="573"/>
                    <a:pt x="271" y="557"/>
                    <a:pt x="308" y="528"/>
                  </a:cubicBezTo>
                  <a:cubicBezTo>
                    <a:pt x="346" y="498"/>
                    <a:pt x="364" y="457"/>
                    <a:pt x="364" y="402"/>
                  </a:cubicBezTo>
                  <a:cubicBezTo>
                    <a:pt x="364" y="366"/>
                    <a:pt x="354" y="336"/>
                    <a:pt x="334" y="313"/>
                  </a:cubicBezTo>
                  <a:cubicBezTo>
                    <a:pt x="314" y="289"/>
                    <a:pt x="287" y="273"/>
                    <a:pt x="251" y="265"/>
                  </a:cubicBezTo>
                  <a:cubicBezTo>
                    <a:pt x="283" y="258"/>
                    <a:pt x="308" y="242"/>
                    <a:pt x="326" y="222"/>
                  </a:cubicBezTo>
                  <a:cubicBezTo>
                    <a:pt x="342" y="200"/>
                    <a:pt x="352" y="175"/>
                    <a:pt x="352" y="143"/>
                  </a:cubicBezTo>
                  <a:cubicBezTo>
                    <a:pt x="352" y="100"/>
                    <a:pt x="334" y="64"/>
                    <a:pt x="303" y="38"/>
                  </a:cubicBezTo>
                  <a:cubicBezTo>
                    <a:pt x="269" y="13"/>
                    <a:pt x="224" y="1"/>
                    <a:pt x="166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-2946636" y="2231674"/>
              <a:ext cx="48440" cy="72788"/>
            </a:xfrm>
            <a:custGeom>
              <a:avLst/>
              <a:gdLst/>
              <a:ahLst/>
              <a:cxnLst/>
              <a:rect l="l" t="t" r="r" b="b"/>
              <a:pathLst>
                <a:path w="382" h="574" extrusionOk="0">
                  <a:moveTo>
                    <a:pt x="184" y="60"/>
                  </a:moveTo>
                  <a:cubicBezTo>
                    <a:pt x="218" y="60"/>
                    <a:pt x="245" y="72"/>
                    <a:pt x="263" y="94"/>
                  </a:cubicBezTo>
                  <a:cubicBezTo>
                    <a:pt x="283" y="117"/>
                    <a:pt x="293" y="149"/>
                    <a:pt x="293" y="188"/>
                  </a:cubicBezTo>
                  <a:cubicBezTo>
                    <a:pt x="293" y="228"/>
                    <a:pt x="283" y="259"/>
                    <a:pt x="263" y="283"/>
                  </a:cubicBezTo>
                  <a:cubicBezTo>
                    <a:pt x="245" y="305"/>
                    <a:pt x="218" y="317"/>
                    <a:pt x="184" y="317"/>
                  </a:cubicBezTo>
                  <a:cubicBezTo>
                    <a:pt x="150" y="317"/>
                    <a:pt x="125" y="305"/>
                    <a:pt x="105" y="283"/>
                  </a:cubicBezTo>
                  <a:cubicBezTo>
                    <a:pt x="85" y="259"/>
                    <a:pt x="76" y="228"/>
                    <a:pt x="76" y="188"/>
                  </a:cubicBezTo>
                  <a:cubicBezTo>
                    <a:pt x="76" y="149"/>
                    <a:pt x="85" y="117"/>
                    <a:pt x="105" y="94"/>
                  </a:cubicBezTo>
                  <a:cubicBezTo>
                    <a:pt x="125" y="72"/>
                    <a:pt x="150" y="60"/>
                    <a:pt x="184" y="60"/>
                  </a:cubicBezTo>
                  <a:close/>
                  <a:moveTo>
                    <a:pt x="184" y="1"/>
                  </a:moveTo>
                  <a:cubicBezTo>
                    <a:pt x="129" y="1"/>
                    <a:pt x="83" y="17"/>
                    <a:pt x="50" y="52"/>
                  </a:cubicBezTo>
                  <a:cubicBezTo>
                    <a:pt x="16" y="86"/>
                    <a:pt x="1" y="131"/>
                    <a:pt x="1" y="188"/>
                  </a:cubicBezTo>
                  <a:cubicBezTo>
                    <a:pt x="1" y="246"/>
                    <a:pt x="16" y="291"/>
                    <a:pt x="48" y="325"/>
                  </a:cubicBezTo>
                  <a:cubicBezTo>
                    <a:pt x="81" y="358"/>
                    <a:pt x="125" y="376"/>
                    <a:pt x="180" y="376"/>
                  </a:cubicBezTo>
                  <a:cubicBezTo>
                    <a:pt x="206" y="376"/>
                    <a:pt x="229" y="370"/>
                    <a:pt x="253" y="358"/>
                  </a:cubicBezTo>
                  <a:cubicBezTo>
                    <a:pt x="275" y="346"/>
                    <a:pt x="293" y="331"/>
                    <a:pt x="306" y="309"/>
                  </a:cubicBezTo>
                  <a:lnTo>
                    <a:pt x="306" y="309"/>
                  </a:lnTo>
                  <a:cubicBezTo>
                    <a:pt x="302" y="378"/>
                    <a:pt x="289" y="427"/>
                    <a:pt x="261" y="461"/>
                  </a:cubicBezTo>
                  <a:cubicBezTo>
                    <a:pt x="235" y="494"/>
                    <a:pt x="198" y="510"/>
                    <a:pt x="149" y="510"/>
                  </a:cubicBezTo>
                  <a:cubicBezTo>
                    <a:pt x="131" y="510"/>
                    <a:pt x="111" y="508"/>
                    <a:pt x="93" y="504"/>
                  </a:cubicBezTo>
                  <a:cubicBezTo>
                    <a:pt x="74" y="498"/>
                    <a:pt x="54" y="492"/>
                    <a:pt x="36" y="482"/>
                  </a:cubicBezTo>
                  <a:lnTo>
                    <a:pt x="36" y="551"/>
                  </a:lnTo>
                  <a:cubicBezTo>
                    <a:pt x="56" y="557"/>
                    <a:pt x="76" y="563"/>
                    <a:pt x="95" y="567"/>
                  </a:cubicBezTo>
                  <a:cubicBezTo>
                    <a:pt x="115" y="571"/>
                    <a:pt x="133" y="573"/>
                    <a:pt x="152" y="573"/>
                  </a:cubicBezTo>
                  <a:cubicBezTo>
                    <a:pt x="222" y="573"/>
                    <a:pt x="277" y="548"/>
                    <a:pt x="318" y="496"/>
                  </a:cubicBezTo>
                  <a:cubicBezTo>
                    <a:pt x="360" y="443"/>
                    <a:pt x="381" y="374"/>
                    <a:pt x="381" y="287"/>
                  </a:cubicBezTo>
                  <a:cubicBezTo>
                    <a:pt x="381" y="194"/>
                    <a:pt x="364" y="123"/>
                    <a:pt x="330" y="74"/>
                  </a:cubicBezTo>
                  <a:cubicBezTo>
                    <a:pt x="297" y="25"/>
                    <a:pt x="247" y="1"/>
                    <a:pt x="184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-2455505" y="2099666"/>
              <a:ext cx="44636" cy="71393"/>
            </a:xfrm>
            <a:custGeom>
              <a:avLst/>
              <a:gdLst/>
              <a:ahLst/>
              <a:cxnLst/>
              <a:rect l="l" t="t" r="r" b="b"/>
              <a:pathLst>
                <a:path w="352" h="563" extrusionOk="0">
                  <a:moveTo>
                    <a:pt x="161" y="0"/>
                  </a:moveTo>
                  <a:cubicBezTo>
                    <a:pt x="139" y="0"/>
                    <a:pt x="115" y="2"/>
                    <a:pt x="90" y="10"/>
                  </a:cubicBezTo>
                  <a:cubicBezTo>
                    <a:pt x="64" y="16"/>
                    <a:pt x="36" y="24"/>
                    <a:pt x="5" y="36"/>
                  </a:cubicBezTo>
                  <a:lnTo>
                    <a:pt x="5" y="113"/>
                  </a:lnTo>
                  <a:cubicBezTo>
                    <a:pt x="34" y="95"/>
                    <a:pt x="62" y="83"/>
                    <a:pt x="88" y="75"/>
                  </a:cubicBezTo>
                  <a:cubicBezTo>
                    <a:pt x="115" y="67"/>
                    <a:pt x="139" y="63"/>
                    <a:pt x="163" y="63"/>
                  </a:cubicBezTo>
                  <a:cubicBezTo>
                    <a:pt x="196" y="63"/>
                    <a:pt x="222" y="71"/>
                    <a:pt x="243" y="91"/>
                  </a:cubicBezTo>
                  <a:cubicBezTo>
                    <a:pt x="263" y="109"/>
                    <a:pt x="275" y="132"/>
                    <a:pt x="275" y="162"/>
                  </a:cubicBezTo>
                  <a:cubicBezTo>
                    <a:pt x="275" y="180"/>
                    <a:pt x="269" y="199"/>
                    <a:pt x="259" y="217"/>
                  </a:cubicBezTo>
                  <a:cubicBezTo>
                    <a:pt x="249" y="235"/>
                    <a:pt x="234" y="259"/>
                    <a:pt x="210" y="286"/>
                  </a:cubicBezTo>
                  <a:cubicBezTo>
                    <a:pt x="198" y="300"/>
                    <a:pt x="166" y="332"/>
                    <a:pt x="117" y="381"/>
                  </a:cubicBezTo>
                  <a:cubicBezTo>
                    <a:pt x="68" y="430"/>
                    <a:pt x="30" y="470"/>
                    <a:pt x="1" y="499"/>
                  </a:cubicBezTo>
                  <a:lnTo>
                    <a:pt x="1" y="563"/>
                  </a:lnTo>
                  <a:lnTo>
                    <a:pt x="352" y="563"/>
                  </a:lnTo>
                  <a:lnTo>
                    <a:pt x="352" y="499"/>
                  </a:lnTo>
                  <a:lnTo>
                    <a:pt x="92" y="499"/>
                  </a:lnTo>
                  <a:cubicBezTo>
                    <a:pt x="151" y="438"/>
                    <a:pt x="198" y="391"/>
                    <a:pt x="232" y="355"/>
                  </a:cubicBezTo>
                  <a:cubicBezTo>
                    <a:pt x="265" y="322"/>
                    <a:pt x="283" y="300"/>
                    <a:pt x="291" y="294"/>
                  </a:cubicBezTo>
                  <a:cubicBezTo>
                    <a:pt x="312" y="267"/>
                    <a:pt x="328" y="243"/>
                    <a:pt x="336" y="221"/>
                  </a:cubicBezTo>
                  <a:cubicBezTo>
                    <a:pt x="344" y="201"/>
                    <a:pt x="350" y="180"/>
                    <a:pt x="350" y="158"/>
                  </a:cubicBezTo>
                  <a:cubicBezTo>
                    <a:pt x="350" y="109"/>
                    <a:pt x="332" y="71"/>
                    <a:pt x="299" y="44"/>
                  </a:cubicBezTo>
                  <a:cubicBezTo>
                    <a:pt x="263" y="14"/>
                    <a:pt x="218" y="0"/>
                    <a:pt x="16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-2937379" y="2100935"/>
              <a:ext cx="41720" cy="70125"/>
            </a:xfrm>
            <a:custGeom>
              <a:avLst/>
              <a:gdLst/>
              <a:ahLst/>
              <a:cxnLst/>
              <a:rect l="l" t="t" r="r" b="b"/>
              <a:pathLst>
                <a:path w="329" h="553" extrusionOk="0">
                  <a:moveTo>
                    <a:pt x="133" y="0"/>
                  </a:moveTo>
                  <a:lnTo>
                    <a:pt x="1" y="26"/>
                  </a:lnTo>
                  <a:lnTo>
                    <a:pt x="1" y="95"/>
                  </a:lnTo>
                  <a:lnTo>
                    <a:pt x="133" y="67"/>
                  </a:lnTo>
                  <a:lnTo>
                    <a:pt x="133" y="489"/>
                  </a:lnTo>
                  <a:lnTo>
                    <a:pt x="10" y="489"/>
                  </a:lnTo>
                  <a:lnTo>
                    <a:pt x="10" y="553"/>
                  </a:lnTo>
                  <a:lnTo>
                    <a:pt x="328" y="553"/>
                  </a:lnTo>
                  <a:lnTo>
                    <a:pt x="328" y="489"/>
                  </a:lnTo>
                  <a:lnTo>
                    <a:pt x="206" y="489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-2880569" y="2099666"/>
              <a:ext cx="48440" cy="72661"/>
            </a:xfrm>
            <a:custGeom>
              <a:avLst/>
              <a:gdLst/>
              <a:ahLst/>
              <a:cxnLst/>
              <a:rect l="l" t="t" r="r" b="b"/>
              <a:pathLst>
                <a:path w="382" h="573" extrusionOk="0">
                  <a:moveTo>
                    <a:pt x="192" y="59"/>
                  </a:moveTo>
                  <a:cubicBezTo>
                    <a:pt x="229" y="59"/>
                    <a:pt x="259" y="77"/>
                    <a:pt x="279" y="117"/>
                  </a:cubicBezTo>
                  <a:cubicBezTo>
                    <a:pt x="298" y="154"/>
                    <a:pt x="308" y="211"/>
                    <a:pt x="308" y="286"/>
                  </a:cubicBezTo>
                  <a:cubicBezTo>
                    <a:pt x="308" y="361"/>
                    <a:pt x="298" y="418"/>
                    <a:pt x="279" y="456"/>
                  </a:cubicBezTo>
                  <a:cubicBezTo>
                    <a:pt x="259" y="495"/>
                    <a:pt x="229" y="513"/>
                    <a:pt x="192" y="513"/>
                  </a:cubicBezTo>
                  <a:cubicBezTo>
                    <a:pt x="152" y="513"/>
                    <a:pt x="125" y="495"/>
                    <a:pt x="105" y="456"/>
                  </a:cubicBezTo>
                  <a:cubicBezTo>
                    <a:pt x="85" y="418"/>
                    <a:pt x="75" y="361"/>
                    <a:pt x="75" y="286"/>
                  </a:cubicBezTo>
                  <a:cubicBezTo>
                    <a:pt x="75" y="211"/>
                    <a:pt x="85" y="154"/>
                    <a:pt x="105" y="117"/>
                  </a:cubicBezTo>
                  <a:cubicBezTo>
                    <a:pt x="125" y="77"/>
                    <a:pt x="152" y="59"/>
                    <a:pt x="192" y="59"/>
                  </a:cubicBezTo>
                  <a:close/>
                  <a:moveTo>
                    <a:pt x="192" y="0"/>
                  </a:moveTo>
                  <a:cubicBezTo>
                    <a:pt x="129" y="0"/>
                    <a:pt x="81" y="24"/>
                    <a:pt x="50" y="73"/>
                  </a:cubicBezTo>
                  <a:cubicBezTo>
                    <a:pt x="16" y="123"/>
                    <a:pt x="0" y="194"/>
                    <a:pt x="0" y="286"/>
                  </a:cubicBezTo>
                  <a:cubicBezTo>
                    <a:pt x="0" y="379"/>
                    <a:pt x="16" y="450"/>
                    <a:pt x="50" y="499"/>
                  </a:cubicBezTo>
                  <a:cubicBezTo>
                    <a:pt x="81" y="549"/>
                    <a:pt x="129" y="572"/>
                    <a:pt x="192" y="572"/>
                  </a:cubicBezTo>
                  <a:cubicBezTo>
                    <a:pt x="253" y="572"/>
                    <a:pt x="300" y="549"/>
                    <a:pt x="334" y="499"/>
                  </a:cubicBezTo>
                  <a:cubicBezTo>
                    <a:pt x="365" y="450"/>
                    <a:pt x="381" y="379"/>
                    <a:pt x="381" y="286"/>
                  </a:cubicBezTo>
                  <a:cubicBezTo>
                    <a:pt x="381" y="194"/>
                    <a:pt x="365" y="123"/>
                    <a:pt x="334" y="73"/>
                  </a:cubicBezTo>
                  <a:cubicBezTo>
                    <a:pt x="300" y="24"/>
                    <a:pt x="253" y="0"/>
                    <a:pt x="19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2545540" y="2008998"/>
              <a:ext cx="41593" cy="70251"/>
            </a:xfrm>
            <a:custGeom>
              <a:avLst/>
              <a:gdLst/>
              <a:ahLst/>
              <a:cxnLst/>
              <a:rect l="l" t="t" r="r" b="b"/>
              <a:pathLst>
                <a:path w="328" h="554" extrusionOk="0">
                  <a:moveTo>
                    <a:pt x="131" y="1"/>
                  </a:moveTo>
                  <a:lnTo>
                    <a:pt x="0" y="29"/>
                  </a:lnTo>
                  <a:lnTo>
                    <a:pt x="0" y="96"/>
                  </a:lnTo>
                  <a:lnTo>
                    <a:pt x="133" y="70"/>
                  </a:lnTo>
                  <a:lnTo>
                    <a:pt x="133" y="490"/>
                  </a:lnTo>
                  <a:lnTo>
                    <a:pt x="10" y="490"/>
                  </a:lnTo>
                  <a:lnTo>
                    <a:pt x="10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6" y="49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2843541" y="2008998"/>
              <a:ext cx="41593" cy="70251"/>
            </a:xfrm>
            <a:custGeom>
              <a:avLst/>
              <a:gdLst/>
              <a:ahLst/>
              <a:cxnLst/>
              <a:rect l="l" t="t" r="r" b="b"/>
              <a:pathLst>
                <a:path w="328" h="554" extrusionOk="0">
                  <a:moveTo>
                    <a:pt x="131" y="1"/>
                  </a:moveTo>
                  <a:lnTo>
                    <a:pt x="0" y="29"/>
                  </a:lnTo>
                  <a:lnTo>
                    <a:pt x="0" y="96"/>
                  </a:lnTo>
                  <a:lnTo>
                    <a:pt x="133" y="70"/>
                  </a:lnTo>
                  <a:lnTo>
                    <a:pt x="133" y="490"/>
                  </a:lnTo>
                  <a:lnTo>
                    <a:pt x="10" y="490"/>
                  </a:lnTo>
                  <a:lnTo>
                    <a:pt x="10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6" y="490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-2782546" y="2008998"/>
              <a:ext cx="41720" cy="70251"/>
            </a:xfrm>
            <a:custGeom>
              <a:avLst/>
              <a:gdLst/>
              <a:ahLst/>
              <a:cxnLst/>
              <a:rect l="l" t="t" r="r" b="b"/>
              <a:pathLst>
                <a:path w="329" h="554" extrusionOk="0">
                  <a:moveTo>
                    <a:pt x="133" y="1"/>
                  </a:moveTo>
                  <a:lnTo>
                    <a:pt x="1" y="29"/>
                  </a:lnTo>
                  <a:lnTo>
                    <a:pt x="1" y="96"/>
                  </a:lnTo>
                  <a:lnTo>
                    <a:pt x="133" y="70"/>
                  </a:lnTo>
                  <a:lnTo>
                    <a:pt x="133" y="490"/>
                  </a:lnTo>
                  <a:lnTo>
                    <a:pt x="11" y="490"/>
                  </a:lnTo>
                  <a:lnTo>
                    <a:pt x="11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8" y="490"/>
                  </a:lnTo>
                  <a:lnTo>
                    <a:pt x="20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-2548837" y="2460436"/>
              <a:ext cx="45397" cy="71393"/>
            </a:xfrm>
            <a:custGeom>
              <a:avLst/>
              <a:gdLst/>
              <a:ahLst/>
              <a:cxnLst/>
              <a:rect l="l" t="t" r="r" b="b"/>
              <a:pathLst>
                <a:path w="358" h="563" extrusionOk="0">
                  <a:moveTo>
                    <a:pt x="24" y="0"/>
                  </a:moveTo>
                  <a:lnTo>
                    <a:pt x="24" y="277"/>
                  </a:lnTo>
                  <a:cubicBezTo>
                    <a:pt x="44" y="269"/>
                    <a:pt x="64" y="261"/>
                    <a:pt x="84" y="257"/>
                  </a:cubicBezTo>
                  <a:cubicBezTo>
                    <a:pt x="105" y="253"/>
                    <a:pt x="125" y="251"/>
                    <a:pt x="145" y="251"/>
                  </a:cubicBezTo>
                  <a:cubicBezTo>
                    <a:pt x="186" y="251"/>
                    <a:pt x="222" y="261"/>
                    <a:pt x="245" y="285"/>
                  </a:cubicBezTo>
                  <a:cubicBezTo>
                    <a:pt x="271" y="306"/>
                    <a:pt x="283" y="336"/>
                    <a:pt x="283" y="375"/>
                  </a:cubicBezTo>
                  <a:cubicBezTo>
                    <a:pt x="283" y="413"/>
                    <a:pt x="271" y="444"/>
                    <a:pt x="245" y="466"/>
                  </a:cubicBezTo>
                  <a:cubicBezTo>
                    <a:pt x="222" y="490"/>
                    <a:pt x="186" y="500"/>
                    <a:pt x="145" y="500"/>
                  </a:cubicBezTo>
                  <a:cubicBezTo>
                    <a:pt x="117" y="500"/>
                    <a:pt x="94" y="498"/>
                    <a:pt x="70" y="492"/>
                  </a:cubicBezTo>
                  <a:cubicBezTo>
                    <a:pt x="46" y="486"/>
                    <a:pt x="22" y="476"/>
                    <a:pt x="1" y="464"/>
                  </a:cubicBezTo>
                  <a:lnTo>
                    <a:pt x="1" y="539"/>
                  </a:lnTo>
                  <a:cubicBezTo>
                    <a:pt x="26" y="547"/>
                    <a:pt x="52" y="553"/>
                    <a:pt x="76" y="557"/>
                  </a:cubicBezTo>
                  <a:cubicBezTo>
                    <a:pt x="99" y="561"/>
                    <a:pt x="123" y="563"/>
                    <a:pt x="147" y="563"/>
                  </a:cubicBezTo>
                  <a:cubicBezTo>
                    <a:pt x="214" y="563"/>
                    <a:pt x="265" y="547"/>
                    <a:pt x="303" y="513"/>
                  </a:cubicBezTo>
                  <a:cubicBezTo>
                    <a:pt x="340" y="480"/>
                    <a:pt x="358" y="435"/>
                    <a:pt x="358" y="375"/>
                  </a:cubicBezTo>
                  <a:cubicBezTo>
                    <a:pt x="358" y="318"/>
                    <a:pt x="340" y="271"/>
                    <a:pt x="305" y="237"/>
                  </a:cubicBezTo>
                  <a:cubicBezTo>
                    <a:pt x="267" y="204"/>
                    <a:pt x="220" y="188"/>
                    <a:pt x="157" y="188"/>
                  </a:cubicBezTo>
                  <a:cubicBezTo>
                    <a:pt x="147" y="188"/>
                    <a:pt x="135" y="188"/>
                    <a:pt x="125" y="190"/>
                  </a:cubicBezTo>
                  <a:cubicBezTo>
                    <a:pt x="113" y="192"/>
                    <a:pt x="103" y="194"/>
                    <a:pt x="92" y="198"/>
                  </a:cubicBezTo>
                  <a:lnTo>
                    <a:pt x="92" y="64"/>
                  </a:lnTo>
                  <a:lnTo>
                    <a:pt x="316" y="64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-2821730" y="2460436"/>
              <a:ext cx="45143" cy="70125"/>
            </a:xfrm>
            <a:custGeom>
              <a:avLst/>
              <a:gdLst/>
              <a:ahLst/>
              <a:cxnLst/>
              <a:rect l="l" t="t" r="r" b="b"/>
              <a:pathLst>
                <a:path w="356" h="553" extrusionOk="0">
                  <a:moveTo>
                    <a:pt x="0" y="0"/>
                  </a:moveTo>
                  <a:lnTo>
                    <a:pt x="0" y="64"/>
                  </a:lnTo>
                  <a:lnTo>
                    <a:pt x="266" y="64"/>
                  </a:lnTo>
                  <a:lnTo>
                    <a:pt x="77" y="553"/>
                  </a:lnTo>
                  <a:lnTo>
                    <a:pt x="156" y="553"/>
                  </a:lnTo>
                  <a:lnTo>
                    <a:pt x="355" y="32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-2457788" y="2362287"/>
              <a:ext cx="51230" cy="69998"/>
            </a:xfrm>
            <a:custGeom>
              <a:avLst/>
              <a:gdLst/>
              <a:ahLst/>
              <a:cxnLst/>
              <a:rect l="l" t="t" r="r" b="b"/>
              <a:pathLst>
                <a:path w="404" h="552" extrusionOk="0">
                  <a:moveTo>
                    <a:pt x="250" y="66"/>
                  </a:moveTo>
                  <a:lnTo>
                    <a:pt x="250" y="360"/>
                  </a:lnTo>
                  <a:lnTo>
                    <a:pt x="62" y="360"/>
                  </a:lnTo>
                  <a:lnTo>
                    <a:pt x="250" y="66"/>
                  </a:lnTo>
                  <a:close/>
                  <a:moveTo>
                    <a:pt x="230" y="1"/>
                  </a:moveTo>
                  <a:lnTo>
                    <a:pt x="1" y="350"/>
                  </a:lnTo>
                  <a:lnTo>
                    <a:pt x="1" y="421"/>
                  </a:lnTo>
                  <a:lnTo>
                    <a:pt x="250" y="421"/>
                  </a:lnTo>
                  <a:lnTo>
                    <a:pt x="250" y="551"/>
                  </a:lnTo>
                  <a:lnTo>
                    <a:pt x="325" y="551"/>
                  </a:lnTo>
                  <a:lnTo>
                    <a:pt x="325" y="421"/>
                  </a:lnTo>
                  <a:lnTo>
                    <a:pt x="403" y="421"/>
                  </a:lnTo>
                  <a:lnTo>
                    <a:pt x="403" y="360"/>
                  </a:lnTo>
                  <a:lnTo>
                    <a:pt x="325" y="36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-2916836" y="2361145"/>
              <a:ext cx="48187" cy="72661"/>
            </a:xfrm>
            <a:custGeom>
              <a:avLst/>
              <a:gdLst/>
              <a:ahLst/>
              <a:cxnLst/>
              <a:rect l="l" t="t" r="r" b="b"/>
              <a:pathLst>
                <a:path w="380" h="573" extrusionOk="0">
                  <a:moveTo>
                    <a:pt x="190" y="59"/>
                  </a:moveTo>
                  <a:cubicBezTo>
                    <a:pt x="221" y="59"/>
                    <a:pt x="247" y="67"/>
                    <a:pt x="265" y="83"/>
                  </a:cubicBezTo>
                  <a:cubicBezTo>
                    <a:pt x="282" y="99"/>
                    <a:pt x="292" y="120"/>
                    <a:pt x="292" y="150"/>
                  </a:cubicBezTo>
                  <a:cubicBezTo>
                    <a:pt x="292" y="178"/>
                    <a:pt x="282" y="199"/>
                    <a:pt x="265" y="217"/>
                  </a:cubicBezTo>
                  <a:cubicBezTo>
                    <a:pt x="247" y="233"/>
                    <a:pt x="221" y="241"/>
                    <a:pt x="190" y="241"/>
                  </a:cubicBezTo>
                  <a:cubicBezTo>
                    <a:pt x="158" y="241"/>
                    <a:pt x="133" y="233"/>
                    <a:pt x="115" y="217"/>
                  </a:cubicBezTo>
                  <a:cubicBezTo>
                    <a:pt x="97" y="199"/>
                    <a:pt x="87" y="178"/>
                    <a:pt x="87" y="150"/>
                  </a:cubicBezTo>
                  <a:cubicBezTo>
                    <a:pt x="87" y="120"/>
                    <a:pt x="97" y="99"/>
                    <a:pt x="115" y="83"/>
                  </a:cubicBezTo>
                  <a:cubicBezTo>
                    <a:pt x="133" y="67"/>
                    <a:pt x="158" y="59"/>
                    <a:pt x="190" y="59"/>
                  </a:cubicBezTo>
                  <a:close/>
                  <a:moveTo>
                    <a:pt x="190" y="300"/>
                  </a:moveTo>
                  <a:cubicBezTo>
                    <a:pt x="225" y="300"/>
                    <a:pt x="253" y="308"/>
                    <a:pt x="273" y="328"/>
                  </a:cubicBezTo>
                  <a:cubicBezTo>
                    <a:pt x="294" y="347"/>
                    <a:pt x="304" y="373"/>
                    <a:pt x="304" y="407"/>
                  </a:cubicBezTo>
                  <a:cubicBezTo>
                    <a:pt x="304" y="438"/>
                    <a:pt x="294" y="466"/>
                    <a:pt x="273" y="484"/>
                  </a:cubicBezTo>
                  <a:cubicBezTo>
                    <a:pt x="253" y="503"/>
                    <a:pt x="225" y="513"/>
                    <a:pt x="190" y="513"/>
                  </a:cubicBezTo>
                  <a:cubicBezTo>
                    <a:pt x="154" y="513"/>
                    <a:pt x="127" y="503"/>
                    <a:pt x="105" y="484"/>
                  </a:cubicBezTo>
                  <a:cubicBezTo>
                    <a:pt x="85" y="466"/>
                    <a:pt x="75" y="440"/>
                    <a:pt x="75" y="407"/>
                  </a:cubicBezTo>
                  <a:cubicBezTo>
                    <a:pt x="75" y="373"/>
                    <a:pt x="85" y="347"/>
                    <a:pt x="105" y="328"/>
                  </a:cubicBezTo>
                  <a:cubicBezTo>
                    <a:pt x="127" y="308"/>
                    <a:pt x="154" y="300"/>
                    <a:pt x="190" y="300"/>
                  </a:cubicBezTo>
                  <a:close/>
                  <a:moveTo>
                    <a:pt x="190" y="0"/>
                  </a:moveTo>
                  <a:cubicBezTo>
                    <a:pt x="135" y="0"/>
                    <a:pt x="91" y="12"/>
                    <a:pt x="60" y="38"/>
                  </a:cubicBezTo>
                  <a:cubicBezTo>
                    <a:pt x="28" y="63"/>
                    <a:pt x="12" y="99"/>
                    <a:pt x="12" y="142"/>
                  </a:cubicBezTo>
                  <a:cubicBezTo>
                    <a:pt x="12" y="174"/>
                    <a:pt x="22" y="201"/>
                    <a:pt x="40" y="223"/>
                  </a:cubicBezTo>
                  <a:cubicBezTo>
                    <a:pt x="58" y="245"/>
                    <a:pt x="83" y="259"/>
                    <a:pt x="115" y="266"/>
                  </a:cubicBezTo>
                  <a:cubicBezTo>
                    <a:pt x="79" y="276"/>
                    <a:pt x="52" y="292"/>
                    <a:pt x="30" y="316"/>
                  </a:cubicBezTo>
                  <a:cubicBezTo>
                    <a:pt x="10" y="341"/>
                    <a:pt x="0" y="371"/>
                    <a:pt x="0" y="407"/>
                  </a:cubicBezTo>
                  <a:cubicBezTo>
                    <a:pt x="0" y="460"/>
                    <a:pt x="16" y="501"/>
                    <a:pt x="50" y="529"/>
                  </a:cubicBezTo>
                  <a:cubicBezTo>
                    <a:pt x="81" y="558"/>
                    <a:pt x="129" y="572"/>
                    <a:pt x="190" y="572"/>
                  </a:cubicBezTo>
                  <a:cubicBezTo>
                    <a:pt x="251" y="572"/>
                    <a:pt x="296" y="558"/>
                    <a:pt x="330" y="529"/>
                  </a:cubicBezTo>
                  <a:cubicBezTo>
                    <a:pt x="363" y="501"/>
                    <a:pt x="379" y="460"/>
                    <a:pt x="379" y="407"/>
                  </a:cubicBezTo>
                  <a:cubicBezTo>
                    <a:pt x="379" y="371"/>
                    <a:pt x="369" y="341"/>
                    <a:pt x="348" y="316"/>
                  </a:cubicBezTo>
                  <a:cubicBezTo>
                    <a:pt x="328" y="292"/>
                    <a:pt x="300" y="276"/>
                    <a:pt x="265" y="266"/>
                  </a:cubicBezTo>
                  <a:cubicBezTo>
                    <a:pt x="296" y="259"/>
                    <a:pt x="322" y="245"/>
                    <a:pt x="340" y="223"/>
                  </a:cubicBezTo>
                  <a:cubicBezTo>
                    <a:pt x="357" y="201"/>
                    <a:pt x="365" y="174"/>
                    <a:pt x="365" y="142"/>
                  </a:cubicBezTo>
                  <a:cubicBezTo>
                    <a:pt x="365" y="99"/>
                    <a:pt x="350" y="63"/>
                    <a:pt x="318" y="38"/>
                  </a:cubicBezTo>
                  <a:cubicBezTo>
                    <a:pt x="288" y="12"/>
                    <a:pt x="245" y="0"/>
                    <a:pt x="19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-2686171" y="2014324"/>
              <a:ext cx="34872" cy="253108"/>
            </a:xfrm>
            <a:custGeom>
              <a:avLst/>
              <a:gdLst/>
              <a:ahLst/>
              <a:cxnLst/>
              <a:rect l="l" t="t" r="r" b="b"/>
              <a:pathLst>
                <a:path w="275" h="1996" extrusionOk="0">
                  <a:moveTo>
                    <a:pt x="139" y="0"/>
                  </a:moveTo>
                  <a:lnTo>
                    <a:pt x="1" y="194"/>
                  </a:lnTo>
                  <a:lnTo>
                    <a:pt x="30" y="1995"/>
                  </a:lnTo>
                  <a:lnTo>
                    <a:pt x="245" y="1995"/>
                  </a:lnTo>
                  <a:lnTo>
                    <a:pt x="275" y="194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-2668671" y="2249808"/>
              <a:ext cx="163074" cy="34872"/>
            </a:xfrm>
            <a:custGeom>
              <a:avLst/>
              <a:gdLst/>
              <a:ahLst/>
              <a:cxnLst/>
              <a:rect l="l" t="t" r="r" b="b"/>
              <a:pathLst>
                <a:path w="1286" h="275" extrusionOk="0">
                  <a:moveTo>
                    <a:pt x="1092" y="0"/>
                  </a:moveTo>
                  <a:lnTo>
                    <a:pt x="1" y="30"/>
                  </a:lnTo>
                  <a:lnTo>
                    <a:pt x="1" y="245"/>
                  </a:lnTo>
                  <a:lnTo>
                    <a:pt x="1092" y="274"/>
                  </a:lnTo>
                  <a:lnTo>
                    <a:pt x="1285" y="138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-2695681" y="2240297"/>
              <a:ext cx="53893" cy="53893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4" y="0"/>
                  </a:moveTo>
                  <a:cubicBezTo>
                    <a:pt x="95" y="0"/>
                    <a:pt x="1" y="95"/>
                    <a:pt x="1" y="213"/>
                  </a:cubicBezTo>
                  <a:cubicBezTo>
                    <a:pt x="1" y="330"/>
                    <a:pt x="95" y="424"/>
                    <a:pt x="214" y="424"/>
                  </a:cubicBezTo>
                  <a:cubicBezTo>
                    <a:pt x="330" y="424"/>
                    <a:pt x="425" y="330"/>
                    <a:pt x="425" y="213"/>
                  </a:cubicBezTo>
                  <a:cubicBezTo>
                    <a:pt x="425" y="95"/>
                    <a:pt x="330" y="0"/>
                    <a:pt x="21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2" name="Google Shape;1392;p31"/>
          <p:cNvGrpSpPr/>
          <p:nvPr/>
        </p:nvGrpSpPr>
        <p:grpSpPr>
          <a:xfrm>
            <a:off x="1276479" y="1834438"/>
            <a:ext cx="872309" cy="797873"/>
            <a:chOff x="-3105021" y="990600"/>
            <a:chExt cx="872309" cy="797873"/>
          </a:xfrm>
        </p:grpSpPr>
        <p:sp>
          <p:nvSpPr>
            <p:cNvPr id="1393" name="Google Shape;1393;p31"/>
            <p:cNvSpPr/>
            <p:nvPr/>
          </p:nvSpPr>
          <p:spPr>
            <a:xfrm>
              <a:off x="-3105021" y="990600"/>
              <a:ext cx="872309" cy="797873"/>
            </a:xfrm>
            <a:custGeom>
              <a:avLst/>
              <a:gdLst/>
              <a:ahLst/>
              <a:cxnLst/>
              <a:rect l="l" t="t" r="r" b="b"/>
              <a:pathLst>
                <a:path w="6879" h="6292" extrusionOk="0">
                  <a:moveTo>
                    <a:pt x="3439" y="0"/>
                  </a:moveTo>
                  <a:cubicBezTo>
                    <a:pt x="1987" y="0"/>
                    <a:pt x="681" y="1010"/>
                    <a:pt x="366" y="2486"/>
                  </a:cubicBezTo>
                  <a:cubicBezTo>
                    <a:pt x="1" y="4184"/>
                    <a:pt x="1082" y="5858"/>
                    <a:pt x="2781" y="6221"/>
                  </a:cubicBezTo>
                  <a:cubicBezTo>
                    <a:pt x="3003" y="6268"/>
                    <a:pt x="3226" y="6291"/>
                    <a:pt x="3445" y="6291"/>
                  </a:cubicBezTo>
                  <a:cubicBezTo>
                    <a:pt x="4895" y="6291"/>
                    <a:pt x="6199" y="5282"/>
                    <a:pt x="6516" y="3806"/>
                  </a:cubicBezTo>
                  <a:cubicBezTo>
                    <a:pt x="6879" y="2109"/>
                    <a:pt x="5798" y="435"/>
                    <a:pt x="4101" y="70"/>
                  </a:cubicBezTo>
                  <a:cubicBezTo>
                    <a:pt x="3879" y="23"/>
                    <a:pt x="3657" y="0"/>
                    <a:pt x="3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-3030204" y="1555151"/>
              <a:ext cx="724451" cy="233072"/>
            </a:xfrm>
            <a:custGeom>
              <a:avLst/>
              <a:gdLst/>
              <a:ahLst/>
              <a:cxnLst/>
              <a:rect l="l" t="t" r="r" b="b"/>
              <a:pathLst>
                <a:path w="5713" h="1838" extrusionOk="0">
                  <a:moveTo>
                    <a:pt x="5713" y="1"/>
                  </a:moveTo>
                  <a:lnTo>
                    <a:pt x="5713" y="1"/>
                  </a:lnTo>
                  <a:cubicBezTo>
                    <a:pt x="5606" y="145"/>
                    <a:pt x="5490" y="281"/>
                    <a:pt x="5363" y="407"/>
                  </a:cubicBezTo>
                  <a:cubicBezTo>
                    <a:pt x="4698" y="1072"/>
                    <a:pt x="3787" y="1662"/>
                    <a:pt x="2848" y="1662"/>
                  </a:cubicBezTo>
                  <a:cubicBezTo>
                    <a:pt x="1909" y="1662"/>
                    <a:pt x="997" y="1072"/>
                    <a:pt x="334" y="407"/>
                  </a:cubicBezTo>
                  <a:cubicBezTo>
                    <a:pt x="214" y="287"/>
                    <a:pt x="101" y="159"/>
                    <a:pt x="1" y="22"/>
                  </a:cubicBezTo>
                  <a:lnTo>
                    <a:pt x="1" y="22"/>
                  </a:lnTo>
                  <a:cubicBezTo>
                    <a:pt x="502" y="1094"/>
                    <a:pt x="1589" y="1838"/>
                    <a:pt x="2852" y="1838"/>
                  </a:cubicBezTo>
                  <a:cubicBezTo>
                    <a:pt x="4120" y="1838"/>
                    <a:pt x="5215" y="1084"/>
                    <a:pt x="5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-3034261" y="1056287"/>
              <a:ext cx="731806" cy="665866"/>
            </a:xfrm>
            <a:custGeom>
              <a:avLst/>
              <a:gdLst/>
              <a:ahLst/>
              <a:cxnLst/>
              <a:rect l="l" t="t" r="r" b="b"/>
              <a:pathLst>
                <a:path w="5771" h="5251" extrusionOk="0">
                  <a:moveTo>
                    <a:pt x="2884" y="1"/>
                  </a:moveTo>
                  <a:cubicBezTo>
                    <a:pt x="1691" y="1"/>
                    <a:pt x="611" y="818"/>
                    <a:pt x="328" y="2031"/>
                  </a:cubicBezTo>
                  <a:cubicBezTo>
                    <a:pt x="1" y="3441"/>
                    <a:pt x="877" y="4852"/>
                    <a:pt x="2290" y="5182"/>
                  </a:cubicBezTo>
                  <a:cubicBezTo>
                    <a:pt x="2490" y="5229"/>
                    <a:pt x="2691" y="5251"/>
                    <a:pt x="2888" y="5251"/>
                  </a:cubicBezTo>
                  <a:cubicBezTo>
                    <a:pt x="4080" y="5251"/>
                    <a:pt x="5158" y="4433"/>
                    <a:pt x="5441" y="3222"/>
                  </a:cubicBezTo>
                  <a:cubicBezTo>
                    <a:pt x="5770" y="1810"/>
                    <a:pt x="4892" y="399"/>
                    <a:pt x="3482" y="69"/>
                  </a:cubicBezTo>
                  <a:cubicBezTo>
                    <a:pt x="3281" y="23"/>
                    <a:pt x="3081" y="1"/>
                    <a:pt x="288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-2707475" y="1095597"/>
              <a:ext cx="41973" cy="70125"/>
            </a:xfrm>
            <a:custGeom>
              <a:avLst/>
              <a:gdLst/>
              <a:ahLst/>
              <a:cxnLst/>
              <a:rect l="l" t="t" r="r" b="b"/>
              <a:pathLst>
                <a:path w="331" h="553" extrusionOk="0">
                  <a:moveTo>
                    <a:pt x="133" y="0"/>
                  </a:moveTo>
                  <a:lnTo>
                    <a:pt x="1" y="28"/>
                  </a:lnTo>
                  <a:lnTo>
                    <a:pt x="1" y="95"/>
                  </a:lnTo>
                  <a:lnTo>
                    <a:pt x="133" y="69"/>
                  </a:lnTo>
                  <a:lnTo>
                    <a:pt x="133" y="489"/>
                  </a:lnTo>
                  <a:lnTo>
                    <a:pt x="11" y="489"/>
                  </a:lnTo>
                  <a:lnTo>
                    <a:pt x="11" y="553"/>
                  </a:lnTo>
                  <a:lnTo>
                    <a:pt x="330" y="553"/>
                  </a:lnTo>
                  <a:lnTo>
                    <a:pt x="330" y="489"/>
                  </a:lnTo>
                  <a:lnTo>
                    <a:pt x="208" y="48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-2649903" y="1094329"/>
              <a:ext cx="44636" cy="71393"/>
            </a:xfrm>
            <a:custGeom>
              <a:avLst/>
              <a:gdLst/>
              <a:ahLst/>
              <a:cxnLst/>
              <a:rect l="l" t="t" r="r" b="b"/>
              <a:pathLst>
                <a:path w="352" h="563" extrusionOk="0">
                  <a:moveTo>
                    <a:pt x="160" y="0"/>
                  </a:moveTo>
                  <a:cubicBezTo>
                    <a:pt x="139" y="0"/>
                    <a:pt x="115" y="4"/>
                    <a:pt x="89" y="10"/>
                  </a:cubicBezTo>
                  <a:cubicBezTo>
                    <a:pt x="64" y="16"/>
                    <a:pt x="34" y="26"/>
                    <a:pt x="5" y="38"/>
                  </a:cubicBezTo>
                  <a:lnTo>
                    <a:pt x="5" y="113"/>
                  </a:lnTo>
                  <a:cubicBezTo>
                    <a:pt x="34" y="95"/>
                    <a:pt x="62" y="83"/>
                    <a:pt x="87" y="75"/>
                  </a:cubicBezTo>
                  <a:cubicBezTo>
                    <a:pt x="115" y="67"/>
                    <a:pt x="139" y="63"/>
                    <a:pt x="162" y="63"/>
                  </a:cubicBezTo>
                  <a:cubicBezTo>
                    <a:pt x="196" y="63"/>
                    <a:pt x="222" y="73"/>
                    <a:pt x="243" y="91"/>
                  </a:cubicBezTo>
                  <a:cubicBezTo>
                    <a:pt x="263" y="109"/>
                    <a:pt x="273" y="132"/>
                    <a:pt x="273" y="162"/>
                  </a:cubicBezTo>
                  <a:cubicBezTo>
                    <a:pt x="273" y="180"/>
                    <a:pt x="269" y="200"/>
                    <a:pt x="259" y="217"/>
                  </a:cubicBezTo>
                  <a:cubicBezTo>
                    <a:pt x="249" y="237"/>
                    <a:pt x="233" y="259"/>
                    <a:pt x="210" y="286"/>
                  </a:cubicBezTo>
                  <a:cubicBezTo>
                    <a:pt x="196" y="300"/>
                    <a:pt x="166" y="332"/>
                    <a:pt x="117" y="381"/>
                  </a:cubicBezTo>
                  <a:cubicBezTo>
                    <a:pt x="68" y="430"/>
                    <a:pt x="30" y="470"/>
                    <a:pt x="1" y="499"/>
                  </a:cubicBezTo>
                  <a:lnTo>
                    <a:pt x="1" y="563"/>
                  </a:lnTo>
                  <a:lnTo>
                    <a:pt x="352" y="563"/>
                  </a:lnTo>
                  <a:lnTo>
                    <a:pt x="352" y="499"/>
                  </a:lnTo>
                  <a:lnTo>
                    <a:pt x="91" y="499"/>
                  </a:lnTo>
                  <a:cubicBezTo>
                    <a:pt x="151" y="438"/>
                    <a:pt x="198" y="391"/>
                    <a:pt x="231" y="357"/>
                  </a:cubicBezTo>
                  <a:cubicBezTo>
                    <a:pt x="263" y="322"/>
                    <a:pt x="283" y="302"/>
                    <a:pt x="289" y="294"/>
                  </a:cubicBezTo>
                  <a:cubicBezTo>
                    <a:pt x="312" y="267"/>
                    <a:pt x="328" y="243"/>
                    <a:pt x="336" y="223"/>
                  </a:cubicBezTo>
                  <a:cubicBezTo>
                    <a:pt x="344" y="202"/>
                    <a:pt x="348" y="180"/>
                    <a:pt x="348" y="158"/>
                  </a:cubicBezTo>
                  <a:cubicBezTo>
                    <a:pt x="348" y="111"/>
                    <a:pt x="332" y="71"/>
                    <a:pt x="299" y="44"/>
                  </a:cubicBezTo>
                  <a:cubicBezTo>
                    <a:pt x="263" y="14"/>
                    <a:pt x="218" y="0"/>
                    <a:pt x="16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-2426720" y="1353779"/>
              <a:ext cx="46158" cy="72661"/>
            </a:xfrm>
            <a:custGeom>
              <a:avLst/>
              <a:gdLst/>
              <a:ahLst/>
              <a:cxnLst/>
              <a:rect l="l" t="t" r="r" b="b"/>
              <a:pathLst>
                <a:path w="364" h="573" extrusionOk="0">
                  <a:moveTo>
                    <a:pt x="166" y="0"/>
                  </a:moveTo>
                  <a:cubicBezTo>
                    <a:pt x="145" y="0"/>
                    <a:pt x="123" y="2"/>
                    <a:pt x="97" y="6"/>
                  </a:cubicBezTo>
                  <a:cubicBezTo>
                    <a:pt x="72" y="10"/>
                    <a:pt x="46" y="16"/>
                    <a:pt x="18" y="24"/>
                  </a:cubicBezTo>
                  <a:lnTo>
                    <a:pt x="18" y="89"/>
                  </a:lnTo>
                  <a:cubicBezTo>
                    <a:pt x="46" y="81"/>
                    <a:pt x="72" y="73"/>
                    <a:pt x="95" y="69"/>
                  </a:cubicBezTo>
                  <a:cubicBezTo>
                    <a:pt x="119" y="65"/>
                    <a:pt x="141" y="64"/>
                    <a:pt x="160" y="64"/>
                  </a:cubicBezTo>
                  <a:cubicBezTo>
                    <a:pt x="198" y="64"/>
                    <a:pt x="228" y="69"/>
                    <a:pt x="247" y="85"/>
                  </a:cubicBezTo>
                  <a:cubicBezTo>
                    <a:pt x="267" y="101"/>
                    <a:pt x="277" y="123"/>
                    <a:pt x="277" y="150"/>
                  </a:cubicBezTo>
                  <a:cubicBezTo>
                    <a:pt x="277" y="178"/>
                    <a:pt x="267" y="200"/>
                    <a:pt x="247" y="213"/>
                  </a:cubicBezTo>
                  <a:cubicBezTo>
                    <a:pt x="228" y="229"/>
                    <a:pt x="200" y="235"/>
                    <a:pt x="164" y="235"/>
                  </a:cubicBezTo>
                  <a:lnTo>
                    <a:pt x="97" y="235"/>
                  </a:lnTo>
                  <a:lnTo>
                    <a:pt x="97" y="298"/>
                  </a:lnTo>
                  <a:lnTo>
                    <a:pt x="160" y="298"/>
                  </a:lnTo>
                  <a:cubicBezTo>
                    <a:pt x="202" y="298"/>
                    <a:pt x="233" y="306"/>
                    <a:pt x="255" y="326"/>
                  </a:cubicBezTo>
                  <a:cubicBezTo>
                    <a:pt x="279" y="344"/>
                    <a:pt x="291" y="369"/>
                    <a:pt x="291" y="401"/>
                  </a:cubicBezTo>
                  <a:cubicBezTo>
                    <a:pt x="291" y="436"/>
                    <a:pt x="277" y="464"/>
                    <a:pt x="253" y="482"/>
                  </a:cubicBezTo>
                  <a:cubicBezTo>
                    <a:pt x="230" y="500"/>
                    <a:pt x="194" y="509"/>
                    <a:pt x="147" y="509"/>
                  </a:cubicBezTo>
                  <a:cubicBezTo>
                    <a:pt x="119" y="509"/>
                    <a:pt x="93" y="507"/>
                    <a:pt x="70" y="500"/>
                  </a:cubicBezTo>
                  <a:cubicBezTo>
                    <a:pt x="44" y="494"/>
                    <a:pt x="22" y="486"/>
                    <a:pt x="1" y="474"/>
                  </a:cubicBezTo>
                  <a:lnTo>
                    <a:pt x="1" y="545"/>
                  </a:lnTo>
                  <a:cubicBezTo>
                    <a:pt x="26" y="555"/>
                    <a:pt x="52" y="561"/>
                    <a:pt x="78" y="565"/>
                  </a:cubicBezTo>
                  <a:cubicBezTo>
                    <a:pt x="101" y="571"/>
                    <a:pt x="125" y="573"/>
                    <a:pt x="149" y="573"/>
                  </a:cubicBezTo>
                  <a:cubicBezTo>
                    <a:pt x="218" y="573"/>
                    <a:pt x="271" y="557"/>
                    <a:pt x="308" y="527"/>
                  </a:cubicBezTo>
                  <a:cubicBezTo>
                    <a:pt x="346" y="498"/>
                    <a:pt x="364" y="456"/>
                    <a:pt x="364" y="401"/>
                  </a:cubicBezTo>
                  <a:cubicBezTo>
                    <a:pt x="364" y="365"/>
                    <a:pt x="354" y="336"/>
                    <a:pt x="334" y="312"/>
                  </a:cubicBezTo>
                  <a:cubicBezTo>
                    <a:pt x="314" y="288"/>
                    <a:pt x="287" y="273"/>
                    <a:pt x="251" y="265"/>
                  </a:cubicBezTo>
                  <a:cubicBezTo>
                    <a:pt x="283" y="257"/>
                    <a:pt x="308" y="241"/>
                    <a:pt x="326" y="221"/>
                  </a:cubicBezTo>
                  <a:cubicBezTo>
                    <a:pt x="342" y="200"/>
                    <a:pt x="352" y="174"/>
                    <a:pt x="352" y="142"/>
                  </a:cubicBezTo>
                  <a:cubicBezTo>
                    <a:pt x="352" y="99"/>
                    <a:pt x="334" y="64"/>
                    <a:pt x="303" y="38"/>
                  </a:cubicBezTo>
                  <a:cubicBezTo>
                    <a:pt x="269" y="12"/>
                    <a:pt x="224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-2946636" y="1353779"/>
              <a:ext cx="48440" cy="72661"/>
            </a:xfrm>
            <a:custGeom>
              <a:avLst/>
              <a:gdLst/>
              <a:ahLst/>
              <a:cxnLst/>
              <a:rect l="l" t="t" r="r" b="b"/>
              <a:pathLst>
                <a:path w="382" h="573" extrusionOk="0">
                  <a:moveTo>
                    <a:pt x="184" y="60"/>
                  </a:moveTo>
                  <a:cubicBezTo>
                    <a:pt x="218" y="60"/>
                    <a:pt x="245" y="71"/>
                    <a:pt x="263" y="93"/>
                  </a:cubicBezTo>
                  <a:cubicBezTo>
                    <a:pt x="283" y="117"/>
                    <a:pt x="293" y="148"/>
                    <a:pt x="293" y="188"/>
                  </a:cubicBezTo>
                  <a:cubicBezTo>
                    <a:pt x="293" y="227"/>
                    <a:pt x="283" y="259"/>
                    <a:pt x="263" y="283"/>
                  </a:cubicBezTo>
                  <a:cubicBezTo>
                    <a:pt x="245" y="304"/>
                    <a:pt x="218" y="316"/>
                    <a:pt x="184" y="316"/>
                  </a:cubicBezTo>
                  <a:cubicBezTo>
                    <a:pt x="150" y="316"/>
                    <a:pt x="125" y="304"/>
                    <a:pt x="105" y="283"/>
                  </a:cubicBezTo>
                  <a:cubicBezTo>
                    <a:pt x="85" y="259"/>
                    <a:pt x="76" y="227"/>
                    <a:pt x="76" y="188"/>
                  </a:cubicBezTo>
                  <a:cubicBezTo>
                    <a:pt x="76" y="148"/>
                    <a:pt x="85" y="117"/>
                    <a:pt x="105" y="93"/>
                  </a:cubicBezTo>
                  <a:cubicBezTo>
                    <a:pt x="125" y="71"/>
                    <a:pt x="150" y="60"/>
                    <a:pt x="184" y="60"/>
                  </a:cubicBezTo>
                  <a:close/>
                  <a:moveTo>
                    <a:pt x="184" y="0"/>
                  </a:moveTo>
                  <a:cubicBezTo>
                    <a:pt x="129" y="0"/>
                    <a:pt x="83" y="16"/>
                    <a:pt x="50" y="52"/>
                  </a:cubicBezTo>
                  <a:cubicBezTo>
                    <a:pt x="16" y="85"/>
                    <a:pt x="1" y="131"/>
                    <a:pt x="1" y="188"/>
                  </a:cubicBezTo>
                  <a:cubicBezTo>
                    <a:pt x="1" y="245"/>
                    <a:pt x="16" y="290"/>
                    <a:pt x="48" y="324"/>
                  </a:cubicBezTo>
                  <a:cubicBezTo>
                    <a:pt x="81" y="357"/>
                    <a:pt x="125" y="375"/>
                    <a:pt x="180" y="375"/>
                  </a:cubicBezTo>
                  <a:cubicBezTo>
                    <a:pt x="206" y="375"/>
                    <a:pt x="229" y="369"/>
                    <a:pt x="253" y="357"/>
                  </a:cubicBezTo>
                  <a:cubicBezTo>
                    <a:pt x="275" y="346"/>
                    <a:pt x="293" y="330"/>
                    <a:pt x="306" y="308"/>
                  </a:cubicBezTo>
                  <a:lnTo>
                    <a:pt x="306" y="308"/>
                  </a:lnTo>
                  <a:cubicBezTo>
                    <a:pt x="302" y="377"/>
                    <a:pt x="289" y="427"/>
                    <a:pt x="261" y="460"/>
                  </a:cubicBezTo>
                  <a:cubicBezTo>
                    <a:pt x="235" y="494"/>
                    <a:pt x="198" y="509"/>
                    <a:pt x="149" y="509"/>
                  </a:cubicBezTo>
                  <a:cubicBezTo>
                    <a:pt x="131" y="509"/>
                    <a:pt x="111" y="507"/>
                    <a:pt x="93" y="504"/>
                  </a:cubicBezTo>
                  <a:cubicBezTo>
                    <a:pt x="74" y="498"/>
                    <a:pt x="54" y="492"/>
                    <a:pt x="36" y="482"/>
                  </a:cubicBezTo>
                  <a:lnTo>
                    <a:pt x="36" y="551"/>
                  </a:lnTo>
                  <a:cubicBezTo>
                    <a:pt x="56" y="557"/>
                    <a:pt x="76" y="563"/>
                    <a:pt x="95" y="567"/>
                  </a:cubicBezTo>
                  <a:cubicBezTo>
                    <a:pt x="115" y="571"/>
                    <a:pt x="133" y="573"/>
                    <a:pt x="152" y="573"/>
                  </a:cubicBezTo>
                  <a:cubicBezTo>
                    <a:pt x="222" y="573"/>
                    <a:pt x="277" y="547"/>
                    <a:pt x="318" y="496"/>
                  </a:cubicBezTo>
                  <a:cubicBezTo>
                    <a:pt x="360" y="442"/>
                    <a:pt x="381" y="373"/>
                    <a:pt x="381" y="286"/>
                  </a:cubicBezTo>
                  <a:cubicBezTo>
                    <a:pt x="381" y="194"/>
                    <a:pt x="364" y="123"/>
                    <a:pt x="330" y="73"/>
                  </a:cubicBezTo>
                  <a:cubicBezTo>
                    <a:pt x="297" y="24"/>
                    <a:pt x="247" y="0"/>
                    <a:pt x="18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-2455505" y="1221645"/>
              <a:ext cx="44636" cy="71393"/>
            </a:xfrm>
            <a:custGeom>
              <a:avLst/>
              <a:gdLst/>
              <a:ahLst/>
              <a:cxnLst/>
              <a:rect l="l" t="t" r="r" b="b"/>
              <a:pathLst>
                <a:path w="352" h="563" extrusionOk="0">
                  <a:moveTo>
                    <a:pt x="161" y="1"/>
                  </a:moveTo>
                  <a:cubicBezTo>
                    <a:pt x="139" y="1"/>
                    <a:pt x="115" y="3"/>
                    <a:pt x="90" y="10"/>
                  </a:cubicBezTo>
                  <a:cubicBezTo>
                    <a:pt x="64" y="16"/>
                    <a:pt x="36" y="24"/>
                    <a:pt x="5" y="36"/>
                  </a:cubicBezTo>
                  <a:lnTo>
                    <a:pt x="5" y="113"/>
                  </a:lnTo>
                  <a:cubicBezTo>
                    <a:pt x="34" y="95"/>
                    <a:pt x="62" y="83"/>
                    <a:pt x="88" y="76"/>
                  </a:cubicBezTo>
                  <a:cubicBezTo>
                    <a:pt x="115" y="68"/>
                    <a:pt x="139" y="64"/>
                    <a:pt x="163" y="64"/>
                  </a:cubicBezTo>
                  <a:cubicBezTo>
                    <a:pt x="196" y="64"/>
                    <a:pt x="222" y="72"/>
                    <a:pt x="243" y="91"/>
                  </a:cubicBezTo>
                  <a:cubicBezTo>
                    <a:pt x="263" y="109"/>
                    <a:pt x="275" y="133"/>
                    <a:pt x="275" y="162"/>
                  </a:cubicBezTo>
                  <a:cubicBezTo>
                    <a:pt x="275" y="180"/>
                    <a:pt x="269" y="200"/>
                    <a:pt x="259" y="218"/>
                  </a:cubicBezTo>
                  <a:cubicBezTo>
                    <a:pt x="249" y="235"/>
                    <a:pt x="234" y="259"/>
                    <a:pt x="210" y="287"/>
                  </a:cubicBezTo>
                  <a:cubicBezTo>
                    <a:pt x="198" y="300"/>
                    <a:pt x="166" y="332"/>
                    <a:pt x="117" y="381"/>
                  </a:cubicBezTo>
                  <a:cubicBezTo>
                    <a:pt x="68" y="431"/>
                    <a:pt x="30" y="470"/>
                    <a:pt x="1" y="500"/>
                  </a:cubicBezTo>
                  <a:lnTo>
                    <a:pt x="1" y="563"/>
                  </a:lnTo>
                  <a:lnTo>
                    <a:pt x="352" y="563"/>
                  </a:lnTo>
                  <a:lnTo>
                    <a:pt x="352" y="500"/>
                  </a:lnTo>
                  <a:lnTo>
                    <a:pt x="92" y="500"/>
                  </a:lnTo>
                  <a:cubicBezTo>
                    <a:pt x="151" y="439"/>
                    <a:pt x="198" y="391"/>
                    <a:pt x="232" y="356"/>
                  </a:cubicBezTo>
                  <a:cubicBezTo>
                    <a:pt x="265" y="322"/>
                    <a:pt x="283" y="300"/>
                    <a:pt x="291" y="295"/>
                  </a:cubicBezTo>
                  <a:cubicBezTo>
                    <a:pt x="312" y="267"/>
                    <a:pt x="328" y="243"/>
                    <a:pt x="336" y="222"/>
                  </a:cubicBezTo>
                  <a:cubicBezTo>
                    <a:pt x="344" y="202"/>
                    <a:pt x="350" y="180"/>
                    <a:pt x="350" y="158"/>
                  </a:cubicBezTo>
                  <a:cubicBezTo>
                    <a:pt x="350" y="109"/>
                    <a:pt x="332" y="72"/>
                    <a:pt x="299" y="44"/>
                  </a:cubicBezTo>
                  <a:cubicBezTo>
                    <a:pt x="263" y="14"/>
                    <a:pt x="218" y="1"/>
                    <a:pt x="161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-2937379" y="1222913"/>
              <a:ext cx="41720" cy="70125"/>
            </a:xfrm>
            <a:custGeom>
              <a:avLst/>
              <a:gdLst/>
              <a:ahLst/>
              <a:cxnLst/>
              <a:rect l="l" t="t" r="r" b="b"/>
              <a:pathLst>
                <a:path w="329" h="553" extrusionOk="0">
                  <a:moveTo>
                    <a:pt x="133" y="0"/>
                  </a:moveTo>
                  <a:lnTo>
                    <a:pt x="1" y="26"/>
                  </a:lnTo>
                  <a:lnTo>
                    <a:pt x="1" y="95"/>
                  </a:lnTo>
                  <a:lnTo>
                    <a:pt x="133" y="68"/>
                  </a:lnTo>
                  <a:lnTo>
                    <a:pt x="133" y="490"/>
                  </a:lnTo>
                  <a:lnTo>
                    <a:pt x="10" y="490"/>
                  </a:lnTo>
                  <a:lnTo>
                    <a:pt x="10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6" y="49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-2880569" y="1221645"/>
              <a:ext cx="48440" cy="72661"/>
            </a:xfrm>
            <a:custGeom>
              <a:avLst/>
              <a:gdLst/>
              <a:ahLst/>
              <a:cxnLst/>
              <a:rect l="l" t="t" r="r" b="b"/>
              <a:pathLst>
                <a:path w="382" h="573" extrusionOk="0">
                  <a:moveTo>
                    <a:pt x="192" y="60"/>
                  </a:moveTo>
                  <a:cubicBezTo>
                    <a:pt x="229" y="60"/>
                    <a:pt x="259" y="78"/>
                    <a:pt x="279" y="117"/>
                  </a:cubicBezTo>
                  <a:cubicBezTo>
                    <a:pt x="298" y="154"/>
                    <a:pt x="308" y="212"/>
                    <a:pt x="308" y="287"/>
                  </a:cubicBezTo>
                  <a:cubicBezTo>
                    <a:pt x="308" y="362"/>
                    <a:pt x="298" y="419"/>
                    <a:pt x="279" y="456"/>
                  </a:cubicBezTo>
                  <a:cubicBezTo>
                    <a:pt x="259" y="496"/>
                    <a:pt x="229" y="514"/>
                    <a:pt x="192" y="514"/>
                  </a:cubicBezTo>
                  <a:cubicBezTo>
                    <a:pt x="152" y="514"/>
                    <a:pt x="125" y="496"/>
                    <a:pt x="105" y="456"/>
                  </a:cubicBezTo>
                  <a:cubicBezTo>
                    <a:pt x="85" y="419"/>
                    <a:pt x="75" y="362"/>
                    <a:pt x="75" y="287"/>
                  </a:cubicBezTo>
                  <a:cubicBezTo>
                    <a:pt x="75" y="212"/>
                    <a:pt x="85" y="154"/>
                    <a:pt x="105" y="117"/>
                  </a:cubicBezTo>
                  <a:cubicBezTo>
                    <a:pt x="125" y="78"/>
                    <a:pt x="152" y="60"/>
                    <a:pt x="192" y="60"/>
                  </a:cubicBezTo>
                  <a:close/>
                  <a:moveTo>
                    <a:pt x="192" y="1"/>
                  </a:moveTo>
                  <a:cubicBezTo>
                    <a:pt x="129" y="1"/>
                    <a:pt x="81" y="24"/>
                    <a:pt x="50" y="74"/>
                  </a:cubicBezTo>
                  <a:cubicBezTo>
                    <a:pt x="16" y="123"/>
                    <a:pt x="0" y="194"/>
                    <a:pt x="0" y="287"/>
                  </a:cubicBezTo>
                  <a:cubicBezTo>
                    <a:pt x="0" y="379"/>
                    <a:pt x="16" y="450"/>
                    <a:pt x="50" y="500"/>
                  </a:cubicBezTo>
                  <a:cubicBezTo>
                    <a:pt x="81" y="549"/>
                    <a:pt x="129" y="573"/>
                    <a:pt x="192" y="573"/>
                  </a:cubicBezTo>
                  <a:cubicBezTo>
                    <a:pt x="253" y="573"/>
                    <a:pt x="300" y="549"/>
                    <a:pt x="334" y="500"/>
                  </a:cubicBezTo>
                  <a:cubicBezTo>
                    <a:pt x="365" y="450"/>
                    <a:pt x="381" y="379"/>
                    <a:pt x="381" y="287"/>
                  </a:cubicBezTo>
                  <a:cubicBezTo>
                    <a:pt x="381" y="194"/>
                    <a:pt x="365" y="123"/>
                    <a:pt x="334" y="74"/>
                  </a:cubicBezTo>
                  <a:cubicBezTo>
                    <a:pt x="300" y="24"/>
                    <a:pt x="253" y="1"/>
                    <a:pt x="192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-2545540" y="1131104"/>
              <a:ext cx="41593" cy="70125"/>
            </a:xfrm>
            <a:custGeom>
              <a:avLst/>
              <a:gdLst/>
              <a:ahLst/>
              <a:cxnLst/>
              <a:rect l="l" t="t" r="r" b="b"/>
              <a:pathLst>
                <a:path w="328" h="553" extrusionOk="0">
                  <a:moveTo>
                    <a:pt x="131" y="0"/>
                  </a:moveTo>
                  <a:lnTo>
                    <a:pt x="0" y="28"/>
                  </a:lnTo>
                  <a:lnTo>
                    <a:pt x="0" y="95"/>
                  </a:lnTo>
                  <a:lnTo>
                    <a:pt x="133" y="69"/>
                  </a:lnTo>
                  <a:lnTo>
                    <a:pt x="133" y="490"/>
                  </a:lnTo>
                  <a:lnTo>
                    <a:pt x="10" y="490"/>
                  </a:lnTo>
                  <a:lnTo>
                    <a:pt x="10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6" y="49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-2843541" y="1131104"/>
              <a:ext cx="41593" cy="70125"/>
            </a:xfrm>
            <a:custGeom>
              <a:avLst/>
              <a:gdLst/>
              <a:ahLst/>
              <a:cxnLst/>
              <a:rect l="l" t="t" r="r" b="b"/>
              <a:pathLst>
                <a:path w="328" h="553" extrusionOk="0">
                  <a:moveTo>
                    <a:pt x="131" y="0"/>
                  </a:moveTo>
                  <a:lnTo>
                    <a:pt x="0" y="28"/>
                  </a:lnTo>
                  <a:lnTo>
                    <a:pt x="0" y="95"/>
                  </a:lnTo>
                  <a:lnTo>
                    <a:pt x="133" y="69"/>
                  </a:lnTo>
                  <a:lnTo>
                    <a:pt x="133" y="490"/>
                  </a:lnTo>
                  <a:lnTo>
                    <a:pt x="10" y="490"/>
                  </a:lnTo>
                  <a:lnTo>
                    <a:pt x="10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6" y="49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-2782546" y="1131104"/>
              <a:ext cx="41720" cy="70125"/>
            </a:xfrm>
            <a:custGeom>
              <a:avLst/>
              <a:gdLst/>
              <a:ahLst/>
              <a:cxnLst/>
              <a:rect l="l" t="t" r="r" b="b"/>
              <a:pathLst>
                <a:path w="329" h="553" extrusionOk="0">
                  <a:moveTo>
                    <a:pt x="133" y="0"/>
                  </a:moveTo>
                  <a:lnTo>
                    <a:pt x="1" y="28"/>
                  </a:lnTo>
                  <a:lnTo>
                    <a:pt x="1" y="95"/>
                  </a:lnTo>
                  <a:lnTo>
                    <a:pt x="133" y="69"/>
                  </a:lnTo>
                  <a:lnTo>
                    <a:pt x="133" y="490"/>
                  </a:lnTo>
                  <a:lnTo>
                    <a:pt x="11" y="490"/>
                  </a:lnTo>
                  <a:lnTo>
                    <a:pt x="11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8" y="49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-2548837" y="1582415"/>
              <a:ext cx="45397" cy="71519"/>
            </a:xfrm>
            <a:custGeom>
              <a:avLst/>
              <a:gdLst/>
              <a:ahLst/>
              <a:cxnLst/>
              <a:rect l="l" t="t" r="r" b="b"/>
              <a:pathLst>
                <a:path w="358" h="564" extrusionOk="0">
                  <a:moveTo>
                    <a:pt x="24" y="1"/>
                  </a:moveTo>
                  <a:lnTo>
                    <a:pt x="24" y="277"/>
                  </a:lnTo>
                  <a:cubicBezTo>
                    <a:pt x="44" y="269"/>
                    <a:pt x="64" y="261"/>
                    <a:pt x="84" y="257"/>
                  </a:cubicBezTo>
                  <a:cubicBezTo>
                    <a:pt x="105" y="253"/>
                    <a:pt x="125" y="251"/>
                    <a:pt x="145" y="251"/>
                  </a:cubicBezTo>
                  <a:cubicBezTo>
                    <a:pt x="186" y="251"/>
                    <a:pt x="222" y="261"/>
                    <a:pt x="245" y="285"/>
                  </a:cubicBezTo>
                  <a:cubicBezTo>
                    <a:pt x="271" y="307"/>
                    <a:pt x="283" y="336"/>
                    <a:pt x="283" y="376"/>
                  </a:cubicBezTo>
                  <a:cubicBezTo>
                    <a:pt x="283" y="413"/>
                    <a:pt x="271" y="445"/>
                    <a:pt x="245" y="466"/>
                  </a:cubicBezTo>
                  <a:cubicBezTo>
                    <a:pt x="222" y="490"/>
                    <a:pt x="186" y="500"/>
                    <a:pt x="145" y="500"/>
                  </a:cubicBezTo>
                  <a:cubicBezTo>
                    <a:pt x="117" y="500"/>
                    <a:pt x="94" y="498"/>
                    <a:pt x="70" y="492"/>
                  </a:cubicBezTo>
                  <a:cubicBezTo>
                    <a:pt x="46" y="486"/>
                    <a:pt x="22" y="476"/>
                    <a:pt x="1" y="464"/>
                  </a:cubicBezTo>
                  <a:lnTo>
                    <a:pt x="1" y="539"/>
                  </a:lnTo>
                  <a:cubicBezTo>
                    <a:pt x="26" y="547"/>
                    <a:pt x="52" y="553"/>
                    <a:pt x="76" y="557"/>
                  </a:cubicBezTo>
                  <a:cubicBezTo>
                    <a:pt x="99" y="561"/>
                    <a:pt x="123" y="563"/>
                    <a:pt x="147" y="563"/>
                  </a:cubicBezTo>
                  <a:cubicBezTo>
                    <a:pt x="214" y="563"/>
                    <a:pt x="265" y="547"/>
                    <a:pt x="303" y="514"/>
                  </a:cubicBezTo>
                  <a:cubicBezTo>
                    <a:pt x="340" y="480"/>
                    <a:pt x="358" y="435"/>
                    <a:pt x="358" y="376"/>
                  </a:cubicBezTo>
                  <a:cubicBezTo>
                    <a:pt x="358" y="318"/>
                    <a:pt x="340" y="273"/>
                    <a:pt x="305" y="238"/>
                  </a:cubicBezTo>
                  <a:cubicBezTo>
                    <a:pt x="267" y="204"/>
                    <a:pt x="220" y="188"/>
                    <a:pt x="157" y="188"/>
                  </a:cubicBezTo>
                  <a:cubicBezTo>
                    <a:pt x="147" y="188"/>
                    <a:pt x="135" y="188"/>
                    <a:pt x="125" y="190"/>
                  </a:cubicBezTo>
                  <a:cubicBezTo>
                    <a:pt x="113" y="192"/>
                    <a:pt x="103" y="194"/>
                    <a:pt x="92" y="198"/>
                  </a:cubicBezTo>
                  <a:lnTo>
                    <a:pt x="92" y="64"/>
                  </a:lnTo>
                  <a:lnTo>
                    <a:pt x="316" y="64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-2821730" y="1582415"/>
              <a:ext cx="45143" cy="70251"/>
            </a:xfrm>
            <a:custGeom>
              <a:avLst/>
              <a:gdLst/>
              <a:ahLst/>
              <a:cxnLst/>
              <a:rect l="l" t="t" r="r" b="b"/>
              <a:pathLst>
                <a:path w="356" h="554" extrusionOk="0">
                  <a:moveTo>
                    <a:pt x="0" y="1"/>
                  </a:moveTo>
                  <a:lnTo>
                    <a:pt x="0" y="64"/>
                  </a:lnTo>
                  <a:lnTo>
                    <a:pt x="266" y="64"/>
                  </a:lnTo>
                  <a:lnTo>
                    <a:pt x="77" y="553"/>
                  </a:lnTo>
                  <a:lnTo>
                    <a:pt x="156" y="553"/>
                  </a:lnTo>
                  <a:lnTo>
                    <a:pt x="355" y="32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-2457788" y="1484392"/>
              <a:ext cx="51230" cy="69871"/>
            </a:xfrm>
            <a:custGeom>
              <a:avLst/>
              <a:gdLst/>
              <a:ahLst/>
              <a:cxnLst/>
              <a:rect l="l" t="t" r="r" b="b"/>
              <a:pathLst>
                <a:path w="404" h="551" extrusionOk="0">
                  <a:moveTo>
                    <a:pt x="250" y="65"/>
                  </a:moveTo>
                  <a:lnTo>
                    <a:pt x="250" y="359"/>
                  </a:lnTo>
                  <a:lnTo>
                    <a:pt x="62" y="359"/>
                  </a:lnTo>
                  <a:lnTo>
                    <a:pt x="250" y="65"/>
                  </a:lnTo>
                  <a:close/>
                  <a:moveTo>
                    <a:pt x="230" y="0"/>
                  </a:moveTo>
                  <a:lnTo>
                    <a:pt x="1" y="350"/>
                  </a:lnTo>
                  <a:lnTo>
                    <a:pt x="1" y="421"/>
                  </a:lnTo>
                  <a:lnTo>
                    <a:pt x="250" y="421"/>
                  </a:lnTo>
                  <a:lnTo>
                    <a:pt x="250" y="551"/>
                  </a:lnTo>
                  <a:lnTo>
                    <a:pt x="325" y="551"/>
                  </a:lnTo>
                  <a:lnTo>
                    <a:pt x="325" y="421"/>
                  </a:lnTo>
                  <a:lnTo>
                    <a:pt x="403" y="421"/>
                  </a:lnTo>
                  <a:lnTo>
                    <a:pt x="403" y="359"/>
                  </a:lnTo>
                  <a:lnTo>
                    <a:pt x="325" y="359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-2916836" y="1483124"/>
              <a:ext cx="48187" cy="72661"/>
            </a:xfrm>
            <a:custGeom>
              <a:avLst/>
              <a:gdLst/>
              <a:ahLst/>
              <a:cxnLst/>
              <a:rect l="l" t="t" r="r" b="b"/>
              <a:pathLst>
                <a:path w="380" h="573" extrusionOk="0">
                  <a:moveTo>
                    <a:pt x="190" y="60"/>
                  </a:moveTo>
                  <a:cubicBezTo>
                    <a:pt x="221" y="60"/>
                    <a:pt x="247" y="68"/>
                    <a:pt x="265" y="83"/>
                  </a:cubicBezTo>
                  <a:cubicBezTo>
                    <a:pt x="282" y="99"/>
                    <a:pt x="292" y="121"/>
                    <a:pt x="292" y="150"/>
                  </a:cubicBezTo>
                  <a:cubicBezTo>
                    <a:pt x="292" y="178"/>
                    <a:pt x="282" y="202"/>
                    <a:pt x="265" y="218"/>
                  </a:cubicBezTo>
                  <a:cubicBezTo>
                    <a:pt x="247" y="233"/>
                    <a:pt x="221" y="241"/>
                    <a:pt x="190" y="241"/>
                  </a:cubicBezTo>
                  <a:cubicBezTo>
                    <a:pt x="158" y="241"/>
                    <a:pt x="133" y="233"/>
                    <a:pt x="115" y="218"/>
                  </a:cubicBezTo>
                  <a:cubicBezTo>
                    <a:pt x="97" y="202"/>
                    <a:pt x="87" y="178"/>
                    <a:pt x="87" y="150"/>
                  </a:cubicBezTo>
                  <a:cubicBezTo>
                    <a:pt x="87" y="121"/>
                    <a:pt x="97" y="99"/>
                    <a:pt x="115" y="83"/>
                  </a:cubicBezTo>
                  <a:cubicBezTo>
                    <a:pt x="133" y="68"/>
                    <a:pt x="158" y="60"/>
                    <a:pt x="190" y="60"/>
                  </a:cubicBezTo>
                  <a:close/>
                  <a:moveTo>
                    <a:pt x="190" y="300"/>
                  </a:moveTo>
                  <a:cubicBezTo>
                    <a:pt x="225" y="300"/>
                    <a:pt x="253" y="308"/>
                    <a:pt x="273" y="328"/>
                  </a:cubicBezTo>
                  <a:cubicBezTo>
                    <a:pt x="294" y="348"/>
                    <a:pt x="304" y="373"/>
                    <a:pt x="304" y="407"/>
                  </a:cubicBezTo>
                  <a:cubicBezTo>
                    <a:pt x="304" y="438"/>
                    <a:pt x="294" y="466"/>
                    <a:pt x="273" y="484"/>
                  </a:cubicBezTo>
                  <a:cubicBezTo>
                    <a:pt x="253" y="504"/>
                    <a:pt x="225" y="513"/>
                    <a:pt x="190" y="513"/>
                  </a:cubicBezTo>
                  <a:cubicBezTo>
                    <a:pt x="154" y="513"/>
                    <a:pt x="127" y="504"/>
                    <a:pt x="105" y="484"/>
                  </a:cubicBezTo>
                  <a:cubicBezTo>
                    <a:pt x="85" y="466"/>
                    <a:pt x="75" y="440"/>
                    <a:pt x="75" y="407"/>
                  </a:cubicBezTo>
                  <a:cubicBezTo>
                    <a:pt x="75" y="373"/>
                    <a:pt x="85" y="348"/>
                    <a:pt x="105" y="328"/>
                  </a:cubicBezTo>
                  <a:cubicBezTo>
                    <a:pt x="127" y="308"/>
                    <a:pt x="154" y="300"/>
                    <a:pt x="190" y="300"/>
                  </a:cubicBezTo>
                  <a:close/>
                  <a:moveTo>
                    <a:pt x="190" y="0"/>
                  </a:moveTo>
                  <a:cubicBezTo>
                    <a:pt x="135" y="0"/>
                    <a:pt x="91" y="12"/>
                    <a:pt x="60" y="38"/>
                  </a:cubicBezTo>
                  <a:cubicBezTo>
                    <a:pt x="28" y="64"/>
                    <a:pt x="12" y="99"/>
                    <a:pt x="12" y="143"/>
                  </a:cubicBezTo>
                  <a:cubicBezTo>
                    <a:pt x="12" y="174"/>
                    <a:pt x="22" y="202"/>
                    <a:pt x="40" y="223"/>
                  </a:cubicBezTo>
                  <a:cubicBezTo>
                    <a:pt x="58" y="245"/>
                    <a:pt x="83" y="259"/>
                    <a:pt x="115" y="267"/>
                  </a:cubicBezTo>
                  <a:cubicBezTo>
                    <a:pt x="79" y="277"/>
                    <a:pt x="52" y="292"/>
                    <a:pt x="30" y="316"/>
                  </a:cubicBezTo>
                  <a:cubicBezTo>
                    <a:pt x="10" y="342"/>
                    <a:pt x="0" y="371"/>
                    <a:pt x="0" y="407"/>
                  </a:cubicBezTo>
                  <a:cubicBezTo>
                    <a:pt x="0" y="460"/>
                    <a:pt x="16" y="502"/>
                    <a:pt x="50" y="529"/>
                  </a:cubicBezTo>
                  <a:cubicBezTo>
                    <a:pt x="81" y="559"/>
                    <a:pt x="129" y="573"/>
                    <a:pt x="190" y="573"/>
                  </a:cubicBezTo>
                  <a:cubicBezTo>
                    <a:pt x="251" y="573"/>
                    <a:pt x="296" y="559"/>
                    <a:pt x="330" y="529"/>
                  </a:cubicBezTo>
                  <a:cubicBezTo>
                    <a:pt x="363" y="502"/>
                    <a:pt x="379" y="460"/>
                    <a:pt x="379" y="407"/>
                  </a:cubicBezTo>
                  <a:cubicBezTo>
                    <a:pt x="379" y="371"/>
                    <a:pt x="369" y="342"/>
                    <a:pt x="348" y="316"/>
                  </a:cubicBezTo>
                  <a:cubicBezTo>
                    <a:pt x="328" y="292"/>
                    <a:pt x="300" y="277"/>
                    <a:pt x="265" y="267"/>
                  </a:cubicBezTo>
                  <a:cubicBezTo>
                    <a:pt x="296" y="259"/>
                    <a:pt x="322" y="245"/>
                    <a:pt x="340" y="223"/>
                  </a:cubicBezTo>
                  <a:cubicBezTo>
                    <a:pt x="357" y="202"/>
                    <a:pt x="365" y="174"/>
                    <a:pt x="365" y="143"/>
                  </a:cubicBezTo>
                  <a:cubicBezTo>
                    <a:pt x="365" y="99"/>
                    <a:pt x="350" y="64"/>
                    <a:pt x="318" y="38"/>
                  </a:cubicBezTo>
                  <a:cubicBezTo>
                    <a:pt x="288" y="12"/>
                    <a:pt x="245" y="0"/>
                    <a:pt x="19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-2686171" y="1136303"/>
              <a:ext cx="34872" cy="253108"/>
            </a:xfrm>
            <a:custGeom>
              <a:avLst/>
              <a:gdLst/>
              <a:ahLst/>
              <a:cxnLst/>
              <a:rect l="l" t="t" r="r" b="b"/>
              <a:pathLst>
                <a:path w="275" h="1996" extrusionOk="0">
                  <a:moveTo>
                    <a:pt x="139" y="1"/>
                  </a:moveTo>
                  <a:lnTo>
                    <a:pt x="1" y="196"/>
                  </a:lnTo>
                  <a:lnTo>
                    <a:pt x="30" y="1996"/>
                  </a:lnTo>
                  <a:lnTo>
                    <a:pt x="245" y="1996"/>
                  </a:lnTo>
                  <a:lnTo>
                    <a:pt x="275" y="196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-2686171" y="1226210"/>
              <a:ext cx="34872" cy="163201"/>
            </a:xfrm>
            <a:custGeom>
              <a:avLst/>
              <a:gdLst/>
              <a:ahLst/>
              <a:cxnLst/>
              <a:rect l="l" t="t" r="r" b="b"/>
              <a:pathLst>
                <a:path w="275" h="1287" extrusionOk="0">
                  <a:moveTo>
                    <a:pt x="139" y="0"/>
                  </a:moveTo>
                  <a:lnTo>
                    <a:pt x="1" y="195"/>
                  </a:lnTo>
                  <a:lnTo>
                    <a:pt x="30" y="1287"/>
                  </a:lnTo>
                  <a:lnTo>
                    <a:pt x="245" y="1287"/>
                  </a:lnTo>
                  <a:lnTo>
                    <a:pt x="275" y="195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-2695681" y="1362275"/>
              <a:ext cx="53893" cy="53893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4" y="0"/>
                  </a:moveTo>
                  <a:cubicBezTo>
                    <a:pt x="95" y="0"/>
                    <a:pt x="1" y="95"/>
                    <a:pt x="1" y="214"/>
                  </a:cubicBezTo>
                  <a:cubicBezTo>
                    <a:pt x="1" y="330"/>
                    <a:pt x="95" y="425"/>
                    <a:pt x="214" y="425"/>
                  </a:cubicBezTo>
                  <a:cubicBezTo>
                    <a:pt x="330" y="425"/>
                    <a:pt x="425" y="330"/>
                    <a:pt x="425" y="214"/>
                  </a:cubicBezTo>
                  <a:cubicBezTo>
                    <a:pt x="425" y="95"/>
                    <a:pt x="330" y="0"/>
                    <a:pt x="21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-2686678" y="1616347"/>
              <a:ext cx="48440" cy="72914"/>
            </a:xfrm>
            <a:custGeom>
              <a:avLst/>
              <a:gdLst/>
              <a:ahLst/>
              <a:cxnLst/>
              <a:rect l="l" t="t" r="r" b="b"/>
              <a:pathLst>
                <a:path w="382" h="575" extrusionOk="0">
                  <a:moveTo>
                    <a:pt x="198" y="257"/>
                  </a:moveTo>
                  <a:cubicBezTo>
                    <a:pt x="231" y="257"/>
                    <a:pt x="257" y="268"/>
                    <a:pt x="277" y="292"/>
                  </a:cubicBezTo>
                  <a:cubicBezTo>
                    <a:pt x="297" y="314"/>
                    <a:pt x="306" y="345"/>
                    <a:pt x="306" y="385"/>
                  </a:cubicBezTo>
                  <a:cubicBezTo>
                    <a:pt x="306" y="426"/>
                    <a:pt x="297" y="456"/>
                    <a:pt x="277" y="480"/>
                  </a:cubicBezTo>
                  <a:cubicBezTo>
                    <a:pt x="257" y="503"/>
                    <a:pt x="231" y="515"/>
                    <a:pt x="198" y="515"/>
                  </a:cubicBezTo>
                  <a:cubicBezTo>
                    <a:pt x="164" y="515"/>
                    <a:pt x="137" y="503"/>
                    <a:pt x="117" y="480"/>
                  </a:cubicBezTo>
                  <a:cubicBezTo>
                    <a:pt x="99" y="456"/>
                    <a:pt x="89" y="426"/>
                    <a:pt x="89" y="385"/>
                  </a:cubicBezTo>
                  <a:cubicBezTo>
                    <a:pt x="89" y="345"/>
                    <a:pt x="99" y="314"/>
                    <a:pt x="117" y="292"/>
                  </a:cubicBezTo>
                  <a:cubicBezTo>
                    <a:pt x="137" y="268"/>
                    <a:pt x="164" y="257"/>
                    <a:pt x="198" y="257"/>
                  </a:cubicBezTo>
                  <a:close/>
                  <a:moveTo>
                    <a:pt x="229" y="0"/>
                  </a:moveTo>
                  <a:cubicBezTo>
                    <a:pt x="160" y="0"/>
                    <a:pt x="105" y="28"/>
                    <a:pt x="64" y="79"/>
                  </a:cubicBezTo>
                  <a:cubicBezTo>
                    <a:pt x="22" y="130"/>
                    <a:pt x="1" y="199"/>
                    <a:pt x="1" y="288"/>
                  </a:cubicBezTo>
                  <a:cubicBezTo>
                    <a:pt x="1" y="381"/>
                    <a:pt x="18" y="452"/>
                    <a:pt x="52" y="501"/>
                  </a:cubicBezTo>
                  <a:cubicBezTo>
                    <a:pt x="85" y="549"/>
                    <a:pt x="135" y="574"/>
                    <a:pt x="198" y="574"/>
                  </a:cubicBezTo>
                  <a:cubicBezTo>
                    <a:pt x="253" y="574"/>
                    <a:pt x="299" y="557"/>
                    <a:pt x="332" y="523"/>
                  </a:cubicBezTo>
                  <a:cubicBezTo>
                    <a:pt x="366" y="487"/>
                    <a:pt x="381" y="442"/>
                    <a:pt x="381" y="385"/>
                  </a:cubicBezTo>
                  <a:cubicBezTo>
                    <a:pt x="381" y="328"/>
                    <a:pt x="366" y="282"/>
                    <a:pt x="334" y="249"/>
                  </a:cubicBezTo>
                  <a:cubicBezTo>
                    <a:pt x="301" y="215"/>
                    <a:pt x="257" y="197"/>
                    <a:pt x="202" y="197"/>
                  </a:cubicBezTo>
                  <a:cubicBezTo>
                    <a:pt x="176" y="197"/>
                    <a:pt x="153" y="203"/>
                    <a:pt x="129" y="215"/>
                  </a:cubicBezTo>
                  <a:cubicBezTo>
                    <a:pt x="107" y="227"/>
                    <a:pt x="89" y="243"/>
                    <a:pt x="76" y="265"/>
                  </a:cubicBezTo>
                  <a:cubicBezTo>
                    <a:pt x="80" y="197"/>
                    <a:pt x="93" y="146"/>
                    <a:pt x="119" y="115"/>
                  </a:cubicBezTo>
                  <a:cubicBezTo>
                    <a:pt x="145" y="81"/>
                    <a:pt x="184" y="63"/>
                    <a:pt x="233" y="63"/>
                  </a:cubicBezTo>
                  <a:cubicBezTo>
                    <a:pt x="251" y="63"/>
                    <a:pt x="271" y="65"/>
                    <a:pt x="289" y="71"/>
                  </a:cubicBezTo>
                  <a:cubicBezTo>
                    <a:pt x="308" y="75"/>
                    <a:pt x="328" y="83"/>
                    <a:pt x="346" y="91"/>
                  </a:cubicBezTo>
                  <a:lnTo>
                    <a:pt x="346" y="24"/>
                  </a:lnTo>
                  <a:cubicBezTo>
                    <a:pt x="326" y="16"/>
                    <a:pt x="304" y="10"/>
                    <a:pt x="287" y="6"/>
                  </a:cubicBezTo>
                  <a:cubicBezTo>
                    <a:pt x="267" y="2"/>
                    <a:pt x="249" y="0"/>
                    <a:pt x="22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4" name="Google Shape;1414;p31"/>
          <p:cNvGrpSpPr/>
          <p:nvPr/>
        </p:nvGrpSpPr>
        <p:grpSpPr>
          <a:xfrm>
            <a:off x="3174418" y="1834500"/>
            <a:ext cx="857599" cy="797746"/>
            <a:chOff x="-1784432" y="990600"/>
            <a:chExt cx="857599" cy="797746"/>
          </a:xfrm>
        </p:grpSpPr>
        <p:sp>
          <p:nvSpPr>
            <p:cNvPr id="1415" name="Google Shape;1415;p31"/>
            <p:cNvSpPr/>
            <p:nvPr/>
          </p:nvSpPr>
          <p:spPr>
            <a:xfrm>
              <a:off x="-1784432" y="990600"/>
              <a:ext cx="857599" cy="797746"/>
            </a:xfrm>
            <a:custGeom>
              <a:avLst/>
              <a:gdLst/>
              <a:ahLst/>
              <a:cxnLst/>
              <a:rect l="l" t="t" r="r" b="b"/>
              <a:pathLst>
                <a:path w="6763" h="6291" extrusionOk="0">
                  <a:moveTo>
                    <a:pt x="3379" y="0"/>
                  </a:moveTo>
                  <a:cubicBezTo>
                    <a:pt x="1861" y="0"/>
                    <a:pt x="526" y="1098"/>
                    <a:pt x="277" y="2643"/>
                  </a:cubicBezTo>
                  <a:cubicBezTo>
                    <a:pt x="1" y="4358"/>
                    <a:pt x="1165" y="5974"/>
                    <a:pt x="2879" y="6250"/>
                  </a:cubicBezTo>
                  <a:cubicBezTo>
                    <a:pt x="3049" y="6278"/>
                    <a:pt x="3218" y="6291"/>
                    <a:pt x="3384" y="6291"/>
                  </a:cubicBezTo>
                  <a:cubicBezTo>
                    <a:pt x="4901" y="6291"/>
                    <a:pt x="6237" y="5193"/>
                    <a:pt x="6486" y="3648"/>
                  </a:cubicBezTo>
                  <a:cubicBezTo>
                    <a:pt x="6762" y="1931"/>
                    <a:pt x="5598" y="317"/>
                    <a:pt x="3884" y="41"/>
                  </a:cubicBezTo>
                  <a:cubicBezTo>
                    <a:pt x="3714" y="14"/>
                    <a:pt x="3545" y="0"/>
                    <a:pt x="3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-1717350" y="1555151"/>
              <a:ext cx="724451" cy="233072"/>
            </a:xfrm>
            <a:custGeom>
              <a:avLst/>
              <a:gdLst/>
              <a:ahLst/>
              <a:cxnLst/>
              <a:rect l="l" t="t" r="r" b="b"/>
              <a:pathLst>
                <a:path w="5713" h="1838" extrusionOk="0">
                  <a:moveTo>
                    <a:pt x="5713" y="1"/>
                  </a:moveTo>
                  <a:cubicBezTo>
                    <a:pt x="5606" y="145"/>
                    <a:pt x="5490" y="281"/>
                    <a:pt x="5363" y="407"/>
                  </a:cubicBezTo>
                  <a:cubicBezTo>
                    <a:pt x="4698" y="1072"/>
                    <a:pt x="3787" y="1662"/>
                    <a:pt x="2850" y="1662"/>
                  </a:cubicBezTo>
                  <a:cubicBezTo>
                    <a:pt x="1910" y="1662"/>
                    <a:pt x="999" y="1072"/>
                    <a:pt x="334" y="407"/>
                  </a:cubicBezTo>
                  <a:cubicBezTo>
                    <a:pt x="214" y="287"/>
                    <a:pt x="103" y="159"/>
                    <a:pt x="0" y="22"/>
                  </a:cubicBezTo>
                  <a:lnTo>
                    <a:pt x="0" y="22"/>
                  </a:lnTo>
                  <a:cubicBezTo>
                    <a:pt x="502" y="1094"/>
                    <a:pt x="1591" y="1838"/>
                    <a:pt x="2852" y="1838"/>
                  </a:cubicBezTo>
                  <a:cubicBezTo>
                    <a:pt x="4122" y="1838"/>
                    <a:pt x="5215" y="1084"/>
                    <a:pt x="57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-1721155" y="1056414"/>
              <a:ext cx="730792" cy="665739"/>
            </a:xfrm>
            <a:custGeom>
              <a:avLst/>
              <a:gdLst/>
              <a:ahLst/>
              <a:cxnLst/>
              <a:rect l="l" t="t" r="r" b="b"/>
              <a:pathLst>
                <a:path w="5763" h="5250" extrusionOk="0">
                  <a:moveTo>
                    <a:pt x="2881" y="1"/>
                  </a:moveTo>
                  <a:cubicBezTo>
                    <a:pt x="2210" y="1"/>
                    <a:pt x="1538" y="257"/>
                    <a:pt x="1025" y="769"/>
                  </a:cubicBezTo>
                  <a:cubicBezTo>
                    <a:pt x="1" y="1795"/>
                    <a:pt x="1" y="3456"/>
                    <a:pt x="1025" y="4480"/>
                  </a:cubicBezTo>
                  <a:cubicBezTo>
                    <a:pt x="1538" y="4993"/>
                    <a:pt x="2210" y="5250"/>
                    <a:pt x="2881" y="5250"/>
                  </a:cubicBezTo>
                  <a:cubicBezTo>
                    <a:pt x="3553" y="5250"/>
                    <a:pt x="4224" y="4993"/>
                    <a:pt x="4736" y="4480"/>
                  </a:cubicBezTo>
                  <a:cubicBezTo>
                    <a:pt x="5762" y="3456"/>
                    <a:pt x="5762" y="1795"/>
                    <a:pt x="4736" y="769"/>
                  </a:cubicBezTo>
                  <a:cubicBezTo>
                    <a:pt x="4224" y="257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-1647098" y="1056540"/>
              <a:ext cx="591684" cy="189197"/>
            </a:xfrm>
            <a:custGeom>
              <a:avLst/>
              <a:gdLst/>
              <a:ahLst/>
              <a:cxnLst/>
              <a:rect l="l" t="t" r="r" b="b"/>
              <a:pathLst>
                <a:path w="4666" h="1492" extrusionOk="0">
                  <a:moveTo>
                    <a:pt x="2298" y="0"/>
                  </a:moveTo>
                  <a:cubicBezTo>
                    <a:pt x="1309" y="0"/>
                    <a:pt x="449" y="547"/>
                    <a:pt x="1" y="1354"/>
                  </a:cubicBezTo>
                  <a:cubicBezTo>
                    <a:pt x="64" y="1275"/>
                    <a:pt x="131" y="1200"/>
                    <a:pt x="202" y="1129"/>
                  </a:cubicBezTo>
                  <a:cubicBezTo>
                    <a:pt x="751" y="580"/>
                    <a:pt x="1504" y="269"/>
                    <a:pt x="2280" y="269"/>
                  </a:cubicBezTo>
                  <a:cubicBezTo>
                    <a:pt x="3057" y="269"/>
                    <a:pt x="3811" y="580"/>
                    <a:pt x="4359" y="1129"/>
                  </a:cubicBezTo>
                  <a:cubicBezTo>
                    <a:pt x="4472" y="1241"/>
                    <a:pt x="4573" y="1364"/>
                    <a:pt x="4665" y="1492"/>
                  </a:cubicBezTo>
                  <a:cubicBezTo>
                    <a:pt x="4243" y="608"/>
                    <a:pt x="3341" y="0"/>
                    <a:pt x="229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-1394621" y="1095597"/>
              <a:ext cx="41973" cy="70125"/>
            </a:xfrm>
            <a:custGeom>
              <a:avLst/>
              <a:gdLst/>
              <a:ahLst/>
              <a:cxnLst/>
              <a:rect l="l" t="t" r="r" b="b"/>
              <a:pathLst>
                <a:path w="331" h="553" extrusionOk="0">
                  <a:moveTo>
                    <a:pt x="133" y="0"/>
                  </a:moveTo>
                  <a:lnTo>
                    <a:pt x="1" y="28"/>
                  </a:lnTo>
                  <a:lnTo>
                    <a:pt x="1" y="95"/>
                  </a:lnTo>
                  <a:lnTo>
                    <a:pt x="135" y="69"/>
                  </a:lnTo>
                  <a:lnTo>
                    <a:pt x="135" y="489"/>
                  </a:lnTo>
                  <a:lnTo>
                    <a:pt x="13" y="489"/>
                  </a:lnTo>
                  <a:lnTo>
                    <a:pt x="13" y="553"/>
                  </a:lnTo>
                  <a:lnTo>
                    <a:pt x="330" y="553"/>
                  </a:lnTo>
                  <a:lnTo>
                    <a:pt x="330" y="489"/>
                  </a:lnTo>
                  <a:lnTo>
                    <a:pt x="208" y="489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-1336797" y="1094329"/>
              <a:ext cx="44383" cy="71393"/>
            </a:xfrm>
            <a:custGeom>
              <a:avLst/>
              <a:gdLst/>
              <a:ahLst/>
              <a:cxnLst/>
              <a:rect l="l" t="t" r="r" b="b"/>
              <a:pathLst>
                <a:path w="350" h="563" extrusionOk="0">
                  <a:moveTo>
                    <a:pt x="160" y="0"/>
                  </a:moveTo>
                  <a:cubicBezTo>
                    <a:pt x="139" y="0"/>
                    <a:pt x="113" y="4"/>
                    <a:pt x="87" y="10"/>
                  </a:cubicBezTo>
                  <a:cubicBezTo>
                    <a:pt x="62" y="16"/>
                    <a:pt x="34" y="26"/>
                    <a:pt x="2" y="38"/>
                  </a:cubicBezTo>
                  <a:lnTo>
                    <a:pt x="2" y="113"/>
                  </a:lnTo>
                  <a:cubicBezTo>
                    <a:pt x="32" y="95"/>
                    <a:pt x="62" y="83"/>
                    <a:pt x="87" y="75"/>
                  </a:cubicBezTo>
                  <a:cubicBezTo>
                    <a:pt x="113" y="67"/>
                    <a:pt x="137" y="63"/>
                    <a:pt x="160" y="63"/>
                  </a:cubicBezTo>
                  <a:cubicBezTo>
                    <a:pt x="194" y="63"/>
                    <a:pt x="221" y="73"/>
                    <a:pt x="241" y="91"/>
                  </a:cubicBezTo>
                  <a:cubicBezTo>
                    <a:pt x="261" y="109"/>
                    <a:pt x="273" y="132"/>
                    <a:pt x="273" y="162"/>
                  </a:cubicBezTo>
                  <a:cubicBezTo>
                    <a:pt x="273" y="180"/>
                    <a:pt x="267" y="200"/>
                    <a:pt x="257" y="217"/>
                  </a:cubicBezTo>
                  <a:cubicBezTo>
                    <a:pt x="249" y="237"/>
                    <a:pt x="231" y="259"/>
                    <a:pt x="208" y="286"/>
                  </a:cubicBezTo>
                  <a:cubicBezTo>
                    <a:pt x="196" y="300"/>
                    <a:pt x="164" y="332"/>
                    <a:pt x="115" y="381"/>
                  </a:cubicBezTo>
                  <a:cubicBezTo>
                    <a:pt x="68" y="430"/>
                    <a:pt x="28" y="470"/>
                    <a:pt x="1" y="499"/>
                  </a:cubicBezTo>
                  <a:lnTo>
                    <a:pt x="1" y="563"/>
                  </a:lnTo>
                  <a:lnTo>
                    <a:pt x="350" y="563"/>
                  </a:lnTo>
                  <a:lnTo>
                    <a:pt x="350" y="499"/>
                  </a:lnTo>
                  <a:lnTo>
                    <a:pt x="89" y="499"/>
                  </a:lnTo>
                  <a:cubicBezTo>
                    <a:pt x="150" y="438"/>
                    <a:pt x="196" y="391"/>
                    <a:pt x="229" y="357"/>
                  </a:cubicBezTo>
                  <a:cubicBezTo>
                    <a:pt x="263" y="322"/>
                    <a:pt x="283" y="302"/>
                    <a:pt x="289" y="294"/>
                  </a:cubicBezTo>
                  <a:cubicBezTo>
                    <a:pt x="310" y="267"/>
                    <a:pt x="326" y="243"/>
                    <a:pt x="334" y="223"/>
                  </a:cubicBezTo>
                  <a:cubicBezTo>
                    <a:pt x="344" y="202"/>
                    <a:pt x="348" y="180"/>
                    <a:pt x="348" y="158"/>
                  </a:cubicBezTo>
                  <a:cubicBezTo>
                    <a:pt x="348" y="111"/>
                    <a:pt x="330" y="71"/>
                    <a:pt x="296" y="44"/>
                  </a:cubicBezTo>
                  <a:cubicBezTo>
                    <a:pt x="263" y="14"/>
                    <a:pt x="218" y="0"/>
                    <a:pt x="16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-1113613" y="1353779"/>
              <a:ext cx="46158" cy="72661"/>
            </a:xfrm>
            <a:custGeom>
              <a:avLst/>
              <a:gdLst/>
              <a:ahLst/>
              <a:cxnLst/>
              <a:rect l="l" t="t" r="r" b="b"/>
              <a:pathLst>
                <a:path w="364" h="573" extrusionOk="0">
                  <a:moveTo>
                    <a:pt x="166" y="0"/>
                  </a:moveTo>
                  <a:cubicBezTo>
                    <a:pt x="145" y="0"/>
                    <a:pt x="121" y="2"/>
                    <a:pt x="95" y="6"/>
                  </a:cubicBezTo>
                  <a:cubicBezTo>
                    <a:pt x="72" y="10"/>
                    <a:pt x="44" y="16"/>
                    <a:pt x="16" y="24"/>
                  </a:cubicBezTo>
                  <a:lnTo>
                    <a:pt x="16" y="89"/>
                  </a:lnTo>
                  <a:cubicBezTo>
                    <a:pt x="44" y="81"/>
                    <a:pt x="70" y="73"/>
                    <a:pt x="93" y="69"/>
                  </a:cubicBezTo>
                  <a:cubicBezTo>
                    <a:pt x="117" y="65"/>
                    <a:pt x="139" y="64"/>
                    <a:pt x="158" y="64"/>
                  </a:cubicBezTo>
                  <a:cubicBezTo>
                    <a:pt x="196" y="64"/>
                    <a:pt x="225" y="69"/>
                    <a:pt x="245" y="85"/>
                  </a:cubicBezTo>
                  <a:cubicBezTo>
                    <a:pt x="265" y="101"/>
                    <a:pt x="275" y="123"/>
                    <a:pt x="275" y="150"/>
                  </a:cubicBezTo>
                  <a:cubicBezTo>
                    <a:pt x="275" y="178"/>
                    <a:pt x="267" y="200"/>
                    <a:pt x="247" y="213"/>
                  </a:cubicBezTo>
                  <a:cubicBezTo>
                    <a:pt x="227" y="229"/>
                    <a:pt x="200" y="235"/>
                    <a:pt x="162" y="235"/>
                  </a:cubicBezTo>
                  <a:lnTo>
                    <a:pt x="95" y="235"/>
                  </a:lnTo>
                  <a:lnTo>
                    <a:pt x="95" y="298"/>
                  </a:lnTo>
                  <a:lnTo>
                    <a:pt x="158" y="298"/>
                  </a:lnTo>
                  <a:cubicBezTo>
                    <a:pt x="200" y="298"/>
                    <a:pt x="231" y="306"/>
                    <a:pt x="255" y="326"/>
                  </a:cubicBezTo>
                  <a:cubicBezTo>
                    <a:pt x="277" y="344"/>
                    <a:pt x="289" y="369"/>
                    <a:pt x="289" y="401"/>
                  </a:cubicBezTo>
                  <a:cubicBezTo>
                    <a:pt x="289" y="436"/>
                    <a:pt x="277" y="464"/>
                    <a:pt x="251" y="482"/>
                  </a:cubicBezTo>
                  <a:cubicBezTo>
                    <a:pt x="227" y="500"/>
                    <a:pt x="192" y="509"/>
                    <a:pt x="145" y="509"/>
                  </a:cubicBezTo>
                  <a:cubicBezTo>
                    <a:pt x="119" y="509"/>
                    <a:pt x="91" y="507"/>
                    <a:pt x="68" y="500"/>
                  </a:cubicBezTo>
                  <a:cubicBezTo>
                    <a:pt x="42" y="494"/>
                    <a:pt x="20" y="486"/>
                    <a:pt x="1" y="474"/>
                  </a:cubicBezTo>
                  <a:lnTo>
                    <a:pt x="1" y="545"/>
                  </a:lnTo>
                  <a:cubicBezTo>
                    <a:pt x="26" y="555"/>
                    <a:pt x="52" y="561"/>
                    <a:pt x="75" y="565"/>
                  </a:cubicBezTo>
                  <a:cubicBezTo>
                    <a:pt x="99" y="571"/>
                    <a:pt x="125" y="573"/>
                    <a:pt x="147" y="573"/>
                  </a:cubicBezTo>
                  <a:cubicBezTo>
                    <a:pt x="216" y="573"/>
                    <a:pt x="269" y="557"/>
                    <a:pt x="306" y="527"/>
                  </a:cubicBezTo>
                  <a:cubicBezTo>
                    <a:pt x="344" y="498"/>
                    <a:pt x="364" y="456"/>
                    <a:pt x="364" y="401"/>
                  </a:cubicBezTo>
                  <a:cubicBezTo>
                    <a:pt x="364" y="365"/>
                    <a:pt x="354" y="336"/>
                    <a:pt x="332" y="312"/>
                  </a:cubicBezTo>
                  <a:cubicBezTo>
                    <a:pt x="312" y="288"/>
                    <a:pt x="285" y="273"/>
                    <a:pt x="249" y="265"/>
                  </a:cubicBezTo>
                  <a:cubicBezTo>
                    <a:pt x="281" y="257"/>
                    <a:pt x="306" y="241"/>
                    <a:pt x="324" y="221"/>
                  </a:cubicBezTo>
                  <a:cubicBezTo>
                    <a:pt x="342" y="200"/>
                    <a:pt x="350" y="174"/>
                    <a:pt x="350" y="142"/>
                  </a:cubicBezTo>
                  <a:cubicBezTo>
                    <a:pt x="350" y="99"/>
                    <a:pt x="334" y="64"/>
                    <a:pt x="300" y="38"/>
                  </a:cubicBezTo>
                  <a:cubicBezTo>
                    <a:pt x="267" y="12"/>
                    <a:pt x="223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-1633783" y="1353779"/>
              <a:ext cx="48440" cy="72661"/>
            </a:xfrm>
            <a:custGeom>
              <a:avLst/>
              <a:gdLst/>
              <a:ahLst/>
              <a:cxnLst/>
              <a:rect l="l" t="t" r="r" b="b"/>
              <a:pathLst>
                <a:path w="382" h="573" extrusionOk="0">
                  <a:moveTo>
                    <a:pt x="184" y="60"/>
                  </a:moveTo>
                  <a:cubicBezTo>
                    <a:pt x="217" y="60"/>
                    <a:pt x="245" y="71"/>
                    <a:pt x="265" y="93"/>
                  </a:cubicBezTo>
                  <a:cubicBezTo>
                    <a:pt x="285" y="117"/>
                    <a:pt x="294" y="148"/>
                    <a:pt x="294" y="188"/>
                  </a:cubicBezTo>
                  <a:cubicBezTo>
                    <a:pt x="294" y="227"/>
                    <a:pt x="285" y="259"/>
                    <a:pt x="265" y="283"/>
                  </a:cubicBezTo>
                  <a:cubicBezTo>
                    <a:pt x="245" y="304"/>
                    <a:pt x="217" y="316"/>
                    <a:pt x="184" y="316"/>
                  </a:cubicBezTo>
                  <a:cubicBezTo>
                    <a:pt x="150" y="316"/>
                    <a:pt x="125" y="304"/>
                    <a:pt x="105" y="283"/>
                  </a:cubicBezTo>
                  <a:cubicBezTo>
                    <a:pt x="85" y="259"/>
                    <a:pt x="75" y="227"/>
                    <a:pt x="75" y="188"/>
                  </a:cubicBezTo>
                  <a:cubicBezTo>
                    <a:pt x="75" y="148"/>
                    <a:pt x="85" y="117"/>
                    <a:pt x="105" y="93"/>
                  </a:cubicBezTo>
                  <a:cubicBezTo>
                    <a:pt x="125" y="71"/>
                    <a:pt x="150" y="60"/>
                    <a:pt x="184" y="60"/>
                  </a:cubicBezTo>
                  <a:close/>
                  <a:moveTo>
                    <a:pt x="184" y="0"/>
                  </a:moveTo>
                  <a:cubicBezTo>
                    <a:pt x="129" y="0"/>
                    <a:pt x="85" y="16"/>
                    <a:pt x="52" y="52"/>
                  </a:cubicBezTo>
                  <a:cubicBezTo>
                    <a:pt x="18" y="85"/>
                    <a:pt x="0" y="131"/>
                    <a:pt x="0" y="188"/>
                  </a:cubicBezTo>
                  <a:cubicBezTo>
                    <a:pt x="0" y="245"/>
                    <a:pt x="16" y="290"/>
                    <a:pt x="48" y="324"/>
                  </a:cubicBezTo>
                  <a:cubicBezTo>
                    <a:pt x="81" y="357"/>
                    <a:pt x="125" y="375"/>
                    <a:pt x="180" y="375"/>
                  </a:cubicBezTo>
                  <a:cubicBezTo>
                    <a:pt x="206" y="375"/>
                    <a:pt x="231" y="369"/>
                    <a:pt x="253" y="357"/>
                  </a:cubicBezTo>
                  <a:cubicBezTo>
                    <a:pt x="275" y="346"/>
                    <a:pt x="292" y="330"/>
                    <a:pt x="306" y="308"/>
                  </a:cubicBezTo>
                  <a:lnTo>
                    <a:pt x="306" y="308"/>
                  </a:lnTo>
                  <a:cubicBezTo>
                    <a:pt x="304" y="377"/>
                    <a:pt x="288" y="427"/>
                    <a:pt x="263" y="460"/>
                  </a:cubicBezTo>
                  <a:cubicBezTo>
                    <a:pt x="237" y="494"/>
                    <a:pt x="200" y="509"/>
                    <a:pt x="150" y="509"/>
                  </a:cubicBezTo>
                  <a:cubicBezTo>
                    <a:pt x="131" y="509"/>
                    <a:pt x="113" y="507"/>
                    <a:pt x="93" y="504"/>
                  </a:cubicBezTo>
                  <a:cubicBezTo>
                    <a:pt x="73" y="498"/>
                    <a:pt x="56" y="492"/>
                    <a:pt x="36" y="482"/>
                  </a:cubicBezTo>
                  <a:lnTo>
                    <a:pt x="36" y="551"/>
                  </a:lnTo>
                  <a:cubicBezTo>
                    <a:pt x="58" y="557"/>
                    <a:pt x="77" y="563"/>
                    <a:pt x="95" y="567"/>
                  </a:cubicBezTo>
                  <a:cubicBezTo>
                    <a:pt x="115" y="571"/>
                    <a:pt x="135" y="573"/>
                    <a:pt x="152" y="573"/>
                  </a:cubicBezTo>
                  <a:cubicBezTo>
                    <a:pt x="223" y="573"/>
                    <a:pt x="279" y="547"/>
                    <a:pt x="320" y="496"/>
                  </a:cubicBezTo>
                  <a:cubicBezTo>
                    <a:pt x="362" y="442"/>
                    <a:pt x="381" y="373"/>
                    <a:pt x="381" y="286"/>
                  </a:cubicBezTo>
                  <a:cubicBezTo>
                    <a:pt x="381" y="194"/>
                    <a:pt x="365" y="123"/>
                    <a:pt x="330" y="73"/>
                  </a:cubicBezTo>
                  <a:cubicBezTo>
                    <a:pt x="296" y="24"/>
                    <a:pt x="249" y="0"/>
                    <a:pt x="18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-1142398" y="1221645"/>
              <a:ext cx="44383" cy="71393"/>
            </a:xfrm>
            <a:custGeom>
              <a:avLst/>
              <a:gdLst/>
              <a:ahLst/>
              <a:cxnLst/>
              <a:rect l="l" t="t" r="r" b="b"/>
              <a:pathLst>
                <a:path w="350" h="563" extrusionOk="0">
                  <a:moveTo>
                    <a:pt x="160" y="1"/>
                  </a:moveTo>
                  <a:cubicBezTo>
                    <a:pt x="139" y="1"/>
                    <a:pt x="115" y="3"/>
                    <a:pt x="87" y="10"/>
                  </a:cubicBezTo>
                  <a:cubicBezTo>
                    <a:pt x="62" y="16"/>
                    <a:pt x="34" y="24"/>
                    <a:pt x="5" y="36"/>
                  </a:cubicBezTo>
                  <a:lnTo>
                    <a:pt x="5" y="113"/>
                  </a:lnTo>
                  <a:cubicBezTo>
                    <a:pt x="34" y="95"/>
                    <a:pt x="62" y="83"/>
                    <a:pt x="87" y="76"/>
                  </a:cubicBezTo>
                  <a:cubicBezTo>
                    <a:pt x="113" y="68"/>
                    <a:pt x="139" y="64"/>
                    <a:pt x="160" y="64"/>
                  </a:cubicBezTo>
                  <a:cubicBezTo>
                    <a:pt x="194" y="64"/>
                    <a:pt x="222" y="72"/>
                    <a:pt x="241" y="91"/>
                  </a:cubicBezTo>
                  <a:cubicBezTo>
                    <a:pt x="263" y="109"/>
                    <a:pt x="273" y="133"/>
                    <a:pt x="273" y="162"/>
                  </a:cubicBezTo>
                  <a:cubicBezTo>
                    <a:pt x="273" y="180"/>
                    <a:pt x="267" y="200"/>
                    <a:pt x="259" y="218"/>
                  </a:cubicBezTo>
                  <a:cubicBezTo>
                    <a:pt x="249" y="235"/>
                    <a:pt x="231" y="259"/>
                    <a:pt x="208" y="287"/>
                  </a:cubicBezTo>
                  <a:cubicBezTo>
                    <a:pt x="196" y="300"/>
                    <a:pt x="164" y="332"/>
                    <a:pt x="115" y="381"/>
                  </a:cubicBezTo>
                  <a:cubicBezTo>
                    <a:pt x="68" y="431"/>
                    <a:pt x="28" y="470"/>
                    <a:pt x="1" y="500"/>
                  </a:cubicBezTo>
                  <a:lnTo>
                    <a:pt x="1" y="563"/>
                  </a:lnTo>
                  <a:lnTo>
                    <a:pt x="350" y="563"/>
                  </a:lnTo>
                  <a:lnTo>
                    <a:pt x="350" y="500"/>
                  </a:lnTo>
                  <a:lnTo>
                    <a:pt x="89" y="500"/>
                  </a:lnTo>
                  <a:cubicBezTo>
                    <a:pt x="151" y="439"/>
                    <a:pt x="196" y="391"/>
                    <a:pt x="229" y="356"/>
                  </a:cubicBezTo>
                  <a:cubicBezTo>
                    <a:pt x="263" y="322"/>
                    <a:pt x="283" y="300"/>
                    <a:pt x="289" y="295"/>
                  </a:cubicBezTo>
                  <a:cubicBezTo>
                    <a:pt x="310" y="267"/>
                    <a:pt x="326" y="243"/>
                    <a:pt x="334" y="222"/>
                  </a:cubicBezTo>
                  <a:cubicBezTo>
                    <a:pt x="344" y="202"/>
                    <a:pt x="348" y="180"/>
                    <a:pt x="348" y="158"/>
                  </a:cubicBezTo>
                  <a:cubicBezTo>
                    <a:pt x="348" y="109"/>
                    <a:pt x="330" y="72"/>
                    <a:pt x="297" y="44"/>
                  </a:cubicBezTo>
                  <a:cubicBezTo>
                    <a:pt x="263" y="14"/>
                    <a:pt x="218" y="1"/>
                    <a:pt x="16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-1624526" y="1222913"/>
              <a:ext cx="41846" cy="70125"/>
            </a:xfrm>
            <a:custGeom>
              <a:avLst/>
              <a:gdLst/>
              <a:ahLst/>
              <a:cxnLst/>
              <a:rect l="l" t="t" r="r" b="b"/>
              <a:pathLst>
                <a:path w="330" h="553" extrusionOk="0">
                  <a:moveTo>
                    <a:pt x="133" y="0"/>
                  </a:moveTo>
                  <a:lnTo>
                    <a:pt x="0" y="26"/>
                  </a:lnTo>
                  <a:lnTo>
                    <a:pt x="0" y="95"/>
                  </a:lnTo>
                  <a:lnTo>
                    <a:pt x="133" y="68"/>
                  </a:lnTo>
                  <a:lnTo>
                    <a:pt x="133" y="490"/>
                  </a:lnTo>
                  <a:lnTo>
                    <a:pt x="10" y="490"/>
                  </a:lnTo>
                  <a:lnTo>
                    <a:pt x="10" y="553"/>
                  </a:lnTo>
                  <a:lnTo>
                    <a:pt x="330" y="553"/>
                  </a:lnTo>
                  <a:lnTo>
                    <a:pt x="330" y="490"/>
                  </a:lnTo>
                  <a:lnTo>
                    <a:pt x="208" y="49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-1567716" y="1221645"/>
              <a:ext cx="48694" cy="72661"/>
            </a:xfrm>
            <a:custGeom>
              <a:avLst/>
              <a:gdLst/>
              <a:ahLst/>
              <a:cxnLst/>
              <a:rect l="l" t="t" r="r" b="b"/>
              <a:pathLst>
                <a:path w="384" h="573" extrusionOk="0">
                  <a:moveTo>
                    <a:pt x="192" y="60"/>
                  </a:moveTo>
                  <a:cubicBezTo>
                    <a:pt x="231" y="60"/>
                    <a:pt x="259" y="78"/>
                    <a:pt x="279" y="117"/>
                  </a:cubicBezTo>
                  <a:cubicBezTo>
                    <a:pt x="298" y="154"/>
                    <a:pt x="308" y="212"/>
                    <a:pt x="308" y="287"/>
                  </a:cubicBezTo>
                  <a:cubicBezTo>
                    <a:pt x="308" y="362"/>
                    <a:pt x="298" y="419"/>
                    <a:pt x="279" y="456"/>
                  </a:cubicBezTo>
                  <a:cubicBezTo>
                    <a:pt x="259" y="496"/>
                    <a:pt x="231" y="514"/>
                    <a:pt x="192" y="514"/>
                  </a:cubicBezTo>
                  <a:cubicBezTo>
                    <a:pt x="154" y="514"/>
                    <a:pt x="125" y="496"/>
                    <a:pt x="105" y="456"/>
                  </a:cubicBezTo>
                  <a:cubicBezTo>
                    <a:pt x="85" y="419"/>
                    <a:pt x="75" y="362"/>
                    <a:pt x="75" y="287"/>
                  </a:cubicBezTo>
                  <a:cubicBezTo>
                    <a:pt x="75" y="212"/>
                    <a:pt x="85" y="154"/>
                    <a:pt x="105" y="117"/>
                  </a:cubicBezTo>
                  <a:cubicBezTo>
                    <a:pt x="125" y="78"/>
                    <a:pt x="154" y="60"/>
                    <a:pt x="192" y="60"/>
                  </a:cubicBezTo>
                  <a:close/>
                  <a:moveTo>
                    <a:pt x="192" y="1"/>
                  </a:moveTo>
                  <a:cubicBezTo>
                    <a:pt x="131" y="1"/>
                    <a:pt x="83" y="24"/>
                    <a:pt x="50" y="74"/>
                  </a:cubicBezTo>
                  <a:cubicBezTo>
                    <a:pt x="18" y="123"/>
                    <a:pt x="0" y="194"/>
                    <a:pt x="0" y="287"/>
                  </a:cubicBezTo>
                  <a:cubicBezTo>
                    <a:pt x="0" y="379"/>
                    <a:pt x="18" y="450"/>
                    <a:pt x="50" y="500"/>
                  </a:cubicBezTo>
                  <a:cubicBezTo>
                    <a:pt x="83" y="549"/>
                    <a:pt x="131" y="573"/>
                    <a:pt x="192" y="573"/>
                  </a:cubicBezTo>
                  <a:cubicBezTo>
                    <a:pt x="253" y="573"/>
                    <a:pt x="300" y="549"/>
                    <a:pt x="334" y="500"/>
                  </a:cubicBezTo>
                  <a:cubicBezTo>
                    <a:pt x="365" y="450"/>
                    <a:pt x="383" y="379"/>
                    <a:pt x="383" y="287"/>
                  </a:cubicBezTo>
                  <a:cubicBezTo>
                    <a:pt x="383" y="194"/>
                    <a:pt x="365" y="123"/>
                    <a:pt x="334" y="74"/>
                  </a:cubicBezTo>
                  <a:cubicBezTo>
                    <a:pt x="300" y="24"/>
                    <a:pt x="253" y="1"/>
                    <a:pt x="192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-1232686" y="1131104"/>
              <a:ext cx="41593" cy="70125"/>
            </a:xfrm>
            <a:custGeom>
              <a:avLst/>
              <a:gdLst/>
              <a:ahLst/>
              <a:cxnLst/>
              <a:rect l="l" t="t" r="r" b="b"/>
              <a:pathLst>
                <a:path w="328" h="553" extrusionOk="0">
                  <a:moveTo>
                    <a:pt x="133" y="0"/>
                  </a:moveTo>
                  <a:lnTo>
                    <a:pt x="0" y="28"/>
                  </a:lnTo>
                  <a:lnTo>
                    <a:pt x="0" y="95"/>
                  </a:lnTo>
                  <a:lnTo>
                    <a:pt x="133" y="69"/>
                  </a:lnTo>
                  <a:lnTo>
                    <a:pt x="133" y="490"/>
                  </a:lnTo>
                  <a:lnTo>
                    <a:pt x="10" y="490"/>
                  </a:lnTo>
                  <a:lnTo>
                    <a:pt x="10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7" y="49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-1530688" y="1131104"/>
              <a:ext cx="41593" cy="70125"/>
            </a:xfrm>
            <a:custGeom>
              <a:avLst/>
              <a:gdLst/>
              <a:ahLst/>
              <a:cxnLst/>
              <a:rect l="l" t="t" r="r" b="b"/>
              <a:pathLst>
                <a:path w="328" h="553" extrusionOk="0">
                  <a:moveTo>
                    <a:pt x="133" y="0"/>
                  </a:moveTo>
                  <a:lnTo>
                    <a:pt x="0" y="28"/>
                  </a:lnTo>
                  <a:lnTo>
                    <a:pt x="0" y="95"/>
                  </a:lnTo>
                  <a:lnTo>
                    <a:pt x="133" y="69"/>
                  </a:lnTo>
                  <a:lnTo>
                    <a:pt x="133" y="490"/>
                  </a:lnTo>
                  <a:lnTo>
                    <a:pt x="10" y="490"/>
                  </a:lnTo>
                  <a:lnTo>
                    <a:pt x="10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8" y="49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-1469692" y="1131104"/>
              <a:ext cx="41973" cy="70125"/>
            </a:xfrm>
            <a:custGeom>
              <a:avLst/>
              <a:gdLst/>
              <a:ahLst/>
              <a:cxnLst/>
              <a:rect l="l" t="t" r="r" b="b"/>
              <a:pathLst>
                <a:path w="331" h="553" extrusionOk="0">
                  <a:moveTo>
                    <a:pt x="133" y="0"/>
                  </a:moveTo>
                  <a:lnTo>
                    <a:pt x="1" y="28"/>
                  </a:lnTo>
                  <a:lnTo>
                    <a:pt x="1" y="95"/>
                  </a:lnTo>
                  <a:lnTo>
                    <a:pt x="135" y="69"/>
                  </a:lnTo>
                  <a:lnTo>
                    <a:pt x="135" y="490"/>
                  </a:lnTo>
                  <a:lnTo>
                    <a:pt x="13" y="490"/>
                  </a:lnTo>
                  <a:lnTo>
                    <a:pt x="13" y="553"/>
                  </a:lnTo>
                  <a:lnTo>
                    <a:pt x="330" y="553"/>
                  </a:lnTo>
                  <a:lnTo>
                    <a:pt x="330" y="490"/>
                  </a:lnTo>
                  <a:lnTo>
                    <a:pt x="208" y="49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-1235983" y="1582415"/>
              <a:ext cx="45397" cy="71519"/>
            </a:xfrm>
            <a:custGeom>
              <a:avLst/>
              <a:gdLst/>
              <a:ahLst/>
              <a:cxnLst/>
              <a:rect l="l" t="t" r="r" b="b"/>
              <a:pathLst>
                <a:path w="358" h="564" extrusionOk="0">
                  <a:moveTo>
                    <a:pt x="24" y="1"/>
                  </a:moveTo>
                  <a:lnTo>
                    <a:pt x="24" y="277"/>
                  </a:lnTo>
                  <a:cubicBezTo>
                    <a:pt x="46" y="269"/>
                    <a:pt x="66" y="261"/>
                    <a:pt x="86" y="257"/>
                  </a:cubicBezTo>
                  <a:cubicBezTo>
                    <a:pt x="105" y="253"/>
                    <a:pt x="125" y="251"/>
                    <a:pt x="145" y="251"/>
                  </a:cubicBezTo>
                  <a:cubicBezTo>
                    <a:pt x="188" y="251"/>
                    <a:pt x="222" y="261"/>
                    <a:pt x="247" y="285"/>
                  </a:cubicBezTo>
                  <a:cubicBezTo>
                    <a:pt x="271" y="307"/>
                    <a:pt x="283" y="336"/>
                    <a:pt x="283" y="376"/>
                  </a:cubicBezTo>
                  <a:cubicBezTo>
                    <a:pt x="283" y="413"/>
                    <a:pt x="271" y="445"/>
                    <a:pt x="247" y="466"/>
                  </a:cubicBezTo>
                  <a:cubicBezTo>
                    <a:pt x="222" y="490"/>
                    <a:pt x="188" y="500"/>
                    <a:pt x="145" y="500"/>
                  </a:cubicBezTo>
                  <a:cubicBezTo>
                    <a:pt x="119" y="500"/>
                    <a:pt x="93" y="498"/>
                    <a:pt x="70" y="492"/>
                  </a:cubicBezTo>
                  <a:cubicBezTo>
                    <a:pt x="46" y="486"/>
                    <a:pt x="24" y="476"/>
                    <a:pt x="1" y="464"/>
                  </a:cubicBezTo>
                  <a:lnTo>
                    <a:pt x="1" y="539"/>
                  </a:lnTo>
                  <a:cubicBezTo>
                    <a:pt x="26" y="547"/>
                    <a:pt x="52" y="553"/>
                    <a:pt x="76" y="557"/>
                  </a:cubicBezTo>
                  <a:cubicBezTo>
                    <a:pt x="99" y="561"/>
                    <a:pt x="123" y="563"/>
                    <a:pt x="147" y="563"/>
                  </a:cubicBezTo>
                  <a:cubicBezTo>
                    <a:pt x="214" y="563"/>
                    <a:pt x="265" y="547"/>
                    <a:pt x="303" y="514"/>
                  </a:cubicBezTo>
                  <a:cubicBezTo>
                    <a:pt x="340" y="480"/>
                    <a:pt x="358" y="435"/>
                    <a:pt x="358" y="376"/>
                  </a:cubicBezTo>
                  <a:cubicBezTo>
                    <a:pt x="358" y="318"/>
                    <a:pt x="340" y="273"/>
                    <a:pt x="305" y="238"/>
                  </a:cubicBezTo>
                  <a:cubicBezTo>
                    <a:pt x="269" y="204"/>
                    <a:pt x="220" y="188"/>
                    <a:pt x="159" y="188"/>
                  </a:cubicBezTo>
                  <a:cubicBezTo>
                    <a:pt x="147" y="188"/>
                    <a:pt x="137" y="188"/>
                    <a:pt x="125" y="190"/>
                  </a:cubicBezTo>
                  <a:cubicBezTo>
                    <a:pt x="115" y="192"/>
                    <a:pt x="103" y="194"/>
                    <a:pt x="93" y="198"/>
                  </a:cubicBezTo>
                  <a:lnTo>
                    <a:pt x="93" y="64"/>
                  </a:lnTo>
                  <a:lnTo>
                    <a:pt x="318" y="6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-1508750" y="1582415"/>
              <a:ext cx="45270" cy="70251"/>
            </a:xfrm>
            <a:custGeom>
              <a:avLst/>
              <a:gdLst/>
              <a:ahLst/>
              <a:cxnLst/>
              <a:rect l="l" t="t" r="r" b="b"/>
              <a:pathLst>
                <a:path w="357" h="554" extrusionOk="0">
                  <a:moveTo>
                    <a:pt x="1" y="1"/>
                  </a:moveTo>
                  <a:lnTo>
                    <a:pt x="1" y="64"/>
                  </a:lnTo>
                  <a:lnTo>
                    <a:pt x="265" y="64"/>
                  </a:lnTo>
                  <a:lnTo>
                    <a:pt x="76" y="553"/>
                  </a:lnTo>
                  <a:lnTo>
                    <a:pt x="155" y="553"/>
                  </a:lnTo>
                  <a:lnTo>
                    <a:pt x="356" y="32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-1144935" y="1484392"/>
              <a:ext cx="51230" cy="69871"/>
            </a:xfrm>
            <a:custGeom>
              <a:avLst/>
              <a:gdLst/>
              <a:ahLst/>
              <a:cxnLst/>
              <a:rect l="l" t="t" r="r" b="b"/>
              <a:pathLst>
                <a:path w="404" h="551" extrusionOk="0">
                  <a:moveTo>
                    <a:pt x="251" y="65"/>
                  </a:moveTo>
                  <a:lnTo>
                    <a:pt x="251" y="359"/>
                  </a:lnTo>
                  <a:lnTo>
                    <a:pt x="62" y="359"/>
                  </a:lnTo>
                  <a:lnTo>
                    <a:pt x="251" y="65"/>
                  </a:lnTo>
                  <a:close/>
                  <a:moveTo>
                    <a:pt x="232" y="0"/>
                  </a:moveTo>
                  <a:lnTo>
                    <a:pt x="1" y="350"/>
                  </a:lnTo>
                  <a:lnTo>
                    <a:pt x="1" y="421"/>
                  </a:lnTo>
                  <a:lnTo>
                    <a:pt x="251" y="421"/>
                  </a:lnTo>
                  <a:lnTo>
                    <a:pt x="251" y="551"/>
                  </a:lnTo>
                  <a:lnTo>
                    <a:pt x="324" y="551"/>
                  </a:lnTo>
                  <a:lnTo>
                    <a:pt x="324" y="421"/>
                  </a:lnTo>
                  <a:lnTo>
                    <a:pt x="403" y="421"/>
                  </a:lnTo>
                  <a:lnTo>
                    <a:pt x="403" y="359"/>
                  </a:lnTo>
                  <a:lnTo>
                    <a:pt x="324" y="359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-1603983" y="1483124"/>
              <a:ext cx="48187" cy="72661"/>
            </a:xfrm>
            <a:custGeom>
              <a:avLst/>
              <a:gdLst/>
              <a:ahLst/>
              <a:cxnLst/>
              <a:rect l="l" t="t" r="r" b="b"/>
              <a:pathLst>
                <a:path w="380" h="573" extrusionOk="0">
                  <a:moveTo>
                    <a:pt x="190" y="60"/>
                  </a:moveTo>
                  <a:cubicBezTo>
                    <a:pt x="221" y="60"/>
                    <a:pt x="247" y="68"/>
                    <a:pt x="265" y="83"/>
                  </a:cubicBezTo>
                  <a:cubicBezTo>
                    <a:pt x="282" y="99"/>
                    <a:pt x="292" y="121"/>
                    <a:pt x="292" y="150"/>
                  </a:cubicBezTo>
                  <a:cubicBezTo>
                    <a:pt x="292" y="178"/>
                    <a:pt x="282" y="202"/>
                    <a:pt x="265" y="218"/>
                  </a:cubicBezTo>
                  <a:cubicBezTo>
                    <a:pt x="247" y="233"/>
                    <a:pt x="221" y="241"/>
                    <a:pt x="190" y="241"/>
                  </a:cubicBezTo>
                  <a:cubicBezTo>
                    <a:pt x="158" y="241"/>
                    <a:pt x="132" y="233"/>
                    <a:pt x="115" y="218"/>
                  </a:cubicBezTo>
                  <a:cubicBezTo>
                    <a:pt x="97" y="202"/>
                    <a:pt x="87" y="178"/>
                    <a:pt x="87" y="150"/>
                  </a:cubicBezTo>
                  <a:cubicBezTo>
                    <a:pt x="87" y="121"/>
                    <a:pt x="97" y="99"/>
                    <a:pt x="115" y="83"/>
                  </a:cubicBezTo>
                  <a:cubicBezTo>
                    <a:pt x="132" y="68"/>
                    <a:pt x="158" y="60"/>
                    <a:pt x="190" y="60"/>
                  </a:cubicBezTo>
                  <a:close/>
                  <a:moveTo>
                    <a:pt x="190" y="300"/>
                  </a:moveTo>
                  <a:cubicBezTo>
                    <a:pt x="225" y="300"/>
                    <a:pt x="255" y="308"/>
                    <a:pt x="274" y="328"/>
                  </a:cubicBezTo>
                  <a:cubicBezTo>
                    <a:pt x="294" y="348"/>
                    <a:pt x="304" y="373"/>
                    <a:pt x="304" y="407"/>
                  </a:cubicBezTo>
                  <a:cubicBezTo>
                    <a:pt x="304" y="438"/>
                    <a:pt x="294" y="466"/>
                    <a:pt x="274" y="484"/>
                  </a:cubicBezTo>
                  <a:cubicBezTo>
                    <a:pt x="253" y="504"/>
                    <a:pt x="225" y="513"/>
                    <a:pt x="190" y="513"/>
                  </a:cubicBezTo>
                  <a:cubicBezTo>
                    <a:pt x="154" y="513"/>
                    <a:pt x="127" y="504"/>
                    <a:pt x="107" y="484"/>
                  </a:cubicBezTo>
                  <a:cubicBezTo>
                    <a:pt x="85" y="466"/>
                    <a:pt x="75" y="440"/>
                    <a:pt x="75" y="407"/>
                  </a:cubicBezTo>
                  <a:cubicBezTo>
                    <a:pt x="75" y="373"/>
                    <a:pt x="85" y="348"/>
                    <a:pt x="107" y="328"/>
                  </a:cubicBezTo>
                  <a:cubicBezTo>
                    <a:pt x="127" y="308"/>
                    <a:pt x="154" y="300"/>
                    <a:pt x="190" y="300"/>
                  </a:cubicBezTo>
                  <a:close/>
                  <a:moveTo>
                    <a:pt x="190" y="0"/>
                  </a:moveTo>
                  <a:cubicBezTo>
                    <a:pt x="134" y="0"/>
                    <a:pt x="93" y="12"/>
                    <a:pt x="61" y="38"/>
                  </a:cubicBezTo>
                  <a:cubicBezTo>
                    <a:pt x="30" y="64"/>
                    <a:pt x="14" y="99"/>
                    <a:pt x="14" y="143"/>
                  </a:cubicBezTo>
                  <a:cubicBezTo>
                    <a:pt x="14" y="174"/>
                    <a:pt x="22" y="202"/>
                    <a:pt x="40" y="223"/>
                  </a:cubicBezTo>
                  <a:cubicBezTo>
                    <a:pt x="57" y="245"/>
                    <a:pt x="83" y="259"/>
                    <a:pt x="115" y="267"/>
                  </a:cubicBezTo>
                  <a:cubicBezTo>
                    <a:pt x="79" y="277"/>
                    <a:pt x="52" y="292"/>
                    <a:pt x="32" y="316"/>
                  </a:cubicBezTo>
                  <a:cubicBezTo>
                    <a:pt x="10" y="342"/>
                    <a:pt x="0" y="371"/>
                    <a:pt x="0" y="407"/>
                  </a:cubicBezTo>
                  <a:cubicBezTo>
                    <a:pt x="0" y="460"/>
                    <a:pt x="18" y="502"/>
                    <a:pt x="50" y="529"/>
                  </a:cubicBezTo>
                  <a:cubicBezTo>
                    <a:pt x="83" y="559"/>
                    <a:pt x="128" y="573"/>
                    <a:pt x="190" y="573"/>
                  </a:cubicBezTo>
                  <a:cubicBezTo>
                    <a:pt x="251" y="573"/>
                    <a:pt x="298" y="559"/>
                    <a:pt x="330" y="529"/>
                  </a:cubicBezTo>
                  <a:cubicBezTo>
                    <a:pt x="363" y="502"/>
                    <a:pt x="379" y="460"/>
                    <a:pt x="379" y="407"/>
                  </a:cubicBezTo>
                  <a:cubicBezTo>
                    <a:pt x="379" y="371"/>
                    <a:pt x="369" y="342"/>
                    <a:pt x="349" y="316"/>
                  </a:cubicBezTo>
                  <a:cubicBezTo>
                    <a:pt x="330" y="292"/>
                    <a:pt x="300" y="277"/>
                    <a:pt x="265" y="267"/>
                  </a:cubicBezTo>
                  <a:cubicBezTo>
                    <a:pt x="296" y="259"/>
                    <a:pt x="322" y="245"/>
                    <a:pt x="340" y="223"/>
                  </a:cubicBezTo>
                  <a:cubicBezTo>
                    <a:pt x="357" y="202"/>
                    <a:pt x="367" y="174"/>
                    <a:pt x="367" y="143"/>
                  </a:cubicBezTo>
                  <a:cubicBezTo>
                    <a:pt x="367" y="99"/>
                    <a:pt x="351" y="64"/>
                    <a:pt x="320" y="38"/>
                  </a:cubicBezTo>
                  <a:cubicBezTo>
                    <a:pt x="288" y="12"/>
                    <a:pt x="245" y="0"/>
                    <a:pt x="19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-1373318" y="1136303"/>
              <a:ext cx="35126" cy="253108"/>
            </a:xfrm>
            <a:custGeom>
              <a:avLst/>
              <a:gdLst/>
              <a:ahLst/>
              <a:cxnLst/>
              <a:rect l="l" t="t" r="r" b="b"/>
              <a:pathLst>
                <a:path w="277" h="1996" extrusionOk="0">
                  <a:moveTo>
                    <a:pt x="139" y="1"/>
                  </a:moveTo>
                  <a:lnTo>
                    <a:pt x="0" y="196"/>
                  </a:lnTo>
                  <a:lnTo>
                    <a:pt x="32" y="1996"/>
                  </a:lnTo>
                  <a:lnTo>
                    <a:pt x="247" y="1996"/>
                  </a:lnTo>
                  <a:lnTo>
                    <a:pt x="277" y="196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-1373318" y="1226210"/>
              <a:ext cx="35126" cy="163201"/>
            </a:xfrm>
            <a:custGeom>
              <a:avLst/>
              <a:gdLst/>
              <a:ahLst/>
              <a:cxnLst/>
              <a:rect l="l" t="t" r="r" b="b"/>
              <a:pathLst>
                <a:path w="277" h="1287" extrusionOk="0">
                  <a:moveTo>
                    <a:pt x="139" y="0"/>
                  </a:moveTo>
                  <a:lnTo>
                    <a:pt x="0" y="195"/>
                  </a:lnTo>
                  <a:lnTo>
                    <a:pt x="32" y="1287"/>
                  </a:lnTo>
                  <a:lnTo>
                    <a:pt x="247" y="1287"/>
                  </a:lnTo>
                  <a:lnTo>
                    <a:pt x="277" y="195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-1367611" y="1248148"/>
              <a:ext cx="96247" cy="147984"/>
            </a:xfrm>
            <a:custGeom>
              <a:avLst/>
              <a:gdLst/>
              <a:ahLst/>
              <a:cxnLst/>
              <a:rect l="l" t="t" r="r" b="b"/>
              <a:pathLst>
                <a:path w="759" h="1167" extrusionOk="0">
                  <a:moveTo>
                    <a:pt x="737" y="1"/>
                  </a:moveTo>
                  <a:lnTo>
                    <a:pt x="520" y="99"/>
                  </a:lnTo>
                  <a:lnTo>
                    <a:pt x="1" y="1058"/>
                  </a:lnTo>
                  <a:lnTo>
                    <a:pt x="186" y="1167"/>
                  </a:lnTo>
                  <a:lnTo>
                    <a:pt x="758" y="237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-1382828" y="1362275"/>
              <a:ext cx="54147" cy="53893"/>
            </a:xfrm>
            <a:custGeom>
              <a:avLst/>
              <a:gdLst/>
              <a:ahLst/>
              <a:cxnLst/>
              <a:rect l="l" t="t" r="r" b="b"/>
              <a:pathLst>
                <a:path w="427" h="425" extrusionOk="0">
                  <a:moveTo>
                    <a:pt x="214" y="0"/>
                  </a:moveTo>
                  <a:cubicBezTo>
                    <a:pt x="97" y="0"/>
                    <a:pt x="0" y="95"/>
                    <a:pt x="0" y="214"/>
                  </a:cubicBezTo>
                  <a:cubicBezTo>
                    <a:pt x="0" y="330"/>
                    <a:pt x="97" y="425"/>
                    <a:pt x="214" y="425"/>
                  </a:cubicBezTo>
                  <a:cubicBezTo>
                    <a:pt x="332" y="425"/>
                    <a:pt x="427" y="330"/>
                    <a:pt x="427" y="214"/>
                  </a:cubicBezTo>
                  <a:cubicBezTo>
                    <a:pt x="427" y="95"/>
                    <a:pt x="332" y="0"/>
                    <a:pt x="21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-1373766" y="1616347"/>
              <a:ext cx="48440" cy="72914"/>
            </a:xfrm>
            <a:custGeom>
              <a:avLst/>
              <a:gdLst/>
              <a:ahLst/>
              <a:cxnLst/>
              <a:rect l="l" t="t" r="r" b="b"/>
              <a:pathLst>
                <a:path w="382" h="575" extrusionOk="0">
                  <a:moveTo>
                    <a:pt x="198" y="257"/>
                  </a:moveTo>
                  <a:cubicBezTo>
                    <a:pt x="231" y="257"/>
                    <a:pt x="257" y="268"/>
                    <a:pt x="277" y="292"/>
                  </a:cubicBezTo>
                  <a:cubicBezTo>
                    <a:pt x="297" y="314"/>
                    <a:pt x="306" y="345"/>
                    <a:pt x="306" y="385"/>
                  </a:cubicBezTo>
                  <a:cubicBezTo>
                    <a:pt x="306" y="426"/>
                    <a:pt x="297" y="456"/>
                    <a:pt x="277" y="480"/>
                  </a:cubicBezTo>
                  <a:cubicBezTo>
                    <a:pt x="257" y="503"/>
                    <a:pt x="231" y="515"/>
                    <a:pt x="198" y="515"/>
                  </a:cubicBezTo>
                  <a:cubicBezTo>
                    <a:pt x="164" y="515"/>
                    <a:pt x="137" y="503"/>
                    <a:pt x="117" y="480"/>
                  </a:cubicBezTo>
                  <a:cubicBezTo>
                    <a:pt x="99" y="456"/>
                    <a:pt x="89" y="426"/>
                    <a:pt x="89" y="385"/>
                  </a:cubicBezTo>
                  <a:cubicBezTo>
                    <a:pt x="89" y="345"/>
                    <a:pt x="99" y="314"/>
                    <a:pt x="117" y="292"/>
                  </a:cubicBezTo>
                  <a:cubicBezTo>
                    <a:pt x="137" y="268"/>
                    <a:pt x="164" y="257"/>
                    <a:pt x="198" y="257"/>
                  </a:cubicBezTo>
                  <a:close/>
                  <a:moveTo>
                    <a:pt x="229" y="0"/>
                  </a:moveTo>
                  <a:cubicBezTo>
                    <a:pt x="160" y="0"/>
                    <a:pt x="105" y="28"/>
                    <a:pt x="64" y="79"/>
                  </a:cubicBezTo>
                  <a:cubicBezTo>
                    <a:pt x="22" y="130"/>
                    <a:pt x="1" y="199"/>
                    <a:pt x="1" y="288"/>
                  </a:cubicBezTo>
                  <a:cubicBezTo>
                    <a:pt x="1" y="381"/>
                    <a:pt x="18" y="452"/>
                    <a:pt x="52" y="501"/>
                  </a:cubicBezTo>
                  <a:cubicBezTo>
                    <a:pt x="85" y="549"/>
                    <a:pt x="135" y="574"/>
                    <a:pt x="198" y="574"/>
                  </a:cubicBezTo>
                  <a:cubicBezTo>
                    <a:pt x="253" y="574"/>
                    <a:pt x="299" y="557"/>
                    <a:pt x="332" y="523"/>
                  </a:cubicBezTo>
                  <a:cubicBezTo>
                    <a:pt x="366" y="487"/>
                    <a:pt x="381" y="442"/>
                    <a:pt x="381" y="385"/>
                  </a:cubicBezTo>
                  <a:cubicBezTo>
                    <a:pt x="381" y="328"/>
                    <a:pt x="366" y="282"/>
                    <a:pt x="334" y="249"/>
                  </a:cubicBezTo>
                  <a:cubicBezTo>
                    <a:pt x="301" y="215"/>
                    <a:pt x="257" y="197"/>
                    <a:pt x="202" y="197"/>
                  </a:cubicBezTo>
                  <a:cubicBezTo>
                    <a:pt x="176" y="197"/>
                    <a:pt x="153" y="203"/>
                    <a:pt x="129" y="215"/>
                  </a:cubicBezTo>
                  <a:cubicBezTo>
                    <a:pt x="107" y="227"/>
                    <a:pt x="89" y="243"/>
                    <a:pt x="76" y="265"/>
                  </a:cubicBezTo>
                  <a:cubicBezTo>
                    <a:pt x="80" y="197"/>
                    <a:pt x="93" y="146"/>
                    <a:pt x="119" y="115"/>
                  </a:cubicBezTo>
                  <a:cubicBezTo>
                    <a:pt x="145" y="81"/>
                    <a:pt x="184" y="63"/>
                    <a:pt x="233" y="63"/>
                  </a:cubicBezTo>
                  <a:cubicBezTo>
                    <a:pt x="251" y="63"/>
                    <a:pt x="271" y="65"/>
                    <a:pt x="289" y="71"/>
                  </a:cubicBezTo>
                  <a:cubicBezTo>
                    <a:pt x="308" y="75"/>
                    <a:pt x="328" y="83"/>
                    <a:pt x="346" y="91"/>
                  </a:cubicBezTo>
                  <a:lnTo>
                    <a:pt x="346" y="24"/>
                  </a:lnTo>
                  <a:cubicBezTo>
                    <a:pt x="326" y="16"/>
                    <a:pt x="304" y="10"/>
                    <a:pt x="287" y="6"/>
                  </a:cubicBezTo>
                  <a:cubicBezTo>
                    <a:pt x="267" y="2"/>
                    <a:pt x="249" y="0"/>
                    <a:pt x="22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8" name="Google Shape;1438;p31"/>
          <p:cNvGrpSpPr/>
          <p:nvPr/>
        </p:nvGrpSpPr>
        <p:grpSpPr>
          <a:xfrm>
            <a:off x="5097450" y="1834500"/>
            <a:ext cx="857853" cy="797746"/>
            <a:chOff x="-471579" y="990600"/>
            <a:chExt cx="857853" cy="797746"/>
          </a:xfrm>
        </p:grpSpPr>
        <p:sp>
          <p:nvSpPr>
            <p:cNvPr id="1439" name="Google Shape;1439;p31"/>
            <p:cNvSpPr/>
            <p:nvPr/>
          </p:nvSpPr>
          <p:spPr>
            <a:xfrm>
              <a:off x="-471579" y="990600"/>
              <a:ext cx="857853" cy="797746"/>
            </a:xfrm>
            <a:custGeom>
              <a:avLst/>
              <a:gdLst/>
              <a:ahLst/>
              <a:cxnLst/>
              <a:rect l="l" t="t" r="r" b="b"/>
              <a:pathLst>
                <a:path w="6765" h="6291" extrusionOk="0">
                  <a:moveTo>
                    <a:pt x="3379" y="0"/>
                  </a:moveTo>
                  <a:cubicBezTo>
                    <a:pt x="1863" y="0"/>
                    <a:pt x="527" y="1098"/>
                    <a:pt x="277" y="2643"/>
                  </a:cubicBezTo>
                  <a:cubicBezTo>
                    <a:pt x="1" y="4360"/>
                    <a:pt x="1167" y="5974"/>
                    <a:pt x="2881" y="6250"/>
                  </a:cubicBezTo>
                  <a:cubicBezTo>
                    <a:pt x="3051" y="6278"/>
                    <a:pt x="3219" y="6291"/>
                    <a:pt x="3386" y="6291"/>
                  </a:cubicBezTo>
                  <a:cubicBezTo>
                    <a:pt x="4902" y="6291"/>
                    <a:pt x="6237" y="5193"/>
                    <a:pt x="6488" y="3648"/>
                  </a:cubicBezTo>
                  <a:cubicBezTo>
                    <a:pt x="6764" y="1933"/>
                    <a:pt x="5598" y="317"/>
                    <a:pt x="3884" y="41"/>
                  </a:cubicBezTo>
                  <a:cubicBezTo>
                    <a:pt x="3714" y="14"/>
                    <a:pt x="3545" y="0"/>
                    <a:pt x="3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-404243" y="1555151"/>
              <a:ext cx="724198" cy="233072"/>
            </a:xfrm>
            <a:custGeom>
              <a:avLst/>
              <a:gdLst/>
              <a:ahLst/>
              <a:cxnLst/>
              <a:rect l="l" t="t" r="r" b="b"/>
              <a:pathLst>
                <a:path w="5711" h="1838" extrusionOk="0">
                  <a:moveTo>
                    <a:pt x="5710" y="1"/>
                  </a:moveTo>
                  <a:lnTo>
                    <a:pt x="5710" y="1"/>
                  </a:lnTo>
                  <a:cubicBezTo>
                    <a:pt x="5606" y="145"/>
                    <a:pt x="5489" y="281"/>
                    <a:pt x="5361" y="407"/>
                  </a:cubicBezTo>
                  <a:cubicBezTo>
                    <a:pt x="4698" y="1072"/>
                    <a:pt x="3787" y="1662"/>
                    <a:pt x="2847" y="1662"/>
                  </a:cubicBezTo>
                  <a:cubicBezTo>
                    <a:pt x="1908" y="1662"/>
                    <a:pt x="997" y="1072"/>
                    <a:pt x="334" y="407"/>
                  </a:cubicBezTo>
                  <a:cubicBezTo>
                    <a:pt x="211" y="287"/>
                    <a:pt x="101" y="159"/>
                    <a:pt x="0" y="22"/>
                  </a:cubicBezTo>
                  <a:lnTo>
                    <a:pt x="0" y="22"/>
                  </a:lnTo>
                  <a:cubicBezTo>
                    <a:pt x="499" y="1094"/>
                    <a:pt x="1589" y="1838"/>
                    <a:pt x="2849" y="1838"/>
                  </a:cubicBezTo>
                  <a:cubicBezTo>
                    <a:pt x="4120" y="1838"/>
                    <a:pt x="5215" y="1084"/>
                    <a:pt x="5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-393718" y="1056540"/>
              <a:ext cx="701880" cy="665866"/>
            </a:xfrm>
            <a:custGeom>
              <a:avLst/>
              <a:gdLst/>
              <a:ahLst/>
              <a:cxnLst/>
              <a:rect l="l" t="t" r="r" b="b"/>
              <a:pathLst>
                <a:path w="5535" h="5251" extrusionOk="0">
                  <a:moveTo>
                    <a:pt x="2769" y="0"/>
                  </a:moveTo>
                  <a:cubicBezTo>
                    <a:pt x="2674" y="0"/>
                    <a:pt x="2577" y="5"/>
                    <a:pt x="2480" y="16"/>
                  </a:cubicBezTo>
                  <a:cubicBezTo>
                    <a:pt x="1040" y="176"/>
                    <a:pt x="0" y="1472"/>
                    <a:pt x="160" y="2913"/>
                  </a:cubicBezTo>
                  <a:cubicBezTo>
                    <a:pt x="307" y="4256"/>
                    <a:pt x="1445" y="5251"/>
                    <a:pt x="2765" y="5251"/>
                  </a:cubicBezTo>
                  <a:cubicBezTo>
                    <a:pt x="2861" y="5251"/>
                    <a:pt x="2957" y="5246"/>
                    <a:pt x="3055" y="5235"/>
                  </a:cubicBezTo>
                  <a:cubicBezTo>
                    <a:pt x="4495" y="5075"/>
                    <a:pt x="5535" y="3779"/>
                    <a:pt x="5377" y="2338"/>
                  </a:cubicBezTo>
                  <a:cubicBezTo>
                    <a:pt x="5228" y="995"/>
                    <a:pt x="4090" y="0"/>
                    <a:pt x="276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-333991" y="1056540"/>
              <a:ext cx="591430" cy="189197"/>
            </a:xfrm>
            <a:custGeom>
              <a:avLst/>
              <a:gdLst/>
              <a:ahLst/>
              <a:cxnLst/>
              <a:rect l="l" t="t" r="r" b="b"/>
              <a:pathLst>
                <a:path w="4664" h="1492" extrusionOk="0">
                  <a:moveTo>
                    <a:pt x="2295" y="0"/>
                  </a:moveTo>
                  <a:cubicBezTo>
                    <a:pt x="1309" y="0"/>
                    <a:pt x="447" y="547"/>
                    <a:pt x="1" y="1354"/>
                  </a:cubicBezTo>
                  <a:cubicBezTo>
                    <a:pt x="64" y="1275"/>
                    <a:pt x="129" y="1200"/>
                    <a:pt x="202" y="1129"/>
                  </a:cubicBezTo>
                  <a:cubicBezTo>
                    <a:pt x="750" y="580"/>
                    <a:pt x="1502" y="269"/>
                    <a:pt x="2280" y="269"/>
                  </a:cubicBezTo>
                  <a:cubicBezTo>
                    <a:pt x="3055" y="269"/>
                    <a:pt x="3809" y="580"/>
                    <a:pt x="4357" y="1129"/>
                  </a:cubicBezTo>
                  <a:cubicBezTo>
                    <a:pt x="4470" y="1241"/>
                    <a:pt x="4572" y="1364"/>
                    <a:pt x="4663" y="1492"/>
                  </a:cubicBezTo>
                  <a:cubicBezTo>
                    <a:pt x="4241" y="608"/>
                    <a:pt x="3339" y="0"/>
                    <a:pt x="229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-81515" y="1095597"/>
              <a:ext cx="41720" cy="70125"/>
            </a:xfrm>
            <a:custGeom>
              <a:avLst/>
              <a:gdLst/>
              <a:ahLst/>
              <a:cxnLst/>
              <a:rect l="l" t="t" r="r" b="b"/>
              <a:pathLst>
                <a:path w="329" h="553" extrusionOk="0">
                  <a:moveTo>
                    <a:pt x="133" y="0"/>
                  </a:moveTo>
                  <a:lnTo>
                    <a:pt x="1" y="28"/>
                  </a:lnTo>
                  <a:lnTo>
                    <a:pt x="1" y="95"/>
                  </a:lnTo>
                  <a:lnTo>
                    <a:pt x="133" y="69"/>
                  </a:lnTo>
                  <a:lnTo>
                    <a:pt x="133" y="489"/>
                  </a:lnTo>
                  <a:lnTo>
                    <a:pt x="10" y="489"/>
                  </a:lnTo>
                  <a:lnTo>
                    <a:pt x="10" y="553"/>
                  </a:lnTo>
                  <a:lnTo>
                    <a:pt x="328" y="553"/>
                  </a:lnTo>
                  <a:lnTo>
                    <a:pt x="328" y="489"/>
                  </a:lnTo>
                  <a:lnTo>
                    <a:pt x="206" y="489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-23943" y="1094329"/>
              <a:ext cx="44636" cy="71393"/>
            </a:xfrm>
            <a:custGeom>
              <a:avLst/>
              <a:gdLst/>
              <a:ahLst/>
              <a:cxnLst/>
              <a:rect l="l" t="t" r="r" b="b"/>
              <a:pathLst>
                <a:path w="352" h="563" extrusionOk="0">
                  <a:moveTo>
                    <a:pt x="160" y="0"/>
                  </a:moveTo>
                  <a:cubicBezTo>
                    <a:pt x="139" y="0"/>
                    <a:pt x="115" y="4"/>
                    <a:pt x="89" y="10"/>
                  </a:cubicBezTo>
                  <a:cubicBezTo>
                    <a:pt x="62" y="16"/>
                    <a:pt x="34" y="26"/>
                    <a:pt x="4" y="38"/>
                  </a:cubicBezTo>
                  <a:lnTo>
                    <a:pt x="4" y="113"/>
                  </a:lnTo>
                  <a:cubicBezTo>
                    <a:pt x="34" y="95"/>
                    <a:pt x="62" y="83"/>
                    <a:pt x="87" y="75"/>
                  </a:cubicBezTo>
                  <a:cubicBezTo>
                    <a:pt x="113" y="67"/>
                    <a:pt x="139" y="63"/>
                    <a:pt x="162" y="63"/>
                  </a:cubicBezTo>
                  <a:cubicBezTo>
                    <a:pt x="194" y="63"/>
                    <a:pt x="221" y="73"/>
                    <a:pt x="241" y="91"/>
                  </a:cubicBezTo>
                  <a:cubicBezTo>
                    <a:pt x="263" y="109"/>
                    <a:pt x="273" y="132"/>
                    <a:pt x="273" y="162"/>
                  </a:cubicBezTo>
                  <a:cubicBezTo>
                    <a:pt x="273" y="180"/>
                    <a:pt x="269" y="200"/>
                    <a:pt x="259" y="217"/>
                  </a:cubicBezTo>
                  <a:cubicBezTo>
                    <a:pt x="249" y="237"/>
                    <a:pt x="233" y="259"/>
                    <a:pt x="208" y="286"/>
                  </a:cubicBezTo>
                  <a:cubicBezTo>
                    <a:pt x="196" y="300"/>
                    <a:pt x="164" y="332"/>
                    <a:pt x="117" y="381"/>
                  </a:cubicBezTo>
                  <a:cubicBezTo>
                    <a:pt x="67" y="430"/>
                    <a:pt x="28" y="470"/>
                    <a:pt x="0" y="499"/>
                  </a:cubicBezTo>
                  <a:lnTo>
                    <a:pt x="0" y="563"/>
                  </a:lnTo>
                  <a:lnTo>
                    <a:pt x="352" y="563"/>
                  </a:lnTo>
                  <a:lnTo>
                    <a:pt x="352" y="499"/>
                  </a:lnTo>
                  <a:lnTo>
                    <a:pt x="89" y="499"/>
                  </a:lnTo>
                  <a:cubicBezTo>
                    <a:pt x="150" y="438"/>
                    <a:pt x="198" y="391"/>
                    <a:pt x="229" y="357"/>
                  </a:cubicBezTo>
                  <a:cubicBezTo>
                    <a:pt x="263" y="322"/>
                    <a:pt x="283" y="302"/>
                    <a:pt x="288" y="294"/>
                  </a:cubicBezTo>
                  <a:cubicBezTo>
                    <a:pt x="310" y="267"/>
                    <a:pt x="326" y="243"/>
                    <a:pt x="336" y="223"/>
                  </a:cubicBezTo>
                  <a:cubicBezTo>
                    <a:pt x="344" y="202"/>
                    <a:pt x="348" y="180"/>
                    <a:pt x="348" y="158"/>
                  </a:cubicBezTo>
                  <a:cubicBezTo>
                    <a:pt x="348" y="111"/>
                    <a:pt x="330" y="71"/>
                    <a:pt x="296" y="44"/>
                  </a:cubicBezTo>
                  <a:cubicBezTo>
                    <a:pt x="263" y="14"/>
                    <a:pt x="217" y="0"/>
                    <a:pt x="16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199240" y="1353779"/>
              <a:ext cx="46158" cy="72661"/>
            </a:xfrm>
            <a:custGeom>
              <a:avLst/>
              <a:gdLst/>
              <a:ahLst/>
              <a:cxnLst/>
              <a:rect l="l" t="t" r="r" b="b"/>
              <a:pathLst>
                <a:path w="364" h="573" extrusionOk="0">
                  <a:moveTo>
                    <a:pt x="166" y="0"/>
                  </a:moveTo>
                  <a:cubicBezTo>
                    <a:pt x="144" y="0"/>
                    <a:pt x="121" y="2"/>
                    <a:pt x="97" y="6"/>
                  </a:cubicBezTo>
                  <a:cubicBezTo>
                    <a:pt x="71" y="10"/>
                    <a:pt x="46" y="16"/>
                    <a:pt x="16" y="24"/>
                  </a:cubicBezTo>
                  <a:lnTo>
                    <a:pt x="16" y="89"/>
                  </a:lnTo>
                  <a:cubicBezTo>
                    <a:pt x="46" y="81"/>
                    <a:pt x="71" y="73"/>
                    <a:pt x="93" y="69"/>
                  </a:cubicBezTo>
                  <a:cubicBezTo>
                    <a:pt x="117" y="65"/>
                    <a:pt x="139" y="64"/>
                    <a:pt x="160" y="64"/>
                  </a:cubicBezTo>
                  <a:cubicBezTo>
                    <a:pt x="198" y="64"/>
                    <a:pt x="225" y="69"/>
                    <a:pt x="245" y="85"/>
                  </a:cubicBezTo>
                  <a:cubicBezTo>
                    <a:pt x="267" y="101"/>
                    <a:pt x="277" y="123"/>
                    <a:pt x="277" y="150"/>
                  </a:cubicBezTo>
                  <a:cubicBezTo>
                    <a:pt x="277" y="178"/>
                    <a:pt x="267" y="200"/>
                    <a:pt x="247" y="213"/>
                  </a:cubicBezTo>
                  <a:cubicBezTo>
                    <a:pt x="227" y="229"/>
                    <a:pt x="200" y="235"/>
                    <a:pt x="162" y="235"/>
                  </a:cubicBezTo>
                  <a:lnTo>
                    <a:pt x="95" y="235"/>
                  </a:lnTo>
                  <a:lnTo>
                    <a:pt x="95" y="298"/>
                  </a:lnTo>
                  <a:lnTo>
                    <a:pt x="160" y="298"/>
                  </a:lnTo>
                  <a:cubicBezTo>
                    <a:pt x="200" y="298"/>
                    <a:pt x="231" y="306"/>
                    <a:pt x="255" y="326"/>
                  </a:cubicBezTo>
                  <a:cubicBezTo>
                    <a:pt x="279" y="344"/>
                    <a:pt x="288" y="369"/>
                    <a:pt x="288" y="401"/>
                  </a:cubicBezTo>
                  <a:cubicBezTo>
                    <a:pt x="288" y="436"/>
                    <a:pt x="277" y="464"/>
                    <a:pt x="253" y="482"/>
                  </a:cubicBezTo>
                  <a:cubicBezTo>
                    <a:pt x="227" y="500"/>
                    <a:pt x="192" y="509"/>
                    <a:pt x="144" y="509"/>
                  </a:cubicBezTo>
                  <a:cubicBezTo>
                    <a:pt x="119" y="509"/>
                    <a:pt x="93" y="507"/>
                    <a:pt x="67" y="500"/>
                  </a:cubicBezTo>
                  <a:cubicBezTo>
                    <a:pt x="44" y="494"/>
                    <a:pt x="20" y="486"/>
                    <a:pt x="0" y="474"/>
                  </a:cubicBezTo>
                  <a:lnTo>
                    <a:pt x="0" y="545"/>
                  </a:lnTo>
                  <a:cubicBezTo>
                    <a:pt x="26" y="555"/>
                    <a:pt x="52" y="561"/>
                    <a:pt x="75" y="565"/>
                  </a:cubicBezTo>
                  <a:cubicBezTo>
                    <a:pt x="101" y="571"/>
                    <a:pt x="125" y="573"/>
                    <a:pt x="148" y="573"/>
                  </a:cubicBezTo>
                  <a:cubicBezTo>
                    <a:pt x="217" y="573"/>
                    <a:pt x="271" y="557"/>
                    <a:pt x="308" y="527"/>
                  </a:cubicBezTo>
                  <a:cubicBezTo>
                    <a:pt x="346" y="498"/>
                    <a:pt x="363" y="456"/>
                    <a:pt x="363" y="401"/>
                  </a:cubicBezTo>
                  <a:cubicBezTo>
                    <a:pt x="363" y="365"/>
                    <a:pt x="354" y="336"/>
                    <a:pt x="334" y="312"/>
                  </a:cubicBezTo>
                  <a:cubicBezTo>
                    <a:pt x="314" y="288"/>
                    <a:pt x="285" y="273"/>
                    <a:pt x="249" y="265"/>
                  </a:cubicBezTo>
                  <a:cubicBezTo>
                    <a:pt x="283" y="257"/>
                    <a:pt x="306" y="241"/>
                    <a:pt x="324" y="221"/>
                  </a:cubicBezTo>
                  <a:cubicBezTo>
                    <a:pt x="342" y="200"/>
                    <a:pt x="350" y="174"/>
                    <a:pt x="350" y="142"/>
                  </a:cubicBezTo>
                  <a:cubicBezTo>
                    <a:pt x="350" y="99"/>
                    <a:pt x="334" y="64"/>
                    <a:pt x="300" y="38"/>
                  </a:cubicBezTo>
                  <a:cubicBezTo>
                    <a:pt x="269" y="12"/>
                    <a:pt x="223" y="0"/>
                    <a:pt x="16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-320930" y="1353779"/>
              <a:ext cx="48440" cy="72661"/>
            </a:xfrm>
            <a:custGeom>
              <a:avLst/>
              <a:gdLst/>
              <a:ahLst/>
              <a:cxnLst/>
              <a:rect l="l" t="t" r="r" b="b"/>
              <a:pathLst>
                <a:path w="382" h="573" extrusionOk="0">
                  <a:moveTo>
                    <a:pt x="186" y="60"/>
                  </a:moveTo>
                  <a:cubicBezTo>
                    <a:pt x="219" y="60"/>
                    <a:pt x="245" y="71"/>
                    <a:pt x="265" y="93"/>
                  </a:cubicBezTo>
                  <a:cubicBezTo>
                    <a:pt x="284" y="117"/>
                    <a:pt x="294" y="148"/>
                    <a:pt x="294" y="188"/>
                  </a:cubicBezTo>
                  <a:cubicBezTo>
                    <a:pt x="294" y="227"/>
                    <a:pt x="284" y="259"/>
                    <a:pt x="265" y="283"/>
                  </a:cubicBezTo>
                  <a:cubicBezTo>
                    <a:pt x="245" y="304"/>
                    <a:pt x="219" y="316"/>
                    <a:pt x="186" y="316"/>
                  </a:cubicBezTo>
                  <a:cubicBezTo>
                    <a:pt x="152" y="316"/>
                    <a:pt x="125" y="304"/>
                    <a:pt x="105" y="283"/>
                  </a:cubicBezTo>
                  <a:cubicBezTo>
                    <a:pt x="85" y="259"/>
                    <a:pt x="75" y="227"/>
                    <a:pt x="75" y="188"/>
                  </a:cubicBezTo>
                  <a:cubicBezTo>
                    <a:pt x="75" y="148"/>
                    <a:pt x="85" y="117"/>
                    <a:pt x="105" y="93"/>
                  </a:cubicBezTo>
                  <a:cubicBezTo>
                    <a:pt x="125" y="71"/>
                    <a:pt x="152" y="60"/>
                    <a:pt x="186" y="60"/>
                  </a:cubicBezTo>
                  <a:close/>
                  <a:moveTo>
                    <a:pt x="186" y="0"/>
                  </a:moveTo>
                  <a:cubicBezTo>
                    <a:pt x="131" y="0"/>
                    <a:pt x="85" y="16"/>
                    <a:pt x="52" y="52"/>
                  </a:cubicBezTo>
                  <a:cubicBezTo>
                    <a:pt x="18" y="85"/>
                    <a:pt x="0" y="131"/>
                    <a:pt x="0" y="188"/>
                  </a:cubicBezTo>
                  <a:cubicBezTo>
                    <a:pt x="0" y="245"/>
                    <a:pt x="18" y="290"/>
                    <a:pt x="50" y="324"/>
                  </a:cubicBezTo>
                  <a:cubicBezTo>
                    <a:pt x="81" y="357"/>
                    <a:pt x="125" y="375"/>
                    <a:pt x="180" y="375"/>
                  </a:cubicBezTo>
                  <a:cubicBezTo>
                    <a:pt x="207" y="375"/>
                    <a:pt x="231" y="369"/>
                    <a:pt x="253" y="357"/>
                  </a:cubicBezTo>
                  <a:cubicBezTo>
                    <a:pt x="275" y="346"/>
                    <a:pt x="294" y="330"/>
                    <a:pt x="308" y="308"/>
                  </a:cubicBezTo>
                  <a:lnTo>
                    <a:pt x="308" y="308"/>
                  </a:lnTo>
                  <a:cubicBezTo>
                    <a:pt x="304" y="377"/>
                    <a:pt x="288" y="427"/>
                    <a:pt x="263" y="460"/>
                  </a:cubicBezTo>
                  <a:cubicBezTo>
                    <a:pt x="237" y="494"/>
                    <a:pt x="200" y="509"/>
                    <a:pt x="150" y="509"/>
                  </a:cubicBezTo>
                  <a:cubicBezTo>
                    <a:pt x="133" y="509"/>
                    <a:pt x="113" y="507"/>
                    <a:pt x="93" y="504"/>
                  </a:cubicBezTo>
                  <a:cubicBezTo>
                    <a:pt x="75" y="498"/>
                    <a:pt x="56" y="492"/>
                    <a:pt x="36" y="482"/>
                  </a:cubicBezTo>
                  <a:lnTo>
                    <a:pt x="36" y="551"/>
                  </a:lnTo>
                  <a:cubicBezTo>
                    <a:pt x="58" y="557"/>
                    <a:pt x="77" y="563"/>
                    <a:pt x="97" y="567"/>
                  </a:cubicBezTo>
                  <a:cubicBezTo>
                    <a:pt x="117" y="571"/>
                    <a:pt x="134" y="573"/>
                    <a:pt x="154" y="573"/>
                  </a:cubicBezTo>
                  <a:cubicBezTo>
                    <a:pt x="223" y="573"/>
                    <a:pt x="279" y="547"/>
                    <a:pt x="320" y="496"/>
                  </a:cubicBezTo>
                  <a:cubicBezTo>
                    <a:pt x="361" y="442"/>
                    <a:pt x="381" y="373"/>
                    <a:pt x="381" y="286"/>
                  </a:cubicBezTo>
                  <a:cubicBezTo>
                    <a:pt x="381" y="194"/>
                    <a:pt x="365" y="123"/>
                    <a:pt x="332" y="73"/>
                  </a:cubicBezTo>
                  <a:cubicBezTo>
                    <a:pt x="298" y="24"/>
                    <a:pt x="249" y="0"/>
                    <a:pt x="18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170455" y="1221645"/>
              <a:ext cx="44636" cy="71393"/>
            </a:xfrm>
            <a:custGeom>
              <a:avLst/>
              <a:gdLst/>
              <a:ahLst/>
              <a:cxnLst/>
              <a:rect l="l" t="t" r="r" b="b"/>
              <a:pathLst>
                <a:path w="352" h="563" extrusionOk="0">
                  <a:moveTo>
                    <a:pt x="160" y="1"/>
                  </a:moveTo>
                  <a:cubicBezTo>
                    <a:pt x="139" y="1"/>
                    <a:pt x="115" y="3"/>
                    <a:pt x="89" y="10"/>
                  </a:cubicBezTo>
                  <a:cubicBezTo>
                    <a:pt x="62" y="16"/>
                    <a:pt x="34" y="24"/>
                    <a:pt x="4" y="36"/>
                  </a:cubicBezTo>
                  <a:lnTo>
                    <a:pt x="4" y="113"/>
                  </a:lnTo>
                  <a:cubicBezTo>
                    <a:pt x="34" y="95"/>
                    <a:pt x="62" y="83"/>
                    <a:pt x="87" y="76"/>
                  </a:cubicBezTo>
                  <a:cubicBezTo>
                    <a:pt x="113" y="68"/>
                    <a:pt x="139" y="64"/>
                    <a:pt x="162" y="64"/>
                  </a:cubicBezTo>
                  <a:cubicBezTo>
                    <a:pt x="196" y="64"/>
                    <a:pt x="221" y="72"/>
                    <a:pt x="241" y="91"/>
                  </a:cubicBezTo>
                  <a:cubicBezTo>
                    <a:pt x="263" y="109"/>
                    <a:pt x="273" y="133"/>
                    <a:pt x="273" y="162"/>
                  </a:cubicBezTo>
                  <a:cubicBezTo>
                    <a:pt x="273" y="180"/>
                    <a:pt x="269" y="200"/>
                    <a:pt x="259" y="218"/>
                  </a:cubicBezTo>
                  <a:cubicBezTo>
                    <a:pt x="249" y="235"/>
                    <a:pt x="233" y="259"/>
                    <a:pt x="210" y="287"/>
                  </a:cubicBezTo>
                  <a:cubicBezTo>
                    <a:pt x="196" y="300"/>
                    <a:pt x="166" y="332"/>
                    <a:pt x="117" y="381"/>
                  </a:cubicBezTo>
                  <a:cubicBezTo>
                    <a:pt x="68" y="431"/>
                    <a:pt x="28" y="470"/>
                    <a:pt x="0" y="500"/>
                  </a:cubicBezTo>
                  <a:lnTo>
                    <a:pt x="0" y="563"/>
                  </a:lnTo>
                  <a:lnTo>
                    <a:pt x="352" y="563"/>
                  </a:lnTo>
                  <a:lnTo>
                    <a:pt x="352" y="500"/>
                  </a:lnTo>
                  <a:lnTo>
                    <a:pt x="91" y="500"/>
                  </a:lnTo>
                  <a:cubicBezTo>
                    <a:pt x="150" y="439"/>
                    <a:pt x="198" y="391"/>
                    <a:pt x="229" y="356"/>
                  </a:cubicBezTo>
                  <a:cubicBezTo>
                    <a:pt x="263" y="322"/>
                    <a:pt x="283" y="300"/>
                    <a:pt x="289" y="295"/>
                  </a:cubicBezTo>
                  <a:cubicBezTo>
                    <a:pt x="312" y="267"/>
                    <a:pt x="326" y="243"/>
                    <a:pt x="336" y="222"/>
                  </a:cubicBezTo>
                  <a:cubicBezTo>
                    <a:pt x="344" y="202"/>
                    <a:pt x="348" y="180"/>
                    <a:pt x="348" y="158"/>
                  </a:cubicBezTo>
                  <a:cubicBezTo>
                    <a:pt x="348" y="109"/>
                    <a:pt x="332" y="72"/>
                    <a:pt x="296" y="44"/>
                  </a:cubicBezTo>
                  <a:cubicBezTo>
                    <a:pt x="263" y="14"/>
                    <a:pt x="218" y="1"/>
                    <a:pt x="16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-311673" y="1222913"/>
              <a:ext cx="41846" cy="70125"/>
            </a:xfrm>
            <a:custGeom>
              <a:avLst/>
              <a:gdLst/>
              <a:ahLst/>
              <a:cxnLst/>
              <a:rect l="l" t="t" r="r" b="b"/>
              <a:pathLst>
                <a:path w="330" h="553" extrusionOk="0">
                  <a:moveTo>
                    <a:pt x="133" y="0"/>
                  </a:moveTo>
                  <a:lnTo>
                    <a:pt x="0" y="26"/>
                  </a:lnTo>
                  <a:lnTo>
                    <a:pt x="0" y="95"/>
                  </a:lnTo>
                  <a:lnTo>
                    <a:pt x="134" y="68"/>
                  </a:lnTo>
                  <a:lnTo>
                    <a:pt x="134" y="490"/>
                  </a:lnTo>
                  <a:lnTo>
                    <a:pt x="12" y="490"/>
                  </a:lnTo>
                  <a:lnTo>
                    <a:pt x="12" y="553"/>
                  </a:lnTo>
                  <a:lnTo>
                    <a:pt x="330" y="553"/>
                  </a:lnTo>
                  <a:lnTo>
                    <a:pt x="330" y="490"/>
                  </a:lnTo>
                  <a:lnTo>
                    <a:pt x="207" y="49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-254609" y="1221645"/>
              <a:ext cx="48314" cy="72661"/>
            </a:xfrm>
            <a:custGeom>
              <a:avLst/>
              <a:gdLst/>
              <a:ahLst/>
              <a:cxnLst/>
              <a:rect l="l" t="t" r="r" b="b"/>
              <a:pathLst>
                <a:path w="381" h="573" extrusionOk="0">
                  <a:moveTo>
                    <a:pt x="190" y="60"/>
                  </a:moveTo>
                  <a:cubicBezTo>
                    <a:pt x="229" y="60"/>
                    <a:pt x="259" y="78"/>
                    <a:pt x="276" y="117"/>
                  </a:cubicBezTo>
                  <a:cubicBezTo>
                    <a:pt x="296" y="154"/>
                    <a:pt x="306" y="212"/>
                    <a:pt x="306" y="287"/>
                  </a:cubicBezTo>
                  <a:cubicBezTo>
                    <a:pt x="306" y="362"/>
                    <a:pt x="296" y="419"/>
                    <a:pt x="276" y="456"/>
                  </a:cubicBezTo>
                  <a:cubicBezTo>
                    <a:pt x="259" y="496"/>
                    <a:pt x="229" y="514"/>
                    <a:pt x="190" y="514"/>
                  </a:cubicBezTo>
                  <a:cubicBezTo>
                    <a:pt x="152" y="514"/>
                    <a:pt x="123" y="496"/>
                    <a:pt x="103" y="456"/>
                  </a:cubicBezTo>
                  <a:cubicBezTo>
                    <a:pt x="85" y="419"/>
                    <a:pt x="75" y="362"/>
                    <a:pt x="75" y="287"/>
                  </a:cubicBezTo>
                  <a:cubicBezTo>
                    <a:pt x="75" y="212"/>
                    <a:pt x="85" y="154"/>
                    <a:pt x="103" y="117"/>
                  </a:cubicBezTo>
                  <a:cubicBezTo>
                    <a:pt x="123" y="78"/>
                    <a:pt x="152" y="60"/>
                    <a:pt x="190" y="60"/>
                  </a:cubicBezTo>
                  <a:close/>
                  <a:moveTo>
                    <a:pt x="190" y="1"/>
                  </a:moveTo>
                  <a:cubicBezTo>
                    <a:pt x="128" y="1"/>
                    <a:pt x="81" y="24"/>
                    <a:pt x="50" y="74"/>
                  </a:cubicBezTo>
                  <a:cubicBezTo>
                    <a:pt x="16" y="123"/>
                    <a:pt x="0" y="194"/>
                    <a:pt x="0" y="287"/>
                  </a:cubicBezTo>
                  <a:cubicBezTo>
                    <a:pt x="0" y="379"/>
                    <a:pt x="16" y="450"/>
                    <a:pt x="50" y="500"/>
                  </a:cubicBezTo>
                  <a:cubicBezTo>
                    <a:pt x="81" y="549"/>
                    <a:pt x="128" y="573"/>
                    <a:pt x="190" y="573"/>
                  </a:cubicBezTo>
                  <a:cubicBezTo>
                    <a:pt x="253" y="573"/>
                    <a:pt x="300" y="549"/>
                    <a:pt x="332" y="500"/>
                  </a:cubicBezTo>
                  <a:cubicBezTo>
                    <a:pt x="365" y="450"/>
                    <a:pt x="381" y="379"/>
                    <a:pt x="381" y="287"/>
                  </a:cubicBezTo>
                  <a:cubicBezTo>
                    <a:pt x="381" y="194"/>
                    <a:pt x="365" y="123"/>
                    <a:pt x="332" y="74"/>
                  </a:cubicBezTo>
                  <a:cubicBezTo>
                    <a:pt x="300" y="24"/>
                    <a:pt x="253" y="1"/>
                    <a:pt x="190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80167" y="1131104"/>
              <a:ext cx="41846" cy="70125"/>
            </a:xfrm>
            <a:custGeom>
              <a:avLst/>
              <a:gdLst/>
              <a:ahLst/>
              <a:cxnLst/>
              <a:rect l="l" t="t" r="r" b="b"/>
              <a:pathLst>
                <a:path w="330" h="553" extrusionOk="0">
                  <a:moveTo>
                    <a:pt x="132" y="0"/>
                  </a:moveTo>
                  <a:lnTo>
                    <a:pt x="0" y="28"/>
                  </a:lnTo>
                  <a:lnTo>
                    <a:pt x="0" y="95"/>
                  </a:lnTo>
                  <a:lnTo>
                    <a:pt x="132" y="69"/>
                  </a:lnTo>
                  <a:lnTo>
                    <a:pt x="132" y="490"/>
                  </a:lnTo>
                  <a:lnTo>
                    <a:pt x="12" y="490"/>
                  </a:lnTo>
                  <a:lnTo>
                    <a:pt x="12" y="553"/>
                  </a:lnTo>
                  <a:lnTo>
                    <a:pt x="330" y="553"/>
                  </a:lnTo>
                  <a:lnTo>
                    <a:pt x="330" y="490"/>
                  </a:lnTo>
                  <a:lnTo>
                    <a:pt x="207" y="49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-217834" y="1131104"/>
              <a:ext cx="41846" cy="70125"/>
            </a:xfrm>
            <a:custGeom>
              <a:avLst/>
              <a:gdLst/>
              <a:ahLst/>
              <a:cxnLst/>
              <a:rect l="l" t="t" r="r" b="b"/>
              <a:pathLst>
                <a:path w="330" h="553" extrusionOk="0">
                  <a:moveTo>
                    <a:pt x="132" y="0"/>
                  </a:moveTo>
                  <a:lnTo>
                    <a:pt x="0" y="28"/>
                  </a:lnTo>
                  <a:lnTo>
                    <a:pt x="0" y="95"/>
                  </a:lnTo>
                  <a:lnTo>
                    <a:pt x="134" y="69"/>
                  </a:lnTo>
                  <a:lnTo>
                    <a:pt x="134" y="490"/>
                  </a:lnTo>
                  <a:lnTo>
                    <a:pt x="12" y="490"/>
                  </a:lnTo>
                  <a:lnTo>
                    <a:pt x="12" y="553"/>
                  </a:lnTo>
                  <a:lnTo>
                    <a:pt x="330" y="553"/>
                  </a:lnTo>
                  <a:lnTo>
                    <a:pt x="330" y="490"/>
                  </a:lnTo>
                  <a:lnTo>
                    <a:pt x="207" y="49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-156586" y="1131104"/>
              <a:ext cx="41720" cy="70125"/>
            </a:xfrm>
            <a:custGeom>
              <a:avLst/>
              <a:gdLst/>
              <a:ahLst/>
              <a:cxnLst/>
              <a:rect l="l" t="t" r="r" b="b"/>
              <a:pathLst>
                <a:path w="329" h="553" extrusionOk="0">
                  <a:moveTo>
                    <a:pt x="131" y="0"/>
                  </a:moveTo>
                  <a:lnTo>
                    <a:pt x="1" y="28"/>
                  </a:lnTo>
                  <a:lnTo>
                    <a:pt x="1" y="95"/>
                  </a:lnTo>
                  <a:lnTo>
                    <a:pt x="133" y="69"/>
                  </a:lnTo>
                  <a:lnTo>
                    <a:pt x="133" y="490"/>
                  </a:lnTo>
                  <a:lnTo>
                    <a:pt x="11" y="490"/>
                  </a:lnTo>
                  <a:lnTo>
                    <a:pt x="11" y="553"/>
                  </a:lnTo>
                  <a:lnTo>
                    <a:pt x="328" y="553"/>
                  </a:lnTo>
                  <a:lnTo>
                    <a:pt x="328" y="490"/>
                  </a:lnTo>
                  <a:lnTo>
                    <a:pt x="206" y="49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1"/>
            <p:cNvSpPr/>
            <p:nvPr/>
          </p:nvSpPr>
          <p:spPr>
            <a:xfrm>
              <a:off x="77123" y="1582415"/>
              <a:ext cx="45397" cy="71519"/>
            </a:xfrm>
            <a:custGeom>
              <a:avLst/>
              <a:gdLst/>
              <a:ahLst/>
              <a:cxnLst/>
              <a:rect l="l" t="t" r="r" b="b"/>
              <a:pathLst>
                <a:path w="358" h="564" extrusionOk="0">
                  <a:moveTo>
                    <a:pt x="22" y="1"/>
                  </a:moveTo>
                  <a:lnTo>
                    <a:pt x="22" y="277"/>
                  </a:lnTo>
                  <a:cubicBezTo>
                    <a:pt x="44" y="269"/>
                    <a:pt x="64" y="261"/>
                    <a:pt x="83" y="257"/>
                  </a:cubicBezTo>
                  <a:cubicBezTo>
                    <a:pt x="103" y="253"/>
                    <a:pt x="123" y="251"/>
                    <a:pt x="145" y="251"/>
                  </a:cubicBezTo>
                  <a:cubicBezTo>
                    <a:pt x="186" y="251"/>
                    <a:pt x="220" y="261"/>
                    <a:pt x="245" y="285"/>
                  </a:cubicBezTo>
                  <a:cubicBezTo>
                    <a:pt x="269" y="307"/>
                    <a:pt x="283" y="336"/>
                    <a:pt x="283" y="376"/>
                  </a:cubicBezTo>
                  <a:cubicBezTo>
                    <a:pt x="283" y="413"/>
                    <a:pt x="269" y="445"/>
                    <a:pt x="245" y="466"/>
                  </a:cubicBezTo>
                  <a:cubicBezTo>
                    <a:pt x="220" y="490"/>
                    <a:pt x="186" y="500"/>
                    <a:pt x="145" y="500"/>
                  </a:cubicBezTo>
                  <a:cubicBezTo>
                    <a:pt x="117" y="500"/>
                    <a:pt x="91" y="498"/>
                    <a:pt x="68" y="492"/>
                  </a:cubicBezTo>
                  <a:cubicBezTo>
                    <a:pt x="44" y="486"/>
                    <a:pt x="22" y="476"/>
                    <a:pt x="1" y="464"/>
                  </a:cubicBezTo>
                  <a:lnTo>
                    <a:pt x="1" y="539"/>
                  </a:lnTo>
                  <a:cubicBezTo>
                    <a:pt x="26" y="547"/>
                    <a:pt x="50" y="553"/>
                    <a:pt x="74" y="557"/>
                  </a:cubicBezTo>
                  <a:cubicBezTo>
                    <a:pt x="99" y="561"/>
                    <a:pt x="123" y="563"/>
                    <a:pt x="145" y="563"/>
                  </a:cubicBezTo>
                  <a:cubicBezTo>
                    <a:pt x="212" y="563"/>
                    <a:pt x="265" y="547"/>
                    <a:pt x="302" y="514"/>
                  </a:cubicBezTo>
                  <a:cubicBezTo>
                    <a:pt x="338" y="480"/>
                    <a:pt x="358" y="435"/>
                    <a:pt x="358" y="376"/>
                  </a:cubicBezTo>
                  <a:cubicBezTo>
                    <a:pt x="358" y="318"/>
                    <a:pt x="340" y="273"/>
                    <a:pt x="302" y="238"/>
                  </a:cubicBezTo>
                  <a:cubicBezTo>
                    <a:pt x="267" y="204"/>
                    <a:pt x="218" y="188"/>
                    <a:pt x="156" y="188"/>
                  </a:cubicBezTo>
                  <a:cubicBezTo>
                    <a:pt x="147" y="188"/>
                    <a:pt x="135" y="188"/>
                    <a:pt x="125" y="190"/>
                  </a:cubicBezTo>
                  <a:cubicBezTo>
                    <a:pt x="113" y="192"/>
                    <a:pt x="103" y="194"/>
                    <a:pt x="91" y="198"/>
                  </a:cubicBezTo>
                  <a:lnTo>
                    <a:pt x="91" y="64"/>
                  </a:lnTo>
                  <a:lnTo>
                    <a:pt x="316" y="64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1"/>
            <p:cNvSpPr/>
            <p:nvPr/>
          </p:nvSpPr>
          <p:spPr>
            <a:xfrm>
              <a:off x="-195896" y="1582415"/>
              <a:ext cx="45270" cy="70251"/>
            </a:xfrm>
            <a:custGeom>
              <a:avLst/>
              <a:gdLst/>
              <a:ahLst/>
              <a:cxnLst/>
              <a:rect l="l" t="t" r="r" b="b"/>
              <a:pathLst>
                <a:path w="357" h="554" extrusionOk="0">
                  <a:moveTo>
                    <a:pt x="1" y="1"/>
                  </a:moveTo>
                  <a:lnTo>
                    <a:pt x="1" y="64"/>
                  </a:lnTo>
                  <a:lnTo>
                    <a:pt x="265" y="64"/>
                  </a:lnTo>
                  <a:lnTo>
                    <a:pt x="78" y="553"/>
                  </a:lnTo>
                  <a:lnTo>
                    <a:pt x="155" y="553"/>
                  </a:lnTo>
                  <a:lnTo>
                    <a:pt x="356" y="32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1"/>
            <p:cNvSpPr/>
            <p:nvPr/>
          </p:nvSpPr>
          <p:spPr>
            <a:xfrm>
              <a:off x="168172" y="1484392"/>
              <a:ext cx="51230" cy="69871"/>
            </a:xfrm>
            <a:custGeom>
              <a:avLst/>
              <a:gdLst/>
              <a:ahLst/>
              <a:cxnLst/>
              <a:rect l="l" t="t" r="r" b="b"/>
              <a:pathLst>
                <a:path w="404" h="551" extrusionOk="0">
                  <a:moveTo>
                    <a:pt x="249" y="65"/>
                  </a:moveTo>
                  <a:lnTo>
                    <a:pt x="249" y="359"/>
                  </a:lnTo>
                  <a:lnTo>
                    <a:pt x="60" y="359"/>
                  </a:lnTo>
                  <a:lnTo>
                    <a:pt x="249" y="65"/>
                  </a:lnTo>
                  <a:close/>
                  <a:moveTo>
                    <a:pt x="230" y="0"/>
                  </a:moveTo>
                  <a:lnTo>
                    <a:pt x="1" y="350"/>
                  </a:lnTo>
                  <a:lnTo>
                    <a:pt x="1" y="421"/>
                  </a:lnTo>
                  <a:lnTo>
                    <a:pt x="249" y="421"/>
                  </a:lnTo>
                  <a:lnTo>
                    <a:pt x="249" y="551"/>
                  </a:lnTo>
                  <a:lnTo>
                    <a:pt x="324" y="551"/>
                  </a:lnTo>
                  <a:lnTo>
                    <a:pt x="324" y="421"/>
                  </a:lnTo>
                  <a:lnTo>
                    <a:pt x="403" y="421"/>
                  </a:lnTo>
                  <a:lnTo>
                    <a:pt x="403" y="359"/>
                  </a:lnTo>
                  <a:lnTo>
                    <a:pt x="324" y="359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1"/>
            <p:cNvSpPr/>
            <p:nvPr/>
          </p:nvSpPr>
          <p:spPr>
            <a:xfrm>
              <a:off x="-290876" y="1483124"/>
              <a:ext cx="47806" cy="72661"/>
            </a:xfrm>
            <a:custGeom>
              <a:avLst/>
              <a:gdLst/>
              <a:ahLst/>
              <a:cxnLst/>
              <a:rect l="l" t="t" r="r" b="b"/>
              <a:pathLst>
                <a:path w="377" h="573" extrusionOk="0">
                  <a:moveTo>
                    <a:pt x="190" y="60"/>
                  </a:moveTo>
                  <a:cubicBezTo>
                    <a:pt x="221" y="60"/>
                    <a:pt x="245" y="68"/>
                    <a:pt x="264" y="83"/>
                  </a:cubicBezTo>
                  <a:cubicBezTo>
                    <a:pt x="282" y="99"/>
                    <a:pt x="290" y="121"/>
                    <a:pt x="290" y="150"/>
                  </a:cubicBezTo>
                  <a:cubicBezTo>
                    <a:pt x="290" y="178"/>
                    <a:pt x="282" y="202"/>
                    <a:pt x="264" y="218"/>
                  </a:cubicBezTo>
                  <a:cubicBezTo>
                    <a:pt x="245" y="233"/>
                    <a:pt x="221" y="241"/>
                    <a:pt x="190" y="241"/>
                  </a:cubicBezTo>
                  <a:cubicBezTo>
                    <a:pt x="156" y="241"/>
                    <a:pt x="130" y="233"/>
                    <a:pt x="113" y="218"/>
                  </a:cubicBezTo>
                  <a:cubicBezTo>
                    <a:pt x="95" y="202"/>
                    <a:pt x="87" y="178"/>
                    <a:pt x="87" y="150"/>
                  </a:cubicBezTo>
                  <a:cubicBezTo>
                    <a:pt x="87" y="121"/>
                    <a:pt x="95" y="99"/>
                    <a:pt x="113" y="83"/>
                  </a:cubicBezTo>
                  <a:cubicBezTo>
                    <a:pt x="130" y="68"/>
                    <a:pt x="156" y="60"/>
                    <a:pt x="190" y="60"/>
                  </a:cubicBezTo>
                  <a:close/>
                  <a:moveTo>
                    <a:pt x="190" y="300"/>
                  </a:moveTo>
                  <a:cubicBezTo>
                    <a:pt x="225" y="300"/>
                    <a:pt x="253" y="308"/>
                    <a:pt x="272" y="328"/>
                  </a:cubicBezTo>
                  <a:cubicBezTo>
                    <a:pt x="292" y="348"/>
                    <a:pt x="304" y="373"/>
                    <a:pt x="304" y="407"/>
                  </a:cubicBezTo>
                  <a:cubicBezTo>
                    <a:pt x="304" y="438"/>
                    <a:pt x="292" y="466"/>
                    <a:pt x="272" y="484"/>
                  </a:cubicBezTo>
                  <a:cubicBezTo>
                    <a:pt x="253" y="504"/>
                    <a:pt x="225" y="513"/>
                    <a:pt x="190" y="513"/>
                  </a:cubicBezTo>
                  <a:cubicBezTo>
                    <a:pt x="154" y="513"/>
                    <a:pt x="124" y="504"/>
                    <a:pt x="105" y="484"/>
                  </a:cubicBezTo>
                  <a:cubicBezTo>
                    <a:pt x="85" y="466"/>
                    <a:pt x="75" y="440"/>
                    <a:pt x="75" y="407"/>
                  </a:cubicBezTo>
                  <a:cubicBezTo>
                    <a:pt x="75" y="373"/>
                    <a:pt x="85" y="348"/>
                    <a:pt x="105" y="328"/>
                  </a:cubicBezTo>
                  <a:cubicBezTo>
                    <a:pt x="124" y="308"/>
                    <a:pt x="154" y="300"/>
                    <a:pt x="190" y="300"/>
                  </a:cubicBezTo>
                  <a:close/>
                  <a:moveTo>
                    <a:pt x="190" y="0"/>
                  </a:moveTo>
                  <a:cubicBezTo>
                    <a:pt x="134" y="0"/>
                    <a:pt x="91" y="12"/>
                    <a:pt x="59" y="38"/>
                  </a:cubicBezTo>
                  <a:cubicBezTo>
                    <a:pt x="28" y="64"/>
                    <a:pt x="12" y="99"/>
                    <a:pt x="12" y="143"/>
                  </a:cubicBezTo>
                  <a:cubicBezTo>
                    <a:pt x="12" y="174"/>
                    <a:pt x="22" y="202"/>
                    <a:pt x="40" y="223"/>
                  </a:cubicBezTo>
                  <a:cubicBezTo>
                    <a:pt x="57" y="245"/>
                    <a:pt x="81" y="259"/>
                    <a:pt x="115" y="267"/>
                  </a:cubicBezTo>
                  <a:cubicBezTo>
                    <a:pt x="77" y="277"/>
                    <a:pt x="49" y="292"/>
                    <a:pt x="30" y="316"/>
                  </a:cubicBezTo>
                  <a:cubicBezTo>
                    <a:pt x="10" y="342"/>
                    <a:pt x="0" y="371"/>
                    <a:pt x="0" y="407"/>
                  </a:cubicBezTo>
                  <a:cubicBezTo>
                    <a:pt x="0" y="460"/>
                    <a:pt x="16" y="502"/>
                    <a:pt x="47" y="529"/>
                  </a:cubicBezTo>
                  <a:cubicBezTo>
                    <a:pt x="81" y="559"/>
                    <a:pt x="128" y="573"/>
                    <a:pt x="190" y="573"/>
                  </a:cubicBezTo>
                  <a:cubicBezTo>
                    <a:pt x="249" y="573"/>
                    <a:pt x="296" y="559"/>
                    <a:pt x="330" y="529"/>
                  </a:cubicBezTo>
                  <a:cubicBezTo>
                    <a:pt x="361" y="502"/>
                    <a:pt x="377" y="460"/>
                    <a:pt x="377" y="407"/>
                  </a:cubicBezTo>
                  <a:cubicBezTo>
                    <a:pt x="377" y="371"/>
                    <a:pt x="367" y="342"/>
                    <a:pt x="347" y="316"/>
                  </a:cubicBezTo>
                  <a:cubicBezTo>
                    <a:pt x="328" y="292"/>
                    <a:pt x="300" y="277"/>
                    <a:pt x="264" y="267"/>
                  </a:cubicBezTo>
                  <a:cubicBezTo>
                    <a:pt x="296" y="259"/>
                    <a:pt x="320" y="245"/>
                    <a:pt x="337" y="223"/>
                  </a:cubicBezTo>
                  <a:cubicBezTo>
                    <a:pt x="355" y="202"/>
                    <a:pt x="365" y="174"/>
                    <a:pt x="365" y="143"/>
                  </a:cubicBezTo>
                  <a:cubicBezTo>
                    <a:pt x="365" y="99"/>
                    <a:pt x="349" y="64"/>
                    <a:pt x="318" y="38"/>
                  </a:cubicBezTo>
                  <a:cubicBezTo>
                    <a:pt x="286" y="12"/>
                    <a:pt x="243" y="0"/>
                    <a:pt x="190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1"/>
            <p:cNvSpPr/>
            <p:nvPr/>
          </p:nvSpPr>
          <p:spPr>
            <a:xfrm>
              <a:off x="-60211" y="1136303"/>
              <a:ext cx="34872" cy="253108"/>
            </a:xfrm>
            <a:custGeom>
              <a:avLst/>
              <a:gdLst/>
              <a:ahLst/>
              <a:cxnLst/>
              <a:rect l="l" t="t" r="r" b="b"/>
              <a:pathLst>
                <a:path w="275" h="1996" extrusionOk="0">
                  <a:moveTo>
                    <a:pt x="136" y="1"/>
                  </a:moveTo>
                  <a:lnTo>
                    <a:pt x="0" y="196"/>
                  </a:lnTo>
                  <a:lnTo>
                    <a:pt x="30" y="1996"/>
                  </a:lnTo>
                  <a:lnTo>
                    <a:pt x="245" y="1996"/>
                  </a:lnTo>
                  <a:lnTo>
                    <a:pt x="275" y="196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1"/>
            <p:cNvSpPr/>
            <p:nvPr/>
          </p:nvSpPr>
          <p:spPr>
            <a:xfrm>
              <a:off x="-49686" y="1304958"/>
              <a:ext cx="148238" cy="96247"/>
            </a:xfrm>
            <a:custGeom>
              <a:avLst/>
              <a:gdLst/>
              <a:ahLst/>
              <a:cxnLst/>
              <a:rect l="l" t="t" r="r" b="b"/>
              <a:pathLst>
                <a:path w="1169" h="759" extrusionOk="0">
                  <a:moveTo>
                    <a:pt x="929" y="1"/>
                  </a:moveTo>
                  <a:lnTo>
                    <a:pt x="0" y="571"/>
                  </a:lnTo>
                  <a:lnTo>
                    <a:pt x="109" y="758"/>
                  </a:lnTo>
                  <a:lnTo>
                    <a:pt x="1068" y="237"/>
                  </a:lnTo>
                  <a:lnTo>
                    <a:pt x="1168" y="22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1"/>
            <p:cNvSpPr/>
            <p:nvPr/>
          </p:nvSpPr>
          <p:spPr>
            <a:xfrm>
              <a:off x="-69721" y="1362275"/>
              <a:ext cx="53893" cy="53893"/>
            </a:xfrm>
            <a:custGeom>
              <a:avLst/>
              <a:gdLst/>
              <a:ahLst/>
              <a:cxnLst/>
              <a:rect l="l" t="t" r="r" b="b"/>
              <a:pathLst>
                <a:path w="425" h="425" extrusionOk="0">
                  <a:moveTo>
                    <a:pt x="211" y="0"/>
                  </a:moveTo>
                  <a:cubicBezTo>
                    <a:pt x="95" y="0"/>
                    <a:pt x="0" y="95"/>
                    <a:pt x="0" y="214"/>
                  </a:cubicBezTo>
                  <a:cubicBezTo>
                    <a:pt x="0" y="330"/>
                    <a:pt x="95" y="425"/>
                    <a:pt x="211" y="425"/>
                  </a:cubicBezTo>
                  <a:cubicBezTo>
                    <a:pt x="330" y="425"/>
                    <a:pt x="425" y="330"/>
                    <a:pt x="425" y="214"/>
                  </a:cubicBezTo>
                  <a:cubicBezTo>
                    <a:pt x="425" y="95"/>
                    <a:pt x="330" y="0"/>
                    <a:pt x="2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1"/>
            <p:cNvSpPr/>
            <p:nvPr/>
          </p:nvSpPr>
          <p:spPr>
            <a:xfrm>
              <a:off x="-58866" y="1616347"/>
              <a:ext cx="48440" cy="72914"/>
            </a:xfrm>
            <a:custGeom>
              <a:avLst/>
              <a:gdLst/>
              <a:ahLst/>
              <a:cxnLst/>
              <a:rect l="l" t="t" r="r" b="b"/>
              <a:pathLst>
                <a:path w="382" h="575" extrusionOk="0">
                  <a:moveTo>
                    <a:pt x="198" y="257"/>
                  </a:moveTo>
                  <a:cubicBezTo>
                    <a:pt x="231" y="257"/>
                    <a:pt x="257" y="268"/>
                    <a:pt x="277" y="292"/>
                  </a:cubicBezTo>
                  <a:cubicBezTo>
                    <a:pt x="297" y="314"/>
                    <a:pt x="306" y="345"/>
                    <a:pt x="306" y="385"/>
                  </a:cubicBezTo>
                  <a:cubicBezTo>
                    <a:pt x="306" y="426"/>
                    <a:pt x="297" y="456"/>
                    <a:pt x="277" y="480"/>
                  </a:cubicBezTo>
                  <a:cubicBezTo>
                    <a:pt x="257" y="503"/>
                    <a:pt x="231" y="515"/>
                    <a:pt x="198" y="515"/>
                  </a:cubicBezTo>
                  <a:cubicBezTo>
                    <a:pt x="164" y="515"/>
                    <a:pt x="137" y="503"/>
                    <a:pt x="117" y="480"/>
                  </a:cubicBezTo>
                  <a:cubicBezTo>
                    <a:pt x="99" y="456"/>
                    <a:pt x="89" y="426"/>
                    <a:pt x="89" y="385"/>
                  </a:cubicBezTo>
                  <a:cubicBezTo>
                    <a:pt x="89" y="345"/>
                    <a:pt x="99" y="314"/>
                    <a:pt x="117" y="292"/>
                  </a:cubicBezTo>
                  <a:cubicBezTo>
                    <a:pt x="137" y="268"/>
                    <a:pt x="164" y="257"/>
                    <a:pt x="198" y="257"/>
                  </a:cubicBezTo>
                  <a:close/>
                  <a:moveTo>
                    <a:pt x="229" y="0"/>
                  </a:moveTo>
                  <a:cubicBezTo>
                    <a:pt x="160" y="0"/>
                    <a:pt x="105" y="28"/>
                    <a:pt x="64" y="79"/>
                  </a:cubicBezTo>
                  <a:cubicBezTo>
                    <a:pt x="22" y="130"/>
                    <a:pt x="1" y="199"/>
                    <a:pt x="1" y="288"/>
                  </a:cubicBezTo>
                  <a:cubicBezTo>
                    <a:pt x="1" y="381"/>
                    <a:pt x="18" y="452"/>
                    <a:pt x="52" y="501"/>
                  </a:cubicBezTo>
                  <a:cubicBezTo>
                    <a:pt x="85" y="549"/>
                    <a:pt x="135" y="574"/>
                    <a:pt x="198" y="574"/>
                  </a:cubicBezTo>
                  <a:cubicBezTo>
                    <a:pt x="253" y="574"/>
                    <a:pt x="299" y="557"/>
                    <a:pt x="332" y="523"/>
                  </a:cubicBezTo>
                  <a:cubicBezTo>
                    <a:pt x="366" y="487"/>
                    <a:pt x="381" y="442"/>
                    <a:pt x="381" y="385"/>
                  </a:cubicBezTo>
                  <a:cubicBezTo>
                    <a:pt x="381" y="328"/>
                    <a:pt x="366" y="282"/>
                    <a:pt x="334" y="249"/>
                  </a:cubicBezTo>
                  <a:cubicBezTo>
                    <a:pt x="301" y="215"/>
                    <a:pt x="257" y="197"/>
                    <a:pt x="202" y="197"/>
                  </a:cubicBezTo>
                  <a:cubicBezTo>
                    <a:pt x="176" y="197"/>
                    <a:pt x="153" y="203"/>
                    <a:pt x="129" y="215"/>
                  </a:cubicBezTo>
                  <a:cubicBezTo>
                    <a:pt x="107" y="227"/>
                    <a:pt x="89" y="243"/>
                    <a:pt x="76" y="265"/>
                  </a:cubicBezTo>
                  <a:cubicBezTo>
                    <a:pt x="80" y="197"/>
                    <a:pt x="93" y="146"/>
                    <a:pt x="119" y="115"/>
                  </a:cubicBezTo>
                  <a:cubicBezTo>
                    <a:pt x="145" y="81"/>
                    <a:pt x="184" y="63"/>
                    <a:pt x="233" y="63"/>
                  </a:cubicBezTo>
                  <a:cubicBezTo>
                    <a:pt x="251" y="63"/>
                    <a:pt x="271" y="65"/>
                    <a:pt x="289" y="71"/>
                  </a:cubicBezTo>
                  <a:cubicBezTo>
                    <a:pt x="308" y="75"/>
                    <a:pt x="328" y="83"/>
                    <a:pt x="346" y="91"/>
                  </a:cubicBezTo>
                  <a:lnTo>
                    <a:pt x="346" y="24"/>
                  </a:lnTo>
                  <a:cubicBezTo>
                    <a:pt x="326" y="16"/>
                    <a:pt x="304" y="10"/>
                    <a:pt x="287" y="6"/>
                  </a:cubicBezTo>
                  <a:cubicBezTo>
                    <a:pt x="267" y="2"/>
                    <a:pt x="249" y="0"/>
                    <a:pt x="229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32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cxnSp>
        <p:nvCxnSpPr>
          <p:cNvPr id="1466" name="Google Shape;1466;p32"/>
          <p:cNvCxnSpPr/>
          <p:nvPr/>
        </p:nvCxnSpPr>
        <p:spPr>
          <a:xfrm rot="10800000">
            <a:off x="7244385" y="4393675"/>
            <a:ext cx="430800" cy="0"/>
          </a:xfrm>
          <a:prstGeom prst="straightConnector1">
            <a:avLst/>
          </a:prstGeom>
          <a:noFill/>
          <a:ln w="1143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32"/>
          <p:cNvCxnSpPr/>
          <p:nvPr/>
        </p:nvCxnSpPr>
        <p:spPr>
          <a:xfrm rot="10800000">
            <a:off x="7244449" y="3818090"/>
            <a:ext cx="449100" cy="0"/>
          </a:xfrm>
          <a:prstGeom prst="straightConnector1">
            <a:avLst/>
          </a:prstGeom>
          <a:noFill/>
          <a:ln w="1143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32"/>
          <p:cNvCxnSpPr/>
          <p:nvPr/>
        </p:nvCxnSpPr>
        <p:spPr>
          <a:xfrm rot="10800000">
            <a:off x="7244512" y="2666920"/>
            <a:ext cx="376500" cy="0"/>
          </a:xfrm>
          <a:prstGeom prst="straightConnector1">
            <a:avLst/>
          </a:prstGeom>
          <a:noFill/>
          <a:ln w="1143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32"/>
          <p:cNvCxnSpPr/>
          <p:nvPr/>
        </p:nvCxnSpPr>
        <p:spPr>
          <a:xfrm rot="10800000">
            <a:off x="7244661" y="3242505"/>
            <a:ext cx="414000" cy="0"/>
          </a:xfrm>
          <a:prstGeom prst="straightConnector1">
            <a:avLst/>
          </a:prstGeom>
          <a:noFill/>
          <a:ln w="1143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32"/>
          <p:cNvCxnSpPr/>
          <p:nvPr/>
        </p:nvCxnSpPr>
        <p:spPr>
          <a:xfrm rot="10800000">
            <a:off x="7244630" y="2091335"/>
            <a:ext cx="367200" cy="0"/>
          </a:xfrm>
          <a:prstGeom prst="straightConnector1">
            <a:avLst/>
          </a:prstGeom>
          <a:noFill/>
          <a:ln w="1143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1" name="Google Shape;1471;p32"/>
          <p:cNvCxnSpPr/>
          <p:nvPr/>
        </p:nvCxnSpPr>
        <p:spPr>
          <a:xfrm rot="10800000">
            <a:off x="7244512" y="1515750"/>
            <a:ext cx="376500" cy="0"/>
          </a:xfrm>
          <a:prstGeom prst="straightConnector1">
            <a:avLst/>
          </a:prstGeom>
          <a:noFill/>
          <a:ln w="1143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2" name="Google Shape;1472;p32"/>
          <p:cNvSpPr/>
          <p:nvPr/>
        </p:nvSpPr>
        <p:spPr>
          <a:xfrm flipH="1">
            <a:off x="3446646" y="1236125"/>
            <a:ext cx="37980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3" name="Google Shape;1473;p32"/>
          <p:cNvSpPr/>
          <p:nvPr/>
        </p:nvSpPr>
        <p:spPr>
          <a:xfrm flipH="1">
            <a:off x="3446648" y="1846555"/>
            <a:ext cx="3798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32"/>
          <p:cNvSpPr/>
          <p:nvPr/>
        </p:nvSpPr>
        <p:spPr>
          <a:xfrm flipH="1">
            <a:off x="3446646" y="2421885"/>
            <a:ext cx="37980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32"/>
          <p:cNvSpPr/>
          <p:nvPr/>
        </p:nvSpPr>
        <p:spPr>
          <a:xfrm flipH="1">
            <a:off x="3446646" y="2982215"/>
            <a:ext cx="37980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32"/>
          <p:cNvSpPr/>
          <p:nvPr/>
        </p:nvSpPr>
        <p:spPr>
          <a:xfrm flipH="1">
            <a:off x="3446650" y="3557545"/>
            <a:ext cx="37980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has a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32"/>
          <p:cNvSpPr/>
          <p:nvPr/>
        </p:nvSpPr>
        <p:spPr>
          <a:xfrm flipH="1">
            <a:off x="3446650" y="4117875"/>
            <a:ext cx="3798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78" name="Google Shape;1478;p32"/>
          <p:cNvGrpSpPr/>
          <p:nvPr/>
        </p:nvGrpSpPr>
        <p:grpSpPr>
          <a:xfrm>
            <a:off x="457198" y="1489929"/>
            <a:ext cx="2928583" cy="2937413"/>
            <a:chOff x="457198" y="1489929"/>
            <a:chExt cx="2928583" cy="2937413"/>
          </a:xfrm>
        </p:grpSpPr>
        <p:grpSp>
          <p:nvGrpSpPr>
            <p:cNvPr id="1479" name="Google Shape;1479;p32"/>
            <p:cNvGrpSpPr/>
            <p:nvPr/>
          </p:nvGrpSpPr>
          <p:grpSpPr>
            <a:xfrm>
              <a:off x="2389240" y="2250192"/>
              <a:ext cx="996542" cy="1416925"/>
              <a:chOff x="2326423" y="2349274"/>
              <a:chExt cx="964146" cy="1370864"/>
            </a:xfrm>
          </p:grpSpPr>
          <p:sp>
            <p:nvSpPr>
              <p:cNvPr id="1480" name="Google Shape;1480;p32"/>
              <p:cNvSpPr/>
              <p:nvPr/>
            </p:nvSpPr>
            <p:spPr>
              <a:xfrm>
                <a:off x="2954917" y="2349274"/>
                <a:ext cx="335652" cy="1370864"/>
              </a:xfrm>
              <a:custGeom>
                <a:avLst/>
                <a:gdLst/>
                <a:ahLst/>
                <a:cxnLst/>
                <a:rect l="l" t="t" r="r" b="b"/>
                <a:pathLst>
                  <a:path w="21704" h="88643" extrusionOk="0">
                    <a:moveTo>
                      <a:pt x="10285" y="0"/>
                    </a:moveTo>
                    <a:lnTo>
                      <a:pt x="0" y="5948"/>
                    </a:lnTo>
                    <a:cubicBezTo>
                      <a:pt x="6266" y="17347"/>
                      <a:pt x="9827" y="30416"/>
                      <a:pt x="9827" y="44321"/>
                    </a:cubicBezTo>
                    <a:cubicBezTo>
                      <a:pt x="9827" y="58206"/>
                      <a:pt x="6266" y="71296"/>
                      <a:pt x="0" y="82694"/>
                    </a:cubicBezTo>
                    <a:lnTo>
                      <a:pt x="10285" y="88642"/>
                    </a:lnTo>
                    <a:cubicBezTo>
                      <a:pt x="17565" y="75473"/>
                      <a:pt x="21703" y="60375"/>
                      <a:pt x="21703" y="44321"/>
                    </a:cubicBezTo>
                    <a:cubicBezTo>
                      <a:pt x="21703" y="28248"/>
                      <a:pt x="17565" y="13149"/>
                      <a:pt x="102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32"/>
              <p:cNvSpPr/>
              <p:nvPr/>
            </p:nvSpPr>
            <p:spPr>
              <a:xfrm>
                <a:off x="2745728" y="2470175"/>
                <a:ext cx="303037" cy="1129053"/>
              </a:xfrm>
              <a:custGeom>
                <a:avLst/>
                <a:gdLst/>
                <a:ahLst/>
                <a:cxnLst/>
                <a:rect l="l" t="t" r="r" b="b"/>
                <a:pathLst>
                  <a:path w="19595" h="73007" extrusionOk="0">
                    <a:moveTo>
                      <a:pt x="10285" y="0"/>
                    </a:moveTo>
                    <a:lnTo>
                      <a:pt x="0" y="5928"/>
                    </a:lnTo>
                    <a:cubicBezTo>
                      <a:pt x="4914" y="15039"/>
                      <a:pt x="7719" y="25443"/>
                      <a:pt x="7719" y="36503"/>
                    </a:cubicBezTo>
                    <a:cubicBezTo>
                      <a:pt x="7719" y="47544"/>
                      <a:pt x="4914" y="57968"/>
                      <a:pt x="0" y="67059"/>
                    </a:cubicBezTo>
                    <a:lnTo>
                      <a:pt x="10285" y="73006"/>
                    </a:lnTo>
                    <a:cubicBezTo>
                      <a:pt x="16213" y="62145"/>
                      <a:pt x="19594" y="49712"/>
                      <a:pt x="19594" y="36503"/>
                    </a:cubicBezTo>
                    <a:cubicBezTo>
                      <a:pt x="19594" y="23275"/>
                      <a:pt x="16213" y="10842"/>
                      <a:pt x="102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2"/>
              <p:cNvSpPr/>
              <p:nvPr/>
            </p:nvSpPr>
            <p:spPr>
              <a:xfrm>
                <a:off x="2536230" y="2591060"/>
                <a:ext cx="271040" cy="887258"/>
              </a:xfrm>
              <a:custGeom>
                <a:avLst/>
                <a:gdLst/>
                <a:ahLst/>
                <a:cxnLst/>
                <a:rect l="l" t="t" r="r" b="b"/>
                <a:pathLst>
                  <a:path w="17526" h="57372" extrusionOk="0">
                    <a:moveTo>
                      <a:pt x="10285" y="1"/>
                    </a:moveTo>
                    <a:lnTo>
                      <a:pt x="0" y="5949"/>
                    </a:lnTo>
                    <a:cubicBezTo>
                      <a:pt x="3581" y="12732"/>
                      <a:pt x="5630" y="20471"/>
                      <a:pt x="5630" y="28686"/>
                    </a:cubicBezTo>
                    <a:cubicBezTo>
                      <a:pt x="5630" y="36882"/>
                      <a:pt x="3581" y="44620"/>
                      <a:pt x="0" y="51424"/>
                    </a:cubicBezTo>
                    <a:lnTo>
                      <a:pt x="10285" y="57372"/>
                    </a:lnTo>
                    <a:cubicBezTo>
                      <a:pt x="14900" y="48818"/>
                      <a:pt x="17526" y="39050"/>
                      <a:pt x="17526" y="28686"/>
                    </a:cubicBezTo>
                    <a:cubicBezTo>
                      <a:pt x="17526" y="18322"/>
                      <a:pt x="14900" y="8535"/>
                      <a:pt x="102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2"/>
              <p:cNvSpPr/>
              <p:nvPr/>
            </p:nvSpPr>
            <p:spPr>
              <a:xfrm>
                <a:off x="2326423" y="2711961"/>
                <a:ext cx="239058" cy="645138"/>
              </a:xfrm>
              <a:custGeom>
                <a:avLst/>
                <a:gdLst/>
                <a:ahLst/>
                <a:cxnLst/>
                <a:rect l="l" t="t" r="r" b="b"/>
                <a:pathLst>
                  <a:path w="15458" h="41716" extrusionOk="0">
                    <a:moveTo>
                      <a:pt x="10305" y="1"/>
                    </a:moveTo>
                    <a:lnTo>
                      <a:pt x="0" y="5949"/>
                    </a:lnTo>
                    <a:cubicBezTo>
                      <a:pt x="2288" y="10445"/>
                      <a:pt x="3561" y="15497"/>
                      <a:pt x="3561" y="20868"/>
                    </a:cubicBezTo>
                    <a:cubicBezTo>
                      <a:pt x="3561" y="26219"/>
                      <a:pt x="2288" y="31292"/>
                      <a:pt x="0" y="35788"/>
                    </a:cubicBezTo>
                    <a:lnTo>
                      <a:pt x="10305" y="41716"/>
                    </a:lnTo>
                    <a:cubicBezTo>
                      <a:pt x="13587" y="35489"/>
                      <a:pt x="15457" y="28388"/>
                      <a:pt x="15457" y="20868"/>
                    </a:cubicBezTo>
                    <a:cubicBezTo>
                      <a:pt x="15457" y="13349"/>
                      <a:pt x="13587" y="6247"/>
                      <a:pt x="103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4" name="Google Shape;1484;p32"/>
            <p:cNvGrpSpPr/>
            <p:nvPr/>
          </p:nvGrpSpPr>
          <p:grpSpPr>
            <a:xfrm>
              <a:off x="457198" y="2250192"/>
              <a:ext cx="1002456" cy="1416925"/>
              <a:chOff x="457188" y="2349274"/>
              <a:chExt cx="969868" cy="1370864"/>
            </a:xfrm>
          </p:grpSpPr>
          <p:sp>
            <p:nvSpPr>
              <p:cNvPr id="1485" name="Google Shape;1485;p32"/>
              <p:cNvSpPr/>
              <p:nvPr/>
            </p:nvSpPr>
            <p:spPr>
              <a:xfrm>
                <a:off x="457188" y="2349274"/>
                <a:ext cx="335637" cy="1370864"/>
              </a:xfrm>
              <a:custGeom>
                <a:avLst/>
                <a:gdLst/>
                <a:ahLst/>
                <a:cxnLst/>
                <a:rect l="l" t="t" r="r" b="b"/>
                <a:pathLst>
                  <a:path w="21703" h="88643" extrusionOk="0">
                    <a:moveTo>
                      <a:pt x="11418" y="0"/>
                    </a:moveTo>
                    <a:cubicBezTo>
                      <a:pt x="4138" y="13149"/>
                      <a:pt x="0" y="28248"/>
                      <a:pt x="0" y="44321"/>
                    </a:cubicBezTo>
                    <a:cubicBezTo>
                      <a:pt x="0" y="60375"/>
                      <a:pt x="4138" y="75473"/>
                      <a:pt x="11418" y="88642"/>
                    </a:cubicBezTo>
                    <a:lnTo>
                      <a:pt x="21703" y="82694"/>
                    </a:lnTo>
                    <a:cubicBezTo>
                      <a:pt x="15437" y="71296"/>
                      <a:pt x="11876" y="58206"/>
                      <a:pt x="11876" y="44321"/>
                    </a:cubicBezTo>
                    <a:cubicBezTo>
                      <a:pt x="11876" y="30416"/>
                      <a:pt x="15437" y="17347"/>
                      <a:pt x="21703" y="5928"/>
                    </a:cubicBezTo>
                    <a:lnTo>
                      <a:pt x="114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2"/>
              <p:cNvSpPr/>
              <p:nvPr/>
            </p:nvSpPr>
            <p:spPr>
              <a:xfrm>
                <a:off x="698975" y="2470175"/>
                <a:ext cx="303346" cy="1129053"/>
              </a:xfrm>
              <a:custGeom>
                <a:avLst/>
                <a:gdLst/>
                <a:ahLst/>
                <a:cxnLst/>
                <a:rect l="l" t="t" r="r" b="b"/>
                <a:pathLst>
                  <a:path w="19615" h="73007" extrusionOk="0">
                    <a:moveTo>
                      <a:pt x="9310" y="0"/>
                    </a:moveTo>
                    <a:cubicBezTo>
                      <a:pt x="3382" y="10842"/>
                      <a:pt x="1" y="23295"/>
                      <a:pt x="1" y="36503"/>
                    </a:cubicBezTo>
                    <a:cubicBezTo>
                      <a:pt x="1" y="49712"/>
                      <a:pt x="3382" y="62165"/>
                      <a:pt x="9310" y="73006"/>
                    </a:cubicBezTo>
                    <a:lnTo>
                      <a:pt x="19615" y="67059"/>
                    </a:lnTo>
                    <a:cubicBezTo>
                      <a:pt x="14681" y="57968"/>
                      <a:pt x="11877" y="47544"/>
                      <a:pt x="11877" y="36503"/>
                    </a:cubicBezTo>
                    <a:cubicBezTo>
                      <a:pt x="11877" y="25443"/>
                      <a:pt x="14681" y="15039"/>
                      <a:pt x="19595" y="5948"/>
                    </a:cubicBezTo>
                    <a:lnTo>
                      <a:pt x="93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2"/>
              <p:cNvSpPr/>
              <p:nvPr/>
            </p:nvSpPr>
            <p:spPr>
              <a:xfrm>
                <a:off x="940779" y="2591060"/>
                <a:ext cx="271040" cy="887258"/>
              </a:xfrm>
              <a:custGeom>
                <a:avLst/>
                <a:gdLst/>
                <a:ahLst/>
                <a:cxnLst/>
                <a:rect l="l" t="t" r="r" b="b"/>
                <a:pathLst>
                  <a:path w="17526" h="57372" extrusionOk="0">
                    <a:moveTo>
                      <a:pt x="7221" y="1"/>
                    </a:moveTo>
                    <a:cubicBezTo>
                      <a:pt x="2606" y="8555"/>
                      <a:pt x="0" y="18302"/>
                      <a:pt x="0" y="28686"/>
                    </a:cubicBezTo>
                    <a:cubicBezTo>
                      <a:pt x="0" y="39050"/>
                      <a:pt x="2606" y="48818"/>
                      <a:pt x="7221" y="57372"/>
                    </a:cubicBezTo>
                    <a:lnTo>
                      <a:pt x="17526" y="51424"/>
                    </a:lnTo>
                    <a:cubicBezTo>
                      <a:pt x="13925" y="44620"/>
                      <a:pt x="11876" y="36882"/>
                      <a:pt x="11876" y="28686"/>
                    </a:cubicBezTo>
                    <a:cubicBezTo>
                      <a:pt x="11876" y="20471"/>
                      <a:pt x="13925" y="12732"/>
                      <a:pt x="17526" y="5949"/>
                    </a:cubicBezTo>
                    <a:lnTo>
                      <a:pt x="72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2"/>
              <p:cNvSpPr/>
              <p:nvPr/>
            </p:nvSpPr>
            <p:spPr>
              <a:xfrm rot="10800000">
                <a:off x="1187998" y="2711961"/>
                <a:ext cx="239058" cy="645138"/>
              </a:xfrm>
              <a:custGeom>
                <a:avLst/>
                <a:gdLst/>
                <a:ahLst/>
                <a:cxnLst/>
                <a:rect l="l" t="t" r="r" b="b"/>
                <a:pathLst>
                  <a:path w="15458" h="41716" extrusionOk="0">
                    <a:moveTo>
                      <a:pt x="10305" y="1"/>
                    </a:moveTo>
                    <a:lnTo>
                      <a:pt x="0" y="5949"/>
                    </a:lnTo>
                    <a:cubicBezTo>
                      <a:pt x="2288" y="10445"/>
                      <a:pt x="3561" y="15497"/>
                      <a:pt x="3561" y="20868"/>
                    </a:cubicBezTo>
                    <a:cubicBezTo>
                      <a:pt x="3561" y="26219"/>
                      <a:pt x="2288" y="31292"/>
                      <a:pt x="0" y="35788"/>
                    </a:cubicBezTo>
                    <a:lnTo>
                      <a:pt x="10305" y="41716"/>
                    </a:lnTo>
                    <a:cubicBezTo>
                      <a:pt x="13587" y="35489"/>
                      <a:pt x="15457" y="28388"/>
                      <a:pt x="15457" y="20868"/>
                    </a:cubicBezTo>
                    <a:cubicBezTo>
                      <a:pt x="15457" y="13349"/>
                      <a:pt x="13587" y="6247"/>
                      <a:pt x="103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9" name="Google Shape;1489;p32"/>
            <p:cNvGrpSpPr/>
            <p:nvPr/>
          </p:nvGrpSpPr>
          <p:grpSpPr>
            <a:xfrm>
              <a:off x="669596" y="1489929"/>
              <a:ext cx="1317135" cy="1233841"/>
              <a:chOff x="662680" y="1613725"/>
              <a:chExt cx="1274318" cy="1193732"/>
            </a:xfrm>
          </p:grpSpPr>
          <p:sp>
            <p:nvSpPr>
              <p:cNvPr id="1490" name="Google Shape;1490;p32"/>
              <p:cNvSpPr/>
              <p:nvPr/>
            </p:nvSpPr>
            <p:spPr>
              <a:xfrm>
                <a:off x="662680" y="1613725"/>
                <a:ext cx="1187202" cy="777116"/>
              </a:xfrm>
              <a:custGeom>
                <a:avLst/>
                <a:gdLst/>
                <a:ahLst/>
                <a:cxnLst/>
                <a:rect l="l" t="t" r="r" b="b"/>
                <a:pathLst>
                  <a:path w="76767" h="50250" extrusionOk="0">
                    <a:moveTo>
                      <a:pt x="76766" y="1"/>
                    </a:moveTo>
                    <a:cubicBezTo>
                      <a:pt x="44262" y="657"/>
                      <a:pt x="15835" y="18242"/>
                      <a:pt x="0" y="44322"/>
                    </a:cubicBezTo>
                    <a:lnTo>
                      <a:pt x="10285" y="50250"/>
                    </a:lnTo>
                    <a:cubicBezTo>
                      <a:pt x="24051" y="27731"/>
                      <a:pt x="48638" y="12533"/>
                      <a:pt x="76766" y="11877"/>
                    </a:cubicBezTo>
                    <a:lnTo>
                      <a:pt x="7676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2"/>
              <p:cNvSpPr/>
              <p:nvPr/>
            </p:nvSpPr>
            <p:spPr>
              <a:xfrm>
                <a:off x="872178" y="1855527"/>
                <a:ext cx="977697" cy="656520"/>
              </a:xfrm>
              <a:custGeom>
                <a:avLst/>
                <a:gdLst/>
                <a:ahLst/>
                <a:cxnLst/>
                <a:rect l="l" t="t" r="r" b="b"/>
                <a:pathLst>
                  <a:path w="63220" h="42452" extrusionOk="0">
                    <a:moveTo>
                      <a:pt x="63219" y="0"/>
                    </a:moveTo>
                    <a:cubicBezTo>
                      <a:pt x="36483" y="657"/>
                      <a:pt x="13110" y="15099"/>
                      <a:pt x="0" y="36504"/>
                    </a:cubicBezTo>
                    <a:lnTo>
                      <a:pt x="10285" y="42452"/>
                    </a:lnTo>
                    <a:cubicBezTo>
                      <a:pt x="21345" y="24588"/>
                      <a:pt x="40860" y="12533"/>
                      <a:pt x="63219" y="11876"/>
                    </a:cubicBezTo>
                    <a:lnTo>
                      <a:pt x="632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2"/>
              <p:cNvSpPr/>
              <p:nvPr/>
            </p:nvSpPr>
            <p:spPr>
              <a:xfrm>
                <a:off x="1081676" y="2097328"/>
                <a:ext cx="768193" cy="535615"/>
              </a:xfrm>
              <a:custGeom>
                <a:avLst/>
                <a:gdLst/>
                <a:ahLst/>
                <a:cxnLst/>
                <a:rect l="l" t="t" r="r" b="b"/>
                <a:pathLst>
                  <a:path w="49673" h="34634" extrusionOk="0">
                    <a:moveTo>
                      <a:pt x="49672" y="0"/>
                    </a:moveTo>
                    <a:cubicBezTo>
                      <a:pt x="28705" y="637"/>
                      <a:pt x="10404" y="11956"/>
                      <a:pt x="0" y="28685"/>
                    </a:cubicBezTo>
                    <a:lnTo>
                      <a:pt x="10285" y="34633"/>
                    </a:lnTo>
                    <a:cubicBezTo>
                      <a:pt x="18620" y="21445"/>
                      <a:pt x="33102" y="12513"/>
                      <a:pt x="49672" y="11876"/>
                    </a:cubicBezTo>
                    <a:lnTo>
                      <a:pt x="496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2"/>
              <p:cNvSpPr/>
              <p:nvPr/>
            </p:nvSpPr>
            <p:spPr>
              <a:xfrm rot="-7200065">
                <a:off x="1478368" y="2220103"/>
                <a:ext cx="239050" cy="645117"/>
              </a:xfrm>
              <a:custGeom>
                <a:avLst/>
                <a:gdLst/>
                <a:ahLst/>
                <a:cxnLst/>
                <a:rect l="l" t="t" r="r" b="b"/>
                <a:pathLst>
                  <a:path w="15458" h="41716" extrusionOk="0">
                    <a:moveTo>
                      <a:pt x="10305" y="1"/>
                    </a:moveTo>
                    <a:lnTo>
                      <a:pt x="0" y="5949"/>
                    </a:lnTo>
                    <a:cubicBezTo>
                      <a:pt x="2288" y="10445"/>
                      <a:pt x="3561" y="15497"/>
                      <a:pt x="3561" y="20868"/>
                    </a:cubicBezTo>
                    <a:cubicBezTo>
                      <a:pt x="3561" y="26219"/>
                      <a:pt x="2288" y="31292"/>
                      <a:pt x="0" y="35788"/>
                    </a:cubicBezTo>
                    <a:lnTo>
                      <a:pt x="10305" y="41716"/>
                    </a:lnTo>
                    <a:cubicBezTo>
                      <a:pt x="13587" y="35489"/>
                      <a:pt x="15457" y="28388"/>
                      <a:pt x="15457" y="20868"/>
                    </a:cubicBezTo>
                    <a:cubicBezTo>
                      <a:pt x="15457" y="13349"/>
                      <a:pt x="13587" y="6247"/>
                      <a:pt x="103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4" name="Google Shape;1494;p32"/>
            <p:cNvGrpSpPr/>
            <p:nvPr/>
          </p:nvGrpSpPr>
          <p:grpSpPr>
            <a:xfrm>
              <a:off x="1868113" y="1489929"/>
              <a:ext cx="1315377" cy="1233848"/>
              <a:chOff x="1822236" y="1613725"/>
              <a:chExt cx="1272617" cy="1193738"/>
            </a:xfrm>
          </p:grpSpPr>
          <p:sp>
            <p:nvSpPr>
              <p:cNvPr id="1495" name="Google Shape;1495;p32"/>
              <p:cNvSpPr/>
              <p:nvPr/>
            </p:nvSpPr>
            <p:spPr>
              <a:xfrm>
                <a:off x="1907667" y="1613725"/>
                <a:ext cx="1187186" cy="777116"/>
              </a:xfrm>
              <a:custGeom>
                <a:avLst/>
                <a:gdLst/>
                <a:ahLst/>
                <a:cxnLst/>
                <a:rect l="l" t="t" r="r" b="b"/>
                <a:pathLst>
                  <a:path w="76766" h="50250" extrusionOk="0">
                    <a:moveTo>
                      <a:pt x="0" y="1"/>
                    </a:moveTo>
                    <a:lnTo>
                      <a:pt x="0" y="11877"/>
                    </a:lnTo>
                    <a:cubicBezTo>
                      <a:pt x="28128" y="12533"/>
                      <a:pt x="52716" y="27731"/>
                      <a:pt x="66481" y="50250"/>
                    </a:cubicBezTo>
                    <a:lnTo>
                      <a:pt x="76766" y="44322"/>
                    </a:lnTo>
                    <a:cubicBezTo>
                      <a:pt x="60931" y="18242"/>
                      <a:pt x="32505" y="657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2"/>
              <p:cNvSpPr/>
              <p:nvPr/>
            </p:nvSpPr>
            <p:spPr>
              <a:xfrm>
                <a:off x="1907667" y="1855527"/>
                <a:ext cx="977682" cy="656520"/>
              </a:xfrm>
              <a:custGeom>
                <a:avLst/>
                <a:gdLst/>
                <a:ahLst/>
                <a:cxnLst/>
                <a:rect l="l" t="t" r="r" b="b"/>
                <a:pathLst>
                  <a:path w="63219" h="42452" extrusionOk="0">
                    <a:moveTo>
                      <a:pt x="0" y="0"/>
                    </a:moveTo>
                    <a:lnTo>
                      <a:pt x="0" y="11876"/>
                    </a:lnTo>
                    <a:cubicBezTo>
                      <a:pt x="22340" y="12533"/>
                      <a:pt x="41874" y="24588"/>
                      <a:pt x="52934" y="42452"/>
                    </a:cubicBezTo>
                    <a:lnTo>
                      <a:pt x="63219" y="36504"/>
                    </a:lnTo>
                    <a:cubicBezTo>
                      <a:pt x="50110" y="15099"/>
                      <a:pt x="26736" y="65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2"/>
              <p:cNvSpPr/>
              <p:nvPr/>
            </p:nvSpPr>
            <p:spPr>
              <a:xfrm>
                <a:off x="1907667" y="2097328"/>
                <a:ext cx="768193" cy="535615"/>
              </a:xfrm>
              <a:custGeom>
                <a:avLst/>
                <a:gdLst/>
                <a:ahLst/>
                <a:cxnLst/>
                <a:rect l="l" t="t" r="r" b="b"/>
                <a:pathLst>
                  <a:path w="49673" h="34634" extrusionOk="0">
                    <a:moveTo>
                      <a:pt x="0" y="0"/>
                    </a:moveTo>
                    <a:lnTo>
                      <a:pt x="0" y="11876"/>
                    </a:lnTo>
                    <a:cubicBezTo>
                      <a:pt x="16571" y="12513"/>
                      <a:pt x="31053" y="21445"/>
                      <a:pt x="39388" y="34633"/>
                    </a:cubicBezTo>
                    <a:lnTo>
                      <a:pt x="49672" y="28685"/>
                    </a:lnTo>
                    <a:cubicBezTo>
                      <a:pt x="39268" y="11956"/>
                      <a:pt x="20967" y="637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2"/>
              <p:cNvSpPr/>
              <p:nvPr/>
            </p:nvSpPr>
            <p:spPr>
              <a:xfrm rot="-3599935">
                <a:off x="2041816" y="2220109"/>
                <a:ext cx="239050" cy="645117"/>
              </a:xfrm>
              <a:custGeom>
                <a:avLst/>
                <a:gdLst/>
                <a:ahLst/>
                <a:cxnLst/>
                <a:rect l="l" t="t" r="r" b="b"/>
                <a:pathLst>
                  <a:path w="15458" h="41716" extrusionOk="0">
                    <a:moveTo>
                      <a:pt x="10305" y="1"/>
                    </a:moveTo>
                    <a:lnTo>
                      <a:pt x="0" y="5949"/>
                    </a:lnTo>
                    <a:cubicBezTo>
                      <a:pt x="2288" y="10445"/>
                      <a:pt x="3561" y="15497"/>
                      <a:pt x="3561" y="20868"/>
                    </a:cubicBezTo>
                    <a:cubicBezTo>
                      <a:pt x="3561" y="26219"/>
                      <a:pt x="2288" y="31292"/>
                      <a:pt x="0" y="35788"/>
                    </a:cubicBezTo>
                    <a:lnTo>
                      <a:pt x="10305" y="41716"/>
                    </a:lnTo>
                    <a:cubicBezTo>
                      <a:pt x="13587" y="35489"/>
                      <a:pt x="15457" y="28388"/>
                      <a:pt x="15457" y="20868"/>
                    </a:cubicBezTo>
                    <a:cubicBezTo>
                      <a:pt x="15457" y="13349"/>
                      <a:pt x="13587" y="6247"/>
                      <a:pt x="10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2"/>
            <p:cNvGrpSpPr/>
            <p:nvPr/>
          </p:nvGrpSpPr>
          <p:grpSpPr>
            <a:xfrm>
              <a:off x="1868113" y="3203221"/>
              <a:ext cx="1315377" cy="1224120"/>
              <a:chOff x="1822236" y="3271323"/>
              <a:chExt cx="1272617" cy="1184327"/>
            </a:xfrm>
          </p:grpSpPr>
          <p:sp>
            <p:nvSpPr>
              <p:cNvPr id="1500" name="Google Shape;1500;p32"/>
              <p:cNvSpPr/>
              <p:nvPr/>
            </p:nvSpPr>
            <p:spPr>
              <a:xfrm>
                <a:off x="1907667" y="3678224"/>
                <a:ext cx="1187186" cy="777426"/>
              </a:xfrm>
              <a:custGeom>
                <a:avLst/>
                <a:gdLst/>
                <a:ahLst/>
                <a:cxnLst/>
                <a:rect l="l" t="t" r="r" b="b"/>
                <a:pathLst>
                  <a:path w="76766" h="50270" extrusionOk="0">
                    <a:moveTo>
                      <a:pt x="66481" y="1"/>
                    </a:moveTo>
                    <a:cubicBezTo>
                      <a:pt x="52716" y="22519"/>
                      <a:pt x="28128" y="37737"/>
                      <a:pt x="0" y="38374"/>
                    </a:cubicBezTo>
                    <a:lnTo>
                      <a:pt x="0" y="50270"/>
                    </a:lnTo>
                    <a:cubicBezTo>
                      <a:pt x="32505" y="49613"/>
                      <a:pt x="60931" y="32008"/>
                      <a:pt x="76766" y="5949"/>
                    </a:cubicBezTo>
                    <a:lnTo>
                      <a:pt x="6648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2"/>
              <p:cNvSpPr/>
              <p:nvPr/>
            </p:nvSpPr>
            <p:spPr>
              <a:xfrm>
                <a:off x="1907667" y="3557339"/>
                <a:ext cx="977682" cy="656520"/>
              </a:xfrm>
              <a:custGeom>
                <a:avLst/>
                <a:gdLst/>
                <a:ahLst/>
                <a:cxnLst/>
                <a:rect l="l" t="t" r="r" b="b"/>
                <a:pathLst>
                  <a:path w="63219" h="42452" extrusionOk="0">
                    <a:moveTo>
                      <a:pt x="52915" y="0"/>
                    </a:moveTo>
                    <a:cubicBezTo>
                      <a:pt x="41874" y="17864"/>
                      <a:pt x="22340" y="29919"/>
                      <a:pt x="0" y="30555"/>
                    </a:cubicBezTo>
                    <a:lnTo>
                      <a:pt x="0" y="42451"/>
                    </a:lnTo>
                    <a:cubicBezTo>
                      <a:pt x="26736" y="41795"/>
                      <a:pt x="50110" y="27353"/>
                      <a:pt x="63219" y="5948"/>
                    </a:cubicBezTo>
                    <a:lnTo>
                      <a:pt x="52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2"/>
              <p:cNvSpPr/>
              <p:nvPr/>
            </p:nvSpPr>
            <p:spPr>
              <a:xfrm>
                <a:off x="1907667" y="3436438"/>
                <a:ext cx="768193" cy="535615"/>
              </a:xfrm>
              <a:custGeom>
                <a:avLst/>
                <a:gdLst/>
                <a:ahLst/>
                <a:cxnLst/>
                <a:rect l="l" t="t" r="r" b="b"/>
                <a:pathLst>
                  <a:path w="49673" h="34634" extrusionOk="0">
                    <a:moveTo>
                      <a:pt x="39388" y="0"/>
                    </a:moveTo>
                    <a:cubicBezTo>
                      <a:pt x="31053" y="13189"/>
                      <a:pt x="16571" y="22121"/>
                      <a:pt x="0" y="22757"/>
                    </a:cubicBezTo>
                    <a:lnTo>
                      <a:pt x="0" y="34633"/>
                    </a:lnTo>
                    <a:cubicBezTo>
                      <a:pt x="20967" y="33997"/>
                      <a:pt x="39268" y="22678"/>
                      <a:pt x="49672" y="5948"/>
                    </a:cubicBezTo>
                    <a:lnTo>
                      <a:pt x="393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2"/>
              <p:cNvSpPr/>
              <p:nvPr/>
            </p:nvSpPr>
            <p:spPr>
              <a:xfrm rot="3599935">
                <a:off x="2041816" y="3213559"/>
                <a:ext cx="239050" cy="645117"/>
              </a:xfrm>
              <a:custGeom>
                <a:avLst/>
                <a:gdLst/>
                <a:ahLst/>
                <a:cxnLst/>
                <a:rect l="l" t="t" r="r" b="b"/>
                <a:pathLst>
                  <a:path w="15458" h="41716" extrusionOk="0">
                    <a:moveTo>
                      <a:pt x="10305" y="1"/>
                    </a:moveTo>
                    <a:lnTo>
                      <a:pt x="0" y="5949"/>
                    </a:lnTo>
                    <a:cubicBezTo>
                      <a:pt x="2288" y="10445"/>
                      <a:pt x="3561" y="15497"/>
                      <a:pt x="3561" y="20868"/>
                    </a:cubicBezTo>
                    <a:cubicBezTo>
                      <a:pt x="3561" y="26219"/>
                      <a:pt x="2288" y="31292"/>
                      <a:pt x="0" y="35788"/>
                    </a:cubicBezTo>
                    <a:lnTo>
                      <a:pt x="10305" y="41716"/>
                    </a:lnTo>
                    <a:cubicBezTo>
                      <a:pt x="13587" y="35489"/>
                      <a:pt x="15457" y="28388"/>
                      <a:pt x="15457" y="20868"/>
                    </a:cubicBezTo>
                    <a:cubicBezTo>
                      <a:pt x="15457" y="13349"/>
                      <a:pt x="13587" y="6247"/>
                      <a:pt x="10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4" name="Google Shape;1504;p32"/>
            <p:cNvGrpSpPr/>
            <p:nvPr/>
          </p:nvGrpSpPr>
          <p:grpSpPr>
            <a:xfrm>
              <a:off x="669596" y="3203215"/>
              <a:ext cx="1317135" cy="1223807"/>
              <a:chOff x="662680" y="3271316"/>
              <a:chExt cx="1274318" cy="1184024"/>
            </a:xfrm>
          </p:grpSpPr>
          <p:sp>
            <p:nvSpPr>
              <p:cNvPr id="1505" name="Google Shape;1505;p32"/>
              <p:cNvSpPr/>
              <p:nvPr/>
            </p:nvSpPr>
            <p:spPr>
              <a:xfrm>
                <a:off x="662680" y="3678224"/>
                <a:ext cx="1187202" cy="777116"/>
              </a:xfrm>
              <a:custGeom>
                <a:avLst/>
                <a:gdLst/>
                <a:ahLst/>
                <a:cxnLst/>
                <a:rect l="l" t="t" r="r" b="b"/>
                <a:pathLst>
                  <a:path w="76767" h="50250" extrusionOk="0">
                    <a:moveTo>
                      <a:pt x="10285" y="1"/>
                    </a:moveTo>
                    <a:lnTo>
                      <a:pt x="0" y="5949"/>
                    </a:lnTo>
                    <a:cubicBezTo>
                      <a:pt x="15835" y="32008"/>
                      <a:pt x="44262" y="49613"/>
                      <a:pt x="76766" y="50250"/>
                    </a:cubicBezTo>
                    <a:lnTo>
                      <a:pt x="76766" y="38374"/>
                    </a:lnTo>
                    <a:cubicBezTo>
                      <a:pt x="48638" y="37737"/>
                      <a:pt x="24051" y="22519"/>
                      <a:pt x="10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2"/>
              <p:cNvSpPr/>
              <p:nvPr/>
            </p:nvSpPr>
            <p:spPr>
              <a:xfrm>
                <a:off x="872178" y="3557339"/>
                <a:ext cx="977697" cy="656520"/>
              </a:xfrm>
              <a:custGeom>
                <a:avLst/>
                <a:gdLst/>
                <a:ahLst/>
                <a:cxnLst/>
                <a:rect l="l" t="t" r="r" b="b"/>
                <a:pathLst>
                  <a:path w="63220" h="42452" extrusionOk="0">
                    <a:moveTo>
                      <a:pt x="10285" y="0"/>
                    </a:moveTo>
                    <a:lnTo>
                      <a:pt x="0" y="5948"/>
                    </a:lnTo>
                    <a:cubicBezTo>
                      <a:pt x="13110" y="27353"/>
                      <a:pt x="36483" y="41795"/>
                      <a:pt x="63219" y="42451"/>
                    </a:cubicBezTo>
                    <a:lnTo>
                      <a:pt x="63219" y="30575"/>
                    </a:lnTo>
                    <a:cubicBezTo>
                      <a:pt x="40860" y="29919"/>
                      <a:pt x="21345" y="17864"/>
                      <a:pt x="10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2"/>
              <p:cNvSpPr/>
              <p:nvPr/>
            </p:nvSpPr>
            <p:spPr>
              <a:xfrm>
                <a:off x="1081676" y="3436438"/>
                <a:ext cx="768193" cy="535615"/>
              </a:xfrm>
              <a:custGeom>
                <a:avLst/>
                <a:gdLst/>
                <a:ahLst/>
                <a:cxnLst/>
                <a:rect l="l" t="t" r="r" b="b"/>
                <a:pathLst>
                  <a:path w="49673" h="34634" extrusionOk="0">
                    <a:moveTo>
                      <a:pt x="10285" y="0"/>
                    </a:moveTo>
                    <a:lnTo>
                      <a:pt x="0" y="5948"/>
                    </a:lnTo>
                    <a:cubicBezTo>
                      <a:pt x="10404" y="22678"/>
                      <a:pt x="28705" y="33997"/>
                      <a:pt x="49672" y="34633"/>
                    </a:cubicBezTo>
                    <a:lnTo>
                      <a:pt x="49672" y="22738"/>
                    </a:lnTo>
                    <a:cubicBezTo>
                      <a:pt x="33102" y="22121"/>
                      <a:pt x="18620" y="13189"/>
                      <a:pt x="10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2"/>
              <p:cNvSpPr/>
              <p:nvPr/>
            </p:nvSpPr>
            <p:spPr>
              <a:xfrm rot="7200065">
                <a:off x="1478368" y="3213553"/>
                <a:ext cx="239050" cy="645117"/>
              </a:xfrm>
              <a:custGeom>
                <a:avLst/>
                <a:gdLst/>
                <a:ahLst/>
                <a:cxnLst/>
                <a:rect l="l" t="t" r="r" b="b"/>
                <a:pathLst>
                  <a:path w="15458" h="41716" extrusionOk="0">
                    <a:moveTo>
                      <a:pt x="10305" y="1"/>
                    </a:moveTo>
                    <a:lnTo>
                      <a:pt x="0" y="5949"/>
                    </a:lnTo>
                    <a:cubicBezTo>
                      <a:pt x="2288" y="10445"/>
                      <a:pt x="3561" y="15497"/>
                      <a:pt x="3561" y="20868"/>
                    </a:cubicBezTo>
                    <a:cubicBezTo>
                      <a:pt x="3561" y="26219"/>
                      <a:pt x="2288" y="31292"/>
                      <a:pt x="0" y="35788"/>
                    </a:cubicBezTo>
                    <a:lnTo>
                      <a:pt x="10305" y="41716"/>
                    </a:lnTo>
                    <a:cubicBezTo>
                      <a:pt x="13587" y="35489"/>
                      <a:pt x="15457" y="28388"/>
                      <a:pt x="15457" y="20868"/>
                    </a:cubicBezTo>
                    <a:cubicBezTo>
                      <a:pt x="15457" y="13349"/>
                      <a:pt x="13587" y="6247"/>
                      <a:pt x="10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09" name="Google Shape;1509;p32"/>
          <p:cNvSpPr/>
          <p:nvPr/>
        </p:nvSpPr>
        <p:spPr>
          <a:xfrm flipH="1">
            <a:off x="7608897" y="1236125"/>
            <a:ext cx="1077900" cy="5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0" name="Google Shape;1510;p32"/>
          <p:cNvSpPr/>
          <p:nvPr/>
        </p:nvSpPr>
        <p:spPr>
          <a:xfrm flipH="1">
            <a:off x="7608897" y="1846555"/>
            <a:ext cx="1077900" cy="5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1" name="Google Shape;1511;p32"/>
          <p:cNvSpPr/>
          <p:nvPr/>
        </p:nvSpPr>
        <p:spPr>
          <a:xfrm flipH="1">
            <a:off x="7608897" y="2421885"/>
            <a:ext cx="1077900" cy="5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9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2" name="Google Shape;1512;p32"/>
          <p:cNvSpPr/>
          <p:nvPr/>
        </p:nvSpPr>
        <p:spPr>
          <a:xfrm flipH="1">
            <a:off x="7608897" y="2982215"/>
            <a:ext cx="1077900" cy="5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9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3" name="Google Shape;1513;p32"/>
          <p:cNvSpPr/>
          <p:nvPr/>
        </p:nvSpPr>
        <p:spPr>
          <a:xfrm flipH="1">
            <a:off x="7608901" y="3557545"/>
            <a:ext cx="1077900" cy="52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14" name="Google Shape;1514;p32"/>
          <p:cNvSpPr/>
          <p:nvPr/>
        </p:nvSpPr>
        <p:spPr>
          <a:xfrm flipH="1">
            <a:off x="7608902" y="4117875"/>
            <a:ext cx="10779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15" name="Google Shape;1515;p32"/>
          <p:cNvGrpSpPr/>
          <p:nvPr/>
        </p:nvGrpSpPr>
        <p:grpSpPr>
          <a:xfrm>
            <a:off x="1114848" y="2152184"/>
            <a:ext cx="1613287" cy="1612906"/>
            <a:chOff x="1353596" y="-1999895"/>
            <a:chExt cx="1554526" cy="1554159"/>
          </a:xfrm>
        </p:grpSpPr>
        <p:sp>
          <p:nvSpPr>
            <p:cNvPr id="1516" name="Google Shape;1516;p32"/>
            <p:cNvSpPr/>
            <p:nvPr/>
          </p:nvSpPr>
          <p:spPr>
            <a:xfrm flipH="1">
              <a:off x="1353596" y="-1999895"/>
              <a:ext cx="1554526" cy="1554159"/>
            </a:xfrm>
            <a:custGeom>
              <a:avLst/>
              <a:gdLst/>
              <a:ahLst/>
              <a:cxnLst/>
              <a:rect l="l" t="t" r="r" b="b"/>
              <a:pathLst>
                <a:path w="9034" h="9032" extrusionOk="0">
                  <a:moveTo>
                    <a:pt x="4517" y="9031"/>
                  </a:moveTo>
                  <a:cubicBezTo>
                    <a:pt x="7005" y="9031"/>
                    <a:pt x="9033" y="7003"/>
                    <a:pt x="9033" y="4515"/>
                  </a:cubicBezTo>
                  <a:cubicBezTo>
                    <a:pt x="9033" y="2029"/>
                    <a:pt x="7005" y="0"/>
                    <a:pt x="4517" y="0"/>
                  </a:cubicBezTo>
                  <a:cubicBezTo>
                    <a:pt x="2029" y="0"/>
                    <a:pt x="0" y="2029"/>
                    <a:pt x="0" y="4515"/>
                  </a:cubicBezTo>
                  <a:cubicBezTo>
                    <a:pt x="0" y="7003"/>
                    <a:pt x="2029" y="9031"/>
                    <a:pt x="4517" y="90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2"/>
            <p:cNvSpPr/>
            <p:nvPr/>
          </p:nvSpPr>
          <p:spPr>
            <a:xfrm flipH="1">
              <a:off x="1434815" y="-1919881"/>
              <a:ext cx="1392259" cy="1394303"/>
            </a:xfrm>
            <a:custGeom>
              <a:avLst/>
              <a:gdLst/>
              <a:ahLst/>
              <a:cxnLst/>
              <a:rect l="l" t="t" r="r" b="b"/>
              <a:pathLst>
                <a:path w="8091" h="8103" extrusionOk="0">
                  <a:moveTo>
                    <a:pt x="8091" y="4050"/>
                  </a:moveTo>
                  <a:cubicBezTo>
                    <a:pt x="8091" y="1812"/>
                    <a:pt x="6279" y="1"/>
                    <a:pt x="4046" y="1"/>
                  </a:cubicBezTo>
                  <a:cubicBezTo>
                    <a:pt x="1812" y="1"/>
                    <a:pt x="1" y="1814"/>
                    <a:pt x="1" y="4050"/>
                  </a:cubicBezTo>
                  <a:cubicBezTo>
                    <a:pt x="1" y="6289"/>
                    <a:pt x="1812" y="8102"/>
                    <a:pt x="4046" y="8102"/>
                  </a:cubicBezTo>
                  <a:cubicBezTo>
                    <a:pt x="6279" y="8102"/>
                    <a:pt x="8091" y="6289"/>
                    <a:pt x="8091" y="4050"/>
                  </a:cubicBezTo>
                  <a:close/>
                  <a:moveTo>
                    <a:pt x="1477" y="3888"/>
                  </a:moveTo>
                  <a:cubicBezTo>
                    <a:pt x="1477" y="3811"/>
                    <a:pt x="1414" y="3748"/>
                    <a:pt x="1337" y="3748"/>
                  </a:cubicBezTo>
                  <a:lnTo>
                    <a:pt x="591" y="3748"/>
                  </a:lnTo>
                  <a:cubicBezTo>
                    <a:pt x="514" y="3748"/>
                    <a:pt x="451" y="3811"/>
                    <a:pt x="451" y="3888"/>
                  </a:cubicBezTo>
                  <a:cubicBezTo>
                    <a:pt x="451" y="3965"/>
                    <a:pt x="514" y="4028"/>
                    <a:pt x="591" y="4028"/>
                  </a:cubicBezTo>
                  <a:lnTo>
                    <a:pt x="1337" y="4028"/>
                  </a:lnTo>
                  <a:cubicBezTo>
                    <a:pt x="1414" y="4028"/>
                    <a:pt x="1477" y="3965"/>
                    <a:pt x="1477" y="3888"/>
                  </a:cubicBezTo>
                  <a:close/>
                  <a:moveTo>
                    <a:pt x="5891" y="6976"/>
                  </a:moveTo>
                  <a:cubicBezTo>
                    <a:pt x="5891" y="7067"/>
                    <a:pt x="5820" y="7138"/>
                    <a:pt x="5729" y="7138"/>
                  </a:cubicBezTo>
                  <a:cubicBezTo>
                    <a:pt x="5638" y="7138"/>
                    <a:pt x="5565" y="7067"/>
                    <a:pt x="5565" y="6976"/>
                  </a:cubicBezTo>
                  <a:cubicBezTo>
                    <a:pt x="5565" y="6885"/>
                    <a:pt x="5638" y="6812"/>
                    <a:pt x="5729" y="6812"/>
                  </a:cubicBezTo>
                  <a:cubicBezTo>
                    <a:pt x="5820" y="6812"/>
                    <a:pt x="5891" y="6887"/>
                    <a:pt x="5891" y="6976"/>
                  </a:cubicBezTo>
                  <a:close/>
                  <a:moveTo>
                    <a:pt x="2572" y="6976"/>
                  </a:moveTo>
                  <a:cubicBezTo>
                    <a:pt x="2572" y="7067"/>
                    <a:pt x="2501" y="7138"/>
                    <a:pt x="2410" y="7138"/>
                  </a:cubicBezTo>
                  <a:cubicBezTo>
                    <a:pt x="2321" y="7138"/>
                    <a:pt x="2246" y="7067"/>
                    <a:pt x="2246" y="6976"/>
                  </a:cubicBezTo>
                  <a:cubicBezTo>
                    <a:pt x="2246" y="6885"/>
                    <a:pt x="2321" y="6812"/>
                    <a:pt x="2410" y="6812"/>
                  </a:cubicBezTo>
                  <a:cubicBezTo>
                    <a:pt x="2501" y="6812"/>
                    <a:pt x="2572" y="6887"/>
                    <a:pt x="2572" y="6976"/>
                  </a:cubicBezTo>
                  <a:close/>
                  <a:moveTo>
                    <a:pt x="7096" y="5695"/>
                  </a:moveTo>
                  <a:cubicBezTo>
                    <a:pt x="7096" y="5786"/>
                    <a:pt x="7023" y="5859"/>
                    <a:pt x="6934" y="5859"/>
                  </a:cubicBezTo>
                  <a:cubicBezTo>
                    <a:pt x="6844" y="5859"/>
                    <a:pt x="6771" y="5786"/>
                    <a:pt x="6771" y="5695"/>
                  </a:cubicBezTo>
                  <a:cubicBezTo>
                    <a:pt x="6771" y="5606"/>
                    <a:pt x="6844" y="5531"/>
                    <a:pt x="6934" y="5531"/>
                  </a:cubicBezTo>
                  <a:cubicBezTo>
                    <a:pt x="7023" y="5531"/>
                    <a:pt x="7096" y="5606"/>
                    <a:pt x="7096" y="5695"/>
                  </a:cubicBezTo>
                  <a:close/>
                  <a:moveTo>
                    <a:pt x="1514" y="5695"/>
                  </a:moveTo>
                  <a:cubicBezTo>
                    <a:pt x="1514" y="5786"/>
                    <a:pt x="1441" y="5859"/>
                    <a:pt x="1351" y="5859"/>
                  </a:cubicBezTo>
                  <a:cubicBezTo>
                    <a:pt x="1262" y="5859"/>
                    <a:pt x="1187" y="5786"/>
                    <a:pt x="1187" y="5695"/>
                  </a:cubicBezTo>
                  <a:cubicBezTo>
                    <a:pt x="1187" y="5606"/>
                    <a:pt x="1262" y="5531"/>
                    <a:pt x="1351" y="5531"/>
                  </a:cubicBezTo>
                  <a:cubicBezTo>
                    <a:pt x="1441" y="5531"/>
                    <a:pt x="1514" y="5606"/>
                    <a:pt x="1514" y="5695"/>
                  </a:cubicBezTo>
                  <a:close/>
                  <a:moveTo>
                    <a:pt x="5877" y="1126"/>
                  </a:moveTo>
                  <a:cubicBezTo>
                    <a:pt x="5877" y="1216"/>
                    <a:pt x="5804" y="1289"/>
                    <a:pt x="5713" y="1289"/>
                  </a:cubicBezTo>
                  <a:cubicBezTo>
                    <a:pt x="5624" y="1289"/>
                    <a:pt x="5551" y="1216"/>
                    <a:pt x="5551" y="1126"/>
                  </a:cubicBezTo>
                  <a:cubicBezTo>
                    <a:pt x="5551" y="1037"/>
                    <a:pt x="5624" y="962"/>
                    <a:pt x="5713" y="962"/>
                  </a:cubicBezTo>
                  <a:cubicBezTo>
                    <a:pt x="5804" y="962"/>
                    <a:pt x="5877" y="1037"/>
                    <a:pt x="5877" y="1126"/>
                  </a:cubicBezTo>
                  <a:close/>
                  <a:moveTo>
                    <a:pt x="2558" y="1126"/>
                  </a:moveTo>
                  <a:cubicBezTo>
                    <a:pt x="2558" y="1216"/>
                    <a:pt x="2485" y="1289"/>
                    <a:pt x="2396" y="1289"/>
                  </a:cubicBezTo>
                  <a:cubicBezTo>
                    <a:pt x="2306" y="1289"/>
                    <a:pt x="2233" y="1216"/>
                    <a:pt x="2233" y="1126"/>
                  </a:cubicBezTo>
                  <a:cubicBezTo>
                    <a:pt x="2233" y="1037"/>
                    <a:pt x="2306" y="962"/>
                    <a:pt x="2396" y="962"/>
                  </a:cubicBezTo>
                  <a:cubicBezTo>
                    <a:pt x="2485" y="962"/>
                    <a:pt x="2558" y="1037"/>
                    <a:pt x="2558" y="1126"/>
                  </a:cubicBezTo>
                  <a:close/>
                  <a:moveTo>
                    <a:pt x="7080" y="2406"/>
                  </a:moveTo>
                  <a:cubicBezTo>
                    <a:pt x="7080" y="2497"/>
                    <a:pt x="7009" y="2570"/>
                    <a:pt x="6919" y="2570"/>
                  </a:cubicBezTo>
                  <a:cubicBezTo>
                    <a:pt x="6828" y="2570"/>
                    <a:pt x="6755" y="2497"/>
                    <a:pt x="6755" y="2406"/>
                  </a:cubicBezTo>
                  <a:cubicBezTo>
                    <a:pt x="6755" y="2315"/>
                    <a:pt x="6828" y="2242"/>
                    <a:pt x="6919" y="2242"/>
                  </a:cubicBezTo>
                  <a:cubicBezTo>
                    <a:pt x="7009" y="2242"/>
                    <a:pt x="7080" y="2315"/>
                    <a:pt x="7080" y="2406"/>
                  </a:cubicBezTo>
                  <a:close/>
                  <a:moveTo>
                    <a:pt x="1501" y="2406"/>
                  </a:moveTo>
                  <a:cubicBezTo>
                    <a:pt x="1501" y="2497"/>
                    <a:pt x="1426" y="2570"/>
                    <a:pt x="1337" y="2570"/>
                  </a:cubicBezTo>
                  <a:cubicBezTo>
                    <a:pt x="1246" y="2570"/>
                    <a:pt x="1173" y="2497"/>
                    <a:pt x="1173" y="2406"/>
                  </a:cubicBezTo>
                  <a:cubicBezTo>
                    <a:pt x="1173" y="2315"/>
                    <a:pt x="1246" y="2242"/>
                    <a:pt x="1337" y="2242"/>
                  </a:cubicBezTo>
                  <a:cubicBezTo>
                    <a:pt x="1426" y="2242"/>
                    <a:pt x="1501" y="2315"/>
                    <a:pt x="1501" y="2406"/>
                  </a:cubicBezTo>
                  <a:close/>
                  <a:moveTo>
                    <a:pt x="4054" y="6627"/>
                  </a:moveTo>
                  <a:cubicBezTo>
                    <a:pt x="3979" y="6627"/>
                    <a:pt x="3916" y="6688"/>
                    <a:pt x="3916" y="6767"/>
                  </a:cubicBezTo>
                  <a:lnTo>
                    <a:pt x="3916" y="7512"/>
                  </a:lnTo>
                  <a:cubicBezTo>
                    <a:pt x="3916" y="7589"/>
                    <a:pt x="3979" y="7653"/>
                    <a:pt x="4054" y="7653"/>
                  </a:cubicBezTo>
                  <a:cubicBezTo>
                    <a:pt x="4133" y="7653"/>
                    <a:pt x="4196" y="7589"/>
                    <a:pt x="4196" y="7512"/>
                  </a:cubicBezTo>
                  <a:lnTo>
                    <a:pt x="4196" y="6767"/>
                  </a:lnTo>
                  <a:cubicBezTo>
                    <a:pt x="4196" y="6688"/>
                    <a:pt x="4133" y="6627"/>
                    <a:pt x="4054" y="6627"/>
                  </a:cubicBezTo>
                  <a:close/>
                  <a:moveTo>
                    <a:pt x="4054" y="1477"/>
                  </a:moveTo>
                  <a:cubicBezTo>
                    <a:pt x="4133" y="1477"/>
                    <a:pt x="4196" y="1414"/>
                    <a:pt x="4196" y="1337"/>
                  </a:cubicBezTo>
                  <a:lnTo>
                    <a:pt x="4196" y="591"/>
                  </a:lnTo>
                  <a:cubicBezTo>
                    <a:pt x="4196" y="512"/>
                    <a:pt x="4133" y="451"/>
                    <a:pt x="4054" y="451"/>
                  </a:cubicBezTo>
                  <a:cubicBezTo>
                    <a:pt x="3979" y="451"/>
                    <a:pt x="3916" y="512"/>
                    <a:pt x="3916" y="591"/>
                  </a:cubicBezTo>
                  <a:lnTo>
                    <a:pt x="3916" y="1337"/>
                  </a:lnTo>
                  <a:cubicBezTo>
                    <a:pt x="3916" y="1414"/>
                    <a:pt x="3979" y="1477"/>
                    <a:pt x="4054" y="1477"/>
                  </a:cubicBezTo>
                  <a:close/>
                  <a:moveTo>
                    <a:pt x="6617" y="3888"/>
                  </a:moveTo>
                  <a:cubicBezTo>
                    <a:pt x="6617" y="3965"/>
                    <a:pt x="6678" y="4028"/>
                    <a:pt x="6755" y="4028"/>
                  </a:cubicBezTo>
                  <a:lnTo>
                    <a:pt x="7501" y="4028"/>
                  </a:lnTo>
                  <a:cubicBezTo>
                    <a:pt x="7578" y="4028"/>
                    <a:pt x="7641" y="3965"/>
                    <a:pt x="7641" y="3888"/>
                  </a:cubicBezTo>
                  <a:cubicBezTo>
                    <a:pt x="7641" y="3811"/>
                    <a:pt x="7580" y="3748"/>
                    <a:pt x="7501" y="3748"/>
                  </a:cubicBezTo>
                  <a:lnTo>
                    <a:pt x="6755" y="3748"/>
                  </a:lnTo>
                  <a:cubicBezTo>
                    <a:pt x="6680" y="3748"/>
                    <a:pt x="6617" y="3811"/>
                    <a:pt x="6617" y="3888"/>
                  </a:cubicBezTo>
                  <a:close/>
                  <a:moveTo>
                    <a:pt x="5999" y="4026"/>
                  </a:moveTo>
                  <a:lnTo>
                    <a:pt x="4204" y="3943"/>
                  </a:lnTo>
                  <a:cubicBezTo>
                    <a:pt x="4152" y="3850"/>
                    <a:pt x="4062" y="3783"/>
                    <a:pt x="3949" y="3779"/>
                  </a:cubicBezTo>
                  <a:cubicBezTo>
                    <a:pt x="3914" y="3777"/>
                    <a:pt x="3878" y="3785"/>
                    <a:pt x="3847" y="3795"/>
                  </a:cubicBezTo>
                  <a:lnTo>
                    <a:pt x="2661" y="2493"/>
                  </a:lnTo>
                  <a:cubicBezTo>
                    <a:pt x="2600" y="2428"/>
                    <a:pt x="2499" y="2422"/>
                    <a:pt x="2434" y="2481"/>
                  </a:cubicBezTo>
                  <a:cubicBezTo>
                    <a:pt x="2369" y="2542"/>
                    <a:pt x="2365" y="2643"/>
                    <a:pt x="2422" y="2708"/>
                  </a:cubicBezTo>
                  <a:lnTo>
                    <a:pt x="3635" y="4038"/>
                  </a:lnTo>
                  <a:cubicBezTo>
                    <a:pt x="3631" y="4052"/>
                    <a:pt x="3624" y="4063"/>
                    <a:pt x="3624" y="4077"/>
                  </a:cubicBezTo>
                  <a:cubicBezTo>
                    <a:pt x="3618" y="4174"/>
                    <a:pt x="3663" y="4261"/>
                    <a:pt x="3728" y="4322"/>
                  </a:cubicBezTo>
                  <a:lnTo>
                    <a:pt x="2773" y="5851"/>
                  </a:lnTo>
                  <a:lnTo>
                    <a:pt x="2864" y="5908"/>
                  </a:lnTo>
                  <a:lnTo>
                    <a:pt x="3817" y="4379"/>
                  </a:lnTo>
                  <a:cubicBezTo>
                    <a:pt x="3851" y="4393"/>
                    <a:pt x="3884" y="4401"/>
                    <a:pt x="3922" y="4403"/>
                  </a:cubicBezTo>
                  <a:cubicBezTo>
                    <a:pt x="4032" y="4407"/>
                    <a:pt x="4131" y="4350"/>
                    <a:pt x="4190" y="4263"/>
                  </a:cubicBezTo>
                  <a:lnTo>
                    <a:pt x="5985" y="4346"/>
                  </a:lnTo>
                  <a:cubicBezTo>
                    <a:pt x="6074" y="4350"/>
                    <a:pt x="6149" y="4281"/>
                    <a:pt x="6153" y="4194"/>
                  </a:cubicBezTo>
                  <a:cubicBezTo>
                    <a:pt x="6157" y="4105"/>
                    <a:pt x="6088" y="4030"/>
                    <a:pt x="5999" y="4026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33"/>
          <p:cNvSpPr/>
          <p:nvPr/>
        </p:nvSpPr>
        <p:spPr>
          <a:xfrm>
            <a:off x="1127777" y="1399568"/>
            <a:ext cx="1691797" cy="2118854"/>
          </a:xfrm>
          <a:custGeom>
            <a:avLst/>
            <a:gdLst/>
            <a:ahLst/>
            <a:cxnLst/>
            <a:rect l="l" t="t" r="r" b="b"/>
            <a:pathLst>
              <a:path w="4282" h="5363" extrusionOk="0">
                <a:moveTo>
                  <a:pt x="2141" y="1594"/>
                </a:moveTo>
                <a:cubicBezTo>
                  <a:pt x="3039" y="1594"/>
                  <a:pt x="3769" y="2324"/>
                  <a:pt x="3769" y="3222"/>
                </a:cubicBezTo>
                <a:cubicBezTo>
                  <a:pt x="3769" y="4120"/>
                  <a:pt x="3039" y="4850"/>
                  <a:pt x="2141" y="4850"/>
                </a:cubicBezTo>
                <a:cubicBezTo>
                  <a:pt x="1243" y="4850"/>
                  <a:pt x="513" y="4120"/>
                  <a:pt x="513" y="3222"/>
                </a:cubicBezTo>
                <a:cubicBezTo>
                  <a:pt x="513" y="2324"/>
                  <a:pt x="1243" y="1594"/>
                  <a:pt x="2141" y="1594"/>
                </a:cubicBezTo>
                <a:close/>
                <a:moveTo>
                  <a:pt x="1553" y="0"/>
                </a:moveTo>
                <a:cubicBezTo>
                  <a:pt x="1464" y="0"/>
                  <a:pt x="1393" y="71"/>
                  <a:pt x="1393" y="160"/>
                </a:cubicBezTo>
                <a:lnTo>
                  <a:pt x="1393" y="649"/>
                </a:lnTo>
                <a:cubicBezTo>
                  <a:pt x="1393" y="736"/>
                  <a:pt x="1464" y="809"/>
                  <a:pt x="1553" y="809"/>
                </a:cubicBezTo>
                <a:lnTo>
                  <a:pt x="1642" y="809"/>
                </a:lnTo>
                <a:cubicBezTo>
                  <a:pt x="1730" y="809"/>
                  <a:pt x="1803" y="882"/>
                  <a:pt x="1803" y="969"/>
                </a:cubicBezTo>
                <a:lnTo>
                  <a:pt x="1803" y="1107"/>
                </a:lnTo>
                <a:cubicBezTo>
                  <a:pt x="1588" y="1142"/>
                  <a:pt x="1385" y="1208"/>
                  <a:pt x="1198" y="1300"/>
                </a:cubicBezTo>
                <a:lnTo>
                  <a:pt x="959" y="963"/>
                </a:lnTo>
                <a:cubicBezTo>
                  <a:pt x="934" y="927"/>
                  <a:pt x="892" y="907"/>
                  <a:pt x="850" y="907"/>
                </a:cubicBezTo>
                <a:cubicBezTo>
                  <a:pt x="823" y="907"/>
                  <a:pt x="797" y="915"/>
                  <a:pt x="774" y="931"/>
                </a:cubicBezTo>
                <a:lnTo>
                  <a:pt x="420" y="1182"/>
                </a:lnTo>
                <a:cubicBezTo>
                  <a:pt x="359" y="1225"/>
                  <a:pt x="345" y="1308"/>
                  <a:pt x="389" y="1367"/>
                </a:cubicBezTo>
                <a:lnTo>
                  <a:pt x="628" y="1707"/>
                </a:lnTo>
                <a:cubicBezTo>
                  <a:pt x="241" y="2093"/>
                  <a:pt x="0" y="2630"/>
                  <a:pt x="0" y="3222"/>
                </a:cubicBezTo>
                <a:cubicBezTo>
                  <a:pt x="0" y="4402"/>
                  <a:pt x="959" y="5363"/>
                  <a:pt x="2141" y="5363"/>
                </a:cubicBezTo>
                <a:cubicBezTo>
                  <a:pt x="3321" y="5363"/>
                  <a:pt x="4282" y="4402"/>
                  <a:pt x="4282" y="3222"/>
                </a:cubicBezTo>
                <a:cubicBezTo>
                  <a:pt x="4282" y="2616"/>
                  <a:pt x="4029" y="2068"/>
                  <a:pt x="3623" y="1677"/>
                </a:cubicBezTo>
                <a:lnTo>
                  <a:pt x="3857" y="1348"/>
                </a:lnTo>
                <a:cubicBezTo>
                  <a:pt x="3899" y="1286"/>
                  <a:pt x="3885" y="1204"/>
                  <a:pt x="3826" y="1160"/>
                </a:cubicBezTo>
                <a:lnTo>
                  <a:pt x="3471" y="910"/>
                </a:lnTo>
                <a:cubicBezTo>
                  <a:pt x="3448" y="894"/>
                  <a:pt x="3422" y="886"/>
                  <a:pt x="3395" y="886"/>
                </a:cubicBezTo>
                <a:cubicBezTo>
                  <a:pt x="3354" y="886"/>
                  <a:pt x="3312" y="906"/>
                  <a:pt x="3285" y="943"/>
                </a:cubicBezTo>
                <a:lnTo>
                  <a:pt x="3045" y="1283"/>
                </a:lnTo>
                <a:cubicBezTo>
                  <a:pt x="2869" y="1200"/>
                  <a:pt x="2678" y="1138"/>
                  <a:pt x="2478" y="1107"/>
                </a:cubicBezTo>
                <a:lnTo>
                  <a:pt x="2478" y="969"/>
                </a:lnTo>
                <a:cubicBezTo>
                  <a:pt x="2478" y="882"/>
                  <a:pt x="2551" y="809"/>
                  <a:pt x="2638" y="809"/>
                </a:cubicBezTo>
                <a:lnTo>
                  <a:pt x="2727" y="809"/>
                </a:lnTo>
                <a:cubicBezTo>
                  <a:pt x="2816" y="809"/>
                  <a:pt x="2889" y="736"/>
                  <a:pt x="2889" y="649"/>
                </a:cubicBezTo>
                <a:lnTo>
                  <a:pt x="2889" y="160"/>
                </a:lnTo>
                <a:cubicBezTo>
                  <a:pt x="2889" y="71"/>
                  <a:pt x="2816" y="0"/>
                  <a:pt x="2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33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1524" name="Google Shape;1524;p33"/>
          <p:cNvSpPr/>
          <p:nvPr/>
        </p:nvSpPr>
        <p:spPr>
          <a:xfrm>
            <a:off x="6209875" y="411268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also is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5" name="Google Shape;1525;p33"/>
          <p:cNvSpPr/>
          <p:nvPr/>
        </p:nvSpPr>
        <p:spPr>
          <a:xfrm>
            <a:off x="3611550" y="411270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one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6" name="Google Shape;1526;p33"/>
          <p:cNvSpPr/>
          <p:nvPr/>
        </p:nvSpPr>
        <p:spPr>
          <a:xfrm>
            <a:off x="1013225" y="411268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planet. It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33"/>
          <p:cNvSpPr/>
          <p:nvPr/>
        </p:nvSpPr>
        <p:spPr>
          <a:xfrm>
            <a:off x="3804300" y="3684614"/>
            <a:ext cx="1535400" cy="28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33"/>
          <p:cNvSpPr/>
          <p:nvPr/>
        </p:nvSpPr>
        <p:spPr>
          <a:xfrm>
            <a:off x="3804287" y="3684625"/>
            <a:ext cx="856800" cy="287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 txBox="1"/>
          <p:nvPr/>
        </p:nvSpPr>
        <p:spPr>
          <a:xfrm>
            <a:off x="3874321" y="3613700"/>
            <a:ext cx="109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0" name="Google Shape;1530;p33"/>
          <p:cNvSpPr/>
          <p:nvPr/>
        </p:nvSpPr>
        <p:spPr>
          <a:xfrm>
            <a:off x="6402625" y="3684589"/>
            <a:ext cx="1535400" cy="28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1" name="Google Shape;1531;p33"/>
          <p:cNvSpPr/>
          <p:nvPr/>
        </p:nvSpPr>
        <p:spPr>
          <a:xfrm>
            <a:off x="6402612" y="3684600"/>
            <a:ext cx="987000" cy="2877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2" name="Google Shape;1532;p33"/>
          <p:cNvSpPr txBox="1"/>
          <p:nvPr/>
        </p:nvSpPr>
        <p:spPr>
          <a:xfrm>
            <a:off x="6472646" y="3613675"/>
            <a:ext cx="109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60%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3" name="Google Shape;1533;p33"/>
          <p:cNvSpPr/>
          <p:nvPr/>
        </p:nvSpPr>
        <p:spPr>
          <a:xfrm>
            <a:off x="1205975" y="3684589"/>
            <a:ext cx="1535400" cy="28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33"/>
          <p:cNvSpPr/>
          <p:nvPr/>
        </p:nvSpPr>
        <p:spPr>
          <a:xfrm>
            <a:off x="1205967" y="3684600"/>
            <a:ext cx="596400" cy="287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33"/>
          <p:cNvSpPr txBox="1"/>
          <p:nvPr/>
        </p:nvSpPr>
        <p:spPr>
          <a:xfrm>
            <a:off x="1276008" y="3613675"/>
            <a:ext cx="1094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6" name="Google Shape;1536;p33"/>
          <p:cNvSpPr/>
          <p:nvPr/>
        </p:nvSpPr>
        <p:spPr>
          <a:xfrm>
            <a:off x="1194607" y="1950749"/>
            <a:ext cx="1462800" cy="1462800"/>
          </a:xfrm>
          <a:prstGeom prst="blockArc">
            <a:avLst>
              <a:gd name="adj1" fmla="val 18794549"/>
              <a:gd name="adj2" fmla="val 2250993"/>
              <a:gd name="adj3" fmla="val 23906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33"/>
          <p:cNvSpPr/>
          <p:nvPr/>
        </p:nvSpPr>
        <p:spPr>
          <a:xfrm>
            <a:off x="3726102" y="1398931"/>
            <a:ext cx="1691797" cy="2118854"/>
          </a:xfrm>
          <a:custGeom>
            <a:avLst/>
            <a:gdLst/>
            <a:ahLst/>
            <a:cxnLst/>
            <a:rect l="l" t="t" r="r" b="b"/>
            <a:pathLst>
              <a:path w="4282" h="5363" extrusionOk="0">
                <a:moveTo>
                  <a:pt x="2141" y="1594"/>
                </a:moveTo>
                <a:cubicBezTo>
                  <a:pt x="3039" y="1594"/>
                  <a:pt x="3769" y="2324"/>
                  <a:pt x="3769" y="3222"/>
                </a:cubicBezTo>
                <a:cubicBezTo>
                  <a:pt x="3769" y="4120"/>
                  <a:pt x="3039" y="4850"/>
                  <a:pt x="2141" y="4850"/>
                </a:cubicBezTo>
                <a:cubicBezTo>
                  <a:pt x="1243" y="4850"/>
                  <a:pt x="513" y="4120"/>
                  <a:pt x="513" y="3222"/>
                </a:cubicBezTo>
                <a:cubicBezTo>
                  <a:pt x="513" y="2324"/>
                  <a:pt x="1243" y="1594"/>
                  <a:pt x="2141" y="1594"/>
                </a:cubicBezTo>
                <a:close/>
                <a:moveTo>
                  <a:pt x="1553" y="0"/>
                </a:moveTo>
                <a:cubicBezTo>
                  <a:pt x="1464" y="0"/>
                  <a:pt x="1393" y="71"/>
                  <a:pt x="1393" y="160"/>
                </a:cubicBezTo>
                <a:lnTo>
                  <a:pt x="1393" y="649"/>
                </a:lnTo>
                <a:cubicBezTo>
                  <a:pt x="1393" y="736"/>
                  <a:pt x="1464" y="809"/>
                  <a:pt x="1553" y="809"/>
                </a:cubicBezTo>
                <a:lnTo>
                  <a:pt x="1642" y="809"/>
                </a:lnTo>
                <a:cubicBezTo>
                  <a:pt x="1730" y="809"/>
                  <a:pt x="1803" y="882"/>
                  <a:pt x="1803" y="969"/>
                </a:cubicBezTo>
                <a:lnTo>
                  <a:pt x="1803" y="1107"/>
                </a:lnTo>
                <a:cubicBezTo>
                  <a:pt x="1588" y="1142"/>
                  <a:pt x="1385" y="1208"/>
                  <a:pt x="1198" y="1300"/>
                </a:cubicBezTo>
                <a:lnTo>
                  <a:pt x="959" y="963"/>
                </a:lnTo>
                <a:cubicBezTo>
                  <a:pt x="934" y="927"/>
                  <a:pt x="892" y="907"/>
                  <a:pt x="850" y="907"/>
                </a:cubicBezTo>
                <a:cubicBezTo>
                  <a:pt x="823" y="907"/>
                  <a:pt x="797" y="915"/>
                  <a:pt x="774" y="931"/>
                </a:cubicBezTo>
                <a:lnTo>
                  <a:pt x="420" y="1182"/>
                </a:lnTo>
                <a:cubicBezTo>
                  <a:pt x="359" y="1225"/>
                  <a:pt x="345" y="1308"/>
                  <a:pt x="389" y="1367"/>
                </a:cubicBezTo>
                <a:lnTo>
                  <a:pt x="628" y="1707"/>
                </a:lnTo>
                <a:cubicBezTo>
                  <a:pt x="241" y="2093"/>
                  <a:pt x="0" y="2630"/>
                  <a:pt x="0" y="3222"/>
                </a:cubicBezTo>
                <a:cubicBezTo>
                  <a:pt x="0" y="4402"/>
                  <a:pt x="959" y="5363"/>
                  <a:pt x="2141" y="5363"/>
                </a:cubicBezTo>
                <a:cubicBezTo>
                  <a:pt x="3321" y="5363"/>
                  <a:pt x="4282" y="4402"/>
                  <a:pt x="4282" y="3222"/>
                </a:cubicBezTo>
                <a:cubicBezTo>
                  <a:pt x="4282" y="2616"/>
                  <a:pt x="4029" y="2068"/>
                  <a:pt x="3623" y="1677"/>
                </a:cubicBezTo>
                <a:lnTo>
                  <a:pt x="3857" y="1348"/>
                </a:lnTo>
                <a:cubicBezTo>
                  <a:pt x="3899" y="1286"/>
                  <a:pt x="3885" y="1204"/>
                  <a:pt x="3826" y="1160"/>
                </a:cubicBezTo>
                <a:lnTo>
                  <a:pt x="3471" y="910"/>
                </a:lnTo>
                <a:cubicBezTo>
                  <a:pt x="3448" y="894"/>
                  <a:pt x="3422" y="886"/>
                  <a:pt x="3395" y="886"/>
                </a:cubicBezTo>
                <a:cubicBezTo>
                  <a:pt x="3354" y="886"/>
                  <a:pt x="3312" y="906"/>
                  <a:pt x="3285" y="943"/>
                </a:cubicBezTo>
                <a:lnTo>
                  <a:pt x="3045" y="1283"/>
                </a:lnTo>
                <a:cubicBezTo>
                  <a:pt x="2869" y="1200"/>
                  <a:pt x="2678" y="1138"/>
                  <a:pt x="2478" y="1107"/>
                </a:cubicBezTo>
                <a:lnTo>
                  <a:pt x="2478" y="969"/>
                </a:lnTo>
                <a:cubicBezTo>
                  <a:pt x="2478" y="882"/>
                  <a:pt x="2551" y="809"/>
                  <a:pt x="2638" y="809"/>
                </a:cubicBezTo>
                <a:lnTo>
                  <a:pt x="2727" y="809"/>
                </a:lnTo>
                <a:cubicBezTo>
                  <a:pt x="2816" y="809"/>
                  <a:pt x="2889" y="736"/>
                  <a:pt x="2889" y="649"/>
                </a:cubicBezTo>
                <a:lnTo>
                  <a:pt x="2889" y="160"/>
                </a:lnTo>
                <a:cubicBezTo>
                  <a:pt x="2889" y="71"/>
                  <a:pt x="2816" y="0"/>
                  <a:pt x="2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33"/>
          <p:cNvSpPr/>
          <p:nvPr/>
        </p:nvSpPr>
        <p:spPr>
          <a:xfrm>
            <a:off x="3840600" y="1950111"/>
            <a:ext cx="1462800" cy="1462800"/>
          </a:xfrm>
          <a:prstGeom prst="blockArc">
            <a:avLst>
              <a:gd name="adj1" fmla="val 18794549"/>
              <a:gd name="adj2" fmla="val 7569250"/>
              <a:gd name="adj3" fmla="val 24615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33"/>
          <p:cNvSpPr/>
          <p:nvPr/>
        </p:nvSpPr>
        <p:spPr>
          <a:xfrm>
            <a:off x="6324427" y="1399581"/>
            <a:ext cx="1691797" cy="2118854"/>
          </a:xfrm>
          <a:custGeom>
            <a:avLst/>
            <a:gdLst/>
            <a:ahLst/>
            <a:cxnLst/>
            <a:rect l="l" t="t" r="r" b="b"/>
            <a:pathLst>
              <a:path w="4282" h="5363" extrusionOk="0">
                <a:moveTo>
                  <a:pt x="2141" y="1594"/>
                </a:moveTo>
                <a:cubicBezTo>
                  <a:pt x="3039" y="1594"/>
                  <a:pt x="3769" y="2324"/>
                  <a:pt x="3769" y="3222"/>
                </a:cubicBezTo>
                <a:cubicBezTo>
                  <a:pt x="3769" y="4120"/>
                  <a:pt x="3039" y="4850"/>
                  <a:pt x="2141" y="4850"/>
                </a:cubicBezTo>
                <a:cubicBezTo>
                  <a:pt x="1243" y="4850"/>
                  <a:pt x="513" y="4120"/>
                  <a:pt x="513" y="3222"/>
                </a:cubicBezTo>
                <a:cubicBezTo>
                  <a:pt x="513" y="2324"/>
                  <a:pt x="1243" y="1594"/>
                  <a:pt x="2141" y="1594"/>
                </a:cubicBezTo>
                <a:close/>
                <a:moveTo>
                  <a:pt x="1553" y="0"/>
                </a:moveTo>
                <a:cubicBezTo>
                  <a:pt x="1464" y="0"/>
                  <a:pt x="1393" y="71"/>
                  <a:pt x="1393" y="160"/>
                </a:cubicBezTo>
                <a:lnTo>
                  <a:pt x="1393" y="649"/>
                </a:lnTo>
                <a:cubicBezTo>
                  <a:pt x="1393" y="736"/>
                  <a:pt x="1464" y="809"/>
                  <a:pt x="1553" y="809"/>
                </a:cubicBezTo>
                <a:lnTo>
                  <a:pt x="1642" y="809"/>
                </a:lnTo>
                <a:cubicBezTo>
                  <a:pt x="1730" y="809"/>
                  <a:pt x="1803" y="882"/>
                  <a:pt x="1803" y="969"/>
                </a:cubicBezTo>
                <a:lnTo>
                  <a:pt x="1803" y="1107"/>
                </a:lnTo>
                <a:cubicBezTo>
                  <a:pt x="1588" y="1142"/>
                  <a:pt x="1385" y="1208"/>
                  <a:pt x="1198" y="1300"/>
                </a:cubicBezTo>
                <a:lnTo>
                  <a:pt x="959" y="963"/>
                </a:lnTo>
                <a:cubicBezTo>
                  <a:pt x="934" y="927"/>
                  <a:pt x="892" y="907"/>
                  <a:pt x="850" y="907"/>
                </a:cubicBezTo>
                <a:cubicBezTo>
                  <a:pt x="823" y="907"/>
                  <a:pt x="797" y="915"/>
                  <a:pt x="774" y="931"/>
                </a:cubicBezTo>
                <a:lnTo>
                  <a:pt x="420" y="1182"/>
                </a:lnTo>
                <a:cubicBezTo>
                  <a:pt x="359" y="1225"/>
                  <a:pt x="345" y="1308"/>
                  <a:pt x="389" y="1367"/>
                </a:cubicBezTo>
                <a:lnTo>
                  <a:pt x="628" y="1707"/>
                </a:lnTo>
                <a:cubicBezTo>
                  <a:pt x="241" y="2093"/>
                  <a:pt x="0" y="2630"/>
                  <a:pt x="0" y="3222"/>
                </a:cubicBezTo>
                <a:cubicBezTo>
                  <a:pt x="0" y="4402"/>
                  <a:pt x="959" y="5363"/>
                  <a:pt x="2141" y="5363"/>
                </a:cubicBezTo>
                <a:cubicBezTo>
                  <a:pt x="3321" y="5363"/>
                  <a:pt x="4282" y="4402"/>
                  <a:pt x="4282" y="3222"/>
                </a:cubicBezTo>
                <a:cubicBezTo>
                  <a:pt x="4282" y="2616"/>
                  <a:pt x="4029" y="2068"/>
                  <a:pt x="3623" y="1677"/>
                </a:cubicBezTo>
                <a:lnTo>
                  <a:pt x="3857" y="1348"/>
                </a:lnTo>
                <a:cubicBezTo>
                  <a:pt x="3899" y="1286"/>
                  <a:pt x="3885" y="1204"/>
                  <a:pt x="3826" y="1160"/>
                </a:cubicBezTo>
                <a:lnTo>
                  <a:pt x="3471" y="910"/>
                </a:lnTo>
                <a:cubicBezTo>
                  <a:pt x="3448" y="894"/>
                  <a:pt x="3422" y="886"/>
                  <a:pt x="3395" y="886"/>
                </a:cubicBezTo>
                <a:cubicBezTo>
                  <a:pt x="3354" y="886"/>
                  <a:pt x="3312" y="906"/>
                  <a:pt x="3285" y="943"/>
                </a:cubicBezTo>
                <a:lnTo>
                  <a:pt x="3045" y="1283"/>
                </a:lnTo>
                <a:cubicBezTo>
                  <a:pt x="2869" y="1200"/>
                  <a:pt x="2678" y="1138"/>
                  <a:pt x="2478" y="1107"/>
                </a:cubicBezTo>
                <a:lnTo>
                  <a:pt x="2478" y="969"/>
                </a:lnTo>
                <a:cubicBezTo>
                  <a:pt x="2478" y="882"/>
                  <a:pt x="2551" y="809"/>
                  <a:pt x="2638" y="809"/>
                </a:cubicBezTo>
                <a:lnTo>
                  <a:pt x="2727" y="809"/>
                </a:lnTo>
                <a:cubicBezTo>
                  <a:pt x="2816" y="809"/>
                  <a:pt x="2889" y="736"/>
                  <a:pt x="2889" y="649"/>
                </a:cubicBezTo>
                <a:lnTo>
                  <a:pt x="2889" y="160"/>
                </a:lnTo>
                <a:cubicBezTo>
                  <a:pt x="2889" y="71"/>
                  <a:pt x="2816" y="0"/>
                  <a:pt x="272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33"/>
          <p:cNvSpPr/>
          <p:nvPr/>
        </p:nvSpPr>
        <p:spPr>
          <a:xfrm>
            <a:off x="6438925" y="1950761"/>
            <a:ext cx="1462800" cy="1462800"/>
          </a:xfrm>
          <a:prstGeom prst="blockArc">
            <a:avLst>
              <a:gd name="adj1" fmla="val 18794549"/>
              <a:gd name="adj2" fmla="val 11443748"/>
              <a:gd name="adj3" fmla="val 26944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6"/>
          <p:cNvGrpSpPr/>
          <p:nvPr/>
        </p:nvGrpSpPr>
        <p:grpSpPr>
          <a:xfrm>
            <a:off x="2974517" y="1266000"/>
            <a:ext cx="3194393" cy="3194396"/>
            <a:chOff x="2974517" y="1266000"/>
            <a:chExt cx="3194393" cy="3194396"/>
          </a:xfrm>
        </p:grpSpPr>
        <p:sp>
          <p:nvSpPr>
            <p:cNvPr id="70" name="Google Shape;70;p16"/>
            <p:cNvSpPr/>
            <p:nvPr/>
          </p:nvSpPr>
          <p:spPr>
            <a:xfrm>
              <a:off x="4338178" y="2949411"/>
              <a:ext cx="1828196" cy="1510985"/>
            </a:xfrm>
            <a:custGeom>
              <a:avLst/>
              <a:gdLst/>
              <a:ahLst/>
              <a:cxnLst/>
              <a:rect l="l" t="t" r="r" b="b"/>
              <a:pathLst>
                <a:path w="68140" h="56317" extrusionOk="0">
                  <a:moveTo>
                    <a:pt x="34517" y="0"/>
                  </a:moveTo>
                  <a:cubicBezTo>
                    <a:pt x="32957" y="12704"/>
                    <a:pt x="22241" y="22574"/>
                    <a:pt x="9156" y="22801"/>
                  </a:cubicBezTo>
                  <a:lnTo>
                    <a:pt x="0" y="39672"/>
                  </a:lnTo>
                  <a:lnTo>
                    <a:pt x="9132" y="56317"/>
                  </a:lnTo>
                  <a:cubicBezTo>
                    <a:pt x="40684" y="56090"/>
                    <a:pt x="66390" y="31337"/>
                    <a:pt x="68140" y="179"/>
                  </a:cubicBezTo>
                  <a:lnTo>
                    <a:pt x="68140" y="179"/>
                  </a:lnTo>
                  <a:lnTo>
                    <a:pt x="51602" y="9251"/>
                  </a:lnTo>
                  <a:lnTo>
                    <a:pt x="345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4657603" y="1268549"/>
              <a:ext cx="1511307" cy="1828196"/>
            </a:xfrm>
            <a:custGeom>
              <a:avLst/>
              <a:gdLst/>
              <a:ahLst/>
              <a:cxnLst/>
              <a:rect l="l" t="t" r="r" b="b"/>
              <a:pathLst>
                <a:path w="56329" h="68140" extrusionOk="0">
                  <a:moveTo>
                    <a:pt x="191" y="1"/>
                  </a:moveTo>
                  <a:lnTo>
                    <a:pt x="9264" y="16550"/>
                  </a:lnTo>
                  <a:lnTo>
                    <a:pt x="1" y="33624"/>
                  </a:lnTo>
                  <a:cubicBezTo>
                    <a:pt x="12716" y="35183"/>
                    <a:pt x="22587" y="45911"/>
                    <a:pt x="22813" y="58984"/>
                  </a:cubicBezTo>
                  <a:lnTo>
                    <a:pt x="39684" y="68140"/>
                  </a:lnTo>
                  <a:lnTo>
                    <a:pt x="56329" y="59008"/>
                  </a:lnTo>
                  <a:cubicBezTo>
                    <a:pt x="56103" y="27456"/>
                    <a:pt x="31350" y="1751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16"/>
            <p:cNvSpPr/>
            <p:nvPr/>
          </p:nvSpPr>
          <p:spPr>
            <a:xfrm>
              <a:off x="2977066" y="1266000"/>
              <a:ext cx="1828223" cy="1511307"/>
            </a:xfrm>
            <a:custGeom>
              <a:avLst/>
              <a:gdLst/>
              <a:ahLst/>
              <a:cxnLst/>
              <a:rect l="l" t="t" r="r" b="b"/>
              <a:pathLst>
                <a:path w="68141" h="56329" extrusionOk="0">
                  <a:moveTo>
                    <a:pt x="59008" y="0"/>
                  </a:moveTo>
                  <a:cubicBezTo>
                    <a:pt x="27457" y="227"/>
                    <a:pt x="1751" y="24980"/>
                    <a:pt x="1" y="56138"/>
                  </a:cubicBezTo>
                  <a:lnTo>
                    <a:pt x="16550" y="47066"/>
                  </a:lnTo>
                  <a:lnTo>
                    <a:pt x="33624" y="56329"/>
                  </a:lnTo>
                  <a:cubicBezTo>
                    <a:pt x="35184" y="43613"/>
                    <a:pt x="45911" y="33754"/>
                    <a:pt x="58984" y="33528"/>
                  </a:cubicBezTo>
                  <a:lnTo>
                    <a:pt x="68140" y="16645"/>
                  </a:lnTo>
                  <a:lnTo>
                    <a:pt x="590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>
              <a:off x="2974517" y="2629637"/>
              <a:ext cx="1511307" cy="1828223"/>
            </a:xfrm>
            <a:custGeom>
              <a:avLst/>
              <a:gdLst/>
              <a:ahLst/>
              <a:cxnLst/>
              <a:rect l="l" t="t" r="r" b="b"/>
              <a:pathLst>
                <a:path w="56329" h="68141" extrusionOk="0">
                  <a:moveTo>
                    <a:pt x="16645" y="1"/>
                  </a:moveTo>
                  <a:lnTo>
                    <a:pt x="1" y="9133"/>
                  </a:lnTo>
                  <a:cubicBezTo>
                    <a:pt x="227" y="40685"/>
                    <a:pt x="24980" y="66390"/>
                    <a:pt x="56139" y="68140"/>
                  </a:cubicBezTo>
                  <a:lnTo>
                    <a:pt x="47066" y="51603"/>
                  </a:lnTo>
                  <a:lnTo>
                    <a:pt x="56329" y="34517"/>
                  </a:lnTo>
                  <a:cubicBezTo>
                    <a:pt x="43613" y="32957"/>
                    <a:pt x="33755" y="22242"/>
                    <a:pt x="33529" y="9157"/>
                  </a:cubicBezTo>
                  <a:lnTo>
                    <a:pt x="1664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6"/>
          <p:cNvSpPr/>
          <p:nvPr/>
        </p:nvSpPr>
        <p:spPr>
          <a:xfrm>
            <a:off x="3257263" y="1548748"/>
            <a:ext cx="2628900" cy="26289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 rot="10800000">
            <a:off x="5172218" y="4083777"/>
            <a:ext cx="14400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7" name="Google Shape;77;p16"/>
          <p:cNvCxnSpPr/>
          <p:nvPr/>
        </p:nvCxnSpPr>
        <p:spPr>
          <a:xfrm rot="10800000">
            <a:off x="5562518" y="1765366"/>
            <a:ext cx="10497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" name="Google Shape;78;p16"/>
          <p:cNvCxnSpPr>
            <a:cxnSpLocks/>
          </p:cNvCxnSpPr>
          <p:nvPr/>
        </p:nvCxnSpPr>
        <p:spPr>
          <a:xfrm>
            <a:off x="2700000" y="1765365"/>
            <a:ext cx="943233" cy="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9" name="Google Shape;79;p16"/>
          <p:cNvCxnSpPr/>
          <p:nvPr/>
        </p:nvCxnSpPr>
        <p:spPr>
          <a:xfrm>
            <a:off x="2531609" y="4083777"/>
            <a:ext cx="1230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1" name="Google Shape;81;p16"/>
          <p:cNvSpPr txBox="1"/>
          <p:nvPr/>
        </p:nvSpPr>
        <p:spPr>
          <a:xfrm>
            <a:off x="103430" y="1506232"/>
            <a:ext cx="2610646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To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an e-commerce website that allows for web scraping and to extract essential product data.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105608" y="3813782"/>
            <a:ext cx="2204547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use necessary libraries and develop 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script to scrape this data and save it in a CSV file.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6678727" y="1495372"/>
            <a:ext cx="2335672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To pre-process the data and perform EDA to understand it in-depth.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678726" y="3813782"/>
            <a:ext cx="2335673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To Create and Evaluate 1 Unsupervised and 5 Supervised Classification model based on the data.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3291863" y="1583060"/>
            <a:ext cx="2560274" cy="2560274"/>
            <a:chOff x="-1318935" y="1552286"/>
            <a:chExt cx="1216918" cy="1216918"/>
          </a:xfrm>
        </p:grpSpPr>
        <p:sp>
          <p:nvSpPr>
            <p:cNvPr id="89" name="Google Shape;89;p16"/>
            <p:cNvSpPr/>
            <p:nvPr/>
          </p:nvSpPr>
          <p:spPr>
            <a:xfrm>
              <a:off x="-1276475" y="1595175"/>
              <a:ext cx="1128600" cy="1128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-1318935" y="1552286"/>
              <a:ext cx="1216918" cy="1216918"/>
            </a:xfrm>
            <a:custGeom>
              <a:avLst/>
              <a:gdLst/>
              <a:ahLst/>
              <a:cxnLst/>
              <a:rect l="l" t="t" r="r" b="b"/>
              <a:pathLst>
                <a:path w="11445" h="11445" extrusionOk="0">
                  <a:moveTo>
                    <a:pt x="5722" y="1190"/>
                  </a:moveTo>
                  <a:cubicBezTo>
                    <a:pt x="8224" y="1190"/>
                    <a:pt x="10252" y="3220"/>
                    <a:pt x="10252" y="5722"/>
                  </a:cubicBezTo>
                  <a:cubicBezTo>
                    <a:pt x="10252" y="8224"/>
                    <a:pt x="8224" y="10252"/>
                    <a:pt x="5722" y="10252"/>
                  </a:cubicBezTo>
                  <a:cubicBezTo>
                    <a:pt x="3220" y="10252"/>
                    <a:pt x="1190" y="8224"/>
                    <a:pt x="1190" y="5722"/>
                  </a:cubicBezTo>
                  <a:cubicBezTo>
                    <a:pt x="1190" y="3218"/>
                    <a:pt x="3220" y="1190"/>
                    <a:pt x="5722" y="1190"/>
                  </a:cubicBezTo>
                  <a:close/>
                  <a:moveTo>
                    <a:pt x="5722" y="0"/>
                  </a:moveTo>
                  <a:cubicBezTo>
                    <a:pt x="2561" y="0"/>
                    <a:pt x="0" y="2561"/>
                    <a:pt x="0" y="5722"/>
                  </a:cubicBezTo>
                  <a:cubicBezTo>
                    <a:pt x="0" y="8881"/>
                    <a:pt x="2561" y="11444"/>
                    <a:pt x="5722" y="11444"/>
                  </a:cubicBezTo>
                  <a:cubicBezTo>
                    <a:pt x="8883" y="11444"/>
                    <a:pt x="11444" y="8881"/>
                    <a:pt x="11444" y="5722"/>
                  </a:cubicBezTo>
                  <a:cubicBezTo>
                    <a:pt x="11444" y="2561"/>
                    <a:pt x="8883" y="0"/>
                    <a:pt x="572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-752738" y="2118481"/>
              <a:ext cx="84424" cy="84424"/>
            </a:xfrm>
            <a:custGeom>
              <a:avLst/>
              <a:gdLst/>
              <a:ahLst/>
              <a:cxnLst/>
              <a:rect l="l" t="t" r="r" b="b"/>
              <a:pathLst>
                <a:path w="794" h="794" extrusionOk="0">
                  <a:moveTo>
                    <a:pt x="397" y="1"/>
                  </a:moveTo>
                  <a:cubicBezTo>
                    <a:pt x="178" y="1"/>
                    <a:pt x="1" y="178"/>
                    <a:pt x="1" y="397"/>
                  </a:cubicBezTo>
                  <a:cubicBezTo>
                    <a:pt x="1" y="616"/>
                    <a:pt x="178" y="794"/>
                    <a:pt x="397" y="794"/>
                  </a:cubicBezTo>
                  <a:cubicBezTo>
                    <a:pt x="616" y="794"/>
                    <a:pt x="794" y="616"/>
                    <a:pt x="794" y="397"/>
                  </a:cubicBezTo>
                  <a:cubicBezTo>
                    <a:pt x="794" y="178"/>
                    <a:pt x="616" y="1"/>
                    <a:pt x="397" y="1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-723604" y="1927198"/>
              <a:ext cx="252315" cy="244447"/>
            </a:xfrm>
            <a:custGeom>
              <a:avLst/>
              <a:gdLst/>
              <a:ahLst/>
              <a:cxnLst/>
              <a:rect l="l" t="t" r="r" b="b"/>
              <a:pathLst>
                <a:path w="2373" h="2299" extrusionOk="0">
                  <a:moveTo>
                    <a:pt x="2373" y="0"/>
                  </a:moveTo>
                  <a:lnTo>
                    <a:pt x="2130" y="48"/>
                  </a:lnTo>
                  <a:lnTo>
                    <a:pt x="1" y="2052"/>
                  </a:lnTo>
                  <a:lnTo>
                    <a:pt x="240" y="2299"/>
                  </a:lnTo>
                  <a:lnTo>
                    <a:pt x="2321" y="245"/>
                  </a:lnTo>
                  <a:lnTo>
                    <a:pt x="2373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971986" y="2144106"/>
              <a:ext cx="259864" cy="36789"/>
            </a:xfrm>
            <a:custGeom>
              <a:avLst/>
              <a:gdLst/>
              <a:ahLst/>
              <a:cxnLst/>
              <a:rect l="l" t="t" r="r" b="b"/>
              <a:pathLst>
                <a:path w="2444" h="346" extrusionOk="0">
                  <a:moveTo>
                    <a:pt x="2443" y="0"/>
                  </a:moveTo>
                  <a:lnTo>
                    <a:pt x="208" y="69"/>
                  </a:lnTo>
                  <a:lnTo>
                    <a:pt x="1" y="178"/>
                  </a:lnTo>
                  <a:lnTo>
                    <a:pt x="208" y="277"/>
                  </a:lnTo>
                  <a:lnTo>
                    <a:pt x="2443" y="346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-784849" y="2095621"/>
              <a:ext cx="212442" cy="185541"/>
            </a:xfrm>
            <a:custGeom>
              <a:avLst/>
              <a:gdLst/>
              <a:ahLst/>
              <a:cxnLst/>
              <a:rect l="l" t="t" r="r" b="b"/>
              <a:pathLst>
                <a:path w="1998" h="1745" extrusionOk="0">
                  <a:moveTo>
                    <a:pt x="699" y="452"/>
                  </a:moveTo>
                  <a:cubicBezTo>
                    <a:pt x="786" y="452"/>
                    <a:pt x="857" y="523"/>
                    <a:pt x="857" y="612"/>
                  </a:cubicBezTo>
                  <a:cubicBezTo>
                    <a:pt x="857" y="699"/>
                    <a:pt x="786" y="770"/>
                    <a:pt x="699" y="770"/>
                  </a:cubicBezTo>
                  <a:cubicBezTo>
                    <a:pt x="610" y="770"/>
                    <a:pt x="539" y="699"/>
                    <a:pt x="539" y="612"/>
                  </a:cubicBezTo>
                  <a:cubicBezTo>
                    <a:pt x="539" y="523"/>
                    <a:pt x="610" y="452"/>
                    <a:pt x="699" y="452"/>
                  </a:cubicBezTo>
                  <a:close/>
                  <a:moveTo>
                    <a:pt x="114" y="0"/>
                  </a:moveTo>
                  <a:cubicBezTo>
                    <a:pt x="86" y="0"/>
                    <a:pt x="58" y="12"/>
                    <a:pt x="38" y="34"/>
                  </a:cubicBezTo>
                  <a:cubicBezTo>
                    <a:pt x="1" y="78"/>
                    <a:pt x="5" y="141"/>
                    <a:pt x="46" y="178"/>
                  </a:cubicBezTo>
                  <a:lnTo>
                    <a:pt x="417" y="504"/>
                  </a:lnTo>
                  <a:cubicBezTo>
                    <a:pt x="403" y="537"/>
                    <a:pt x="397" y="575"/>
                    <a:pt x="397" y="612"/>
                  </a:cubicBezTo>
                  <a:cubicBezTo>
                    <a:pt x="397" y="778"/>
                    <a:pt x="531" y="914"/>
                    <a:pt x="699" y="914"/>
                  </a:cubicBezTo>
                  <a:cubicBezTo>
                    <a:pt x="768" y="914"/>
                    <a:pt x="829" y="890"/>
                    <a:pt x="881" y="853"/>
                  </a:cubicBezTo>
                  <a:lnTo>
                    <a:pt x="1881" y="1729"/>
                  </a:lnTo>
                  <a:cubicBezTo>
                    <a:pt x="1895" y="1739"/>
                    <a:pt x="1909" y="1745"/>
                    <a:pt x="1924" y="1745"/>
                  </a:cubicBezTo>
                  <a:cubicBezTo>
                    <a:pt x="1942" y="1745"/>
                    <a:pt x="1960" y="1737"/>
                    <a:pt x="1974" y="1723"/>
                  </a:cubicBezTo>
                  <a:cubicBezTo>
                    <a:pt x="1997" y="1695"/>
                    <a:pt x="1994" y="1656"/>
                    <a:pt x="1968" y="1632"/>
                  </a:cubicBezTo>
                  <a:lnTo>
                    <a:pt x="966" y="754"/>
                  </a:lnTo>
                  <a:cubicBezTo>
                    <a:pt x="987" y="711"/>
                    <a:pt x="1001" y="664"/>
                    <a:pt x="1001" y="612"/>
                  </a:cubicBezTo>
                  <a:cubicBezTo>
                    <a:pt x="1001" y="445"/>
                    <a:pt x="865" y="310"/>
                    <a:pt x="699" y="310"/>
                  </a:cubicBezTo>
                  <a:cubicBezTo>
                    <a:pt x="644" y="310"/>
                    <a:pt x="595" y="324"/>
                    <a:pt x="549" y="350"/>
                  </a:cubicBezTo>
                  <a:lnTo>
                    <a:pt x="182" y="26"/>
                  </a:lnTo>
                  <a:cubicBezTo>
                    <a:pt x="162" y="9"/>
                    <a:pt x="138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-896600" y="1711459"/>
              <a:ext cx="17650" cy="42318"/>
            </a:xfrm>
            <a:custGeom>
              <a:avLst/>
              <a:gdLst/>
              <a:ahLst/>
              <a:cxnLst/>
              <a:rect l="l" t="t" r="r" b="b"/>
              <a:pathLst>
                <a:path w="166" h="398" fill="none" extrusionOk="0">
                  <a:moveTo>
                    <a:pt x="166" y="397"/>
                  </a:moveTo>
                  <a:lnTo>
                    <a:pt x="0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542102" y="2567503"/>
              <a:ext cx="17757" cy="42425"/>
            </a:xfrm>
            <a:custGeom>
              <a:avLst/>
              <a:gdLst/>
              <a:ahLst/>
              <a:cxnLst/>
              <a:rect l="l" t="t" r="r" b="b"/>
              <a:pathLst>
                <a:path w="167" h="399" fill="none" extrusionOk="0">
                  <a:moveTo>
                    <a:pt x="166" y="399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-1159762" y="1974620"/>
              <a:ext cx="42318" cy="17438"/>
            </a:xfrm>
            <a:custGeom>
              <a:avLst/>
              <a:gdLst/>
              <a:ahLst/>
              <a:cxnLst/>
              <a:rect l="l" t="t" r="r" b="b"/>
              <a:pathLst>
                <a:path w="398" h="164" fill="none" extrusionOk="0">
                  <a:moveTo>
                    <a:pt x="397" y="164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-303714" y="2329116"/>
              <a:ext cx="42425" cy="17757"/>
            </a:xfrm>
            <a:custGeom>
              <a:avLst/>
              <a:gdLst/>
              <a:ahLst/>
              <a:cxnLst/>
              <a:rect l="l" t="t" r="r" b="b"/>
              <a:pathLst>
                <a:path w="399" h="167" fill="none" extrusionOk="0">
                  <a:moveTo>
                    <a:pt x="399" y="166"/>
                  </a:moveTo>
                  <a:lnTo>
                    <a:pt x="0" y="1"/>
                  </a:lnTo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-542102" y="1711459"/>
              <a:ext cx="17757" cy="42318"/>
            </a:xfrm>
            <a:custGeom>
              <a:avLst/>
              <a:gdLst/>
              <a:ahLst/>
              <a:cxnLst/>
              <a:rect l="l" t="t" r="r" b="b"/>
              <a:pathLst>
                <a:path w="167" h="398" fill="none" extrusionOk="0">
                  <a:moveTo>
                    <a:pt x="1" y="397"/>
                  </a:moveTo>
                  <a:lnTo>
                    <a:pt x="166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-896600" y="2567503"/>
              <a:ext cx="17650" cy="42425"/>
            </a:xfrm>
            <a:custGeom>
              <a:avLst/>
              <a:gdLst/>
              <a:ahLst/>
              <a:cxnLst/>
              <a:rect l="l" t="t" r="r" b="b"/>
              <a:pathLst>
                <a:path w="166" h="399" fill="none" extrusionOk="0">
                  <a:moveTo>
                    <a:pt x="0" y="399"/>
                  </a:moveTo>
                  <a:lnTo>
                    <a:pt x="166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-303714" y="1974620"/>
              <a:ext cx="42425" cy="17438"/>
            </a:xfrm>
            <a:custGeom>
              <a:avLst/>
              <a:gdLst/>
              <a:ahLst/>
              <a:cxnLst/>
              <a:rect l="l" t="t" r="r" b="b"/>
              <a:pathLst>
                <a:path w="399" h="164" fill="none" extrusionOk="0">
                  <a:moveTo>
                    <a:pt x="0" y="164"/>
                  </a:moveTo>
                  <a:lnTo>
                    <a:pt x="399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-1159762" y="2329116"/>
              <a:ext cx="42318" cy="17757"/>
            </a:xfrm>
            <a:custGeom>
              <a:avLst/>
              <a:gdLst/>
              <a:ahLst/>
              <a:cxnLst/>
              <a:rect l="l" t="t" r="r" b="b"/>
              <a:pathLst>
                <a:path w="398" h="167" fill="none" extrusionOk="0">
                  <a:moveTo>
                    <a:pt x="1" y="166"/>
                  </a:moveTo>
                  <a:lnTo>
                    <a:pt x="397" y="1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-712227" y="1672862"/>
              <a:ext cx="106" cy="77300"/>
            </a:xfrm>
            <a:custGeom>
              <a:avLst/>
              <a:gdLst/>
              <a:ahLst/>
              <a:cxnLst/>
              <a:rect l="l" t="t" r="r" b="b"/>
              <a:pathLst>
                <a:path w="1" h="727" fill="none" extrusionOk="0">
                  <a:moveTo>
                    <a:pt x="0" y="727"/>
                  </a:moveTo>
                  <a:lnTo>
                    <a:pt x="0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-712227" y="2568673"/>
              <a:ext cx="106" cy="77406"/>
            </a:xfrm>
            <a:custGeom>
              <a:avLst/>
              <a:gdLst/>
              <a:ahLst/>
              <a:cxnLst/>
              <a:rect l="l" t="t" r="r" b="b"/>
              <a:pathLst>
                <a:path w="1" h="728" fill="none" extrusionOk="0">
                  <a:moveTo>
                    <a:pt x="0" y="727"/>
                  </a:moveTo>
                  <a:lnTo>
                    <a:pt x="0" y="1"/>
                  </a:lnTo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-1194957" y="2159417"/>
              <a:ext cx="73472" cy="106"/>
            </a:xfrm>
            <a:custGeom>
              <a:avLst/>
              <a:gdLst/>
              <a:ahLst/>
              <a:cxnLst/>
              <a:rect l="l" t="t" r="r" b="b"/>
              <a:pathLst>
                <a:path w="691" h="1" fill="none" extrusionOk="0">
                  <a:moveTo>
                    <a:pt x="691" y="0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-303182" y="2159417"/>
              <a:ext cx="77406" cy="106"/>
            </a:xfrm>
            <a:custGeom>
              <a:avLst/>
              <a:gdLst/>
              <a:ahLst/>
              <a:cxnLst/>
              <a:rect l="l" t="t" r="r" b="b"/>
              <a:pathLst>
                <a:path w="728" h="1" fill="none" extrusionOk="0">
                  <a:moveTo>
                    <a:pt x="727" y="0"/>
                  </a:move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-1054391" y="1816830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516" h="516" fill="none" extrusionOk="0">
                  <a:moveTo>
                    <a:pt x="515" y="515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-421632" y="2449586"/>
              <a:ext cx="55078" cy="54865"/>
            </a:xfrm>
            <a:custGeom>
              <a:avLst/>
              <a:gdLst/>
              <a:ahLst/>
              <a:cxnLst/>
              <a:rect l="l" t="t" r="r" b="b"/>
              <a:pathLst>
                <a:path w="518" h="516" fill="none" extrusionOk="0">
                  <a:moveTo>
                    <a:pt x="517" y="515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3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-1054391" y="2449586"/>
              <a:ext cx="54865" cy="54865"/>
            </a:xfrm>
            <a:custGeom>
              <a:avLst/>
              <a:gdLst/>
              <a:ahLst/>
              <a:cxnLst/>
              <a:rect l="l" t="t" r="r" b="b"/>
              <a:pathLst>
                <a:path w="516" h="516" fill="none" extrusionOk="0">
                  <a:moveTo>
                    <a:pt x="515" y="0"/>
                  </a:moveTo>
                  <a:lnTo>
                    <a:pt x="0" y="515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-421632" y="1816830"/>
              <a:ext cx="55078" cy="54865"/>
            </a:xfrm>
            <a:custGeom>
              <a:avLst/>
              <a:gdLst/>
              <a:ahLst/>
              <a:cxnLst/>
              <a:rect l="l" t="t" r="r" b="b"/>
              <a:pathLst>
                <a:path w="518" h="516" fill="none" extrusionOk="0">
                  <a:moveTo>
                    <a:pt x="517" y="0"/>
                  </a:moveTo>
                  <a:lnTo>
                    <a:pt x="0" y="515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111;p16"/>
          <p:cNvSpPr/>
          <p:nvPr/>
        </p:nvSpPr>
        <p:spPr>
          <a:xfrm>
            <a:off x="-1080441" y="2996535"/>
            <a:ext cx="11483" cy="16587"/>
          </a:xfrm>
          <a:custGeom>
            <a:avLst/>
            <a:gdLst/>
            <a:ahLst/>
            <a:cxnLst/>
            <a:rect l="l" t="t" r="r" b="b"/>
            <a:pathLst>
              <a:path w="108" h="156" extrusionOk="0">
                <a:moveTo>
                  <a:pt x="58" y="0"/>
                </a:moveTo>
                <a:cubicBezTo>
                  <a:pt x="40" y="0"/>
                  <a:pt x="26" y="4"/>
                  <a:pt x="16" y="12"/>
                </a:cubicBezTo>
                <a:cubicBezTo>
                  <a:pt x="7" y="18"/>
                  <a:pt x="1" y="28"/>
                  <a:pt x="1" y="40"/>
                </a:cubicBezTo>
                <a:cubicBezTo>
                  <a:pt x="1" y="47"/>
                  <a:pt x="3" y="53"/>
                  <a:pt x="7" y="57"/>
                </a:cubicBezTo>
                <a:cubicBezTo>
                  <a:pt x="8" y="63"/>
                  <a:pt x="12" y="67"/>
                  <a:pt x="18" y="71"/>
                </a:cubicBezTo>
                <a:cubicBezTo>
                  <a:pt x="24" y="75"/>
                  <a:pt x="34" y="79"/>
                  <a:pt x="48" y="85"/>
                </a:cubicBezTo>
                <a:cubicBezTo>
                  <a:pt x="64" y="91"/>
                  <a:pt x="74" y="95"/>
                  <a:pt x="78" y="99"/>
                </a:cubicBezTo>
                <a:cubicBezTo>
                  <a:pt x="83" y="103"/>
                  <a:pt x="85" y="109"/>
                  <a:pt x="85" y="115"/>
                </a:cubicBezTo>
                <a:cubicBezTo>
                  <a:pt x="85" y="122"/>
                  <a:pt x="81" y="128"/>
                  <a:pt x="76" y="132"/>
                </a:cubicBezTo>
                <a:cubicBezTo>
                  <a:pt x="70" y="136"/>
                  <a:pt x="60" y="138"/>
                  <a:pt x="48" y="138"/>
                </a:cubicBezTo>
                <a:cubicBezTo>
                  <a:pt x="42" y="138"/>
                  <a:pt x="32" y="136"/>
                  <a:pt x="24" y="134"/>
                </a:cubicBezTo>
                <a:cubicBezTo>
                  <a:pt x="16" y="132"/>
                  <a:pt x="8" y="128"/>
                  <a:pt x="3" y="126"/>
                </a:cubicBezTo>
                <a:lnTo>
                  <a:pt x="3" y="146"/>
                </a:lnTo>
                <a:cubicBezTo>
                  <a:pt x="12" y="152"/>
                  <a:pt x="28" y="156"/>
                  <a:pt x="48" y="156"/>
                </a:cubicBezTo>
                <a:cubicBezTo>
                  <a:pt x="68" y="156"/>
                  <a:pt x="81" y="152"/>
                  <a:pt x="91" y="144"/>
                </a:cubicBezTo>
                <a:cubicBezTo>
                  <a:pt x="103" y="136"/>
                  <a:pt x="107" y="126"/>
                  <a:pt x="107" y="113"/>
                </a:cubicBezTo>
                <a:cubicBezTo>
                  <a:pt x="107" y="103"/>
                  <a:pt x="105" y="95"/>
                  <a:pt x="97" y="87"/>
                </a:cubicBezTo>
                <a:cubicBezTo>
                  <a:pt x="91" y="81"/>
                  <a:pt x="80" y="75"/>
                  <a:pt x="62" y="67"/>
                </a:cubicBezTo>
                <a:cubicBezTo>
                  <a:pt x="50" y="63"/>
                  <a:pt x="40" y="59"/>
                  <a:pt x="36" y="57"/>
                </a:cubicBezTo>
                <a:cubicBezTo>
                  <a:pt x="32" y="55"/>
                  <a:pt x="28" y="51"/>
                  <a:pt x="26" y="49"/>
                </a:cubicBezTo>
                <a:cubicBezTo>
                  <a:pt x="24" y="45"/>
                  <a:pt x="22" y="43"/>
                  <a:pt x="22" y="40"/>
                </a:cubicBezTo>
                <a:cubicBezTo>
                  <a:pt x="22" y="34"/>
                  <a:pt x="26" y="28"/>
                  <a:pt x="30" y="26"/>
                </a:cubicBezTo>
                <a:cubicBezTo>
                  <a:pt x="36" y="22"/>
                  <a:pt x="44" y="20"/>
                  <a:pt x="56" y="20"/>
                </a:cubicBezTo>
                <a:cubicBezTo>
                  <a:pt x="68" y="20"/>
                  <a:pt x="81" y="24"/>
                  <a:pt x="95" y="30"/>
                </a:cubicBezTo>
                <a:lnTo>
                  <a:pt x="105" y="10"/>
                </a:lnTo>
                <a:cubicBezTo>
                  <a:pt x="89" y="4"/>
                  <a:pt x="74" y="0"/>
                  <a:pt x="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-1062791" y="2996961"/>
            <a:ext cx="13504" cy="16162"/>
          </a:xfrm>
          <a:custGeom>
            <a:avLst/>
            <a:gdLst/>
            <a:ahLst/>
            <a:cxnLst/>
            <a:rect l="l" t="t" r="r" b="b"/>
            <a:pathLst>
              <a:path w="127" h="152" extrusionOk="0">
                <a:moveTo>
                  <a:pt x="0" y="0"/>
                </a:moveTo>
                <a:lnTo>
                  <a:pt x="0" y="97"/>
                </a:lnTo>
                <a:cubicBezTo>
                  <a:pt x="0" y="116"/>
                  <a:pt x="6" y="130"/>
                  <a:pt x="14" y="138"/>
                </a:cubicBezTo>
                <a:cubicBezTo>
                  <a:pt x="24" y="148"/>
                  <a:pt x="38" y="152"/>
                  <a:pt x="56" y="152"/>
                </a:cubicBezTo>
                <a:cubicBezTo>
                  <a:pt x="65" y="152"/>
                  <a:pt x="75" y="150"/>
                  <a:pt x="83" y="146"/>
                </a:cubicBezTo>
                <a:cubicBezTo>
                  <a:pt x="93" y="142"/>
                  <a:pt x="99" y="136"/>
                  <a:pt x="103" y="128"/>
                </a:cubicBezTo>
                <a:lnTo>
                  <a:pt x="105" y="128"/>
                </a:lnTo>
                <a:lnTo>
                  <a:pt x="107" y="150"/>
                </a:lnTo>
                <a:lnTo>
                  <a:pt x="127" y="150"/>
                </a:lnTo>
                <a:lnTo>
                  <a:pt x="127" y="0"/>
                </a:lnTo>
                <a:lnTo>
                  <a:pt x="103" y="0"/>
                </a:lnTo>
                <a:lnTo>
                  <a:pt x="103" y="79"/>
                </a:lnTo>
                <a:cubicBezTo>
                  <a:pt x="103" y="97"/>
                  <a:pt x="101" y="112"/>
                  <a:pt x="93" y="120"/>
                </a:cubicBezTo>
                <a:cubicBezTo>
                  <a:pt x="85" y="128"/>
                  <a:pt x="73" y="132"/>
                  <a:pt x="60" y="132"/>
                </a:cubicBezTo>
                <a:cubicBezTo>
                  <a:pt x="48" y="132"/>
                  <a:pt x="38" y="130"/>
                  <a:pt x="32" y="124"/>
                </a:cubicBezTo>
                <a:cubicBezTo>
                  <a:pt x="26" y="118"/>
                  <a:pt x="24" y="109"/>
                  <a:pt x="24" y="97"/>
                </a:cubicBezTo>
                <a:lnTo>
                  <a:pt x="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-1041631" y="2996535"/>
            <a:ext cx="22754" cy="16374"/>
          </a:xfrm>
          <a:custGeom>
            <a:avLst/>
            <a:gdLst/>
            <a:ahLst/>
            <a:cxnLst/>
            <a:rect l="l" t="t" r="r" b="b"/>
            <a:pathLst>
              <a:path w="214" h="154" extrusionOk="0">
                <a:moveTo>
                  <a:pt x="68" y="0"/>
                </a:moveTo>
                <a:cubicBezTo>
                  <a:pt x="58" y="0"/>
                  <a:pt x="50" y="2"/>
                  <a:pt x="42" y="6"/>
                </a:cubicBezTo>
                <a:cubicBezTo>
                  <a:pt x="34" y="12"/>
                  <a:pt x="28" y="16"/>
                  <a:pt x="22" y="24"/>
                </a:cubicBezTo>
                <a:lnTo>
                  <a:pt x="18" y="4"/>
                </a:lnTo>
                <a:lnTo>
                  <a:pt x="1" y="4"/>
                </a:lnTo>
                <a:lnTo>
                  <a:pt x="1" y="154"/>
                </a:lnTo>
                <a:lnTo>
                  <a:pt x="22" y="154"/>
                </a:lnTo>
                <a:lnTo>
                  <a:pt x="22" y="75"/>
                </a:lnTo>
                <a:cubicBezTo>
                  <a:pt x="22" y="55"/>
                  <a:pt x="26" y="42"/>
                  <a:pt x="32" y="34"/>
                </a:cubicBezTo>
                <a:cubicBezTo>
                  <a:pt x="40" y="24"/>
                  <a:pt x="50" y="20"/>
                  <a:pt x="64" y="20"/>
                </a:cubicBezTo>
                <a:cubicBezTo>
                  <a:pt x="76" y="20"/>
                  <a:pt x="83" y="24"/>
                  <a:pt x="87" y="30"/>
                </a:cubicBezTo>
                <a:cubicBezTo>
                  <a:pt x="93" y="36"/>
                  <a:pt x="95" y="43"/>
                  <a:pt x="95" y="55"/>
                </a:cubicBezTo>
                <a:lnTo>
                  <a:pt x="95" y="154"/>
                </a:lnTo>
                <a:lnTo>
                  <a:pt x="119" y="154"/>
                </a:lnTo>
                <a:lnTo>
                  <a:pt x="119" y="69"/>
                </a:lnTo>
                <a:cubicBezTo>
                  <a:pt x="119" y="53"/>
                  <a:pt x="121" y="40"/>
                  <a:pt x="129" y="32"/>
                </a:cubicBezTo>
                <a:cubicBezTo>
                  <a:pt x="135" y="24"/>
                  <a:pt x="145" y="20"/>
                  <a:pt x="158" y="20"/>
                </a:cubicBezTo>
                <a:cubicBezTo>
                  <a:pt x="170" y="20"/>
                  <a:pt x="178" y="24"/>
                  <a:pt x="184" y="30"/>
                </a:cubicBezTo>
                <a:cubicBezTo>
                  <a:pt x="188" y="36"/>
                  <a:pt x="190" y="43"/>
                  <a:pt x="190" y="55"/>
                </a:cubicBezTo>
                <a:lnTo>
                  <a:pt x="190" y="154"/>
                </a:lnTo>
                <a:lnTo>
                  <a:pt x="214" y="154"/>
                </a:lnTo>
                <a:lnTo>
                  <a:pt x="214" y="55"/>
                </a:lnTo>
                <a:cubicBezTo>
                  <a:pt x="214" y="36"/>
                  <a:pt x="210" y="22"/>
                  <a:pt x="200" y="14"/>
                </a:cubicBezTo>
                <a:cubicBezTo>
                  <a:pt x="192" y="6"/>
                  <a:pt x="180" y="0"/>
                  <a:pt x="162" y="0"/>
                </a:cubicBezTo>
                <a:cubicBezTo>
                  <a:pt x="153" y="0"/>
                  <a:pt x="143" y="4"/>
                  <a:pt x="135" y="8"/>
                </a:cubicBezTo>
                <a:cubicBezTo>
                  <a:pt x="125" y="12"/>
                  <a:pt x="119" y="18"/>
                  <a:pt x="115" y="26"/>
                </a:cubicBezTo>
                <a:lnTo>
                  <a:pt x="113" y="26"/>
                </a:lnTo>
                <a:cubicBezTo>
                  <a:pt x="107" y="10"/>
                  <a:pt x="91" y="0"/>
                  <a:pt x="6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-1001971" y="2990156"/>
            <a:ext cx="14142" cy="22967"/>
          </a:xfrm>
          <a:custGeom>
            <a:avLst/>
            <a:gdLst/>
            <a:ahLst/>
            <a:cxnLst/>
            <a:rect l="l" t="t" r="r" b="b"/>
            <a:pathLst>
              <a:path w="133" h="216" extrusionOk="0">
                <a:moveTo>
                  <a:pt x="66" y="80"/>
                </a:moveTo>
                <a:cubicBezTo>
                  <a:pt x="81" y="80"/>
                  <a:pt x="91" y="84"/>
                  <a:pt x="99" y="94"/>
                </a:cubicBezTo>
                <a:cubicBezTo>
                  <a:pt x="107" y="102"/>
                  <a:pt x="109" y="117"/>
                  <a:pt x="109" y="139"/>
                </a:cubicBezTo>
                <a:lnTo>
                  <a:pt x="109" y="143"/>
                </a:lnTo>
                <a:cubicBezTo>
                  <a:pt x="109" y="163"/>
                  <a:pt x="107" y="176"/>
                  <a:pt x="99" y="184"/>
                </a:cubicBezTo>
                <a:cubicBezTo>
                  <a:pt x="93" y="192"/>
                  <a:pt x="81" y="196"/>
                  <a:pt x="66" y="196"/>
                </a:cubicBezTo>
                <a:cubicBezTo>
                  <a:pt x="52" y="196"/>
                  <a:pt x="42" y="192"/>
                  <a:pt x="34" y="182"/>
                </a:cubicBezTo>
                <a:cubicBezTo>
                  <a:pt x="28" y="173"/>
                  <a:pt x="24" y="159"/>
                  <a:pt x="24" y="139"/>
                </a:cubicBezTo>
                <a:cubicBezTo>
                  <a:pt x="24" y="119"/>
                  <a:pt x="28" y="105"/>
                  <a:pt x="34" y="96"/>
                </a:cubicBezTo>
                <a:cubicBezTo>
                  <a:pt x="42" y="86"/>
                  <a:pt x="52" y="80"/>
                  <a:pt x="66" y="80"/>
                </a:cubicBezTo>
                <a:close/>
                <a:moveTo>
                  <a:pt x="109" y="1"/>
                </a:moveTo>
                <a:lnTo>
                  <a:pt x="109" y="62"/>
                </a:lnTo>
                <a:lnTo>
                  <a:pt x="111" y="72"/>
                </a:lnTo>
                <a:lnTo>
                  <a:pt x="111" y="84"/>
                </a:lnTo>
                <a:lnTo>
                  <a:pt x="109" y="84"/>
                </a:lnTo>
                <a:cubicBezTo>
                  <a:pt x="99" y="68"/>
                  <a:pt x="83" y="60"/>
                  <a:pt x="64" y="60"/>
                </a:cubicBezTo>
                <a:cubicBezTo>
                  <a:pt x="44" y="60"/>
                  <a:pt x="28" y="68"/>
                  <a:pt x="16" y="82"/>
                </a:cubicBezTo>
                <a:cubicBezTo>
                  <a:pt x="6" y="96"/>
                  <a:pt x="1" y="113"/>
                  <a:pt x="1" y="139"/>
                </a:cubicBezTo>
                <a:cubicBezTo>
                  <a:pt x="1" y="163"/>
                  <a:pt x="6" y="182"/>
                  <a:pt x="16" y="196"/>
                </a:cubicBezTo>
                <a:cubicBezTo>
                  <a:pt x="28" y="210"/>
                  <a:pt x="44" y="216"/>
                  <a:pt x="64" y="216"/>
                </a:cubicBezTo>
                <a:cubicBezTo>
                  <a:pt x="83" y="216"/>
                  <a:pt x="99" y="208"/>
                  <a:pt x="109" y="192"/>
                </a:cubicBezTo>
                <a:lnTo>
                  <a:pt x="111" y="192"/>
                </a:lnTo>
                <a:lnTo>
                  <a:pt x="115" y="214"/>
                </a:lnTo>
                <a:lnTo>
                  <a:pt x="133" y="214"/>
                </a:lnTo>
                <a:lnTo>
                  <a:pt x="1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-981024" y="2996535"/>
            <a:ext cx="14567" cy="16587"/>
          </a:xfrm>
          <a:custGeom>
            <a:avLst/>
            <a:gdLst/>
            <a:ahLst/>
            <a:cxnLst/>
            <a:rect l="l" t="t" r="r" b="b"/>
            <a:pathLst>
              <a:path w="137" h="156" extrusionOk="0">
                <a:moveTo>
                  <a:pt x="68" y="20"/>
                </a:moveTo>
                <a:cubicBezTo>
                  <a:pt x="84" y="20"/>
                  <a:pt x="96" y="26"/>
                  <a:pt x="101" y="36"/>
                </a:cubicBezTo>
                <a:cubicBezTo>
                  <a:pt x="109" y="45"/>
                  <a:pt x="113" y="59"/>
                  <a:pt x="113" y="79"/>
                </a:cubicBezTo>
                <a:cubicBezTo>
                  <a:pt x="113" y="97"/>
                  <a:pt x="109" y="113"/>
                  <a:pt x="101" y="122"/>
                </a:cubicBezTo>
                <a:cubicBezTo>
                  <a:pt x="96" y="132"/>
                  <a:pt x="84" y="136"/>
                  <a:pt x="68" y="136"/>
                </a:cubicBezTo>
                <a:cubicBezTo>
                  <a:pt x="54" y="136"/>
                  <a:pt x="42" y="132"/>
                  <a:pt x="34" y="122"/>
                </a:cubicBezTo>
                <a:cubicBezTo>
                  <a:pt x="26" y="113"/>
                  <a:pt x="23" y="97"/>
                  <a:pt x="23" y="79"/>
                </a:cubicBezTo>
                <a:cubicBezTo>
                  <a:pt x="23" y="59"/>
                  <a:pt x="26" y="43"/>
                  <a:pt x="34" y="36"/>
                </a:cubicBezTo>
                <a:cubicBezTo>
                  <a:pt x="42" y="26"/>
                  <a:pt x="54" y="20"/>
                  <a:pt x="68" y="20"/>
                </a:cubicBezTo>
                <a:close/>
                <a:moveTo>
                  <a:pt x="70" y="0"/>
                </a:moveTo>
                <a:cubicBezTo>
                  <a:pt x="48" y="0"/>
                  <a:pt x="30" y="8"/>
                  <a:pt x="19" y="22"/>
                </a:cubicBezTo>
                <a:cubicBezTo>
                  <a:pt x="7" y="36"/>
                  <a:pt x="1" y="53"/>
                  <a:pt x="1" y="79"/>
                </a:cubicBezTo>
                <a:cubicBezTo>
                  <a:pt x="1" y="95"/>
                  <a:pt x="3" y="109"/>
                  <a:pt x="9" y="120"/>
                </a:cubicBezTo>
                <a:cubicBezTo>
                  <a:pt x="15" y="130"/>
                  <a:pt x="23" y="140"/>
                  <a:pt x="32" y="146"/>
                </a:cubicBezTo>
                <a:cubicBezTo>
                  <a:pt x="42" y="152"/>
                  <a:pt x="54" y="156"/>
                  <a:pt x="68" y="156"/>
                </a:cubicBezTo>
                <a:cubicBezTo>
                  <a:pt x="90" y="156"/>
                  <a:pt x="107" y="150"/>
                  <a:pt x="119" y="136"/>
                </a:cubicBezTo>
                <a:cubicBezTo>
                  <a:pt x="131" y="122"/>
                  <a:pt x="137" y="103"/>
                  <a:pt x="137" y="79"/>
                </a:cubicBezTo>
                <a:cubicBezTo>
                  <a:pt x="137" y="55"/>
                  <a:pt x="131" y="36"/>
                  <a:pt x="119" y="22"/>
                </a:cubicBezTo>
                <a:cubicBezTo>
                  <a:pt x="107" y="8"/>
                  <a:pt x="90" y="0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-959546" y="2990156"/>
            <a:ext cx="2339" cy="22754"/>
          </a:xfrm>
          <a:custGeom>
            <a:avLst/>
            <a:gdLst/>
            <a:ahLst/>
            <a:cxnLst/>
            <a:rect l="l" t="t" r="r" b="b"/>
            <a:pathLst>
              <a:path w="22" h="214" extrusionOk="0">
                <a:moveTo>
                  <a:pt x="0" y="1"/>
                </a:moveTo>
                <a:lnTo>
                  <a:pt x="0" y="214"/>
                </a:lnTo>
                <a:lnTo>
                  <a:pt x="22" y="214"/>
                </a:lnTo>
                <a:lnTo>
                  <a:pt x="2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-950402" y="2996535"/>
            <a:ext cx="14886" cy="16587"/>
          </a:xfrm>
          <a:custGeom>
            <a:avLst/>
            <a:gdLst/>
            <a:ahLst/>
            <a:cxnLst/>
            <a:rect l="l" t="t" r="r" b="b"/>
            <a:pathLst>
              <a:path w="140" h="156" extrusionOk="0">
                <a:moveTo>
                  <a:pt x="70" y="20"/>
                </a:moveTo>
                <a:cubicBezTo>
                  <a:pt x="84" y="20"/>
                  <a:pt x="96" y="26"/>
                  <a:pt x="104" y="36"/>
                </a:cubicBezTo>
                <a:cubicBezTo>
                  <a:pt x="111" y="45"/>
                  <a:pt x="115" y="59"/>
                  <a:pt x="115" y="79"/>
                </a:cubicBezTo>
                <a:cubicBezTo>
                  <a:pt x="115" y="97"/>
                  <a:pt x="111" y="113"/>
                  <a:pt x="104" y="122"/>
                </a:cubicBezTo>
                <a:cubicBezTo>
                  <a:pt x="96" y="132"/>
                  <a:pt x="84" y="136"/>
                  <a:pt x="70" y="136"/>
                </a:cubicBezTo>
                <a:cubicBezTo>
                  <a:pt x="54" y="136"/>
                  <a:pt x="44" y="132"/>
                  <a:pt x="36" y="122"/>
                </a:cubicBezTo>
                <a:cubicBezTo>
                  <a:pt x="29" y="113"/>
                  <a:pt x="25" y="97"/>
                  <a:pt x="25" y="79"/>
                </a:cubicBezTo>
                <a:cubicBezTo>
                  <a:pt x="25" y="59"/>
                  <a:pt x="29" y="43"/>
                  <a:pt x="36" y="36"/>
                </a:cubicBezTo>
                <a:cubicBezTo>
                  <a:pt x="44" y="26"/>
                  <a:pt x="54" y="20"/>
                  <a:pt x="70" y="20"/>
                </a:cubicBezTo>
                <a:close/>
                <a:moveTo>
                  <a:pt x="70" y="0"/>
                </a:moveTo>
                <a:cubicBezTo>
                  <a:pt x="48" y="0"/>
                  <a:pt x="32" y="8"/>
                  <a:pt x="19" y="22"/>
                </a:cubicBezTo>
                <a:cubicBezTo>
                  <a:pt x="7" y="36"/>
                  <a:pt x="1" y="53"/>
                  <a:pt x="1" y="79"/>
                </a:cubicBezTo>
                <a:cubicBezTo>
                  <a:pt x="1" y="95"/>
                  <a:pt x="5" y="109"/>
                  <a:pt x="9" y="120"/>
                </a:cubicBezTo>
                <a:cubicBezTo>
                  <a:pt x="15" y="130"/>
                  <a:pt x="23" y="140"/>
                  <a:pt x="34" y="146"/>
                </a:cubicBezTo>
                <a:cubicBezTo>
                  <a:pt x="44" y="152"/>
                  <a:pt x="56" y="156"/>
                  <a:pt x="70" y="156"/>
                </a:cubicBezTo>
                <a:cubicBezTo>
                  <a:pt x="92" y="156"/>
                  <a:pt x="107" y="150"/>
                  <a:pt x="119" y="136"/>
                </a:cubicBezTo>
                <a:cubicBezTo>
                  <a:pt x="133" y="122"/>
                  <a:pt x="139" y="103"/>
                  <a:pt x="139" y="79"/>
                </a:cubicBezTo>
                <a:cubicBezTo>
                  <a:pt x="139" y="55"/>
                  <a:pt x="133" y="36"/>
                  <a:pt x="119" y="22"/>
                </a:cubicBezTo>
                <a:cubicBezTo>
                  <a:pt x="107" y="8"/>
                  <a:pt x="92" y="0"/>
                  <a:pt x="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-928924" y="2996535"/>
            <a:ext cx="9250" cy="16374"/>
          </a:xfrm>
          <a:custGeom>
            <a:avLst/>
            <a:gdLst/>
            <a:ahLst/>
            <a:cxnLst/>
            <a:rect l="l" t="t" r="r" b="b"/>
            <a:pathLst>
              <a:path w="87" h="154" extrusionOk="0">
                <a:moveTo>
                  <a:pt x="69" y="0"/>
                </a:moveTo>
                <a:cubicBezTo>
                  <a:pt x="59" y="0"/>
                  <a:pt x="51" y="4"/>
                  <a:pt x="44" y="8"/>
                </a:cubicBezTo>
                <a:cubicBezTo>
                  <a:pt x="36" y="14"/>
                  <a:pt x="30" y="22"/>
                  <a:pt x="24" y="32"/>
                </a:cubicBezTo>
                <a:lnTo>
                  <a:pt x="22" y="32"/>
                </a:lnTo>
                <a:lnTo>
                  <a:pt x="20" y="4"/>
                </a:lnTo>
                <a:lnTo>
                  <a:pt x="0" y="4"/>
                </a:lnTo>
                <a:lnTo>
                  <a:pt x="0" y="154"/>
                </a:lnTo>
                <a:lnTo>
                  <a:pt x="24" y="154"/>
                </a:lnTo>
                <a:lnTo>
                  <a:pt x="24" y="73"/>
                </a:lnTo>
                <a:cubicBezTo>
                  <a:pt x="24" y="57"/>
                  <a:pt x="28" y="45"/>
                  <a:pt x="36" y="36"/>
                </a:cubicBezTo>
                <a:cubicBezTo>
                  <a:pt x="46" y="26"/>
                  <a:pt x="55" y="22"/>
                  <a:pt x="67" y="22"/>
                </a:cubicBezTo>
                <a:cubicBezTo>
                  <a:pt x="73" y="22"/>
                  <a:pt x="77" y="22"/>
                  <a:pt x="83" y="24"/>
                </a:cubicBezTo>
                <a:lnTo>
                  <a:pt x="87" y="2"/>
                </a:lnTo>
                <a:cubicBezTo>
                  <a:pt x="81" y="2"/>
                  <a:pt x="75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-904787" y="2996535"/>
            <a:ext cx="11377" cy="16587"/>
          </a:xfrm>
          <a:custGeom>
            <a:avLst/>
            <a:gdLst/>
            <a:ahLst/>
            <a:cxnLst/>
            <a:rect l="l" t="t" r="r" b="b"/>
            <a:pathLst>
              <a:path w="107" h="156" extrusionOk="0">
                <a:moveTo>
                  <a:pt x="55" y="0"/>
                </a:moveTo>
                <a:cubicBezTo>
                  <a:pt x="40" y="0"/>
                  <a:pt x="26" y="4"/>
                  <a:pt x="16" y="12"/>
                </a:cubicBezTo>
                <a:cubicBezTo>
                  <a:pt x="6" y="18"/>
                  <a:pt x="0" y="28"/>
                  <a:pt x="0" y="40"/>
                </a:cubicBezTo>
                <a:cubicBezTo>
                  <a:pt x="0" y="47"/>
                  <a:pt x="2" y="53"/>
                  <a:pt x="4" y="57"/>
                </a:cubicBezTo>
                <a:cubicBezTo>
                  <a:pt x="8" y="63"/>
                  <a:pt x="12" y="67"/>
                  <a:pt x="18" y="71"/>
                </a:cubicBezTo>
                <a:cubicBezTo>
                  <a:pt x="24" y="75"/>
                  <a:pt x="34" y="79"/>
                  <a:pt x="47" y="85"/>
                </a:cubicBezTo>
                <a:cubicBezTo>
                  <a:pt x="63" y="91"/>
                  <a:pt x="73" y="95"/>
                  <a:pt x="77" y="99"/>
                </a:cubicBezTo>
                <a:cubicBezTo>
                  <a:pt x="83" y="103"/>
                  <a:pt x="85" y="109"/>
                  <a:pt x="85" y="115"/>
                </a:cubicBezTo>
                <a:cubicBezTo>
                  <a:pt x="85" y="122"/>
                  <a:pt x="81" y="128"/>
                  <a:pt x="75" y="132"/>
                </a:cubicBezTo>
                <a:cubicBezTo>
                  <a:pt x="69" y="136"/>
                  <a:pt x="59" y="138"/>
                  <a:pt x="47" y="138"/>
                </a:cubicBezTo>
                <a:cubicBezTo>
                  <a:pt x="40" y="138"/>
                  <a:pt x="32" y="136"/>
                  <a:pt x="24" y="134"/>
                </a:cubicBezTo>
                <a:cubicBezTo>
                  <a:pt x="16" y="132"/>
                  <a:pt x="8" y="128"/>
                  <a:pt x="0" y="126"/>
                </a:cubicBezTo>
                <a:lnTo>
                  <a:pt x="0" y="146"/>
                </a:lnTo>
                <a:cubicBezTo>
                  <a:pt x="12" y="152"/>
                  <a:pt x="28" y="156"/>
                  <a:pt x="47" y="156"/>
                </a:cubicBezTo>
                <a:cubicBezTo>
                  <a:pt x="67" y="156"/>
                  <a:pt x="81" y="152"/>
                  <a:pt x="91" y="144"/>
                </a:cubicBezTo>
                <a:cubicBezTo>
                  <a:pt x="101" y="136"/>
                  <a:pt x="107" y="126"/>
                  <a:pt x="107" y="113"/>
                </a:cubicBezTo>
                <a:cubicBezTo>
                  <a:pt x="107" y="103"/>
                  <a:pt x="103" y="95"/>
                  <a:pt x="97" y="87"/>
                </a:cubicBezTo>
                <a:cubicBezTo>
                  <a:pt x="91" y="81"/>
                  <a:pt x="79" y="75"/>
                  <a:pt x="61" y="67"/>
                </a:cubicBezTo>
                <a:cubicBezTo>
                  <a:pt x="49" y="63"/>
                  <a:pt x="40" y="59"/>
                  <a:pt x="36" y="57"/>
                </a:cubicBezTo>
                <a:cubicBezTo>
                  <a:pt x="30" y="55"/>
                  <a:pt x="28" y="51"/>
                  <a:pt x="26" y="49"/>
                </a:cubicBezTo>
                <a:cubicBezTo>
                  <a:pt x="24" y="45"/>
                  <a:pt x="22" y="43"/>
                  <a:pt x="22" y="40"/>
                </a:cubicBezTo>
                <a:cubicBezTo>
                  <a:pt x="22" y="34"/>
                  <a:pt x="26" y="28"/>
                  <a:pt x="30" y="26"/>
                </a:cubicBezTo>
                <a:cubicBezTo>
                  <a:pt x="36" y="22"/>
                  <a:pt x="43" y="20"/>
                  <a:pt x="55" y="20"/>
                </a:cubicBezTo>
                <a:cubicBezTo>
                  <a:pt x="67" y="20"/>
                  <a:pt x="81" y="24"/>
                  <a:pt x="95" y="30"/>
                </a:cubicBezTo>
                <a:lnTo>
                  <a:pt x="103" y="10"/>
                </a:lnTo>
                <a:cubicBezTo>
                  <a:pt x="89" y="4"/>
                  <a:pt x="73" y="0"/>
                  <a:pt x="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-1067257" y="3026094"/>
            <a:ext cx="13610" cy="16268"/>
          </a:xfrm>
          <a:custGeom>
            <a:avLst/>
            <a:gdLst/>
            <a:ahLst/>
            <a:cxnLst/>
            <a:rect l="l" t="t" r="r" b="b"/>
            <a:pathLst>
              <a:path w="128" h="153" extrusionOk="0">
                <a:moveTo>
                  <a:pt x="1" y="0"/>
                </a:moveTo>
                <a:lnTo>
                  <a:pt x="1" y="99"/>
                </a:lnTo>
                <a:cubicBezTo>
                  <a:pt x="1" y="117"/>
                  <a:pt x="5" y="131"/>
                  <a:pt x="15" y="140"/>
                </a:cubicBezTo>
                <a:cubicBezTo>
                  <a:pt x="25" y="148"/>
                  <a:pt x="38" y="152"/>
                  <a:pt x="56" y="152"/>
                </a:cubicBezTo>
                <a:cubicBezTo>
                  <a:pt x="66" y="152"/>
                  <a:pt x="76" y="150"/>
                  <a:pt x="84" y="146"/>
                </a:cubicBezTo>
                <a:cubicBezTo>
                  <a:pt x="92" y="142"/>
                  <a:pt x="98" y="138"/>
                  <a:pt x="103" y="131"/>
                </a:cubicBezTo>
                <a:lnTo>
                  <a:pt x="107" y="150"/>
                </a:lnTo>
                <a:lnTo>
                  <a:pt x="127" y="150"/>
                </a:lnTo>
                <a:lnTo>
                  <a:pt x="127" y="0"/>
                </a:lnTo>
                <a:lnTo>
                  <a:pt x="103" y="0"/>
                </a:lnTo>
                <a:lnTo>
                  <a:pt x="103" y="79"/>
                </a:lnTo>
                <a:cubicBezTo>
                  <a:pt x="103" y="99"/>
                  <a:pt x="100" y="113"/>
                  <a:pt x="94" y="121"/>
                </a:cubicBezTo>
                <a:cubicBezTo>
                  <a:pt x="86" y="131"/>
                  <a:pt x="74" y="134"/>
                  <a:pt x="58" y="134"/>
                </a:cubicBezTo>
                <a:cubicBezTo>
                  <a:pt x="46" y="134"/>
                  <a:pt x="38" y="131"/>
                  <a:pt x="32" y="125"/>
                </a:cubicBezTo>
                <a:cubicBezTo>
                  <a:pt x="27" y="119"/>
                  <a:pt x="25" y="111"/>
                  <a:pt x="25" y="97"/>
                </a:cubicBezTo>
                <a:lnTo>
                  <a:pt x="2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-1046204" y="3025882"/>
            <a:ext cx="9357" cy="16268"/>
          </a:xfrm>
          <a:custGeom>
            <a:avLst/>
            <a:gdLst/>
            <a:ahLst/>
            <a:cxnLst/>
            <a:rect l="l" t="t" r="r" b="b"/>
            <a:pathLst>
              <a:path w="88" h="153" extrusionOk="0">
                <a:moveTo>
                  <a:pt x="69" y="0"/>
                </a:moveTo>
                <a:cubicBezTo>
                  <a:pt x="59" y="0"/>
                  <a:pt x="52" y="2"/>
                  <a:pt x="44" y="8"/>
                </a:cubicBezTo>
                <a:cubicBezTo>
                  <a:pt x="36" y="12"/>
                  <a:pt x="30" y="20"/>
                  <a:pt x="24" y="30"/>
                </a:cubicBezTo>
                <a:lnTo>
                  <a:pt x="22" y="30"/>
                </a:lnTo>
                <a:lnTo>
                  <a:pt x="20" y="2"/>
                </a:lnTo>
                <a:lnTo>
                  <a:pt x="0" y="2"/>
                </a:lnTo>
                <a:lnTo>
                  <a:pt x="0" y="152"/>
                </a:lnTo>
                <a:lnTo>
                  <a:pt x="24" y="152"/>
                </a:lnTo>
                <a:lnTo>
                  <a:pt x="24" y="71"/>
                </a:lnTo>
                <a:cubicBezTo>
                  <a:pt x="24" y="58"/>
                  <a:pt x="28" y="46"/>
                  <a:pt x="36" y="36"/>
                </a:cubicBezTo>
                <a:cubicBezTo>
                  <a:pt x="46" y="26"/>
                  <a:pt x="55" y="20"/>
                  <a:pt x="67" y="20"/>
                </a:cubicBezTo>
                <a:cubicBezTo>
                  <a:pt x="73" y="20"/>
                  <a:pt x="77" y="22"/>
                  <a:pt x="83" y="22"/>
                </a:cubicBezTo>
                <a:lnTo>
                  <a:pt x="87" y="2"/>
                </a:lnTo>
                <a:cubicBezTo>
                  <a:pt x="81" y="0"/>
                  <a:pt x="75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-1022280" y="3025882"/>
            <a:ext cx="12866" cy="16481"/>
          </a:xfrm>
          <a:custGeom>
            <a:avLst/>
            <a:gdLst/>
            <a:ahLst/>
            <a:cxnLst/>
            <a:rect l="l" t="t" r="r" b="b"/>
            <a:pathLst>
              <a:path w="121" h="155" extrusionOk="0">
                <a:moveTo>
                  <a:pt x="99" y="79"/>
                </a:moveTo>
                <a:lnTo>
                  <a:pt x="99" y="93"/>
                </a:lnTo>
                <a:cubicBezTo>
                  <a:pt x="99" y="107"/>
                  <a:pt x="95" y="117"/>
                  <a:pt x="87" y="125"/>
                </a:cubicBezTo>
                <a:cubicBezTo>
                  <a:pt x="79" y="133"/>
                  <a:pt x="67" y="136"/>
                  <a:pt x="53" y="136"/>
                </a:cubicBezTo>
                <a:cubicBezTo>
                  <a:pt x="44" y="136"/>
                  <a:pt x="38" y="134"/>
                  <a:pt x="32" y="131"/>
                </a:cubicBezTo>
                <a:cubicBezTo>
                  <a:pt x="28" y="125"/>
                  <a:pt x="24" y="119"/>
                  <a:pt x="24" y="111"/>
                </a:cubicBezTo>
                <a:cubicBezTo>
                  <a:pt x="24" y="101"/>
                  <a:pt x="28" y="93"/>
                  <a:pt x="36" y="87"/>
                </a:cubicBezTo>
                <a:cubicBezTo>
                  <a:pt x="46" y="83"/>
                  <a:pt x="57" y="79"/>
                  <a:pt x="75" y="79"/>
                </a:cubicBezTo>
                <a:close/>
                <a:moveTo>
                  <a:pt x="69" y="0"/>
                </a:moveTo>
                <a:cubicBezTo>
                  <a:pt x="59" y="0"/>
                  <a:pt x="51" y="0"/>
                  <a:pt x="42" y="4"/>
                </a:cubicBezTo>
                <a:cubicBezTo>
                  <a:pt x="34" y="6"/>
                  <a:pt x="26" y="8"/>
                  <a:pt x="18" y="12"/>
                </a:cubicBezTo>
                <a:lnTo>
                  <a:pt x="24" y="30"/>
                </a:lnTo>
                <a:cubicBezTo>
                  <a:pt x="40" y="22"/>
                  <a:pt x="55" y="18"/>
                  <a:pt x="67" y="18"/>
                </a:cubicBezTo>
                <a:cubicBezTo>
                  <a:pt x="79" y="18"/>
                  <a:pt x="87" y="22"/>
                  <a:pt x="91" y="28"/>
                </a:cubicBezTo>
                <a:cubicBezTo>
                  <a:pt x="97" y="32"/>
                  <a:pt x="99" y="42"/>
                  <a:pt x="99" y="54"/>
                </a:cubicBezTo>
                <a:lnTo>
                  <a:pt x="99" y="61"/>
                </a:lnTo>
                <a:lnTo>
                  <a:pt x="73" y="63"/>
                </a:lnTo>
                <a:cubicBezTo>
                  <a:pt x="26" y="65"/>
                  <a:pt x="0" y="81"/>
                  <a:pt x="0" y="111"/>
                </a:cubicBezTo>
                <a:cubicBezTo>
                  <a:pt x="0" y="125"/>
                  <a:pt x="6" y="136"/>
                  <a:pt x="14" y="144"/>
                </a:cubicBezTo>
                <a:cubicBezTo>
                  <a:pt x="22" y="150"/>
                  <a:pt x="34" y="154"/>
                  <a:pt x="49" y="154"/>
                </a:cubicBezTo>
                <a:cubicBezTo>
                  <a:pt x="59" y="154"/>
                  <a:pt x="69" y="154"/>
                  <a:pt x="77" y="150"/>
                </a:cubicBezTo>
                <a:cubicBezTo>
                  <a:pt x="83" y="146"/>
                  <a:pt x="91" y="140"/>
                  <a:pt x="99" y="131"/>
                </a:cubicBezTo>
                <a:lnTo>
                  <a:pt x="105" y="152"/>
                </a:lnTo>
                <a:lnTo>
                  <a:pt x="120" y="152"/>
                </a:lnTo>
                <a:lnTo>
                  <a:pt x="120" y="50"/>
                </a:lnTo>
                <a:cubicBezTo>
                  <a:pt x="120" y="32"/>
                  <a:pt x="117" y="20"/>
                  <a:pt x="109" y="12"/>
                </a:cubicBezTo>
                <a:cubicBezTo>
                  <a:pt x="99" y="4"/>
                  <a:pt x="87" y="0"/>
                  <a:pt x="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-1002822" y="3019396"/>
            <a:ext cx="14142" cy="22967"/>
          </a:xfrm>
          <a:custGeom>
            <a:avLst/>
            <a:gdLst/>
            <a:ahLst/>
            <a:cxnLst/>
            <a:rect l="l" t="t" r="r" b="b"/>
            <a:pathLst>
              <a:path w="133" h="216" extrusionOk="0">
                <a:moveTo>
                  <a:pt x="66" y="79"/>
                </a:moveTo>
                <a:cubicBezTo>
                  <a:pt x="82" y="79"/>
                  <a:pt x="93" y="85"/>
                  <a:pt x="99" y="93"/>
                </a:cubicBezTo>
                <a:cubicBezTo>
                  <a:pt x="107" y="103"/>
                  <a:pt x="111" y="117"/>
                  <a:pt x="111" y="138"/>
                </a:cubicBezTo>
                <a:lnTo>
                  <a:pt x="111" y="144"/>
                </a:lnTo>
                <a:cubicBezTo>
                  <a:pt x="111" y="162"/>
                  <a:pt x="107" y="176"/>
                  <a:pt x="99" y="184"/>
                </a:cubicBezTo>
                <a:cubicBezTo>
                  <a:pt x="93" y="194"/>
                  <a:pt x="82" y="197"/>
                  <a:pt x="66" y="197"/>
                </a:cubicBezTo>
                <a:cubicBezTo>
                  <a:pt x="52" y="197"/>
                  <a:pt x="42" y="192"/>
                  <a:pt x="36" y="182"/>
                </a:cubicBezTo>
                <a:cubicBezTo>
                  <a:pt x="28" y="172"/>
                  <a:pt x="24" y="158"/>
                  <a:pt x="24" y="138"/>
                </a:cubicBezTo>
                <a:cubicBezTo>
                  <a:pt x="24" y="121"/>
                  <a:pt x="28" y="105"/>
                  <a:pt x="36" y="95"/>
                </a:cubicBezTo>
                <a:cubicBezTo>
                  <a:pt x="42" y="85"/>
                  <a:pt x="52" y="79"/>
                  <a:pt x="66" y="79"/>
                </a:cubicBezTo>
                <a:close/>
                <a:moveTo>
                  <a:pt x="111" y="0"/>
                </a:moveTo>
                <a:lnTo>
                  <a:pt x="111" y="61"/>
                </a:lnTo>
                <a:lnTo>
                  <a:pt x="111" y="71"/>
                </a:lnTo>
                <a:lnTo>
                  <a:pt x="111" y="83"/>
                </a:lnTo>
                <a:lnTo>
                  <a:pt x="109" y="83"/>
                </a:lnTo>
                <a:cubicBezTo>
                  <a:pt x="99" y="67"/>
                  <a:pt x="84" y="61"/>
                  <a:pt x="64" y="61"/>
                </a:cubicBezTo>
                <a:cubicBezTo>
                  <a:pt x="44" y="61"/>
                  <a:pt x="28" y="67"/>
                  <a:pt x="18" y="81"/>
                </a:cubicBezTo>
                <a:cubicBezTo>
                  <a:pt x="7" y="95"/>
                  <a:pt x="1" y="115"/>
                  <a:pt x="1" y="138"/>
                </a:cubicBezTo>
                <a:cubicBezTo>
                  <a:pt x="1" y="164"/>
                  <a:pt x="7" y="182"/>
                  <a:pt x="18" y="195"/>
                </a:cubicBezTo>
                <a:cubicBezTo>
                  <a:pt x="28" y="209"/>
                  <a:pt x="44" y="215"/>
                  <a:pt x="64" y="215"/>
                </a:cubicBezTo>
                <a:cubicBezTo>
                  <a:pt x="84" y="215"/>
                  <a:pt x="99" y="209"/>
                  <a:pt x="111" y="194"/>
                </a:cubicBezTo>
                <a:lnTo>
                  <a:pt x="115" y="213"/>
                </a:lnTo>
                <a:lnTo>
                  <a:pt x="133" y="213"/>
                </a:lnTo>
                <a:lnTo>
                  <a:pt x="13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-981237" y="3020246"/>
            <a:ext cx="3083" cy="21903"/>
          </a:xfrm>
          <a:custGeom>
            <a:avLst/>
            <a:gdLst/>
            <a:ahLst/>
            <a:cxnLst/>
            <a:rect l="l" t="t" r="r" b="b"/>
            <a:pathLst>
              <a:path w="29" h="206" extrusionOk="0">
                <a:moveTo>
                  <a:pt x="15" y="0"/>
                </a:moveTo>
                <a:cubicBezTo>
                  <a:pt x="11" y="0"/>
                  <a:pt x="7" y="2"/>
                  <a:pt x="5" y="4"/>
                </a:cubicBezTo>
                <a:cubicBezTo>
                  <a:pt x="3" y="6"/>
                  <a:pt x="1" y="10"/>
                  <a:pt x="1" y="16"/>
                </a:cubicBezTo>
                <a:cubicBezTo>
                  <a:pt x="1" y="20"/>
                  <a:pt x="3" y="24"/>
                  <a:pt x="5" y="26"/>
                </a:cubicBezTo>
                <a:cubicBezTo>
                  <a:pt x="7" y="30"/>
                  <a:pt x="11" y="30"/>
                  <a:pt x="15" y="30"/>
                </a:cubicBezTo>
                <a:cubicBezTo>
                  <a:pt x="19" y="30"/>
                  <a:pt x="21" y="30"/>
                  <a:pt x="25" y="26"/>
                </a:cubicBezTo>
                <a:cubicBezTo>
                  <a:pt x="27" y="24"/>
                  <a:pt x="28" y="20"/>
                  <a:pt x="28" y="16"/>
                </a:cubicBezTo>
                <a:cubicBezTo>
                  <a:pt x="28" y="10"/>
                  <a:pt x="27" y="6"/>
                  <a:pt x="25" y="4"/>
                </a:cubicBezTo>
                <a:cubicBezTo>
                  <a:pt x="21" y="2"/>
                  <a:pt x="19" y="0"/>
                  <a:pt x="15" y="0"/>
                </a:cubicBezTo>
                <a:close/>
                <a:moveTo>
                  <a:pt x="3" y="55"/>
                </a:moveTo>
                <a:lnTo>
                  <a:pt x="3" y="205"/>
                </a:lnTo>
                <a:lnTo>
                  <a:pt x="25" y="205"/>
                </a:lnTo>
                <a:lnTo>
                  <a:pt x="25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-970923" y="3025882"/>
            <a:ext cx="14142" cy="23392"/>
          </a:xfrm>
          <a:custGeom>
            <a:avLst/>
            <a:gdLst/>
            <a:ahLst/>
            <a:cxnLst/>
            <a:rect l="l" t="t" r="r" b="b"/>
            <a:pathLst>
              <a:path w="133" h="220" extrusionOk="0">
                <a:moveTo>
                  <a:pt x="68" y="18"/>
                </a:moveTo>
                <a:cubicBezTo>
                  <a:pt x="81" y="18"/>
                  <a:pt x="91" y="24"/>
                  <a:pt x="99" y="34"/>
                </a:cubicBezTo>
                <a:cubicBezTo>
                  <a:pt x="105" y="44"/>
                  <a:pt x="109" y="58"/>
                  <a:pt x="109" y="77"/>
                </a:cubicBezTo>
                <a:cubicBezTo>
                  <a:pt x="109" y="95"/>
                  <a:pt x="105" y="109"/>
                  <a:pt x="99" y="121"/>
                </a:cubicBezTo>
                <a:cubicBezTo>
                  <a:pt x="91" y="131"/>
                  <a:pt x="81" y="136"/>
                  <a:pt x="68" y="136"/>
                </a:cubicBezTo>
                <a:cubicBezTo>
                  <a:pt x="54" y="136"/>
                  <a:pt x="42" y="131"/>
                  <a:pt x="34" y="123"/>
                </a:cubicBezTo>
                <a:cubicBezTo>
                  <a:pt x="28" y="113"/>
                  <a:pt x="24" y="99"/>
                  <a:pt x="24" y="77"/>
                </a:cubicBezTo>
                <a:lnTo>
                  <a:pt x="24" y="71"/>
                </a:lnTo>
                <a:cubicBezTo>
                  <a:pt x="24" y="54"/>
                  <a:pt x="28" y="40"/>
                  <a:pt x="34" y="32"/>
                </a:cubicBezTo>
                <a:cubicBezTo>
                  <a:pt x="42" y="24"/>
                  <a:pt x="52" y="18"/>
                  <a:pt x="68" y="18"/>
                </a:cubicBezTo>
                <a:close/>
                <a:moveTo>
                  <a:pt x="72" y="0"/>
                </a:moveTo>
                <a:cubicBezTo>
                  <a:pt x="62" y="0"/>
                  <a:pt x="52" y="2"/>
                  <a:pt x="44" y="4"/>
                </a:cubicBezTo>
                <a:cubicBezTo>
                  <a:pt x="36" y="8"/>
                  <a:pt x="30" y="14"/>
                  <a:pt x="24" y="22"/>
                </a:cubicBezTo>
                <a:lnTo>
                  <a:pt x="22" y="22"/>
                </a:lnTo>
                <a:lnTo>
                  <a:pt x="20" y="2"/>
                </a:lnTo>
                <a:lnTo>
                  <a:pt x="1" y="2"/>
                </a:lnTo>
                <a:lnTo>
                  <a:pt x="1" y="219"/>
                </a:lnTo>
                <a:lnTo>
                  <a:pt x="24" y="219"/>
                </a:lnTo>
                <a:lnTo>
                  <a:pt x="24" y="158"/>
                </a:lnTo>
                <a:cubicBezTo>
                  <a:pt x="24" y="150"/>
                  <a:pt x="24" y="142"/>
                  <a:pt x="22" y="133"/>
                </a:cubicBezTo>
                <a:lnTo>
                  <a:pt x="24" y="133"/>
                </a:lnTo>
                <a:cubicBezTo>
                  <a:pt x="30" y="140"/>
                  <a:pt x="36" y="146"/>
                  <a:pt x="44" y="150"/>
                </a:cubicBezTo>
                <a:cubicBezTo>
                  <a:pt x="52" y="152"/>
                  <a:pt x="62" y="154"/>
                  <a:pt x="72" y="154"/>
                </a:cubicBezTo>
                <a:cubicBezTo>
                  <a:pt x="91" y="154"/>
                  <a:pt x="105" y="148"/>
                  <a:pt x="117" y="134"/>
                </a:cubicBezTo>
                <a:cubicBezTo>
                  <a:pt x="127" y="121"/>
                  <a:pt x="133" y="101"/>
                  <a:pt x="133" y="77"/>
                </a:cubicBezTo>
                <a:cubicBezTo>
                  <a:pt x="133" y="54"/>
                  <a:pt x="127" y="34"/>
                  <a:pt x="117" y="20"/>
                </a:cubicBezTo>
                <a:cubicBezTo>
                  <a:pt x="107" y="6"/>
                  <a:pt x="91" y="0"/>
                  <a:pt x="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-950189" y="3020246"/>
            <a:ext cx="2871" cy="21903"/>
          </a:xfrm>
          <a:custGeom>
            <a:avLst/>
            <a:gdLst/>
            <a:ahLst/>
            <a:cxnLst/>
            <a:rect l="l" t="t" r="r" b="b"/>
            <a:pathLst>
              <a:path w="27" h="206" extrusionOk="0">
                <a:moveTo>
                  <a:pt x="15" y="0"/>
                </a:moveTo>
                <a:cubicBezTo>
                  <a:pt x="11" y="0"/>
                  <a:pt x="7" y="2"/>
                  <a:pt x="5" y="4"/>
                </a:cubicBezTo>
                <a:cubicBezTo>
                  <a:pt x="3" y="6"/>
                  <a:pt x="1" y="10"/>
                  <a:pt x="1" y="16"/>
                </a:cubicBezTo>
                <a:cubicBezTo>
                  <a:pt x="1" y="20"/>
                  <a:pt x="3" y="24"/>
                  <a:pt x="5" y="26"/>
                </a:cubicBezTo>
                <a:cubicBezTo>
                  <a:pt x="7" y="30"/>
                  <a:pt x="11" y="30"/>
                  <a:pt x="15" y="30"/>
                </a:cubicBezTo>
                <a:cubicBezTo>
                  <a:pt x="19" y="30"/>
                  <a:pt x="21" y="30"/>
                  <a:pt x="23" y="26"/>
                </a:cubicBezTo>
                <a:cubicBezTo>
                  <a:pt x="27" y="24"/>
                  <a:pt x="27" y="20"/>
                  <a:pt x="27" y="16"/>
                </a:cubicBezTo>
                <a:cubicBezTo>
                  <a:pt x="27" y="10"/>
                  <a:pt x="27" y="6"/>
                  <a:pt x="23" y="4"/>
                </a:cubicBezTo>
                <a:cubicBezTo>
                  <a:pt x="21" y="2"/>
                  <a:pt x="19" y="0"/>
                  <a:pt x="15" y="0"/>
                </a:cubicBezTo>
                <a:close/>
                <a:moveTo>
                  <a:pt x="3" y="55"/>
                </a:moveTo>
                <a:lnTo>
                  <a:pt x="3" y="205"/>
                </a:lnTo>
                <a:lnTo>
                  <a:pt x="25" y="205"/>
                </a:lnTo>
                <a:lnTo>
                  <a:pt x="25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-940726" y="3025882"/>
            <a:ext cx="11271" cy="16481"/>
          </a:xfrm>
          <a:custGeom>
            <a:avLst/>
            <a:gdLst/>
            <a:ahLst/>
            <a:cxnLst/>
            <a:rect l="l" t="t" r="r" b="b"/>
            <a:pathLst>
              <a:path w="106" h="155" extrusionOk="0">
                <a:moveTo>
                  <a:pt x="56" y="0"/>
                </a:moveTo>
                <a:cubicBezTo>
                  <a:pt x="38" y="0"/>
                  <a:pt x="24" y="4"/>
                  <a:pt x="14" y="10"/>
                </a:cubicBezTo>
                <a:cubicBezTo>
                  <a:pt x="5" y="18"/>
                  <a:pt x="1" y="28"/>
                  <a:pt x="1" y="40"/>
                </a:cubicBezTo>
                <a:cubicBezTo>
                  <a:pt x="1" y="46"/>
                  <a:pt x="1" y="52"/>
                  <a:pt x="5" y="58"/>
                </a:cubicBezTo>
                <a:cubicBezTo>
                  <a:pt x="7" y="61"/>
                  <a:pt x="11" y="65"/>
                  <a:pt x="16" y="69"/>
                </a:cubicBezTo>
                <a:cubicBezTo>
                  <a:pt x="22" y="73"/>
                  <a:pt x="32" y="79"/>
                  <a:pt x="46" y="83"/>
                </a:cubicBezTo>
                <a:cubicBezTo>
                  <a:pt x="62" y="89"/>
                  <a:pt x="72" y="95"/>
                  <a:pt x="76" y="99"/>
                </a:cubicBezTo>
                <a:cubicBezTo>
                  <a:pt x="82" y="103"/>
                  <a:pt x="84" y="107"/>
                  <a:pt x="84" y="113"/>
                </a:cubicBezTo>
                <a:cubicBezTo>
                  <a:pt x="84" y="121"/>
                  <a:pt x="82" y="127"/>
                  <a:pt x="74" y="131"/>
                </a:cubicBezTo>
                <a:cubicBezTo>
                  <a:pt x="68" y="134"/>
                  <a:pt x="60" y="136"/>
                  <a:pt x="48" y="136"/>
                </a:cubicBezTo>
                <a:cubicBezTo>
                  <a:pt x="40" y="136"/>
                  <a:pt x="32" y="134"/>
                  <a:pt x="22" y="133"/>
                </a:cubicBezTo>
                <a:cubicBezTo>
                  <a:pt x="14" y="131"/>
                  <a:pt x="7" y="129"/>
                  <a:pt x="1" y="125"/>
                </a:cubicBezTo>
                <a:lnTo>
                  <a:pt x="1" y="146"/>
                </a:lnTo>
                <a:cubicBezTo>
                  <a:pt x="11" y="152"/>
                  <a:pt x="26" y="154"/>
                  <a:pt x="46" y="154"/>
                </a:cubicBezTo>
                <a:cubicBezTo>
                  <a:pt x="66" y="154"/>
                  <a:pt x="80" y="150"/>
                  <a:pt x="89" y="144"/>
                </a:cubicBezTo>
                <a:cubicBezTo>
                  <a:pt x="101" y="136"/>
                  <a:pt x="105" y="125"/>
                  <a:pt x="105" y="111"/>
                </a:cubicBezTo>
                <a:cubicBezTo>
                  <a:pt x="105" y="101"/>
                  <a:pt x="103" y="93"/>
                  <a:pt x="97" y="87"/>
                </a:cubicBezTo>
                <a:cubicBezTo>
                  <a:pt x="89" y="79"/>
                  <a:pt x="78" y="73"/>
                  <a:pt x="60" y="67"/>
                </a:cubicBezTo>
                <a:cubicBezTo>
                  <a:pt x="48" y="61"/>
                  <a:pt x="38" y="60"/>
                  <a:pt x="34" y="56"/>
                </a:cubicBezTo>
                <a:cubicBezTo>
                  <a:pt x="30" y="54"/>
                  <a:pt x="26" y="52"/>
                  <a:pt x="24" y="48"/>
                </a:cubicBezTo>
                <a:cubicBezTo>
                  <a:pt x="22" y="46"/>
                  <a:pt x="20" y="42"/>
                  <a:pt x="20" y="38"/>
                </a:cubicBezTo>
                <a:cubicBezTo>
                  <a:pt x="20" y="32"/>
                  <a:pt x="24" y="28"/>
                  <a:pt x="30" y="24"/>
                </a:cubicBezTo>
                <a:cubicBezTo>
                  <a:pt x="34" y="20"/>
                  <a:pt x="44" y="18"/>
                  <a:pt x="54" y="18"/>
                </a:cubicBezTo>
                <a:cubicBezTo>
                  <a:pt x="66" y="18"/>
                  <a:pt x="80" y="22"/>
                  <a:pt x="95" y="28"/>
                </a:cubicBezTo>
                <a:lnTo>
                  <a:pt x="103" y="10"/>
                </a:lnTo>
                <a:cubicBezTo>
                  <a:pt x="87" y="2"/>
                  <a:pt x="72" y="0"/>
                  <a:pt x="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-923926" y="3025882"/>
            <a:ext cx="11696" cy="16481"/>
          </a:xfrm>
          <a:custGeom>
            <a:avLst/>
            <a:gdLst/>
            <a:ahLst/>
            <a:cxnLst/>
            <a:rect l="l" t="t" r="r" b="b"/>
            <a:pathLst>
              <a:path w="110" h="155" extrusionOk="0">
                <a:moveTo>
                  <a:pt x="72" y="0"/>
                </a:moveTo>
                <a:cubicBezTo>
                  <a:pt x="48" y="0"/>
                  <a:pt x="30" y="6"/>
                  <a:pt x="18" y="20"/>
                </a:cubicBezTo>
                <a:cubicBezTo>
                  <a:pt x="6" y="34"/>
                  <a:pt x="1" y="54"/>
                  <a:pt x="1" y="79"/>
                </a:cubicBezTo>
                <a:cubicBezTo>
                  <a:pt x="1" y="103"/>
                  <a:pt x="6" y="121"/>
                  <a:pt x="18" y="134"/>
                </a:cubicBezTo>
                <a:cubicBezTo>
                  <a:pt x="30" y="148"/>
                  <a:pt x="48" y="154"/>
                  <a:pt x="70" y="154"/>
                </a:cubicBezTo>
                <a:cubicBezTo>
                  <a:pt x="83" y="154"/>
                  <a:pt x="97" y="152"/>
                  <a:pt x="107" y="146"/>
                </a:cubicBezTo>
                <a:lnTo>
                  <a:pt x="107" y="127"/>
                </a:lnTo>
                <a:cubicBezTo>
                  <a:pt x="93" y="133"/>
                  <a:pt x="81" y="134"/>
                  <a:pt x="68" y="134"/>
                </a:cubicBezTo>
                <a:cubicBezTo>
                  <a:pt x="54" y="134"/>
                  <a:pt x="44" y="131"/>
                  <a:pt x="36" y="121"/>
                </a:cubicBezTo>
                <a:cubicBezTo>
                  <a:pt x="28" y="111"/>
                  <a:pt x="24" y="97"/>
                  <a:pt x="24" y="77"/>
                </a:cubicBezTo>
                <a:cubicBezTo>
                  <a:pt x="24" y="40"/>
                  <a:pt x="40" y="20"/>
                  <a:pt x="70" y="20"/>
                </a:cubicBezTo>
                <a:cubicBezTo>
                  <a:pt x="75" y="20"/>
                  <a:pt x="79" y="20"/>
                  <a:pt x="85" y="22"/>
                </a:cubicBezTo>
                <a:cubicBezTo>
                  <a:pt x="91" y="24"/>
                  <a:pt x="97" y="24"/>
                  <a:pt x="103" y="26"/>
                </a:cubicBezTo>
                <a:lnTo>
                  <a:pt x="109" y="8"/>
                </a:lnTo>
                <a:cubicBezTo>
                  <a:pt x="105" y="6"/>
                  <a:pt x="99" y="4"/>
                  <a:pt x="91" y="2"/>
                </a:cubicBezTo>
                <a:cubicBezTo>
                  <a:pt x="85" y="0"/>
                  <a:pt x="77" y="0"/>
                  <a:pt x="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-906276" y="3020246"/>
            <a:ext cx="2765" cy="21903"/>
          </a:xfrm>
          <a:custGeom>
            <a:avLst/>
            <a:gdLst/>
            <a:ahLst/>
            <a:cxnLst/>
            <a:rect l="l" t="t" r="r" b="b"/>
            <a:pathLst>
              <a:path w="26" h="206" extrusionOk="0">
                <a:moveTo>
                  <a:pt x="12" y="0"/>
                </a:moveTo>
                <a:cubicBezTo>
                  <a:pt x="8" y="0"/>
                  <a:pt x="6" y="2"/>
                  <a:pt x="2" y="4"/>
                </a:cubicBezTo>
                <a:cubicBezTo>
                  <a:pt x="0" y="6"/>
                  <a:pt x="0" y="10"/>
                  <a:pt x="0" y="16"/>
                </a:cubicBezTo>
                <a:cubicBezTo>
                  <a:pt x="0" y="20"/>
                  <a:pt x="0" y="24"/>
                  <a:pt x="2" y="26"/>
                </a:cubicBezTo>
                <a:cubicBezTo>
                  <a:pt x="6" y="30"/>
                  <a:pt x="8" y="30"/>
                  <a:pt x="12" y="30"/>
                </a:cubicBezTo>
                <a:cubicBezTo>
                  <a:pt x="16" y="30"/>
                  <a:pt x="20" y="30"/>
                  <a:pt x="22" y="26"/>
                </a:cubicBezTo>
                <a:cubicBezTo>
                  <a:pt x="24" y="24"/>
                  <a:pt x="26" y="20"/>
                  <a:pt x="26" y="16"/>
                </a:cubicBezTo>
                <a:cubicBezTo>
                  <a:pt x="26" y="10"/>
                  <a:pt x="24" y="6"/>
                  <a:pt x="22" y="4"/>
                </a:cubicBezTo>
                <a:cubicBezTo>
                  <a:pt x="20" y="2"/>
                  <a:pt x="16" y="0"/>
                  <a:pt x="12" y="0"/>
                </a:cubicBezTo>
                <a:close/>
                <a:moveTo>
                  <a:pt x="2" y="55"/>
                </a:moveTo>
                <a:lnTo>
                  <a:pt x="2" y="205"/>
                </a:lnTo>
                <a:lnTo>
                  <a:pt x="24" y="205"/>
                </a:lnTo>
                <a:lnTo>
                  <a:pt x="24" y="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-1080229" y="2955387"/>
            <a:ext cx="14142" cy="21691"/>
          </a:xfrm>
          <a:custGeom>
            <a:avLst/>
            <a:gdLst/>
            <a:ahLst/>
            <a:cxnLst/>
            <a:rect l="l" t="t" r="r" b="b"/>
            <a:pathLst>
              <a:path w="133" h="204" extrusionOk="0">
                <a:moveTo>
                  <a:pt x="64" y="24"/>
                </a:moveTo>
                <a:cubicBezTo>
                  <a:pt x="76" y="24"/>
                  <a:pt x="85" y="26"/>
                  <a:pt x="93" y="34"/>
                </a:cubicBezTo>
                <a:cubicBezTo>
                  <a:pt x="99" y="40"/>
                  <a:pt x="103" y="50"/>
                  <a:pt x="103" y="62"/>
                </a:cubicBezTo>
                <a:cubicBezTo>
                  <a:pt x="103" y="73"/>
                  <a:pt x="99" y="83"/>
                  <a:pt x="93" y="89"/>
                </a:cubicBezTo>
                <a:cubicBezTo>
                  <a:pt x="85" y="97"/>
                  <a:pt x="76" y="99"/>
                  <a:pt x="64" y="99"/>
                </a:cubicBezTo>
                <a:lnTo>
                  <a:pt x="28" y="99"/>
                </a:lnTo>
                <a:lnTo>
                  <a:pt x="28" y="24"/>
                </a:lnTo>
                <a:close/>
                <a:moveTo>
                  <a:pt x="1" y="0"/>
                </a:moveTo>
                <a:lnTo>
                  <a:pt x="1" y="204"/>
                </a:lnTo>
                <a:lnTo>
                  <a:pt x="28" y="204"/>
                </a:lnTo>
                <a:lnTo>
                  <a:pt x="28" y="123"/>
                </a:lnTo>
                <a:lnTo>
                  <a:pt x="64" y="123"/>
                </a:lnTo>
                <a:cubicBezTo>
                  <a:pt x="85" y="123"/>
                  <a:pt x="103" y="117"/>
                  <a:pt x="115" y="107"/>
                </a:cubicBezTo>
                <a:cubicBezTo>
                  <a:pt x="127" y="97"/>
                  <a:pt x="133" y="81"/>
                  <a:pt x="133" y="62"/>
                </a:cubicBezTo>
                <a:cubicBezTo>
                  <a:pt x="133" y="42"/>
                  <a:pt x="127" y="26"/>
                  <a:pt x="115" y="16"/>
                </a:cubicBezTo>
                <a:cubicBezTo>
                  <a:pt x="103" y="6"/>
                  <a:pt x="85" y="0"/>
                  <a:pt x="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-1060452" y="2954961"/>
            <a:ext cx="15205" cy="22541"/>
          </a:xfrm>
          <a:custGeom>
            <a:avLst/>
            <a:gdLst/>
            <a:ahLst/>
            <a:cxnLst/>
            <a:rect l="l" t="t" r="r" b="b"/>
            <a:pathLst>
              <a:path w="143" h="212" extrusionOk="0">
                <a:moveTo>
                  <a:pt x="71" y="0"/>
                </a:moveTo>
                <a:cubicBezTo>
                  <a:pt x="49" y="0"/>
                  <a:pt x="32" y="6"/>
                  <a:pt x="18" y="16"/>
                </a:cubicBezTo>
                <a:cubicBezTo>
                  <a:pt x="6" y="26"/>
                  <a:pt x="0" y="42"/>
                  <a:pt x="0" y="60"/>
                </a:cubicBezTo>
                <a:cubicBezTo>
                  <a:pt x="0" y="75"/>
                  <a:pt x="4" y="87"/>
                  <a:pt x="14" y="95"/>
                </a:cubicBezTo>
                <a:cubicBezTo>
                  <a:pt x="22" y="105"/>
                  <a:pt x="38" y="111"/>
                  <a:pt x="57" y="115"/>
                </a:cubicBezTo>
                <a:lnTo>
                  <a:pt x="75" y="119"/>
                </a:lnTo>
                <a:cubicBezTo>
                  <a:pt x="89" y="121"/>
                  <a:pt x="99" y="125"/>
                  <a:pt x="105" y="131"/>
                </a:cubicBezTo>
                <a:cubicBezTo>
                  <a:pt x="111" y="137"/>
                  <a:pt x="114" y="144"/>
                  <a:pt x="114" y="154"/>
                </a:cubicBezTo>
                <a:cubicBezTo>
                  <a:pt x="114" y="166"/>
                  <a:pt x="111" y="174"/>
                  <a:pt x="101" y="180"/>
                </a:cubicBezTo>
                <a:cubicBezTo>
                  <a:pt x="93" y="186"/>
                  <a:pt x="81" y="190"/>
                  <a:pt x="65" y="190"/>
                </a:cubicBezTo>
                <a:cubicBezTo>
                  <a:pt x="53" y="190"/>
                  <a:pt x="43" y="188"/>
                  <a:pt x="34" y="186"/>
                </a:cubicBezTo>
                <a:cubicBezTo>
                  <a:pt x="22" y="182"/>
                  <a:pt x="12" y="178"/>
                  <a:pt x="0" y="170"/>
                </a:cubicBezTo>
                <a:lnTo>
                  <a:pt x="0" y="200"/>
                </a:lnTo>
                <a:cubicBezTo>
                  <a:pt x="12" y="204"/>
                  <a:pt x="24" y="208"/>
                  <a:pt x="34" y="210"/>
                </a:cubicBezTo>
                <a:cubicBezTo>
                  <a:pt x="45" y="212"/>
                  <a:pt x="55" y="212"/>
                  <a:pt x="65" y="212"/>
                </a:cubicBezTo>
                <a:cubicBezTo>
                  <a:pt x="91" y="212"/>
                  <a:pt x="111" y="208"/>
                  <a:pt x="122" y="198"/>
                </a:cubicBezTo>
                <a:cubicBezTo>
                  <a:pt x="136" y="186"/>
                  <a:pt x="142" y="172"/>
                  <a:pt x="142" y="152"/>
                </a:cubicBezTo>
                <a:cubicBezTo>
                  <a:pt x="142" y="135"/>
                  <a:pt x="138" y="123"/>
                  <a:pt x="128" y="113"/>
                </a:cubicBezTo>
                <a:cubicBezTo>
                  <a:pt x="118" y="103"/>
                  <a:pt x="103" y="95"/>
                  <a:pt x="83" y="91"/>
                </a:cubicBezTo>
                <a:lnTo>
                  <a:pt x="65" y="89"/>
                </a:lnTo>
                <a:cubicBezTo>
                  <a:pt x="51" y="85"/>
                  <a:pt x="39" y="81"/>
                  <a:pt x="36" y="77"/>
                </a:cubicBezTo>
                <a:cubicBezTo>
                  <a:pt x="30" y="73"/>
                  <a:pt x="28" y="66"/>
                  <a:pt x="28" y="58"/>
                </a:cubicBezTo>
                <a:cubicBezTo>
                  <a:pt x="28" y="46"/>
                  <a:pt x="32" y="38"/>
                  <a:pt x="39" y="32"/>
                </a:cubicBezTo>
                <a:cubicBezTo>
                  <a:pt x="47" y="26"/>
                  <a:pt x="59" y="24"/>
                  <a:pt x="73" y="24"/>
                </a:cubicBezTo>
                <a:cubicBezTo>
                  <a:pt x="83" y="24"/>
                  <a:pt x="91" y="24"/>
                  <a:pt x="101" y="26"/>
                </a:cubicBezTo>
                <a:cubicBezTo>
                  <a:pt x="111" y="30"/>
                  <a:pt x="120" y="34"/>
                  <a:pt x="130" y="38"/>
                </a:cubicBezTo>
                <a:lnTo>
                  <a:pt x="130" y="10"/>
                </a:lnTo>
                <a:cubicBezTo>
                  <a:pt x="120" y="8"/>
                  <a:pt x="111" y="4"/>
                  <a:pt x="101" y="4"/>
                </a:cubicBezTo>
                <a:cubicBezTo>
                  <a:pt x="91" y="2"/>
                  <a:pt x="81" y="0"/>
                  <a:pt x="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-1038442" y="2955387"/>
            <a:ext cx="16693" cy="22116"/>
          </a:xfrm>
          <a:custGeom>
            <a:avLst/>
            <a:gdLst/>
            <a:ahLst/>
            <a:cxnLst/>
            <a:rect l="l" t="t" r="r" b="b"/>
            <a:pathLst>
              <a:path w="157" h="208" extrusionOk="0">
                <a:moveTo>
                  <a:pt x="0" y="0"/>
                </a:moveTo>
                <a:lnTo>
                  <a:pt x="0" y="129"/>
                </a:lnTo>
                <a:cubicBezTo>
                  <a:pt x="0" y="154"/>
                  <a:pt x="6" y="174"/>
                  <a:pt x="20" y="188"/>
                </a:cubicBezTo>
                <a:cubicBezTo>
                  <a:pt x="34" y="202"/>
                  <a:pt x="53" y="208"/>
                  <a:pt x="79" y="208"/>
                </a:cubicBezTo>
                <a:cubicBezTo>
                  <a:pt x="105" y="208"/>
                  <a:pt x="123" y="202"/>
                  <a:pt x="136" y="188"/>
                </a:cubicBezTo>
                <a:cubicBezTo>
                  <a:pt x="150" y="174"/>
                  <a:pt x="156" y="154"/>
                  <a:pt x="156" y="129"/>
                </a:cubicBezTo>
                <a:lnTo>
                  <a:pt x="156" y="0"/>
                </a:lnTo>
                <a:lnTo>
                  <a:pt x="128" y="0"/>
                </a:lnTo>
                <a:lnTo>
                  <a:pt x="128" y="125"/>
                </a:lnTo>
                <a:cubicBezTo>
                  <a:pt x="128" y="146"/>
                  <a:pt x="125" y="162"/>
                  <a:pt x="117" y="172"/>
                </a:cubicBezTo>
                <a:cubicBezTo>
                  <a:pt x="109" y="182"/>
                  <a:pt x="97" y="186"/>
                  <a:pt x="79" y="186"/>
                </a:cubicBezTo>
                <a:cubicBezTo>
                  <a:pt x="61" y="186"/>
                  <a:pt x="48" y="182"/>
                  <a:pt x="40" y="172"/>
                </a:cubicBezTo>
                <a:cubicBezTo>
                  <a:pt x="32" y="162"/>
                  <a:pt x="28" y="146"/>
                  <a:pt x="28" y="125"/>
                </a:cubicBez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-1013667" y="2955387"/>
            <a:ext cx="19990" cy="21691"/>
          </a:xfrm>
          <a:custGeom>
            <a:avLst/>
            <a:gdLst/>
            <a:ahLst/>
            <a:cxnLst/>
            <a:rect l="l" t="t" r="r" b="b"/>
            <a:pathLst>
              <a:path w="188" h="204" extrusionOk="0">
                <a:moveTo>
                  <a:pt x="0" y="0"/>
                </a:moveTo>
                <a:lnTo>
                  <a:pt x="0" y="204"/>
                </a:lnTo>
                <a:lnTo>
                  <a:pt x="28" y="204"/>
                </a:lnTo>
                <a:lnTo>
                  <a:pt x="28" y="26"/>
                </a:lnTo>
                <a:lnTo>
                  <a:pt x="79" y="166"/>
                </a:lnTo>
                <a:lnTo>
                  <a:pt x="107" y="166"/>
                </a:lnTo>
                <a:lnTo>
                  <a:pt x="160" y="26"/>
                </a:lnTo>
                <a:lnTo>
                  <a:pt x="160" y="204"/>
                </a:lnTo>
                <a:lnTo>
                  <a:pt x="187" y="204"/>
                </a:lnTo>
                <a:lnTo>
                  <a:pt x="187" y="0"/>
                </a:lnTo>
                <a:lnTo>
                  <a:pt x="146" y="0"/>
                </a:lnTo>
                <a:lnTo>
                  <a:pt x="93" y="138"/>
                </a:lnTo>
                <a:lnTo>
                  <a:pt x="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-973262" y="2955387"/>
            <a:ext cx="18182" cy="21691"/>
          </a:xfrm>
          <a:custGeom>
            <a:avLst/>
            <a:gdLst/>
            <a:ahLst/>
            <a:cxnLst/>
            <a:rect l="l" t="t" r="r" b="b"/>
            <a:pathLst>
              <a:path w="171" h="204" extrusionOk="0">
                <a:moveTo>
                  <a:pt x="60" y="24"/>
                </a:moveTo>
                <a:cubicBezTo>
                  <a:pt x="90" y="24"/>
                  <a:pt x="109" y="30"/>
                  <a:pt x="123" y="42"/>
                </a:cubicBezTo>
                <a:cubicBezTo>
                  <a:pt x="135" y="56"/>
                  <a:pt x="143" y="75"/>
                  <a:pt x="143" y="103"/>
                </a:cubicBezTo>
                <a:cubicBezTo>
                  <a:pt x="143" y="131"/>
                  <a:pt x="135" y="150"/>
                  <a:pt x="123" y="162"/>
                </a:cubicBezTo>
                <a:cubicBezTo>
                  <a:pt x="109" y="176"/>
                  <a:pt x="90" y="182"/>
                  <a:pt x="60" y="182"/>
                </a:cubicBezTo>
                <a:lnTo>
                  <a:pt x="26" y="182"/>
                </a:lnTo>
                <a:lnTo>
                  <a:pt x="26" y="24"/>
                </a:lnTo>
                <a:close/>
                <a:moveTo>
                  <a:pt x="1" y="0"/>
                </a:moveTo>
                <a:lnTo>
                  <a:pt x="1" y="204"/>
                </a:lnTo>
                <a:lnTo>
                  <a:pt x="56" y="204"/>
                </a:lnTo>
                <a:cubicBezTo>
                  <a:pt x="96" y="204"/>
                  <a:pt x="125" y="196"/>
                  <a:pt x="143" y="180"/>
                </a:cubicBezTo>
                <a:cubicBezTo>
                  <a:pt x="163" y="164"/>
                  <a:pt x="171" y="137"/>
                  <a:pt x="171" y="103"/>
                </a:cubicBezTo>
                <a:cubicBezTo>
                  <a:pt x="171" y="67"/>
                  <a:pt x="163" y="42"/>
                  <a:pt x="143" y="26"/>
                </a:cubicBezTo>
                <a:cubicBezTo>
                  <a:pt x="125" y="8"/>
                  <a:pt x="96" y="0"/>
                  <a:pt x="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-949126" y="2954961"/>
            <a:ext cx="20309" cy="22541"/>
          </a:xfrm>
          <a:custGeom>
            <a:avLst/>
            <a:gdLst/>
            <a:ahLst/>
            <a:cxnLst/>
            <a:rect l="l" t="t" r="r" b="b"/>
            <a:pathLst>
              <a:path w="191" h="212" extrusionOk="0">
                <a:moveTo>
                  <a:pt x="95" y="24"/>
                </a:moveTo>
                <a:cubicBezTo>
                  <a:pt x="115" y="24"/>
                  <a:pt x="131" y="30"/>
                  <a:pt x="143" y="46"/>
                </a:cubicBezTo>
                <a:cubicBezTo>
                  <a:pt x="155" y="60"/>
                  <a:pt x="161" y="81"/>
                  <a:pt x="161" y="107"/>
                </a:cubicBezTo>
                <a:cubicBezTo>
                  <a:pt x="161" y="133"/>
                  <a:pt x="155" y="152"/>
                  <a:pt x="143" y="168"/>
                </a:cubicBezTo>
                <a:cubicBezTo>
                  <a:pt x="131" y="182"/>
                  <a:pt x="115" y="190"/>
                  <a:pt x="95" y="190"/>
                </a:cubicBezTo>
                <a:cubicBezTo>
                  <a:pt x="76" y="190"/>
                  <a:pt x="60" y="182"/>
                  <a:pt x="48" y="168"/>
                </a:cubicBezTo>
                <a:cubicBezTo>
                  <a:pt x="36" y="152"/>
                  <a:pt x="30" y="133"/>
                  <a:pt x="30" y="107"/>
                </a:cubicBezTo>
                <a:cubicBezTo>
                  <a:pt x="30" y="81"/>
                  <a:pt x="36" y="60"/>
                  <a:pt x="48" y="46"/>
                </a:cubicBezTo>
                <a:cubicBezTo>
                  <a:pt x="60" y="30"/>
                  <a:pt x="76" y="24"/>
                  <a:pt x="95" y="24"/>
                </a:cubicBezTo>
                <a:close/>
                <a:moveTo>
                  <a:pt x="95" y="0"/>
                </a:moveTo>
                <a:cubicBezTo>
                  <a:pt x="68" y="0"/>
                  <a:pt x="44" y="10"/>
                  <a:pt x="26" y="30"/>
                </a:cubicBezTo>
                <a:cubicBezTo>
                  <a:pt x="9" y="48"/>
                  <a:pt x="1" y="75"/>
                  <a:pt x="1" y="107"/>
                </a:cubicBezTo>
                <a:cubicBezTo>
                  <a:pt x="1" y="139"/>
                  <a:pt x="9" y="164"/>
                  <a:pt x="26" y="184"/>
                </a:cubicBezTo>
                <a:cubicBezTo>
                  <a:pt x="44" y="204"/>
                  <a:pt x="68" y="212"/>
                  <a:pt x="95" y="212"/>
                </a:cubicBezTo>
                <a:cubicBezTo>
                  <a:pt x="125" y="212"/>
                  <a:pt x="147" y="204"/>
                  <a:pt x="165" y="184"/>
                </a:cubicBezTo>
                <a:cubicBezTo>
                  <a:pt x="180" y="164"/>
                  <a:pt x="190" y="139"/>
                  <a:pt x="190" y="107"/>
                </a:cubicBezTo>
                <a:cubicBezTo>
                  <a:pt x="190" y="75"/>
                  <a:pt x="180" y="48"/>
                  <a:pt x="165" y="30"/>
                </a:cubicBezTo>
                <a:cubicBezTo>
                  <a:pt x="147" y="10"/>
                  <a:pt x="125" y="0"/>
                  <a:pt x="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-921800" y="2955387"/>
            <a:ext cx="13504" cy="21691"/>
          </a:xfrm>
          <a:custGeom>
            <a:avLst/>
            <a:gdLst/>
            <a:ahLst/>
            <a:cxnLst/>
            <a:rect l="l" t="t" r="r" b="b"/>
            <a:pathLst>
              <a:path w="127" h="204" extrusionOk="0">
                <a:moveTo>
                  <a:pt x="0" y="0"/>
                </a:moveTo>
                <a:lnTo>
                  <a:pt x="0" y="204"/>
                </a:lnTo>
                <a:lnTo>
                  <a:pt x="127" y="204"/>
                </a:lnTo>
                <a:lnTo>
                  <a:pt x="127" y="182"/>
                </a:lnTo>
                <a:lnTo>
                  <a:pt x="28" y="182"/>
                </a:lnTo>
                <a:lnTo>
                  <a:pt x="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0B698-0A37-D52E-93BA-FD98542A679F}"/>
              </a:ext>
            </a:extLst>
          </p:cNvPr>
          <p:cNvSpPr txBox="1"/>
          <p:nvPr/>
        </p:nvSpPr>
        <p:spPr>
          <a:xfrm>
            <a:off x="1207881" y="1118146"/>
            <a:ext cx="2888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F630-9028-E910-77F8-D33A7F640162}"/>
              </a:ext>
            </a:extLst>
          </p:cNvPr>
          <p:cNvSpPr txBox="1"/>
          <p:nvPr/>
        </p:nvSpPr>
        <p:spPr>
          <a:xfrm>
            <a:off x="7839214" y="3417043"/>
            <a:ext cx="2888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7489E-1EE2-0586-96AB-32A31D18A46E}"/>
              </a:ext>
            </a:extLst>
          </p:cNvPr>
          <p:cNvSpPr txBox="1"/>
          <p:nvPr/>
        </p:nvSpPr>
        <p:spPr>
          <a:xfrm>
            <a:off x="7844976" y="1244506"/>
            <a:ext cx="2888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5D9B2-D3FE-CC51-4B40-FE1F6B4FB144}"/>
              </a:ext>
            </a:extLst>
          </p:cNvPr>
          <p:cNvSpPr txBox="1"/>
          <p:nvPr/>
        </p:nvSpPr>
        <p:spPr>
          <a:xfrm>
            <a:off x="1221424" y="3425050"/>
            <a:ext cx="28886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3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34"/>
          <p:cNvSpPr/>
          <p:nvPr/>
        </p:nvSpPr>
        <p:spPr>
          <a:xfrm>
            <a:off x="1874753" y="1636506"/>
            <a:ext cx="6826538" cy="651870"/>
          </a:xfrm>
          <a:custGeom>
            <a:avLst/>
            <a:gdLst/>
            <a:ahLst/>
            <a:cxnLst/>
            <a:rect l="l" t="t" r="r" b="b"/>
            <a:pathLst>
              <a:path w="258019" h="23018" extrusionOk="0">
                <a:moveTo>
                  <a:pt x="249479" y="1"/>
                </a:moveTo>
                <a:lnTo>
                  <a:pt x="1" y="1"/>
                </a:lnTo>
                <a:lnTo>
                  <a:pt x="1" y="23017"/>
                </a:lnTo>
                <a:lnTo>
                  <a:pt x="249479" y="23017"/>
                </a:lnTo>
                <a:lnTo>
                  <a:pt x="258018" y="11509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4"/>
          <p:cNvSpPr/>
          <p:nvPr/>
        </p:nvSpPr>
        <p:spPr>
          <a:xfrm>
            <a:off x="2679588" y="2285685"/>
            <a:ext cx="6026901" cy="650907"/>
          </a:xfrm>
          <a:custGeom>
            <a:avLst/>
            <a:gdLst/>
            <a:ahLst/>
            <a:cxnLst/>
            <a:rect l="l" t="t" r="r" b="b"/>
            <a:pathLst>
              <a:path w="257285" h="22984" extrusionOk="0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34"/>
          <p:cNvSpPr/>
          <p:nvPr/>
        </p:nvSpPr>
        <p:spPr>
          <a:xfrm>
            <a:off x="2796709" y="2936632"/>
            <a:ext cx="5906620" cy="651870"/>
          </a:xfrm>
          <a:custGeom>
            <a:avLst/>
            <a:gdLst/>
            <a:ahLst/>
            <a:cxnLst/>
            <a:rect l="l" t="t" r="r" b="b"/>
            <a:pathLst>
              <a:path w="257285" h="23018" extrusionOk="0">
                <a:moveTo>
                  <a:pt x="248745" y="1"/>
                </a:moveTo>
                <a:lnTo>
                  <a:pt x="1" y="1"/>
                </a:lnTo>
                <a:lnTo>
                  <a:pt x="1" y="23017"/>
                </a:lnTo>
                <a:lnTo>
                  <a:pt x="248745" y="23017"/>
                </a:lnTo>
                <a:lnTo>
                  <a:pt x="257284" y="11509"/>
                </a:ln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34"/>
          <p:cNvSpPr/>
          <p:nvPr/>
        </p:nvSpPr>
        <p:spPr>
          <a:xfrm>
            <a:off x="1824955" y="3588561"/>
            <a:ext cx="6877871" cy="650907"/>
          </a:xfrm>
          <a:custGeom>
            <a:avLst/>
            <a:gdLst/>
            <a:ahLst/>
            <a:cxnLst/>
            <a:rect l="l" t="t" r="r" b="b"/>
            <a:pathLst>
              <a:path w="257285" h="22984" extrusionOk="0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34"/>
          <p:cNvSpPr txBox="1"/>
          <p:nvPr/>
        </p:nvSpPr>
        <p:spPr>
          <a:xfrm>
            <a:off x="4607445" y="1779717"/>
            <a:ext cx="3685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our wonderful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34"/>
          <p:cNvSpPr txBox="1"/>
          <p:nvPr/>
        </p:nvSpPr>
        <p:spPr>
          <a:xfrm>
            <a:off x="4607445" y="2428415"/>
            <a:ext cx="3685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 has a poisonous atmosphere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34"/>
          <p:cNvSpPr txBox="1"/>
          <p:nvPr/>
        </p:nvSpPr>
        <p:spPr>
          <a:xfrm>
            <a:off x="4607445" y="3079843"/>
            <a:ext cx="3685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Saturn, the ringed planet in our wonderful Solar System, is composed of hydrogen and also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34"/>
          <p:cNvSpPr txBox="1"/>
          <p:nvPr/>
        </p:nvSpPr>
        <p:spPr>
          <a:xfrm>
            <a:off x="4607445" y="3731291"/>
            <a:ext cx="36858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 and also the fourth-brightest object in the sky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3" name="Google Shape;1553;p34"/>
          <p:cNvSpPr txBox="1"/>
          <p:nvPr/>
        </p:nvSpPr>
        <p:spPr>
          <a:xfrm>
            <a:off x="3316077" y="1779717"/>
            <a:ext cx="11001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4" name="Google Shape;1554;p34"/>
          <p:cNvSpPr txBox="1"/>
          <p:nvPr/>
        </p:nvSpPr>
        <p:spPr>
          <a:xfrm>
            <a:off x="3316077" y="2428415"/>
            <a:ext cx="11001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5" name="Google Shape;1555;p34"/>
          <p:cNvSpPr txBox="1"/>
          <p:nvPr/>
        </p:nvSpPr>
        <p:spPr>
          <a:xfrm>
            <a:off x="3316077" y="3079843"/>
            <a:ext cx="11001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6" name="Google Shape;1556;p34"/>
          <p:cNvSpPr txBox="1"/>
          <p:nvPr/>
        </p:nvSpPr>
        <p:spPr>
          <a:xfrm>
            <a:off x="3316077" y="3731291"/>
            <a:ext cx="11001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57" name="Google Shape;1557;p34"/>
          <p:cNvSpPr/>
          <p:nvPr/>
        </p:nvSpPr>
        <p:spPr>
          <a:xfrm rot="4675922" flipH="1">
            <a:off x="2297090" y="2106372"/>
            <a:ext cx="414910" cy="269281"/>
          </a:xfrm>
          <a:custGeom>
            <a:avLst/>
            <a:gdLst/>
            <a:ahLst/>
            <a:cxnLst/>
            <a:rect l="l" t="t" r="r" b="b"/>
            <a:pathLst>
              <a:path w="28488" h="18489" extrusionOk="0">
                <a:moveTo>
                  <a:pt x="2344" y="0"/>
                </a:moveTo>
                <a:cubicBezTo>
                  <a:pt x="2024" y="0"/>
                  <a:pt x="1699" y="37"/>
                  <a:pt x="1368" y="163"/>
                </a:cubicBezTo>
                <a:cubicBezTo>
                  <a:pt x="834" y="363"/>
                  <a:pt x="167" y="730"/>
                  <a:pt x="100" y="1297"/>
                </a:cubicBezTo>
                <a:cubicBezTo>
                  <a:pt x="0" y="1798"/>
                  <a:pt x="734" y="2765"/>
                  <a:pt x="1234" y="2798"/>
                </a:cubicBezTo>
                <a:cubicBezTo>
                  <a:pt x="1345" y="2803"/>
                  <a:pt x="1454" y="2805"/>
                  <a:pt x="1564" y="2805"/>
                </a:cubicBezTo>
                <a:cubicBezTo>
                  <a:pt x="1990" y="2805"/>
                  <a:pt x="2408" y="2775"/>
                  <a:pt x="2832" y="2775"/>
                </a:cubicBezTo>
                <a:cubicBezTo>
                  <a:pt x="3021" y="2775"/>
                  <a:pt x="3211" y="2781"/>
                  <a:pt x="3403" y="2798"/>
                </a:cubicBezTo>
                <a:cubicBezTo>
                  <a:pt x="3480" y="2803"/>
                  <a:pt x="3559" y="2805"/>
                  <a:pt x="3639" y="2805"/>
                </a:cubicBezTo>
                <a:cubicBezTo>
                  <a:pt x="3893" y="2805"/>
                  <a:pt x="4156" y="2786"/>
                  <a:pt x="4409" y="2786"/>
                </a:cubicBezTo>
                <a:cubicBezTo>
                  <a:pt x="4593" y="2786"/>
                  <a:pt x="4771" y="2796"/>
                  <a:pt x="4937" y="2832"/>
                </a:cubicBezTo>
                <a:cubicBezTo>
                  <a:pt x="5637" y="2965"/>
                  <a:pt x="6305" y="2932"/>
                  <a:pt x="7005" y="3098"/>
                </a:cubicBezTo>
                <a:cubicBezTo>
                  <a:pt x="7539" y="3232"/>
                  <a:pt x="8106" y="3299"/>
                  <a:pt x="8673" y="3465"/>
                </a:cubicBezTo>
                <a:cubicBezTo>
                  <a:pt x="9107" y="3599"/>
                  <a:pt x="9607" y="3532"/>
                  <a:pt x="9941" y="3932"/>
                </a:cubicBezTo>
                <a:cubicBezTo>
                  <a:pt x="10034" y="3905"/>
                  <a:pt x="10124" y="3893"/>
                  <a:pt x="10210" y="3893"/>
                </a:cubicBezTo>
                <a:cubicBezTo>
                  <a:pt x="10642" y="3893"/>
                  <a:pt x="10985" y="4199"/>
                  <a:pt x="11375" y="4366"/>
                </a:cubicBezTo>
                <a:cubicBezTo>
                  <a:pt x="12109" y="4633"/>
                  <a:pt x="12876" y="4933"/>
                  <a:pt x="13576" y="5333"/>
                </a:cubicBezTo>
                <a:cubicBezTo>
                  <a:pt x="14477" y="5867"/>
                  <a:pt x="15478" y="6267"/>
                  <a:pt x="16312" y="6935"/>
                </a:cubicBezTo>
                <a:cubicBezTo>
                  <a:pt x="16779" y="7301"/>
                  <a:pt x="17346" y="7602"/>
                  <a:pt x="17779" y="8002"/>
                </a:cubicBezTo>
                <a:cubicBezTo>
                  <a:pt x="18547" y="8769"/>
                  <a:pt x="19581" y="9270"/>
                  <a:pt x="20248" y="10204"/>
                </a:cubicBezTo>
                <a:cubicBezTo>
                  <a:pt x="20515" y="10570"/>
                  <a:pt x="21048" y="10804"/>
                  <a:pt x="21349" y="11238"/>
                </a:cubicBezTo>
                <a:cubicBezTo>
                  <a:pt x="21482" y="11371"/>
                  <a:pt x="21549" y="11538"/>
                  <a:pt x="21682" y="11638"/>
                </a:cubicBezTo>
                <a:cubicBezTo>
                  <a:pt x="22216" y="12105"/>
                  <a:pt x="22616" y="12739"/>
                  <a:pt x="23083" y="13272"/>
                </a:cubicBezTo>
                <a:cubicBezTo>
                  <a:pt x="23217" y="13473"/>
                  <a:pt x="23584" y="13506"/>
                  <a:pt x="23550" y="13773"/>
                </a:cubicBezTo>
                <a:cubicBezTo>
                  <a:pt x="23517" y="14073"/>
                  <a:pt x="23684" y="14140"/>
                  <a:pt x="23850" y="14240"/>
                </a:cubicBezTo>
                <a:cubicBezTo>
                  <a:pt x="23917" y="14273"/>
                  <a:pt x="24051" y="14240"/>
                  <a:pt x="24017" y="14340"/>
                </a:cubicBezTo>
                <a:cubicBezTo>
                  <a:pt x="24017" y="14407"/>
                  <a:pt x="23951" y="14507"/>
                  <a:pt x="23884" y="14540"/>
                </a:cubicBezTo>
                <a:cubicBezTo>
                  <a:pt x="23833" y="14565"/>
                  <a:pt x="23782" y="14576"/>
                  <a:pt x="23731" y="14576"/>
                </a:cubicBezTo>
                <a:cubicBezTo>
                  <a:pt x="23648" y="14576"/>
                  <a:pt x="23566" y="14548"/>
                  <a:pt x="23484" y="14507"/>
                </a:cubicBezTo>
                <a:cubicBezTo>
                  <a:pt x="22983" y="14340"/>
                  <a:pt x="22483" y="14206"/>
                  <a:pt x="21982" y="14006"/>
                </a:cubicBezTo>
                <a:cubicBezTo>
                  <a:pt x="21315" y="13773"/>
                  <a:pt x="20648" y="13573"/>
                  <a:pt x="20014" y="13206"/>
                </a:cubicBezTo>
                <a:cubicBezTo>
                  <a:pt x="19708" y="13033"/>
                  <a:pt x="19391" y="12982"/>
                  <a:pt x="19069" y="12982"/>
                </a:cubicBezTo>
                <a:cubicBezTo>
                  <a:pt x="18830" y="12982"/>
                  <a:pt x="18588" y="13010"/>
                  <a:pt x="18347" y="13039"/>
                </a:cubicBezTo>
                <a:cubicBezTo>
                  <a:pt x="18013" y="13072"/>
                  <a:pt x="18080" y="13406"/>
                  <a:pt x="17980" y="13573"/>
                </a:cubicBezTo>
                <a:cubicBezTo>
                  <a:pt x="17713" y="14073"/>
                  <a:pt x="17913" y="14473"/>
                  <a:pt x="18480" y="14673"/>
                </a:cubicBezTo>
                <a:cubicBezTo>
                  <a:pt x="18513" y="14673"/>
                  <a:pt x="18580" y="14673"/>
                  <a:pt x="18613" y="14740"/>
                </a:cubicBezTo>
                <a:cubicBezTo>
                  <a:pt x="18613" y="15107"/>
                  <a:pt x="18914" y="15074"/>
                  <a:pt x="19114" y="15140"/>
                </a:cubicBezTo>
                <a:cubicBezTo>
                  <a:pt x="19581" y="15274"/>
                  <a:pt x="20014" y="15474"/>
                  <a:pt x="20348" y="15707"/>
                </a:cubicBezTo>
                <a:cubicBezTo>
                  <a:pt x="20648" y="15908"/>
                  <a:pt x="20982" y="16074"/>
                  <a:pt x="21282" y="16174"/>
                </a:cubicBezTo>
                <a:cubicBezTo>
                  <a:pt x="22283" y="16575"/>
                  <a:pt x="23217" y="17175"/>
                  <a:pt x="24284" y="17509"/>
                </a:cubicBezTo>
                <a:cubicBezTo>
                  <a:pt x="24718" y="17676"/>
                  <a:pt x="24985" y="18076"/>
                  <a:pt x="25485" y="18076"/>
                </a:cubicBezTo>
                <a:cubicBezTo>
                  <a:pt x="25785" y="18076"/>
                  <a:pt x="25985" y="18309"/>
                  <a:pt x="26286" y="18343"/>
                </a:cubicBezTo>
                <a:cubicBezTo>
                  <a:pt x="26586" y="18376"/>
                  <a:pt x="26886" y="18443"/>
                  <a:pt x="27220" y="18476"/>
                </a:cubicBezTo>
                <a:cubicBezTo>
                  <a:pt x="27270" y="18485"/>
                  <a:pt x="27321" y="18489"/>
                  <a:pt x="27370" y="18489"/>
                </a:cubicBezTo>
                <a:cubicBezTo>
                  <a:pt x="27709" y="18489"/>
                  <a:pt x="27999" y="18292"/>
                  <a:pt x="28087" y="17942"/>
                </a:cubicBezTo>
                <a:cubicBezTo>
                  <a:pt x="28287" y="17242"/>
                  <a:pt x="28287" y="16541"/>
                  <a:pt x="28387" y="15841"/>
                </a:cubicBezTo>
                <a:cubicBezTo>
                  <a:pt x="28487" y="15074"/>
                  <a:pt x="28387" y="14273"/>
                  <a:pt x="28320" y="13473"/>
                </a:cubicBezTo>
                <a:cubicBezTo>
                  <a:pt x="28287" y="12972"/>
                  <a:pt x="28387" y="12472"/>
                  <a:pt x="28354" y="11971"/>
                </a:cubicBezTo>
                <a:cubicBezTo>
                  <a:pt x="28320" y="11538"/>
                  <a:pt x="28254" y="11071"/>
                  <a:pt x="28287" y="10604"/>
                </a:cubicBezTo>
                <a:cubicBezTo>
                  <a:pt x="28320" y="10270"/>
                  <a:pt x="28187" y="9970"/>
                  <a:pt x="28154" y="9670"/>
                </a:cubicBezTo>
                <a:cubicBezTo>
                  <a:pt x="28087" y="9003"/>
                  <a:pt x="28087" y="8336"/>
                  <a:pt x="27586" y="7768"/>
                </a:cubicBezTo>
                <a:cubicBezTo>
                  <a:pt x="27493" y="7663"/>
                  <a:pt x="27386" y="7640"/>
                  <a:pt x="27282" y="7640"/>
                </a:cubicBezTo>
                <a:cubicBezTo>
                  <a:pt x="27202" y="7640"/>
                  <a:pt x="27123" y="7653"/>
                  <a:pt x="27051" y="7653"/>
                </a:cubicBezTo>
                <a:cubicBezTo>
                  <a:pt x="26953" y="7653"/>
                  <a:pt x="26869" y="7627"/>
                  <a:pt x="26819" y="7502"/>
                </a:cubicBezTo>
                <a:cubicBezTo>
                  <a:pt x="26786" y="7602"/>
                  <a:pt x="26703" y="7610"/>
                  <a:pt x="26627" y="7610"/>
                </a:cubicBezTo>
                <a:cubicBezTo>
                  <a:pt x="26612" y="7610"/>
                  <a:pt x="26598" y="7610"/>
                  <a:pt x="26584" y="7610"/>
                </a:cubicBezTo>
                <a:cubicBezTo>
                  <a:pt x="26528" y="7610"/>
                  <a:pt x="26486" y="7615"/>
                  <a:pt x="26486" y="7668"/>
                </a:cubicBezTo>
                <a:cubicBezTo>
                  <a:pt x="26519" y="8069"/>
                  <a:pt x="26119" y="8369"/>
                  <a:pt x="26152" y="8836"/>
                </a:cubicBezTo>
                <a:cubicBezTo>
                  <a:pt x="26219" y="9570"/>
                  <a:pt x="26052" y="10337"/>
                  <a:pt x="26019" y="11071"/>
                </a:cubicBezTo>
                <a:cubicBezTo>
                  <a:pt x="25952" y="11805"/>
                  <a:pt x="25952" y="12539"/>
                  <a:pt x="25852" y="13272"/>
                </a:cubicBezTo>
                <a:cubicBezTo>
                  <a:pt x="25852" y="13372"/>
                  <a:pt x="25985" y="13506"/>
                  <a:pt x="25852" y="13573"/>
                </a:cubicBezTo>
                <a:cubicBezTo>
                  <a:pt x="25828" y="13582"/>
                  <a:pt x="25807" y="13586"/>
                  <a:pt x="25788" y="13586"/>
                </a:cubicBezTo>
                <a:cubicBezTo>
                  <a:pt x="25674" y="13586"/>
                  <a:pt x="25633" y="13439"/>
                  <a:pt x="25518" y="13439"/>
                </a:cubicBezTo>
                <a:cubicBezTo>
                  <a:pt x="25452" y="13406"/>
                  <a:pt x="25385" y="13306"/>
                  <a:pt x="25385" y="13206"/>
                </a:cubicBezTo>
                <a:cubicBezTo>
                  <a:pt x="25352" y="12572"/>
                  <a:pt x="24684" y="12338"/>
                  <a:pt x="24451" y="11838"/>
                </a:cubicBezTo>
                <a:cubicBezTo>
                  <a:pt x="24351" y="11705"/>
                  <a:pt x="24251" y="11404"/>
                  <a:pt x="24151" y="11371"/>
                </a:cubicBezTo>
                <a:cubicBezTo>
                  <a:pt x="23717" y="11238"/>
                  <a:pt x="23750" y="10704"/>
                  <a:pt x="23283" y="10504"/>
                </a:cubicBezTo>
                <a:cubicBezTo>
                  <a:pt x="22916" y="10370"/>
                  <a:pt x="22883" y="9770"/>
                  <a:pt x="22449" y="9570"/>
                </a:cubicBezTo>
                <a:cubicBezTo>
                  <a:pt x="22449" y="9536"/>
                  <a:pt x="22449" y="9470"/>
                  <a:pt x="22416" y="9436"/>
                </a:cubicBezTo>
                <a:cubicBezTo>
                  <a:pt x="22183" y="8969"/>
                  <a:pt x="21716" y="8736"/>
                  <a:pt x="21449" y="8302"/>
                </a:cubicBezTo>
                <a:cubicBezTo>
                  <a:pt x="21215" y="7935"/>
                  <a:pt x="20715" y="7668"/>
                  <a:pt x="20348" y="7368"/>
                </a:cubicBezTo>
                <a:cubicBezTo>
                  <a:pt x="19981" y="7068"/>
                  <a:pt x="19681" y="6734"/>
                  <a:pt x="19247" y="6468"/>
                </a:cubicBezTo>
                <a:cubicBezTo>
                  <a:pt x="18780" y="6167"/>
                  <a:pt x="18447" y="5700"/>
                  <a:pt x="17913" y="5467"/>
                </a:cubicBezTo>
                <a:cubicBezTo>
                  <a:pt x="17446" y="5233"/>
                  <a:pt x="17046" y="4933"/>
                  <a:pt x="16645" y="4600"/>
                </a:cubicBezTo>
                <a:cubicBezTo>
                  <a:pt x="16312" y="4333"/>
                  <a:pt x="15845" y="4099"/>
                  <a:pt x="15411" y="3966"/>
                </a:cubicBezTo>
                <a:cubicBezTo>
                  <a:pt x="15070" y="3873"/>
                  <a:pt x="14816" y="3492"/>
                  <a:pt x="14540" y="3492"/>
                </a:cubicBezTo>
                <a:cubicBezTo>
                  <a:pt x="14519" y="3492"/>
                  <a:pt x="14498" y="3494"/>
                  <a:pt x="14477" y="3499"/>
                </a:cubicBezTo>
                <a:cubicBezTo>
                  <a:pt x="14392" y="3523"/>
                  <a:pt x="14326" y="3534"/>
                  <a:pt x="14274" y="3534"/>
                </a:cubicBezTo>
                <a:cubicBezTo>
                  <a:pt x="14040" y="3534"/>
                  <a:pt x="14092" y="3311"/>
                  <a:pt x="14010" y="3065"/>
                </a:cubicBezTo>
                <a:cubicBezTo>
                  <a:pt x="13970" y="3266"/>
                  <a:pt x="13905" y="3334"/>
                  <a:pt x="13824" y="3334"/>
                </a:cubicBezTo>
                <a:cubicBezTo>
                  <a:pt x="13770" y="3334"/>
                  <a:pt x="13709" y="3305"/>
                  <a:pt x="13643" y="3265"/>
                </a:cubicBezTo>
                <a:cubicBezTo>
                  <a:pt x="13310" y="2965"/>
                  <a:pt x="12976" y="2732"/>
                  <a:pt x="12509" y="2665"/>
                </a:cubicBezTo>
                <a:cubicBezTo>
                  <a:pt x="12276" y="2631"/>
                  <a:pt x="11975" y="2598"/>
                  <a:pt x="11842" y="2465"/>
                </a:cubicBezTo>
                <a:cubicBezTo>
                  <a:pt x="11475" y="2064"/>
                  <a:pt x="11008" y="1964"/>
                  <a:pt x="10508" y="1898"/>
                </a:cubicBezTo>
                <a:cubicBezTo>
                  <a:pt x="10330" y="1868"/>
                  <a:pt x="10257" y="1653"/>
                  <a:pt x="10079" y="1653"/>
                </a:cubicBezTo>
                <a:cubicBezTo>
                  <a:pt x="10057" y="1653"/>
                  <a:pt x="10033" y="1657"/>
                  <a:pt x="10007" y="1664"/>
                </a:cubicBezTo>
                <a:cubicBezTo>
                  <a:pt x="9970" y="1673"/>
                  <a:pt x="9934" y="1678"/>
                  <a:pt x="9899" y="1678"/>
                </a:cubicBezTo>
                <a:cubicBezTo>
                  <a:pt x="9684" y="1678"/>
                  <a:pt x="9508" y="1521"/>
                  <a:pt x="9307" y="1464"/>
                </a:cubicBezTo>
                <a:cubicBezTo>
                  <a:pt x="9073" y="1364"/>
                  <a:pt x="8873" y="1264"/>
                  <a:pt x="8640" y="1264"/>
                </a:cubicBezTo>
                <a:cubicBezTo>
                  <a:pt x="8239" y="1264"/>
                  <a:pt x="7839" y="1097"/>
                  <a:pt x="7505" y="964"/>
                </a:cubicBezTo>
                <a:cubicBezTo>
                  <a:pt x="7340" y="893"/>
                  <a:pt x="7209" y="822"/>
                  <a:pt x="7063" y="822"/>
                </a:cubicBezTo>
                <a:cubicBezTo>
                  <a:pt x="7003" y="822"/>
                  <a:pt x="6940" y="834"/>
                  <a:pt x="6872" y="864"/>
                </a:cubicBezTo>
                <a:cubicBezTo>
                  <a:pt x="6842" y="873"/>
                  <a:pt x="6810" y="877"/>
                  <a:pt x="6777" y="877"/>
                </a:cubicBezTo>
                <a:cubicBezTo>
                  <a:pt x="6696" y="877"/>
                  <a:pt x="6609" y="854"/>
                  <a:pt x="6538" y="830"/>
                </a:cubicBezTo>
                <a:cubicBezTo>
                  <a:pt x="6305" y="763"/>
                  <a:pt x="6104" y="663"/>
                  <a:pt x="5904" y="630"/>
                </a:cubicBezTo>
                <a:cubicBezTo>
                  <a:pt x="5633" y="549"/>
                  <a:pt x="5362" y="445"/>
                  <a:pt x="5055" y="445"/>
                </a:cubicBezTo>
                <a:cubicBezTo>
                  <a:pt x="4984" y="445"/>
                  <a:pt x="4912" y="451"/>
                  <a:pt x="4837" y="463"/>
                </a:cubicBezTo>
                <a:cubicBezTo>
                  <a:pt x="4799" y="463"/>
                  <a:pt x="4747" y="466"/>
                  <a:pt x="4690" y="466"/>
                </a:cubicBezTo>
                <a:cubicBezTo>
                  <a:pt x="4548" y="466"/>
                  <a:pt x="4375" y="449"/>
                  <a:pt x="4303" y="330"/>
                </a:cubicBezTo>
                <a:cubicBezTo>
                  <a:pt x="4154" y="96"/>
                  <a:pt x="3937" y="65"/>
                  <a:pt x="3730" y="65"/>
                </a:cubicBezTo>
                <a:cubicBezTo>
                  <a:pt x="3658" y="65"/>
                  <a:pt x="3587" y="69"/>
                  <a:pt x="3520" y="69"/>
                </a:cubicBezTo>
                <a:cubicBezTo>
                  <a:pt x="3479" y="69"/>
                  <a:pt x="3439" y="68"/>
                  <a:pt x="3403" y="63"/>
                </a:cubicBezTo>
                <a:cubicBezTo>
                  <a:pt x="3051" y="45"/>
                  <a:pt x="270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34"/>
          <p:cNvSpPr/>
          <p:nvPr/>
        </p:nvSpPr>
        <p:spPr>
          <a:xfrm rot="6714879">
            <a:off x="2269838" y="3470955"/>
            <a:ext cx="414850" cy="269242"/>
          </a:xfrm>
          <a:custGeom>
            <a:avLst/>
            <a:gdLst/>
            <a:ahLst/>
            <a:cxnLst/>
            <a:rect l="l" t="t" r="r" b="b"/>
            <a:pathLst>
              <a:path w="28488" h="18489" extrusionOk="0">
                <a:moveTo>
                  <a:pt x="2344" y="0"/>
                </a:moveTo>
                <a:cubicBezTo>
                  <a:pt x="2024" y="0"/>
                  <a:pt x="1699" y="37"/>
                  <a:pt x="1368" y="163"/>
                </a:cubicBezTo>
                <a:cubicBezTo>
                  <a:pt x="834" y="363"/>
                  <a:pt x="167" y="730"/>
                  <a:pt x="100" y="1297"/>
                </a:cubicBezTo>
                <a:cubicBezTo>
                  <a:pt x="0" y="1798"/>
                  <a:pt x="734" y="2765"/>
                  <a:pt x="1234" y="2798"/>
                </a:cubicBezTo>
                <a:cubicBezTo>
                  <a:pt x="1345" y="2803"/>
                  <a:pt x="1454" y="2805"/>
                  <a:pt x="1564" y="2805"/>
                </a:cubicBezTo>
                <a:cubicBezTo>
                  <a:pt x="1990" y="2805"/>
                  <a:pt x="2408" y="2775"/>
                  <a:pt x="2832" y="2775"/>
                </a:cubicBezTo>
                <a:cubicBezTo>
                  <a:pt x="3021" y="2775"/>
                  <a:pt x="3211" y="2781"/>
                  <a:pt x="3403" y="2798"/>
                </a:cubicBezTo>
                <a:cubicBezTo>
                  <a:pt x="3480" y="2803"/>
                  <a:pt x="3559" y="2805"/>
                  <a:pt x="3639" y="2805"/>
                </a:cubicBezTo>
                <a:cubicBezTo>
                  <a:pt x="3893" y="2805"/>
                  <a:pt x="4156" y="2786"/>
                  <a:pt x="4409" y="2786"/>
                </a:cubicBezTo>
                <a:cubicBezTo>
                  <a:pt x="4593" y="2786"/>
                  <a:pt x="4771" y="2796"/>
                  <a:pt x="4937" y="2832"/>
                </a:cubicBezTo>
                <a:cubicBezTo>
                  <a:pt x="5637" y="2965"/>
                  <a:pt x="6305" y="2932"/>
                  <a:pt x="7005" y="3098"/>
                </a:cubicBezTo>
                <a:cubicBezTo>
                  <a:pt x="7539" y="3232"/>
                  <a:pt x="8106" y="3299"/>
                  <a:pt x="8673" y="3465"/>
                </a:cubicBezTo>
                <a:cubicBezTo>
                  <a:pt x="9107" y="3599"/>
                  <a:pt x="9607" y="3532"/>
                  <a:pt x="9941" y="3932"/>
                </a:cubicBezTo>
                <a:cubicBezTo>
                  <a:pt x="10034" y="3905"/>
                  <a:pt x="10124" y="3893"/>
                  <a:pt x="10210" y="3893"/>
                </a:cubicBezTo>
                <a:cubicBezTo>
                  <a:pt x="10642" y="3893"/>
                  <a:pt x="10985" y="4199"/>
                  <a:pt x="11375" y="4366"/>
                </a:cubicBezTo>
                <a:cubicBezTo>
                  <a:pt x="12109" y="4633"/>
                  <a:pt x="12876" y="4933"/>
                  <a:pt x="13576" y="5333"/>
                </a:cubicBezTo>
                <a:cubicBezTo>
                  <a:pt x="14477" y="5867"/>
                  <a:pt x="15478" y="6267"/>
                  <a:pt x="16312" y="6935"/>
                </a:cubicBezTo>
                <a:cubicBezTo>
                  <a:pt x="16779" y="7301"/>
                  <a:pt x="17346" y="7602"/>
                  <a:pt x="17779" y="8002"/>
                </a:cubicBezTo>
                <a:cubicBezTo>
                  <a:pt x="18547" y="8769"/>
                  <a:pt x="19581" y="9270"/>
                  <a:pt x="20248" y="10204"/>
                </a:cubicBezTo>
                <a:cubicBezTo>
                  <a:pt x="20515" y="10570"/>
                  <a:pt x="21048" y="10804"/>
                  <a:pt x="21349" y="11238"/>
                </a:cubicBezTo>
                <a:cubicBezTo>
                  <a:pt x="21482" y="11371"/>
                  <a:pt x="21549" y="11538"/>
                  <a:pt x="21682" y="11638"/>
                </a:cubicBezTo>
                <a:cubicBezTo>
                  <a:pt x="22216" y="12105"/>
                  <a:pt x="22616" y="12739"/>
                  <a:pt x="23083" y="13272"/>
                </a:cubicBezTo>
                <a:cubicBezTo>
                  <a:pt x="23217" y="13473"/>
                  <a:pt x="23584" y="13506"/>
                  <a:pt x="23550" y="13773"/>
                </a:cubicBezTo>
                <a:cubicBezTo>
                  <a:pt x="23517" y="14073"/>
                  <a:pt x="23684" y="14140"/>
                  <a:pt x="23850" y="14240"/>
                </a:cubicBezTo>
                <a:cubicBezTo>
                  <a:pt x="23917" y="14273"/>
                  <a:pt x="24051" y="14240"/>
                  <a:pt x="24017" y="14340"/>
                </a:cubicBezTo>
                <a:cubicBezTo>
                  <a:pt x="24017" y="14407"/>
                  <a:pt x="23951" y="14507"/>
                  <a:pt x="23884" y="14540"/>
                </a:cubicBezTo>
                <a:cubicBezTo>
                  <a:pt x="23833" y="14565"/>
                  <a:pt x="23782" y="14576"/>
                  <a:pt x="23731" y="14576"/>
                </a:cubicBezTo>
                <a:cubicBezTo>
                  <a:pt x="23648" y="14576"/>
                  <a:pt x="23566" y="14548"/>
                  <a:pt x="23484" y="14507"/>
                </a:cubicBezTo>
                <a:cubicBezTo>
                  <a:pt x="22983" y="14340"/>
                  <a:pt x="22483" y="14206"/>
                  <a:pt x="21982" y="14006"/>
                </a:cubicBezTo>
                <a:cubicBezTo>
                  <a:pt x="21315" y="13773"/>
                  <a:pt x="20648" y="13573"/>
                  <a:pt x="20014" y="13206"/>
                </a:cubicBezTo>
                <a:cubicBezTo>
                  <a:pt x="19708" y="13033"/>
                  <a:pt x="19391" y="12982"/>
                  <a:pt x="19069" y="12982"/>
                </a:cubicBezTo>
                <a:cubicBezTo>
                  <a:pt x="18830" y="12982"/>
                  <a:pt x="18588" y="13010"/>
                  <a:pt x="18347" y="13039"/>
                </a:cubicBezTo>
                <a:cubicBezTo>
                  <a:pt x="18013" y="13072"/>
                  <a:pt x="18080" y="13406"/>
                  <a:pt x="17980" y="13573"/>
                </a:cubicBezTo>
                <a:cubicBezTo>
                  <a:pt x="17713" y="14073"/>
                  <a:pt x="17913" y="14473"/>
                  <a:pt x="18480" y="14673"/>
                </a:cubicBezTo>
                <a:cubicBezTo>
                  <a:pt x="18513" y="14673"/>
                  <a:pt x="18580" y="14673"/>
                  <a:pt x="18613" y="14740"/>
                </a:cubicBezTo>
                <a:cubicBezTo>
                  <a:pt x="18613" y="15107"/>
                  <a:pt x="18914" y="15074"/>
                  <a:pt x="19114" y="15140"/>
                </a:cubicBezTo>
                <a:cubicBezTo>
                  <a:pt x="19581" y="15274"/>
                  <a:pt x="20014" y="15474"/>
                  <a:pt x="20348" y="15707"/>
                </a:cubicBezTo>
                <a:cubicBezTo>
                  <a:pt x="20648" y="15908"/>
                  <a:pt x="20982" y="16074"/>
                  <a:pt x="21282" y="16174"/>
                </a:cubicBezTo>
                <a:cubicBezTo>
                  <a:pt x="22283" y="16575"/>
                  <a:pt x="23217" y="17175"/>
                  <a:pt x="24284" y="17509"/>
                </a:cubicBezTo>
                <a:cubicBezTo>
                  <a:pt x="24718" y="17676"/>
                  <a:pt x="24985" y="18076"/>
                  <a:pt x="25485" y="18076"/>
                </a:cubicBezTo>
                <a:cubicBezTo>
                  <a:pt x="25785" y="18076"/>
                  <a:pt x="25985" y="18309"/>
                  <a:pt x="26286" y="18343"/>
                </a:cubicBezTo>
                <a:cubicBezTo>
                  <a:pt x="26586" y="18376"/>
                  <a:pt x="26886" y="18443"/>
                  <a:pt x="27220" y="18476"/>
                </a:cubicBezTo>
                <a:cubicBezTo>
                  <a:pt x="27270" y="18485"/>
                  <a:pt x="27321" y="18489"/>
                  <a:pt x="27370" y="18489"/>
                </a:cubicBezTo>
                <a:cubicBezTo>
                  <a:pt x="27709" y="18489"/>
                  <a:pt x="27999" y="18292"/>
                  <a:pt x="28087" y="17942"/>
                </a:cubicBezTo>
                <a:cubicBezTo>
                  <a:pt x="28287" y="17242"/>
                  <a:pt x="28287" y="16541"/>
                  <a:pt x="28387" y="15841"/>
                </a:cubicBezTo>
                <a:cubicBezTo>
                  <a:pt x="28487" y="15074"/>
                  <a:pt x="28387" y="14273"/>
                  <a:pt x="28320" y="13473"/>
                </a:cubicBezTo>
                <a:cubicBezTo>
                  <a:pt x="28287" y="12972"/>
                  <a:pt x="28387" y="12472"/>
                  <a:pt x="28354" y="11971"/>
                </a:cubicBezTo>
                <a:cubicBezTo>
                  <a:pt x="28320" y="11538"/>
                  <a:pt x="28254" y="11071"/>
                  <a:pt x="28287" y="10604"/>
                </a:cubicBezTo>
                <a:cubicBezTo>
                  <a:pt x="28320" y="10270"/>
                  <a:pt x="28187" y="9970"/>
                  <a:pt x="28154" y="9670"/>
                </a:cubicBezTo>
                <a:cubicBezTo>
                  <a:pt x="28087" y="9003"/>
                  <a:pt x="28087" y="8336"/>
                  <a:pt x="27586" y="7768"/>
                </a:cubicBezTo>
                <a:cubicBezTo>
                  <a:pt x="27493" y="7663"/>
                  <a:pt x="27386" y="7640"/>
                  <a:pt x="27282" y="7640"/>
                </a:cubicBezTo>
                <a:cubicBezTo>
                  <a:pt x="27202" y="7640"/>
                  <a:pt x="27123" y="7653"/>
                  <a:pt x="27051" y="7653"/>
                </a:cubicBezTo>
                <a:cubicBezTo>
                  <a:pt x="26953" y="7653"/>
                  <a:pt x="26869" y="7627"/>
                  <a:pt x="26819" y="7502"/>
                </a:cubicBezTo>
                <a:cubicBezTo>
                  <a:pt x="26786" y="7602"/>
                  <a:pt x="26703" y="7610"/>
                  <a:pt x="26627" y="7610"/>
                </a:cubicBezTo>
                <a:cubicBezTo>
                  <a:pt x="26612" y="7610"/>
                  <a:pt x="26598" y="7610"/>
                  <a:pt x="26584" y="7610"/>
                </a:cubicBezTo>
                <a:cubicBezTo>
                  <a:pt x="26528" y="7610"/>
                  <a:pt x="26486" y="7615"/>
                  <a:pt x="26486" y="7668"/>
                </a:cubicBezTo>
                <a:cubicBezTo>
                  <a:pt x="26519" y="8069"/>
                  <a:pt x="26119" y="8369"/>
                  <a:pt x="26152" y="8836"/>
                </a:cubicBezTo>
                <a:cubicBezTo>
                  <a:pt x="26219" y="9570"/>
                  <a:pt x="26052" y="10337"/>
                  <a:pt x="26019" y="11071"/>
                </a:cubicBezTo>
                <a:cubicBezTo>
                  <a:pt x="25952" y="11805"/>
                  <a:pt x="25952" y="12539"/>
                  <a:pt x="25852" y="13272"/>
                </a:cubicBezTo>
                <a:cubicBezTo>
                  <a:pt x="25852" y="13372"/>
                  <a:pt x="25985" y="13506"/>
                  <a:pt x="25852" y="13573"/>
                </a:cubicBezTo>
                <a:cubicBezTo>
                  <a:pt x="25828" y="13582"/>
                  <a:pt x="25807" y="13586"/>
                  <a:pt x="25788" y="13586"/>
                </a:cubicBezTo>
                <a:cubicBezTo>
                  <a:pt x="25674" y="13586"/>
                  <a:pt x="25633" y="13439"/>
                  <a:pt x="25518" y="13439"/>
                </a:cubicBezTo>
                <a:cubicBezTo>
                  <a:pt x="25452" y="13406"/>
                  <a:pt x="25385" y="13306"/>
                  <a:pt x="25385" y="13206"/>
                </a:cubicBezTo>
                <a:cubicBezTo>
                  <a:pt x="25352" y="12572"/>
                  <a:pt x="24684" y="12338"/>
                  <a:pt x="24451" y="11838"/>
                </a:cubicBezTo>
                <a:cubicBezTo>
                  <a:pt x="24351" y="11705"/>
                  <a:pt x="24251" y="11404"/>
                  <a:pt x="24151" y="11371"/>
                </a:cubicBezTo>
                <a:cubicBezTo>
                  <a:pt x="23717" y="11238"/>
                  <a:pt x="23750" y="10704"/>
                  <a:pt x="23283" y="10504"/>
                </a:cubicBezTo>
                <a:cubicBezTo>
                  <a:pt x="22916" y="10370"/>
                  <a:pt x="22883" y="9770"/>
                  <a:pt x="22449" y="9570"/>
                </a:cubicBezTo>
                <a:cubicBezTo>
                  <a:pt x="22449" y="9536"/>
                  <a:pt x="22449" y="9470"/>
                  <a:pt x="22416" y="9436"/>
                </a:cubicBezTo>
                <a:cubicBezTo>
                  <a:pt x="22183" y="8969"/>
                  <a:pt x="21716" y="8736"/>
                  <a:pt x="21449" y="8302"/>
                </a:cubicBezTo>
                <a:cubicBezTo>
                  <a:pt x="21215" y="7935"/>
                  <a:pt x="20715" y="7668"/>
                  <a:pt x="20348" y="7368"/>
                </a:cubicBezTo>
                <a:cubicBezTo>
                  <a:pt x="19981" y="7068"/>
                  <a:pt x="19681" y="6734"/>
                  <a:pt x="19247" y="6468"/>
                </a:cubicBezTo>
                <a:cubicBezTo>
                  <a:pt x="18780" y="6167"/>
                  <a:pt x="18447" y="5700"/>
                  <a:pt x="17913" y="5467"/>
                </a:cubicBezTo>
                <a:cubicBezTo>
                  <a:pt x="17446" y="5233"/>
                  <a:pt x="17046" y="4933"/>
                  <a:pt x="16645" y="4600"/>
                </a:cubicBezTo>
                <a:cubicBezTo>
                  <a:pt x="16312" y="4333"/>
                  <a:pt x="15845" y="4099"/>
                  <a:pt x="15411" y="3966"/>
                </a:cubicBezTo>
                <a:cubicBezTo>
                  <a:pt x="15070" y="3873"/>
                  <a:pt x="14816" y="3492"/>
                  <a:pt x="14540" y="3492"/>
                </a:cubicBezTo>
                <a:cubicBezTo>
                  <a:pt x="14519" y="3492"/>
                  <a:pt x="14498" y="3494"/>
                  <a:pt x="14477" y="3499"/>
                </a:cubicBezTo>
                <a:cubicBezTo>
                  <a:pt x="14392" y="3523"/>
                  <a:pt x="14326" y="3534"/>
                  <a:pt x="14274" y="3534"/>
                </a:cubicBezTo>
                <a:cubicBezTo>
                  <a:pt x="14040" y="3534"/>
                  <a:pt x="14092" y="3311"/>
                  <a:pt x="14010" y="3065"/>
                </a:cubicBezTo>
                <a:cubicBezTo>
                  <a:pt x="13970" y="3266"/>
                  <a:pt x="13905" y="3334"/>
                  <a:pt x="13824" y="3334"/>
                </a:cubicBezTo>
                <a:cubicBezTo>
                  <a:pt x="13770" y="3334"/>
                  <a:pt x="13709" y="3305"/>
                  <a:pt x="13643" y="3265"/>
                </a:cubicBezTo>
                <a:cubicBezTo>
                  <a:pt x="13310" y="2965"/>
                  <a:pt x="12976" y="2732"/>
                  <a:pt x="12509" y="2665"/>
                </a:cubicBezTo>
                <a:cubicBezTo>
                  <a:pt x="12276" y="2631"/>
                  <a:pt x="11975" y="2598"/>
                  <a:pt x="11842" y="2465"/>
                </a:cubicBezTo>
                <a:cubicBezTo>
                  <a:pt x="11475" y="2064"/>
                  <a:pt x="11008" y="1964"/>
                  <a:pt x="10508" y="1898"/>
                </a:cubicBezTo>
                <a:cubicBezTo>
                  <a:pt x="10330" y="1868"/>
                  <a:pt x="10257" y="1653"/>
                  <a:pt x="10079" y="1653"/>
                </a:cubicBezTo>
                <a:cubicBezTo>
                  <a:pt x="10057" y="1653"/>
                  <a:pt x="10033" y="1657"/>
                  <a:pt x="10007" y="1664"/>
                </a:cubicBezTo>
                <a:cubicBezTo>
                  <a:pt x="9970" y="1673"/>
                  <a:pt x="9934" y="1678"/>
                  <a:pt x="9899" y="1678"/>
                </a:cubicBezTo>
                <a:cubicBezTo>
                  <a:pt x="9684" y="1678"/>
                  <a:pt x="9508" y="1521"/>
                  <a:pt x="9307" y="1464"/>
                </a:cubicBezTo>
                <a:cubicBezTo>
                  <a:pt x="9073" y="1364"/>
                  <a:pt x="8873" y="1264"/>
                  <a:pt x="8640" y="1264"/>
                </a:cubicBezTo>
                <a:cubicBezTo>
                  <a:pt x="8239" y="1264"/>
                  <a:pt x="7839" y="1097"/>
                  <a:pt x="7505" y="964"/>
                </a:cubicBezTo>
                <a:cubicBezTo>
                  <a:pt x="7340" y="893"/>
                  <a:pt x="7209" y="822"/>
                  <a:pt x="7063" y="822"/>
                </a:cubicBezTo>
                <a:cubicBezTo>
                  <a:pt x="7003" y="822"/>
                  <a:pt x="6940" y="834"/>
                  <a:pt x="6872" y="864"/>
                </a:cubicBezTo>
                <a:cubicBezTo>
                  <a:pt x="6842" y="873"/>
                  <a:pt x="6810" y="877"/>
                  <a:pt x="6777" y="877"/>
                </a:cubicBezTo>
                <a:cubicBezTo>
                  <a:pt x="6696" y="877"/>
                  <a:pt x="6609" y="854"/>
                  <a:pt x="6538" y="830"/>
                </a:cubicBezTo>
                <a:cubicBezTo>
                  <a:pt x="6305" y="763"/>
                  <a:pt x="6104" y="663"/>
                  <a:pt x="5904" y="630"/>
                </a:cubicBezTo>
                <a:cubicBezTo>
                  <a:pt x="5633" y="549"/>
                  <a:pt x="5362" y="445"/>
                  <a:pt x="5055" y="445"/>
                </a:cubicBezTo>
                <a:cubicBezTo>
                  <a:pt x="4984" y="445"/>
                  <a:pt x="4912" y="451"/>
                  <a:pt x="4837" y="463"/>
                </a:cubicBezTo>
                <a:cubicBezTo>
                  <a:pt x="4799" y="463"/>
                  <a:pt x="4747" y="466"/>
                  <a:pt x="4690" y="466"/>
                </a:cubicBezTo>
                <a:cubicBezTo>
                  <a:pt x="4548" y="466"/>
                  <a:pt x="4375" y="449"/>
                  <a:pt x="4303" y="330"/>
                </a:cubicBezTo>
                <a:cubicBezTo>
                  <a:pt x="4154" y="96"/>
                  <a:pt x="3937" y="65"/>
                  <a:pt x="3730" y="65"/>
                </a:cubicBezTo>
                <a:cubicBezTo>
                  <a:pt x="3658" y="65"/>
                  <a:pt x="3587" y="69"/>
                  <a:pt x="3520" y="69"/>
                </a:cubicBezTo>
                <a:cubicBezTo>
                  <a:pt x="3479" y="69"/>
                  <a:pt x="3439" y="68"/>
                  <a:pt x="3403" y="63"/>
                </a:cubicBezTo>
                <a:cubicBezTo>
                  <a:pt x="3051" y="45"/>
                  <a:pt x="270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34"/>
          <p:cNvSpPr/>
          <p:nvPr/>
        </p:nvSpPr>
        <p:spPr>
          <a:xfrm rot="-4675922">
            <a:off x="1049740" y="2106372"/>
            <a:ext cx="414910" cy="269281"/>
          </a:xfrm>
          <a:custGeom>
            <a:avLst/>
            <a:gdLst/>
            <a:ahLst/>
            <a:cxnLst/>
            <a:rect l="l" t="t" r="r" b="b"/>
            <a:pathLst>
              <a:path w="28488" h="18489" extrusionOk="0">
                <a:moveTo>
                  <a:pt x="2344" y="0"/>
                </a:moveTo>
                <a:cubicBezTo>
                  <a:pt x="2024" y="0"/>
                  <a:pt x="1699" y="37"/>
                  <a:pt x="1368" y="163"/>
                </a:cubicBezTo>
                <a:cubicBezTo>
                  <a:pt x="834" y="363"/>
                  <a:pt x="167" y="730"/>
                  <a:pt x="100" y="1297"/>
                </a:cubicBezTo>
                <a:cubicBezTo>
                  <a:pt x="0" y="1798"/>
                  <a:pt x="734" y="2765"/>
                  <a:pt x="1234" y="2798"/>
                </a:cubicBezTo>
                <a:cubicBezTo>
                  <a:pt x="1345" y="2803"/>
                  <a:pt x="1454" y="2805"/>
                  <a:pt x="1564" y="2805"/>
                </a:cubicBezTo>
                <a:cubicBezTo>
                  <a:pt x="1990" y="2805"/>
                  <a:pt x="2408" y="2775"/>
                  <a:pt x="2832" y="2775"/>
                </a:cubicBezTo>
                <a:cubicBezTo>
                  <a:pt x="3021" y="2775"/>
                  <a:pt x="3211" y="2781"/>
                  <a:pt x="3403" y="2798"/>
                </a:cubicBezTo>
                <a:cubicBezTo>
                  <a:pt x="3480" y="2803"/>
                  <a:pt x="3559" y="2805"/>
                  <a:pt x="3639" y="2805"/>
                </a:cubicBezTo>
                <a:cubicBezTo>
                  <a:pt x="3893" y="2805"/>
                  <a:pt x="4156" y="2786"/>
                  <a:pt x="4409" y="2786"/>
                </a:cubicBezTo>
                <a:cubicBezTo>
                  <a:pt x="4593" y="2786"/>
                  <a:pt x="4771" y="2796"/>
                  <a:pt x="4937" y="2832"/>
                </a:cubicBezTo>
                <a:cubicBezTo>
                  <a:pt x="5637" y="2965"/>
                  <a:pt x="6305" y="2932"/>
                  <a:pt x="7005" y="3098"/>
                </a:cubicBezTo>
                <a:cubicBezTo>
                  <a:pt x="7539" y="3232"/>
                  <a:pt x="8106" y="3299"/>
                  <a:pt x="8673" y="3465"/>
                </a:cubicBezTo>
                <a:cubicBezTo>
                  <a:pt x="9107" y="3599"/>
                  <a:pt x="9607" y="3532"/>
                  <a:pt x="9941" y="3932"/>
                </a:cubicBezTo>
                <a:cubicBezTo>
                  <a:pt x="10034" y="3905"/>
                  <a:pt x="10124" y="3893"/>
                  <a:pt x="10210" y="3893"/>
                </a:cubicBezTo>
                <a:cubicBezTo>
                  <a:pt x="10642" y="3893"/>
                  <a:pt x="10985" y="4199"/>
                  <a:pt x="11375" y="4366"/>
                </a:cubicBezTo>
                <a:cubicBezTo>
                  <a:pt x="12109" y="4633"/>
                  <a:pt x="12876" y="4933"/>
                  <a:pt x="13576" y="5333"/>
                </a:cubicBezTo>
                <a:cubicBezTo>
                  <a:pt x="14477" y="5867"/>
                  <a:pt x="15478" y="6267"/>
                  <a:pt x="16312" y="6935"/>
                </a:cubicBezTo>
                <a:cubicBezTo>
                  <a:pt x="16779" y="7301"/>
                  <a:pt x="17346" y="7602"/>
                  <a:pt x="17779" y="8002"/>
                </a:cubicBezTo>
                <a:cubicBezTo>
                  <a:pt x="18547" y="8769"/>
                  <a:pt x="19581" y="9270"/>
                  <a:pt x="20248" y="10204"/>
                </a:cubicBezTo>
                <a:cubicBezTo>
                  <a:pt x="20515" y="10570"/>
                  <a:pt x="21048" y="10804"/>
                  <a:pt x="21349" y="11238"/>
                </a:cubicBezTo>
                <a:cubicBezTo>
                  <a:pt x="21482" y="11371"/>
                  <a:pt x="21549" y="11538"/>
                  <a:pt x="21682" y="11638"/>
                </a:cubicBezTo>
                <a:cubicBezTo>
                  <a:pt x="22216" y="12105"/>
                  <a:pt x="22616" y="12739"/>
                  <a:pt x="23083" y="13272"/>
                </a:cubicBezTo>
                <a:cubicBezTo>
                  <a:pt x="23217" y="13473"/>
                  <a:pt x="23584" y="13506"/>
                  <a:pt x="23550" y="13773"/>
                </a:cubicBezTo>
                <a:cubicBezTo>
                  <a:pt x="23517" y="14073"/>
                  <a:pt x="23684" y="14140"/>
                  <a:pt x="23850" y="14240"/>
                </a:cubicBezTo>
                <a:cubicBezTo>
                  <a:pt x="23917" y="14273"/>
                  <a:pt x="24051" y="14240"/>
                  <a:pt x="24017" y="14340"/>
                </a:cubicBezTo>
                <a:cubicBezTo>
                  <a:pt x="24017" y="14407"/>
                  <a:pt x="23951" y="14507"/>
                  <a:pt x="23884" y="14540"/>
                </a:cubicBezTo>
                <a:cubicBezTo>
                  <a:pt x="23833" y="14565"/>
                  <a:pt x="23782" y="14576"/>
                  <a:pt x="23731" y="14576"/>
                </a:cubicBezTo>
                <a:cubicBezTo>
                  <a:pt x="23648" y="14576"/>
                  <a:pt x="23566" y="14548"/>
                  <a:pt x="23484" y="14507"/>
                </a:cubicBezTo>
                <a:cubicBezTo>
                  <a:pt x="22983" y="14340"/>
                  <a:pt x="22483" y="14206"/>
                  <a:pt x="21982" y="14006"/>
                </a:cubicBezTo>
                <a:cubicBezTo>
                  <a:pt x="21315" y="13773"/>
                  <a:pt x="20648" y="13573"/>
                  <a:pt x="20014" y="13206"/>
                </a:cubicBezTo>
                <a:cubicBezTo>
                  <a:pt x="19708" y="13033"/>
                  <a:pt x="19391" y="12982"/>
                  <a:pt x="19069" y="12982"/>
                </a:cubicBezTo>
                <a:cubicBezTo>
                  <a:pt x="18830" y="12982"/>
                  <a:pt x="18588" y="13010"/>
                  <a:pt x="18347" y="13039"/>
                </a:cubicBezTo>
                <a:cubicBezTo>
                  <a:pt x="18013" y="13072"/>
                  <a:pt x="18080" y="13406"/>
                  <a:pt x="17980" y="13573"/>
                </a:cubicBezTo>
                <a:cubicBezTo>
                  <a:pt x="17713" y="14073"/>
                  <a:pt x="17913" y="14473"/>
                  <a:pt x="18480" y="14673"/>
                </a:cubicBezTo>
                <a:cubicBezTo>
                  <a:pt x="18513" y="14673"/>
                  <a:pt x="18580" y="14673"/>
                  <a:pt x="18613" y="14740"/>
                </a:cubicBezTo>
                <a:cubicBezTo>
                  <a:pt x="18613" y="15107"/>
                  <a:pt x="18914" y="15074"/>
                  <a:pt x="19114" y="15140"/>
                </a:cubicBezTo>
                <a:cubicBezTo>
                  <a:pt x="19581" y="15274"/>
                  <a:pt x="20014" y="15474"/>
                  <a:pt x="20348" y="15707"/>
                </a:cubicBezTo>
                <a:cubicBezTo>
                  <a:pt x="20648" y="15908"/>
                  <a:pt x="20982" y="16074"/>
                  <a:pt x="21282" y="16174"/>
                </a:cubicBezTo>
                <a:cubicBezTo>
                  <a:pt x="22283" y="16575"/>
                  <a:pt x="23217" y="17175"/>
                  <a:pt x="24284" y="17509"/>
                </a:cubicBezTo>
                <a:cubicBezTo>
                  <a:pt x="24718" y="17676"/>
                  <a:pt x="24985" y="18076"/>
                  <a:pt x="25485" y="18076"/>
                </a:cubicBezTo>
                <a:cubicBezTo>
                  <a:pt x="25785" y="18076"/>
                  <a:pt x="25985" y="18309"/>
                  <a:pt x="26286" y="18343"/>
                </a:cubicBezTo>
                <a:cubicBezTo>
                  <a:pt x="26586" y="18376"/>
                  <a:pt x="26886" y="18443"/>
                  <a:pt x="27220" y="18476"/>
                </a:cubicBezTo>
                <a:cubicBezTo>
                  <a:pt x="27270" y="18485"/>
                  <a:pt x="27321" y="18489"/>
                  <a:pt x="27370" y="18489"/>
                </a:cubicBezTo>
                <a:cubicBezTo>
                  <a:pt x="27709" y="18489"/>
                  <a:pt x="27999" y="18292"/>
                  <a:pt x="28087" y="17942"/>
                </a:cubicBezTo>
                <a:cubicBezTo>
                  <a:pt x="28287" y="17242"/>
                  <a:pt x="28287" y="16541"/>
                  <a:pt x="28387" y="15841"/>
                </a:cubicBezTo>
                <a:cubicBezTo>
                  <a:pt x="28487" y="15074"/>
                  <a:pt x="28387" y="14273"/>
                  <a:pt x="28320" y="13473"/>
                </a:cubicBezTo>
                <a:cubicBezTo>
                  <a:pt x="28287" y="12972"/>
                  <a:pt x="28387" y="12472"/>
                  <a:pt x="28354" y="11971"/>
                </a:cubicBezTo>
                <a:cubicBezTo>
                  <a:pt x="28320" y="11538"/>
                  <a:pt x="28254" y="11071"/>
                  <a:pt x="28287" y="10604"/>
                </a:cubicBezTo>
                <a:cubicBezTo>
                  <a:pt x="28320" y="10270"/>
                  <a:pt x="28187" y="9970"/>
                  <a:pt x="28154" y="9670"/>
                </a:cubicBezTo>
                <a:cubicBezTo>
                  <a:pt x="28087" y="9003"/>
                  <a:pt x="28087" y="8336"/>
                  <a:pt x="27586" y="7768"/>
                </a:cubicBezTo>
                <a:cubicBezTo>
                  <a:pt x="27493" y="7663"/>
                  <a:pt x="27386" y="7640"/>
                  <a:pt x="27282" y="7640"/>
                </a:cubicBezTo>
                <a:cubicBezTo>
                  <a:pt x="27202" y="7640"/>
                  <a:pt x="27123" y="7653"/>
                  <a:pt x="27051" y="7653"/>
                </a:cubicBezTo>
                <a:cubicBezTo>
                  <a:pt x="26953" y="7653"/>
                  <a:pt x="26869" y="7627"/>
                  <a:pt x="26819" y="7502"/>
                </a:cubicBezTo>
                <a:cubicBezTo>
                  <a:pt x="26786" y="7602"/>
                  <a:pt x="26703" y="7610"/>
                  <a:pt x="26627" y="7610"/>
                </a:cubicBezTo>
                <a:cubicBezTo>
                  <a:pt x="26612" y="7610"/>
                  <a:pt x="26598" y="7610"/>
                  <a:pt x="26584" y="7610"/>
                </a:cubicBezTo>
                <a:cubicBezTo>
                  <a:pt x="26528" y="7610"/>
                  <a:pt x="26486" y="7615"/>
                  <a:pt x="26486" y="7668"/>
                </a:cubicBezTo>
                <a:cubicBezTo>
                  <a:pt x="26519" y="8069"/>
                  <a:pt x="26119" y="8369"/>
                  <a:pt x="26152" y="8836"/>
                </a:cubicBezTo>
                <a:cubicBezTo>
                  <a:pt x="26219" y="9570"/>
                  <a:pt x="26052" y="10337"/>
                  <a:pt x="26019" y="11071"/>
                </a:cubicBezTo>
                <a:cubicBezTo>
                  <a:pt x="25952" y="11805"/>
                  <a:pt x="25952" y="12539"/>
                  <a:pt x="25852" y="13272"/>
                </a:cubicBezTo>
                <a:cubicBezTo>
                  <a:pt x="25852" y="13372"/>
                  <a:pt x="25985" y="13506"/>
                  <a:pt x="25852" y="13573"/>
                </a:cubicBezTo>
                <a:cubicBezTo>
                  <a:pt x="25828" y="13582"/>
                  <a:pt x="25807" y="13586"/>
                  <a:pt x="25788" y="13586"/>
                </a:cubicBezTo>
                <a:cubicBezTo>
                  <a:pt x="25674" y="13586"/>
                  <a:pt x="25633" y="13439"/>
                  <a:pt x="25518" y="13439"/>
                </a:cubicBezTo>
                <a:cubicBezTo>
                  <a:pt x="25452" y="13406"/>
                  <a:pt x="25385" y="13306"/>
                  <a:pt x="25385" y="13206"/>
                </a:cubicBezTo>
                <a:cubicBezTo>
                  <a:pt x="25352" y="12572"/>
                  <a:pt x="24684" y="12338"/>
                  <a:pt x="24451" y="11838"/>
                </a:cubicBezTo>
                <a:cubicBezTo>
                  <a:pt x="24351" y="11705"/>
                  <a:pt x="24251" y="11404"/>
                  <a:pt x="24151" y="11371"/>
                </a:cubicBezTo>
                <a:cubicBezTo>
                  <a:pt x="23717" y="11238"/>
                  <a:pt x="23750" y="10704"/>
                  <a:pt x="23283" y="10504"/>
                </a:cubicBezTo>
                <a:cubicBezTo>
                  <a:pt x="22916" y="10370"/>
                  <a:pt x="22883" y="9770"/>
                  <a:pt x="22449" y="9570"/>
                </a:cubicBezTo>
                <a:cubicBezTo>
                  <a:pt x="22449" y="9536"/>
                  <a:pt x="22449" y="9470"/>
                  <a:pt x="22416" y="9436"/>
                </a:cubicBezTo>
                <a:cubicBezTo>
                  <a:pt x="22183" y="8969"/>
                  <a:pt x="21716" y="8736"/>
                  <a:pt x="21449" y="8302"/>
                </a:cubicBezTo>
                <a:cubicBezTo>
                  <a:pt x="21215" y="7935"/>
                  <a:pt x="20715" y="7668"/>
                  <a:pt x="20348" y="7368"/>
                </a:cubicBezTo>
                <a:cubicBezTo>
                  <a:pt x="19981" y="7068"/>
                  <a:pt x="19681" y="6734"/>
                  <a:pt x="19247" y="6468"/>
                </a:cubicBezTo>
                <a:cubicBezTo>
                  <a:pt x="18780" y="6167"/>
                  <a:pt x="18447" y="5700"/>
                  <a:pt x="17913" y="5467"/>
                </a:cubicBezTo>
                <a:cubicBezTo>
                  <a:pt x="17446" y="5233"/>
                  <a:pt x="17046" y="4933"/>
                  <a:pt x="16645" y="4600"/>
                </a:cubicBezTo>
                <a:cubicBezTo>
                  <a:pt x="16312" y="4333"/>
                  <a:pt x="15845" y="4099"/>
                  <a:pt x="15411" y="3966"/>
                </a:cubicBezTo>
                <a:cubicBezTo>
                  <a:pt x="15070" y="3873"/>
                  <a:pt x="14816" y="3492"/>
                  <a:pt x="14540" y="3492"/>
                </a:cubicBezTo>
                <a:cubicBezTo>
                  <a:pt x="14519" y="3492"/>
                  <a:pt x="14498" y="3494"/>
                  <a:pt x="14477" y="3499"/>
                </a:cubicBezTo>
                <a:cubicBezTo>
                  <a:pt x="14392" y="3523"/>
                  <a:pt x="14326" y="3534"/>
                  <a:pt x="14274" y="3534"/>
                </a:cubicBezTo>
                <a:cubicBezTo>
                  <a:pt x="14040" y="3534"/>
                  <a:pt x="14092" y="3311"/>
                  <a:pt x="14010" y="3065"/>
                </a:cubicBezTo>
                <a:cubicBezTo>
                  <a:pt x="13970" y="3266"/>
                  <a:pt x="13905" y="3334"/>
                  <a:pt x="13824" y="3334"/>
                </a:cubicBezTo>
                <a:cubicBezTo>
                  <a:pt x="13770" y="3334"/>
                  <a:pt x="13709" y="3305"/>
                  <a:pt x="13643" y="3265"/>
                </a:cubicBezTo>
                <a:cubicBezTo>
                  <a:pt x="13310" y="2965"/>
                  <a:pt x="12976" y="2732"/>
                  <a:pt x="12509" y="2665"/>
                </a:cubicBezTo>
                <a:cubicBezTo>
                  <a:pt x="12276" y="2631"/>
                  <a:pt x="11975" y="2598"/>
                  <a:pt x="11842" y="2465"/>
                </a:cubicBezTo>
                <a:cubicBezTo>
                  <a:pt x="11475" y="2064"/>
                  <a:pt x="11008" y="1964"/>
                  <a:pt x="10508" y="1898"/>
                </a:cubicBezTo>
                <a:cubicBezTo>
                  <a:pt x="10330" y="1868"/>
                  <a:pt x="10257" y="1653"/>
                  <a:pt x="10079" y="1653"/>
                </a:cubicBezTo>
                <a:cubicBezTo>
                  <a:pt x="10057" y="1653"/>
                  <a:pt x="10033" y="1657"/>
                  <a:pt x="10007" y="1664"/>
                </a:cubicBezTo>
                <a:cubicBezTo>
                  <a:pt x="9970" y="1673"/>
                  <a:pt x="9934" y="1678"/>
                  <a:pt x="9899" y="1678"/>
                </a:cubicBezTo>
                <a:cubicBezTo>
                  <a:pt x="9684" y="1678"/>
                  <a:pt x="9508" y="1521"/>
                  <a:pt x="9307" y="1464"/>
                </a:cubicBezTo>
                <a:cubicBezTo>
                  <a:pt x="9073" y="1364"/>
                  <a:pt x="8873" y="1264"/>
                  <a:pt x="8640" y="1264"/>
                </a:cubicBezTo>
                <a:cubicBezTo>
                  <a:pt x="8239" y="1264"/>
                  <a:pt x="7839" y="1097"/>
                  <a:pt x="7505" y="964"/>
                </a:cubicBezTo>
                <a:cubicBezTo>
                  <a:pt x="7340" y="893"/>
                  <a:pt x="7209" y="822"/>
                  <a:pt x="7063" y="822"/>
                </a:cubicBezTo>
                <a:cubicBezTo>
                  <a:pt x="7003" y="822"/>
                  <a:pt x="6940" y="834"/>
                  <a:pt x="6872" y="864"/>
                </a:cubicBezTo>
                <a:cubicBezTo>
                  <a:pt x="6842" y="873"/>
                  <a:pt x="6810" y="877"/>
                  <a:pt x="6777" y="877"/>
                </a:cubicBezTo>
                <a:cubicBezTo>
                  <a:pt x="6696" y="877"/>
                  <a:pt x="6609" y="854"/>
                  <a:pt x="6538" y="830"/>
                </a:cubicBezTo>
                <a:cubicBezTo>
                  <a:pt x="6305" y="763"/>
                  <a:pt x="6104" y="663"/>
                  <a:pt x="5904" y="630"/>
                </a:cubicBezTo>
                <a:cubicBezTo>
                  <a:pt x="5633" y="549"/>
                  <a:pt x="5362" y="445"/>
                  <a:pt x="5055" y="445"/>
                </a:cubicBezTo>
                <a:cubicBezTo>
                  <a:pt x="4984" y="445"/>
                  <a:pt x="4912" y="451"/>
                  <a:pt x="4837" y="463"/>
                </a:cubicBezTo>
                <a:cubicBezTo>
                  <a:pt x="4799" y="463"/>
                  <a:pt x="4747" y="466"/>
                  <a:pt x="4690" y="466"/>
                </a:cubicBezTo>
                <a:cubicBezTo>
                  <a:pt x="4548" y="466"/>
                  <a:pt x="4375" y="449"/>
                  <a:pt x="4303" y="330"/>
                </a:cubicBezTo>
                <a:cubicBezTo>
                  <a:pt x="4154" y="96"/>
                  <a:pt x="3937" y="65"/>
                  <a:pt x="3730" y="65"/>
                </a:cubicBezTo>
                <a:cubicBezTo>
                  <a:pt x="3658" y="65"/>
                  <a:pt x="3587" y="69"/>
                  <a:pt x="3520" y="69"/>
                </a:cubicBezTo>
                <a:cubicBezTo>
                  <a:pt x="3479" y="69"/>
                  <a:pt x="3439" y="68"/>
                  <a:pt x="3403" y="63"/>
                </a:cubicBezTo>
                <a:cubicBezTo>
                  <a:pt x="3051" y="45"/>
                  <a:pt x="270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34"/>
          <p:cNvSpPr/>
          <p:nvPr/>
        </p:nvSpPr>
        <p:spPr>
          <a:xfrm rot="-6714879" flipH="1">
            <a:off x="1077052" y="3470955"/>
            <a:ext cx="414850" cy="269242"/>
          </a:xfrm>
          <a:custGeom>
            <a:avLst/>
            <a:gdLst/>
            <a:ahLst/>
            <a:cxnLst/>
            <a:rect l="l" t="t" r="r" b="b"/>
            <a:pathLst>
              <a:path w="28488" h="18489" extrusionOk="0">
                <a:moveTo>
                  <a:pt x="2344" y="0"/>
                </a:moveTo>
                <a:cubicBezTo>
                  <a:pt x="2024" y="0"/>
                  <a:pt x="1699" y="37"/>
                  <a:pt x="1368" y="163"/>
                </a:cubicBezTo>
                <a:cubicBezTo>
                  <a:pt x="834" y="363"/>
                  <a:pt x="167" y="730"/>
                  <a:pt x="100" y="1297"/>
                </a:cubicBezTo>
                <a:cubicBezTo>
                  <a:pt x="0" y="1798"/>
                  <a:pt x="734" y="2765"/>
                  <a:pt x="1234" y="2798"/>
                </a:cubicBezTo>
                <a:cubicBezTo>
                  <a:pt x="1345" y="2803"/>
                  <a:pt x="1454" y="2805"/>
                  <a:pt x="1564" y="2805"/>
                </a:cubicBezTo>
                <a:cubicBezTo>
                  <a:pt x="1990" y="2805"/>
                  <a:pt x="2408" y="2775"/>
                  <a:pt x="2832" y="2775"/>
                </a:cubicBezTo>
                <a:cubicBezTo>
                  <a:pt x="3021" y="2775"/>
                  <a:pt x="3211" y="2781"/>
                  <a:pt x="3403" y="2798"/>
                </a:cubicBezTo>
                <a:cubicBezTo>
                  <a:pt x="3480" y="2803"/>
                  <a:pt x="3559" y="2805"/>
                  <a:pt x="3639" y="2805"/>
                </a:cubicBezTo>
                <a:cubicBezTo>
                  <a:pt x="3893" y="2805"/>
                  <a:pt x="4156" y="2786"/>
                  <a:pt x="4409" y="2786"/>
                </a:cubicBezTo>
                <a:cubicBezTo>
                  <a:pt x="4593" y="2786"/>
                  <a:pt x="4771" y="2796"/>
                  <a:pt x="4937" y="2832"/>
                </a:cubicBezTo>
                <a:cubicBezTo>
                  <a:pt x="5637" y="2965"/>
                  <a:pt x="6305" y="2932"/>
                  <a:pt x="7005" y="3098"/>
                </a:cubicBezTo>
                <a:cubicBezTo>
                  <a:pt x="7539" y="3232"/>
                  <a:pt x="8106" y="3299"/>
                  <a:pt x="8673" y="3465"/>
                </a:cubicBezTo>
                <a:cubicBezTo>
                  <a:pt x="9107" y="3599"/>
                  <a:pt x="9607" y="3532"/>
                  <a:pt x="9941" y="3932"/>
                </a:cubicBezTo>
                <a:cubicBezTo>
                  <a:pt x="10034" y="3905"/>
                  <a:pt x="10124" y="3893"/>
                  <a:pt x="10210" y="3893"/>
                </a:cubicBezTo>
                <a:cubicBezTo>
                  <a:pt x="10642" y="3893"/>
                  <a:pt x="10985" y="4199"/>
                  <a:pt x="11375" y="4366"/>
                </a:cubicBezTo>
                <a:cubicBezTo>
                  <a:pt x="12109" y="4633"/>
                  <a:pt x="12876" y="4933"/>
                  <a:pt x="13576" y="5333"/>
                </a:cubicBezTo>
                <a:cubicBezTo>
                  <a:pt x="14477" y="5867"/>
                  <a:pt x="15478" y="6267"/>
                  <a:pt x="16312" y="6935"/>
                </a:cubicBezTo>
                <a:cubicBezTo>
                  <a:pt x="16779" y="7301"/>
                  <a:pt x="17346" y="7602"/>
                  <a:pt x="17779" y="8002"/>
                </a:cubicBezTo>
                <a:cubicBezTo>
                  <a:pt x="18547" y="8769"/>
                  <a:pt x="19581" y="9270"/>
                  <a:pt x="20248" y="10204"/>
                </a:cubicBezTo>
                <a:cubicBezTo>
                  <a:pt x="20515" y="10570"/>
                  <a:pt x="21048" y="10804"/>
                  <a:pt x="21349" y="11238"/>
                </a:cubicBezTo>
                <a:cubicBezTo>
                  <a:pt x="21482" y="11371"/>
                  <a:pt x="21549" y="11538"/>
                  <a:pt x="21682" y="11638"/>
                </a:cubicBezTo>
                <a:cubicBezTo>
                  <a:pt x="22216" y="12105"/>
                  <a:pt x="22616" y="12739"/>
                  <a:pt x="23083" y="13272"/>
                </a:cubicBezTo>
                <a:cubicBezTo>
                  <a:pt x="23217" y="13473"/>
                  <a:pt x="23584" y="13506"/>
                  <a:pt x="23550" y="13773"/>
                </a:cubicBezTo>
                <a:cubicBezTo>
                  <a:pt x="23517" y="14073"/>
                  <a:pt x="23684" y="14140"/>
                  <a:pt x="23850" y="14240"/>
                </a:cubicBezTo>
                <a:cubicBezTo>
                  <a:pt x="23917" y="14273"/>
                  <a:pt x="24051" y="14240"/>
                  <a:pt x="24017" y="14340"/>
                </a:cubicBezTo>
                <a:cubicBezTo>
                  <a:pt x="24017" y="14407"/>
                  <a:pt x="23951" y="14507"/>
                  <a:pt x="23884" y="14540"/>
                </a:cubicBezTo>
                <a:cubicBezTo>
                  <a:pt x="23833" y="14565"/>
                  <a:pt x="23782" y="14576"/>
                  <a:pt x="23731" y="14576"/>
                </a:cubicBezTo>
                <a:cubicBezTo>
                  <a:pt x="23648" y="14576"/>
                  <a:pt x="23566" y="14548"/>
                  <a:pt x="23484" y="14507"/>
                </a:cubicBezTo>
                <a:cubicBezTo>
                  <a:pt x="22983" y="14340"/>
                  <a:pt x="22483" y="14206"/>
                  <a:pt x="21982" y="14006"/>
                </a:cubicBezTo>
                <a:cubicBezTo>
                  <a:pt x="21315" y="13773"/>
                  <a:pt x="20648" y="13573"/>
                  <a:pt x="20014" y="13206"/>
                </a:cubicBezTo>
                <a:cubicBezTo>
                  <a:pt x="19708" y="13033"/>
                  <a:pt x="19391" y="12982"/>
                  <a:pt x="19069" y="12982"/>
                </a:cubicBezTo>
                <a:cubicBezTo>
                  <a:pt x="18830" y="12982"/>
                  <a:pt x="18588" y="13010"/>
                  <a:pt x="18347" y="13039"/>
                </a:cubicBezTo>
                <a:cubicBezTo>
                  <a:pt x="18013" y="13072"/>
                  <a:pt x="18080" y="13406"/>
                  <a:pt x="17980" y="13573"/>
                </a:cubicBezTo>
                <a:cubicBezTo>
                  <a:pt x="17713" y="14073"/>
                  <a:pt x="17913" y="14473"/>
                  <a:pt x="18480" y="14673"/>
                </a:cubicBezTo>
                <a:cubicBezTo>
                  <a:pt x="18513" y="14673"/>
                  <a:pt x="18580" y="14673"/>
                  <a:pt x="18613" y="14740"/>
                </a:cubicBezTo>
                <a:cubicBezTo>
                  <a:pt x="18613" y="15107"/>
                  <a:pt x="18914" y="15074"/>
                  <a:pt x="19114" y="15140"/>
                </a:cubicBezTo>
                <a:cubicBezTo>
                  <a:pt x="19581" y="15274"/>
                  <a:pt x="20014" y="15474"/>
                  <a:pt x="20348" y="15707"/>
                </a:cubicBezTo>
                <a:cubicBezTo>
                  <a:pt x="20648" y="15908"/>
                  <a:pt x="20982" y="16074"/>
                  <a:pt x="21282" y="16174"/>
                </a:cubicBezTo>
                <a:cubicBezTo>
                  <a:pt x="22283" y="16575"/>
                  <a:pt x="23217" y="17175"/>
                  <a:pt x="24284" y="17509"/>
                </a:cubicBezTo>
                <a:cubicBezTo>
                  <a:pt x="24718" y="17676"/>
                  <a:pt x="24985" y="18076"/>
                  <a:pt x="25485" y="18076"/>
                </a:cubicBezTo>
                <a:cubicBezTo>
                  <a:pt x="25785" y="18076"/>
                  <a:pt x="25985" y="18309"/>
                  <a:pt x="26286" y="18343"/>
                </a:cubicBezTo>
                <a:cubicBezTo>
                  <a:pt x="26586" y="18376"/>
                  <a:pt x="26886" y="18443"/>
                  <a:pt x="27220" y="18476"/>
                </a:cubicBezTo>
                <a:cubicBezTo>
                  <a:pt x="27270" y="18485"/>
                  <a:pt x="27321" y="18489"/>
                  <a:pt x="27370" y="18489"/>
                </a:cubicBezTo>
                <a:cubicBezTo>
                  <a:pt x="27709" y="18489"/>
                  <a:pt x="27999" y="18292"/>
                  <a:pt x="28087" y="17942"/>
                </a:cubicBezTo>
                <a:cubicBezTo>
                  <a:pt x="28287" y="17242"/>
                  <a:pt x="28287" y="16541"/>
                  <a:pt x="28387" y="15841"/>
                </a:cubicBezTo>
                <a:cubicBezTo>
                  <a:pt x="28487" y="15074"/>
                  <a:pt x="28387" y="14273"/>
                  <a:pt x="28320" y="13473"/>
                </a:cubicBezTo>
                <a:cubicBezTo>
                  <a:pt x="28287" y="12972"/>
                  <a:pt x="28387" y="12472"/>
                  <a:pt x="28354" y="11971"/>
                </a:cubicBezTo>
                <a:cubicBezTo>
                  <a:pt x="28320" y="11538"/>
                  <a:pt x="28254" y="11071"/>
                  <a:pt x="28287" y="10604"/>
                </a:cubicBezTo>
                <a:cubicBezTo>
                  <a:pt x="28320" y="10270"/>
                  <a:pt x="28187" y="9970"/>
                  <a:pt x="28154" y="9670"/>
                </a:cubicBezTo>
                <a:cubicBezTo>
                  <a:pt x="28087" y="9003"/>
                  <a:pt x="28087" y="8336"/>
                  <a:pt x="27586" y="7768"/>
                </a:cubicBezTo>
                <a:cubicBezTo>
                  <a:pt x="27493" y="7663"/>
                  <a:pt x="27386" y="7640"/>
                  <a:pt x="27282" y="7640"/>
                </a:cubicBezTo>
                <a:cubicBezTo>
                  <a:pt x="27202" y="7640"/>
                  <a:pt x="27123" y="7653"/>
                  <a:pt x="27051" y="7653"/>
                </a:cubicBezTo>
                <a:cubicBezTo>
                  <a:pt x="26953" y="7653"/>
                  <a:pt x="26869" y="7627"/>
                  <a:pt x="26819" y="7502"/>
                </a:cubicBezTo>
                <a:cubicBezTo>
                  <a:pt x="26786" y="7602"/>
                  <a:pt x="26703" y="7610"/>
                  <a:pt x="26627" y="7610"/>
                </a:cubicBezTo>
                <a:cubicBezTo>
                  <a:pt x="26612" y="7610"/>
                  <a:pt x="26598" y="7610"/>
                  <a:pt x="26584" y="7610"/>
                </a:cubicBezTo>
                <a:cubicBezTo>
                  <a:pt x="26528" y="7610"/>
                  <a:pt x="26486" y="7615"/>
                  <a:pt x="26486" y="7668"/>
                </a:cubicBezTo>
                <a:cubicBezTo>
                  <a:pt x="26519" y="8069"/>
                  <a:pt x="26119" y="8369"/>
                  <a:pt x="26152" y="8836"/>
                </a:cubicBezTo>
                <a:cubicBezTo>
                  <a:pt x="26219" y="9570"/>
                  <a:pt x="26052" y="10337"/>
                  <a:pt x="26019" y="11071"/>
                </a:cubicBezTo>
                <a:cubicBezTo>
                  <a:pt x="25952" y="11805"/>
                  <a:pt x="25952" y="12539"/>
                  <a:pt x="25852" y="13272"/>
                </a:cubicBezTo>
                <a:cubicBezTo>
                  <a:pt x="25852" y="13372"/>
                  <a:pt x="25985" y="13506"/>
                  <a:pt x="25852" y="13573"/>
                </a:cubicBezTo>
                <a:cubicBezTo>
                  <a:pt x="25828" y="13582"/>
                  <a:pt x="25807" y="13586"/>
                  <a:pt x="25788" y="13586"/>
                </a:cubicBezTo>
                <a:cubicBezTo>
                  <a:pt x="25674" y="13586"/>
                  <a:pt x="25633" y="13439"/>
                  <a:pt x="25518" y="13439"/>
                </a:cubicBezTo>
                <a:cubicBezTo>
                  <a:pt x="25452" y="13406"/>
                  <a:pt x="25385" y="13306"/>
                  <a:pt x="25385" y="13206"/>
                </a:cubicBezTo>
                <a:cubicBezTo>
                  <a:pt x="25352" y="12572"/>
                  <a:pt x="24684" y="12338"/>
                  <a:pt x="24451" y="11838"/>
                </a:cubicBezTo>
                <a:cubicBezTo>
                  <a:pt x="24351" y="11705"/>
                  <a:pt x="24251" y="11404"/>
                  <a:pt x="24151" y="11371"/>
                </a:cubicBezTo>
                <a:cubicBezTo>
                  <a:pt x="23717" y="11238"/>
                  <a:pt x="23750" y="10704"/>
                  <a:pt x="23283" y="10504"/>
                </a:cubicBezTo>
                <a:cubicBezTo>
                  <a:pt x="22916" y="10370"/>
                  <a:pt x="22883" y="9770"/>
                  <a:pt x="22449" y="9570"/>
                </a:cubicBezTo>
                <a:cubicBezTo>
                  <a:pt x="22449" y="9536"/>
                  <a:pt x="22449" y="9470"/>
                  <a:pt x="22416" y="9436"/>
                </a:cubicBezTo>
                <a:cubicBezTo>
                  <a:pt x="22183" y="8969"/>
                  <a:pt x="21716" y="8736"/>
                  <a:pt x="21449" y="8302"/>
                </a:cubicBezTo>
                <a:cubicBezTo>
                  <a:pt x="21215" y="7935"/>
                  <a:pt x="20715" y="7668"/>
                  <a:pt x="20348" y="7368"/>
                </a:cubicBezTo>
                <a:cubicBezTo>
                  <a:pt x="19981" y="7068"/>
                  <a:pt x="19681" y="6734"/>
                  <a:pt x="19247" y="6468"/>
                </a:cubicBezTo>
                <a:cubicBezTo>
                  <a:pt x="18780" y="6167"/>
                  <a:pt x="18447" y="5700"/>
                  <a:pt x="17913" y="5467"/>
                </a:cubicBezTo>
                <a:cubicBezTo>
                  <a:pt x="17446" y="5233"/>
                  <a:pt x="17046" y="4933"/>
                  <a:pt x="16645" y="4600"/>
                </a:cubicBezTo>
                <a:cubicBezTo>
                  <a:pt x="16312" y="4333"/>
                  <a:pt x="15845" y="4099"/>
                  <a:pt x="15411" y="3966"/>
                </a:cubicBezTo>
                <a:cubicBezTo>
                  <a:pt x="15070" y="3873"/>
                  <a:pt x="14816" y="3492"/>
                  <a:pt x="14540" y="3492"/>
                </a:cubicBezTo>
                <a:cubicBezTo>
                  <a:pt x="14519" y="3492"/>
                  <a:pt x="14498" y="3494"/>
                  <a:pt x="14477" y="3499"/>
                </a:cubicBezTo>
                <a:cubicBezTo>
                  <a:pt x="14392" y="3523"/>
                  <a:pt x="14326" y="3534"/>
                  <a:pt x="14274" y="3534"/>
                </a:cubicBezTo>
                <a:cubicBezTo>
                  <a:pt x="14040" y="3534"/>
                  <a:pt x="14092" y="3311"/>
                  <a:pt x="14010" y="3065"/>
                </a:cubicBezTo>
                <a:cubicBezTo>
                  <a:pt x="13970" y="3266"/>
                  <a:pt x="13905" y="3334"/>
                  <a:pt x="13824" y="3334"/>
                </a:cubicBezTo>
                <a:cubicBezTo>
                  <a:pt x="13770" y="3334"/>
                  <a:pt x="13709" y="3305"/>
                  <a:pt x="13643" y="3265"/>
                </a:cubicBezTo>
                <a:cubicBezTo>
                  <a:pt x="13310" y="2965"/>
                  <a:pt x="12976" y="2732"/>
                  <a:pt x="12509" y="2665"/>
                </a:cubicBezTo>
                <a:cubicBezTo>
                  <a:pt x="12276" y="2631"/>
                  <a:pt x="11975" y="2598"/>
                  <a:pt x="11842" y="2465"/>
                </a:cubicBezTo>
                <a:cubicBezTo>
                  <a:pt x="11475" y="2064"/>
                  <a:pt x="11008" y="1964"/>
                  <a:pt x="10508" y="1898"/>
                </a:cubicBezTo>
                <a:cubicBezTo>
                  <a:pt x="10330" y="1868"/>
                  <a:pt x="10257" y="1653"/>
                  <a:pt x="10079" y="1653"/>
                </a:cubicBezTo>
                <a:cubicBezTo>
                  <a:pt x="10057" y="1653"/>
                  <a:pt x="10033" y="1657"/>
                  <a:pt x="10007" y="1664"/>
                </a:cubicBezTo>
                <a:cubicBezTo>
                  <a:pt x="9970" y="1673"/>
                  <a:pt x="9934" y="1678"/>
                  <a:pt x="9899" y="1678"/>
                </a:cubicBezTo>
                <a:cubicBezTo>
                  <a:pt x="9684" y="1678"/>
                  <a:pt x="9508" y="1521"/>
                  <a:pt x="9307" y="1464"/>
                </a:cubicBezTo>
                <a:cubicBezTo>
                  <a:pt x="9073" y="1364"/>
                  <a:pt x="8873" y="1264"/>
                  <a:pt x="8640" y="1264"/>
                </a:cubicBezTo>
                <a:cubicBezTo>
                  <a:pt x="8239" y="1264"/>
                  <a:pt x="7839" y="1097"/>
                  <a:pt x="7505" y="964"/>
                </a:cubicBezTo>
                <a:cubicBezTo>
                  <a:pt x="7340" y="893"/>
                  <a:pt x="7209" y="822"/>
                  <a:pt x="7063" y="822"/>
                </a:cubicBezTo>
                <a:cubicBezTo>
                  <a:pt x="7003" y="822"/>
                  <a:pt x="6940" y="834"/>
                  <a:pt x="6872" y="864"/>
                </a:cubicBezTo>
                <a:cubicBezTo>
                  <a:pt x="6842" y="873"/>
                  <a:pt x="6810" y="877"/>
                  <a:pt x="6777" y="877"/>
                </a:cubicBezTo>
                <a:cubicBezTo>
                  <a:pt x="6696" y="877"/>
                  <a:pt x="6609" y="854"/>
                  <a:pt x="6538" y="830"/>
                </a:cubicBezTo>
                <a:cubicBezTo>
                  <a:pt x="6305" y="763"/>
                  <a:pt x="6104" y="663"/>
                  <a:pt x="5904" y="630"/>
                </a:cubicBezTo>
                <a:cubicBezTo>
                  <a:pt x="5633" y="549"/>
                  <a:pt x="5362" y="445"/>
                  <a:pt x="5055" y="445"/>
                </a:cubicBezTo>
                <a:cubicBezTo>
                  <a:pt x="4984" y="445"/>
                  <a:pt x="4912" y="451"/>
                  <a:pt x="4837" y="463"/>
                </a:cubicBezTo>
                <a:cubicBezTo>
                  <a:pt x="4799" y="463"/>
                  <a:pt x="4747" y="466"/>
                  <a:pt x="4690" y="466"/>
                </a:cubicBezTo>
                <a:cubicBezTo>
                  <a:pt x="4548" y="466"/>
                  <a:pt x="4375" y="449"/>
                  <a:pt x="4303" y="330"/>
                </a:cubicBezTo>
                <a:cubicBezTo>
                  <a:pt x="4154" y="96"/>
                  <a:pt x="3937" y="65"/>
                  <a:pt x="3730" y="65"/>
                </a:cubicBezTo>
                <a:cubicBezTo>
                  <a:pt x="3658" y="65"/>
                  <a:pt x="3587" y="69"/>
                  <a:pt x="3520" y="69"/>
                </a:cubicBezTo>
                <a:cubicBezTo>
                  <a:pt x="3479" y="69"/>
                  <a:pt x="3439" y="68"/>
                  <a:pt x="3403" y="63"/>
                </a:cubicBezTo>
                <a:cubicBezTo>
                  <a:pt x="3051" y="45"/>
                  <a:pt x="2700" y="0"/>
                  <a:pt x="23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34"/>
          <p:cNvSpPr/>
          <p:nvPr/>
        </p:nvSpPr>
        <p:spPr>
          <a:xfrm>
            <a:off x="1629668" y="1636450"/>
            <a:ext cx="1480323" cy="1253306"/>
          </a:xfrm>
          <a:custGeom>
            <a:avLst/>
            <a:gdLst/>
            <a:ahLst/>
            <a:cxnLst/>
            <a:rect l="l" t="t" r="r" b="b"/>
            <a:pathLst>
              <a:path w="124423" h="105342" extrusionOk="0">
                <a:moveTo>
                  <a:pt x="16643" y="1"/>
                </a:moveTo>
                <a:cubicBezTo>
                  <a:pt x="11592" y="1"/>
                  <a:pt x="6480" y="350"/>
                  <a:pt x="1335" y="1068"/>
                </a:cubicBezTo>
                <a:cubicBezTo>
                  <a:pt x="901" y="1135"/>
                  <a:pt x="434" y="1201"/>
                  <a:pt x="1" y="1268"/>
                </a:cubicBezTo>
                <a:lnTo>
                  <a:pt x="1" y="1635"/>
                </a:lnTo>
                <a:cubicBezTo>
                  <a:pt x="1" y="1702"/>
                  <a:pt x="1" y="1735"/>
                  <a:pt x="34" y="1802"/>
                </a:cubicBezTo>
                <a:cubicBezTo>
                  <a:pt x="101" y="2402"/>
                  <a:pt x="1768" y="3003"/>
                  <a:pt x="3069" y="3503"/>
                </a:cubicBezTo>
                <a:cubicBezTo>
                  <a:pt x="5571" y="4437"/>
                  <a:pt x="9341" y="5838"/>
                  <a:pt x="9908" y="9908"/>
                </a:cubicBezTo>
                <a:cubicBezTo>
                  <a:pt x="10475" y="13944"/>
                  <a:pt x="7239" y="16346"/>
                  <a:pt x="5104" y="17913"/>
                </a:cubicBezTo>
                <a:cubicBezTo>
                  <a:pt x="3970" y="18747"/>
                  <a:pt x="2536" y="19815"/>
                  <a:pt x="2636" y="20382"/>
                </a:cubicBezTo>
                <a:cubicBezTo>
                  <a:pt x="2702" y="20982"/>
                  <a:pt x="4370" y="21616"/>
                  <a:pt x="5705" y="22083"/>
                </a:cubicBezTo>
                <a:cubicBezTo>
                  <a:pt x="8173" y="23017"/>
                  <a:pt x="11942" y="24418"/>
                  <a:pt x="12509" y="28488"/>
                </a:cubicBezTo>
                <a:cubicBezTo>
                  <a:pt x="13077" y="32524"/>
                  <a:pt x="9841" y="34925"/>
                  <a:pt x="7706" y="36493"/>
                </a:cubicBezTo>
                <a:cubicBezTo>
                  <a:pt x="6572" y="37327"/>
                  <a:pt x="5138" y="38395"/>
                  <a:pt x="5238" y="38995"/>
                </a:cubicBezTo>
                <a:cubicBezTo>
                  <a:pt x="5304" y="39595"/>
                  <a:pt x="6972" y="40196"/>
                  <a:pt x="8306" y="40696"/>
                </a:cubicBezTo>
                <a:cubicBezTo>
                  <a:pt x="10808" y="41630"/>
                  <a:pt x="14544" y="43031"/>
                  <a:pt x="15111" y="47067"/>
                </a:cubicBezTo>
                <a:cubicBezTo>
                  <a:pt x="15412" y="49169"/>
                  <a:pt x="14711" y="50804"/>
                  <a:pt x="13644" y="52138"/>
                </a:cubicBezTo>
                <a:cubicBezTo>
                  <a:pt x="14647" y="52086"/>
                  <a:pt x="15647" y="52060"/>
                  <a:pt x="16643" y="52060"/>
                </a:cubicBezTo>
                <a:cubicBezTo>
                  <a:pt x="44893" y="52060"/>
                  <a:pt x="69525" y="72866"/>
                  <a:pt x="73553" y="101640"/>
                </a:cubicBezTo>
                <a:lnTo>
                  <a:pt x="73586" y="101873"/>
                </a:lnTo>
                <a:cubicBezTo>
                  <a:pt x="74885" y="103636"/>
                  <a:pt x="76213" y="105342"/>
                  <a:pt x="78207" y="105342"/>
                </a:cubicBezTo>
                <a:cubicBezTo>
                  <a:pt x="78364" y="105342"/>
                  <a:pt x="78525" y="105331"/>
                  <a:pt x="78690" y="105309"/>
                </a:cubicBezTo>
                <a:cubicBezTo>
                  <a:pt x="83327" y="104675"/>
                  <a:pt x="82126" y="96069"/>
                  <a:pt x="86796" y="95435"/>
                </a:cubicBezTo>
                <a:cubicBezTo>
                  <a:pt x="86969" y="95411"/>
                  <a:pt x="87138" y="95399"/>
                  <a:pt x="87302" y="95399"/>
                </a:cubicBezTo>
                <a:cubicBezTo>
                  <a:pt x="91363" y="95399"/>
                  <a:pt x="92703" y="102744"/>
                  <a:pt x="96764" y="102744"/>
                </a:cubicBezTo>
                <a:cubicBezTo>
                  <a:pt x="96928" y="102744"/>
                  <a:pt x="97097" y="102732"/>
                  <a:pt x="97270" y="102707"/>
                </a:cubicBezTo>
                <a:cubicBezTo>
                  <a:pt x="101940" y="102074"/>
                  <a:pt x="100739" y="93467"/>
                  <a:pt x="105376" y="92834"/>
                </a:cubicBezTo>
                <a:cubicBezTo>
                  <a:pt x="105550" y="92809"/>
                  <a:pt x="105720" y="92797"/>
                  <a:pt x="105885" y="92797"/>
                </a:cubicBezTo>
                <a:cubicBezTo>
                  <a:pt x="109975" y="92797"/>
                  <a:pt x="111316" y="100142"/>
                  <a:pt x="115378" y="100142"/>
                </a:cubicBezTo>
                <a:cubicBezTo>
                  <a:pt x="115542" y="100142"/>
                  <a:pt x="115710" y="100130"/>
                  <a:pt x="115883" y="100105"/>
                </a:cubicBezTo>
                <a:cubicBezTo>
                  <a:pt x="120520" y="99472"/>
                  <a:pt x="119319" y="90866"/>
                  <a:pt x="123956" y="90232"/>
                </a:cubicBezTo>
                <a:cubicBezTo>
                  <a:pt x="124123" y="90198"/>
                  <a:pt x="124289" y="90198"/>
                  <a:pt x="124423" y="90198"/>
                </a:cubicBezTo>
                <a:cubicBezTo>
                  <a:pt x="114991" y="37593"/>
                  <a:pt x="69066" y="1"/>
                  <a:pt x="16643" y="1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2" name="Google Shape;1562;p34"/>
          <p:cNvSpPr/>
          <p:nvPr/>
        </p:nvSpPr>
        <p:spPr>
          <a:xfrm>
            <a:off x="1863893" y="2744829"/>
            <a:ext cx="1341015" cy="1479537"/>
          </a:xfrm>
          <a:custGeom>
            <a:avLst/>
            <a:gdLst/>
            <a:ahLst/>
            <a:cxnLst/>
            <a:rect l="l" t="t" r="r" b="b"/>
            <a:pathLst>
              <a:path w="112714" h="124357" extrusionOk="0">
                <a:moveTo>
                  <a:pt x="103841" y="1"/>
                </a:moveTo>
                <a:cubicBezTo>
                  <a:pt x="103241" y="68"/>
                  <a:pt x="102607" y="1735"/>
                  <a:pt x="102107" y="3070"/>
                </a:cubicBezTo>
                <a:cubicBezTo>
                  <a:pt x="101173" y="5538"/>
                  <a:pt x="99772" y="9307"/>
                  <a:pt x="95735" y="9875"/>
                </a:cubicBezTo>
                <a:cubicBezTo>
                  <a:pt x="95416" y="9919"/>
                  <a:pt x="95107" y="9940"/>
                  <a:pt x="94808" y="9940"/>
                </a:cubicBezTo>
                <a:cubicBezTo>
                  <a:pt x="91299" y="9940"/>
                  <a:pt x="89174" y="7038"/>
                  <a:pt x="87730" y="5071"/>
                </a:cubicBezTo>
                <a:cubicBezTo>
                  <a:pt x="86891" y="3975"/>
                  <a:pt x="85897" y="2598"/>
                  <a:pt x="85289" y="2598"/>
                </a:cubicBezTo>
                <a:cubicBezTo>
                  <a:pt x="85268" y="2598"/>
                  <a:pt x="85248" y="2599"/>
                  <a:pt x="85228" y="2603"/>
                </a:cubicBezTo>
                <a:cubicBezTo>
                  <a:pt x="84627" y="2669"/>
                  <a:pt x="84027" y="4337"/>
                  <a:pt x="83527" y="5672"/>
                </a:cubicBezTo>
                <a:cubicBezTo>
                  <a:pt x="82593" y="8140"/>
                  <a:pt x="81192" y="11909"/>
                  <a:pt x="77122" y="12476"/>
                </a:cubicBezTo>
                <a:cubicBezTo>
                  <a:pt x="76805" y="12521"/>
                  <a:pt x="76498" y="12542"/>
                  <a:pt x="76201" y="12542"/>
                </a:cubicBezTo>
                <a:cubicBezTo>
                  <a:pt x="72714" y="12542"/>
                  <a:pt x="70561" y="9640"/>
                  <a:pt x="69116" y="7673"/>
                </a:cubicBezTo>
                <a:cubicBezTo>
                  <a:pt x="68310" y="6577"/>
                  <a:pt x="67286" y="5200"/>
                  <a:pt x="66706" y="5200"/>
                </a:cubicBezTo>
                <a:cubicBezTo>
                  <a:pt x="66686" y="5200"/>
                  <a:pt x="66667" y="5201"/>
                  <a:pt x="66648" y="5205"/>
                </a:cubicBezTo>
                <a:cubicBezTo>
                  <a:pt x="66047" y="5271"/>
                  <a:pt x="65414" y="6939"/>
                  <a:pt x="64913" y="8273"/>
                </a:cubicBezTo>
                <a:cubicBezTo>
                  <a:pt x="63979" y="10775"/>
                  <a:pt x="62578" y="14511"/>
                  <a:pt x="58542" y="15078"/>
                </a:cubicBezTo>
                <a:cubicBezTo>
                  <a:pt x="58210" y="15126"/>
                  <a:pt x="57890" y="15148"/>
                  <a:pt x="57581" y="15148"/>
                </a:cubicBezTo>
                <a:cubicBezTo>
                  <a:pt x="55932" y="15148"/>
                  <a:pt x="54595" y="14509"/>
                  <a:pt x="53472" y="13611"/>
                </a:cubicBezTo>
                <a:lnTo>
                  <a:pt x="53472" y="13611"/>
                </a:lnTo>
                <a:cubicBezTo>
                  <a:pt x="55006" y="43098"/>
                  <a:pt x="33758" y="69350"/>
                  <a:pt x="3970" y="73520"/>
                </a:cubicBezTo>
                <a:lnTo>
                  <a:pt x="3736" y="73553"/>
                </a:lnTo>
                <a:cubicBezTo>
                  <a:pt x="1835" y="74954"/>
                  <a:pt x="0" y="76389"/>
                  <a:pt x="300" y="78657"/>
                </a:cubicBezTo>
                <a:cubicBezTo>
                  <a:pt x="934" y="83294"/>
                  <a:pt x="9540" y="82093"/>
                  <a:pt x="10174" y="86730"/>
                </a:cubicBezTo>
                <a:cubicBezTo>
                  <a:pt x="10841" y="91400"/>
                  <a:pt x="2235" y="92600"/>
                  <a:pt x="2902" y="97237"/>
                </a:cubicBezTo>
                <a:cubicBezTo>
                  <a:pt x="3536" y="101874"/>
                  <a:pt x="12142" y="100673"/>
                  <a:pt x="12776" y="105343"/>
                </a:cubicBezTo>
                <a:cubicBezTo>
                  <a:pt x="13443" y="109980"/>
                  <a:pt x="4837" y="111180"/>
                  <a:pt x="5504" y="115817"/>
                </a:cubicBezTo>
                <a:cubicBezTo>
                  <a:pt x="6138" y="120487"/>
                  <a:pt x="14744" y="119286"/>
                  <a:pt x="15378" y="123923"/>
                </a:cubicBezTo>
                <a:cubicBezTo>
                  <a:pt x="15411" y="124090"/>
                  <a:pt x="15411" y="124223"/>
                  <a:pt x="15445" y="124356"/>
                </a:cubicBezTo>
                <a:cubicBezTo>
                  <a:pt x="73086" y="114016"/>
                  <a:pt x="112714" y="59844"/>
                  <a:pt x="104542" y="1302"/>
                </a:cubicBezTo>
                <a:cubicBezTo>
                  <a:pt x="104475" y="868"/>
                  <a:pt x="104408" y="434"/>
                  <a:pt x="104341" y="1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3" name="Google Shape;1563;p34"/>
          <p:cNvSpPr/>
          <p:nvPr/>
        </p:nvSpPr>
        <p:spPr>
          <a:xfrm>
            <a:off x="437511" y="1657491"/>
            <a:ext cx="1341027" cy="1479930"/>
          </a:xfrm>
          <a:custGeom>
            <a:avLst/>
            <a:gdLst/>
            <a:ahLst/>
            <a:cxnLst/>
            <a:rect l="l" t="t" r="r" b="b"/>
            <a:pathLst>
              <a:path w="112715" h="124390" extrusionOk="0">
                <a:moveTo>
                  <a:pt x="97270" y="0"/>
                </a:moveTo>
                <a:cubicBezTo>
                  <a:pt x="39629" y="10374"/>
                  <a:pt x="1" y="64547"/>
                  <a:pt x="8174" y="123055"/>
                </a:cubicBezTo>
                <a:cubicBezTo>
                  <a:pt x="8240" y="123522"/>
                  <a:pt x="8307" y="123956"/>
                  <a:pt x="8374" y="124389"/>
                </a:cubicBezTo>
                <a:lnTo>
                  <a:pt x="8874" y="124389"/>
                </a:lnTo>
                <a:cubicBezTo>
                  <a:pt x="9474" y="124289"/>
                  <a:pt x="10108" y="122655"/>
                  <a:pt x="10609" y="121321"/>
                </a:cubicBezTo>
                <a:cubicBezTo>
                  <a:pt x="11543" y="118819"/>
                  <a:pt x="12944" y="115049"/>
                  <a:pt x="16980" y="114482"/>
                </a:cubicBezTo>
                <a:cubicBezTo>
                  <a:pt x="17299" y="114438"/>
                  <a:pt x="17608" y="114417"/>
                  <a:pt x="17907" y="114417"/>
                </a:cubicBezTo>
                <a:cubicBezTo>
                  <a:pt x="21416" y="114417"/>
                  <a:pt x="23541" y="117321"/>
                  <a:pt x="24986" y="119319"/>
                </a:cubicBezTo>
                <a:cubicBezTo>
                  <a:pt x="25833" y="120427"/>
                  <a:pt x="26839" y="121790"/>
                  <a:pt x="27445" y="121790"/>
                </a:cubicBezTo>
                <a:cubicBezTo>
                  <a:pt x="27459" y="121790"/>
                  <a:pt x="27473" y="121789"/>
                  <a:pt x="27487" y="121788"/>
                </a:cubicBezTo>
                <a:cubicBezTo>
                  <a:pt x="28088" y="121688"/>
                  <a:pt x="28688" y="120053"/>
                  <a:pt x="29189" y="118719"/>
                </a:cubicBezTo>
                <a:cubicBezTo>
                  <a:pt x="30123" y="116217"/>
                  <a:pt x="31524" y="112448"/>
                  <a:pt x="35593" y="111880"/>
                </a:cubicBezTo>
                <a:cubicBezTo>
                  <a:pt x="35910" y="111836"/>
                  <a:pt x="36217" y="111815"/>
                  <a:pt x="36514" y="111815"/>
                </a:cubicBezTo>
                <a:cubicBezTo>
                  <a:pt x="40001" y="111815"/>
                  <a:pt x="42154" y="114717"/>
                  <a:pt x="43599" y="116684"/>
                </a:cubicBezTo>
                <a:cubicBezTo>
                  <a:pt x="44414" y="117825"/>
                  <a:pt x="45451" y="119188"/>
                  <a:pt x="46058" y="119188"/>
                </a:cubicBezTo>
                <a:cubicBezTo>
                  <a:pt x="46073" y="119188"/>
                  <a:pt x="46087" y="119187"/>
                  <a:pt x="46101" y="119186"/>
                </a:cubicBezTo>
                <a:cubicBezTo>
                  <a:pt x="46668" y="119086"/>
                  <a:pt x="47301" y="117451"/>
                  <a:pt x="47802" y="116117"/>
                </a:cubicBezTo>
                <a:cubicBezTo>
                  <a:pt x="48736" y="113615"/>
                  <a:pt x="50137" y="109846"/>
                  <a:pt x="54173" y="109279"/>
                </a:cubicBezTo>
                <a:cubicBezTo>
                  <a:pt x="54495" y="109233"/>
                  <a:pt x="54806" y="109211"/>
                  <a:pt x="55106" y="109211"/>
                </a:cubicBezTo>
                <a:cubicBezTo>
                  <a:pt x="56768" y="109211"/>
                  <a:pt x="58113" y="109876"/>
                  <a:pt x="59243" y="110780"/>
                </a:cubicBezTo>
                <a:cubicBezTo>
                  <a:pt x="57709" y="81292"/>
                  <a:pt x="78957" y="55006"/>
                  <a:pt x="108745" y="50837"/>
                </a:cubicBezTo>
                <a:lnTo>
                  <a:pt x="108945" y="50837"/>
                </a:lnTo>
                <a:cubicBezTo>
                  <a:pt x="110880" y="49402"/>
                  <a:pt x="112715" y="47968"/>
                  <a:pt x="112415" y="45733"/>
                </a:cubicBezTo>
                <a:cubicBezTo>
                  <a:pt x="111747" y="41063"/>
                  <a:pt x="103175" y="42264"/>
                  <a:pt x="102508" y="37627"/>
                </a:cubicBezTo>
                <a:cubicBezTo>
                  <a:pt x="101874" y="32991"/>
                  <a:pt x="110447" y="31790"/>
                  <a:pt x="109813" y="27153"/>
                </a:cubicBezTo>
                <a:cubicBezTo>
                  <a:pt x="109146" y="22483"/>
                  <a:pt x="100573" y="23684"/>
                  <a:pt x="99906" y="19047"/>
                </a:cubicBezTo>
                <a:cubicBezTo>
                  <a:pt x="99272" y="14411"/>
                  <a:pt x="107845" y="13210"/>
                  <a:pt x="107211" y="8540"/>
                </a:cubicBezTo>
                <a:cubicBezTo>
                  <a:pt x="106544" y="3903"/>
                  <a:pt x="97971" y="5104"/>
                  <a:pt x="97337" y="467"/>
                </a:cubicBezTo>
                <a:cubicBezTo>
                  <a:pt x="97304" y="301"/>
                  <a:pt x="97270" y="167"/>
                  <a:pt x="97270" y="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34"/>
          <p:cNvSpPr/>
          <p:nvPr/>
        </p:nvSpPr>
        <p:spPr>
          <a:xfrm>
            <a:off x="542717" y="2992169"/>
            <a:ext cx="1480323" cy="1253306"/>
          </a:xfrm>
          <a:custGeom>
            <a:avLst/>
            <a:gdLst/>
            <a:ahLst/>
            <a:cxnLst/>
            <a:rect l="l" t="t" r="r" b="b"/>
            <a:pathLst>
              <a:path w="124423" h="105342" extrusionOk="0">
                <a:moveTo>
                  <a:pt x="46243" y="0"/>
                </a:moveTo>
                <a:cubicBezTo>
                  <a:pt x="46088" y="0"/>
                  <a:pt x="45930" y="11"/>
                  <a:pt x="45767" y="33"/>
                </a:cubicBezTo>
                <a:cubicBezTo>
                  <a:pt x="41097" y="700"/>
                  <a:pt x="42298" y="9273"/>
                  <a:pt x="37661" y="9940"/>
                </a:cubicBezTo>
                <a:cubicBezTo>
                  <a:pt x="37494" y="9962"/>
                  <a:pt x="37332" y="9973"/>
                  <a:pt x="37174" y="9973"/>
                </a:cubicBezTo>
                <a:cubicBezTo>
                  <a:pt x="33059" y="9973"/>
                  <a:pt x="31723" y="2601"/>
                  <a:pt x="27637" y="2601"/>
                </a:cubicBezTo>
                <a:cubicBezTo>
                  <a:pt x="27480" y="2601"/>
                  <a:pt x="27319" y="2612"/>
                  <a:pt x="27153" y="2635"/>
                </a:cubicBezTo>
                <a:cubicBezTo>
                  <a:pt x="22517" y="3302"/>
                  <a:pt x="23718" y="11875"/>
                  <a:pt x="19048" y="12542"/>
                </a:cubicBezTo>
                <a:cubicBezTo>
                  <a:pt x="18882" y="12564"/>
                  <a:pt x="18721" y="12575"/>
                  <a:pt x="18564" y="12575"/>
                </a:cubicBezTo>
                <a:cubicBezTo>
                  <a:pt x="14478" y="12575"/>
                  <a:pt x="13143" y="5203"/>
                  <a:pt x="9057" y="5203"/>
                </a:cubicBezTo>
                <a:cubicBezTo>
                  <a:pt x="8900" y="5203"/>
                  <a:pt x="8739" y="5214"/>
                  <a:pt x="8573" y="5236"/>
                </a:cubicBezTo>
                <a:cubicBezTo>
                  <a:pt x="3903" y="5904"/>
                  <a:pt x="5104" y="14476"/>
                  <a:pt x="468" y="15144"/>
                </a:cubicBezTo>
                <a:cubicBezTo>
                  <a:pt x="301" y="15144"/>
                  <a:pt x="167" y="15177"/>
                  <a:pt x="1" y="15177"/>
                </a:cubicBezTo>
                <a:cubicBezTo>
                  <a:pt x="9463" y="67752"/>
                  <a:pt x="55363" y="105341"/>
                  <a:pt x="107755" y="105341"/>
                </a:cubicBezTo>
                <a:cubicBezTo>
                  <a:pt x="112804" y="105341"/>
                  <a:pt x="117913" y="104992"/>
                  <a:pt x="123055" y="104274"/>
                </a:cubicBezTo>
                <a:cubicBezTo>
                  <a:pt x="123522" y="104207"/>
                  <a:pt x="123956" y="104141"/>
                  <a:pt x="124423" y="104074"/>
                </a:cubicBezTo>
                <a:lnTo>
                  <a:pt x="124389" y="103707"/>
                </a:lnTo>
                <a:cubicBezTo>
                  <a:pt x="124389" y="103674"/>
                  <a:pt x="124389" y="103607"/>
                  <a:pt x="124389" y="103540"/>
                </a:cubicBezTo>
                <a:cubicBezTo>
                  <a:pt x="124289" y="102940"/>
                  <a:pt x="122655" y="102339"/>
                  <a:pt x="121321" y="101839"/>
                </a:cubicBezTo>
                <a:cubicBezTo>
                  <a:pt x="118819" y="100905"/>
                  <a:pt x="115049" y="99504"/>
                  <a:pt x="114482" y="95468"/>
                </a:cubicBezTo>
                <a:cubicBezTo>
                  <a:pt x="113915" y="91398"/>
                  <a:pt x="117151" y="89030"/>
                  <a:pt x="119319" y="87462"/>
                </a:cubicBezTo>
                <a:cubicBezTo>
                  <a:pt x="120453" y="86595"/>
                  <a:pt x="121888" y="85561"/>
                  <a:pt x="121788" y="84960"/>
                </a:cubicBezTo>
                <a:cubicBezTo>
                  <a:pt x="121721" y="84360"/>
                  <a:pt x="120053" y="83759"/>
                  <a:pt x="118719" y="83259"/>
                </a:cubicBezTo>
                <a:cubicBezTo>
                  <a:pt x="116250" y="82325"/>
                  <a:pt x="112481" y="80924"/>
                  <a:pt x="111914" y="76888"/>
                </a:cubicBezTo>
                <a:cubicBezTo>
                  <a:pt x="111347" y="72818"/>
                  <a:pt x="114582" y="70450"/>
                  <a:pt x="116717" y="68849"/>
                </a:cubicBezTo>
                <a:cubicBezTo>
                  <a:pt x="117851" y="68015"/>
                  <a:pt x="119286" y="66981"/>
                  <a:pt x="119186" y="66380"/>
                </a:cubicBezTo>
                <a:cubicBezTo>
                  <a:pt x="119119" y="65780"/>
                  <a:pt x="117451" y="65146"/>
                  <a:pt x="116117" y="64679"/>
                </a:cubicBezTo>
                <a:cubicBezTo>
                  <a:pt x="113615" y="63745"/>
                  <a:pt x="109879" y="62344"/>
                  <a:pt x="109312" y="58274"/>
                </a:cubicBezTo>
                <a:cubicBezTo>
                  <a:pt x="109012" y="56173"/>
                  <a:pt x="109712" y="54538"/>
                  <a:pt x="110780" y="53237"/>
                </a:cubicBezTo>
                <a:lnTo>
                  <a:pt x="110780" y="53237"/>
                </a:lnTo>
                <a:cubicBezTo>
                  <a:pt x="109797" y="53287"/>
                  <a:pt x="108817" y="53312"/>
                  <a:pt x="107842" y="53312"/>
                </a:cubicBezTo>
                <a:cubicBezTo>
                  <a:pt x="79566" y="53312"/>
                  <a:pt x="54901" y="32497"/>
                  <a:pt x="50870" y="3702"/>
                </a:cubicBezTo>
                <a:lnTo>
                  <a:pt x="50837" y="3468"/>
                </a:lnTo>
                <a:cubicBezTo>
                  <a:pt x="49538" y="1706"/>
                  <a:pt x="48210" y="0"/>
                  <a:pt x="46243" y="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4"/>
          <p:cNvSpPr/>
          <p:nvPr/>
        </p:nvSpPr>
        <p:spPr>
          <a:xfrm>
            <a:off x="1918674" y="2837669"/>
            <a:ext cx="609997" cy="782296"/>
          </a:xfrm>
          <a:custGeom>
            <a:avLst/>
            <a:gdLst/>
            <a:ahLst/>
            <a:cxnLst/>
            <a:rect l="l" t="t" r="r" b="b"/>
            <a:pathLst>
              <a:path w="51271" h="65753" extrusionOk="0">
                <a:moveTo>
                  <a:pt x="44360" y="0"/>
                </a:moveTo>
                <a:cubicBezTo>
                  <a:pt x="44339" y="0"/>
                  <a:pt x="44319" y="2"/>
                  <a:pt x="44299" y="5"/>
                </a:cubicBezTo>
                <a:cubicBezTo>
                  <a:pt x="44266" y="5"/>
                  <a:pt x="44232" y="39"/>
                  <a:pt x="44199" y="39"/>
                </a:cubicBezTo>
                <a:lnTo>
                  <a:pt x="43732" y="206"/>
                </a:lnTo>
                <a:cubicBezTo>
                  <a:pt x="43799" y="639"/>
                  <a:pt x="43865" y="1039"/>
                  <a:pt x="43932" y="1473"/>
                </a:cubicBezTo>
                <a:cubicBezTo>
                  <a:pt x="47735" y="28593"/>
                  <a:pt x="29955" y="53744"/>
                  <a:pt x="3670" y="59615"/>
                </a:cubicBezTo>
                <a:cubicBezTo>
                  <a:pt x="3770" y="59848"/>
                  <a:pt x="3837" y="60082"/>
                  <a:pt x="3870" y="60349"/>
                </a:cubicBezTo>
                <a:cubicBezTo>
                  <a:pt x="4204" y="62750"/>
                  <a:pt x="2069" y="64251"/>
                  <a:pt x="1" y="65752"/>
                </a:cubicBezTo>
                <a:lnTo>
                  <a:pt x="234" y="65719"/>
                </a:lnTo>
                <a:cubicBezTo>
                  <a:pt x="30022" y="61549"/>
                  <a:pt x="51271" y="35297"/>
                  <a:pt x="49769" y="5810"/>
                </a:cubicBezTo>
                <a:cubicBezTo>
                  <a:pt x="48502" y="4809"/>
                  <a:pt x="47568" y="3508"/>
                  <a:pt x="46801" y="2474"/>
                </a:cubicBezTo>
                <a:cubicBezTo>
                  <a:pt x="45962" y="1377"/>
                  <a:pt x="44968" y="0"/>
                  <a:pt x="44360" y="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4"/>
          <p:cNvSpPr/>
          <p:nvPr/>
        </p:nvSpPr>
        <p:spPr>
          <a:xfrm>
            <a:off x="1147721" y="3033442"/>
            <a:ext cx="783034" cy="593031"/>
          </a:xfrm>
          <a:custGeom>
            <a:avLst/>
            <a:gdLst/>
            <a:ahLst/>
            <a:cxnLst/>
            <a:rect l="l" t="t" r="r" b="b"/>
            <a:pathLst>
              <a:path w="65815" h="49845" extrusionOk="0">
                <a:moveTo>
                  <a:pt x="1" y="0"/>
                </a:moveTo>
                <a:lnTo>
                  <a:pt x="34" y="234"/>
                </a:lnTo>
                <a:cubicBezTo>
                  <a:pt x="4065" y="29029"/>
                  <a:pt x="28730" y="49844"/>
                  <a:pt x="57006" y="49844"/>
                </a:cubicBezTo>
                <a:cubicBezTo>
                  <a:pt x="57981" y="49844"/>
                  <a:pt x="58961" y="49819"/>
                  <a:pt x="59944" y="49769"/>
                </a:cubicBezTo>
                <a:cubicBezTo>
                  <a:pt x="60944" y="48502"/>
                  <a:pt x="62245" y="47535"/>
                  <a:pt x="63279" y="46801"/>
                </a:cubicBezTo>
                <a:cubicBezTo>
                  <a:pt x="64414" y="45933"/>
                  <a:pt x="65815" y="44899"/>
                  <a:pt x="65748" y="44299"/>
                </a:cubicBezTo>
                <a:cubicBezTo>
                  <a:pt x="65748" y="44232"/>
                  <a:pt x="65715" y="44199"/>
                  <a:pt x="65715" y="44165"/>
                </a:cubicBezTo>
                <a:lnTo>
                  <a:pt x="65548" y="43698"/>
                </a:lnTo>
                <a:cubicBezTo>
                  <a:pt x="65114" y="43799"/>
                  <a:pt x="64714" y="43865"/>
                  <a:pt x="64280" y="43932"/>
                </a:cubicBezTo>
                <a:cubicBezTo>
                  <a:pt x="61838" y="44271"/>
                  <a:pt x="59412" y="44436"/>
                  <a:pt x="57015" y="44436"/>
                </a:cubicBezTo>
                <a:cubicBezTo>
                  <a:pt x="32788" y="44436"/>
                  <a:pt x="11481" y="27588"/>
                  <a:pt x="6139" y="3670"/>
                </a:cubicBezTo>
                <a:cubicBezTo>
                  <a:pt x="5905" y="3770"/>
                  <a:pt x="5672" y="3803"/>
                  <a:pt x="5405" y="3870"/>
                </a:cubicBezTo>
                <a:cubicBezTo>
                  <a:pt x="5236" y="3893"/>
                  <a:pt x="5073" y="3905"/>
                  <a:pt x="4913" y="3905"/>
                </a:cubicBezTo>
                <a:cubicBezTo>
                  <a:pt x="2793" y="3905"/>
                  <a:pt x="1397" y="1924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4"/>
          <p:cNvSpPr/>
          <p:nvPr/>
        </p:nvSpPr>
        <p:spPr>
          <a:xfrm>
            <a:off x="1809898" y="2258922"/>
            <a:ext cx="701667" cy="684606"/>
          </a:xfrm>
          <a:custGeom>
            <a:avLst/>
            <a:gdLst/>
            <a:ahLst/>
            <a:cxnLst/>
            <a:rect l="l" t="t" r="r" b="b"/>
            <a:pathLst>
              <a:path w="58976" h="57542" extrusionOk="0">
                <a:moveTo>
                  <a:pt x="6505" y="1"/>
                </a:moveTo>
                <a:cubicBezTo>
                  <a:pt x="5338" y="1101"/>
                  <a:pt x="3937" y="1869"/>
                  <a:pt x="2803" y="2469"/>
                </a:cubicBezTo>
                <a:cubicBezTo>
                  <a:pt x="1535" y="3136"/>
                  <a:pt x="1" y="3970"/>
                  <a:pt x="1" y="4571"/>
                </a:cubicBezTo>
                <a:cubicBezTo>
                  <a:pt x="1" y="4637"/>
                  <a:pt x="1" y="4704"/>
                  <a:pt x="1" y="4704"/>
                </a:cubicBezTo>
                <a:lnTo>
                  <a:pt x="101" y="5204"/>
                </a:lnTo>
                <a:cubicBezTo>
                  <a:pt x="534" y="5171"/>
                  <a:pt x="968" y="5171"/>
                  <a:pt x="1402" y="5171"/>
                </a:cubicBezTo>
                <a:cubicBezTo>
                  <a:pt x="28788" y="5171"/>
                  <a:pt x="51237" y="26253"/>
                  <a:pt x="53406" y="53072"/>
                </a:cubicBezTo>
                <a:cubicBezTo>
                  <a:pt x="53639" y="53039"/>
                  <a:pt x="53873" y="53005"/>
                  <a:pt x="54139" y="53005"/>
                </a:cubicBezTo>
                <a:cubicBezTo>
                  <a:pt x="56574" y="53005"/>
                  <a:pt x="57742" y="55307"/>
                  <a:pt x="58976" y="57542"/>
                </a:cubicBezTo>
                <a:lnTo>
                  <a:pt x="58976" y="57342"/>
                </a:lnTo>
                <a:cubicBezTo>
                  <a:pt x="58976" y="27253"/>
                  <a:pt x="35893" y="2569"/>
                  <a:pt x="6505" y="1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4"/>
          <p:cNvSpPr/>
          <p:nvPr/>
        </p:nvSpPr>
        <p:spPr>
          <a:xfrm>
            <a:off x="1823798" y="2924666"/>
            <a:ext cx="684999" cy="701679"/>
          </a:xfrm>
          <a:custGeom>
            <a:avLst/>
            <a:gdLst/>
            <a:ahLst/>
            <a:cxnLst/>
            <a:rect l="l" t="t" r="r" b="b"/>
            <a:pathLst>
              <a:path w="57575" h="58977" extrusionOk="0">
                <a:moveTo>
                  <a:pt x="52871" y="1"/>
                </a:moveTo>
                <a:lnTo>
                  <a:pt x="52371" y="101"/>
                </a:lnTo>
                <a:cubicBezTo>
                  <a:pt x="52404" y="534"/>
                  <a:pt x="52404" y="968"/>
                  <a:pt x="52404" y="1402"/>
                </a:cubicBezTo>
                <a:cubicBezTo>
                  <a:pt x="52404" y="28788"/>
                  <a:pt x="31323" y="51237"/>
                  <a:pt x="4503" y="53406"/>
                </a:cubicBezTo>
                <a:cubicBezTo>
                  <a:pt x="4537" y="53639"/>
                  <a:pt x="4570" y="53873"/>
                  <a:pt x="4570" y="54139"/>
                </a:cubicBezTo>
                <a:cubicBezTo>
                  <a:pt x="4570" y="56574"/>
                  <a:pt x="2235" y="57742"/>
                  <a:pt x="0" y="58976"/>
                </a:cubicBezTo>
                <a:lnTo>
                  <a:pt x="234" y="58976"/>
                </a:lnTo>
                <a:cubicBezTo>
                  <a:pt x="30322" y="58976"/>
                  <a:pt x="55006" y="35893"/>
                  <a:pt x="57575" y="6505"/>
                </a:cubicBezTo>
                <a:cubicBezTo>
                  <a:pt x="56474" y="5338"/>
                  <a:pt x="55707" y="3903"/>
                  <a:pt x="55106" y="2769"/>
                </a:cubicBezTo>
                <a:cubicBezTo>
                  <a:pt x="54439" y="1535"/>
                  <a:pt x="53572" y="1"/>
                  <a:pt x="53005" y="1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4"/>
          <p:cNvSpPr/>
          <p:nvPr/>
        </p:nvSpPr>
        <p:spPr>
          <a:xfrm>
            <a:off x="1141378" y="2938566"/>
            <a:ext cx="701667" cy="684999"/>
          </a:xfrm>
          <a:custGeom>
            <a:avLst/>
            <a:gdLst/>
            <a:ahLst/>
            <a:cxnLst/>
            <a:rect l="l" t="t" r="r" b="b"/>
            <a:pathLst>
              <a:path w="58976" h="57575" extrusionOk="0">
                <a:moveTo>
                  <a:pt x="0" y="0"/>
                </a:moveTo>
                <a:lnTo>
                  <a:pt x="0" y="234"/>
                </a:lnTo>
                <a:cubicBezTo>
                  <a:pt x="0" y="30288"/>
                  <a:pt x="23050" y="55006"/>
                  <a:pt x="52471" y="57575"/>
                </a:cubicBezTo>
                <a:cubicBezTo>
                  <a:pt x="53639" y="56474"/>
                  <a:pt x="55040" y="55707"/>
                  <a:pt x="56174" y="55106"/>
                </a:cubicBezTo>
                <a:cubicBezTo>
                  <a:pt x="57441" y="54406"/>
                  <a:pt x="58976" y="53572"/>
                  <a:pt x="58976" y="52971"/>
                </a:cubicBezTo>
                <a:cubicBezTo>
                  <a:pt x="58976" y="52905"/>
                  <a:pt x="58976" y="52871"/>
                  <a:pt x="58976" y="52871"/>
                </a:cubicBezTo>
                <a:lnTo>
                  <a:pt x="58876" y="52371"/>
                </a:lnTo>
                <a:cubicBezTo>
                  <a:pt x="58442" y="52371"/>
                  <a:pt x="58008" y="52404"/>
                  <a:pt x="57575" y="52404"/>
                </a:cubicBezTo>
                <a:cubicBezTo>
                  <a:pt x="30188" y="52404"/>
                  <a:pt x="7739" y="31323"/>
                  <a:pt x="5571" y="4470"/>
                </a:cubicBezTo>
                <a:cubicBezTo>
                  <a:pt x="5337" y="4537"/>
                  <a:pt x="5104" y="4570"/>
                  <a:pt x="4837" y="4570"/>
                </a:cubicBezTo>
                <a:cubicBezTo>
                  <a:pt x="2402" y="4570"/>
                  <a:pt x="1234" y="223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0" name="Google Shape;1570;p34"/>
          <p:cNvGrpSpPr/>
          <p:nvPr/>
        </p:nvGrpSpPr>
        <p:grpSpPr>
          <a:xfrm>
            <a:off x="522081" y="1636843"/>
            <a:ext cx="2613595" cy="2608602"/>
            <a:chOff x="522081" y="1636843"/>
            <a:chExt cx="2613595" cy="2608602"/>
          </a:xfrm>
        </p:grpSpPr>
        <p:sp>
          <p:nvSpPr>
            <p:cNvPr id="1571" name="Google Shape;1571;p34"/>
            <p:cNvSpPr/>
            <p:nvPr/>
          </p:nvSpPr>
          <p:spPr>
            <a:xfrm>
              <a:off x="1815684" y="1636843"/>
              <a:ext cx="1319992" cy="1355708"/>
            </a:xfrm>
            <a:custGeom>
              <a:avLst/>
              <a:gdLst/>
              <a:ahLst/>
              <a:cxnLst/>
              <a:rect l="l" t="t" r="r" b="b"/>
              <a:pathLst>
                <a:path w="110947" h="113949" extrusionOk="0">
                  <a:moveTo>
                    <a:pt x="34" y="1"/>
                  </a:moveTo>
                  <a:lnTo>
                    <a:pt x="1" y="368"/>
                  </a:lnTo>
                  <a:cubicBezTo>
                    <a:pt x="1" y="434"/>
                    <a:pt x="1" y="468"/>
                    <a:pt x="1" y="535"/>
                  </a:cubicBezTo>
                  <a:cubicBezTo>
                    <a:pt x="1" y="1135"/>
                    <a:pt x="1535" y="1969"/>
                    <a:pt x="2769" y="2636"/>
                  </a:cubicBezTo>
                  <a:cubicBezTo>
                    <a:pt x="5138" y="3904"/>
                    <a:pt x="8674" y="5838"/>
                    <a:pt x="8674" y="9908"/>
                  </a:cubicBezTo>
                  <a:cubicBezTo>
                    <a:pt x="8674" y="14011"/>
                    <a:pt x="5138" y="15912"/>
                    <a:pt x="2769" y="17180"/>
                  </a:cubicBezTo>
                  <a:cubicBezTo>
                    <a:pt x="1535" y="17880"/>
                    <a:pt x="1" y="18714"/>
                    <a:pt x="1" y="19315"/>
                  </a:cubicBezTo>
                  <a:cubicBezTo>
                    <a:pt x="1" y="19915"/>
                    <a:pt x="1535" y="20749"/>
                    <a:pt x="2769" y="21416"/>
                  </a:cubicBezTo>
                  <a:cubicBezTo>
                    <a:pt x="5138" y="22684"/>
                    <a:pt x="8674" y="24585"/>
                    <a:pt x="8674" y="28688"/>
                  </a:cubicBezTo>
                  <a:cubicBezTo>
                    <a:pt x="8674" y="32791"/>
                    <a:pt x="5138" y="34692"/>
                    <a:pt x="2769" y="35960"/>
                  </a:cubicBezTo>
                  <a:cubicBezTo>
                    <a:pt x="1535" y="36627"/>
                    <a:pt x="1" y="37494"/>
                    <a:pt x="1" y="38095"/>
                  </a:cubicBezTo>
                  <a:cubicBezTo>
                    <a:pt x="1" y="38695"/>
                    <a:pt x="1535" y="39529"/>
                    <a:pt x="2769" y="40196"/>
                  </a:cubicBezTo>
                  <a:cubicBezTo>
                    <a:pt x="5138" y="41464"/>
                    <a:pt x="8674" y="43365"/>
                    <a:pt x="8674" y="47468"/>
                  </a:cubicBezTo>
                  <a:cubicBezTo>
                    <a:pt x="8674" y="49570"/>
                    <a:pt x="7706" y="51104"/>
                    <a:pt x="6505" y="52272"/>
                  </a:cubicBezTo>
                  <a:cubicBezTo>
                    <a:pt x="35893" y="54840"/>
                    <a:pt x="58976" y="79524"/>
                    <a:pt x="58976" y="109613"/>
                  </a:cubicBezTo>
                  <a:lnTo>
                    <a:pt x="58976" y="109846"/>
                  </a:lnTo>
                  <a:cubicBezTo>
                    <a:pt x="60110" y="111914"/>
                    <a:pt x="61278" y="113949"/>
                    <a:pt x="63546" y="113949"/>
                  </a:cubicBezTo>
                  <a:cubicBezTo>
                    <a:pt x="68216" y="113949"/>
                    <a:pt x="68216" y="105276"/>
                    <a:pt x="72919" y="105276"/>
                  </a:cubicBezTo>
                  <a:cubicBezTo>
                    <a:pt x="77623" y="105276"/>
                    <a:pt x="77623" y="113949"/>
                    <a:pt x="82326" y="113949"/>
                  </a:cubicBezTo>
                  <a:cubicBezTo>
                    <a:pt x="86996" y="113949"/>
                    <a:pt x="86996" y="105276"/>
                    <a:pt x="91700" y="105276"/>
                  </a:cubicBezTo>
                  <a:cubicBezTo>
                    <a:pt x="96403" y="105276"/>
                    <a:pt x="96403" y="113949"/>
                    <a:pt x="101106" y="113949"/>
                  </a:cubicBezTo>
                  <a:cubicBezTo>
                    <a:pt x="105776" y="113949"/>
                    <a:pt x="105776" y="105276"/>
                    <a:pt x="110480" y="105276"/>
                  </a:cubicBezTo>
                  <a:cubicBezTo>
                    <a:pt x="110646" y="105276"/>
                    <a:pt x="110780" y="105276"/>
                    <a:pt x="110947" y="105310"/>
                  </a:cubicBezTo>
                  <a:cubicBezTo>
                    <a:pt x="108678" y="46768"/>
                    <a:pt x="60477" y="1"/>
                    <a:pt x="140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1774968" y="2924273"/>
              <a:ext cx="1355708" cy="1319992"/>
            </a:xfrm>
            <a:custGeom>
              <a:avLst/>
              <a:gdLst/>
              <a:ahLst/>
              <a:cxnLst/>
              <a:rect l="l" t="t" r="r" b="b"/>
              <a:pathLst>
                <a:path w="113949" h="110947" extrusionOk="0">
                  <a:moveTo>
                    <a:pt x="75854" y="0"/>
                  </a:moveTo>
                  <a:cubicBezTo>
                    <a:pt x="75254" y="0"/>
                    <a:pt x="74420" y="1568"/>
                    <a:pt x="73753" y="2802"/>
                  </a:cubicBezTo>
                  <a:cubicBezTo>
                    <a:pt x="72485" y="5137"/>
                    <a:pt x="70584" y="8673"/>
                    <a:pt x="66481" y="8673"/>
                  </a:cubicBezTo>
                  <a:cubicBezTo>
                    <a:pt x="64380" y="8673"/>
                    <a:pt x="62845" y="7739"/>
                    <a:pt x="61678" y="6505"/>
                  </a:cubicBezTo>
                  <a:cubicBezTo>
                    <a:pt x="59109" y="35926"/>
                    <a:pt x="34425" y="58976"/>
                    <a:pt x="4337" y="58976"/>
                  </a:cubicBezTo>
                  <a:lnTo>
                    <a:pt x="4103" y="58976"/>
                  </a:lnTo>
                  <a:cubicBezTo>
                    <a:pt x="2035" y="60110"/>
                    <a:pt x="0" y="61277"/>
                    <a:pt x="0" y="63546"/>
                  </a:cubicBezTo>
                  <a:cubicBezTo>
                    <a:pt x="0" y="68249"/>
                    <a:pt x="8673" y="68249"/>
                    <a:pt x="8673" y="72952"/>
                  </a:cubicBezTo>
                  <a:cubicBezTo>
                    <a:pt x="8673" y="77656"/>
                    <a:pt x="0" y="77656"/>
                    <a:pt x="0" y="82326"/>
                  </a:cubicBezTo>
                  <a:cubicBezTo>
                    <a:pt x="0" y="87029"/>
                    <a:pt x="8673" y="87029"/>
                    <a:pt x="8673" y="91733"/>
                  </a:cubicBezTo>
                  <a:cubicBezTo>
                    <a:pt x="8673" y="96403"/>
                    <a:pt x="0" y="96403"/>
                    <a:pt x="0" y="101106"/>
                  </a:cubicBezTo>
                  <a:cubicBezTo>
                    <a:pt x="0" y="105809"/>
                    <a:pt x="8673" y="105809"/>
                    <a:pt x="8673" y="110513"/>
                  </a:cubicBezTo>
                  <a:cubicBezTo>
                    <a:pt x="8673" y="110646"/>
                    <a:pt x="8673" y="110813"/>
                    <a:pt x="8640" y="110946"/>
                  </a:cubicBezTo>
                  <a:cubicBezTo>
                    <a:pt x="67182" y="108678"/>
                    <a:pt x="113948" y="60510"/>
                    <a:pt x="113948" y="1435"/>
                  </a:cubicBezTo>
                  <a:cubicBezTo>
                    <a:pt x="113948" y="968"/>
                    <a:pt x="113948" y="534"/>
                    <a:pt x="113915" y="100"/>
                  </a:cubicBezTo>
                  <a:lnTo>
                    <a:pt x="113415" y="0"/>
                  </a:lnTo>
                  <a:cubicBezTo>
                    <a:pt x="112814" y="0"/>
                    <a:pt x="111980" y="1568"/>
                    <a:pt x="111313" y="2802"/>
                  </a:cubicBezTo>
                  <a:cubicBezTo>
                    <a:pt x="110046" y="5137"/>
                    <a:pt x="108111" y="8673"/>
                    <a:pt x="104041" y="8673"/>
                  </a:cubicBezTo>
                  <a:cubicBezTo>
                    <a:pt x="99938" y="8673"/>
                    <a:pt x="98037" y="5137"/>
                    <a:pt x="96769" y="2802"/>
                  </a:cubicBezTo>
                  <a:cubicBezTo>
                    <a:pt x="96102" y="1568"/>
                    <a:pt x="95235" y="0"/>
                    <a:pt x="94635" y="0"/>
                  </a:cubicBezTo>
                  <a:cubicBezTo>
                    <a:pt x="94034" y="0"/>
                    <a:pt x="93200" y="1568"/>
                    <a:pt x="92533" y="2802"/>
                  </a:cubicBezTo>
                  <a:cubicBezTo>
                    <a:pt x="91265" y="5137"/>
                    <a:pt x="89364" y="8673"/>
                    <a:pt x="85261" y="8673"/>
                  </a:cubicBezTo>
                  <a:cubicBezTo>
                    <a:pt x="81158" y="8673"/>
                    <a:pt x="79257" y="5137"/>
                    <a:pt x="77989" y="2802"/>
                  </a:cubicBezTo>
                  <a:cubicBezTo>
                    <a:pt x="77322" y="1568"/>
                    <a:pt x="76455" y="0"/>
                    <a:pt x="75854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4"/>
            <p:cNvSpPr/>
            <p:nvPr/>
          </p:nvSpPr>
          <p:spPr>
            <a:xfrm>
              <a:off x="522081" y="1638033"/>
              <a:ext cx="1355696" cy="1319599"/>
            </a:xfrm>
            <a:custGeom>
              <a:avLst/>
              <a:gdLst/>
              <a:ahLst/>
              <a:cxnLst/>
              <a:rect l="l" t="t" r="r" b="b"/>
              <a:pathLst>
                <a:path w="113948" h="110914" extrusionOk="0">
                  <a:moveTo>
                    <a:pt x="105309" y="1"/>
                  </a:moveTo>
                  <a:lnTo>
                    <a:pt x="105309" y="1"/>
                  </a:lnTo>
                  <a:cubicBezTo>
                    <a:pt x="46767" y="2269"/>
                    <a:pt x="0" y="50404"/>
                    <a:pt x="0" y="109513"/>
                  </a:cubicBezTo>
                  <a:cubicBezTo>
                    <a:pt x="0" y="109946"/>
                    <a:pt x="0" y="110380"/>
                    <a:pt x="33" y="110847"/>
                  </a:cubicBezTo>
                  <a:lnTo>
                    <a:pt x="534" y="110914"/>
                  </a:lnTo>
                  <a:cubicBezTo>
                    <a:pt x="1134" y="110914"/>
                    <a:pt x="1968" y="109379"/>
                    <a:pt x="2635" y="108112"/>
                  </a:cubicBezTo>
                  <a:cubicBezTo>
                    <a:pt x="3903" y="105777"/>
                    <a:pt x="5838" y="102241"/>
                    <a:pt x="9907" y="102241"/>
                  </a:cubicBezTo>
                  <a:cubicBezTo>
                    <a:pt x="14010" y="102241"/>
                    <a:pt x="15911" y="105777"/>
                    <a:pt x="17179" y="108112"/>
                  </a:cubicBezTo>
                  <a:cubicBezTo>
                    <a:pt x="17880" y="109379"/>
                    <a:pt x="18713" y="110914"/>
                    <a:pt x="19314" y="110914"/>
                  </a:cubicBezTo>
                  <a:cubicBezTo>
                    <a:pt x="19914" y="110914"/>
                    <a:pt x="20748" y="109379"/>
                    <a:pt x="21415" y="108112"/>
                  </a:cubicBezTo>
                  <a:cubicBezTo>
                    <a:pt x="22683" y="105777"/>
                    <a:pt x="24618" y="102241"/>
                    <a:pt x="28687" y="102241"/>
                  </a:cubicBezTo>
                  <a:cubicBezTo>
                    <a:pt x="32790" y="102241"/>
                    <a:pt x="34692" y="105777"/>
                    <a:pt x="35959" y="108112"/>
                  </a:cubicBezTo>
                  <a:cubicBezTo>
                    <a:pt x="36660" y="109379"/>
                    <a:pt x="37494" y="110914"/>
                    <a:pt x="38094" y="110914"/>
                  </a:cubicBezTo>
                  <a:cubicBezTo>
                    <a:pt x="38694" y="110914"/>
                    <a:pt x="39528" y="109379"/>
                    <a:pt x="40195" y="108112"/>
                  </a:cubicBezTo>
                  <a:cubicBezTo>
                    <a:pt x="41463" y="105777"/>
                    <a:pt x="43398" y="102241"/>
                    <a:pt x="47467" y="102241"/>
                  </a:cubicBezTo>
                  <a:cubicBezTo>
                    <a:pt x="49602" y="102241"/>
                    <a:pt x="51103" y="103175"/>
                    <a:pt x="52271" y="104409"/>
                  </a:cubicBezTo>
                  <a:cubicBezTo>
                    <a:pt x="54839" y="75021"/>
                    <a:pt x="79524" y="51938"/>
                    <a:pt x="109612" y="51938"/>
                  </a:cubicBezTo>
                  <a:lnTo>
                    <a:pt x="109845" y="51938"/>
                  </a:lnTo>
                  <a:cubicBezTo>
                    <a:pt x="111913" y="50804"/>
                    <a:pt x="113948" y="49636"/>
                    <a:pt x="113948" y="47368"/>
                  </a:cubicBezTo>
                  <a:cubicBezTo>
                    <a:pt x="113948" y="42665"/>
                    <a:pt x="105275" y="42665"/>
                    <a:pt x="105275" y="37961"/>
                  </a:cubicBezTo>
                  <a:cubicBezTo>
                    <a:pt x="105275" y="33291"/>
                    <a:pt x="113948" y="33291"/>
                    <a:pt x="113948" y="28588"/>
                  </a:cubicBezTo>
                  <a:cubicBezTo>
                    <a:pt x="113948" y="23885"/>
                    <a:pt x="105275" y="23885"/>
                    <a:pt x="105275" y="19215"/>
                  </a:cubicBezTo>
                  <a:cubicBezTo>
                    <a:pt x="105275" y="14511"/>
                    <a:pt x="113948" y="14511"/>
                    <a:pt x="113948" y="9808"/>
                  </a:cubicBezTo>
                  <a:cubicBezTo>
                    <a:pt x="113948" y="5138"/>
                    <a:pt x="105275" y="5138"/>
                    <a:pt x="105275" y="435"/>
                  </a:cubicBezTo>
                  <a:cubicBezTo>
                    <a:pt x="105275" y="268"/>
                    <a:pt x="105275" y="134"/>
                    <a:pt x="105309" y="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4"/>
            <p:cNvSpPr/>
            <p:nvPr/>
          </p:nvSpPr>
          <p:spPr>
            <a:xfrm>
              <a:off x="523271" y="2889736"/>
              <a:ext cx="1319587" cy="1355708"/>
            </a:xfrm>
            <a:custGeom>
              <a:avLst/>
              <a:gdLst/>
              <a:ahLst/>
              <a:cxnLst/>
              <a:rect l="l" t="t" r="r" b="b"/>
              <a:pathLst>
                <a:path w="110913" h="113949" extrusionOk="0">
                  <a:moveTo>
                    <a:pt x="9807" y="0"/>
                  </a:moveTo>
                  <a:cubicBezTo>
                    <a:pt x="5137" y="0"/>
                    <a:pt x="5137" y="8673"/>
                    <a:pt x="434" y="8673"/>
                  </a:cubicBezTo>
                  <a:cubicBezTo>
                    <a:pt x="267" y="8673"/>
                    <a:pt x="134" y="8673"/>
                    <a:pt x="0" y="8640"/>
                  </a:cubicBezTo>
                  <a:lnTo>
                    <a:pt x="0" y="8640"/>
                  </a:lnTo>
                  <a:cubicBezTo>
                    <a:pt x="2235" y="67182"/>
                    <a:pt x="50436" y="113948"/>
                    <a:pt x="109512" y="113948"/>
                  </a:cubicBezTo>
                  <a:cubicBezTo>
                    <a:pt x="109979" y="113948"/>
                    <a:pt x="110412" y="113915"/>
                    <a:pt x="110879" y="113915"/>
                  </a:cubicBezTo>
                  <a:lnTo>
                    <a:pt x="110913" y="113581"/>
                  </a:lnTo>
                  <a:cubicBezTo>
                    <a:pt x="110913" y="113515"/>
                    <a:pt x="110913" y="113448"/>
                    <a:pt x="110913" y="113415"/>
                  </a:cubicBezTo>
                  <a:cubicBezTo>
                    <a:pt x="110913" y="112814"/>
                    <a:pt x="109378" y="111947"/>
                    <a:pt x="108111" y="111280"/>
                  </a:cubicBezTo>
                  <a:cubicBezTo>
                    <a:pt x="105776" y="110012"/>
                    <a:pt x="102240" y="108111"/>
                    <a:pt x="102240" y="104008"/>
                  </a:cubicBezTo>
                  <a:cubicBezTo>
                    <a:pt x="102240" y="99938"/>
                    <a:pt x="105776" y="98004"/>
                    <a:pt x="108144" y="96736"/>
                  </a:cubicBezTo>
                  <a:cubicBezTo>
                    <a:pt x="109378" y="96069"/>
                    <a:pt x="110913" y="95235"/>
                    <a:pt x="110913" y="94635"/>
                  </a:cubicBezTo>
                  <a:cubicBezTo>
                    <a:pt x="110913" y="94034"/>
                    <a:pt x="109378" y="93200"/>
                    <a:pt x="108144" y="92500"/>
                  </a:cubicBezTo>
                  <a:cubicBezTo>
                    <a:pt x="105776" y="91232"/>
                    <a:pt x="102240" y="89331"/>
                    <a:pt x="102240" y="85228"/>
                  </a:cubicBezTo>
                  <a:cubicBezTo>
                    <a:pt x="102240" y="81158"/>
                    <a:pt x="105776" y="79224"/>
                    <a:pt x="108144" y="77956"/>
                  </a:cubicBezTo>
                  <a:cubicBezTo>
                    <a:pt x="109378" y="77289"/>
                    <a:pt x="110913" y="76455"/>
                    <a:pt x="110913" y="75854"/>
                  </a:cubicBezTo>
                  <a:cubicBezTo>
                    <a:pt x="110913" y="75254"/>
                    <a:pt x="109378" y="74420"/>
                    <a:pt x="108144" y="73720"/>
                  </a:cubicBezTo>
                  <a:cubicBezTo>
                    <a:pt x="105776" y="72452"/>
                    <a:pt x="102240" y="70551"/>
                    <a:pt x="102240" y="66448"/>
                  </a:cubicBezTo>
                  <a:cubicBezTo>
                    <a:pt x="102240" y="64346"/>
                    <a:pt x="103207" y="62845"/>
                    <a:pt x="104408" y="61678"/>
                  </a:cubicBezTo>
                  <a:cubicBezTo>
                    <a:pt x="75020" y="59076"/>
                    <a:pt x="51971" y="34391"/>
                    <a:pt x="51971" y="4337"/>
                  </a:cubicBezTo>
                  <a:lnTo>
                    <a:pt x="51971" y="4103"/>
                  </a:lnTo>
                  <a:cubicBezTo>
                    <a:pt x="50836" y="2002"/>
                    <a:pt x="49636" y="0"/>
                    <a:pt x="47401" y="0"/>
                  </a:cubicBezTo>
                  <a:cubicBezTo>
                    <a:pt x="42697" y="0"/>
                    <a:pt x="42697" y="8673"/>
                    <a:pt x="37994" y="8673"/>
                  </a:cubicBezTo>
                  <a:cubicBezTo>
                    <a:pt x="33291" y="8673"/>
                    <a:pt x="33291" y="0"/>
                    <a:pt x="28621" y="0"/>
                  </a:cubicBezTo>
                  <a:cubicBezTo>
                    <a:pt x="23917" y="0"/>
                    <a:pt x="23917" y="8673"/>
                    <a:pt x="19214" y="8673"/>
                  </a:cubicBezTo>
                  <a:cubicBezTo>
                    <a:pt x="14511" y="8673"/>
                    <a:pt x="14511" y="0"/>
                    <a:pt x="9807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34"/>
          <p:cNvGrpSpPr/>
          <p:nvPr/>
        </p:nvGrpSpPr>
        <p:grpSpPr>
          <a:xfrm>
            <a:off x="1044923" y="2157003"/>
            <a:ext cx="1567905" cy="1568286"/>
            <a:chOff x="-859476" y="262492"/>
            <a:chExt cx="1017988" cy="1018235"/>
          </a:xfrm>
        </p:grpSpPr>
        <p:sp>
          <p:nvSpPr>
            <p:cNvPr id="1576" name="Google Shape;1576;p34"/>
            <p:cNvSpPr/>
            <p:nvPr/>
          </p:nvSpPr>
          <p:spPr>
            <a:xfrm>
              <a:off x="-859476" y="262492"/>
              <a:ext cx="1017988" cy="1018235"/>
            </a:xfrm>
            <a:custGeom>
              <a:avLst/>
              <a:gdLst/>
              <a:ahLst/>
              <a:cxnLst/>
              <a:rect l="l" t="t" r="r" b="b"/>
              <a:pathLst>
                <a:path w="9075" h="9077" extrusionOk="0">
                  <a:moveTo>
                    <a:pt x="9075" y="4538"/>
                  </a:moveTo>
                  <a:cubicBezTo>
                    <a:pt x="9075" y="7044"/>
                    <a:pt x="7042" y="9076"/>
                    <a:pt x="4537" y="9076"/>
                  </a:cubicBezTo>
                  <a:cubicBezTo>
                    <a:pt x="2031" y="9076"/>
                    <a:pt x="0" y="7044"/>
                    <a:pt x="0" y="4538"/>
                  </a:cubicBezTo>
                  <a:cubicBezTo>
                    <a:pt x="0" y="2032"/>
                    <a:pt x="2031" y="0"/>
                    <a:pt x="4537" y="0"/>
                  </a:cubicBezTo>
                  <a:cubicBezTo>
                    <a:pt x="7042" y="0"/>
                    <a:pt x="9075" y="2032"/>
                    <a:pt x="9075" y="4538"/>
                  </a:cubicBezTo>
                  <a:close/>
                </a:path>
              </a:pathLst>
            </a:custGeom>
            <a:solidFill>
              <a:srgbClr val="DEE0E4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4"/>
            <p:cNvSpPr/>
            <p:nvPr/>
          </p:nvSpPr>
          <p:spPr>
            <a:xfrm>
              <a:off x="-832442" y="332603"/>
              <a:ext cx="963695" cy="878238"/>
            </a:xfrm>
            <a:custGeom>
              <a:avLst/>
              <a:gdLst/>
              <a:ahLst/>
              <a:cxnLst/>
              <a:rect l="l" t="t" r="r" b="b"/>
              <a:pathLst>
                <a:path w="8591" h="7829" extrusionOk="0">
                  <a:moveTo>
                    <a:pt x="4296" y="0"/>
                  </a:moveTo>
                  <a:cubicBezTo>
                    <a:pt x="3294" y="0"/>
                    <a:pt x="2292" y="382"/>
                    <a:pt x="1527" y="1147"/>
                  </a:cubicBezTo>
                  <a:cubicBezTo>
                    <a:pt x="0" y="2674"/>
                    <a:pt x="0" y="5152"/>
                    <a:pt x="1527" y="6682"/>
                  </a:cubicBezTo>
                  <a:cubicBezTo>
                    <a:pt x="2292" y="7446"/>
                    <a:pt x="3294" y="7828"/>
                    <a:pt x="4296" y="7828"/>
                  </a:cubicBezTo>
                  <a:cubicBezTo>
                    <a:pt x="5297" y="7828"/>
                    <a:pt x="6299" y="7446"/>
                    <a:pt x="7064" y="6682"/>
                  </a:cubicBezTo>
                  <a:cubicBezTo>
                    <a:pt x="8591" y="5152"/>
                    <a:pt x="8591" y="2674"/>
                    <a:pt x="7064" y="1147"/>
                  </a:cubicBezTo>
                  <a:cubicBezTo>
                    <a:pt x="6299" y="382"/>
                    <a:pt x="5297" y="0"/>
                    <a:pt x="4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-840855" y="324863"/>
              <a:ext cx="980522" cy="893494"/>
            </a:xfrm>
            <a:custGeom>
              <a:avLst/>
              <a:gdLst/>
              <a:ahLst/>
              <a:cxnLst/>
              <a:rect l="l" t="t" r="r" b="b"/>
              <a:pathLst>
                <a:path w="8741" h="7965" extrusionOk="0">
                  <a:moveTo>
                    <a:pt x="4371" y="1"/>
                  </a:moveTo>
                  <a:cubicBezTo>
                    <a:pt x="3351" y="1"/>
                    <a:pt x="2332" y="389"/>
                    <a:pt x="1555" y="1167"/>
                  </a:cubicBezTo>
                  <a:cubicBezTo>
                    <a:pt x="0" y="2723"/>
                    <a:pt x="0" y="5243"/>
                    <a:pt x="1555" y="6798"/>
                  </a:cubicBezTo>
                  <a:cubicBezTo>
                    <a:pt x="2332" y="7575"/>
                    <a:pt x="3351" y="7964"/>
                    <a:pt x="4371" y="7964"/>
                  </a:cubicBezTo>
                  <a:cubicBezTo>
                    <a:pt x="5390" y="7964"/>
                    <a:pt x="6409" y="7575"/>
                    <a:pt x="7186" y="6798"/>
                  </a:cubicBezTo>
                  <a:cubicBezTo>
                    <a:pt x="8741" y="5243"/>
                    <a:pt x="8741" y="2723"/>
                    <a:pt x="7186" y="1167"/>
                  </a:cubicBezTo>
                  <a:cubicBezTo>
                    <a:pt x="6409" y="389"/>
                    <a:pt x="5390" y="1"/>
                    <a:pt x="4371" y="1"/>
                  </a:cubicBezTo>
                  <a:close/>
                </a:path>
              </a:pathLst>
            </a:custGeom>
            <a:solidFill>
              <a:srgbClr val="92A0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4"/>
            <p:cNvSpPr/>
            <p:nvPr/>
          </p:nvSpPr>
          <p:spPr>
            <a:xfrm>
              <a:off x="-838275" y="327330"/>
              <a:ext cx="975362" cy="888782"/>
            </a:xfrm>
            <a:custGeom>
              <a:avLst/>
              <a:gdLst/>
              <a:ahLst/>
              <a:cxnLst/>
              <a:rect l="l" t="t" r="r" b="b"/>
              <a:pathLst>
                <a:path w="8695" h="7923" extrusionOk="0">
                  <a:moveTo>
                    <a:pt x="4348" y="0"/>
                  </a:moveTo>
                  <a:cubicBezTo>
                    <a:pt x="3335" y="0"/>
                    <a:pt x="2321" y="387"/>
                    <a:pt x="1548" y="1160"/>
                  </a:cubicBezTo>
                  <a:cubicBezTo>
                    <a:pt x="1" y="2707"/>
                    <a:pt x="1" y="5215"/>
                    <a:pt x="1548" y="6762"/>
                  </a:cubicBezTo>
                  <a:cubicBezTo>
                    <a:pt x="2321" y="7536"/>
                    <a:pt x="3335" y="7922"/>
                    <a:pt x="4348" y="7922"/>
                  </a:cubicBezTo>
                  <a:cubicBezTo>
                    <a:pt x="5362" y="7922"/>
                    <a:pt x="6375" y="7536"/>
                    <a:pt x="7147" y="6762"/>
                  </a:cubicBezTo>
                  <a:cubicBezTo>
                    <a:pt x="8694" y="5215"/>
                    <a:pt x="8694" y="2707"/>
                    <a:pt x="7147" y="1160"/>
                  </a:cubicBezTo>
                  <a:cubicBezTo>
                    <a:pt x="6375" y="387"/>
                    <a:pt x="5362" y="0"/>
                    <a:pt x="4348" y="0"/>
                  </a:cubicBezTo>
                  <a:close/>
                </a:path>
              </a:pathLst>
            </a:custGeom>
            <a:solidFill>
              <a:srgbClr val="96A3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4"/>
            <p:cNvSpPr/>
            <p:nvPr/>
          </p:nvSpPr>
          <p:spPr>
            <a:xfrm>
              <a:off x="-835583" y="329686"/>
              <a:ext cx="970202" cy="883959"/>
            </a:xfrm>
            <a:custGeom>
              <a:avLst/>
              <a:gdLst/>
              <a:ahLst/>
              <a:cxnLst/>
              <a:rect l="l" t="t" r="r" b="b"/>
              <a:pathLst>
                <a:path w="8649" h="7880" extrusionOk="0">
                  <a:moveTo>
                    <a:pt x="4324" y="1"/>
                  </a:moveTo>
                  <a:cubicBezTo>
                    <a:pt x="3315" y="1"/>
                    <a:pt x="2307" y="386"/>
                    <a:pt x="1538" y="1155"/>
                  </a:cubicBezTo>
                  <a:cubicBezTo>
                    <a:pt x="0" y="2692"/>
                    <a:pt x="0" y="5186"/>
                    <a:pt x="1538" y="6725"/>
                  </a:cubicBezTo>
                  <a:cubicBezTo>
                    <a:pt x="2307" y="7495"/>
                    <a:pt x="3315" y="7880"/>
                    <a:pt x="4324" y="7880"/>
                  </a:cubicBezTo>
                  <a:cubicBezTo>
                    <a:pt x="5332" y="7880"/>
                    <a:pt x="6340" y="7495"/>
                    <a:pt x="7110" y="6725"/>
                  </a:cubicBezTo>
                  <a:cubicBezTo>
                    <a:pt x="8649" y="5186"/>
                    <a:pt x="8649" y="2692"/>
                    <a:pt x="7110" y="1155"/>
                  </a:cubicBezTo>
                  <a:cubicBezTo>
                    <a:pt x="6340" y="386"/>
                    <a:pt x="5332" y="1"/>
                    <a:pt x="4324" y="1"/>
                  </a:cubicBezTo>
                  <a:close/>
                </a:path>
              </a:pathLst>
            </a:custGeom>
            <a:solidFill>
              <a:srgbClr val="99A6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4"/>
            <p:cNvSpPr/>
            <p:nvPr/>
          </p:nvSpPr>
          <p:spPr>
            <a:xfrm>
              <a:off x="-833115" y="332154"/>
              <a:ext cx="965042" cy="879135"/>
            </a:xfrm>
            <a:custGeom>
              <a:avLst/>
              <a:gdLst/>
              <a:ahLst/>
              <a:cxnLst/>
              <a:rect l="l" t="t" r="r" b="b"/>
              <a:pathLst>
                <a:path w="8603" h="7837" extrusionOk="0">
                  <a:moveTo>
                    <a:pt x="4302" y="0"/>
                  </a:moveTo>
                  <a:cubicBezTo>
                    <a:pt x="3299" y="0"/>
                    <a:pt x="2296" y="382"/>
                    <a:pt x="1531" y="1147"/>
                  </a:cubicBezTo>
                  <a:cubicBezTo>
                    <a:pt x="0" y="2678"/>
                    <a:pt x="0" y="5158"/>
                    <a:pt x="1531" y="6690"/>
                  </a:cubicBezTo>
                  <a:cubicBezTo>
                    <a:pt x="2296" y="7454"/>
                    <a:pt x="3299" y="7836"/>
                    <a:pt x="4302" y="7836"/>
                  </a:cubicBezTo>
                  <a:cubicBezTo>
                    <a:pt x="5304" y="7836"/>
                    <a:pt x="6307" y="7454"/>
                    <a:pt x="7072" y="6690"/>
                  </a:cubicBezTo>
                  <a:cubicBezTo>
                    <a:pt x="8603" y="5158"/>
                    <a:pt x="8603" y="2678"/>
                    <a:pt x="7072" y="1147"/>
                  </a:cubicBezTo>
                  <a:cubicBezTo>
                    <a:pt x="6307" y="382"/>
                    <a:pt x="5304" y="0"/>
                    <a:pt x="4302" y="0"/>
                  </a:cubicBezTo>
                  <a:close/>
                </a:path>
              </a:pathLst>
            </a:custGeom>
            <a:solidFill>
              <a:srgbClr val="9D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4"/>
            <p:cNvSpPr/>
            <p:nvPr/>
          </p:nvSpPr>
          <p:spPr>
            <a:xfrm>
              <a:off x="-830535" y="334398"/>
              <a:ext cx="959881" cy="874424"/>
            </a:xfrm>
            <a:custGeom>
              <a:avLst/>
              <a:gdLst/>
              <a:ahLst/>
              <a:cxnLst/>
              <a:rect l="l" t="t" r="r" b="b"/>
              <a:pathLst>
                <a:path w="8557" h="7795" extrusionOk="0">
                  <a:moveTo>
                    <a:pt x="4279" y="0"/>
                  </a:moveTo>
                  <a:cubicBezTo>
                    <a:pt x="3281" y="0"/>
                    <a:pt x="2284" y="381"/>
                    <a:pt x="1522" y="1143"/>
                  </a:cubicBezTo>
                  <a:cubicBezTo>
                    <a:pt x="1" y="2664"/>
                    <a:pt x="1" y="5132"/>
                    <a:pt x="1522" y="6654"/>
                  </a:cubicBezTo>
                  <a:cubicBezTo>
                    <a:pt x="2284" y="7414"/>
                    <a:pt x="3281" y="7795"/>
                    <a:pt x="4279" y="7795"/>
                  </a:cubicBezTo>
                  <a:cubicBezTo>
                    <a:pt x="5276" y="7795"/>
                    <a:pt x="6273" y="7414"/>
                    <a:pt x="7035" y="6654"/>
                  </a:cubicBezTo>
                  <a:cubicBezTo>
                    <a:pt x="8556" y="5132"/>
                    <a:pt x="8556" y="2664"/>
                    <a:pt x="7035" y="1143"/>
                  </a:cubicBezTo>
                  <a:cubicBezTo>
                    <a:pt x="6273" y="381"/>
                    <a:pt x="5276" y="0"/>
                    <a:pt x="4279" y="0"/>
                  </a:cubicBezTo>
                  <a:close/>
                </a:path>
              </a:pathLst>
            </a:custGeom>
            <a:solidFill>
              <a:srgbClr val="A0AC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4"/>
            <p:cNvSpPr/>
            <p:nvPr/>
          </p:nvSpPr>
          <p:spPr>
            <a:xfrm>
              <a:off x="-827843" y="336753"/>
              <a:ext cx="954497" cy="869824"/>
            </a:xfrm>
            <a:custGeom>
              <a:avLst/>
              <a:gdLst/>
              <a:ahLst/>
              <a:cxnLst/>
              <a:rect l="l" t="t" r="r" b="b"/>
              <a:pathLst>
                <a:path w="8509" h="7754" extrusionOk="0">
                  <a:moveTo>
                    <a:pt x="4255" y="1"/>
                  </a:moveTo>
                  <a:cubicBezTo>
                    <a:pt x="3263" y="1"/>
                    <a:pt x="2271" y="379"/>
                    <a:pt x="1514" y="1136"/>
                  </a:cubicBezTo>
                  <a:cubicBezTo>
                    <a:pt x="1" y="2649"/>
                    <a:pt x="1" y="5104"/>
                    <a:pt x="1514" y="6619"/>
                  </a:cubicBezTo>
                  <a:cubicBezTo>
                    <a:pt x="2271" y="7376"/>
                    <a:pt x="3263" y="7754"/>
                    <a:pt x="4255" y="7754"/>
                  </a:cubicBezTo>
                  <a:cubicBezTo>
                    <a:pt x="5247" y="7754"/>
                    <a:pt x="6238" y="7376"/>
                    <a:pt x="6995" y="6619"/>
                  </a:cubicBezTo>
                  <a:cubicBezTo>
                    <a:pt x="8509" y="5104"/>
                    <a:pt x="8509" y="2649"/>
                    <a:pt x="6995" y="1136"/>
                  </a:cubicBezTo>
                  <a:cubicBezTo>
                    <a:pt x="6238" y="379"/>
                    <a:pt x="5247" y="1"/>
                    <a:pt x="4255" y="1"/>
                  </a:cubicBezTo>
                  <a:close/>
                </a:path>
              </a:pathLst>
            </a:custGeom>
            <a:solidFill>
              <a:srgbClr val="A4AF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4"/>
            <p:cNvSpPr/>
            <p:nvPr/>
          </p:nvSpPr>
          <p:spPr>
            <a:xfrm>
              <a:off x="-825375" y="339221"/>
              <a:ext cx="949561" cy="865001"/>
            </a:xfrm>
            <a:custGeom>
              <a:avLst/>
              <a:gdLst/>
              <a:ahLst/>
              <a:cxnLst/>
              <a:rect l="l" t="t" r="r" b="b"/>
              <a:pathLst>
                <a:path w="8465" h="7711" extrusionOk="0">
                  <a:moveTo>
                    <a:pt x="4233" y="0"/>
                  </a:moveTo>
                  <a:cubicBezTo>
                    <a:pt x="3246" y="0"/>
                    <a:pt x="2259" y="377"/>
                    <a:pt x="1506" y="1129"/>
                  </a:cubicBezTo>
                  <a:cubicBezTo>
                    <a:pt x="0" y="2635"/>
                    <a:pt x="0" y="5076"/>
                    <a:pt x="1506" y="6581"/>
                  </a:cubicBezTo>
                  <a:cubicBezTo>
                    <a:pt x="2259" y="7334"/>
                    <a:pt x="3246" y="7710"/>
                    <a:pt x="4233" y="7710"/>
                  </a:cubicBezTo>
                  <a:cubicBezTo>
                    <a:pt x="5220" y="7710"/>
                    <a:pt x="6207" y="7334"/>
                    <a:pt x="6959" y="6581"/>
                  </a:cubicBezTo>
                  <a:cubicBezTo>
                    <a:pt x="8465" y="5076"/>
                    <a:pt x="8465" y="2635"/>
                    <a:pt x="6959" y="1129"/>
                  </a:cubicBezTo>
                  <a:cubicBezTo>
                    <a:pt x="6207" y="377"/>
                    <a:pt x="5220" y="0"/>
                    <a:pt x="4233" y="0"/>
                  </a:cubicBezTo>
                  <a:close/>
                </a:path>
              </a:pathLst>
            </a:custGeom>
            <a:solidFill>
              <a:srgbClr val="A7B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4"/>
            <p:cNvSpPr/>
            <p:nvPr/>
          </p:nvSpPr>
          <p:spPr>
            <a:xfrm>
              <a:off x="-822795" y="341465"/>
              <a:ext cx="944401" cy="860289"/>
            </a:xfrm>
            <a:custGeom>
              <a:avLst/>
              <a:gdLst/>
              <a:ahLst/>
              <a:cxnLst/>
              <a:rect l="l" t="t" r="r" b="b"/>
              <a:pathLst>
                <a:path w="8419" h="7669" extrusionOk="0">
                  <a:moveTo>
                    <a:pt x="4210" y="0"/>
                  </a:moveTo>
                  <a:cubicBezTo>
                    <a:pt x="3228" y="0"/>
                    <a:pt x="2247" y="374"/>
                    <a:pt x="1498" y="1123"/>
                  </a:cubicBezTo>
                  <a:cubicBezTo>
                    <a:pt x="1" y="2621"/>
                    <a:pt x="1" y="5050"/>
                    <a:pt x="1498" y="6545"/>
                  </a:cubicBezTo>
                  <a:cubicBezTo>
                    <a:pt x="2247" y="7294"/>
                    <a:pt x="3228" y="7669"/>
                    <a:pt x="4210" y="7669"/>
                  </a:cubicBezTo>
                  <a:cubicBezTo>
                    <a:pt x="5191" y="7669"/>
                    <a:pt x="6172" y="7294"/>
                    <a:pt x="6921" y="6545"/>
                  </a:cubicBezTo>
                  <a:cubicBezTo>
                    <a:pt x="8418" y="5050"/>
                    <a:pt x="8418" y="2621"/>
                    <a:pt x="6921" y="1123"/>
                  </a:cubicBezTo>
                  <a:cubicBezTo>
                    <a:pt x="6172" y="374"/>
                    <a:pt x="5191" y="0"/>
                    <a:pt x="4210" y="0"/>
                  </a:cubicBezTo>
                  <a:close/>
                </a:path>
              </a:pathLst>
            </a:custGeom>
            <a:solidFill>
              <a:srgbClr val="ABB5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4"/>
            <p:cNvSpPr/>
            <p:nvPr/>
          </p:nvSpPr>
          <p:spPr>
            <a:xfrm>
              <a:off x="-820102" y="343821"/>
              <a:ext cx="939017" cy="855690"/>
            </a:xfrm>
            <a:custGeom>
              <a:avLst/>
              <a:gdLst/>
              <a:ahLst/>
              <a:cxnLst/>
              <a:rect l="l" t="t" r="r" b="b"/>
              <a:pathLst>
                <a:path w="8371" h="7628" extrusionOk="0">
                  <a:moveTo>
                    <a:pt x="4186" y="1"/>
                  </a:moveTo>
                  <a:cubicBezTo>
                    <a:pt x="3210" y="1"/>
                    <a:pt x="2234" y="373"/>
                    <a:pt x="1490" y="1118"/>
                  </a:cubicBezTo>
                  <a:cubicBezTo>
                    <a:pt x="1" y="2608"/>
                    <a:pt x="1" y="5021"/>
                    <a:pt x="1490" y="6511"/>
                  </a:cubicBezTo>
                  <a:cubicBezTo>
                    <a:pt x="2234" y="7255"/>
                    <a:pt x="3210" y="7628"/>
                    <a:pt x="4186" y="7628"/>
                  </a:cubicBezTo>
                  <a:cubicBezTo>
                    <a:pt x="5162" y="7628"/>
                    <a:pt x="6138" y="7255"/>
                    <a:pt x="6883" y="6511"/>
                  </a:cubicBezTo>
                  <a:cubicBezTo>
                    <a:pt x="8370" y="5021"/>
                    <a:pt x="8370" y="2608"/>
                    <a:pt x="6883" y="1118"/>
                  </a:cubicBezTo>
                  <a:cubicBezTo>
                    <a:pt x="6138" y="373"/>
                    <a:pt x="5162" y="1"/>
                    <a:pt x="4186" y="1"/>
                  </a:cubicBezTo>
                  <a:close/>
                </a:path>
              </a:pathLst>
            </a:custGeom>
            <a:solidFill>
              <a:srgbClr val="AEB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4"/>
            <p:cNvSpPr/>
            <p:nvPr/>
          </p:nvSpPr>
          <p:spPr>
            <a:xfrm>
              <a:off x="-817410" y="346176"/>
              <a:ext cx="933857" cy="850979"/>
            </a:xfrm>
            <a:custGeom>
              <a:avLst/>
              <a:gdLst/>
              <a:ahLst/>
              <a:cxnLst/>
              <a:rect l="l" t="t" r="r" b="b"/>
              <a:pathLst>
                <a:path w="8325" h="7586" extrusionOk="0">
                  <a:moveTo>
                    <a:pt x="4162" y="1"/>
                  </a:moveTo>
                  <a:cubicBezTo>
                    <a:pt x="3191" y="1"/>
                    <a:pt x="2221" y="371"/>
                    <a:pt x="1480" y="1111"/>
                  </a:cubicBezTo>
                  <a:cubicBezTo>
                    <a:pt x="0" y="2593"/>
                    <a:pt x="0" y="4994"/>
                    <a:pt x="1480" y="6474"/>
                  </a:cubicBezTo>
                  <a:cubicBezTo>
                    <a:pt x="2221" y="7215"/>
                    <a:pt x="3191" y="7585"/>
                    <a:pt x="4162" y="7585"/>
                  </a:cubicBezTo>
                  <a:cubicBezTo>
                    <a:pt x="5132" y="7585"/>
                    <a:pt x="6102" y="7215"/>
                    <a:pt x="6843" y="6474"/>
                  </a:cubicBezTo>
                  <a:cubicBezTo>
                    <a:pt x="8325" y="4994"/>
                    <a:pt x="8325" y="2593"/>
                    <a:pt x="6843" y="1111"/>
                  </a:cubicBezTo>
                  <a:cubicBezTo>
                    <a:pt x="6102" y="371"/>
                    <a:pt x="5132" y="1"/>
                    <a:pt x="4162" y="1"/>
                  </a:cubicBezTo>
                  <a:close/>
                </a:path>
              </a:pathLst>
            </a:custGeom>
            <a:solidFill>
              <a:srgbClr val="B2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4"/>
            <p:cNvSpPr/>
            <p:nvPr/>
          </p:nvSpPr>
          <p:spPr>
            <a:xfrm>
              <a:off x="-815054" y="348644"/>
              <a:ext cx="928921" cy="846043"/>
            </a:xfrm>
            <a:custGeom>
              <a:avLst/>
              <a:gdLst/>
              <a:ahLst/>
              <a:cxnLst/>
              <a:rect l="l" t="t" r="r" b="b"/>
              <a:pathLst>
                <a:path w="8281" h="7542" extrusionOk="0">
                  <a:moveTo>
                    <a:pt x="4141" y="1"/>
                  </a:moveTo>
                  <a:cubicBezTo>
                    <a:pt x="3176" y="1"/>
                    <a:pt x="2211" y="369"/>
                    <a:pt x="1475" y="1105"/>
                  </a:cubicBezTo>
                  <a:cubicBezTo>
                    <a:pt x="1" y="2577"/>
                    <a:pt x="1" y="4964"/>
                    <a:pt x="1475" y="6438"/>
                  </a:cubicBezTo>
                  <a:cubicBezTo>
                    <a:pt x="2211" y="7174"/>
                    <a:pt x="3176" y="7542"/>
                    <a:pt x="4141" y="7542"/>
                  </a:cubicBezTo>
                  <a:cubicBezTo>
                    <a:pt x="5106" y="7542"/>
                    <a:pt x="6071" y="7174"/>
                    <a:pt x="6808" y="6438"/>
                  </a:cubicBezTo>
                  <a:cubicBezTo>
                    <a:pt x="8280" y="4964"/>
                    <a:pt x="8280" y="2577"/>
                    <a:pt x="6808" y="1105"/>
                  </a:cubicBezTo>
                  <a:cubicBezTo>
                    <a:pt x="6071" y="369"/>
                    <a:pt x="5106" y="1"/>
                    <a:pt x="4141" y="1"/>
                  </a:cubicBezTo>
                  <a:close/>
                </a:path>
              </a:pathLst>
            </a:custGeom>
            <a:solidFill>
              <a:srgbClr val="B5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4"/>
            <p:cNvSpPr/>
            <p:nvPr/>
          </p:nvSpPr>
          <p:spPr>
            <a:xfrm>
              <a:off x="-812362" y="350888"/>
              <a:ext cx="923537" cy="841443"/>
            </a:xfrm>
            <a:custGeom>
              <a:avLst/>
              <a:gdLst/>
              <a:ahLst/>
              <a:cxnLst/>
              <a:rect l="l" t="t" r="r" b="b"/>
              <a:pathLst>
                <a:path w="8233" h="7501" extrusionOk="0">
                  <a:moveTo>
                    <a:pt x="4117" y="1"/>
                  </a:moveTo>
                  <a:cubicBezTo>
                    <a:pt x="3157" y="1"/>
                    <a:pt x="2197" y="367"/>
                    <a:pt x="1465" y="1100"/>
                  </a:cubicBezTo>
                  <a:cubicBezTo>
                    <a:pt x="1" y="2564"/>
                    <a:pt x="1" y="4938"/>
                    <a:pt x="1465" y="6402"/>
                  </a:cubicBezTo>
                  <a:cubicBezTo>
                    <a:pt x="2197" y="7134"/>
                    <a:pt x="3157" y="7500"/>
                    <a:pt x="4117" y="7500"/>
                  </a:cubicBezTo>
                  <a:cubicBezTo>
                    <a:pt x="5076" y="7500"/>
                    <a:pt x="6036" y="7134"/>
                    <a:pt x="6768" y="6402"/>
                  </a:cubicBezTo>
                  <a:cubicBezTo>
                    <a:pt x="8232" y="4938"/>
                    <a:pt x="8232" y="2564"/>
                    <a:pt x="6768" y="1100"/>
                  </a:cubicBezTo>
                  <a:cubicBezTo>
                    <a:pt x="6036" y="367"/>
                    <a:pt x="5076" y="1"/>
                    <a:pt x="4117" y="1"/>
                  </a:cubicBezTo>
                  <a:close/>
                </a:path>
              </a:pathLst>
            </a:custGeom>
            <a:solidFill>
              <a:srgbClr val="B9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4"/>
            <p:cNvSpPr/>
            <p:nvPr/>
          </p:nvSpPr>
          <p:spPr>
            <a:xfrm>
              <a:off x="-809670" y="353356"/>
              <a:ext cx="918152" cy="836732"/>
            </a:xfrm>
            <a:custGeom>
              <a:avLst/>
              <a:gdLst/>
              <a:ahLst/>
              <a:cxnLst/>
              <a:rect l="l" t="t" r="r" b="b"/>
              <a:pathLst>
                <a:path w="8185" h="7459" extrusionOk="0">
                  <a:moveTo>
                    <a:pt x="4093" y="0"/>
                  </a:moveTo>
                  <a:cubicBezTo>
                    <a:pt x="3139" y="0"/>
                    <a:pt x="2185" y="364"/>
                    <a:pt x="1456" y="1092"/>
                  </a:cubicBezTo>
                  <a:cubicBezTo>
                    <a:pt x="0" y="2548"/>
                    <a:pt x="0" y="4910"/>
                    <a:pt x="1456" y="6366"/>
                  </a:cubicBezTo>
                  <a:cubicBezTo>
                    <a:pt x="2185" y="7094"/>
                    <a:pt x="3139" y="7458"/>
                    <a:pt x="4093" y="7458"/>
                  </a:cubicBezTo>
                  <a:cubicBezTo>
                    <a:pt x="5047" y="7458"/>
                    <a:pt x="6001" y="7094"/>
                    <a:pt x="6729" y="6366"/>
                  </a:cubicBezTo>
                  <a:cubicBezTo>
                    <a:pt x="8185" y="4910"/>
                    <a:pt x="8185" y="2548"/>
                    <a:pt x="6729" y="1092"/>
                  </a:cubicBezTo>
                  <a:cubicBezTo>
                    <a:pt x="6001" y="364"/>
                    <a:pt x="5047" y="0"/>
                    <a:pt x="4093" y="0"/>
                  </a:cubicBezTo>
                  <a:close/>
                </a:path>
              </a:pathLst>
            </a:custGeom>
            <a:solidFill>
              <a:srgbClr val="BC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4"/>
            <p:cNvSpPr/>
            <p:nvPr/>
          </p:nvSpPr>
          <p:spPr>
            <a:xfrm>
              <a:off x="-807202" y="355711"/>
              <a:ext cx="913329" cy="831908"/>
            </a:xfrm>
            <a:custGeom>
              <a:avLst/>
              <a:gdLst/>
              <a:ahLst/>
              <a:cxnLst/>
              <a:rect l="l" t="t" r="r" b="b"/>
              <a:pathLst>
                <a:path w="8142" h="7416" extrusionOk="0">
                  <a:moveTo>
                    <a:pt x="4071" y="1"/>
                  </a:moveTo>
                  <a:cubicBezTo>
                    <a:pt x="3121" y="1"/>
                    <a:pt x="2172" y="363"/>
                    <a:pt x="1448" y="1087"/>
                  </a:cubicBezTo>
                  <a:cubicBezTo>
                    <a:pt x="0" y="2533"/>
                    <a:pt x="0" y="4881"/>
                    <a:pt x="1448" y="6330"/>
                  </a:cubicBezTo>
                  <a:cubicBezTo>
                    <a:pt x="2172" y="7054"/>
                    <a:pt x="3121" y="7416"/>
                    <a:pt x="4071" y="7416"/>
                  </a:cubicBezTo>
                  <a:cubicBezTo>
                    <a:pt x="5020" y="7416"/>
                    <a:pt x="5969" y="7054"/>
                    <a:pt x="6693" y="6330"/>
                  </a:cubicBezTo>
                  <a:cubicBezTo>
                    <a:pt x="8141" y="4881"/>
                    <a:pt x="8141" y="2533"/>
                    <a:pt x="6693" y="1087"/>
                  </a:cubicBezTo>
                  <a:cubicBezTo>
                    <a:pt x="5969" y="363"/>
                    <a:pt x="5020" y="1"/>
                    <a:pt x="4071" y="1"/>
                  </a:cubicBezTo>
                  <a:close/>
                </a:path>
              </a:pathLst>
            </a:custGeom>
            <a:solidFill>
              <a:srgbClr val="C0C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4"/>
            <p:cNvSpPr/>
            <p:nvPr/>
          </p:nvSpPr>
          <p:spPr>
            <a:xfrm>
              <a:off x="-764126" y="358067"/>
              <a:ext cx="827291" cy="827309"/>
            </a:xfrm>
            <a:custGeom>
              <a:avLst/>
              <a:gdLst/>
              <a:ahLst/>
              <a:cxnLst/>
              <a:rect l="l" t="t" r="r" b="b"/>
              <a:pathLst>
                <a:path w="7375" h="7375" extrusionOk="0">
                  <a:moveTo>
                    <a:pt x="3687" y="1"/>
                  </a:moveTo>
                  <a:cubicBezTo>
                    <a:pt x="1650" y="1"/>
                    <a:pt x="1" y="1650"/>
                    <a:pt x="1" y="3686"/>
                  </a:cubicBezTo>
                  <a:cubicBezTo>
                    <a:pt x="1" y="5723"/>
                    <a:pt x="1650" y="7374"/>
                    <a:pt x="3687" y="7374"/>
                  </a:cubicBezTo>
                  <a:cubicBezTo>
                    <a:pt x="5723" y="7374"/>
                    <a:pt x="7374" y="5723"/>
                    <a:pt x="7374" y="3686"/>
                  </a:cubicBezTo>
                  <a:cubicBezTo>
                    <a:pt x="7374" y="1650"/>
                    <a:pt x="5723" y="1"/>
                    <a:pt x="3687" y="1"/>
                  </a:cubicBezTo>
                  <a:close/>
                </a:path>
              </a:pathLst>
            </a:custGeom>
            <a:solidFill>
              <a:srgbClr val="C3CB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4"/>
            <p:cNvSpPr/>
            <p:nvPr/>
          </p:nvSpPr>
          <p:spPr>
            <a:xfrm>
              <a:off x="-801930" y="360423"/>
              <a:ext cx="902672" cy="822598"/>
            </a:xfrm>
            <a:custGeom>
              <a:avLst/>
              <a:gdLst/>
              <a:ahLst/>
              <a:cxnLst/>
              <a:rect l="l" t="t" r="r" b="b"/>
              <a:pathLst>
                <a:path w="8047" h="7333" extrusionOk="0">
                  <a:moveTo>
                    <a:pt x="4024" y="0"/>
                  </a:moveTo>
                  <a:cubicBezTo>
                    <a:pt x="3085" y="0"/>
                    <a:pt x="2147" y="358"/>
                    <a:pt x="1431" y="1075"/>
                  </a:cubicBezTo>
                  <a:cubicBezTo>
                    <a:pt x="0" y="2505"/>
                    <a:pt x="0" y="4827"/>
                    <a:pt x="1431" y="6258"/>
                  </a:cubicBezTo>
                  <a:cubicBezTo>
                    <a:pt x="2147" y="6974"/>
                    <a:pt x="3085" y="7332"/>
                    <a:pt x="4024" y="7332"/>
                  </a:cubicBezTo>
                  <a:cubicBezTo>
                    <a:pt x="4962" y="7332"/>
                    <a:pt x="5900" y="6974"/>
                    <a:pt x="6616" y="6258"/>
                  </a:cubicBezTo>
                  <a:cubicBezTo>
                    <a:pt x="8047" y="4827"/>
                    <a:pt x="8047" y="2505"/>
                    <a:pt x="6616" y="1075"/>
                  </a:cubicBezTo>
                  <a:cubicBezTo>
                    <a:pt x="5900" y="358"/>
                    <a:pt x="4962" y="0"/>
                    <a:pt x="4024" y="0"/>
                  </a:cubicBezTo>
                  <a:close/>
                </a:path>
              </a:pathLst>
            </a:custGeom>
            <a:solidFill>
              <a:srgbClr val="C7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4"/>
            <p:cNvSpPr/>
            <p:nvPr/>
          </p:nvSpPr>
          <p:spPr>
            <a:xfrm>
              <a:off x="-799462" y="362779"/>
              <a:ext cx="897737" cy="817886"/>
            </a:xfrm>
            <a:custGeom>
              <a:avLst/>
              <a:gdLst/>
              <a:ahLst/>
              <a:cxnLst/>
              <a:rect l="l" t="t" r="r" b="b"/>
              <a:pathLst>
                <a:path w="8003" h="7291" extrusionOk="0">
                  <a:moveTo>
                    <a:pt x="4002" y="0"/>
                  </a:moveTo>
                  <a:cubicBezTo>
                    <a:pt x="3069" y="0"/>
                    <a:pt x="2136" y="356"/>
                    <a:pt x="1425" y="1067"/>
                  </a:cubicBezTo>
                  <a:cubicBezTo>
                    <a:pt x="0" y="2492"/>
                    <a:pt x="0" y="4799"/>
                    <a:pt x="1425" y="6223"/>
                  </a:cubicBezTo>
                  <a:cubicBezTo>
                    <a:pt x="2136" y="6934"/>
                    <a:pt x="3069" y="7290"/>
                    <a:pt x="4002" y="7290"/>
                  </a:cubicBezTo>
                  <a:cubicBezTo>
                    <a:pt x="4934" y="7290"/>
                    <a:pt x="5867" y="6934"/>
                    <a:pt x="6578" y="6223"/>
                  </a:cubicBezTo>
                  <a:cubicBezTo>
                    <a:pt x="8003" y="4799"/>
                    <a:pt x="8003" y="2492"/>
                    <a:pt x="6578" y="1067"/>
                  </a:cubicBezTo>
                  <a:cubicBezTo>
                    <a:pt x="5867" y="356"/>
                    <a:pt x="4934" y="0"/>
                    <a:pt x="4002" y="0"/>
                  </a:cubicBezTo>
                  <a:close/>
                </a:path>
              </a:pathLst>
            </a:custGeom>
            <a:solidFill>
              <a:srgbClr val="CAD1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4"/>
            <p:cNvSpPr/>
            <p:nvPr/>
          </p:nvSpPr>
          <p:spPr>
            <a:xfrm>
              <a:off x="-796882" y="365247"/>
              <a:ext cx="892576" cy="812950"/>
            </a:xfrm>
            <a:custGeom>
              <a:avLst/>
              <a:gdLst/>
              <a:ahLst/>
              <a:cxnLst/>
              <a:rect l="l" t="t" r="r" b="b"/>
              <a:pathLst>
                <a:path w="7957" h="7247" extrusionOk="0">
                  <a:moveTo>
                    <a:pt x="3979" y="0"/>
                  </a:moveTo>
                  <a:cubicBezTo>
                    <a:pt x="3051" y="0"/>
                    <a:pt x="2124" y="354"/>
                    <a:pt x="1415" y="1061"/>
                  </a:cubicBezTo>
                  <a:cubicBezTo>
                    <a:pt x="1" y="2476"/>
                    <a:pt x="1" y="4771"/>
                    <a:pt x="1415" y="6185"/>
                  </a:cubicBezTo>
                  <a:cubicBezTo>
                    <a:pt x="2124" y="6893"/>
                    <a:pt x="3051" y="7246"/>
                    <a:pt x="3979" y="7246"/>
                  </a:cubicBezTo>
                  <a:cubicBezTo>
                    <a:pt x="4906" y="7246"/>
                    <a:pt x="5833" y="6893"/>
                    <a:pt x="6542" y="6185"/>
                  </a:cubicBezTo>
                  <a:cubicBezTo>
                    <a:pt x="7956" y="4771"/>
                    <a:pt x="7956" y="2476"/>
                    <a:pt x="6542" y="1061"/>
                  </a:cubicBezTo>
                  <a:cubicBezTo>
                    <a:pt x="5833" y="354"/>
                    <a:pt x="4906" y="0"/>
                    <a:pt x="3979" y="0"/>
                  </a:cubicBezTo>
                  <a:close/>
                </a:path>
              </a:pathLst>
            </a:custGeom>
            <a:solidFill>
              <a:srgbClr val="CE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4"/>
            <p:cNvSpPr/>
            <p:nvPr/>
          </p:nvSpPr>
          <p:spPr>
            <a:xfrm>
              <a:off x="-794189" y="367378"/>
              <a:ext cx="887192" cy="808575"/>
            </a:xfrm>
            <a:custGeom>
              <a:avLst/>
              <a:gdLst/>
              <a:ahLst/>
              <a:cxnLst/>
              <a:rect l="l" t="t" r="r" b="b"/>
              <a:pathLst>
                <a:path w="7909" h="7208" extrusionOk="0">
                  <a:moveTo>
                    <a:pt x="3955" y="1"/>
                  </a:moveTo>
                  <a:cubicBezTo>
                    <a:pt x="3033" y="1"/>
                    <a:pt x="2111" y="353"/>
                    <a:pt x="1407" y="1056"/>
                  </a:cubicBezTo>
                  <a:cubicBezTo>
                    <a:pt x="0" y="2463"/>
                    <a:pt x="0" y="4744"/>
                    <a:pt x="1407" y="6151"/>
                  </a:cubicBezTo>
                  <a:cubicBezTo>
                    <a:pt x="2111" y="6855"/>
                    <a:pt x="3033" y="7207"/>
                    <a:pt x="3955" y="7207"/>
                  </a:cubicBezTo>
                  <a:cubicBezTo>
                    <a:pt x="4876" y="7207"/>
                    <a:pt x="5798" y="6855"/>
                    <a:pt x="6502" y="6151"/>
                  </a:cubicBezTo>
                  <a:cubicBezTo>
                    <a:pt x="7909" y="4744"/>
                    <a:pt x="7909" y="2463"/>
                    <a:pt x="6502" y="1056"/>
                  </a:cubicBezTo>
                  <a:cubicBezTo>
                    <a:pt x="5798" y="353"/>
                    <a:pt x="4876" y="1"/>
                    <a:pt x="3955" y="1"/>
                  </a:cubicBezTo>
                  <a:close/>
                </a:path>
              </a:pathLst>
            </a:custGeom>
            <a:solidFill>
              <a:srgbClr val="D1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4"/>
            <p:cNvSpPr/>
            <p:nvPr/>
          </p:nvSpPr>
          <p:spPr>
            <a:xfrm>
              <a:off x="-791497" y="369846"/>
              <a:ext cx="881808" cy="803640"/>
            </a:xfrm>
            <a:custGeom>
              <a:avLst/>
              <a:gdLst/>
              <a:ahLst/>
              <a:cxnLst/>
              <a:rect l="l" t="t" r="r" b="b"/>
              <a:pathLst>
                <a:path w="7861" h="7164" extrusionOk="0">
                  <a:moveTo>
                    <a:pt x="3931" y="1"/>
                  </a:moveTo>
                  <a:cubicBezTo>
                    <a:pt x="3014" y="1"/>
                    <a:pt x="2098" y="350"/>
                    <a:pt x="1399" y="1050"/>
                  </a:cubicBezTo>
                  <a:cubicBezTo>
                    <a:pt x="0" y="2449"/>
                    <a:pt x="0" y="4716"/>
                    <a:pt x="1399" y="6115"/>
                  </a:cubicBezTo>
                  <a:cubicBezTo>
                    <a:pt x="2098" y="6814"/>
                    <a:pt x="3014" y="7164"/>
                    <a:pt x="3931" y="7164"/>
                  </a:cubicBezTo>
                  <a:cubicBezTo>
                    <a:pt x="4848" y="7164"/>
                    <a:pt x="5765" y="6814"/>
                    <a:pt x="6464" y="6115"/>
                  </a:cubicBezTo>
                  <a:cubicBezTo>
                    <a:pt x="7861" y="4716"/>
                    <a:pt x="7861" y="2449"/>
                    <a:pt x="6464" y="1050"/>
                  </a:cubicBezTo>
                  <a:cubicBezTo>
                    <a:pt x="5765" y="350"/>
                    <a:pt x="4848" y="1"/>
                    <a:pt x="3931" y="1"/>
                  </a:cubicBezTo>
                  <a:close/>
                </a:path>
              </a:pathLst>
            </a:custGeom>
            <a:solidFill>
              <a:srgbClr val="D5DA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4"/>
            <p:cNvSpPr/>
            <p:nvPr/>
          </p:nvSpPr>
          <p:spPr>
            <a:xfrm>
              <a:off x="-789141" y="372202"/>
              <a:ext cx="877096" cy="798928"/>
            </a:xfrm>
            <a:custGeom>
              <a:avLst/>
              <a:gdLst/>
              <a:ahLst/>
              <a:cxnLst/>
              <a:rect l="l" t="t" r="r" b="b"/>
              <a:pathLst>
                <a:path w="7819" h="7122" extrusionOk="0">
                  <a:moveTo>
                    <a:pt x="3910" y="1"/>
                  </a:moveTo>
                  <a:cubicBezTo>
                    <a:pt x="2998" y="1"/>
                    <a:pt x="2087" y="348"/>
                    <a:pt x="1392" y="1043"/>
                  </a:cubicBezTo>
                  <a:cubicBezTo>
                    <a:pt x="1" y="2434"/>
                    <a:pt x="1" y="4689"/>
                    <a:pt x="1392" y="6078"/>
                  </a:cubicBezTo>
                  <a:cubicBezTo>
                    <a:pt x="2087" y="6774"/>
                    <a:pt x="2998" y="7121"/>
                    <a:pt x="3910" y="7121"/>
                  </a:cubicBezTo>
                  <a:cubicBezTo>
                    <a:pt x="4821" y="7121"/>
                    <a:pt x="5732" y="6774"/>
                    <a:pt x="6427" y="6078"/>
                  </a:cubicBezTo>
                  <a:cubicBezTo>
                    <a:pt x="7818" y="4689"/>
                    <a:pt x="7818" y="2434"/>
                    <a:pt x="6427" y="1043"/>
                  </a:cubicBezTo>
                  <a:cubicBezTo>
                    <a:pt x="5732" y="348"/>
                    <a:pt x="4821" y="1"/>
                    <a:pt x="3910" y="1"/>
                  </a:cubicBezTo>
                  <a:close/>
                </a:path>
              </a:pathLst>
            </a:custGeom>
            <a:solidFill>
              <a:srgbClr val="D8D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4"/>
            <p:cNvSpPr/>
            <p:nvPr/>
          </p:nvSpPr>
          <p:spPr>
            <a:xfrm>
              <a:off x="-786449" y="374557"/>
              <a:ext cx="871712" cy="794217"/>
            </a:xfrm>
            <a:custGeom>
              <a:avLst/>
              <a:gdLst/>
              <a:ahLst/>
              <a:cxnLst/>
              <a:rect l="l" t="t" r="r" b="b"/>
              <a:pathLst>
                <a:path w="7771" h="7080" extrusionOk="0">
                  <a:moveTo>
                    <a:pt x="3886" y="0"/>
                  </a:moveTo>
                  <a:cubicBezTo>
                    <a:pt x="2980" y="0"/>
                    <a:pt x="2074" y="346"/>
                    <a:pt x="1384" y="1037"/>
                  </a:cubicBezTo>
                  <a:cubicBezTo>
                    <a:pt x="0" y="2419"/>
                    <a:pt x="0" y="4660"/>
                    <a:pt x="1384" y="6043"/>
                  </a:cubicBezTo>
                  <a:cubicBezTo>
                    <a:pt x="2074" y="6734"/>
                    <a:pt x="2980" y="7079"/>
                    <a:pt x="3886" y="7079"/>
                  </a:cubicBezTo>
                  <a:cubicBezTo>
                    <a:pt x="4792" y="7079"/>
                    <a:pt x="5698" y="6734"/>
                    <a:pt x="6389" y="6043"/>
                  </a:cubicBezTo>
                  <a:cubicBezTo>
                    <a:pt x="7771" y="4660"/>
                    <a:pt x="7771" y="2419"/>
                    <a:pt x="6389" y="1037"/>
                  </a:cubicBezTo>
                  <a:cubicBezTo>
                    <a:pt x="5698" y="346"/>
                    <a:pt x="4792" y="0"/>
                    <a:pt x="3886" y="0"/>
                  </a:cubicBezTo>
                  <a:close/>
                </a:path>
              </a:pathLst>
            </a:custGeom>
            <a:solidFill>
              <a:srgbClr val="DCE0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4"/>
            <p:cNvSpPr/>
            <p:nvPr/>
          </p:nvSpPr>
          <p:spPr>
            <a:xfrm>
              <a:off x="-783757" y="376913"/>
              <a:ext cx="866328" cy="789505"/>
            </a:xfrm>
            <a:custGeom>
              <a:avLst/>
              <a:gdLst/>
              <a:ahLst/>
              <a:cxnLst/>
              <a:rect l="l" t="t" r="r" b="b"/>
              <a:pathLst>
                <a:path w="7723" h="7038" extrusionOk="0">
                  <a:moveTo>
                    <a:pt x="3862" y="1"/>
                  </a:moveTo>
                  <a:cubicBezTo>
                    <a:pt x="2962" y="1"/>
                    <a:pt x="2061" y="345"/>
                    <a:pt x="1373" y="1032"/>
                  </a:cubicBezTo>
                  <a:cubicBezTo>
                    <a:pt x="0" y="2405"/>
                    <a:pt x="0" y="4633"/>
                    <a:pt x="1373" y="6006"/>
                  </a:cubicBezTo>
                  <a:cubicBezTo>
                    <a:pt x="2061" y="6694"/>
                    <a:pt x="2962" y="7038"/>
                    <a:pt x="3862" y="7038"/>
                  </a:cubicBezTo>
                  <a:cubicBezTo>
                    <a:pt x="4763" y="7038"/>
                    <a:pt x="5663" y="6694"/>
                    <a:pt x="6350" y="6006"/>
                  </a:cubicBezTo>
                  <a:cubicBezTo>
                    <a:pt x="7723" y="4633"/>
                    <a:pt x="7723" y="2405"/>
                    <a:pt x="6350" y="1032"/>
                  </a:cubicBezTo>
                  <a:cubicBezTo>
                    <a:pt x="5663" y="345"/>
                    <a:pt x="4763" y="1"/>
                    <a:pt x="3862" y="1"/>
                  </a:cubicBezTo>
                  <a:close/>
                </a:path>
              </a:pathLst>
            </a:custGeom>
            <a:solidFill>
              <a:srgbClr val="DFE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4"/>
            <p:cNvSpPr/>
            <p:nvPr/>
          </p:nvSpPr>
          <p:spPr>
            <a:xfrm>
              <a:off x="-781177" y="379269"/>
              <a:ext cx="861392" cy="784794"/>
            </a:xfrm>
            <a:custGeom>
              <a:avLst/>
              <a:gdLst/>
              <a:ahLst/>
              <a:cxnLst/>
              <a:rect l="l" t="t" r="r" b="b"/>
              <a:pathLst>
                <a:path w="7679" h="6996" extrusionOk="0">
                  <a:moveTo>
                    <a:pt x="3839" y="1"/>
                  </a:moveTo>
                  <a:cubicBezTo>
                    <a:pt x="2944" y="1"/>
                    <a:pt x="2049" y="342"/>
                    <a:pt x="1366" y="1025"/>
                  </a:cubicBezTo>
                  <a:cubicBezTo>
                    <a:pt x="1" y="2390"/>
                    <a:pt x="1" y="4606"/>
                    <a:pt x="1366" y="5972"/>
                  </a:cubicBezTo>
                  <a:cubicBezTo>
                    <a:pt x="2049" y="6654"/>
                    <a:pt x="2944" y="6996"/>
                    <a:pt x="3839" y="6996"/>
                  </a:cubicBezTo>
                  <a:cubicBezTo>
                    <a:pt x="4733" y="6996"/>
                    <a:pt x="5628" y="6654"/>
                    <a:pt x="6311" y="5972"/>
                  </a:cubicBezTo>
                  <a:cubicBezTo>
                    <a:pt x="7678" y="4606"/>
                    <a:pt x="7678" y="2390"/>
                    <a:pt x="6311" y="1025"/>
                  </a:cubicBezTo>
                  <a:cubicBezTo>
                    <a:pt x="5628" y="342"/>
                    <a:pt x="4733" y="1"/>
                    <a:pt x="3839" y="1"/>
                  </a:cubicBez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4"/>
            <p:cNvSpPr/>
            <p:nvPr/>
          </p:nvSpPr>
          <p:spPr>
            <a:xfrm>
              <a:off x="-778709" y="381737"/>
              <a:ext cx="856232" cy="779858"/>
            </a:xfrm>
            <a:custGeom>
              <a:avLst/>
              <a:gdLst/>
              <a:ahLst/>
              <a:cxnLst/>
              <a:rect l="l" t="t" r="r" b="b"/>
              <a:pathLst>
                <a:path w="7633" h="6952" extrusionOk="0">
                  <a:moveTo>
                    <a:pt x="3817" y="1"/>
                  </a:moveTo>
                  <a:cubicBezTo>
                    <a:pt x="2927" y="1"/>
                    <a:pt x="2037" y="340"/>
                    <a:pt x="1358" y="1019"/>
                  </a:cubicBezTo>
                  <a:cubicBezTo>
                    <a:pt x="1" y="2376"/>
                    <a:pt x="1" y="4576"/>
                    <a:pt x="1358" y="5934"/>
                  </a:cubicBezTo>
                  <a:cubicBezTo>
                    <a:pt x="2037" y="6613"/>
                    <a:pt x="2927" y="6952"/>
                    <a:pt x="3817" y="6952"/>
                  </a:cubicBezTo>
                  <a:cubicBezTo>
                    <a:pt x="4706" y="6952"/>
                    <a:pt x="5596" y="6613"/>
                    <a:pt x="6275" y="5934"/>
                  </a:cubicBezTo>
                  <a:cubicBezTo>
                    <a:pt x="7633" y="4576"/>
                    <a:pt x="7633" y="2376"/>
                    <a:pt x="6275" y="1019"/>
                  </a:cubicBezTo>
                  <a:cubicBezTo>
                    <a:pt x="5596" y="340"/>
                    <a:pt x="4706" y="1"/>
                    <a:pt x="3817" y="1"/>
                  </a:cubicBezTo>
                  <a:close/>
                </a:path>
              </a:pathLst>
            </a:custGeom>
            <a:solidFill>
              <a:srgbClr val="E6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4"/>
            <p:cNvSpPr/>
            <p:nvPr/>
          </p:nvSpPr>
          <p:spPr>
            <a:xfrm>
              <a:off x="-776017" y="383980"/>
              <a:ext cx="850847" cy="775259"/>
            </a:xfrm>
            <a:custGeom>
              <a:avLst/>
              <a:gdLst/>
              <a:ahLst/>
              <a:cxnLst/>
              <a:rect l="l" t="t" r="r" b="b"/>
              <a:pathLst>
                <a:path w="7585" h="6911" extrusionOk="0">
                  <a:moveTo>
                    <a:pt x="3793" y="0"/>
                  </a:moveTo>
                  <a:cubicBezTo>
                    <a:pt x="2909" y="0"/>
                    <a:pt x="2025" y="338"/>
                    <a:pt x="1350" y="1013"/>
                  </a:cubicBezTo>
                  <a:cubicBezTo>
                    <a:pt x="0" y="2362"/>
                    <a:pt x="0" y="4550"/>
                    <a:pt x="1350" y="5900"/>
                  </a:cubicBezTo>
                  <a:cubicBezTo>
                    <a:pt x="2025" y="6574"/>
                    <a:pt x="2909" y="6911"/>
                    <a:pt x="3793" y="6911"/>
                  </a:cubicBezTo>
                  <a:cubicBezTo>
                    <a:pt x="4676" y="6911"/>
                    <a:pt x="5560" y="6574"/>
                    <a:pt x="6235" y="5900"/>
                  </a:cubicBezTo>
                  <a:cubicBezTo>
                    <a:pt x="7585" y="4550"/>
                    <a:pt x="7585" y="2362"/>
                    <a:pt x="6235" y="1013"/>
                  </a:cubicBezTo>
                  <a:cubicBezTo>
                    <a:pt x="5560" y="338"/>
                    <a:pt x="4676" y="0"/>
                    <a:pt x="3793" y="0"/>
                  </a:cubicBezTo>
                  <a:close/>
                </a:path>
              </a:pathLst>
            </a:custGeom>
            <a:solidFill>
              <a:srgbClr val="EA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4"/>
            <p:cNvSpPr/>
            <p:nvPr/>
          </p:nvSpPr>
          <p:spPr>
            <a:xfrm>
              <a:off x="-773437" y="386448"/>
              <a:ext cx="845687" cy="770547"/>
            </a:xfrm>
            <a:custGeom>
              <a:avLst/>
              <a:gdLst/>
              <a:ahLst/>
              <a:cxnLst/>
              <a:rect l="l" t="t" r="r" b="b"/>
              <a:pathLst>
                <a:path w="7539" h="6869" extrusionOk="0">
                  <a:moveTo>
                    <a:pt x="3770" y="0"/>
                  </a:moveTo>
                  <a:cubicBezTo>
                    <a:pt x="2891" y="0"/>
                    <a:pt x="2011" y="336"/>
                    <a:pt x="1341" y="1006"/>
                  </a:cubicBezTo>
                  <a:cubicBezTo>
                    <a:pt x="1" y="2346"/>
                    <a:pt x="1" y="4520"/>
                    <a:pt x="1341" y="5862"/>
                  </a:cubicBezTo>
                  <a:cubicBezTo>
                    <a:pt x="2011" y="6533"/>
                    <a:pt x="2891" y="6868"/>
                    <a:pt x="3770" y="6868"/>
                  </a:cubicBezTo>
                  <a:cubicBezTo>
                    <a:pt x="4649" y="6868"/>
                    <a:pt x="5528" y="6533"/>
                    <a:pt x="6198" y="5862"/>
                  </a:cubicBezTo>
                  <a:cubicBezTo>
                    <a:pt x="7538" y="4520"/>
                    <a:pt x="7538" y="2346"/>
                    <a:pt x="6198" y="1006"/>
                  </a:cubicBezTo>
                  <a:cubicBezTo>
                    <a:pt x="5528" y="336"/>
                    <a:pt x="4649" y="0"/>
                    <a:pt x="3770" y="0"/>
                  </a:cubicBezTo>
                  <a:close/>
                </a:path>
              </a:pathLst>
            </a:custGeom>
            <a:solidFill>
              <a:srgbClr val="ED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4"/>
            <p:cNvSpPr/>
            <p:nvPr/>
          </p:nvSpPr>
          <p:spPr>
            <a:xfrm>
              <a:off x="-770969" y="388804"/>
              <a:ext cx="840752" cy="765724"/>
            </a:xfrm>
            <a:custGeom>
              <a:avLst/>
              <a:gdLst/>
              <a:ahLst/>
              <a:cxnLst/>
              <a:rect l="l" t="t" r="r" b="b"/>
              <a:pathLst>
                <a:path w="7495" h="6826" extrusionOk="0">
                  <a:moveTo>
                    <a:pt x="3748" y="0"/>
                  </a:moveTo>
                  <a:cubicBezTo>
                    <a:pt x="2874" y="0"/>
                    <a:pt x="2000" y="333"/>
                    <a:pt x="1334" y="999"/>
                  </a:cubicBezTo>
                  <a:cubicBezTo>
                    <a:pt x="1" y="2333"/>
                    <a:pt x="1" y="4494"/>
                    <a:pt x="1334" y="5825"/>
                  </a:cubicBezTo>
                  <a:cubicBezTo>
                    <a:pt x="2000" y="6492"/>
                    <a:pt x="2874" y="6826"/>
                    <a:pt x="3748" y="6826"/>
                  </a:cubicBezTo>
                  <a:cubicBezTo>
                    <a:pt x="4621" y="6826"/>
                    <a:pt x="5495" y="6492"/>
                    <a:pt x="6161" y="5825"/>
                  </a:cubicBezTo>
                  <a:cubicBezTo>
                    <a:pt x="7494" y="4494"/>
                    <a:pt x="7494" y="2333"/>
                    <a:pt x="6161" y="999"/>
                  </a:cubicBezTo>
                  <a:cubicBezTo>
                    <a:pt x="5495" y="333"/>
                    <a:pt x="4621" y="0"/>
                    <a:pt x="3748" y="0"/>
                  </a:cubicBezTo>
                  <a:close/>
                </a:path>
              </a:pathLst>
            </a:custGeom>
            <a:solidFill>
              <a:srgbClr val="F1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4"/>
            <p:cNvSpPr/>
            <p:nvPr/>
          </p:nvSpPr>
          <p:spPr>
            <a:xfrm>
              <a:off x="-768277" y="391048"/>
              <a:ext cx="835367" cy="761124"/>
            </a:xfrm>
            <a:custGeom>
              <a:avLst/>
              <a:gdLst/>
              <a:ahLst/>
              <a:cxnLst/>
              <a:rect l="l" t="t" r="r" b="b"/>
              <a:pathLst>
                <a:path w="7447" h="6785" extrusionOk="0">
                  <a:moveTo>
                    <a:pt x="3724" y="1"/>
                  </a:moveTo>
                  <a:cubicBezTo>
                    <a:pt x="2855" y="1"/>
                    <a:pt x="1987" y="332"/>
                    <a:pt x="1324" y="995"/>
                  </a:cubicBezTo>
                  <a:cubicBezTo>
                    <a:pt x="0" y="2319"/>
                    <a:pt x="0" y="4468"/>
                    <a:pt x="1324" y="5792"/>
                  </a:cubicBezTo>
                  <a:cubicBezTo>
                    <a:pt x="1987" y="6454"/>
                    <a:pt x="2855" y="6785"/>
                    <a:pt x="3724" y="6785"/>
                  </a:cubicBezTo>
                  <a:cubicBezTo>
                    <a:pt x="4592" y="6785"/>
                    <a:pt x="5460" y="6454"/>
                    <a:pt x="6123" y="5792"/>
                  </a:cubicBezTo>
                  <a:cubicBezTo>
                    <a:pt x="7447" y="4468"/>
                    <a:pt x="7447" y="2319"/>
                    <a:pt x="6123" y="995"/>
                  </a:cubicBezTo>
                  <a:cubicBezTo>
                    <a:pt x="5460" y="332"/>
                    <a:pt x="4592" y="1"/>
                    <a:pt x="3724" y="1"/>
                  </a:cubicBezTo>
                  <a:close/>
                </a:path>
              </a:pathLst>
            </a:custGeom>
            <a:solidFill>
              <a:srgbClr val="F4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4"/>
            <p:cNvSpPr/>
            <p:nvPr/>
          </p:nvSpPr>
          <p:spPr>
            <a:xfrm>
              <a:off x="-765696" y="393403"/>
              <a:ext cx="830207" cy="756525"/>
            </a:xfrm>
            <a:custGeom>
              <a:avLst/>
              <a:gdLst/>
              <a:ahLst/>
              <a:cxnLst/>
              <a:rect l="l" t="t" r="r" b="b"/>
              <a:pathLst>
                <a:path w="7401" h="6744" extrusionOk="0">
                  <a:moveTo>
                    <a:pt x="3701" y="1"/>
                  </a:moveTo>
                  <a:cubicBezTo>
                    <a:pt x="2838" y="1"/>
                    <a:pt x="1975" y="330"/>
                    <a:pt x="1317" y="988"/>
                  </a:cubicBezTo>
                  <a:cubicBezTo>
                    <a:pt x="1" y="2306"/>
                    <a:pt x="1" y="4439"/>
                    <a:pt x="1317" y="5755"/>
                  </a:cubicBezTo>
                  <a:cubicBezTo>
                    <a:pt x="1975" y="6414"/>
                    <a:pt x="2838" y="6743"/>
                    <a:pt x="3701" y="6743"/>
                  </a:cubicBezTo>
                  <a:cubicBezTo>
                    <a:pt x="4563" y="6743"/>
                    <a:pt x="5426" y="6414"/>
                    <a:pt x="6084" y="5755"/>
                  </a:cubicBezTo>
                  <a:cubicBezTo>
                    <a:pt x="7400" y="4439"/>
                    <a:pt x="7400" y="2306"/>
                    <a:pt x="6084" y="988"/>
                  </a:cubicBezTo>
                  <a:cubicBezTo>
                    <a:pt x="5426" y="330"/>
                    <a:pt x="4563" y="1"/>
                    <a:pt x="3701" y="1"/>
                  </a:cubicBezTo>
                  <a:close/>
                </a:path>
              </a:pathLst>
            </a:custGeom>
            <a:solidFill>
              <a:srgbClr val="F8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4"/>
            <p:cNvSpPr/>
            <p:nvPr/>
          </p:nvSpPr>
          <p:spPr>
            <a:xfrm>
              <a:off x="-763004" y="395871"/>
              <a:ext cx="825047" cy="751701"/>
            </a:xfrm>
            <a:custGeom>
              <a:avLst/>
              <a:gdLst/>
              <a:ahLst/>
              <a:cxnLst/>
              <a:rect l="l" t="t" r="r" b="b"/>
              <a:pathLst>
                <a:path w="7355" h="6701" extrusionOk="0">
                  <a:moveTo>
                    <a:pt x="3678" y="0"/>
                  </a:moveTo>
                  <a:cubicBezTo>
                    <a:pt x="2820" y="0"/>
                    <a:pt x="1963" y="327"/>
                    <a:pt x="1309" y="982"/>
                  </a:cubicBezTo>
                  <a:cubicBezTo>
                    <a:pt x="1" y="2290"/>
                    <a:pt x="1" y="4411"/>
                    <a:pt x="1309" y="5719"/>
                  </a:cubicBezTo>
                  <a:cubicBezTo>
                    <a:pt x="1963" y="6373"/>
                    <a:pt x="2820" y="6700"/>
                    <a:pt x="3678" y="6700"/>
                  </a:cubicBezTo>
                  <a:cubicBezTo>
                    <a:pt x="4535" y="6700"/>
                    <a:pt x="5392" y="6373"/>
                    <a:pt x="6046" y="5719"/>
                  </a:cubicBezTo>
                  <a:cubicBezTo>
                    <a:pt x="7354" y="4411"/>
                    <a:pt x="7354" y="2290"/>
                    <a:pt x="6046" y="982"/>
                  </a:cubicBezTo>
                  <a:cubicBezTo>
                    <a:pt x="5392" y="327"/>
                    <a:pt x="4535" y="0"/>
                    <a:pt x="3678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4"/>
            <p:cNvSpPr/>
            <p:nvPr/>
          </p:nvSpPr>
          <p:spPr>
            <a:xfrm>
              <a:off x="-760536" y="398227"/>
              <a:ext cx="819887" cy="746878"/>
            </a:xfrm>
            <a:custGeom>
              <a:avLst/>
              <a:gdLst/>
              <a:ahLst/>
              <a:cxnLst/>
              <a:rect l="l" t="t" r="r" b="b"/>
              <a:pathLst>
                <a:path w="7309" h="6658" extrusionOk="0">
                  <a:moveTo>
                    <a:pt x="3655" y="1"/>
                  </a:moveTo>
                  <a:cubicBezTo>
                    <a:pt x="2803" y="1"/>
                    <a:pt x="1951" y="325"/>
                    <a:pt x="1301" y="974"/>
                  </a:cubicBezTo>
                  <a:cubicBezTo>
                    <a:pt x="0" y="2275"/>
                    <a:pt x="0" y="4382"/>
                    <a:pt x="1301" y="5682"/>
                  </a:cubicBezTo>
                  <a:cubicBezTo>
                    <a:pt x="1951" y="6332"/>
                    <a:pt x="2803" y="6657"/>
                    <a:pt x="3655" y="6657"/>
                  </a:cubicBezTo>
                  <a:cubicBezTo>
                    <a:pt x="4506" y="6657"/>
                    <a:pt x="5358" y="6332"/>
                    <a:pt x="6008" y="5682"/>
                  </a:cubicBezTo>
                  <a:cubicBezTo>
                    <a:pt x="7309" y="4382"/>
                    <a:pt x="7309" y="2275"/>
                    <a:pt x="6008" y="974"/>
                  </a:cubicBezTo>
                  <a:cubicBezTo>
                    <a:pt x="5358" y="325"/>
                    <a:pt x="4506" y="1"/>
                    <a:pt x="3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4"/>
            <p:cNvSpPr/>
            <p:nvPr/>
          </p:nvSpPr>
          <p:spPr>
            <a:xfrm>
              <a:off x="-552448" y="1092047"/>
              <a:ext cx="20865" cy="23894"/>
            </a:xfrm>
            <a:custGeom>
              <a:avLst/>
              <a:gdLst/>
              <a:ahLst/>
              <a:cxnLst/>
              <a:rect l="l" t="t" r="r" b="b"/>
              <a:pathLst>
                <a:path w="186" h="213" extrusionOk="0">
                  <a:moveTo>
                    <a:pt x="132" y="1"/>
                  </a:moveTo>
                  <a:cubicBezTo>
                    <a:pt x="117" y="1"/>
                    <a:pt x="102" y="8"/>
                    <a:pt x="93" y="22"/>
                  </a:cubicBezTo>
                  <a:lnTo>
                    <a:pt x="14" y="140"/>
                  </a:lnTo>
                  <a:cubicBezTo>
                    <a:pt x="0" y="162"/>
                    <a:pt x="6" y="190"/>
                    <a:pt x="28" y="206"/>
                  </a:cubicBezTo>
                  <a:cubicBezTo>
                    <a:pt x="36" y="211"/>
                    <a:pt x="44" y="213"/>
                    <a:pt x="53" y="213"/>
                  </a:cubicBezTo>
                  <a:cubicBezTo>
                    <a:pt x="69" y="213"/>
                    <a:pt x="84" y="206"/>
                    <a:pt x="93" y="192"/>
                  </a:cubicBezTo>
                  <a:lnTo>
                    <a:pt x="172" y="73"/>
                  </a:lnTo>
                  <a:cubicBezTo>
                    <a:pt x="186" y="52"/>
                    <a:pt x="180" y="22"/>
                    <a:pt x="158" y="8"/>
                  </a:cubicBezTo>
                  <a:cubicBezTo>
                    <a:pt x="150" y="3"/>
                    <a:pt x="141" y="1"/>
                    <a:pt x="132" y="1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4"/>
            <p:cNvSpPr/>
            <p:nvPr/>
          </p:nvSpPr>
          <p:spPr>
            <a:xfrm>
              <a:off x="-694127" y="953732"/>
              <a:ext cx="26025" cy="18397"/>
            </a:xfrm>
            <a:custGeom>
              <a:avLst/>
              <a:gdLst/>
              <a:ahLst/>
              <a:cxnLst/>
              <a:rect l="l" t="t" r="r" b="b"/>
              <a:pathLst>
                <a:path w="232" h="164" extrusionOk="0">
                  <a:moveTo>
                    <a:pt x="176" y="1"/>
                  </a:moveTo>
                  <a:cubicBezTo>
                    <a:pt x="168" y="1"/>
                    <a:pt x="161" y="2"/>
                    <a:pt x="154" y="6"/>
                  </a:cubicBezTo>
                  <a:lnTo>
                    <a:pt x="30" y="75"/>
                  </a:lnTo>
                  <a:cubicBezTo>
                    <a:pt x="8" y="89"/>
                    <a:pt x="0" y="117"/>
                    <a:pt x="12" y="140"/>
                  </a:cubicBezTo>
                  <a:cubicBezTo>
                    <a:pt x="20" y="155"/>
                    <a:pt x="37" y="164"/>
                    <a:pt x="53" y="164"/>
                  </a:cubicBezTo>
                  <a:cubicBezTo>
                    <a:pt x="61" y="164"/>
                    <a:pt x="68" y="162"/>
                    <a:pt x="75" y="158"/>
                  </a:cubicBezTo>
                  <a:lnTo>
                    <a:pt x="200" y="89"/>
                  </a:lnTo>
                  <a:cubicBezTo>
                    <a:pt x="223" y="77"/>
                    <a:pt x="231" y="48"/>
                    <a:pt x="217" y="26"/>
                  </a:cubicBezTo>
                  <a:cubicBezTo>
                    <a:pt x="209" y="9"/>
                    <a:pt x="192" y="1"/>
                    <a:pt x="176" y="1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4"/>
            <p:cNvSpPr/>
            <p:nvPr/>
          </p:nvSpPr>
          <p:spPr>
            <a:xfrm>
              <a:off x="-694801" y="569074"/>
              <a:ext cx="25576" cy="19519"/>
            </a:xfrm>
            <a:custGeom>
              <a:avLst/>
              <a:gdLst/>
              <a:ahLst/>
              <a:cxnLst/>
              <a:rect l="l" t="t" r="r" b="b"/>
              <a:pathLst>
                <a:path w="228" h="174" extrusionOk="0">
                  <a:moveTo>
                    <a:pt x="56" y="0"/>
                  </a:moveTo>
                  <a:cubicBezTo>
                    <a:pt x="40" y="0"/>
                    <a:pt x="25" y="8"/>
                    <a:pt x="16" y="22"/>
                  </a:cubicBezTo>
                  <a:cubicBezTo>
                    <a:pt x="0" y="43"/>
                    <a:pt x="6" y="73"/>
                    <a:pt x="28" y="87"/>
                  </a:cubicBezTo>
                  <a:lnTo>
                    <a:pt x="146" y="166"/>
                  </a:lnTo>
                  <a:cubicBezTo>
                    <a:pt x="154" y="171"/>
                    <a:pt x="163" y="173"/>
                    <a:pt x="172" y="173"/>
                  </a:cubicBezTo>
                  <a:cubicBezTo>
                    <a:pt x="187" y="173"/>
                    <a:pt x="203" y="166"/>
                    <a:pt x="211" y="152"/>
                  </a:cubicBezTo>
                  <a:cubicBezTo>
                    <a:pt x="227" y="130"/>
                    <a:pt x="221" y="101"/>
                    <a:pt x="200" y="87"/>
                  </a:cubicBezTo>
                  <a:lnTo>
                    <a:pt x="81" y="8"/>
                  </a:lnTo>
                  <a:cubicBezTo>
                    <a:pt x="73" y="3"/>
                    <a:pt x="64" y="0"/>
                    <a:pt x="56" y="0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4"/>
            <p:cNvSpPr/>
            <p:nvPr/>
          </p:nvSpPr>
          <p:spPr>
            <a:xfrm>
              <a:off x="-550990" y="427393"/>
              <a:ext cx="19855" cy="24567"/>
            </a:xfrm>
            <a:custGeom>
              <a:avLst/>
              <a:gdLst/>
              <a:ahLst/>
              <a:cxnLst/>
              <a:rect l="l" t="t" r="r" b="b"/>
              <a:pathLst>
                <a:path w="177" h="219" extrusionOk="0">
                  <a:moveTo>
                    <a:pt x="53" y="1"/>
                  </a:moveTo>
                  <a:cubicBezTo>
                    <a:pt x="46" y="1"/>
                    <a:pt x="38" y="2"/>
                    <a:pt x="30" y="6"/>
                  </a:cubicBezTo>
                  <a:cubicBezTo>
                    <a:pt x="9" y="18"/>
                    <a:pt x="1" y="47"/>
                    <a:pt x="13" y="69"/>
                  </a:cubicBezTo>
                  <a:lnTo>
                    <a:pt x="82" y="193"/>
                  </a:lnTo>
                  <a:cubicBezTo>
                    <a:pt x="91" y="209"/>
                    <a:pt x="106" y="218"/>
                    <a:pt x="123" y="218"/>
                  </a:cubicBezTo>
                  <a:cubicBezTo>
                    <a:pt x="131" y="218"/>
                    <a:pt x="139" y="216"/>
                    <a:pt x="147" y="211"/>
                  </a:cubicBezTo>
                  <a:cubicBezTo>
                    <a:pt x="169" y="199"/>
                    <a:pt x="176" y="170"/>
                    <a:pt x="165" y="148"/>
                  </a:cubicBezTo>
                  <a:lnTo>
                    <a:pt x="96" y="24"/>
                  </a:lnTo>
                  <a:cubicBezTo>
                    <a:pt x="86" y="9"/>
                    <a:pt x="70" y="1"/>
                    <a:pt x="53" y="1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4"/>
            <p:cNvSpPr/>
            <p:nvPr/>
          </p:nvSpPr>
          <p:spPr>
            <a:xfrm>
              <a:off x="-167793" y="428964"/>
              <a:ext cx="20865" cy="23894"/>
            </a:xfrm>
            <a:custGeom>
              <a:avLst/>
              <a:gdLst/>
              <a:ahLst/>
              <a:cxnLst/>
              <a:rect l="l" t="t" r="r" b="b"/>
              <a:pathLst>
                <a:path w="186" h="213" extrusionOk="0">
                  <a:moveTo>
                    <a:pt x="133" y="0"/>
                  </a:moveTo>
                  <a:cubicBezTo>
                    <a:pt x="117" y="0"/>
                    <a:pt x="102" y="8"/>
                    <a:pt x="93" y="22"/>
                  </a:cubicBezTo>
                  <a:lnTo>
                    <a:pt x="16" y="140"/>
                  </a:lnTo>
                  <a:cubicBezTo>
                    <a:pt x="0" y="162"/>
                    <a:pt x="6" y="189"/>
                    <a:pt x="30" y="205"/>
                  </a:cubicBezTo>
                  <a:cubicBezTo>
                    <a:pt x="38" y="210"/>
                    <a:pt x="46" y="213"/>
                    <a:pt x="55" y="213"/>
                  </a:cubicBezTo>
                  <a:cubicBezTo>
                    <a:pt x="70" y="213"/>
                    <a:pt x="85" y="205"/>
                    <a:pt x="95" y="191"/>
                  </a:cubicBezTo>
                  <a:lnTo>
                    <a:pt x="172" y="73"/>
                  </a:lnTo>
                  <a:cubicBezTo>
                    <a:pt x="186" y="51"/>
                    <a:pt x="180" y="22"/>
                    <a:pt x="158" y="8"/>
                  </a:cubicBezTo>
                  <a:cubicBezTo>
                    <a:pt x="150" y="3"/>
                    <a:pt x="141" y="0"/>
                    <a:pt x="133" y="0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4"/>
            <p:cNvSpPr/>
            <p:nvPr/>
          </p:nvSpPr>
          <p:spPr>
            <a:xfrm>
              <a:off x="-31049" y="572551"/>
              <a:ext cx="26025" cy="18397"/>
            </a:xfrm>
            <a:custGeom>
              <a:avLst/>
              <a:gdLst/>
              <a:ahLst/>
              <a:cxnLst/>
              <a:rect l="l" t="t" r="r" b="b"/>
              <a:pathLst>
                <a:path w="232" h="164" extrusionOk="0">
                  <a:moveTo>
                    <a:pt x="177" y="1"/>
                  </a:moveTo>
                  <a:cubicBezTo>
                    <a:pt x="170" y="1"/>
                    <a:pt x="162" y="3"/>
                    <a:pt x="155" y="6"/>
                  </a:cubicBezTo>
                  <a:lnTo>
                    <a:pt x="32" y="75"/>
                  </a:lnTo>
                  <a:cubicBezTo>
                    <a:pt x="9" y="89"/>
                    <a:pt x="1" y="117"/>
                    <a:pt x="13" y="141"/>
                  </a:cubicBezTo>
                  <a:cubicBezTo>
                    <a:pt x="22" y="155"/>
                    <a:pt x="38" y="164"/>
                    <a:pt x="55" y="164"/>
                  </a:cubicBezTo>
                  <a:cubicBezTo>
                    <a:pt x="62" y="164"/>
                    <a:pt x="70" y="162"/>
                    <a:pt x="78" y="158"/>
                  </a:cubicBezTo>
                  <a:lnTo>
                    <a:pt x="200" y="89"/>
                  </a:lnTo>
                  <a:cubicBezTo>
                    <a:pt x="224" y="77"/>
                    <a:pt x="232" y="48"/>
                    <a:pt x="220" y="26"/>
                  </a:cubicBezTo>
                  <a:cubicBezTo>
                    <a:pt x="210" y="10"/>
                    <a:pt x="194" y="1"/>
                    <a:pt x="177" y="1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4"/>
            <p:cNvSpPr/>
            <p:nvPr/>
          </p:nvSpPr>
          <p:spPr>
            <a:xfrm>
              <a:off x="-29927" y="954629"/>
              <a:ext cx="25352" cy="19295"/>
            </a:xfrm>
            <a:custGeom>
              <a:avLst/>
              <a:gdLst/>
              <a:ahLst/>
              <a:cxnLst/>
              <a:rect l="l" t="t" r="r" b="b"/>
              <a:pathLst>
                <a:path w="226" h="172" extrusionOk="0">
                  <a:moveTo>
                    <a:pt x="54" y="1"/>
                  </a:moveTo>
                  <a:cubicBezTo>
                    <a:pt x="38" y="1"/>
                    <a:pt x="23" y="8"/>
                    <a:pt x="14" y="22"/>
                  </a:cubicBezTo>
                  <a:cubicBezTo>
                    <a:pt x="1" y="43"/>
                    <a:pt x="6" y="71"/>
                    <a:pt x="28" y="87"/>
                  </a:cubicBezTo>
                  <a:lnTo>
                    <a:pt x="147" y="164"/>
                  </a:lnTo>
                  <a:cubicBezTo>
                    <a:pt x="154" y="169"/>
                    <a:pt x="163" y="171"/>
                    <a:pt x="172" y="171"/>
                  </a:cubicBezTo>
                  <a:cubicBezTo>
                    <a:pt x="188" y="171"/>
                    <a:pt x="203" y="164"/>
                    <a:pt x="212" y="150"/>
                  </a:cubicBezTo>
                  <a:cubicBezTo>
                    <a:pt x="225" y="128"/>
                    <a:pt x="220" y="99"/>
                    <a:pt x="198" y="85"/>
                  </a:cubicBezTo>
                  <a:lnTo>
                    <a:pt x="79" y="8"/>
                  </a:lnTo>
                  <a:cubicBezTo>
                    <a:pt x="72" y="3"/>
                    <a:pt x="63" y="1"/>
                    <a:pt x="54" y="1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4"/>
            <p:cNvSpPr/>
            <p:nvPr/>
          </p:nvSpPr>
          <p:spPr>
            <a:xfrm>
              <a:off x="-168241" y="1091150"/>
              <a:ext cx="19967" cy="24679"/>
            </a:xfrm>
            <a:custGeom>
              <a:avLst/>
              <a:gdLst/>
              <a:ahLst/>
              <a:cxnLst/>
              <a:rect l="l" t="t" r="r" b="b"/>
              <a:pathLst>
                <a:path w="178" h="220" extrusionOk="0">
                  <a:moveTo>
                    <a:pt x="55" y="1"/>
                  </a:moveTo>
                  <a:cubicBezTo>
                    <a:pt x="47" y="1"/>
                    <a:pt x="39" y="3"/>
                    <a:pt x="32" y="6"/>
                  </a:cubicBezTo>
                  <a:cubicBezTo>
                    <a:pt x="10" y="20"/>
                    <a:pt x="0" y="48"/>
                    <a:pt x="14" y="72"/>
                  </a:cubicBezTo>
                  <a:lnTo>
                    <a:pt x="83" y="194"/>
                  </a:lnTo>
                  <a:cubicBezTo>
                    <a:pt x="91" y="210"/>
                    <a:pt x="108" y="219"/>
                    <a:pt x="125" y="219"/>
                  </a:cubicBezTo>
                  <a:cubicBezTo>
                    <a:pt x="132" y="219"/>
                    <a:pt x="140" y="217"/>
                    <a:pt x="146" y="214"/>
                  </a:cubicBezTo>
                  <a:cubicBezTo>
                    <a:pt x="170" y="200"/>
                    <a:pt x="178" y="172"/>
                    <a:pt x="164" y="148"/>
                  </a:cubicBezTo>
                  <a:lnTo>
                    <a:pt x="97" y="26"/>
                  </a:lnTo>
                  <a:cubicBezTo>
                    <a:pt x="88" y="10"/>
                    <a:pt x="71" y="1"/>
                    <a:pt x="55" y="1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4"/>
            <p:cNvSpPr/>
            <p:nvPr/>
          </p:nvSpPr>
          <p:spPr>
            <a:xfrm>
              <a:off x="-384070" y="363115"/>
              <a:ext cx="46104" cy="77851"/>
            </a:xfrm>
            <a:custGeom>
              <a:avLst/>
              <a:gdLst/>
              <a:ahLst/>
              <a:cxnLst/>
              <a:rect l="l" t="t" r="r" b="b"/>
              <a:pathLst>
                <a:path w="411" h="694" extrusionOk="0">
                  <a:moveTo>
                    <a:pt x="164" y="1"/>
                  </a:moveTo>
                  <a:lnTo>
                    <a:pt x="1" y="34"/>
                  </a:lnTo>
                  <a:lnTo>
                    <a:pt x="1" y="119"/>
                  </a:lnTo>
                  <a:lnTo>
                    <a:pt x="166" y="86"/>
                  </a:lnTo>
                  <a:lnTo>
                    <a:pt x="166" y="615"/>
                  </a:lnTo>
                  <a:lnTo>
                    <a:pt x="12" y="615"/>
                  </a:lnTo>
                  <a:lnTo>
                    <a:pt x="12" y="693"/>
                  </a:lnTo>
                  <a:lnTo>
                    <a:pt x="411" y="693"/>
                  </a:lnTo>
                  <a:lnTo>
                    <a:pt x="411" y="615"/>
                  </a:lnTo>
                  <a:lnTo>
                    <a:pt x="259" y="615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4"/>
            <p:cNvSpPr/>
            <p:nvPr/>
          </p:nvSpPr>
          <p:spPr>
            <a:xfrm>
              <a:off x="-320354" y="361881"/>
              <a:ext cx="49469" cy="79085"/>
            </a:xfrm>
            <a:custGeom>
              <a:avLst/>
              <a:gdLst/>
              <a:ahLst/>
              <a:cxnLst/>
              <a:rect l="l" t="t" r="r" b="b"/>
              <a:pathLst>
                <a:path w="441" h="705" extrusionOk="0">
                  <a:moveTo>
                    <a:pt x="202" y="0"/>
                  </a:moveTo>
                  <a:cubicBezTo>
                    <a:pt x="174" y="0"/>
                    <a:pt x="145" y="4"/>
                    <a:pt x="111" y="12"/>
                  </a:cubicBezTo>
                  <a:cubicBezTo>
                    <a:pt x="78" y="20"/>
                    <a:pt x="44" y="30"/>
                    <a:pt x="7" y="45"/>
                  </a:cubicBezTo>
                  <a:lnTo>
                    <a:pt x="7" y="140"/>
                  </a:lnTo>
                  <a:cubicBezTo>
                    <a:pt x="42" y="118"/>
                    <a:pt x="78" y="105"/>
                    <a:pt x="109" y="93"/>
                  </a:cubicBezTo>
                  <a:cubicBezTo>
                    <a:pt x="143" y="83"/>
                    <a:pt x="174" y="79"/>
                    <a:pt x="204" y="79"/>
                  </a:cubicBezTo>
                  <a:cubicBezTo>
                    <a:pt x="246" y="79"/>
                    <a:pt x="279" y="91"/>
                    <a:pt x="305" y="113"/>
                  </a:cubicBezTo>
                  <a:cubicBezTo>
                    <a:pt x="330" y="136"/>
                    <a:pt x="342" y="166"/>
                    <a:pt x="342" y="203"/>
                  </a:cubicBezTo>
                  <a:cubicBezTo>
                    <a:pt x="342" y="225"/>
                    <a:pt x="336" y="249"/>
                    <a:pt x="324" y="272"/>
                  </a:cubicBezTo>
                  <a:cubicBezTo>
                    <a:pt x="313" y="296"/>
                    <a:pt x="293" y="324"/>
                    <a:pt x="261" y="357"/>
                  </a:cubicBezTo>
                  <a:cubicBezTo>
                    <a:pt x="246" y="375"/>
                    <a:pt x="208" y="414"/>
                    <a:pt x="147" y="478"/>
                  </a:cubicBezTo>
                  <a:cubicBezTo>
                    <a:pt x="86" y="539"/>
                    <a:pt x="36" y="588"/>
                    <a:pt x="1" y="626"/>
                  </a:cubicBezTo>
                  <a:lnTo>
                    <a:pt x="1" y="704"/>
                  </a:lnTo>
                  <a:lnTo>
                    <a:pt x="441" y="704"/>
                  </a:lnTo>
                  <a:lnTo>
                    <a:pt x="441" y="626"/>
                  </a:lnTo>
                  <a:lnTo>
                    <a:pt x="113" y="626"/>
                  </a:lnTo>
                  <a:cubicBezTo>
                    <a:pt x="188" y="549"/>
                    <a:pt x="247" y="489"/>
                    <a:pt x="289" y="446"/>
                  </a:cubicBezTo>
                  <a:cubicBezTo>
                    <a:pt x="330" y="403"/>
                    <a:pt x="354" y="377"/>
                    <a:pt x="362" y="367"/>
                  </a:cubicBezTo>
                  <a:cubicBezTo>
                    <a:pt x="392" y="334"/>
                    <a:pt x="409" y="304"/>
                    <a:pt x="421" y="278"/>
                  </a:cubicBezTo>
                  <a:cubicBezTo>
                    <a:pt x="431" y="253"/>
                    <a:pt x="437" y="225"/>
                    <a:pt x="437" y="197"/>
                  </a:cubicBezTo>
                  <a:cubicBezTo>
                    <a:pt x="437" y="136"/>
                    <a:pt x="415" y="89"/>
                    <a:pt x="372" y="53"/>
                  </a:cubicBezTo>
                  <a:cubicBezTo>
                    <a:pt x="330" y="18"/>
                    <a:pt x="273" y="0"/>
                    <a:pt x="202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4"/>
            <p:cNvSpPr/>
            <p:nvPr/>
          </p:nvSpPr>
          <p:spPr>
            <a:xfrm>
              <a:off x="-753245" y="728591"/>
              <a:ext cx="53620" cy="80656"/>
            </a:xfrm>
            <a:custGeom>
              <a:avLst/>
              <a:gdLst/>
              <a:ahLst/>
              <a:cxnLst/>
              <a:rect l="l" t="t" r="r" b="b"/>
              <a:pathLst>
                <a:path w="478" h="719" extrusionOk="0">
                  <a:moveTo>
                    <a:pt x="231" y="76"/>
                  </a:moveTo>
                  <a:cubicBezTo>
                    <a:pt x="273" y="76"/>
                    <a:pt x="306" y="89"/>
                    <a:pt x="330" y="119"/>
                  </a:cubicBezTo>
                  <a:cubicBezTo>
                    <a:pt x="356" y="147"/>
                    <a:pt x="367" y="186"/>
                    <a:pt x="367" y="235"/>
                  </a:cubicBezTo>
                  <a:cubicBezTo>
                    <a:pt x="367" y="287"/>
                    <a:pt x="356" y="326"/>
                    <a:pt x="330" y="354"/>
                  </a:cubicBezTo>
                  <a:cubicBezTo>
                    <a:pt x="306" y="383"/>
                    <a:pt x="273" y="397"/>
                    <a:pt x="231" y="397"/>
                  </a:cubicBezTo>
                  <a:cubicBezTo>
                    <a:pt x="188" y="397"/>
                    <a:pt x="154" y="383"/>
                    <a:pt x="131" y="354"/>
                  </a:cubicBezTo>
                  <a:cubicBezTo>
                    <a:pt x="107" y="326"/>
                    <a:pt x="93" y="287"/>
                    <a:pt x="93" y="235"/>
                  </a:cubicBezTo>
                  <a:cubicBezTo>
                    <a:pt x="93" y="186"/>
                    <a:pt x="107" y="147"/>
                    <a:pt x="131" y="119"/>
                  </a:cubicBezTo>
                  <a:cubicBezTo>
                    <a:pt x="154" y="89"/>
                    <a:pt x="188" y="76"/>
                    <a:pt x="231" y="76"/>
                  </a:cubicBezTo>
                  <a:close/>
                  <a:moveTo>
                    <a:pt x="231" y="1"/>
                  </a:moveTo>
                  <a:cubicBezTo>
                    <a:pt x="160" y="1"/>
                    <a:pt x="105" y="22"/>
                    <a:pt x="64" y="66"/>
                  </a:cubicBezTo>
                  <a:cubicBezTo>
                    <a:pt x="20" y="109"/>
                    <a:pt x="0" y="164"/>
                    <a:pt x="0" y="235"/>
                  </a:cubicBezTo>
                  <a:cubicBezTo>
                    <a:pt x="0" y="308"/>
                    <a:pt x="20" y="366"/>
                    <a:pt x="60" y="409"/>
                  </a:cubicBezTo>
                  <a:cubicBezTo>
                    <a:pt x="101" y="450"/>
                    <a:pt x="156" y="470"/>
                    <a:pt x="225" y="470"/>
                  </a:cubicBezTo>
                  <a:cubicBezTo>
                    <a:pt x="257" y="470"/>
                    <a:pt x="289" y="464"/>
                    <a:pt x="316" y="448"/>
                  </a:cubicBezTo>
                  <a:cubicBezTo>
                    <a:pt x="344" y="435"/>
                    <a:pt x="365" y="415"/>
                    <a:pt x="383" y="387"/>
                  </a:cubicBezTo>
                  <a:lnTo>
                    <a:pt x="383" y="387"/>
                  </a:lnTo>
                  <a:cubicBezTo>
                    <a:pt x="379" y="472"/>
                    <a:pt x="362" y="535"/>
                    <a:pt x="328" y="577"/>
                  </a:cubicBezTo>
                  <a:cubicBezTo>
                    <a:pt x="296" y="618"/>
                    <a:pt x="249" y="640"/>
                    <a:pt x="186" y="640"/>
                  </a:cubicBezTo>
                  <a:cubicBezTo>
                    <a:pt x="164" y="640"/>
                    <a:pt x="141" y="636"/>
                    <a:pt x="115" y="630"/>
                  </a:cubicBezTo>
                  <a:cubicBezTo>
                    <a:pt x="91" y="624"/>
                    <a:pt x="68" y="616"/>
                    <a:pt x="44" y="606"/>
                  </a:cubicBezTo>
                  <a:lnTo>
                    <a:pt x="44" y="691"/>
                  </a:lnTo>
                  <a:cubicBezTo>
                    <a:pt x="70" y="699"/>
                    <a:pt x="95" y="707"/>
                    <a:pt x="119" y="711"/>
                  </a:cubicBezTo>
                  <a:cubicBezTo>
                    <a:pt x="143" y="717"/>
                    <a:pt x="168" y="719"/>
                    <a:pt x="190" y="719"/>
                  </a:cubicBezTo>
                  <a:cubicBezTo>
                    <a:pt x="279" y="719"/>
                    <a:pt x="348" y="685"/>
                    <a:pt x="399" y="622"/>
                  </a:cubicBezTo>
                  <a:cubicBezTo>
                    <a:pt x="450" y="557"/>
                    <a:pt x="478" y="468"/>
                    <a:pt x="478" y="360"/>
                  </a:cubicBezTo>
                  <a:cubicBezTo>
                    <a:pt x="478" y="243"/>
                    <a:pt x="456" y="154"/>
                    <a:pt x="413" y="93"/>
                  </a:cubicBezTo>
                  <a:cubicBezTo>
                    <a:pt x="371" y="32"/>
                    <a:pt x="310" y="1"/>
                    <a:pt x="231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4"/>
            <p:cNvSpPr/>
            <p:nvPr/>
          </p:nvSpPr>
          <p:spPr>
            <a:xfrm>
              <a:off x="7540" y="728591"/>
              <a:ext cx="51152" cy="80656"/>
            </a:xfrm>
            <a:custGeom>
              <a:avLst/>
              <a:gdLst/>
              <a:ahLst/>
              <a:cxnLst/>
              <a:rect l="l" t="t" r="r" b="b"/>
              <a:pathLst>
                <a:path w="456" h="719" extrusionOk="0">
                  <a:moveTo>
                    <a:pt x="209" y="1"/>
                  </a:moveTo>
                  <a:cubicBezTo>
                    <a:pt x="182" y="1"/>
                    <a:pt x="152" y="2"/>
                    <a:pt x="120" y="8"/>
                  </a:cubicBezTo>
                  <a:cubicBezTo>
                    <a:pt x="91" y="12"/>
                    <a:pt x="57" y="20"/>
                    <a:pt x="22" y="30"/>
                  </a:cubicBezTo>
                  <a:lnTo>
                    <a:pt x="22" y="113"/>
                  </a:lnTo>
                  <a:cubicBezTo>
                    <a:pt x="57" y="101"/>
                    <a:pt x="89" y="93"/>
                    <a:pt x="118" y="87"/>
                  </a:cubicBezTo>
                  <a:cubicBezTo>
                    <a:pt x="148" y="81"/>
                    <a:pt x="176" y="79"/>
                    <a:pt x="201" y="79"/>
                  </a:cubicBezTo>
                  <a:cubicBezTo>
                    <a:pt x="249" y="79"/>
                    <a:pt x="284" y="89"/>
                    <a:pt x="310" y="109"/>
                  </a:cubicBezTo>
                  <a:cubicBezTo>
                    <a:pt x="333" y="127"/>
                    <a:pt x="347" y="154"/>
                    <a:pt x="347" y="190"/>
                  </a:cubicBezTo>
                  <a:cubicBezTo>
                    <a:pt x="347" y="223"/>
                    <a:pt x="335" y="251"/>
                    <a:pt x="310" y="269"/>
                  </a:cubicBezTo>
                  <a:cubicBezTo>
                    <a:pt x="286" y="289"/>
                    <a:pt x="251" y="296"/>
                    <a:pt x="205" y="296"/>
                  </a:cubicBezTo>
                  <a:lnTo>
                    <a:pt x="120" y="296"/>
                  </a:lnTo>
                  <a:lnTo>
                    <a:pt x="120" y="373"/>
                  </a:lnTo>
                  <a:lnTo>
                    <a:pt x="201" y="373"/>
                  </a:lnTo>
                  <a:cubicBezTo>
                    <a:pt x="253" y="373"/>
                    <a:pt x="292" y="385"/>
                    <a:pt x="320" y="409"/>
                  </a:cubicBezTo>
                  <a:cubicBezTo>
                    <a:pt x="349" y="431"/>
                    <a:pt x="363" y="462"/>
                    <a:pt x="363" y="504"/>
                  </a:cubicBezTo>
                  <a:cubicBezTo>
                    <a:pt x="363" y="549"/>
                    <a:pt x="347" y="583"/>
                    <a:pt x="318" y="604"/>
                  </a:cubicBezTo>
                  <a:cubicBezTo>
                    <a:pt x="286" y="628"/>
                    <a:pt x="241" y="640"/>
                    <a:pt x="184" y="640"/>
                  </a:cubicBezTo>
                  <a:cubicBezTo>
                    <a:pt x="150" y="640"/>
                    <a:pt x="116" y="636"/>
                    <a:pt x="87" y="628"/>
                  </a:cubicBezTo>
                  <a:cubicBezTo>
                    <a:pt x="55" y="620"/>
                    <a:pt x="28" y="608"/>
                    <a:pt x="0" y="594"/>
                  </a:cubicBezTo>
                  <a:lnTo>
                    <a:pt x="0" y="683"/>
                  </a:lnTo>
                  <a:cubicBezTo>
                    <a:pt x="34" y="695"/>
                    <a:pt x="65" y="705"/>
                    <a:pt x="97" y="709"/>
                  </a:cubicBezTo>
                  <a:cubicBezTo>
                    <a:pt x="126" y="715"/>
                    <a:pt x="156" y="719"/>
                    <a:pt x="185" y="719"/>
                  </a:cubicBezTo>
                  <a:cubicBezTo>
                    <a:pt x="272" y="719"/>
                    <a:pt x="339" y="699"/>
                    <a:pt x="387" y="662"/>
                  </a:cubicBezTo>
                  <a:cubicBezTo>
                    <a:pt x="432" y="624"/>
                    <a:pt x="456" y="573"/>
                    <a:pt x="456" y="504"/>
                  </a:cubicBezTo>
                  <a:cubicBezTo>
                    <a:pt x="456" y="460"/>
                    <a:pt x="444" y="423"/>
                    <a:pt x="418" y="391"/>
                  </a:cubicBezTo>
                  <a:cubicBezTo>
                    <a:pt x="393" y="362"/>
                    <a:pt x="359" y="342"/>
                    <a:pt x="314" y="332"/>
                  </a:cubicBezTo>
                  <a:cubicBezTo>
                    <a:pt x="353" y="322"/>
                    <a:pt x="385" y="304"/>
                    <a:pt x="406" y="277"/>
                  </a:cubicBezTo>
                  <a:cubicBezTo>
                    <a:pt x="428" y="251"/>
                    <a:pt x="440" y="218"/>
                    <a:pt x="440" y="180"/>
                  </a:cubicBezTo>
                  <a:cubicBezTo>
                    <a:pt x="440" y="125"/>
                    <a:pt x="420" y="81"/>
                    <a:pt x="379" y="50"/>
                  </a:cubicBezTo>
                  <a:cubicBezTo>
                    <a:pt x="337" y="16"/>
                    <a:pt x="280" y="1"/>
                    <a:pt x="209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4"/>
            <p:cNvSpPr/>
            <p:nvPr/>
          </p:nvSpPr>
          <p:spPr>
            <a:xfrm>
              <a:off x="-367917" y="1093169"/>
              <a:ext cx="53732" cy="80656"/>
            </a:xfrm>
            <a:custGeom>
              <a:avLst/>
              <a:gdLst/>
              <a:ahLst/>
              <a:cxnLst/>
              <a:rect l="l" t="t" r="r" b="b"/>
              <a:pathLst>
                <a:path w="479" h="719" extrusionOk="0">
                  <a:moveTo>
                    <a:pt x="247" y="322"/>
                  </a:moveTo>
                  <a:cubicBezTo>
                    <a:pt x="291" y="322"/>
                    <a:pt x="322" y="336"/>
                    <a:pt x="348" y="365"/>
                  </a:cubicBezTo>
                  <a:cubicBezTo>
                    <a:pt x="372" y="393"/>
                    <a:pt x="385" y="432"/>
                    <a:pt x="385" y="484"/>
                  </a:cubicBezTo>
                  <a:cubicBezTo>
                    <a:pt x="385" y="533"/>
                    <a:pt x="372" y="572"/>
                    <a:pt x="348" y="600"/>
                  </a:cubicBezTo>
                  <a:cubicBezTo>
                    <a:pt x="322" y="630"/>
                    <a:pt x="291" y="643"/>
                    <a:pt x="247" y="643"/>
                  </a:cubicBezTo>
                  <a:cubicBezTo>
                    <a:pt x="206" y="643"/>
                    <a:pt x="172" y="630"/>
                    <a:pt x="149" y="600"/>
                  </a:cubicBezTo>
                  <a:cubicBezTo>
                    <a:pt x="123" y="572"/>
                    <a:pt x="111" y="533"/>
                    <a:pt x="111" y="484"/>
                  </a:cubicBezTo>
                  <a:cubicBezTo>
                    <a:pt x="111" y="432"/>
                    <a:pt x="123" y="393"/>
                    <a:pt x="149" y="365"/>
                  </a:cubicBezTo>
                  <a:cubicBezTo>
                    <a:pt x="172" y="336"/>
                    <a:pt x="206" y="322"/>
                    <a:pt x="247" y="322"/>
                  </a:cubicBezTo>
                  <a:close/>
                  <a:moveTo>
                    <a:pt x="287" y="0"/>
                  </a:moveTo>
                  <a:cubicBezTo>
                    <a:pt x="200" y="0"/>
                    <a:pt x="131" y="34"/>
                    <a:pt x="80" y="99"/>
                  </a:cubicBezTo>
                  <a:cubicBezTo>
                    <a:pt x="26" y="164"/>
                    <a:pt x="1" y="251"/>
                    <a:pt x="1" y="359"/>
                  </a:cubicBezTo>
                  <a:cubicBezTo>
                    <a:pt x="1" y="476"/>
                    <a:pt x="22" y="565"/>
                    <a:pt x="64" y="626"/>
                  </a:cubicBezTo>
                  <a:cubicBezTo>
                    <a:pt x="107" y="687"/>
                    <a:pt x="168" y="718"/>
                    <a:pt x="247" y="718"/>
                  </a:cubicBezTo>
                  <a:cubicBezTo>
                    <a:pt x="318" y="718"/>
                    <a:pt x="374" y="697"/>
                    <a:pt x="415" y="653"/>
                  </a:cubicBezTo>
                  <a:cubicBezTo>
                    <a:pt x="458" y="610"/>
                    <a:pt x="478" y="555"/>
                    <a:pt x="478" y="484"/>
                  </a:cubicBezTo>
                  <a:cubicBezTo>
                    <a:pt x="478" y="411"/>
                    <a:pt x="458" y="353"/>
                    <a:pt x="417" y="310"/>
                  </a:cubicBezTo>
                  <a:cubicBezTo>
                    <a:pt x="377" y="269"/>
                    <a:pt x="322" y="247"/>
                    <a:pt x="253" y="247"/>
                  </a:cubicBezTo>
                  <a:cubicBezTo>
                    <a:pt x="220" y="247"/>
                    <a:pt x="190" y="255"/>
                    <a:pt x="162" y="269"/>
                  </a:cubicBezTo>
                  <a:cubicBezTo>
                    <a:pt x="135" y="284"/>
                    <a:pt x="113" y="304"/>
                    <a:pt x="93" y="332"/>
                  </a:cubicBezTo>
                  <a:cubicBezTo>
                    <a:pt x="99" y="247"/>
                    <a:pt x="117" y="184"/>
                    <a:pt x="149" y="142"/>
                  </a:cubicBezTo>
                  <a:cubicBezTo>
                    <a:pt x="182" y="101"/>
                    <a:pt x="230" y="79"/>
                    <a:pt x="291" y="79"/>
                  </a:cubicBezTo>
                  <a:cubicBezTo>
                    <a:pt x="314" y="79"/>
                    <a:pt x="338" y="83"/>
                    <a:pt x="362" y="89"/>
                  </a:cubicBezTo>
                  <a:cubicBezTo>
                    <a:pt x="385" y="95"/>
                    <a:pt x="411" y="103"/>
                    <a:pt x="433" y="113"/>
                  </a:cubicBezTo>
                  <a:lnTo>
                    <a:pt x="433" y="28"/>
                  </a:lnTo>
                  <a:cubicBezTo>
                    <a:pt x="407" y="20"/>
                    <a:pt x="383" y="12"/>
                    <a:pt x="358" y="8"/>
                  </a:cubicBezTo>
                  <a:cubicBezTo>
                    <a:pt x="334" y="2"/>
                    <a:pt x="310" y="0"/>
                    <a:pt x="287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4"/>
            <p:cNvSpPr/>
            <p:nvPr/>
          </p:nvSpPr>
          <p:spPr>
            <a:xfrm>
              <a:off x="-601245" y="750017"/>
              <a:ext cx="241176" cy="43301"/>
            </a:xfrm>
            <a:custGeom>
              <a:avLst/>
              <a:gdLst/>
              <a:ahLst/>
              <a:cxnLst/>
              <a:rect l="l" t="t" r="r" b="b"/>
              <a:pathLst>
                <a:path w="2150" h="386" extrusionOk="0">
                  <a:moveTo>
                    <a:pt x="192" y="1"/>
                  </a:moveTo>
                  <a:cubicBezTo>
                    <a:pt x="86" y="1"/>
                    <a:pt x="1" y="86"/>
                    <a:pt x="1" y="192"/>
                  </a:cubicBezTo>
                  <a:cubicBezTo>
                    <a:pt x="1" y="299"/>
                    <a:pt x="86" y="386"/>
                    <a:pt x="192" y="386"/>
                  </a:cubicBezTo>
                  <a:lnTo>
                    <a:pt x="1956" y="386"/>
                  </a:lnTo>
                  <a:cubicBezTo>
                    <a:pt x="2063" y="386"/>
                    <a:pt x="2150" y="299"/>
                    <a:pt x="2150" y="192"/>
                  </a:cubicBezTo>
                  <a:cubicBezTo>
                    <a:pt x="2150" y="86"/>
                    <a:pt x="2063" y="1"/>
                    <a:pt x="1956" y="1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4"/>
            <p:cNvSpPr/>
            <p:nvPr/>
          </p:nvSpPr>
          <p:spPr>
            <a:xfrm>
              <a:off x="-383621" y="539459"/>
              <a:ext cx="268323" cy="262383"/>
            </a:xfrm>
            <a:custGeom>
              <a:avLst/>
              <a:gdLst/>
              <a:ahLst/>
              <a:cxnLst/>
              <a:rect l="l" t="t" r="r" b="b"/>
              <a:pathLst>
                <a:path w="2392" h="2339" extrusionOk="0">
                  <a:moveTo>
                    <a:pt x="2090" y="1"/>
                  </a:moveTo>
                  <a:cubicBezTo>
                    <a:pt x="2020" y="1"/>
                    <a:pt x="1949" y="28"/>
                    <a:pt x="1895" y="82"/>
                  </a:cubicBezTo>
                  <a:lnTo>
                    <a:pt x="109" y="1868"/>
                  </a:lnTo>
                  <a:cubicBezTo>
                    <a:pt x="1" y="1977"/>
                    <a:pt x="1" y="2150"/>
                    <a:pt x="109" y="2259"/>
                  </a:cubicBezTo>
                  <a:cubicBezTo>
                    <a:pt x="162" y="2312"/>
                    <a:pt x="233" y="2339"/>
                    <a:pt x="303" y="2339"/>
                  </a:cubicBezTo>
                  <a:cubicBezTo>
                    <a:pt x="374" y="2339"/>
                    <a:pt x="444" y="2312"/>
                    <a:pt x="498" y="2259"/>
                  </a:cubicBezTo>
                  <a:lnTo>
                    <a:pt x="2285" y="471"/>
                  </a:lnTo>
                  <a:cubicBezTo>
                    <a:pt x="2392" y="365"/>
                    <a:pt x="2392" y="189"/>
                    <a:pt x="2285" y="82"/>
                  </a:cubicBezTo>
                  <a:cubicBezTo>
                    <a:pt x="2231" y="28"/>
                    <a:pt x="2161" y="1"/>
                    <a:pt x="2090" y="1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4"/>
            <p:cNvSpPr/>
            <p:nvPr/>
          </p:nvSpPr>
          <p:spPr>
            <a:xfrm>
              <a:off x="-398204" y="723992"/>
              <a:ext cx="95237" cy="95239"/>
            </a:xfrm>
            <a:custGeom>
              <a:avLst/>
              <a:gdLst/>
              <a:ahLst/>
              <a:cxnLst/>
              <a:rect l="l" t="t" r="r" b="b"/>
              <a:pathLst>
                <a:path w="849" h="849" extrusionOk="0">
                  <a:moveTo>
                    <a:pt x="425" y="0"/>
                  </a:moveTo>
                  <a:cubicBezTo>
                    <a:pt x="192" y="0"/>
                    <a:pt x="0" y="190"/>
                    <a:pt x="0" y="424"/>
                  </a:cubicBezTo>
                  <a:cubicBezTo>
                    <a:pt x="0" y="659"/>
                    <a:pt x="192" y="849"/>
                    <a:pt x="425" y="849"/>
                  </a:cubicBezTo>
                  <a:cubicBezTo>
                    <a:pt x="659" y="849"/>
                    <a:pt x="849" y="659"/>
                    <a:pt x="849" y="424"/>
                  </a:cubicBezTo>
                  <a:cubicBezTo>
                    <a:pt x="849" y="190"/>
                    <a:pt x="659" y="0"/>
                    <a:pt x="425" y="0"/>
                  </a:cubicBezTo>
                  <a:close/>
                </a:path>
              </a:pathLst>
            </a:custGeom>
            <a:solidFill>
              <a:srgbClr val="4E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34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35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1632" name="Google Shape;1632;p35"/>
          <p:cNvSpPr/>
          <p:nvPr/>
        </p:nvSpPr>
        <p:spPr>
          <a:xfrm>
            <a:off x="1770886" y="2538967"/>
            <a:ext cx="5612208" cy="1050926"/>
          </a:xfrm>
          <a:custGeom>
            <a:avLst/>
            <a:gdLst/>
            <a:ahLst/>
            <a:cxnLst/>
            <a:rect l="l" t="t" r="r" b="b"/>
            <a:pathLst>
              <a:path w="42616" h="7980" extrusionOk="0">
                <a:moveTo>
                  <a:pt x="4324" y="1"/>
                </a:moveTo>
                <a:cubicBezTo>
                  <a:pt x="3159" y="1"/>
                  <a:pt x="1997" y="512"/>
                  <a:pt x="1246" y="1424"/>
                </a:cubicBezTo>
                <a:cubicBezTo>
                  <a:pt x="180" y="2720"/>
                  <a:pt x="1" y="4577"/>
                  <a:pt x="867" y="6031"/>
                </a:cubicBezTo>
                <a:cubicBezTo>
                  <a:pt x="1600" y="7262"/>
                  <a:pt x="2935" y="7980"/>
                  <a:pt x="4331" y="7980"/>
                </a:cubicBezTo>
                <a:cubicBezTo>
                  <a:pt x="4576" y="7980"/>
                  <a:pt x="4822" y="7958"/>
                  <a:pt x="5067" y="7913"/>
                </a:cubicBezTo>
                <a:cubicBezTo>
                  <a:pt x="6219" y="7700"/>
                  <a:pt x="7170" y="6971"/>
                  <a:pt x="7733" y="6006"/>
                </a:cubicBezTo>
                <a:cubicBezTo>
                  <a:pt x="8105" y="5370"/>
                  <a:pt x="8773" y="4970"/>
                  <a:pt x="9508" y="4970"/>
                </a:cubicBezTo>
                <a:lnTo>
                  <a:pt x="10488" y="4970"/>
                </a:lnTo>
                <a:cubicBezTo>
                  <a:pt x="11237" y="4970"/>
                  <a:pt x="11919" y="5376"/>
                  <a:pt x="12300" y="6020"/>
                </a:cubicBezTo>
                <a:lnTo>
                  <a:pt x="12307" y="6031"/>
                </a:lnTo>
                <a:cubicBezTo>
                  <a:pt x="13039" y="7262"/>
                  <a:pt x="14375" y="7980"/>
                  <a:pt x="15771" y="7980"/>
                </a:cubicBezTo>
                <a:cubicBezTo>
                  <a:pt x="16016" y="7980"/>
                  <a:pt x="16262" y="7958"/>
                  <a:pt x="16507" y="7913"/>
                </a:cubicBezTo>
                <a:cubicBezTo>
                  <a:pt x="17658" y="7700"/>
                  <a:pt x="18610" y="6971"/>
                  <a:pt x="19173" y="6006"/>
                </a:cubicBezTo>
                <a:cubicBezTo>
                  <a:pt x="19545" y="5370"/>
                  <a:pt x="20213" y="4970"/>
                  <a:pt x="20946" y="4970"/>
                </a:cubicBezTo>
                <a:lnTo>
                  <a:pt x="21928" y="4970"/>
                </a:lnTo>
                <a:cubicBezTo>
                  <a:pt x="22677" y="4970"/>
                  <a:pt x="23359" y="5376"/>
                  <a:pt x="23740" y="6020"/>
                </a:cubicBezTo>
                <a:lnTo>
                  <a:pt x="23747" y="6031"/>
                </a:lnTo>
                <a:cubicBezTo>
                  <a:pt x="24479" y="7262"/>
                  <a:pt x="25815" y="7980"/>
                  <a:pt x="27210" y="7980"/>
                </a:cubicBezTo>
                <a:cubicBezTo>
                  <a:pt x="27454" y="7980"/>
                  <a:pt x="27700" y="7958"/>
                  <a:pt x="27945" y="7913"/>
                </a:cubicBezTo>
                <a:cubicBezTo>
                  <a:pt x="29098" y="7700"/>
                  <a:pt x="30048" y="6971"/>
                  <a:pt x="30613" y="6006"/>
                </a:cubicBezTo>
                <a:cubicBezTo>
                  <a:pt x="30985" y="5370"/>
                  <a:pt x="31652" y="4970"/>
                  <a:pt x="32388" y="4970"/>
                </a:cubicBezTo>
                <a:lnTo>
                  <a:pt x="33368" y="4970"/>
                </a:lnTo>
                <a:cubicBezTo>
                  <a:pt x="34117" y="4970"/>
                  <a:pt x="34799" y="5376"/>
                  <a:pt x="35180" y="6020"/>
                </a:cubicBezTo>
                <a:lnTo>
                  <a:pt x="35187" y="6031"/>
                </a:lnTo>
                <a:cubicBezTo>
                  <a:pt x="35920" y="7262"/>
                  <a:pt x="37255" y="7980"/>
                  <a:pt x="38651" y="7980"/>
                </a:cubicBezTo>
                <a:cubicBezTo>
                  <a:pt x="38896" y="7980"/>
                  <a:pt x="39142" y="7958"/>
                  <a:pt x="39387" y="7913"/>
                </a:cubicBezTo>
                <a:cubicBezTo>
                  <a:pt x="41256" y="7567"/>
                  <a:pt x="42594" y="5866"/>
                  <a:pt x="42615" y="3993"/>
                </a:cubicBezTo>
                <a:cubicBezTo>
                  <a:pt x="42599" y="2323"/>
                  <a:pt x="41557" y="833"/>
                  <a:pt x="39994" y="246"/>
                </a:cubicBezTo>
                <a:cubicBezTo>
                  <a:pt x="39559" y="81"/>
                  <a:pt x="39100" y="2"/>
                  <a:pt x="38642" y="2"/>
                </a:cubicBezTo>
                <a:cubicBezTo>
                  <a:pt x="37477" y="2"/>
                  <a:pt x="36315" y="513"/>
                  <a:pt x="35565" y="1426"/>
                </a:cubicBezTo>
                <a:cubicBezTo>
                  <a:pt x="35428" y="1592"/>
                  <a:pt x="35304" y="1770"/>
                  <a:pt x="35195" y="1957"/>
                </a:cubicBezTo>
                <a:cubicBezTo>
                  <a:pt x="34817" y="2606"/>
                  <a:pt x="34133" y="3018"/>
                  <a:pt x="33382" y="3018"/>
                </a:cubicBezTo>
                <a:lnTo>
                  <a:pt x="32420" y="3018"/>
                </a:lnTo>
                <a:cubicBezTo>
                  <a:pt x="31683" y="3018"/>
                  <a:pt x="30996" y="2632"/>
                  <a:pt x="30624" y="1994"/>
                </a:cubicBezTo>
                <a:cubicBezTo>
                  <a:pt x="30157" y="1190"/>
                  <a:pt x="29425" y="572"/>
                  <a:pt x="28556" y="244"/>
                </a:cubicBezTo>
                <a:cubicBezTo>
                  <a:pt x="28121" y="80"/>
                  <a:pt x="27663" y="1"/>
                  <a:pt x="27205" y="1"/>
                </a:cubicBezTo>
                <a:cubicBezTo>
                  <a:pt x="26039" y="1"/>
                  <a:pt x="24877" y="513"/>
                  <a:pt x="24125" y="1426"/>
                </a:cubicBezTo>
                <a:cubicBezTo>
                  <a:pt x="23989" y="1592"/>
                  <a:pt x="23865" y="1770"/>
                  <a:pt x="23755" y="1957"/>
                </a:cubicBezTo>
                <a:cubicBezTo>
                  <a:pt x="23377" y="2606"/>
                  <a:pt x="22695" y="3018"/>
                  <a:pt x="21944" y="3018"/>
                </a:cubicBezTo>
                <a:lnTo>
                  <a:pt x="20981" y="3018"/>
                </a:lnTo>
                <a:cubicBezTo>
                  <a:pt x="20243" y="3018"/>
                  <a:pt x="19556" y="2632"/>
                  <a:pt x="19185" y="1994"/>
                </a:cubicBezTo>
                <a:cubicBezTo>
                  <a:pt x="18717" y="1190"/>
                  <a:pt x="17987" y="572"/>
                  <a:pt x="17116" y="244"/>
                </a:cubicBezTo>
                <a:cubicBezTo>
                  <a:pt x="16681" y="80"/>
                  <a:pt x="16223" y="1"/>
                  <a:pt x="15766" y="1"/>
                </a:cubicBezTo>
                <a:cubicBezTo>
                  <a:pt x="14600" y="1"/>
                  <a:pt x="13437" y="513"/>
                  <a:pt x="12686" y="1426"/>
                </a:cubicBezTo>
                <a:cubicBezTo>
                  <a:pt x="12549" y="1592"/>
                  <a:pt x="12425" y="1770"/>
                  <a:pt x="12316" y="1957"/>
                </a:cubicBezTo>
                <a:cubicBezTo>
                  <a:pt x="11937" y="2606"/>
                  <a:pt x="11255" y="3016"/>
                  <a:pt x="10504" y="3016"/>
                </a:cubicBezTo>
                <a:lnTo>
                  <a:pt x="9541" y="3016"/>
                </a:lnTo>
                <a:cubicBezTo>
                  <a:pt x="8805" y="3016"/>
                  <a:pt x="8116" y="2632"/>
                  <a:pt x="7745" y="1994"/>
                </a:cubicBezTo>
                <a:cubicBezTo>
                  <a:pt x="7277" y="1190"/>
                  <a:pt x="6547" y="572"/>
                  <a:pt x="5676" y="244"/>
                </a:cubicBezTo>
                <a:cubicBezTo>
                  <a:pt x="5241" y="80"/>
                  <a:pt x="4782" y="1"/>
                  <a:pt x="432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7000">
                <a:schemeClr val="accent2"/>
              </a:gs>
              <a:gs pos="37000">
                <a:schemeClr val="accent3"/>
              </a:gs>
              <a:gs pos="60000">
                <a:schemeClr val="accent4"/>
              </a:gs>
              <a:gs pos="84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3" name="Google Shape;1633;p35"/>
          <p:cNvSpPr/>
          <p:nvPr/>
        </p:nvSpPr>
        <p:spPr>
          <a:xfrm>
            <a:off x="1870050" y="2597176"/>
            <a:ext cx="934885" cy="935034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4" name="Google Shape;1634;p35"/>
          <p:cNvSpPr/>
          <p:nvPr/>
        </p:nvSpPr>
        <p:spPr>
          <a:xfrm>
            <a:off x="3376612" y="2597176"/>
            <a:ext cx="934885" cy="935034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50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50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5" name="Google Shape;1635;p35"/>
          <p:cNvSpPr/>
          <p:nvPr/>
        </p:nvSpPr>
        <p:spPr>
          <a:xfrm>
            <a:off x="4883174" y="2597176"/>
            <a:ext cx="934885" cy="935034"/>
          </a:xfrm>
          <a:custGeom>
            <a:avLst/>
            <a:gdLst/>
            <a:ahLst/>
            <a:cxnLst/>
            <a:rect l="l" t="t" r="r" b="b"/>
            <a:pathLst>
              <a:path w="7099" h="7100" extrusionOk="0">
                <a:moveTo>
                  <a:pt x="3549" y="1"/>
                </a:moveTo>
                <a:cubicBezTo>
                  <a:pt x="1589" y="1"/>
                  <a:pt x="0" y="1589"/>
                  <a:pt x="0" y="3551"/>
                </a:cubicBezTo>
                <a:cubicBezTo>
                  <a:pt x="0" y="5511"/>
                  <a:pt x="1589" y="7099"/>
                  <a:pt x="3549" y="7099"/>
                </a:cubicBezTo>
                <a:cubicBezTo>
                  <a:pt x="5510" y="7099"/>
                  <a:pt x="7099" y="5511"/>
                  <a:pt x="7099" y="3551"/>
                </a:cubicBezTo>
                <a:cubicBezTo>
                  <a:pt x="7099" y="1589"/>
                  <a:pt x="5510" y="1"/>
                  <a:pt x="354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6" name="Google Shape;1636;p35"/>
          <p:cNvSpPr/>
          <p:nvPr/>
        </p:nvSpPr>
        <p:spPr>
          <a:xfrm>
            <a:off x="6389473" y="2597176"/>
            <a:ext cx="935148" cy="935034"/>
          </a:xfrm>
          <a:custGeom>
            <a:avLst/>
            <a:gdLst/>
            <a:ahLst/>
            <a:cxnLst/>
            <a:rect l="l" t="t" r="r" b="b"/>
            <a:pathLst>
              <a:path w="7101" h="7100" extrusionOk="0">
                <a:moveTo>
                  <a:pt x="3551" y="1"/>
                </a:moveTo>
                <a:cubicBezTo>
                  <a:pt x="1590" y="1"/>
                  <a:pt x="0" y="1589"/>
                  <a:pt x="0" y="3551"/>
                </a:cubicBezTo>
                <a:cubicBezTo>
                  <a:pt x="0" y="5511"/>
                  <a:pt x="1590" y="7099"/>
                  <a:pt x="3551" y="7099"/>
                </a:cubicBezTo>
                <a:cubicBezTo>
                  <a:pt x="5511" y="7099"/>
                  <a:pt x="7101" y="5511"/>
                  <a:pt x="7101" y="3551"/>
                </a:cubicBezTo>
                <a:cubicBezTo>
                  <a:pt x="7101" y="1589"/>
                  <a:pt x="5511" y="1"/>
                  <a:pt x="35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p35"/>
          <p:cNvSpPr txBox="1"/>
          <p:nvPr/>
        </p:nvSpPr>
        <p:spPr>
          <a:xfrm>
            <a:off x="1283756" y="1462888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38" name="Google Shape;1638;p35"/>
          <p:cNvSpPr txBox="1"/>
          <p:nvPr/>
        </p:nvSpPr>
        <p:spPr>
          <a:xfrm>
            <a:off x="1283769" y="1674418"/>
            <a:ext cx="19638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planet has a beautiful name and is the second one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9" name="Google Shape;1639;p35"/>
          <p:cNvSpPr txBox="1"/>
          <p:nvPr/>
        </p:nvSpPr>
        <p:spPr>
          <a:xfrm>
            <a:off x="2861244" y="3789188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0" name="Google Shape;1640;p35"/>
          <p:cNvSpPr txBox="1"/>
          <p:nvPr/>
        </p:nvSpPr>
        <p:spPr>
          <a:xfrm>
            <a:off x="2863092" y="4000718"/>
            <a:ext cx="19638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very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1" name="Google Shape;1641;p35"/>
          <p:cNvSpPr txBox="1"/>
          <p:nvPr/>
        </p:nvSpPr>
        <p:spPr>
          <a:xfrm>
            <a:off x="5894644" y="3789188"/>
            <a:ext cx="19656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2" name="Google Shape;1642;p35"/>
          <p:cNvSpPr txBox="1"/>
          <p:nvPr/>
        </p:nvSpPr>
        <p:spPr>
          <a:xfrm>
            <a:off x="5894643" y="4000718"/>
            <a:ext cx="1965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object in the Solar System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35"/>
          <p:cNvSpPr txBox="1"/>
          <p:nvPr/>
        </p:nvSpPr>
        <p:spPr>
          <a:xfrm>
            <a:off x="4425657" y="1462888"/>
            <a:ext cx="19638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44" name="Google Shape;1644;p35"/>
          <p:cNvSpPr txBox="1"/>
          <p:nvPr/>
        </p:nvSpPr>
        <p:spPr>
          <a:xfrm>
            <a:off x="4423744" y="1681625"/>
            <a:ext cx="19656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also is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5" name="Google Shape;1645;p35"/>
          <p:cNvGrpSpPr/>
          <p:nvPr/>
        </p:nvGrpSpPr>
        <p:grpSpPr>
          <a:xfrm>
            <a:off x="1916525" y="2646373"/>
            <a:ext cx="841905" cy="836624"/>
            <a:chOff x="680663" y="3027123"/>
            <a:chExt cx="841905" cy="836624"/>
          </a:xfrm>
        </p:grpSpPr>
        <p:sp>
          <p:nvSpPr>
            <p:cNvPr id="1646" name="Google Shape;1646;p35"/>
            <p:cNvSpPr/>
            <p:nvPr/>
          </p:nvSpPr>
          <p:spPr>
            <a:xfrm>
              <a:off x="680663" y="3027501"/>
              <a:ext cx="841905" cy="836247"/>
            </a:xfrm>
            <a:custGeom>
              <a:avLst/>
              <a:gdLst/>
              <a:ahLst/>
              <a:cxnLst/>
              <a:rect l="l" t="t" r="r" b="b"/>
              <a:pathLst>
                <a:path w="6696" h="6651" extrusionOk="0">
                  <a:moveTo>
                    <a:pt x="3348" y="1"/>
                  </a:moveTo>
                  <a:cubicBezTo>
                    <a:pt x="3334" y="1"/>
                    <a:pt x="3321" y="1"/>
                    <a:pt x="3308" y="1"/>
                  </a:cubicBezTo>
                  <a:cubicBezTo>
                    <a:pt x="1471" y="23"/>
                    <a:pt x="1" y="1530"/>
                    <a:pt x="22" y="3367"/>
                  </a:cubicBezTo>
                  <a:cubicBezTo>
                    <a:pt x="44" y="5188"/>
                    <a:pt x="1528" y="6651"/>
                    <a:pt x="3345" y="6651"/>
                  </a:cubicBezTo>
                  <a:cubicBezTo>
                    <a:pt x="3359" y="6651"/>
                    <a:pt x="3374" y="6651"/>
                    <a:pt x="3389" y="6650"/>
                  </a:cubicBezTo>
                  <a:cubicBezTo>
                    <a:pt x="5224" y="6629"/>
                    <a:pt x="6696" y="5123"/>
                    <a:pt x="6672" y="3286"/>
                  </a:cubicBezTo>
                  <a:cubicBezTo>
                    <a:pt x="6650" y="1463"/>
                    <a:pt x="5167" y="1"/>
                    <a:pt x="334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5"/>
            <p:cNvSpPr/>
            <p:nvPr/>
          </p:nvSpPr>
          <p:spPr>
            <a:xfrm>
              <a:off x="761509" y="3107969"/>
              <a:ext cx="680213" cy="675686"/>
            </a:xfrm>
            <a:custGeom>
              <a:avLst/>
              <a:gdLst/>
              <a:ahLst/>
              <a:cxnLst/>
              <a:rect l="l" t="t" r="r" b="b"/>
              <a:pathLst>
                <a:path w="5410" h="5374" extrusionOk="0">
                  <a:moveTo>
                    <a:pt x="2705" y="0"/>
                  </a:moveTo>
                  <a:cubicBezTo>
                    <a:pt x="2694" y="0"/>
                    <a:pt x="2684" y="0"/>
                    <a:pt x="2673" y="0"/>
                  </a:cubicBezTo>
                  <a:cubicBezTo>
                    <a:pt x="1189" y="18"/>
                    <a:pt x="1" y="1236"/>
                    <a:pt x="19" y="2719"/>
                  </a:cubicBezTo>
                  <a:cubicBezTo>
                    <a:pt x="36" y="4192"/>
                    <a:pt x="1236" y="5373"/>
                    <a:pt x="2705" y="5373"/>
                  </a:cubicBezTo>
                  <a:cubicBezTo>
                    <a:pt x="2716" y="5373"/>
                    <a:pt x="2727" y="5373"/>
                    <a:pt x="2738" y="5373"/>
                  </a:cubicBezTo>
                  <a:cubicBezTo>
                    <a:pt x="4221" y="5355"/>
                    <a:pt x="5409" y="4138"/>
                    <a:pt x="5392" y="2654"/>
                  </a:cubicBezTo>
                  <a:cubicBezTo>
                    <a:pt x="5374" y="1181"/>
                    <a:pt x="4174" y="0"/>
                    <a:pt x="27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5"/>
            <p:cNvSpPr/>
            <p:nvPr/>
          </p:nvSpPr>
          <p:spPr>
            <a:xfrm>
              <a:off x="790250" y="3151500"/>
              <a:ext cx="616200" cy="630000"/>
            </a:xfrm>
            <a:prstGeom prst="pie">
              <a:avLst>
                <a:gd name="adj1" fmla="val 16213009"/>
                <a:gd name="adj2" fmla="val 178309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5"/>
            <p:cNvSpPr/>
            <p:nvPr/>
          </p:nvSpPr>
          <p:spPr>
            <a:xfrm>
              <a:off x="1091559" y="3027123"/>
              <a:ext cx="14711" cy="120452"/>
            </a:xfrm>
            <a:custGeom>
              <a:avLst/>
              <a:gdLst/>
              <a:ahLst/>
              <a:cxnLst/>
              <a:rect l="l" t="t" r="r" b="b"/>
              <a:pathLst>
                <a:path w="117" h="958" extrusionOk="0">
                  <a:moveTo>
                    <a:pt x="55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22" y="0"/>
                    <a:pt x="0" y="24"/>
                    <a:pt x="0" y="53"/>
                  </a:cubicBezTo>
                  <a:lnTo>
                    <a:pt x="10" y="904"/>
                  </a:lnTo>
                  <a:cubicBezTo>
                    <a:pt x="10" y="933"/>
                    <a:pt x="34" y="957"/>
                    <a:pt x="63" y="957"/>
                  </a:cubicBezTo>
                  <a:cubicBezTo>
                    <a:pt x="93" y="957"/>
                    <a:pt x="117" y="933"/>
                    <a:pt x="117" y="904"/>
                  </a:cubicBezTo>
                  <a:lnTo>
                    <a:pt x="107" y="51"/>
                  </a:lnTo>
                  <a:cubicBezTo>
                    <a:pt x="105" y="23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5"/>
            <p:cNvSpPr/>
            <p:nvPr/>
          </p:nvSpPr>
          <p:spPr>
            <a:xfrm>
              <a:off x="1099983" y="3736127"/>
              <a:ext cx="14962" cy="120452"/>
            </a:xfrm>
            <a:custGeom>
              <a:avLst/>
              <a:gdLst/>
              <a:ahLst/>
              <a:cxnLst/>
              <a:rect l="l" t="t" r="r" b="b"/>
              <a:pathLst>
                <a:path w="119" h="958" extrusionOk="0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lnTo>
                    <a:pt x="10" y="906"/>
                  </a:lnTo>
                  <a:cubicBezTo>
                    <a:pt x="10" y="934"/>
                    <a:pt x="36" y="957"/>
                    <a:pt x="65" y="957"/>
                  </a:cubicBezTo>
                  <a:cubicBezTo>
                    <a:pt x="95" y="957"/>
                    <a:pt x="119" y="934"/>
                    <a:pt x="117" y="904"/>
                  </a:cubicBezTo>
                  <a:lnTo>
                    <a:pt x="107" y="52"/>
                  </a:lnTo>
                  <a:cubicBezTo>
                    <a:pt x="107" y="24"/>
                    <a:pt x="83" y="0"/>
                    <a:pt x="5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5"/>
            <p:cNvSpPr/>
            <p:nvPr/>
          </p:nvSpPr>
          <p:spPr>
            <a:xfrm>
              <a:off x="1397468" y="3429969"/>
              <a:ext cx="120577" cy="14962"/>
            </a:xfrm>
            <a:custGeom>
              <a:avLst/>
              <a:gdLst/>
              <a:ahLst/>
              <a:cxnLst/>
              <a:rect l="l" t="t" r="r" b="b"/>
              <a:pathLst>
                <a:path w="959" h="119" extrusionOk="0">
                  <a:moveTo>
                    <a:pt x="904" y="0"/>
                  </a:moveTo>
                  <a:lnTo>
                    <a:pt x="53" y="12"/>
                  </a:lnTo>
                  <a:cubicBezTo>
                    <a:pt x="24" y="12"/>
                    <a:pt x="0" y="36"/>
                    <a:pt x="0" y="66"/>
                  </a:cubicBezTo>
                  <a:cubicBezTo>
                    <a:pt x="0" y="95"/>
                    <a:pt x="24" y="119"/>
                    <a:pt x="53" y="119"/>
                  </a:cubicBezTo>
                  <a:lnTo>
                    <a:pt x="906" y="109"/>
                  </a:lnTo>
                  <a:cubicBezTo>
                    <a:pt x="935" y="107"/>
                    <a:pt x="959" y="83"/>
                    <a:pt x="957" y="54"/>
                  </a:cubicBezTo>
                  <a:cubicBezTo>
                    <a:pt x="957" y="24"/>
                    <a:pt x="933" y="0"/>
                    <a:pt x="90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5"/>
            <p:cNvSpPr/>
            <p:nvPr/>
          </p:nvSpPr>
          <p:spPr>
            <a:xfrm>
              <a:off x="688332" y="3438645"/>
              <a:ext cx="120452" cy="14711"/>
            </a:xfrm>
            <a:custGeom>
              <a:avLst/>
              <a:gdLst/>
              <a:ahLst/>
              <a:cxnLst/>
              <a:rect l="l" t="t" r="r" b="b"/>
              <a:pathLst>
                <a:path w="958" h="117" extrusionOk="0">
                  <a:moveTo>
                    <a:pt x="905" y="1"/>
                  </a:moveTo>
                  <a:lnTo>
                    <a:pt x="52" y="10"/>
                  </a:lnTo>
                  <a:cubicBezTo>
                    <a:pt x="25" y="10"/>
                    <a:pt x="1" y="36"/>
                    <a:pt x="1" y="64"/>
                  </a:cubicBezTo>
                  <a:cubicBezTo>
                    <a:pt x="1" y="93"/>
                    <a:pt x="25" y="117"/>
                    <a:pt x="54" y="117"/>
                  </a:cubicBezTo>
                  <a:lnTo>
                    <a:pt x="907" y="107"/>
                  </a:lnTo>
                  <a:cubicBezTo>
                    <a:pt x="934" y="107"/>
                    <a:pt x="958" y="83"/>
                    <a:pt x="958" y="52"/>
                  </a:cubicBezTo>
                  <a:cubicBezTo>
                    <a:pt x="958" y="24"/>
                    <a:pt x="934" y="1"/>
                    <a:pt x="905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5"/>
            <p:cNvSpPr/>
            <p:nvPr/>
          </p:nvSpPr>
          <p:spPr>
            <a:xfrm>
              <a:off x="876429" y="3093510"/>
              <a:ext cx="59220" cy="82606"/>
            </a:xfrm>
            <a:custGeom>
              <a:avLst/>
              <a:gdLst/>
              <a:ahLst/>
              <a:cxnLst/>
              <a:rect l="l" t="t" r="r" b="b"/>
              <a:pathLst>
                <a:path w="471" h="657" extrusionOk="0">
                  <a:moveTo>
                    <a:pt x="61" y="1"/>
                  </a:moveTo>
                  <a:cubicBezTo>
                    <a:pt x="51" y="1"/>
                    <a:pt x="41" y="3"/>
                    <a:pt x="32" y="9"/>
                  </a:cubicBezTo>
                  <a:cubicBezTo>
                    <a:pt x="8" y="25"/>
                    <a:pt x="1" y="58"/>
                    <a:pt x="16" y="82"/>
                  </a:cubicBezTo>
                  <a:lnTo>
                    <a:pt x="366" y="632"/>
                  </a:lnTo>
                  <a:cubicBezTo>
                    <a:pt x="375" y="648"/>
                    <a:pt x="393" y="656"/>
                    <a:pt x="411" y="656"/>
                  </a:cubicBezTo>
                  <a:cubicBezTo>
                    <a:pt x="421" y="656"/>
                    <a:pt x="431" y="654"/>
                    <a:pt x="439" y="648"/>
                  </a:cubicBezTo>
                  <a:cubicBezTo>
                    <a:pt x="464" y="632"/>
                    <a:pt x="470" y="599"/>
                    <a:pt x="454" y="573"/>
                  </a:cubicBezTo>
                  <a:lnTo>
                    <a:pt x="107" y="25"/>
                  </a:lnTo>
                  <a:cubicBezTo>
                    <a:pt x="96" y="9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5"/>
            <p:cNvSpPr/>
            <p:nvPr/>
          </p:nvSpPr>
          <p:spPr>
            <a:xfrm>
              <a:off x="1270351" y="3713244"/>
              <a:ext cx="59471" cy="82481"/>
            </a:xfrm>
            <a:custGeom>
              <a:avLst/>
              <a:gdLst/>
              <a:ahLst/>
              <a:cxnLst/>
              <a:rect l="l" t="t" r="r" b="b"/>
              <a:pathLst>
                <a:path w="473" h="656" extrusionOk="0">
                  <a:moveTo>
                    <a:pt x="61" y="0"/>
                  </a:moveTo>
                  <a:cubicBezTo>
                    <a:pt x="52" y="0"/>
                    <a:pt x="41" y="3"/>
                    <a:pt x="32" y="9"/>
                  </a:cubicBezTo>
                  <a:cubicBezTo>
                    <a:pt x="9" y="24"/>
                    <a:pt x="1" y="58"/>
                    <a:pt x="17" y="82"/>
                  </a:cubicBezTo>
                  <a:lnTo>
                    <a:pt x="366" y="632"/>
                  </a:lnTo>
                  <a:cubicBezTo>
                    <a:pt x="376" y="648"/>
                    <a:pt x="393" y="656"/>
                    <a:pt x="411" y="656"/>
                  </a:cubicBezTo>
                  <a:cubicBezTo>
                    <a:pt x="421" y="656"/>
                    <a:pt x="431" y="654"/>
                    <a:pt x="439" y="648"/>
                  </a:cubicBezTo>
                  <a:cubicBezTo>
                    <a:pt x="465" y="632"/>
                    <a:pt x="472" y="599"/>
                    <a:pt x="457" y="575"/>
                  </a:cubicBezTo>
                  <a:lnTo>
                    <a:pt x="107" y="24"/>
                  </a:lnTo>
                  <a:cubicBezTo>
                    <a:pt x="97" y="9"/>
                    <a:pt x="80" y="0"/>
                    <a:pt x="6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5"/>
            <p:cNvSpPr/>
            <p:nvPr/>
          </p:nvSpPr>
          <p:spPr>
            <a:xfrm>
              <a:off x="1370561" y="3219117"/>
              <a:ext cx="84492" cy="57208"/>
            </a:xfrm>
            <a:custGeom>
              <a:avLst/>
              <a:gdLst/>
              <a:ahLst/>
              <a:cxnLst/>
              <a:rect l="l" t="t" r="r" b="b"/>
              <a:pathLst>
                <a:path w="672" h="455" extrusionOk="0">
                  <a:moveTo>
                    <a:pt x="611" y="0"/>
                  </a:moveTo>
                  <a:cubicBezTo>
                    <a:pt x="601" y="0"/>
                    <a:pt x="591" y="3"/>
                    <a:pt x="583" y="8"/>
                  </a:cubicBezTo>
                  <a:lnTo>
                    <a:pt x="35" y="357"/>
                  </a:lnTo>
                  <a:cubicBezTo>
                    <a:pt x="9" y="373"/>
                    <a:pt x="1" y="405"/>
                    <a:pt x="17" y="430"/>
                  </a:cubicBezTo>
                  <a:cubicBezTo>
                    <a:pt x="28" y="445"/>
                    <a:pt x="43" y="454"/>
                    <a:pt x="60" y="454"/>
                  </a:cubicBezTo>
                  <a:cubicBezTo>
                    <a:pt x="61" y="454"/>
                    <a:pt x="63" y="454"/>
                    <a:pt x="64" y="454"/>
                  </a:cubicBezTo>
                  <a:cubicBezTo>
                    <a:pt x="72" y="454"/>
                    <a:pt x="82" y="452"/>
                    <a:pt x="92" y="446"/>
                  </a:cubicBezTo>
                  <a:lnTo>
                    <a:pt x="640" y="97"/>
                  </a:lnTo>
                  <a:cubicBezTo>
                    <a:pt x="664" y="81"/>
                    <a:pt x="672" y="50"/>
                    <a:pt x="656" y="24"/>
                  </a:cubicBezTo>
                  <a:cubicBezTo>
                    <a:pt x="646" y="9"/>
                    <a:pt x="628" y="0"/>
                    <a:pt x="61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5"/>
            <p:cNvSpPr/>
            <p:nvPr/>
          </p:nvSpPr>
          <p:spPr>
            <a:xfrm>
              <a:off x="750947" y="3613036"/>
              <a:ext cx="84367" cy="57460"/>
            </a:xfrm>
            <a:custGeom>
              <a:avLst/>
              <a:gdLst/>
              <a:ahLst/>
              <a:cxnLst/>
              <a:rect l="l" t="t" r="r" b="b"/>
              <a:pathLst>
                <a:path w="671" h="457" extrusionOk="0">
                  <a:moveTo>
                    <a:pt x="611" y="0"/>
                  </a:moveTo>
                  <a:cubicBezTo>
                    <a:pt x="601" y="0"/>
                    <a:pt x="591" y="3"/>
                    <a:pt x="582" y="9"/>
                  </a:cubicBezTo>
                  <a:lnTo>
                    <a:pt x="34" y="358"/>
                  </a:lnTo>
                  <a:cubicBezTo>
                    <a:pt x="8" y="374"/>
                    <a:pt x="0" y="407"/>
                    <a:pt x="18" y="431"/>
                  </a:cubicBezTo>
                  <a:cubicBezTo>
                    <a:pt x="28" y="447"/>
                    <a:pt x="46" y="456"/>
                    <a:pt x="63" y="456"/>
                  </a:cubicBezTo>
                  <a:cubicBezTo>
                    <a:pt x="71" y="454"/>
                    <a:pt x="81" y="452"/>
                    <a:pt x="91" y="447"/>
                  </a:cubicBezTo>
                  <a:lnTo>
                    <a:pt x="639" y="97"/>
                  </a:lnTo>
                  <a:cubicBezTo>
                    <a:pt x="663" y="82"/>
                    <a:pt x="671" y="50"/>
                    <a:pt x="655" y="24"/>
                  </a:cubicBezTo>
                  <a:cubicBezTo>
                    <a:pt x="645" y="9"/>
                    <a:pt x="628" y="0"/>
                    <a:pt x="61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5"/>
            <p:cNvSpPr/>
            <p:nvPr/>
          </p:nvSpPr>
          <p:spPr>
            <a:xfrm>
              <a:off x="736740" y="3243257"/>
              <a:ext cx="87258" cy="52682"/>
            </a:xfrm>
            <a:custGeom>
              <a:avLst/>
              <a:gdLst/>
              <a:ahLst/>
              <a:cxnLst/>
              <a:rect l="l" t="t" r="r" b="b"/>
              <a:pathLst>
                <a:path w="694" h="419" extrusionOk="0">
                  <a:moveTo>
                    <a:pt x="60" y="1"/>
                  </a:moveTo>
                  <a:cubicBezTo>
                    <a:pt x="41" y="1"/>
                    <a:pt x="24" y="11"/>
                    <a:pt x="14" y="29"/>
                  </a:cubicBezTo>
                  <a:cubicBezTo>
                    <a:pt x="1" y="55"/>
                    <a:pt x="11" y="87"/>
                    <a:pt x="36" y="100"/>
                  </a:cubicBezTo>
                  <a:lnTo>
                    <a:pt x="608" y="410"/>
                  </a:lnTo>
                  <a:cubicBezTo>
                    <a:pt x="616" y="416"/>
                    <a:pt x="624" y="418"/>
                    <a:pt x="634" y="418"/>
                  </a:cubicBezTo>
                  <a:cubicBezTo>
                    <a:pt x="652" y="418"/>
                    <a:pt x="670" y="408"/>
                    <a:pt x="679" y="390"/>
                  </a:cubicBezTo>
                  <a:cubicBezTo>
                    <a:pt x="693" y="365"/>
                    <a:pt x="683" y="331"/>
                    <a:pt x="658" y="317"/>
                  </a:cubicBezTo>
                  <a:lnTo>
                    <a:pt x="86" y="8"/>
                  </a:lnTo>
                  <a:cubicBezTo>
                    <a:pt x="77" y="3"/>
                    <a:pt x="68" y="1"/>
                    <a:pt x="6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5"/>
            <p:cNvSpPr/>
            <p:nvPr/>
          </p:nvSpPr>
          <p:spPr>
            <a:xfrm>
              <a:off x="1382254" y="3593547"/>
              <a:ext cx="87258" cy="52682"/>
            </a:xfrm>
            <a:custGeom>
              <a:avLst/>
              <a:gdLst/>
              <a:ahLst/>
              <a:cxnLst/>
              <a:rect l="l" t="t" r="r" b="b"/>
              <a:pathLst>
                <a:path w="694" h="419" extrusionOk="0">
                  <a:moveTo>
                    <a:pt x="59" y="0"/>
                  </a:moveTo>
                  <a:cubicBezTo>
                    <a:pt x="41" y="0"/>
                    <a:pt x="24" y="10"/>
                    <a:pt x="15" y="27"/>
                  </a:cubicBezTo>
                  <a:cubicBezTo>
                    <a:pt x="1" y="53"/>
                    <a:pt x="9" y="87"/>
                    <a:pt x="34" y="100"/>
                  </a:cubicBezTo>
                  <a:lnTo>
                    <a:pt x="606" y="410"/>
                  </a:lnTo>
                  <a:cubicBezTo>
                    <a:pt x="614" y="416"/>
                    <a:pt x="624" y="418"/>
                    <a:pt x="632" y="418"/>
                  </a:cubicBezTo>
                  <a:cubicBezTo>
                    <a:pt x="652" y="416"/>
                    <a:pt x="670" y="406"/>
                    <a:pt x="679" y="388"/>
                  </a:cubicBezTo>
                  <a:cubicBezTo>
                    <a:pt x="693" y="363"/>
                    <a:pt x="683" y="331"/>
                    <a:pt x="658" y="317"/>
                  </a:cubicBezTo>
                  <a:lnTo>
                    <a:pt x="86" y="8"/>
                  </a:lnTo>
                  <a:cubicBezTo>
                    <a:pt x="77" y="2"/>
                    <a:pt x="68" y="0"/>
                    <a:pt x="5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5"/>
            <p:cNvSpPr/>
            <p:nvPr/>
          </p:nvSpPr>
          <p:spPr>
            <a:xfrm>
              <a:off x="1250988" y="3079302"/>
              <a:ext cx="54568" cy="85372"/>
            </a:xfrm>
            <a:custGeom>
              <a:avLst/>
              <a:gdLst/>
              <a:ahLst/>
              <a:cxnLst/>
              <a:rect l="l" t="t" r="r" b="b"/>
              <a:pathLst>
                <a:path w="434" h="679" extrusionOk="0">
                  <a:moveTo>
                    <a:pt x="371" y="1"/>
                  </a:moveTo>
                  <a:cubicBezTo>
                    <a:pt x="352" y="1"/>
                    <a:pt x="334" y="10"/>
                    <a:pt x="325" y="27"/>
                  </a:cubicBezTo>
                  <a:lnTo>
                    <a:pt x="15" y="599"/>
                  </a:lnTo>
                  <a:cubicBezTo>
                    <a:pt x="1" y="625"/>
                    <a:pt x="11" y="659"/>
                    <a:pt x="36" y="672"/>
                  </a:cubicBezTo>
                  <a:cubicBezTo>
                    <a:pt x="44" y="676"/>
                    <a:pt x="52" y="678"/>
                    <a:pt x="62" y="678"/>
                  </a:cubicBezTo>
                  <a:cubicBezTo>
                    <a:pt x="80" y="678"/>
                    <a:pt x="100" y="668"/>
                    <a:pt x="107" y="651"/>
                  </a:cubicBezTo>
                  <a:lnTo>
                    <a:pt x="419" y="78"/>
                  </a:lnTo>
                  <a:cubicBezTo>
                    <a:pt x="433" y="53"/>
                    <a:pt x="423" y="21"/>
                    <a:pt x="398" y="7"/>
                  </a:cubicBezTo>
                  <a:cubicBezTo>
                    <a:pt x="389" y="3"/>
                    <a:pt x="380" y="1"/>
                    <a:pt x="37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5"/>
            <p:cNvSpPr/>
            <p:nvPr/>
          </p:nvSpPr>
          <p:spPr>
            <a:xfrm>
              <a:off x="900696" y="3724686"/>
              <a:ext cx="54442" cy="85498"/>
            </a:xfrm>
            <a:custGeom>
              <a:avLst/>
              <a:gdLst/>
              <a:ahLst/>
              <a:cxnLst/>
              <a:rect l="l" t="t" r="r" b="b"/>
              <a:pathLst>
                <a:path w="433" h="680" extrusionOk="0">
                  <a:moveTo>
                    <a:pt x="372" y="0"/>
                  </a:moveTo>
                  <a:cubicBezTo>
                    <a:pt x="353" y="0"/>
                    <a:pt x="334" y="10"/>
                    <a:pt x="324" y="28"/>
                  </a:cubicBezTo>
                  <a:lnTo>
                    <a:pt x="15" y="600"/>
                  </a:lnTo>
                  <a:cubicBezTo>
                    <a:pt x="1" y="626"/>
                    <a:pt x="11" y="658"/>
                    <a:pt x="36" y="671"/>
                  </a:cubicBezTo>
                  <a:cubicBezTo>
                    <a:pt x="44" y="677"/>
                    <a:pt x="54" y="679"/>
                    <a:pt x="62" y="679"/>
                  </a:cubicBezTo>
                  <a:cubicBezTo>
                    <a:pt x="82" y="679"/>
                    <a:pt x="100" y="669"/>
                    <a:pt x="109" y="652"/>
                  </a:cubicBezTo>
                  <a:lnTo>
                    <a:pt x="419" y="79"/>
                  </a:lnTo>
                  <a:cubicBezTo>
                    <a:pt x="433" y="54"/>
                    <a:pt x="423" y="20"/>
                    <a:pt x="397" y="6"/>
                  </a:cubicBezTo>
                  <a:cubicBezTo>
                    <a:pt x="390" y="2"/>
                    <a:pt x="381" y="0"/>
                    <a:pt x="37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5"/>
            <p:cNvSpPr/>
            <p:nvPr/>
          </p:nvSpPr>
          <p:spPr>
            <a:xfrm>
              <a:off x="1015867" y="3043217"/>
              <a:ext cx="22003" cy="84744"/>
            </a:xfrm>
            <a:custGeom>
              <a:avLst/>
              <a:gdLst/>
              <a:ahLst/>
              <a:cxnLst/>
              <a:rect l="l" t="t" r="r" b="b"/>
              <a:pathLst>
                <a:path w="175" h="674" extrusionOk="0">
                  <a:moveTo>
                    <a:pt x="19" y="0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6" y="2"/>
                    <a:pt x="0" y="12"/>
                    <a:pt x="2" y="22"/>
                  </a:cubicBezTo>
                  <a:lnTo>
                    <a:pt x="137" y="657"/>
                  </a:lnTo>
                  <a:cubicBezTo>
                    <a:pt x="139" y="667"/>
                    <a:pt x="146" y="673"/>
                    <a:pt x="154" y="673"/>
                  </a:cubicBezTo>
                  <a:cubicBezTo>
                    <a:pt x="156" y="673"/>
                    <a:pt x="156" y="673"/>
                    <a:pt x="158" y="671"/>
                  </a:cubicBezTo>
                  <a:cubicBezTo>
                    <a:pt x="168" y="669"/>
                    <a:pt x="174" y="661"/>
                    <a:pt x="172" y="652"/>
                  </a:cubicBezTo>
                  <a:lnTo>
                    <a:pt x="36" y="14"/>
                  </a:lnTo>
                  <a:cubicBezTo>
                    <a:pt x="34" y="6"/>
                    <a:pt x="27" y="0"/>
                    <a:pt x="1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5"/>
            <p:cNvSpPr/>
            <p:nvPr/>
          </p:nvSpPr>
          <p:spPr>
            <a:xfrm>
              <a:off x="1168382" y="3761651"/>
              <a:ext cx="22003" cy="84492"/>
            </a:xfrm>
            <a:custGeom>
              <a:avLst/>
              <a:gdLst/>
              <a:ahLst/>
              <a:cxnLst/>
              <a:rect l="l" t="t" r="r" b="b"/>
              <a:pathLst>
                <a:path w="175" h="672" extrusionOk="0">
                  <a:moveTo>
                    <a:pt x="20" y="0"/>
                  </a:moveTo>
                  <a:cubicBezTo>
                    <a:pt x="19" y="0"/>
                    <a:pt x="18" y="0"/>
                    <a:pt x="17" y="1"/>
                  </a:cubicBezTo>
                  <a:cubicBezTo>
                    <a:pt x="7" y="2"/>
                    <a:pt x="1" y="12"/>
                    <a:pt x="3" y="20"/>
                  </a:cubicBezTo>
                  <a:lnTo>
                    <a:pt x="137" y="658"/>
                  </a:lnTo>
                  <a:cubicBezTo>
                    <a:pt x="139" y="665"/>
                    <a:pt x="147" y="671"/>
                    <a:pt x="155" y="671"/>
                  </a:cubicBezTo>
                  <a:lnTo>
                    <a:pt x="159" y="671"/>
                  </a:lnTo>
                  <a:cubicBezTo>
                    <a:pt x="169" y="669"/>
                    <a:pt x="175" y="660"/>
                    <a:pt x="173" y="650"/>
                  </a:cubicBezTo>
                  <a:lnTo>
                    <a:pt x="36" y="14"/>
                  </a:lnTo>
                  <a:cubicBezTo>
                    <a:pt x="35" y="6"/>
                    <a:pt x="27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5"/>
            <p:cNvSpPr/>
            <p:nvPr/>
          </p:nvSpPr>
          <p:spPr>
            <a:xfrm>
              <a:off x="1419722" y="3357673"/>
              <a:ext cx="84995" cy="21500"/>
            </a:xfrm>
            <a:custGeom>
              <a:avLst/>
              <a:gdLst/>
              <a:ahLst/>
              <a:cxnLst/>
              <a:rect l="l" t="t" r="r" b="b"/>
              <a:pathLst>
                <a:path w="676" h="171" extrusionOk="0">
                  <a:moveTo>
                    <a:pt x="656" y="1"/>
                  </a:moveTo>
                  <a:cubicBezTo>
                    <a:pt x="654" y="1"/>
                    <a:pt x="653" y="1"/>
                    <a:pt x="652" y="1"/>
                  </a:cubicBezTo>
                  <a:lnTo>
                    <a:pt x="16" y="135"/>
                  </a:lnTo>
                  <a:cubicBezTo>
                    <a:pt x="7" y="137"/>
                    <a:pt x="1" y="147"/>
                    <a:pt x="3" y="157"/>
                  </a:cubicBezTo>
                  <a:cubicBezTo>
                    <a:pt x="5" y="165"/>
                    <a:pt x="12" y="171"/>
                    <a:pt x="20" y="171"/>
                  </a:cubicBezTo>
                  <a:lnTo>
                    <a:pt x="24" y="171"/>
                  </a:lnTo>
                  <a:lnTo>
                    <a:pt x="660" y="35"/>
                  </a:lnTo>
                  <a:cubicBezTo>
                    <a:pt x="670" y="33"/>
                    <a:pt x="675" y="23"/>
                    <a:pt x="673" y="13"/>
                  </a:cubicBezTo>
                  <a:cubicBezTo>
                    <a:pt x="672" y="6"/>
                    <a:pt x="664" y="1"/>
                    <a:pt x="656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5"/>
            <p:cNvSpPr/>
            <p:nvPr/>
          </p:nvSpPr>
          <p:spPr>
            <a:xfrm>
              <a:off x="701534" y="3510187"/>
              <a:ext cx="84995" cy="21626"/>
            </a:xfrm>
            <a:custGeom>
              <a:avLst/>
              <a:gdLst/>
              <a:ahLst/>
              <a:cxnLst/>
              <a:rect l="l" t="t" r="r" b="b"/>
              <a:pathLst>
                <a:path w="676" h="172" extrusionOk="0">
                  <a:moveTo>
                    <a:pt x="657" y="1"/>
                  </a:moveTo>
                  <a:cubicBezTo>
                    <a:pt x="655" y="1"/>
                    <a:pt x="653" y="1"/>
                    <a:pt x="652" y="2"/>
                  </a:cubicBezTo>
                  <a:lnTo>
                    <a:pt x="14" y="136"/>
                  </a:lnTo>
                  <a:cubicBezTo>
                    <a:pt x="6" y="138"/>
                    <a:pt x="0" y="148"/>
                    <a:pt x="2" y="158"/>
                  </a:cubicBezTo>
                  <a:cubicBezTo>
                    <a:pt x="2" y="166"/>
                    <a:pt x="10" y="171"/>
                    <a:pt x="18" y="171"/>
                  </a:cubicBezTo>
                  <a:lnTo>
                    <a:pt x="22" y="171"/>
                  </a:lnTo>
                  <a:lnTo>
                    <a:pt x="660" y="35"/>
                  </a:lnTo>
                  <a:cubicBezTo>
                    <a:pt x="669" y="33"/>
                    <a:pt x="675" y="23"/>
                    <a:pt x="673" y="14"/>
                  </a:cubicBezTo>
                  <a:cubicBezTo>
                    <a:pt x="672" y="7"/>
                    <a:pt x="665" y="1"/>
                    <a:pt x="657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5"/>
            <p:cNvSpPr/>
            <p:nvPr/>
          </p:nvSpPr>
          <p:spPr>
            <a:xfrm>
              <a:off x="977393" y="3053276"/>
              <a:ext cx="29924" cy="82606"/>
            </a:xfrm>
            <a:custGeom>
              <a:avLst/>
              <a:gdLst/>
              <a:ahLst/>
              <a:cxnLst/>
              <a:rect l="l" t="t" r="r" b="b"/>
              <a:pathLst>
                <a:path w="238" h="657" extrusionOk="0">
                  <a:moveTo>
                    <a:pt x="21" y="1"/>
                  </a:moveTo>
                  <a:cubicBezTo>
                    <a:pt x="20" y="1"/>
                    <a:pt x="18" y="1"/>
                    <a:pt x="16" y="1"/>
                  </a:cubicBezTo>
                  <a:cubicBezTo>
                    <a:pt x="7" y="5"/>
                    <a:pt x="1" y="15"/>
                    <a:pt x="5" y="23"/>
                  </a:cubicBezTo>
                  <a:lnTo>
                    <a:pt x="200" y="645"/>
                  </a:lnTo>
                  <a:cubicBezTo>
                    <a:pt x="202" y="652"/>
                    <a:pt x="210" y="656"/>
                    <a:pt x="218" y="656"/>
                  </a:cubicBezTo>
                  <a:lnTo>
                    <a:pt x="222" y="656"/>
                  </a:lnTo>
                  <a:cubicBezTo>
                    <a:pt x="231" y="652"/>
                    <a:pt x="237" y="643"/>
                    <a:pt x="233" y="633"/>
                  </a:cubicBezTo>
                  <a:lnTo>
                    <a:pt x="38" y="13"/>
                  </a:lnTo>
                  <a:cubicBezTo>
                    <a:pt x="36" y="5"/>
                    <a:pt x="29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5"/>
            <p:cNvSpPr/>
            <p:nvPr/>
          </p:nvSpPr>
          <p:spPr>
            <a:xfrm>
              <a:off x="1198935" y="3753604"/>
              <a:ext cx="29673" cy="82355"/>
            </a:xfrm>
            <a:custGeom>
              <a:avLst/>
              <a:gdLst/>
              <a:ahLst/>
              <a:cxnLst/>
              <a:rect l="l" t="t" r="r" b="b"/>
              <a:pathLst>
                <a:path w="236" h="655" extrusionOk="0">
                  <a:moveTo>
                    <a:pt x="21" y="0"/>
                  </a:moveTo>
                  <a:cubicBezTo>
                    <a:pt x="19" y="0"/>
                    <a:pt x="17" y="1"/>
                    <a:pt x="14" y="1"/>
                  </a:cubicBezTo>
                  <a:cubicBezTo>
                    <a:pt x="5" y="3"/>
                    <a:pt x="1" y="13"/>
                    <a:pt x="3" y="23"/>
                  </a:cubicBezTo>
                  <a:lnTo>
                    <a:pt x="200" y="643"/>
                  </a:lnTo>
                  <a:cubicBezTo>
                    <a:pt x="202" y="651"/>
                    <a:pt x="208" y="654"/>
                    <a:pt x="216" y="654"/>
                  </a:cubicBezTo>
                  <a:lnTo>
                    <a:pt x="222" y="654"/>
                  </a:lnTo>
                  <a:cubicBezTo>
                    <a:pt x="231" y="653"/>
                    <a:pt x="235" y="643"/>
                    <a:pt x="233" y="633"/>
                  </a:cubicBezTo>
                  <a:lnTo>
                    <a:pt x="36" y="11"/>
                  </a:lnTo>
                  <a:cubicBezTo>
                    <a:pt x="35" y="5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5"/>
            <p:cNvSpPr/>
            <p:nvPr/>
          </p:nvSpPr>
          <p:spPr>
            <a:xfrm>
              <a:off x="1411550" y="3319451"/>
              <a:ext cx="83235" cy="29296"/>
            </a:xfrm>
            <a:custGeom>
              <a:avLst/>
              <a:gdLst/>
              <a:ahLst/>
              <a:cxnLst/>
              <a:rect l="l" t="t" r="r" b="b"/>
              <a:pathLst>
                <a:path w="662" h="233" extrusionOk="0">
                  <a:moveTo>
                    <a:pt x="642" y="0"/>
                  </a:moveTo>
                  <a:cubicBezTo>
                    <a:pt x="640" y="0"/>
                    <a:pt x="638" y="1"/>
                    <a:pt x="636" y="1"/>
                  </a:cubicBezTo>
                  <a:lnTo>
                    <a:pt x="16" y="197"/>
                  </a:lnTo>
                  <a:cubicBezTo>
                    <a:pt x="6" y="201"/>
                    <a:pt x="1" y="211"/>
                    <a:pt x="4" y="218"/>
                  </a:cubicBezTo>
                  <a:cubicBezTo>
                    <a:pt x="6" y="226"/>
                    <a:pt x="14" y="232"/>
                    <a:pt x="20" y="232"/>
                  </a:cubicBezTo>
                  <a:cubicBezTo>
                    <a:pt x="22" y="232"/>
                    <a:pt x="24" y="230"/>
                    <a:pt x="26" y="230"/>
                  </a:cubicBezTo>
                  <a:lnTo>
                    <a:pt x="646" y="35"/>
                  </a:lnTo>
                  <a:cubicBezTo>
                    <a:pt x="656" y="31"/>
                    <a:pt x="662" y="21"/>
                    <a:pt x="658" y="13"/>
                  </a:cubicBezTo>
                  <a:cubicBezTo>
                    <a:pt x="656" y="6"/>
                    <a:pt x="650" y="0"/>
                    <a:pt x="6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5"/>
            <p:cNvSpPr/>
            <p:nvPr/>
          </p:nvSpPr>
          <p:spPr>
            <a:xfrm>
              <a:off x="711467" y="3540740"/>
              <a:ext cx="82983" cy="29296"/>
            </a:xfrm>
            <a:custGeom>
              <a:avLst/>
              <a:gdLst/>
              <a:ahLst/>
              <a:cxnLst/>
              <a:rect l="l" t="t" r="r" b="b"/>
              <a:pathLst>
                <a:path w="660" h="233" extrusionOk="0">
                  <a:moveTo>
                    <a:pt x="641" y="0"/>
                  </a:moveTo>
                  <a:cubicBezTo>
                    <a:pt x="639" y="0"/>
                    <a:pt x="637" y="1"/>
                    <a:pt x="636" y="1"/>
                  </a:cubicBezTo>
                  <a:lnTo>
                    <a:pt x="14" y="197"/>
                  </a:lnTo>
                  <a:cubicBezTo>
                    <a:pt x="6" y="201"/>
                    <a:pt x="0" y="211"/>
                    <a:pt x="2" y="220"/>
                  </a:cubicBezTo>
                  <a:cubicBezTo>
                    <a:pt x="6" y="226"/>
                    <a:pt x="12" y="232"/>
                    <a:pt x="20" y="232"/>
                  </a:cubicBezTo>
                  <a:cubicBezTo>
                    <a:pt x="22" y="232"/>
                    <a:pt x="24" y="232"/>
                    <a:pt x="26" y="230"/>
                  </a:cubicBezTo>
                  <a:lnTo>
                    <a:pt x="646" y="35"/>
                  </a:lnTo>
                  <a:cubicBezTo>
                    <a:pt x="655" y="33"/>
                    <a:pt x="659" y="21"/>
                    <a:pt x="657" y="13"/>
                  </a:cubicBezTo>
                  <a:cubicBezTo>
                    <a:pt x="654" y="6"/>
                    <a:pt x="648" y="0"/>
                    <a:pt x="64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5"/>
            <p:cNvSpPr/>
            <p:nvPr/>
          </p:nvSpPr>
          <p:spPr>
            <a:xfrm>
              <a:off x="1055599" y="3036805"/>
              <a:ext cx="13956" cy="85875"/>
            </a:xfrm>
            <a:custGeom>
              <a:avLst/>
              <a:gdLst/>
              <a:ahLst/>
              <a:cxnLst/>
              <a:rect l="l" t="t" r="r" b="b"/>
              <a:pathLst>
                <a:path w="111" h="683" extrusionOk="0">
                  <a:moveTo>
                    <a:pt x="18" y="0"/>
                  </a:moveTo>
                  <a:cubicBezTo>
                    <a:pt x="8" y="2"/>
                    <a:pt x="0" y="10"/>
                    <a:pt x="2" y="20"/>
                  </a:cubicBezTo>
                  <a:lnTo>
                    <a:pt x="73" y="667"/>
                  </a:lnTo>
                  <a:cubicBezTo>
                    <a:pt x="75" y="677"/>
                    <a:pt x="83" y="683"/>
                    <a:pt x="91" y="683"/>
                  </a:cubicBezTo>
                  <a:lnTo>
                    <a:pt x="93" y="683"/>
                  </a:lnTo>
                  <a:cubicBezTo>
                    <a:pt x="103" y="681"/>
                    <a:pt x="111" y="673"/>
                    <a:pt x="109" y="663"/>
                  </a:cubicBezTo>
                  <a:lnTo>
                    <a:pt x="38" y="16"/>
                  </a:lnTo>
                  <a:cubicBezTo>
                    <a:pt x="36" y="6"/>
                    <a:pt x="28" y="0"/>
                    <a:pt x="1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5"/>
            <p:cNvSpPr/>
            <p:nvPr/>
          </p:nvSpPr>
          <p:spPr>
            <a:xfrm>
              <a:off x="1136697" y="3766555"/>
              <a:ext cx="13705" cy="86001"/>
            </a:xfrm>
            <a:custGeom>
              <a:avLst/>
              <a:gdLst/>
              <a:ahLst/>
              <a:cxnLst/>
              <a:rect l="l" t="t" r="r" b="b"/>
              <a:pathLst>
                <a:path w="109" h="684" extrusionOk="0">
                  <a:moveTo>
                    <a:pt x="18" y="1"/>
                  </a:moveTo>
                  <a:cubicBezTo>
                    <a:pt x="8" y="3"/>
                    <a:pt x="0" y="11"/>
                    <a:pt x="2" y="21"/>
                  </a:cubicBezTo>
                  <a:lnTo>
                    <a:pt x="73" y="668"/>
                  </a:lnTo>
                  <a:cubicBezTo>
                    <a:pt x="73" y="676"/>
                    <a:pt x="81" y="684"/>
                    <a:pt x="91" y="684"/>
                  </a:cubicBezTo>
                  <a:lnTo>
                    <a:pt x="93" y="684"/>
                  </a:lnTo>
                  <a:cubicBezTo>
                    <a:pt x="103" y="682"/>
                    <a:pt x="109" y="674"/>
                    <a:pt x="109" y="664"/>
                  </a:cubicBezTo>
                  <a:lnTo>
                    <a:pt x="36" y="17"/>
                  </a:lnTo>
                  <a:cubicBezTo>
                    <a:pt x="36" y="7"/>
                    <a:pt x="26" y="1"/>
                    <a:pt x="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5"/>
            <p:cNvSpPr/>
            <p:nvPr/>
          </p:nvSpPr>
          <p:spPr>
            <a:xfrm>
              <a:off x="1425003" y="3397531"/>
              <a:ext cx="86127" cy="14459"/>
            </a:xfrm>
            <a:custGeom>
              <a:avLst/>
              <a:gdLst/>
              <a:ahLst/>
              <a:cxnLst/>
              <a:rect l="l" t="t" r="r" b="b"/>
              <a:pathLst>
                <a:path w="685" h="115" extrusionOk="0">
                  <a:moveTo>
                    <a:pt x="663" y="0"/>
                  </a:moveTo>
                  <a:lnTo>
                    <a:pt x="18" y="73"/>
                  </a:lnTo>
                  <a:cubicBezTo>
                    <a:pt x="8" y="73"/>
                    <a:pt x="0" y="85"/>
                    <a:pt x="2" y="95"/>
                  </a:cubicBezTo>
                  <a:cubicBezTo>
                    <a:pt x="2" y="103"/>
                    <a:pt x="10" y="112"/>
                    <a:pt x="20" y="112"/>
                  </a:cubicBezTo>
                  <a:cubicBezTo>
                    <a:pt x="20" y="112"/>
                    <a:pt x="20" y="112"/>
                    <a:pt x="20" y="114"/>
                  </a:cubicBezTo>
                  <a:lnTo>
                    <a:pt x="667" y="37"/>
                  </a:lnTo>
                  <a:cubicBezTo>
                    <a:pt x="677" y="37"/>
                    <a:pt x="685" y="26"/>
                    <a:pt x="683" y="16"/>
                  </a:cubicBezTo>
                  <a:cubicBezTo>
                    <a:pt x="683" y="6"/>
                    <a:pt x="673" y="0"/>
                    <a:pt x="66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5"/>
            <p:cNvSpPr/>
            <p:nvPr/>
          </p:nvSpPr>
          <p:spPr>
            <a:xfrm>
              <a:off x="695122" y="3478376"/>
              <a:ext cx="86127" cy="13705"/>
            </a:xfrm>
            <a:custGeom>
              <a:avLst/>
              <a:gdLst/>
              <a:ahLst/>
              <a:cxnLst/>
              <a:rect l="l" t="t" r="r" b="b"/>
              <a:pathLst>
                <a:path w="685" h="109" extrusionOk="0">
                  <a:moveTo>
                    <a:pt x="663" y="0"/>
                  </a:moveTo>
                  <a:lnTo>
                    <a:pt x="18" y="73"/>
                  </a:lnTo>
                  <a:cubicBezTo>
                    <a:pt x="6" y="73"/>
                    <a:pt x="0" y="83"/>
                    <a:pt x="0" y="93"/>
                  </a:cubicBezTo>
                  <a:cubicBezTo>
                    <a:pt x="2" y="101"/>
                    <a:pt x="10" y="109"/>
                    <a:pt x="20" y="109"/>
                  </a:cubicBezTo>
                  <a:lnTo>
                    <a:pt x="667" y="36"/>
                  </a:lnTo>
                  <a:cubicBezTo>
                    <a:pt x="677" y="36"/>
                    <a:pt x="685" y="26"/>
                    <a:pt x="683" y="16"/>
                  </a:cubicBezTo>
                  <a:cubicBezTo>
                    <a:pt x="683" y="6"/>
                    <a:pt x="673" y="0"/>
                    <a:pt x="66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5"/>
            <p:cNvSpPr/>
            <p:nvPr/>
          </p:nvSpPr>
          <p:spPr>
            <a:xfrm>
              <a:off x="907485" y="3082823"/>
              <a:ext cx="44006" cy="76571"/>
            </a:xfrm>
            <a:custGeom>
              <a:avLst/>
              <a:gdLst/>
              <a:ahLst/>
              <a:cxnLst/>
              <a:rect l="l" t="t" r="r" b="b"/>
              <a:pathLst>
                <a:path w="350" h="609" extrusionOk="0">
                  <a:moveTo>
                    <a:pt x="21" y="0"/>
                  </a:moveTo>
                  <a:cubicBezTo>
                    <a:pt x="18" y="0"/>
                    <a:pt x="15" y="1"/>
                    <a:pt x="12" y="3"/>
                  </a:cubicBezTo>
                  <a:cubicBezTo>
                    <a:pt x="4" y="7"/>
                    <a:pt x="0" y="17"/>
                    <a:pt x="4" y="27"/>
                  </a:cubicBezTo>
                  <a:lnTo>
                    <a:pt x="312" y="601"/>
                  </a:lnTo>
                  <a:cubicBezTo>
                    <a:pt x="316" y="607"/>
                    <a:pt x="322" y="609"/>
                    <a:pt x="328" y="609"/>
                  </a:cubicBezTo>
                  <a:cubicBezTo>
                    <a:pt x="332" y="609"/>
                    <a:pt x="334" y="609"/>
                    <a:pt x="338" y="607"/>
                  </a:cubicBezTo>
                  <a:cubicBezTo>
                    <a:pt x="345" y="603"/>
                    <a:pt x="349" y="591"/>
                    <a:pt x="343" y="583"/>
                  </a:cubicBezTo>
                  <a:lnTo>
                    <a:pt x="36" y="9"/>
                  </a:lnTo>
                  <a:cubicBezTo>
                    <a:pt x="33" y="4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5"/>
            <p:cNvSpPr/>
            <p:nvPr/>
          </p:nvSpPr>
          <p:spPr>
            <a:xfrm>
              <a:off x="1254760" y="3729841"/>
              <a:ext cx="44006" cy="76571"/>
            </a:xfrm>
            <a:custGeom>
              <a:avLst/>
              <a:gdLst/>
              <a:ahLst/>
              <a:cxnLst/>
              <a:rect l="l" t="t" r="r" b="b"/>
              <a:pathLst>
                <a:path w="350" h="609" extrusionOk="0">
                  <a:moveTo>
                    <a:pt x="22" y="0"/>
                  </a:moveTo>
                  <a:cubicBezTo>
                    <a:pt x="19" y="0"/>
                    <a:pt x="16" y="1"/>
                    <a:pt x="12" y="3"/>
                  </a:cubicBezTo>
                  <a:cubicBezTo>
                    <a:pt x="4" y="7"/>
                    <a:pt x="1" y="19"/>
                    <a:pt x="6" y="27"/>
                  </a:cubicBezTo>
                  <a:lnTo>
                    <a:pt x="312" y="601"/>
                  </a:lnTo>
                  <a:cubicBezTo>
                    <a:pt x="316" y="607"/>
                    <a:pt x="322" y="609"/>
                    <a:pt x="328" y="609"/>
                  </a:cubicBezTo>
                  <a:cubicBezTo>
                    <a:pt x="332" y="609"/>
                    <a:pt x="334" y="609"/>
                    <a:pt x="338" y="607"/>
                  </a:cubicBezTo>
                  <a:cubicBezTo>
                    <a:pt x="346" y="603"/>
                    <a:pt x="350" y="591"/>
                    <a:pt x="344" y="583"/>
                  </a:cubicBezTo>
                  <a:lnTo>
                    <a:pt x="36" y="9"/>
                  </a:lnTo>
                  <a:cubicBezTo>
                    <a:pt x="33" y="4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5"/>
            <p:cNvSpPr/>
            <p:nvPr/>
          </p:nvSpPr>
          <p:spPr>
            <a:xfrm>
              <a:off x="1388038" y="3249418"/>
              <a:ext cx="77200" cy="43252"/>
            </a:xfrm>
            <a:custGeom>
              <a:avLst/>
              <a:gdLst/>
              <a:ahLst/>
              <a:cxnLst/>
              <a:rect l="l" t="t" r="r" b="b"/>
              <a:pathLst>
                <a:path w="614" h="344" extrusionOk="0">
                  <a:moveTo>
                    <a:pt x="593" y="0"/>
                  </a:moveTo>
                  <a:cubicBezTo>
                    <a:pt x="590" y="0"/>
                    <a:pt x="587" y="1"/>
                    <a:pt x="584" y="2"/>
                  </a:cubicBezTo>
                  <a:lnTo>
                    <a:pt x="12" y="310"/>
                  </a:lnTo>
                  <a:cubicBezTo>
                    <a:pt x="2" y="314"/>
                    <a:pt x="0" y="326"/>
                    <a:pt x="4" y="334"/>
                  </a:cubicBezTo>
                  <a:cubicBezTo>
                    <a:pt x="8" y="339"/>
                    <a:pt x="14" y="343"/>
                    <a:pt x="20" y="343"/>
                  </a:cubicBezTo>
                  <a:cubicBezTo>
                    <a:pt x="24" y="343"/>
                    <a:pt x="26" y="343"/>
                    <a:pt x="28" y="341"/>
                  </a:cubicBezTo>
                  <a:lnTo>
                    <a:pt x="602" y="34"/>
                  </a:lnTo>
                  <a:cubicBezTo>
                    <a:pt x="610" y="30"/>
                    <a:pt x="614" y="18"/>
                    <a:pt x="610" y="10"/>
                  </a:cubicBezTo>
                  <a:cubicBezTo>
                    <a:pt x="606" y="3"/>
                    <a:pt x="600" y="0"/>
                    <a:pt x="59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5"/>
            <p:cNvSpPr/>
            <p:nvPr/>
          </p:nvSpPr>
          <p:spPr>
            <a:xfrm>
              <a:off x="741014" y="3596690"/>
              <a:ext cx="77200" cy="43252"/>
            </a:xfrm>
            <a:custGeom>
              <a:avLst/>
              <a:gdLst/>
              <a:ahLst/>
              <a:cxnLst/>
              <a:rect l="l" t="t" r="r" b="b"/>
              <a:pathLst>
                <a:path w="614" h="344" extrusionOk="0">
                  <a:moveTo>
                    <a:pt x="594" y="0"/>
                  </a:moveTo>
                  <a:cubicBezTo>
                    <a:pt x="591" y="0"/>
                    <a:pt x="587" y="1"/>
                    <a:pt x="584" y="2"/>
                  </a:cubicBezTo>
                  <a:lnTo>
                    <a:pt x="12" y="310"/>
                  </a:lnTo>
                  <a:cubicBezTo>
                    <a:pt x="2" y="314"/>
                    <a:pt x="0" y="326"/>
                    <a:pt x="4" y="334"/>
                  </a:cubicBezTo>
                  <a:cubicBezTo>
                    <a:pt x="8" y="340"/>
                    <a:pt x="14" y="344"/>
                    <a:pt x="20" y="344"/>
                  </a:cubicBezTo>
                  <a:cubicBezTo>
                    <a:pt x="24" y="344"/>
                    <a:pt x="26" y="344"/>
                    <a:pt x="28" y="342"/>
                  </a:cubicBezTo>
                  <a:lnTo>
                    <a:pt x="602" y="34"/>
                  </a:lnTo>
                  <a:cubicBezTo>
                    <a:pt x="610" y="30"/>
                    <a:pt x="614" y="18"/>
                    <a:pt x="610" y="10"/>
                  </a:cubicBezTo>
                  <a:cubicBezTo>
                    <a:pt x="606" y="4"/>
                    <a:pt x="600" y="0"/>
                    <a:pt x="59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5"/>
            <p:cNvSpPr/>
            <p:nvPr/>
          </p:nvSpPr>
          <p:spPr>
            <a:xfrm>
              <a:off x="940930" y="3066855"/>
              <a:ext cx="37343" cy="79714"/>
            </a:xfrm>
            <a:custGeom>
              <a:avLst/>
              <a:gdLst/>
              <a:ahLst/>
              <a:cxnLst/>
              <a:rect l="l" t="t" r="r" b="b"/>
              <a:pathLst>
                <a:path w="297" h="634" extrusionOk="0">
                  <a:moveTo>
                    <a:pt x="21" y="0"/>
                  </a:moveTo>
                  <a:cubicBezTo>
                    <a:pt x="19" y="0"/>
                    <a:pt x="16" y="1"/>
                    <a:pt x="14" y="2"/>
                  </a:cubicBezTo>
                  <a:cubicBezTo>
                    <a:pt x="6" y="6"/>
                    <a:pt x="1" y="16"/>
                    <a:pt x="4" y="24"/>
                  </a:cubicBezTo>
                  <a:lnTo>
                    <a:pt x="259" y="623"/>
                  </a:lnTo>
                  <a:cubicBezTo>
                    <a:pt x="263" y="629"/>
                    <a:pt x="269" y="633"/>
                    <a:pt x="277" y="633"/>
                  </a:cubicBezTo>
                  <a:lnTo>
                    <a:pt x="283" y="633"/>
                  </a:lnTo>
                  <a:cubicBezTo>
                    <a:pt x="293" y="629"/>
                    <a:pt x="297" y="617"/>
                    <a:pt x="293" y="610"/>
                  </a:cubicBezTo>
                  <a:lnTo>
                    <a:pt x="38" y="10"/>
                  </a:lnTo>
                  <a:cubicBezTo>
                    <a:pt x="35" y="4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5"/>
            <p:cNvSpPr/>
            <p:nvPr/>
          </p:nvSpPr>
          <p:spPr>
            <a:xfrm>
              <a:off x="1227979" y="3742665"/>
              <a:ext cx="37091" cy="79840"/>
            </a:xfrm>
            <a:custGeom>
              <a:avLst/>
              <a:gdLst/>
              <a:ahLst/>
              <a:cxnLst/>
              <a:rect l="l" t="t" r="r" b="b"/>
              <a:pathLst>
                <a:path w="295" h="635" extrusionOk="0">
                  <a:moveTo>
                    <a:pt x="21" y="0"/>
                  </a:moveTo>
                  <a:cubicBezTo>
                    <a:pt x="18" y="0"/>
                    <a:pt x="16" y="1"/>
                    <a:pt x="14" y="2"/>
                  </a:cubicBezTo>
                  <a:cubicBezTo>
                    <a:pt x="4" y="6"/>
                    <a:pt x="0" y="17"/>
                    <a:pt x="4" y="25"/>
                  </a:cubicBezTo>
                  <a:lnTo>
                    <a:pt x="259" y="625"/>
                  </a:lnTo>
                  <a:cubicBezTo>
                    <a:pt x="261" y="631"/>
                    <a:pt x="269" y="635"/>
                    <a:pt x="275" y="635"/>
                  </a:cubicBezTo>
                  <a:cubicBezTo>
                    <a:pt x="277" y="635"/>
                    <a:pt x="281" y="635"/>
                    <a:pt x="281" y="633"/>
                  </a:cubicBezTo>
                  <a:cubicBezTo>
                    <a:pt x="290" y="629"/>
                    <a:pt x="294" y="619"/>
                    <a:pt x="290" y="611"/>
                  </a:cubicBezTo>
                  <a:lnTo>
                    <a:pt x="36" y="11"/>
                  </a:lnTo>
                  <a:cubicBezTo>
                    <a:pt x="33" y="4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5"/>
            <p:cNvSpPr/>
            <p:nvPr/>
          </p:nvSpPr>
          <p:spPr>
            <a:xfrm>
              <a:off x="1400862" y="3282863"/>
              <a:ext cx="80469" cy="36588"/>
            </a:xfrm>
            <a:custGeom>
              <a:avLst/>
              <a:gdLst/>
              <a:ahLst/>
              <a:cxnLst/>
              <a:rect l="l" t="t" r="r" b="b"/>
              <a:pathLst>
                <a:path w="640" h="291" extrusionOk="0">
                  <a:moveTo>
                    <a:pt x="619" y="1"/>
                  </a:moveTo>
                  <a:cubicBezTo>
                    <a:pt x="617" y="1"/>
                    <a:pt x="614" y="1"/>
                    <a:pt x="612" y="2"/>
                  </a:cubicBezTo>
                  <a:lnTo>
                    <a:pt x="13" y="257"/>
                  </a:lnTo>
                  <a:cubicBezTo>
                    <a:pt x="5" y="261"/>
                    <a:pt x="1" y="271"/>
                    <a:pt x="5" y="281"/>
                  </a:cubicBezTo>
                  <a:cubicBezTo>
                    <a:pt x="7" y="287"/>
                    <a:pt x="14" y="290"/>
                    <a:pt x="20" y="290"/>
                  </a:cubicBezTo>
                  <a:cubicBezTo>
                    <a:pt x="22" y="290"/>
                    <a:pt x="24" y="290"/>
                    <a:pt x="26" y="289"/>
                  </a:cubicBezTo>
                  <a:lnTo>
                    <a:pt x="626" y="34"/>
                  </a:lnTo>
                  <a:cubicBezTo>
                    <a:pt x="634" y="32"/>
                    <a:pt x="640" y="20"/>
                    <a:pt x="636" y="12"/>
                  </a:cubicBezTo>
                  <a:cubicBezTo>
                    <a:pt x="633" y="5"/>
                    <a:pt x="626" y="1"/>
                    <a:pt x="61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5"/>
            <p:cNvSpPr/>
            <p:nvPr/>
          </p:nvSpPr>
          <p:spPr>
            <a:xfrm>
              <a:off x="724795" y="3569909"/>
              <a:ext cx="80595" cy="36588"/>
            </a:xfrm>
            <a:custGeom>
              <a:avLst/>
              <a:gdLst/>
              <a:ahLst/>
              <a:cxnLst/>
              <a:rect l="l" t="t" r="r" b="b"/>
              <a:pathLst>
                <a:path w="641" h="291" extrusionOk="0">
                  <a:moveTo>
                    <a:pt x="620" y="1"/>
                  </a:moveTo>
                  <a:cubicBezTo>
                    <a:pt x="618" y="1"/>
                    <a:pt x="615" y="1"/>
                    <a:pt x="613" y="2"/>
                  </a:cubicBezTo>
                  <a:lnTo>
                    <a:pt x="15" y="257"/>
                  </a:lnTo>
                  <a:cubicBezTo>
                    <a:pt x="5" y="259"/>
                    <a:pt x="1" y="271"/>
                    <a:pt x="5" y="279"/>
                  </a:cubicBezTo>
                  <a:cubicBezTo>
                    <a:pt x="7" y="286"/>
                    <a:pt x="15" y="290"/>
                    <a:pt x="21" y="290"/>
                  </a:cubicBezTo>
                  <a:cubicBezTo>
                    <a:pt x="25" y="290"/>
                    <a:pt x="27" y="288"/>
                    <a:pt x="29" y="288"/>
                  </a:cubicBezTo>
                  <a:lnTo>
                    <a:pt x="626" y="34"/>
                  </a:lnTo>
                  <a:cubicBezTo>
                    <a:pt x="636" y="30"/>
                    <a:pt x="640" y="20"/>
                    <a:pt x="636" y="10"/>
                  </a:cubicBezTo>
                  <a:cubicBezTo>
                    <a:pt x="633" y="4"/>
                    <a:pt x="627" y="1"/>
                    <a:pt x="6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5"/>
            <p:cNvSpPr/>
            <p:nvPr/>
          </p:nvSpPr>
          <p:spPr>
            <a:xfrm>
              <a:off x="1210628" y="3058305"/>
              <a:ext cx="32816" cy="81475"/>
            </a:xfrm>
            <a:custGeom>
              <a:avLst/>
              <a:gdLst/>
              <a:ahLst/>
              <a:cxnLst/>
              <a:rect l="l" t="t" r="r" b="b"/>
              <a:pathLst>
                <a:path w="261" h="648" extrusionOk="0">
                  <a:moveTo>
                    <a:pt x="242" y="0"/>
                  </a:moveTo>
                  <a:cubicBezTo>
                    <a:pt x="234" y="0"/>
                    <a:pt x="227" y="4"/>
                    <a:pt x="223" y="13"/>
                  </a:cubicBezTo>
                  <a:lnTo>
                    <a:pt x="4" y="624"/>
                  </a:lnTo>
                  <a:cubicBezTo>
                    <a:pt x="0" y="634"/>
                    <a:pt x="6" y="644"/>
                    <a:pt x="14" y="648"/>
                  </a:cubicBezTo>
                  <a:lnTo>
                    <a:pt x="22" y="648"/>
                  </a:lnTo>
                  <a:cubicBezTo>
                    <a:pt x="28" y="648"/>
                    <a:pt x="36" y="644"/>
                    <a:pt x="38" y="636"/>
                  </a:cubicBezTo>
                  <a:lnTo>
                    <a:pt x="257" y="24"/>
                  </a:lnTo>
                  <a:cubicBezTo>
                    <a:pt x="261" y="15"/>
                    <a:pt x="257" y="5"/>
                    <a:pt x="247" y="1"/>
                  </a:cubicBezTo>
                  <a:cubicBezTo>
                    <a:pt x="245" y="0"/>
                    <a:pt x="244" y="0"/>
                    <a:pt x="2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5"/>
            <p:cNvSpPr/>
            <p:nvPr/>
          </p:nvSpPr>
          <p:spPr>
            <a:xfrm>
              <a:off x="962808" y="3749455"/>
              <a:ext cx="32565" cy="81600"/>
            </a:xfrm>
            <a:custGeom>
              <a:avLst/>
              <a:gdLst/>
              <a:ahLst/>
              <a:cxnLst/>
              <a:rect l="l" t="t" r="r" b="b"/>
              <a:pathLst>
                <a:path w="259" h="649" extrusionOk="0">
                  <a:moveTo>
                    <a:pt x="240" y="0"/>
                  </a:moveTo>
                  <a:cubicBezTo>
                    <a:pt x="232" y="0"/>
                    <a:pt x="225" y="4"/>
                    <a:pt x="223" y="13"/>
                  </a:cubicBezTo>
                  <a:lnTo>
                    <a:pt x="2" y="624"/>
                  </a:lnTo>
                  <a:cubicBezTo>
                    <a:pt x="0" y="634"/>
                    <a:pt x="4" y="644"/>
                    <a:pt x="14" y="648"/>
                  </a:cubicBezTo>
                  <a:lnTo>
                    <a:pt x="20" y="648"/>
                  </a:lnTo>
                  <a:cubicBezTo>
                    <a:pt x="28" y="648"/>
                    <a:pt x="34" y="644"/>
                    <a:pt x="36" y="636"/>
                  </a:cubicBezTo>
                  <a:lnTo>
                    <a:pt x="257" y="25"/>
                  </a:lnTo>
                  <a:cubicBezTo>
                    <a:pt x="259" y="15"/>
                    <a:pt x="255" y="5"/>
                    <a:pt x="245" y="1"/>
                  </a:cubicBezTo>
                  <a:cubicBezTo>
                    <a:pt x="243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5"/>
            <p:cNvSpPr/>
            <p:nvPr/>
          </p:nvSpPr>
          <p:spPr>
            <a:xfrm>
              <a:off x="1407526" y="3552558"/>
              <a:ext cx="82355" cy="32313"/>
            </a:xfrm>
            <a:custGeom>
              <a:avLst/>
              <a:gdLst/>
              <a:ahLst/>
              <a:cxnLst/>
              <a:rect l="l" t="t" r="r" b="b"/>
              <a:pathLst>
                <a:path w="655" h="257" extrusionOk="0">
                  <a:moveTo>
                    <a:pt x="21" y="1"/>
                  </a:moveTo>
                  <a:cubicBezTo>
                    <a:pt x="14" y="1"/>
                    <a:pt x="6" y="6"/>
                    <a:pt x="5" y="12"/>
                  </a:cubicBezTo>
                  <a:cubicBezTo>
                    <a:pt x="1" y="22"/>
                    <a:pt x="5" y="32"/>
                    <a:pt x="15" y="36"/>
                  </a:cubicBezTo>
                  <a:lnTo>
                    <a:pt x="628" y="255"/>
                  </a:lnTo>
                  <a:cubicBezTo>
                    <a:pt x="630" y="255"/>
                    <a:pt x="632" y="257"/>
                    <a:pt x="634" y="257"/>
                  </a:cubicBezTo>
                  <a:cubicBezTo>
                    <a:pt x="640" y="255"/>
                    <a:pt x="648" y="251"/>
                    <a:pt x="650" y="245"/>
                  </a:cubicBezTo>
                  <a:cubicBezTo>
                    <a:pt x="654" y="235"/>
                    <a:pt x="648" y="225"/>
                    <a:pt x="640" y="221"/>
                  </a:cubicBezTo>
                  <a:lnTo>
                    <a:pt x="27" y="2"/>
                  </a:lnTo>
                  <a:cubicBezTo>
                    <a:pt x="25" y="1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5"/>
            <p:cNvSpPr/>
            <p:nvPr/>
          </p:nvSpPr>
          <p:spPr>
            <a:xfrm>
              <a:off x="716371" y="3304489"/>
              <a:ext cx="82229" cy="32313"/>
            </a:xfrm>
            <a:custGeom>
              <a:avLst/>
              <a:gdLst/>
              <a:ahLst/>
              <a:cxnLst/>
              <a:rect l="l" t="t" r="r" b="b"/>
              <a:pathLst>
                <a:path w="654" h="257" extrusionOk="0">
                  <a:moveTo>
                    <a:pt x="20" y="1"/>
                  </a:moveTo>
                  <a:cubicBezTo>
                    <a:pt x="13" y="1"/>
                    <a:pt x="6" y="6"/>
                    <a:pt x="5" y="14"/>
                  </a:cubicBezTo>
                  <a:cubicBezTo>
                    <a:pt x="1" y="22"/>
                    <a:pt x="5" y="32"/>
                    <a:pt x="15" y="36"/>
                  </a:cubicBezTo>
                  <a:lnTo>
                    <a:pt x="626" y="255"/>
                  </a:lnTo>
                  <a:cubicBezTo>
                    <a:pt x="628" y="257"/>
                    <a:pt x="632" y="257"/>
                    <a:pt x="634" y="257"/>
                  </a:cubicBezTo>
                  <a:cubicBezTo>
                    <a:pt x="640" y="257"/>
                    <a:pt x="648" y="251"/>
                    <a:pt x="650" y="245"/>
                  </a:cubicBezTo>
                  <a:cubicBezTo>
                    <a:pt x="654" y="235"/>
                    <a:pt x="648" y="225"/>
                    <a:pt x="640" y="223"/>
                  </a:cubicBezTo>
                  <a:lnTo>
                    <a:pt x="27" y="2"/>
                  </a:lnTo>
                  <a:cubicBezTo>
                    <a:pt x="24" y="1"/>
                    <a:pt x="22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5"/>
            <p:cNvSpPr/>
            <p:nvPr/>
          </p:nvSpPr>
          <p:spPr>
            <a:xfrm>
              <a:off x="1180578" y="3046738"/>
              <a:ext cx="24895" cy="83864"/>
            </a:xfrm>
            <a:custGeom>
              <a:avLst/>
              <a:gdLst/>
              <a:ahLst/>
              <a:cxnLst/>
              <a:rect l="l" t="t" r="r" b="b"/>
              <a:pathLst>
                <a:path w="198" h="667" extrusionOk="0">
                  <a:moveTo>
                    <a:pt x="178" y="1"/>
                  </a:moveTo>
                  <a:cubicBezTo>
                    <a:pt x="170" y="1"/>
                    <a:pt x="164" y="6"/>
                    <a:pt x="162" y="14"/>
                  </a:cubicBezTo>
                  <a:lnTo>
                    <a:pt x="3" y="645"/>
                  </a:lnTo>
                  <a:cubicBezTo>
                    <a:pt x="1" y="655"/>
                    <a:pt x="6" y="663"/>
                    <a:pt x="14" y="667"/>
                  </a:cubicBezTo>
                  <a:lnTo>
                    <a:pt x="20" y="667"/>
                  </a:lnTo>
                  <a:cubicBezTo>
                    <a:pt x="28" y="667"/>
                    <a:pt x="34" y="661"/>
                    <a:pt x="36" y="653"/>
                  </a:cubicBezTo>
                  <a:lnTo>
                    <a:pt x="196" y="22"/>
                  </a:lnTo>
                  <a:cubicBezTo>
                    <a:pt x="198" y="14"/>
                    <a:pt x="194" y="4"/>
                    <a:pt x="184" y="2"/>
                  </a:cubicBezTo>
                  <a:cubicBezTo>
                    <a:pt x="182" y="1"/>
                    <a:pt x="180" y="1"/>
                    <a:pt x="17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5"/>
            <p:cNvSpPr/>
            <p:nvPr/>
          </p:nvSpPr>
          <p:spPr>
            <a:xfrm>
              <a:off x="1000528" y="3758633"/>
              <a:ext cx="25147" cy="83989"/>
            </a:xfrm>
            <a:custGeom>
              <a:avLst/>
              <a:gdLst/>
              <a:ahLst/>
              <a:cxnLst/>
              <a:rect l="l" t="t" r="r" b="b"/>
              <a:pathLst>
                <a:path w="200" h="668" extrusionOk="0">
                  <a:moveTo>
                    <a:pt x="180" y="0"/>
                  </a:moveTo>
                  <a:cubicBezTo>
                    <a:pt x="172" y="0"/>
                    <a:pt x="165" y="6"/>
                    <a:pt x="162" y="15"/>
                  </a:cubicBezTo>
                  <a:lnTo>
                    <a:pt x="2" y="644"/>
                  </a:lnTo>
                  <a:cubicBezTo>
                    <a:pt x="0" y="654"/>
                    <a:pt x="6" y="664"/>
                    <a:pt x="16" y="666"/>
                  </a:cubicBezTo>
                  <a:cubicBezTo>
                    <a:pt x="18" y="666"/>
                    <a:pt x="18" y="668"/>
                    <a:pt x="20" y="668"/>
                  </a:cubicBezTo>
                  <a:cubicBezTo>
                    <a:pt x="28" y="668"/>
                    <a:pt x="36" y="662"/>
                    <a:pt x="38" y="654"/>
                  </a:cubicBezTo>
                  <a:lnTo>
                    <a:pt x="197" y="23"/>
                  </a:lnTo>
                  <a:cubicBezTo>
                    <a:pt x="199" y="13"/>
                    <a:pt x="193" y="5"/>
                    <a:pt x="184" y="1"/>
                  </a:cubicBezTo>
                  <a:cubicBezTo>
                    <a:pt x="182" y="1"/>
                    <a:pt x="181" y="0"/>
                    <a:pt x="18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5"/>
            <p:cNvSpPr/>
            <p:nvPr/>
          </p:nvSpPr>
          <p:spPr>
            <a:xfrm>
              <a:off x="1416705" y="3522383"/>
              <a:ext cx="84492" cy="24518"/>
            </a:xfrm>
            <a:custGeom>
              <a:avLst/>
              <a:gdLst/>
              <a:ahLst/>
              <a:cxnLst/>
              <a:rect l="l" t="t" r="r" b="b"/>
              <a:pathLst>
                <a:path w="672" h="195" extrusionOk="0">
                  <a:moveTo>
                    <a:pt x="20" y="0"/>
                  </a:moveTo>
                  <a:cubicBezTo>
                    <a:pt x="13" y="0"/>
                    <a:pt x="6" y="6"/>
                    <a:pt x="3" y="13"/>
                  </a:cubicBezTo>
                  <a:cubicBezTo>
                    <a:pt x="1" y="23"/>
                    <a:pt x="7" y="33"/>
                    <a:pt x="17" y="35"/>
                  </a:cubicBezTo>
                  <a:lnTo>
                    <a:pt x="648" y="195"/>
                  </a:lnTo>
                  <a:lnTo>
                    <a:pt x="652" y="195"/>
                  </a:lnTo>
                  <a:cubicBezTo>
                    <a:pt x="660" y="195"/>
                    <a:pt x="668" y="189"/>
                    <a:pt x="670" y="181"/>
                  </a:cubicBezTo>
                  <a:cubicBezTo>
                    <a:pt x="672" y="171"/>
                    <a:pt x="666" y="163"/>
                    <a:pt x="656" y="159"/>
                  </a:cubicBezTo>
                  <a:lnTo>
                    <a:pt x="27" y="1"/>
                  </a:lnTo>
                  <a:cubicBezTo>
                    <a:pt x="25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5"/>
            <p:cNvSpPr/>
            <p:nvPr/>
          </p:nvSpPr>
          <p:spPr>
            <a:xfrm>
              <a:off x="705055" y="3342334"/>
              <a:ext cx="84115" cy="24769"/>
            </a:xfrm>
            <a:custGeom>
              <a:avLst/>
              <a:gdLst/>
              <a:ahLst/>
              <a:cxnLst/>
              <a:rect l="l" t="t" r="r" b="b"/>
              <a:pathLst>
                <a:path w="669" h="197" extrusionOk="0">
                  <a:moveTo>
                    <a:pt x="20" y="1"/>
                  </a:moveTo>
                  <a:cubicBezTo>
                    <a:pt x="12" y="1"/>
                    <a:pt x="4" y="6"/>
                    <a:pt x="2" y="15"/>
                  </a:cubicBezTo>
                  <a:cubicBezTo>
                    <a:pt x="0" y="25"/>
                    <a:pt x="4" y="33"/>
                    <a:pt x="14" y="36"/>
                  </a:cubicBezTo>
                  <a:lnTo>
                    <a:pt x="645" y="194"/>
                  </a:lnTo>
                  <a:cubicBezTo>
                    <a:pt x="647" y="196"/>
                    <a:pt x="649" y="196"/>
                    <a:pt x="649" y="196"/>
                  </a:cubicBezTo>
                  <a:cubicBezTo>
                    <a:pt x="657" y="196"/>
                    <a:pt x="665" y="190"/>
                    <a:pt x="667" y="182"/>
                  </a:cubicBezTo>
                  <a:cubicBezTo>
                    <a:pt x="669" y="173"/>
                    <a:pt x="663" y="163"/>
                    <a:pt x="653" y="161"/>
                  </a:cubicBezTo>
                  <a:lnTo>
                    <a:pt x="24" y="1"/>
                  </a:ln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5"/>
            <p:cNvSpPr/>
            <p:nvPr/>
          </p:nvSpPr>
          <p:spPr>
            <a:xfrm>
              <a:off x="1234643" y="3070250"/>
              <a:ext cx="38851" cy="79211"/>
            </a:xfrm>
            <a:custGeom>
              <a:avLst/>
              <a:gdLst/>
              <a:ahLst/>
              <a:cxnLst/>
              <a:rect l="l" t="t" r="r" b="b"/>
              <a:pathLst>
                <a:path w="309" h="630" extrusionOk="0">
                  <a:moveTo>
                    <a:pt x="288" y="1"/>
                  </a:moveTo>
                  <a:cubicBezTo>
                    <a:pt x="282" y="1"/>
                    <a:pt x="276" y="5"/>
                    <a:pt x="273" y="12"/>
                  </a:cubicBezTo>
                  <a:lnTo>
                    <a:pt x="5" y="606"/>
                  </a:lnTo>
                  <a:cubicBezTo>
                    <a:pt x="1" y="614"/>
                    <a:pt x="5" y="624"/>
                    <a:pt x="13" y="628"/>
                  </a:cubicBezTo>
                  <a:cubicBezTo>
                    <a:pt x="16" y="630"/>
                    <a:pt x="18" y="630"/>
                    <a:pt x="20" y="630"/>
                  </a:cubicBezTo>
                  <a:cubicBezTo>
                    <a:pt x="28" y="630"/>
                    <a:pt x="34" y="626"/>
                    <a:pt x="36" y="620"/>
                  </a:cubicBezTo>
                  <a:lnTo>
                    <a:pt x="305" y="26"/>
                  </a:lnTo>
                  <a:cubicBezTo>
                    <a:pt x="309" y="18"/>
                    <a:pt x="305" y="6"/>
                    <a:pt x="295" y="2"/>
                  </a:cubicBezTo>
                  <a:cubicBezTo>
                    <a:pt x="293" y="1"/>
                    <a:pt x="290" y="1"/>
                    <a:pt x="28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5"/>
            <p:cNvSpPr/>
            <p:nvPr/>
          </p:nvSpPr>
          <p:spPr>
            <a:xfrm>
              <a:off x="932758" y="3739899"/>
              <a:ext cx="38851" cy="78960"/>
            </a:xfrm>
            <a:custGeom>
              <a:avLst/>
              <a:gdLst/>
              <a:ahLst/>
              <a:cxnLst/>
              <a:rect l="l" t="t" r="r" b="b"/>
              <a:pathLst>
                <a:path w="309" h="628" extrusionOk="0">
                  <a:moveTo>
                    <a:pt x="288" y="0"/>
                  </a:moveTo>
                  <a:cubicBezTo>
                    <a:pt x="282" y="0"/>
                    <a:pt x="276" y="4"/>
                    <a:pt x="273" y="10"/>
                  </a:cubicBezTo>
                  <a:lnTo>
                    <a:pt x="4" y="604"/>
                  </a:lnTo>
                  <a:cubicBezTo>
                    <a:pt x="0" y="612"/>
                    <a:pt x="4" y="623"/>
                    <a:pt x="12" y="627"/>
                  </a:cubicBezTo>
                  <a:lnTo>
                    <a:pt x="20" y="627"/>
                  </a:lnTo>
                  <a:cubicBezTo>
                    <a:pt x="28" y="627"/>
                    <a:pt x="34" y="623"/>
                    <a:pt x="36" y="617"/>
                  </a:cubicBezTo>
                  <a:lnTo>
                    <a:pt x="304" y="26"/>
                  </a:lnTo>
                  <a:cubicBezTo>
                    <a:pt x="308" y="16"/>
                    <a:pt x="304" y="6"/>
                    <a:pt x="294" y="2"/>
                  </a:cubicBezTo>
                  <a:cubicBezTo>
                    <a:pt x="292" y="1"/>
                    <a:pt x="290" y="0"/>
                    <a:pt x="28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5"/>
            <p:cNvSpPr/>
            <p:nvPr/>
          </p:nvSpPr>
          <p:spPr>
            <a:xfrm>
              <a:off x="1397971" y="3576699"/>
              <a:ext cx="79714" cy="37971"/>
            </a:xfrm>
            <a:custGeom>
              <a:avLst/>
              <a:gdLst/>
              <a:ahLst/>
              <a:cxnLst/>
              <a:rect l="l" t="t" r="r" b="b"/>
              <a:pathLst>
                <a:path w="634" h="302" extrusionOk="0">
                  <a:moveTo>
                    <a:pt x="20" y="0"/>
                  </a:moveTo>
                  <a:cubicBezTo>
                    <a:pt x="13" y="0"/>
                    <a:pt x="7" y="4"/>
                    <a:pt x="4" y="9"/>
                  </a:cubicBezTo>
                  <a:cubicBezTo>
                    <a:pt x="0" y="19"/>
                    <a:pt x="4" y="29"/>
                    <a:pt x="12" y="33"/>
                  </a:cubicBezTo>
                  <a:lnTo>
                    <a:pt x="606" y="301"/>
                  </a:lnTo>
                  <a:lnTo>
                    <a:pt x="614" y="301"/>
                  </a:lnTo>
                  <a:cubicBezTo>
                    <a:pt x="620" y="301"/>
                    <a:pt x="625" y="298"/>
                    <a:pt x="629" y="292"/>
                  </a:cubicBezTo>
                  <a:cubicBezTo>
                    <a:pt x="633" y="284"/>
                    <a:pt x="629" y="272"/>
                    <a:pt x="622" y="268"/>
                  </a:cubicBezTo>
                  <a:lnTo>
                    <a:pt x="28" y="2"/>
                  </a:lnTo>
                  <a:cubicBezTo>
                    <a:pt x="25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728567" y="3274439"/>
              <a:ext cx="79714" cy="38348"/>
            </a:xfrm>
            <a:custGeom>
              <a:avLst/>
              <a:gdLst/>
              <a:ahLst/>
              <a:cxnLst/>
              <a:rect l="l" t="t" r="r" b="b"/>
              <a:pathLst>
                <a:path w="634" h="305" extrusionOk="0">
                  <a:moveTo>
                    <a:pt x="21" y="1"/>
                  </a:moveTo>
                  <a:cubicBezTo>
                    <a:pt x="14" y="1"/>
                    <a:pt x="7" y="5"/>
                    <a:pt x="5" y="12"/>
                  </a:cubicBezTo>
                  <a:cubicBezTo>
                    <a:pt x="1" y="20"/>
                    <a:pt x="5" y="32"/>
                    <a:pt x="12" y="36"/>
                  </a:cubicBezTo>
                  <a:lnTo>
                    <a:pt x="606" y="302"/>
                  </a:lnTo>
                  <a:cubicBezTo>
                    <a:pt x="608" y="304"/>
                    <a:pt x="610" y="304"/>
                    <a:pt x="614" y="304"/>
                  </a:cubicBezTo>
                  <a:cubicBezTo>
                    <a:pt x="620" y="304"/>
                    <a:pt x="626" y="300"/>
                    <a:pt x="630" y="294"/>
                  </a:cubicBezTo>
                  <a:cubicBezTo>
                    <a:pt x="634" y="286"/>
                    <a:pt x="630" y="275"/>
                    <a:pt x="620" y="271"/>
                  </a:cubicBezTo>
                  <a:lnTo>
                    <a:pt x="28" y="2"/>
                  </a:lnTo>
                  <a:cubicBezTo>
                    <a:pt x="26" y="1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1120603" y="3035296"/>
              <a:ext cx="9807" cy="87636"/>
            </a:xfrm>
            <a:custGeom>
              <a:avLst/>
              <a:gdLst/>
              <a:ahLst/>
              <a:cxnLst/>
              <a:rect l="l" t="t" r="r" b="b"/>
              <a:pathLst>
                <a:path w="78" h="697" extrusionOk="0">
                  <a:moveTo>
                    <a:pt x="59" y="0"/>
                  </a:moveTo>
                  <a:cubicBezTo>
                    <a:pt x="51" y="0"/>
                    <a:pt x="42" y="8"/>
                    <a:pt x="42" y="18"/>
                  </a:cubicBezTo>
                  <a:lnTo>
                    <a:pt x="2" y="671"/>
                  </a:lnTo>
                  <a:cubicBezTo>
                    <a:pt x="0" y="681"/>
                    <a:pt x="8" y="697"/>
                    <a:pt x="18" y="697"/>
                  </a:cubicBezTo>
                  <a:lnTo>
                    <a:pt x="20" y="697"/>
                  </a:lnTo>
                  <a:cubicBezTo>
                    <a:pt x="28" y="697"/>
                    <a:pt x="36" y="683"/>
                    <a:pt x="38" y="673"/>
                  </a:cubicBezTo>
                  <a:lnTo>
                    <a:pt x="77" y="18"/>
                  </a:lnTo>
                  <a:cubicBezTo>
                    <a:pt x="77" y="8"/>
                    <a:pt x="69" y="0"/>
                    <a:pt x="5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1075842" y="3767560"/>
              <a:ext cx="9556" cy="83361"/>
            </a:xfrm>
            <a:custGeom>
              <a:avLst/>
              <a:gdLst/>
              <a:ahLst/>
              <a:cxnLst/>
              <a:rect l="l" t="t" r="r" b="b"/>
              <a:pathLst>
                <a:path w="76" h="663" extrusionOk="0">
                  <a:moveTo>
                    <a:pt x="60" y="1"/>
                  </a:moveTo>
                  <a:cubicBezTo>
                    <a:pt x="50" y="1"/>
                    <a:pt x="40" y="5"/>
                    <a:pt x="40" y="15"/>
                  </a:cubicBezTo>
                  <a:lnTo>
                    <a:pt x="1" y="656"/>
                  </a:lnTo>
                  <a:cubicBezTo>
                    <a:pt x="1" y="660"/>
                    <a:pt x="2" y="662"/>
                    <a:pt x="4" y="662"/>
                  </a:cubicBezTo>
                  <a:cubicBezTo>
                    <a:pt x="7" y="662"/>
                    <a:pt x="11" y="660"/>
                    <a:pt x="17" y="660"/>
                  </a:cubicBezTo>
                  <a:lnTo>
                    <a:pt x="19" y="660"/>
                  </a:lnTo>
                  <a:cubicBezTo>
                    <a:pt x="23" y="660"/>
                    <a:pt x="29" y="662"/>
                    <a:pt x="32" y="662"/>
                  </a:cubicBezTo>
                  <a:cubicBezTo>
                    <a:pt x="35" y="662"/>
                    <a:pt x="36" y="661"/>
                    <a:pt x="36" y="658"/>
                  </a:cubicBezTo>
                  <a:lnTo>
                    <a:pt x="76" y="21"/>
                  </a:lnTo>
                  <a:cubicBezTo>
                    <a:pt x="76" y="11"/>
                    <a:pt x="70" y="1"/>
                    <a:pt x="6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1426386" y="3462157"/>
              <a:ext cx="86504" cy="8676"/>
            </a:xfrm>
            <a:custGeom>
              <a:avLst/>
              <a:gdLst/>
              <a:ahLst/>
              <a:cxnLst/>
              <a:rect l="l" t="t" r="r" b="b"/>
              <a:pathLst>
                <a:path w="688" h="69" extrusionOk="0">
                  <a:moveTo>
                    <a:pt x="18" y="1"/>
                  </a:moveTo>
                  <a:cubicBezTo>
                    <a:pt x="9" y="1"/>
                    <a:pt x="1" y="8"/>
                    <a:pt x="1" y="15"/>
                  </a:cubicBezTo>
                  <a:cubicBezTo>
                    <a:pt x="1" y="25"/>
                    <a:pt x="9" y="33"/>
                    <a:pt x="19" y="33"/>
                  </a:cubicBezTo>
                  <a:lnTo>
                    <a:pt x="668" y="68"/>
                  </a:lnTo>
                  <a:cubicBezTo>
                    <a:pt x="678" y="68"/>
                    <a:pt x="686" y="64"/>
                    <a:pt x="686" y="54"/>
                  </a:cubicBezTo>
                  <a:cubicBezTo>
                    <a:pt x="688" y="44"/>
                    <a:pt x="680" y="40"/>
                    <a:pt x="670" y="40"/>
                  </a:cubicBezTo>
                  <a:lnTo>
                    <a:pt x="21" y="1"/>
                  </a:ln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693362" y="3417522"/>
              <a:ext cx="86504" cy="10310"/>
            </a:xfrm>
            <a:custGeom>
              <a:avLst/>
              <a:gdLst/>
              <a:ahLst/>
              <a:cxnLst/>
              <a:rect l="l" t="t" r="r" b="b"/>
              <a:pathLst>
                <a:path w="688" h="82" extrusionOk="0">
                  <a:moveTo>
                    <a:pt x="20" y="1"/>
                  </a:moveTo>
                  <a:cubicBezTo>
                    <a:pt x="12" y="1"/>
                    <a:pt x="2" y="9"/>
                    <a:pt x="2" y="19"/>
                  </a:cubicBezTo>
                  <a:cubicBezTo>
                    <a:pt x="0" y="28"/>
                    <a:pt x="8" y="38"/>
                    <a:pt x="18" y="38"/>
                  </a:cubicBezTo>
                  <a:lnTo>
                    <a:pt x="667" y="82"/>
                  </a:lnTo>
                  <a:lnTo>
                    <a:pt x="669" y="82"/>
                  </a:lnTo>
                  <a:cubicBezTo>
                    <a:pt x="677" y="82"/>
                    <a:pt x="685" y="72"/>
                    <a:pt x="687" y="62"/>
                  </a:cubicBezTo>
                  <a:cubicBezTo>
                    <a:pt x="687" y="52"/>
                    <a:pt x="679" y="40"/>
                    <a:pt x="669" y="4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1150025" y="3038942"/>
              <a:ext cx="17351" cy="85498"/>
            </a:xfrm>
            <a:custGeom>
              <a:avLst/>
              <a:gdLst/>
              <a:ahLst/>
              <a:cxnLst/>
              <a:rect l="l" t="t" r="r" b="b"/>
              <a:pathLst>
                <a:path w="138" h="680" extrusionOk="0">
                  <a:moveTo>
                    <a:pt x="118" y="1"/>
                  </a:moveTo>
                  <a:cubicBezTo>
                    <a:pt x="110" y="1"/>
                    <a:pt x="103" y="8"/>
                    <a:pt x="102" y="17"/>
                  </a:cubicBezTo>
                  <a:lnTo>
                    <a:pt x="3" y="660"/>
                  </a:lnTo>
                  <a:cubicBezTo>
                    <a:pt x="1" y="668"/>
                    <a:pt x="7" y="678"/>
                    <a:pt x="17" y="680"/>
                  </a:cubicBezTo>
                  <a:lnTo>
                    <a:pt x="21" y="680"/>
                  </a:lnTo>
                  <a:cubicBezTo>
                    <a:pt x="29" y="680"/>
                    <a:pt x="36" y="674"/>
                    <a:pt x="38" y="664"/>
                  </a:cubicBezTo>
                  <a:lnTo>
                    <a:pt x="137" y="21"/>
                  </a:lnTo>
                  <a:cubicBezTo>
                    <a:pt x="137" y="13"/>
                    <a:pt x="131" y="3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1038625" y="3764794"/>
              <a:ext cx="17351" cy="85498"/>
            </a:xfrm>
            <a:custGeom>
              <a:avLst/>
              <a:gdLst/>
              <a:ahLst/>
              <a:cxnLst/>
              <a:rect l="l" t="t" r="r" b="b"/>
              <a:pathLst>
                <a:path w="138" h="680" extrusionOk="0">
                  <a:moveTo>
                    <a:pt x="118" y="1"/>
                  </a:moveTo>
                  <a:cubicBezTo>
                    <a:pt x="110" y="1"/>
                    <a:pt x="103" y="8"/>
                    <a:pt x="102" y="17"/>
                  </a:cubicBezTo>
                  <a:lnTo>
                    <a:pt x="3" y="660"/>
                  </a:lnTo>
                  <a:cubicBezTo>
                    <a:pt x="1" y="668"/>
                    <a:pt x="7" y="678"/>
                    <a:pt x="17" y="680"/>
                  </a:cubicBezTo>
                  <a:lnTo>
                    <a:pt x="21" y="680"/>
                  </a:lnTo>
                  <a:cubicBezTo>
                    <a:pt x="29" y="680"/>
                    <a:pt x="36" y="674"/>
                    <a:pt x="38" y="664"/>
                  </a:cubicBezTo>
                  <a:lnTo>
                    <a:pt x="137" y="21"/>
                  </a:lnTo>
                  <a:cubicBezTo>
                    <a:pt x="137" y="13"/>
                    <a:pt x="131" y="3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1423243" y="3491955"/>
              <a:ext cx="85624" cy="16974"/>
            </a:xfrm>
            <a:custGeom>
              <a:avLst/>
              <a:gdLst/>
              <a:ahLst/>
              <a:cxnLst/>
              <a:rect l="l" t="t" r="r" b="b"/>
              <a:pathLst>
                <a:path w="681" h="135" extrusionOk="0">
                  <a:moveTo>
                    <a:pt x="18" y="0"/>
                  </a:moveTo>
                  <a:cubicBezTo>
                    <a:pt x="10" y="0"/>
                    <a:pt x="2" y="6"/>
                    <a:pt x="0" y="15"/>
                  </a:cubicBezTo>
                  <a:cubicBezTo>
                    <a:pt x="0" y="24"/>
                    <a:pt x="6" y="34"/>
                    <a:pt x="16" y="34"/>
                  </a:cubicBezTo>
                  <a:lnTo>
                    <a:pt x="659" y="133"/>
                  </a:lnTo>
                  <a:cubicBezTo>
                    <a:pt x="659" y="135"/>
                    <a:pt x="661" y="135"/>
                    <a:pt x="661" y="135"/>
                  </a:cubicBezTo>
                  <a:cubicBezTo>
                    <a:pt x="671" y="135"/>
                    <a:pt x="677" y="127"/>
                    <a:pt x="679" y="119"/>
                  </a:cubicBezTo>
                  <a:cubicBezTo>
                    <a:pt x="681" y="109"/>
                    <a:pt x="673" y="99"/>
                    <a:pt x="663" y="99"/>
                  </a:cubicBezTo>
                  <a:lnTo>
                    <a:pt x="22" y="1"/>
                  </a:lnTo>
                  <a:cubicBezTo>
                    <a:pt x="21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697259" y="3380557"/>
              <a:ext cx="85750" cy="16974"/>
            </a:xfrm>
            <a:custGeom>
              <a:avLst/>
              <a:gdLst/>
              <a:ahLst/>
              <a:cxnLst/>
              <a:rect l="l" t="t" r="r" b="b"/>
              <a:pathLst>
                <a:path w="682" h="135" extrusionOk="0">
                  <a:moveTo>
                    <a:pt x="19" y="0"/>
                  </a:moveTo>
                  <a:cubicBezTo>
                    <a:pt x="10" y="0"/>
                    <a:pt x="3" y="6"/>
                    <a:pt x="3" y="15"/>
                  </a:cubicBezTo>
                  <a:cubicBezTo>
                    <a:pt x="1" y="25"/>
                    <a:pt x="7" y="34"/>
                    <a:pt x="17" y="34"/>
                  </a:cubicBezTo>
                  <a:lnTo>
                    <a:pt x="660" y="133"/>
                  </a:lnTo>
                  <a:cubicBezTo>
                    <a:pt x="662" y="135"/>
                    <a:pt x="662" y="135"/>
                    <a:pt x="664" y="135"/>
                  </a:cubicBezTo>
                  <a:cubicBezTo>
                    <a:pt x="672" y="133"/>
                    <a:pt x="680" y="127"/>
                    <a:pt x="680" y="119"/>
                  </a:cubicBezTo>
                  <a:cubicBezTo>
                    <a:pt x="682" y="109"/>
                    <a:pt x="676" y="99"/>
                    <a:pt x="666" y="99"/>
                  </a:cubicBezTo>
                  <a:lnTo>
                    <a:pt x="23" y="1"/>
                  </a:lnTo>
                  <a:cubicBezTo>
                    <a:pt x="21" y="1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343528" y="3170332"/>
              <a:ext cx="66135" cy="59094"/>
            </a:xfrm>
            <a:custGeom>
              <a:avLst/>
              <a:gdLst/>
              <a:ahLst/>
              <a:cxnLst/>
              <a:rect l="l" t="t" r="r" b="b"/>
              <a:pathLst>
                <a:path w="526" h="470" extrusionOk="0">
                  <a:moveTo>
                    <a:pt x="506" y="0"/>
                  </a:moveTo>
                  <a:cubicBezTo>
                    <a:pt x="502" y="0"/>
                    <a:pt x="498" y="2"/>
                    <a:pt x="494" y="6"/>
                  </a:cubicBezTo>
                  <a:lnTo>
                    <a:pt x="9" y="438"/>
                  </a:lnTo>
                  <a:cubicBezTo>
                    <a:pt x="3" y="446"/>
                    <a:pt x="1" y="455"/>
                    <a:pt x="9" y="463"/>
                  </a:cubicBezTo>
                  <a:cubicBezTo>
                    <a:pt x="13" y="467"/>
                    <a:pt x="17" y="469"/>
                    <a:pt x="21" y="469"/>
                  </a:cubicBezTo>
                  <a:cubicBezTo>
                    <a:pt x="27" y="469"/>
                    <a:pt x="30" y="467"/>
                    <a:pt x="32" y="465"/>
                  </a:cubicBezTo>
                  <a:lnTo>
                    <a:pt x="518" y="31"/>
                  </a:lnTo>
                  <a:cubicBezTo>
                    <a:pt x="526" y="25"/>
                    <a:pt x="526" y="13"/>
                    <a:pt x="520" y="6"/>
                  </a:cubicBezTo>
                  <a:cubicBezTo>
                    <a:pt x="516" y="2"/>
                    <a:pt x="511" y="0"/>
                    <a:pt x="506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796589" y="3659934"/>
              <a:ext cx="65884" cy="59220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504" y="0"/>
                  </a:moveTo>
                  <a:cubicBezTo>
                    <a:pt x="500" y="0"/>
                    <a:pt x="495" y="2"/>
                    <a:pt x="492" y="4"/>
                  </a:cubicBezTo>
                  <a:lnTo>
                    <a:pt x="8" y="439"/>
                  </a:lnTo>
                  <a:cubicBezTo>
                    <a:pt x="0" y="445"/>
                    <a:pt x="0" y="456"/>
                    <a:pt x="6" y="464"/>
                  </a:cubicBezTo>
                  <a:cubicBezTo>
                    <a:pt x="10" y="468"/>
                    <a:pt x="14" y="470"/>
                    <a:pt x="20" y="470"/>
                  </a:cubicBezTo>
                  <a:cubicBezTo>
                    <a:pt x="24" y="470"/>
                    <a:pt x="28" y="468"/>
                    <a:pt x="32" y="464"/>
                  </a:cubicBezTo>
                  <a:lnTo>
                    <a:pt x="515" y="32"/>
                  </a:lnTo>
                  <a:cubicBezTo>
                    <a:pt x="523" y="24"/>
                    <a:pt x="523" y="14"/>
                    <a:pt x="517" y="6"/>
                  </a:cubicBezTo>
                  <a:cubicBezTo>
                    <a:pt x="514" y="2"/>
                    <a:pt x="509" y="0"/>
                    <a:pt x="50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318004" y="3685457"/>
              <a:ext cx="59723" cy="65632"/>
            </a:xfrm>
            <a:custGeom>
              <a:avLst/>
              <a:gdLst/>
              <a:ahLst/>
              <a:cxnLst/>
              <a:rect l="l" t="t" r="r" b="b"/>
              <a:pathLst>
                <a:path w="475" h="522" extrusionOk="0">
                  <a:moveTo>
                    <a:pt x="21" y="1"/>
                  </a:moveTo>
                  <a:cubicBezTo>
                    <a:pt x="17" y="1"/>
                    <a:pt x="12" y="2"/>
                    <a:pt x="9" y="5"/>
                  </a:cubicBezTo>
                  <a:cubicBezTo>
                    <a:pt x="3" y="13"/>
                    <a:pt x="1" y="22"/>
                    <a:pt x="9" y="30"/>
                  </a:cubicBezTo>
                  <a:lnTo>
                    <a:pt x="443" y="516"/>
                  </a:lnTo>
                  <a:cubicBezTo>
                    <a:pt x="445" y="520"/>
                    <a:pt x="451" y="522"/>
                    <a:pt x="454" y="522"/>
                  </a:cubicBezTo>
                  <a:cubicBezTo>
                    <a:pt x="458" y="522"/>
                    <a:pt x="464" y="520"/>
                    <a:pt x="466" y="518"/>
                  </a:cubicBezTo>
                  <a:cubicBezTo>
                    <a:pt x="474" y="510"/>
                    <a:pt x="474" y="500"/>
                    <a:pt x="468" y="492"/>
                  </a:cubicBezTo>
                  <a:lnTo>
                    <a:pt x="34" y="7"/>
                  </a:lnTo>
                  <a:cubicBezTo>
                    <a:pt x="31" y="2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828273" y="3138271"/>
              <a:ext cx="59723" cy="65507"/>
            </a:xfrm>
            <a:custGeom>
              <a:avLst/>
              <a:gdLst/>
              <a:ahLst/>
              <a:cxnLst/>
              <a:rect l="l" t="t" r="r" b="b"/>
              <a:pathLst>
                <a:path w="475" h="521" extrusionOk="0">
                  <a:moveTo>
                    <a:pt x="22" y="1"/>
                  </a:moveTo>
                  <a:cubicBezTo>
                    <a:pt x="17" y="1"/>
                    <a:pt x="13" y="2"/>
                    <a:pt x="11" y="6"/>
                  </a:cubicBezTo>
                  <a:cubicBezTo>
                    <a:pt x="3" y="12"/>
                    <a:pt x="1" y="22"/>
                    <a:pt x="9" y="30"/>
                  </a:cubicBezTo>
                  <a:lnTo>
                    <a:pt x="443" y="515"/>
                  </a:lnTo>
                  <a:cubicBezTo>
                    <a:pt x="447" y="519"/>
                    <a:pt x="451" y="521"/>
                    <a:pt x="457" y="521"/>
                  </a:cubicBezTo>
                  <a:cubicBezTo>
                    <a:pt x="460" y="521"/>
                    <a:pt x="464" y="519"/>
                    <a:pt x="466" y="517"/>
                  </a:cubicBezTo>
                  <a:cubicBezTo>
                    <a:pt x="474" y="509"/>
                    <a:pt x="474" y="499"/>
                    <a:pt x="468" y="491"/>
                  </a:cubicBezTo>
                  <a:lnTo>
                    <a:pt x="34" y="6"/>
                  </a:lnTo>
                  <a:cubicBezTo>
                    <a:pt x="31" y="3"/>
                    <a:pt x="26" y="1"/>
                    <a:pt x="22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21525" y="3142168"/>
              <a:ext cx="60352" cy="64627"/>
            </a:xfrm>
            <a:custGeom>
              <a:avLst/>
              <a:gdLst/>
              <a:ahLst/>
              <a:cxnLst/>
              <a:rect l="l" t="t" r="r" b="b"/>
              <a:pathLst>
                <a:path w="480" h="514" extrusionOk="0">
                  <a:moveTo>
                    <a:pt x="461" y="0"/>
                  </a:moveTo>
                  <a:cubicBezTo>
                    <a:pt x="456" y="0"/>
                    <a:pt x="451" y="2"/>
                    <a:pt x="448" y="7"/>
                  </a:cubicBezTo>
                  <a:lnTo>
                    <a:pt x="6" y="484"/>
                  </a:lnTo>
                  <a:cubicBezTo>
                    <a:pt x="0" y="492"/>
                    <a:pt x="0" y="504"/>
                    <a:pt x="8" y="510"/>
                  </a:cubicBezTo>
                  <a:cubicBezTo>
                    <a:pt x="12" y="514"/>
                    <a:pt x="16" y="514"/>
                    <a:pt x="20" y="514"/>
                  </a:cubicBezTo>
                  <a:cubicBezTo>
                    <a:pt x="24" y="514"/>
                    <a:pt x="30" y="512"/>
                    <a:pt x="34" y="510"/>
                  </a:cubicBezTo>
                  <a:lnTo>
                    <a:pt x="474" y="30"/>
                  </a:lnTo>
                  <a:cubicBezTo>
                    <a:pt x="480" y="22"/>
                    <a:pt x="480" y="13"/>
                    <a:pt x="472" y="5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824124" y="3682440"/>
              <a:ext cx="60603" cy="64752"/>
            </a:xfrm>
            <a:custGeom>
              <a:avLst/>
              <a:gdLst/>
              <a:ahLst/>
              <a:cxnLst/>
              <a:rect l="l" t="t" r="r" b="b"/>
              <a:pathLst>
                <a:path w="482" h="515" extrusionOk="0">
                  <a:moveTo>
                    <a:pt x="461" y="1"/>
                  </a:moveTo>
                  <a:cubicBezTo>
                    <a:pt x="456" y="1"/>
                    <a:pt x="451" y="3"/>
                    <a:pt x="448" y="7"/>
                  </a:cubicBezTo>
                  <a:lnTo>
                    <a:pt x="8" y="485"/>
                  </a:lnTo>
                  <a:cubicBezTo>
                    <a:pt x="0" y="492"/>
                    <a:pt x="2" y="502"/>
                    <a:pt x="8" y="510"/>
                  </a:cubicBezTo>
                  <a:cubicBezTo>
                    <a:pt x="12" y="512"/>
                    <a:pt x="16" y="514"/>
                    <a:pt x="22" y="514"/>
                  </a:cubicBezTo>
                  <a:cubicBezTo>
                    <a:pt x="26" y="514"/>
                    <a:pt x="30" y="512"/>
                    <a:pt x="34" y="508"/>
                  </a:cubicBezTo>
                  <a:lnTo>
                    <a:pt x="474" y="31"/>
                  </a:lnTo>
                  <a:cubicBezTo>
                    <a:pt x="482" y="23"/>
                    <a:pt x="480" y="11"/>
                    <a:pt x="474" y="5"/>
                  </a:cubicBezTo>
                  <a:cubicBezTo>
                    <a:pt x="470" y="2"/>
                    <a:pt x="466" y="1"/>
                    <a:pt x="46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340636" y="3663328"/>
              <a:ext cx="65381" cy="59974"/>
            </a:xfrm>
            <a:custGeom>
              <a:avLst/>
              <a:gdLst/>
              <a:ahLst/>
              <a:cxnLst/>
              <a:rect l="l" t="t" r="r" b="b"/>
              <a:pathLst>
                <a:path w="520" h="477" extrusionOk="0">
                  <a:moveTo>
                    <a:pt x="20" y="1"/>
                  </a:moveTo>
                  <a:cubicBezTo>
                    <a:pt x="15" y="1"/>
                    <a:pt x="10" y="3"/>
                    <a:pt x="6" y="7"/>
                  </a:cubicBezTo>
                  <a:cubicBezTo>
                    <a:pt x="0" y="13"/>
                    <a:pt x="0" y="25"/>
                    <a:pt x="8" y="31"/>
                  </a:cubicBezTo>
                  <a:lnTo>
                    <a:pt x="488" y="473"/>
                  </a:lnTo>
                  <a:cubicBezTo>
                    <a:pt x="490" y="475"/>
                    <a:pt x="493" y="477"/>
                    <a:pt x="499" y="477"/>
                  </a:cubicBezTo>
                  <a:cubicBezTo>
                    <a:pt x="503" y="477"/>
                    <a:pt x="509" y="475"/>
                    <a:pt x="511" y="471"/>
                  </a:cubicBezTo>
                  <a:cubicBezTo>
                    <a:pt x="519" y="463"/>
                    <a:pt x="517" y="453"/>
                    <a:pt x="511" y="445"/>
                  </a:cubicBezTo>
                  <a:lnTo>
                    <a:pt x="32" y="5"/>
                  </a:lnTo>
                  <a:cubicBezTo>
                    <a:pt x="28" y="2"/>
                    <a:pt x="24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800235" y="3166058"/>
              <a:ext cx="65381" cy="59849"/>
            </a:xfrm>
            <a:custGeom>
              <a:avLst/>
              <a:gdLst/>
              <a:ahLst/>
              <a:cxnLst/>
              <a:rect l="l" t="t" r="r" b="b"/>
              <a:pathLst>
                <a:path w="520" h="476" extrusionOk="0">
                  <a:moveTo>
                    <a:pt x="21" y="0"/>
                  </a:moveTo>
                  <a:cubicBezTo>
                    <a:pt x="16" y="0"/>
                    <a:pt x="12" y="2"/>
                    <a:pt x="9" y="6"/>
                  </a:cubicBezTo>
                  <a:cubicBezTo>
                    <a:pt x="1" y="14"/>
                    <a:pt x="1" y="24"/>
                    <a:pt x="9" y="32"/>
                  </a:cubicBezTo>
                  <a:lnTo>
                    <a:pt x="488" y="472"/>
                  </a:lnTo>
                  <a:cubicBezTo>
                    <a:pt x="490" y="476"/>
                    <a:pt x="494" y="476"/>
                    <a:pt x="500" y="476"/>
                  </a:cubicBezTo>
                  <a:cubicBezTo>
                    <a:pt x="504" y="476"/>
                    <a:pt x="510" y="474"/>
                    <a:pt x="512" y="472"/>
                  </a:cubicBezTo>
                  <a:cubicBezTo>
                    <a:pt x="520" y="464"/>
                    <a:pt x="520" y="452"/>
                    <a:pt x="512" y="446"/>
                  </a:cubicBezTo>
                  <a:lnTo>
                    <a:pt x="32" y="6"/>
                  </a:ln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1361382" y="3197616"/>
              <a:ext cx="70913" cy="53562"/>
            </a:xfrm>
            <a:custGeom>
              <a:avLst/>
              <a:gdLst/>
              <a:ahLst/>
              <a:cxnLst/>
              <a:rect l="l" t="t" r="r" b="b"/>
              <a:pathLst>
                <a:path w="564" h="426" extrusionOk="0">
                  <a:moveTo>
                    <a:pt x="542" y="0"/>
                  </a:moveTo>
                  <a:cubicBezTo>
                    <a:pt x="539" y="0"/>
                    <a:pt x="535" y="1"/>
                    <a:pt x="532" y="4"/>
                  </a:cubicBezTo>
                  <a:lnTo>
                    <a:pt x="11" y="394"/>
                  </a:lnTo>
                  <a:cubicBezTo>
                    <a:pt x="3" y="400"/>
                    <a:pt x="1" y="410"/>
                    <a:pt x="7" y="418"/>
                  </a:cubicBezTo>
                  <a:cubicBezTo>
                    <a:pt x="11" y="424"/>
                    <a:pt x="17" y="426"/>
                    <a:pt x="23" y="426"/>
                  </a:cubicBezTo>
                  <a:cubicBezTo>
                    <a:pt x="25" y="426"/>
                    <a:pt x="29" y="424"/>
                    <a:pt x="33" y="422"/>
                  </a:cubicBezTo>
                  <a:lnTo>
                    <a:pt x="553" y="33"/>
                  </a:lnTo>
                  <a:cubicBezTo>
                    <a:pt x="561" y="27"/>
                    <a:pt x="563" y="15"/>
                    <a:pt x="557" y="8"/>
                  </a:cubicBezTo>
                  <a:cubicBezTo>
                    <a:pt x="554" y="3"/>
                    <a:pt x="548" y="0"/>
                    <a:pt x="5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773957" y="3638182"/>
              <a:ext cx="70536" cy="53688"/>
            </a:xfrm>
            <a:custGeom>
              <a:avLst/>
              <a:gdLst/>
              <a:ahLst/>
              <a:cxnLst/>
              <a:rect l="l" t="t" r="r" b="b"/>
              <a:pathLst>
                <a:path w="561" h="427" extrusionOk="0">
                  <a:moveTo>
                    <a:pt x="541" y="0"/>
                  </a:moveTo>
                  <a:cubicBezTo>
                    <a:pt x="538" y="0"/>
                    <a:pt x="535" y="2"/>
                    <a:pt x="531" y="4"/>
                  </a:cubicBezTo>
                  <a:lnTo>
                    <a:pt x="11" y="395"/>
                  </a:lnTo>
                  <a:cubicBezTo>
                    <a:pt x="3" y="400"/>
                    <a:pt x="1" y="410"/>
                    <a:pt x="7" y="418"/>
                  </a:cubicBezTo>
                  <a:cubicBezTo>
                    <a:pt x="11" y="424"/>
                    <a:pt x="16" y="426"/>
                    <a:pt x="20" y="426"/>
                  </a:cubicBezTo>
                  <a:cubicBezTo>
                    <a:pt x="24" y="426"/>
                    <a:pt x="28" y="424"/>
                    <a:pt x="32" y="422"/>
                  </a:cubicBezTo>
                  <a:lnTo>
                    <a:pt x="553" y="31"/>
                  </a:lnTo>
                  <a:cubicBezTo>
                    <a:pt x="561" y="26"/>
                    <a:pt x="561" y="16"/>
                    <a:pt x="555" y="8"/>
                  </a:cubicBezTo>
                  <a:cubicBezTo>
                    <a:pt x="552" y="3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1296252" y="3703437"/>
              <a:ext cx="54191" cy="70033"/>
            </a:xfrm>
            <a:custGeom>
              <a:avLst/>
              <a:gdLst/>
              <a:ahLst/>
              <a:cxnLst/>
              <a:rect l="l" t="t" r="r" b="b"/>
              <a:pathLst>
                <a:path w="431" h="557" extrusionOk="0">
                  <a:moveTo>
                    <a:pt x="20" y="0"/>
                  </a:moveTo>
                  <a:cubicBezTo>
                    <a:pt x="17" y="0"/>
                    <a:pt x="13" y="1"/>
                    <a:pt x="10" y="4"/>
                  </a:cubicBezTo>
                  <a:cubicBezTo>
                    <a:pt x="2" y="10"/>
                    <a:pt x="0" y="22"/>
                    <a:pt x="6" y="29"/>
                  </a:cubicBezTo>
                  <a:lnTo>
                    <a:pt x="397" y="548"/>
                  </a:lnTo>
                  <a:cubicBezTo>
                    <a:pt x="401" y="554"/>
                    <a:pt x="406" y="556"/>
                    <a:pt x="410" y="556"/>
                  </a:cubicBezTo>
                  <a:cubicBezTo>
                    <a:pt x="414" y="556"/>
                    <a:pt x="418" y="554"/>
                    <a:pt x="422" y="552"/>
                  </a:cubicBezTo>
                  <a:cubicBezTo>
                    <a:pt x="430" y="546"/>
                    <a:pt x="430" y="535"/>
                    <a:pt x="424" y="529"/>
                  </a:cubicBezTo>
                  <a:lnTo>
                    <a:pt x="36" y="8"/>
                  </a:lnTo>
                  <a:cubicBezTo>
                    <a:pt x="32" y="3"/>
                    <a:pt x="26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855557" y="3115890"/>
              <a:ext cx="54442" cy="70033"/>
            </a:xfrm>
            <a:custGeom>
              <a:avLst/>
              <a:gdLst/>
              <a:ahLst/>
              <a:cxnLst/>
              <a:rect l="l" t="t" r="r" b="b"/>
              <a:pathLst>
                <a:path w="433" h="557" extrusionOk="0">
                  <a:moveTo>
                    <a:pt x="23" y="0"/>
                  </a:moveTo>
                  <a:cubicBezTo>
                    <a:pt x="19" y="0"/>
                    <a:pt x="14" y="2"/>
                    <a:pt x="11" y="4"/>
                  </a:cubicBezTo>
                  <a:cubicBezTo>
                    <a:pt x="3" y="10"/>
                    <a:pt x="1" y="20"/>
                    <a:pt x="7" y="28"/>
                  </a:cubicBezTo>
                  <a:lnTo>
                    <a:pt x="397" y="549"/>
                  </a:lnTo>
                  <a:cubicBezTo>
                    <a:pt x="401" y="553"/>
                    <a:pt x="407" y="557"/>
                    <a:pt x="411" y="557"/>
                  </a:cubicBezTo>
                  <a:cubicBezTo>
                    <a:pt x="415" y="557"/>
                    <a:pt x="419" y="555"/>
                    <a:pt x="423" y="553"/>
                  </a:cubicBezTo>
                  <a:cubicBezTo>
                    <a:pt x="431" y="547"/>
                    <a:pt x="433" y="535"/>
                    <a:pt x="427" y="527"/>
                  </a:cubicBezTo>
                  <a:lnTo>
                    <a:pt x="36" y="6"/>
                  </a:lnTo>
                  <a:cubicBezTo>
                    <a:pt x="33" y="2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1275884" y="3098288"/>
              <a:ext cx="49161" cy="73554"/>
            </a:xfrm>
            <a:custGeom>
              <a:avLst/>
              <a:gdLst/>
              <a:ahLst/>
              <a:cxnLst/>
              <a:rect l="l" t="t" r="r" b="b"/>
              <a:pathLst>
                <a:path w="391" h="585" extrusionOk="0">
                  <a:moveTo>
                    <a:pt x="369" y="1"/>
                  </a:moveTo>
                  <a:cubicBezTo>
                    <a:pt x="364" y="1"/>
                    <a:pt x="359" y="4"/>
                    <a:pt x="355" y="8"/>
                  </a:cubicBezTo>
                  <a:lnTo>
                    <a:pt x="6" y="557"/>
                  </a:lnTo>
                  <a:cubicBezTo>
                    <a:pt x="0" y="565"/>
                    <a:pt x="2" y="577"/>
                    <a:pt x="12" y="583"/>
                  </a:cubicBezTo>
                  <a:cubicBezTo>
                    <a:pt x="14" y="584"/>
                    <a:pt x="18" y="584"/>
                    <a:pt x="20" y="584"/>
                  </a:cubicBezTo>
                  <a:cubicBezTo>
                    <a:pt x="26" y="584"/>
                    <a:pt x="32" y="583"/>
                    <a:pt x="36" y="577"/>
                  </a:cubicBezTo>
                  <a:lnTo>
                    <a:pt x="385" y="28"/>
                  </a:lnTo>
                  <a:cubicBezTo>
                    <a:pt x="391" y="20"/>
                    <a:pt x="387" y="8"/>
                    <a:pt x="379" y="4"/>
                  </a:cubicBezTo>
                  <a:cubicBezTo>
                    <a:pt x="376" y="2"/>
                    <a:pt x="373" y="1"/>
                    <a:pt x="36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881207" y="3717519"/>
              <a:ext cx="49161" cy="73554"/>
            </a:xfrm>
            <a:custGeom>
              <a:avLst/>
              <a:gdLst/>
              <a:ahLst/>
              <a:cxnLst/>
              <a:rect l="l" t="t" r="r" b="b"/>
              <a:pathLst>
                <a:path w="391" h="585" extrusionOk="0">
                  <a:moveTo>
                    <a:pt x="370" y="0"/>
                  </a:moveTo>
                  <a:cubicBezTo>
                    <a:pt x="364" y="0"/>
                    <a:pt x="358" y="3"/>
                    <a:pt x="355" y="8"/>
                  </a:cubicBezTo>
                  <a:lnTo>
                    <a:pt x="4" y="557"/>
                  </a:lnTo>
                  <a:cubicBezTo>
                    <a:pt x="0" y="565"/>
                    <a:pt x="2" y="576"/>
                    <a:pt x="10" y="582"/>
                  </a:cubicBezTo>
                  <a:cubicBezTo>
                    <a:pt x="14" y="584"/>
                    <a:pt x="18" y="584"/>
                    <a:pt x="20" y="584"/>
                  </a:cubicBezTo>
                  <a:cubicBezTo>
                    <a:pt x="26" y="584"/>
                    <a:pt x="32" y="582"/>
                    <a:pt x="36" y="576"/>
                  </a:cubicBezTo>
                  <a:lnTo>
                    <a:pt x="385" y="28"/>
                  </a:lnTo>
                  <a:cubicBezTo>
                    <a:pt x="391" y="20"/>
                    <a:pt x="387" y="8"/>
                    <a:pt x="379" y="2"/>
                  </a:cubicBezTo>
                  <a:cubicBezTo>
                    <a:pt x="376" y="1"/>
                    <a:pt x="373" y="0"/>
                    <a:pt x="37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1375590" y="3617813"/>
              <a:ext cx="74056" cy="48407"/>
            </a:xfrm>
            <a:custGeom>
              <a:avLst/>
              <a:gdLst/>
              <a:ahLst/>
              <a:cxnLst/>
              <a:rect l="l" t="t" r="r" b="b"/>
              <a:pathLst>
                <a:path w="589" h="385" extrusionOk="0">
                  <a:moveTo>
                    <a:pt x="21" y="0"/>
                  </a:moveTo>
                  <a:cubicBezTo>
                    <a:pt x="15" y="0"/>
                    <a:pt x="9" y="3"/>
                    <a:pt x="6" y="8"/>
                  </a:cubicBezTo>
                  <a:cubicBezTo>
                    <a:pt x="0" y="16"/>
                    <a:pt x="2" y="28"/>
                    <a:pt x="10" y="34"/>
                  </a:cubicBezTo>
                  <a:lnTo>
                    <a:pt x="559" y="383"/>
                  </a:lnTo>
                  <a:cubicBezTo>
                    <a:pt x="563" y="385"/>
                    <a:pt x="567" y="385"/>
                    <a:pt x="569" y="385"/>
                  </a:cubicBezTo>
                  <a:cubicBezTo>
                    <a:pt x="575" y="385"/>
                    <a:pt x="581" y="383"/>
                    <a:pt x="584" y="377"/>
                  </a:cubicBezTo>
                  <a:cubicBezTo>
                    <a:pt x="588" y="369"/>
                    <a:pt x="586" y="357"/>
                    <a:pt x="579" y="35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756354" y="3223014"/>
              <a:ext cx="74308" cy="48533"/>
            </a:xfrm>
            <a:custGeom>
              <a:avLst/>
              <a:gdLst/>
              <a:ahLst/>
              <a:cxnLst/>
              <a:rect l="l" t="t" r="r" b="b"/>
              <a:pathLst>
                <a:path w="591" h="386" extrusionOk="0">
                  <a:moveTo>
                    <a:pt x="21" y="1"/>
                  </a:moveTo>
                  <a:cubicBezTo>
                    <a:pt x="15" y="1"/>
                    <a:pt x="9" y="4"/>
                    <a:pt x="6" y="9"/>
                  </a:cubicBezTo>
                  <a:cubicBezTo>
                    <a:pt x="1" y="17"/>
                    <a:pt x="3" y="29"/>
                    <a:pt x="12" y="32"/>
                  </a:cubicBezTo>
                  <a:lnTo>
                    <a:pt x="561" y="384"/>
                  </a:lnTo>
                  <a:cubicBezTo>
                    <a:pt x="563" y="386"/>
                    <a:pt x="567" y="386"/>
                    <a:pt x="569" y="386"/>
                  </a:cubicBezTo>
                  <a:cubicBezTo>
                    <a:pt x="575" y="386"/>
                    <a:pt x="581" y="382"/>
                    <a:pt x="585" y="378"/>
                  </a:cubicBezTo>
                  <a:cubicBezTo>
                    <a:pt x="591" y="370"/>
                    <a:pt x="587" y="358"/>
                    <a:pt x="579" y="354"/>
                  </a:cubicBezTo>
                  <a:lnTo>
                    <a:pt x="30" y="3"/>
                  </a:lnTo>
                  <a:cubicBezTo>
                    <a:pt x="28" y="2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1297635" y="3117148"/>
              <a:ext cx="54442" cy="69782"/>
            </a:xfrm>
            <a:custGeom>
              <a:avLst/>
              <a:gdLst/>
              <a:ahLst/>
              <a:cxnLst/>
              <a:rect l="l" t="t" r="r" b="b"/>
              <a:pathLst>
                <a:path w="433" h="555" extrusionOk="0">
                  <a:moveTo>
                    <a:pt x="414" y="1"/>
                  </a:moveTo>
                  <a:cubicBezTo>
                    <a:pt x="408" y="1"/>
                    <a:pt x="403" y="4"/>
                    <a:pt x="399" y="8"/>
                  </a:cubicBezTo>
                  <a:lnTo>
                    <a:pt x="7" y="527"/>
                  </a:lnTo>
                  <a:cubicBezTo>
                    <a:pt x="1" y="535"/>
                    <a:pt x="3" y="545"/>
                    <a:pt x="9" y="551"/>
                  </a:cubicBezTo>
                  <a:cubicBezTo>
                    <a:pt x="13" y="553"/>
                    <a:pt x="17" y="555"/>
                    <a:pt x="21" y="555"/>
                  </a:cubicBezTo>
                  <a:cubicBezTo>
                    <a:pt x="27" y="555"/>
                    <a:pt x="30" y="553"/>
                    <a:pt x="34" y="547"/>
                  </a:cubicBezTo>
                  <a:lnTo>
                    <a:pt x="427" y="30"/>
                  </a:lnTo>
                  <a:cubicBezTo>
                    <a:pt x="433" y="22"/>
                    <a:pt x="433" y="10"/>
                    <a:pt x="425" y="4"/>
                  </a:cubicBezTo>
                  <a:cubicBezTo>
                    <a:pt x="421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853797" y="3702305"/>
              <a:ext cx="54819" cy="69907"/>
            </a:xfrm>
            <a:custGeom>
              <a:avLst/>
              <a:gdLst/>
              <a:ahLst/>
              <a:cxnLst/>
              <a:rect l="l" t="t" r="r" b="b"/>
              <a:pathLst>
                <a:path w="436" h="556" extrusionOk="0">
                  <a:moveTo>
                    <a:pt x="414" y="1"/>
                  </a:moveTo>
                  <a:cubicBezTo>
                    <a:pt x="409" y="1"/>
                    <a:pt x="405" y="3"/>
                    <a:pt x="402" y="7"/>
                  </a:cubicBezTo>
                  <a:lnTo>
                    <a:pt x="7" y="526"/>
                  </a:lnTo>
                  <a:cubicBezTo>
                    <a:pt x="1" y="534"/>
                    <a:pt x="3" y="546"/>
                    <a:pt x="11" y="551"/>
                  </a:cubicBezTo>
                  <a:cubicBezTo>
                    <a:pt x="15" y="553"/>
                    <a:pt x="19" y="555"/>
                    <a:pt x="23" y="555"/>
                  </a:cubicBezTo>
                  <a:cubicBezTo>
                    <a:pt x="27" y="555"/>
                    <a:pt x="33" y="553"/>
                    <a:pt x="37" y="548"/>
                  </a:cubicBezTo>
                  <a:lnTo>
                    <a:pt x="429" y="29"/>
                  </a:lnTo>
                  <a:cubicBezTo>
                    <a:pt x="435" y="21"/>
                    <a:pt x="433" y="11"/>
                    <a:pt x="425" y="5"/>
                  </a:cubicBezTo>
                  <a:cubicBezTo>
                    <a:pt x="422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1360502" y="3639439"/>
              <a:ext cx="70284" cy="54065"/>
            </a:xfrm>
            <a:custGeom>
              <a:avLst/>
              <a:gdLst/>
              <a:ahLst/>
              <a:cxnLst/>
              <a:rect l="l" t="t" r="r" b="b"/>
              <a:pathLst>
                <a:path w="559" h="430" extrusionOk="0">
                  <a:moveTo>
                    <a:pt x="21" y="0"/>
                  </a:moveTo>
                  <a:cubicBezTo>
                    <a:pt x="15" y="0"/>
                    <a:pt x="10" y="3"/>
                    <a:pt x="6" y="8"/>
                  </a:cubicBezTo>
                  <a:cubicBezTo>
                    <a:pt x="0" y="16"/>
                    <a:pt x="2" y="27"/>
                    <a:pt x="10" y="33"/>
                  </a:cubicBezTo>
                  <a:lnTo>
                    <a:pt x="529" y="426"/>
                  </a:lnTo>
                  <a:cubicBezTo>
                    <a:pt x="531" y="428"/>
                    <a:pt x="535" y="430"/>
                    <a:pt x="539" y="430"/>
                  </a:cubicBezTo>
                  <a:cubicBezTo>
                    <a:pt x="545" y="430"/>
                    <a:pt x="549" y="426"/>
                    <a:pt x="553" y="422"/>
                  </a:cubicBezTo>
                  <a:cubicBezTo>
                    <a:pt x="558" y="414"/>
                    <a:pt x="558" y="402"/>
                    <a:pt x="551" y="396"/>
                  </a:cubicBezTo>
                  <a:lnTo>
                    <a:pt x="32" y="4"/>
                  </a:lnTo>
                  <a:cubicBezTo>
                    <a:pt x="29" y="1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775214" y="3195856"/>
              <a:ext cx="70536" cy="54065"/>
            </a:xfrm>
            <a:custGeom>
              <a:avLst/>
              <a:gdLst/>
              <a:ahLst/>
              <a:cxnLst/>
              <a:rect l="l" t="t" r="r" b="b"/>
              <a:pathLst>
                <a:path w="561" h="430" extrusionOk="0">
                  <a:moveTo>
                    <a:pt x="22" y="0"/>
                  </a:moveTo>
                  <a:cubicBezTo>
                    <a:pt x="16" y="0"/>
                    <a:pt x="10" y="3"/>
                    <a:pt x="6" y="8"/>
                  </a:cubicBezTo>
                  <a:cubicBezTo>
                    <a:pt x="1" y="16"/>
                    <a:pt x="2" y="26"/>
                    <a:pt x="10" y="31"/>
                  </a:cubicBezTo>
                  <a:lnTo>
                    <a:pt x="529" y="426"/>
                  </a:lnTo>
                  <a:cubicBezTo>
                    <a:pt x="531" y="428"/>
                    <a:pt x="537" y="430"/>
                    <a:pt x="539" y="430"/>
                  </a:cubicBezTo>
                  <a:cubicBezTo>
                    <a:pt x="545" y="428"/>
                    <a:pt x="551" y="426"/>
                    <a:pt x="555" y="422"/>
                  </a:cubicBezTo>
                  <a:cubicBezTo>
                    <a:pt x="561" y="414"/>
                    <a:pt x="559" y="402"/>
                    <a:pt x="551" y="396"/>
                  </a:cubicBezTo>
                  <a:lnTo>
                    <a:pt x="32" y="4"/>
                  </a:lnTo>
                  <a:cubicBezTo>
                    <a:pt x="29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954635" y="3299711"/>
              <a:ext cx="294088" cy="292202"/>
            </a:xfrm>
            <a:custGeom>
              <a:avLst/>
              <a:gdLst/>
              <a:ahLst/>
              <a:cxnLst/>
              <a:rect l="l" t="t" r="r" b="b"/>
              <a:pathLst>
                <a:path w="2339" h="2324" extrusionOk="0">
                  <a:moveTo>
                    <a:pt x="1169" y="1"/>
                  </a:moveTo>
                  <a:cubicBezTo>
                    <a:pt x="1164" y="1"/>
                    <a:pt x="1159" y="1"/>
                    <a:pt x="1154" y="1"/>
                  </a:cubicBezTo>
                  <a:cubicBezTo>
                    <a:pt x="513" y="8"/>
                    <a:pt x="0" y="533"/>
                    <a:pt x="8" y="1175"/>
                  </a:cubicBezTo>
                  <a:cubicBezTo>
                    <a:pt x="16" y="1811"/>
                    <a:pt x="533" y="2323"/>
                    <a:pt x="1167" y="2323"/>
                  </a:cubicBezTo>
                  <a:cubicBezTo>
                    <a:pt x="1172" y="2323"/>
                    <a:pt x="1177" y="2323"/>
                    <a:pt x="1182" y="2323"/>
                  </a:cubicBezTo>
                  <a:cubicBezTo>
                    <a:pt x="1823" y="2315"/>
                    <a:pt x="2338" y="1788"/>
                    <a:pt x="2330" y="1147"/>
                  </a:cubicBezTo>
                  <a:cubicBezTo>
                    <a:pt x="2322" y="511"/>
                    <a:pt x="1804" y="1"/>
                    <a:pt x="116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2" name="Google Shape;1722;p35"/>
          <p:cNvGrpSpPr/>
          <p:nvPr/>
        </p:nvGrpSpPr>
        <p:grpSpPr>
          <a:xfrm>
            <a:off x="3423100" y="2646373"/>
            <a:ext cx="841905" cy="836624"/>
            <a:chOff x="680663" y="3027123"/>
            <a:chExt cx="841905" cy="836624"/>
          </a:xfrm>
        </p:grpSpPr>
        <p:sp>
          <p:nvSpPr>
            <p:cNvPr id="1723" name="Google Shape;1723;p35"/>
            <p:cNvSpPr/>
            <p:nvPr/>
          </p:nvSpPr>
          <p:spPr>
            <a:xfrm>
              <a:off x="680663" y="3027501"/>
              <a:ext cx="841905" cy="836247"/>
            </a:xfrm>
            <a:custGeom>
              <a:avLst/>
              <a:gdLst/>
              <a:ahLst/>
              <a:cxnLst/>
              <a:rect l="l" t="t" r="r" b="b"/>
              <a:pathLst>
                <a:path w="6696" h="6651" extrusionOk="0">
                  <a:moveTo>
                    <a:pt x="3348" y="1"/>
                  </a:moveTo>
                  <a:cubicBezTo>
                    <a:pt x="3334" y="1"/>
                    <a:pt x="3321" y="1"/>
                    <a:pt x="3308" y="1"/>
                  </a:cubicBezTo>
                  <a:cubicBezTo>
                    <a:pt x="1471" y="23"/>
                    <a:pt x="1" y="1530"/>
                    <a:pt x="22" y="3367"/>
                  </a:cubicBezTo>
                  <a:cubicBezTo>
                    <a:pt x="44" y="5188"/>
                    <a:pt x="1528" y="6651"/>
                    <a:pt x="3345" y="6651"/>
                  </a:cubicBezTo>
                  <a:cubicBezTo>
                    <a:pt x="3359" y="6651"/>
                    <a:pt x="3374" y="6651"/>
                    <a:pt x="3389" y="6650"/>
                  </a:cubicBezTo>
                  <a:cubicBezTo>
                    <a:pt x="5224" y="6629"/>
                    <a:pt x="6696" y="5123"/>
                    <a:pt x="6672" y="3286"/>
                  </a:cubicBezTo>
                  <a:cubicBezTo>
                    <a:pt x="6650" y="1463"/>
                    <a:pt x="5167" y="1"/>
                    <a:pt x="334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761509" y="3107969"/>
              <a:ext cx="680213" cy="675686"/>
            </a:xfrm>
            <a:custGeom>
              <a:avLst/>
              <a:gdLst/>
              <a:ahLst/>
              <a:cxnLst/>
              <a:rect l="l" t="t" r="r" b="b"/>
              <a:pathLst>
                <a:path w="5410" h="5374" extrusionOk="0">
                  <a:moveTo>
                    <a:pt x="2705" y="0"/>
                  </a:moveTo>
                  <a:cubicBezTo>
                    <a:pt x="2694" y="0"/>
                    <a:pt x="2684" y="0"/>
                    <a:pt x="2673" y="0"/>
                  </a:cubicBezTo>
                  <a:cubicBezTo>
                    <a:pt x="1189" y="18"/>
                    <a:pt x="1" y="1236"/>
                    <a:pt x="19" y="2719"/>
                  </a:cubicBezTo>
                  <a:cubicBezTo>
                    <a:pt x="36" y="4192"/>
                    <a:pt x="1236" y="5373"/>
                    <a:pt x="2705" y="5373"/>
                  </a:cubicBezTo>
                  <a:cubicBezTo>
                    <a:pt x="2716" y="5373"/>
                    <a:pt x="2727" y="5373"/>
                    <a:pt x="2738" y="5373"/>
                  </a:cubicBezTo>
                  <a:cubicBezTo>
                    <a:pt x="4221" y="5355"/>
                    <a:pt x="5409" y="4138"/>
                    <a:pt x="5392" y="2654"/>
                  </a:cubicBezTo>
                  <a:cubicBezTo>
                    <a:pt x="5374" y="1181"/>
                    <a:pt x="4174" y="0"/>
                    <a:pt x="27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790250" y="3151500"/>
              <a:ext cx="616200" cy="630000"/>
            </a:xfrm>
            <a:prstGeom prst="pie">
              <a:avLst>
                <a:gd name="adj1" fmla="val 16213009"/>
                <a:gd name="adj2" fmla="val 2004959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1091559" y="3027123"/>
              <a:ext cx="14711" cy="120452"/>
            </a:xfrm>
            <a:custGeom>
              <a:avLst/>
              <a:gdLst/>
              <a:ahLst/>
              <a:cxnLst/>
              <a:rect l="l" t="t" r="r" b="b"/>
              <a:pathLst>
                <a:path w="117" h="958" extrusionOk="0">
                  <a:moveTo>
                    <a:pt x="55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22" y="0"/>
                    <a:pt x="0" y="24"/>
                    <a:pt x="0" y="53"/>
                  </a:cubicBezTo>
                  <a:lnTo>
                    <a:pt x="10" y="904"/>
                  </a:lnTo>
                  <a:cubicBezTo>
                    <a:pt x="10" y="933"/>
                    <a:pt x="34" y="957"/>
                    <a:pt x="63" y="957"/>
                  </a:cubicBezTo>
                  <a:cubicBezTo>
                    <a:pt x="93" y="957"/>
                    <a:pt x="117" y="933"/>
                    <a:pt x="117" y="904"/>
                  </a:cubicBezTo>
                  <a:lnTo>
                    <a:pt x="107" y="51"/>
                  </a:lnTo>
                  <a:cubicBezTo>
                    <a:pt x="105" y="23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1099983" y="3736127"/>
              <a:ext cx="14962" cy="120452"/>
            </a:xfrm>
            <a:custGeom>
              <a:avLst/>
              <a:gdLst/>
              <a:ahLst/>
              <a:cxnLst/>
              <a:rect l="l" t="t" r="r" b="b"/>
              <a:pathLst>
                <a:path w="119" h="958" extrusionOk="0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lnTo>
                    <a:pt x="10" y="906"/>
                  </a:lnTo>
                  <a:cubicBezTo>
                    <a:pt x="10" y="934"/>
                    <a:pt x="36" y="957"/>
                    <a:pt x="65" y="957"/>
                  </a:cubicBezTo>
                  <a:cubicBezTo>
                    <a:pt x="95" y="957"/>
                    <a:pt x="119" y="934"/>
                    <a:pt x="117" y="904"/>
                  </a:cubicBezTo>
                  <a:lnTo>
                    <a:pt x="107" y="52"/>
                  </a:lnTo>
                  <a:cubicBezTo>
                    <a:pt x="107" y="24"/>
                    <a:pt x="83" y="0"/>
                    <a:pt x="5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1397468" y="3429969"/>
              <a:ext cx="120577" cy="14962"/>
            </a:xfrm>
            <a:custGeom>
              <a:avLst/>
              <a:gdLst/>
              <a:ahLst/>
              <a:cxnLst/>
              <a:rect l="l" t="t" r="r" b="b"/>
              <a:pathLst>
                <a:path w="959" h="119" extrusionOk="0">
                  <a:moveTo>
                    <a:pt x="904" y="0"/>
                  </a:moveTo>
                  <a:lnTo>
                    <a:pt x="53" y="12"/>
                  </a:lnTo>
                  <a:cubicBezTo>
                    <a:pt x="24" y="12"/>
                    <a:pt x="0" y="36"/>
                    <a:pt x="0" y="66"/>
                  </a:cubicBezTo>
                  <a:cubicBezTo>
                    <a:pt x="0" y="95"/>
                    <a:pt x="24" y="119"/>
                    <a:pt x="53" y="119"/>
                  </a:cubicBezTo>
                  <a:lnTo>
                    <a:pt x="906" y="109"/>
                  </a:lnTo>
                  <a:cubicBezTo>
                    <a:pt x="935" y="107"/>
                    <a:pt x="959" y="83"/>
                    <a:pt x="957" y="54"/>
                  </a:cubicBezTo>
                  <a:cubicBezTo>
                    <a:pt x="957" y="24"/>
                    <a:pt x="933" y="0"/>
                    <a:pt x="90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688332" y="3438645"/>
              <a:ext cx="120452" cy="14711"/>
            </a:xfrm>
            <a:custGeom>
              <a:avLst/>
              <a:gdLst/>
              <a:ahLst/>
              <a:cxnLst/>
              <a:rect l="l" t="t" r="r" b="b"/>
              <a:pathLst>
                <a:path w="958" h="117" extrusionOk="0">
                  <a:moveTo>
                    <a:pt x="905" y="1"/>
                  </a:moveTo>
                  <a:lnTo>
                    <a:pt x="52" y="10"/>
                  </a:lnTo>
                  <a:cubicBezTo>
                    <a:pt x="25" y="10"/>
                    <a:pt x="1" y="36"/>
                    <a:pt x="1" y="64"/>
                  </a:cubicBezTo>
                  <a:cubicBezTo>
                    <a:pt x="1" y="93"/>
                    <a:pt x="25" y="117"/>
                    <a:pt x="54" y="117"/>
                  </a:cubicBezTo>
                  <a:lnTo>
                    <a:pt x="907" y="107"/>
                  </a:lnTo>
                  <a:cubicBezTo>
                    <a:pt x="934" y="107"/>
                    <a:pt x="958" y="83"/>
                    <a:pt x="958" y="52"/>
                  </a:cubicBezTo>
                  <a:cubicBezTo>
                    <a:pt x="958" y="24"/>
                    <a:pt x="934" y="1"/>
                    <a:pt x="905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876429" y="3093510"/>
              <a:ext cx="59220" cy="82606"/>
            </a:xfrm>
            <a:custGeom>
              <a:avLst/>
              <a:gdLst/>
              <a:ahLst/>
              <a:cxnLst/>
              <a:rect l="l" t="t" r="r" b="b"/>
              <a:pathLst>
                <a:path w="471" h="657" extrusionOk="0">
                  <a:moveTo>
                    <a:pt x="61" y="1"/>
                  </a:moveTo>
                  <a:cubicBezTo>
                    <a:pt x="51" y="1"/>
                    <a:pt x="41" y="3"/>
                    <a:pt x="32" y="9"/>
                  </a:cubicBezTo>
                  <a:cubicBezTo>
                    <a:pt x="8" y="25"/>
                    <a:pt x="1" y="58"/>
                    <a:pt x="16" y="82"/>
                  </a:cubicBezTo>
                  <a:lnTo>
                    <a:pt x="366" y="632"/>
                  </a:lnTo>
                  <a:cubicBezTo>
                    <a:pt x="375" y="648"/>
                    <a:pt x="393" y="656"/>
                    <a:pt x="411" y="656"/>
                  </a:cubicBezTo>
                  <a:cubicBezTo>
                    <a:pt x="421" y="656"/>
                    <a:pt x="431" y="654"/>
                    <a:pt x="439" y="648"/>
                  </a:cubicBezTo>
                  <a:cubicBezTo>
                    <a:pt x="464" y="632"/>
                    <a:pt x="470" y="599"/>
                    <a:pt x="454" y="573"/>
                  </a:cubicBezTo>
                  <a:lnTo>
                    <a:pt x="107" y="25"/>
                  </a:lnTo>
                  <a:cubicBezTo>
                    <a:pt x="96" y="9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1270351" y="3713244"/>
              <a:ext cx="59471" cy="82481"/>
            </a:xfrm>
            <a:custGeom>
              <a:avLst/>
              <a:gdLst/>
              <a:ahLst/>
              <a:cxnLst/>
              <a:rect l="l" t="t" r="r" b="b"/>
              <a:pathLst>
                <a:path w="473" h="656" extrusionOk="0">
                  <a:moveTo>
                    <a:pt x="61" y="0"/>
                  </a:moveTo>
                  <a:cubicBezTo>
                    <a:pt x="52" y="0"/>
                    <a:pt x="41" y="3"/>
                    <a:pt x="32" y="9"/>
                  </a:cubicBezTo>
                  <a:cubicBezTo>
                    <a:pt x="9" y="24"/>
                    <a:pt x="1" y="58"/>
                    <a:pt x="17" y="82"/>
                  </a:cubicBezTo>
                  <a:lnTo>
                    <a:pt x="366" y="632"/>
                  </a:lnTo>
                  <a:cubicBezTo>
                    <a:pt x="376" y="648"/>
                    <a:pt x="393" y="656"/>
                    <a:pt x="411" y="656"/>
                  </a:cubicBezTo>
                  <a:cubicBezTo>
                    <a:pt x="421" y="656"/>
                    <a:pt x="431" y="654"/>
                    <a:pt x="439" y="648"/>
                  </a:cubicBezTo>
                  <a:cubicBezTo>
                    <a:pt x="465" y="632"/>
                    <a:pt x="472" y="599"/>
                    <a:pt x="457" y="575"/>
                  </a:cubicBezTo>
                  <a:lnTo>
                    <a:pt x="107" y="24"/>
                  </a:lnTo>
                  <a:cubicBezTo>
                    <a:pt x="97" y="9"/>
                    <a:pt x="80" y="0"/>
                    <a:pt x="6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1370561" y="3219117"/>
              <a:ext cx="84492" cy="57208"/>
            </a:xfrm>
            <a:custGeom>
              <a:avLst/>
              <a:gdLst/>
              <a:ahLst/>
              <a:cxnLst/>
              <a:rect l="l" t="t" r="r" b="b"/>
              <a:pathLst>
                <a:path w="672" h="455" extrusionOk="0">
                  <a:moveTo>
                    <a:pt x="611" y="0"/>
                  </a:moveTo>
                  <a:cubicBezTo>
                    <a:pt x="601" y="0"/>
                    <a:pt x="591" y="3"/>
                    <a:pt x="583" y="8"/>
                  </a:cubicBezTo>
                  <a:lnTo>
                    <a:pt x="35" y="357"/>
                  </a:lnTo>
                  <a:cubicBezTo>
                    <a:pt x="9" y="373"/>
                    <a:pt x="1" y="405"/>
                    <a:pt x="17" y="430"/>
                  </a:cubicBezTo>
                  <a:cubicBezTo>
                    <a:pt x="28" y="445"/>
                    <a:pt x="43" y="454"/>
                    <a:pt x="60" y="454"/>
                  </a:cubicBezTo>
                  <a:cubicBezTo>
                    <a:pt x="61" y="454"/>
                    <a:pt x="63" y="454"/>
                    <a:pt x="64" y="454"/>
                  </a:cubicBezTo>
                  <a:cubicBezTo>
                    <a:pt x="72" y="454"/>
                    <a:pt x="82" y="452"/>
                    <a:pt x="92" y="446"/>
                  </a:cubicBezTo>
                  <a:lnTo>
                    <a:pt x="640" y="97"/>
                  </a:lnTo>
                  <a:cubicBezTo>
                    <a:pt x="664" y="81"/>
                    <a:pt x="672" y="50"/>
                    <a:pt x="656" y="24"/>
                  </a:cubicBezTo>
                  <a:cubicBezTo>
                    <a:pt x="646" y="9"/>
                    <a:pt x="628" y="0"/>
                    <a:pt x="61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750947" y="3613036"/>
              <a:ext cx="84367" cy="57460"/>
            </a:xfrm>
            <a:custGeom>
              <a:avLst/>
              <a:gdLst/>
              <a:ahLst/>
              <a:cxnLst/>
              <a:rect l="l" t="t" r="r" b="b"/>
              <a:pathLst>
                <a:path w="671" h="457" extrusionOk="0">
                  <a:moveTo>
                    <a:pt x="611" y="0"/>
                  </a:moveTo>
                  <a:cubicBezTo>
                    <a:pt x="601" y="0"/>
                    <a:pt x="591" y="3"/>
                    <a:pt x="582" y="9"/>
                  </a:cubicBezTo>
                  <a:lnTo>
                    <a:pt x="34" y="358"/>
                  </a:lnTo>
                  <a:cubicBezTo>
                    <a:pt x="8" y="374"/>
                    <a:pt x="0" y="407"/>
                    <a:pt x="18" y="431"/>
                  </a:cubicBezTo>
                  <a:cubicBezTo>
                    <a:pt x="28" y="447"/>
                    <a:pt x="46" y="456"/>
                    <a:pt x="63" y="456"/>
                  </a:cubicBezTo>
                  <a:cubicBezTo>
                    <a:pt x="71" y="454"/>
                    <a:pt x="81" y="452"/>
                    <a:pt x="91" y="447"/>
                  </a:cubicBezTo>
                  <a:lnTo>
                    <a:pt x="639" y="97"/>
                  </a:lnTo>
                  <a:cubicBezTo>
                    <a:pt x="663" y="82"/>
                    <a:pt x="671" y="50"/>
                    <a:pt x="655" y="24"/>
                  </a:cubicBezTo>
                  <a:cubicBezTo>
                    <a:pt x="645" y="9"/>
                    <a:pt x="628" y="0"/>
                    <a:pt x="61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736740" y="3243257"/>
              <a:ext cx="87258" cy="52682"/>
            </a:xfrm>
            <a:custGeom>
              <a:avLst/>
              <a:gdLst/>
              <a:ahLst/>
              <a:cxnLst/>
              <a:rect l="l" t="t" r="r" b="b"/>
              <a:pathLst>
                <a:path w="694" h="419" extrusionOk="0">
                  <a:moveTo>
                    <a:pt x="60" y="1"/>
                  </a:moveTo>
                  <a:cubicBezTo>
                    <a:pt x="41" y="1"/>
                    <a:pt x="24" y="11"/>
                    <a:pt x="14" y="29"/>
                  </a:cubicBezTo>
                  <a:cubicBezTo>
                    <a:pt x="1" y="55"/>
                    <a:pt x="11" y="87"/>
                    <a:pt x="36" y="100"/>
                  </a:cubicBezTo>
                  <a:lnTo>
                    <a:pt x="608" y="410"/>
                  </a:lnTo>
                  <a:cubicBezTo>
                    <a:pt x="616" y="416"/>
                    <a:pt x="624" y="418"/>
                    <a:pt x="634" y="418"/>
                  </a:cubicBezTo>
                  <a:cubicBezTo>
                    <a:pt x="652" y="418"/>
                    <a:pt x="670" y="408"/>
                    <a:pt x="679" y="390"/>
                  </a:cubicBezTo>
                  <a:cubicBezTo>
                    <a:pt x="693" y="365"/>
                    <a:pt x="683" y="331"/>
                    <a:pt x="658" y="317"/>
                  </a:cubicBezTo>
                  <a:lnTo>
                    <a:pt x="86" y="8"/>
                  </a:lnTo>
                  <a:cubicBezTo>
                    <a:pt x="77" y="3"/>
                    <a:pt x="68" y="1"/>
                    <a:pt x="6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1382254" y="3593547"/>
              <a:ext cx="87258" cy="52682"/>
            </a:xfrm>
            <a:custGeom>
              <a:avLst/>
              <a:gdLst/>
              <a:ahLst/>
              <a:cxnLst/>
              <a:rect l="l" t="t" r="r" b="b"/>
              <a:pathLst>
                <a:path w="694" h="419" extrusionOk="0">
                  <a:moveTo>
                    <a:pt x="59" y="0"/>
                  </a:moveTo>
                  <a:cubicBezTo>
                    <a:pt x="41" y="0"/>
                    <a:pt x="24" y="10"/>
                    <a:pt x="15" y="27"/>
                  </a:cubicBezTo>
                  <a:cubicBezTo>
                    <a:pt x="1" y="53"/>
                    <a:pt x="9" y="87"/>
                    <a:pt x="34" y="100"/>
                  </a:cubicBezTo>
                  <a:lnTo>
                    <a:pt x="606" y="410"/>
                  </a:lnTo>
                  <a:cubicBezTo>
                    <a:pt x="614" y="416"/>
                    <a:pt x="624" y="418"/>
                    <a:pt x="632" y="418"/>
                  </a:cubicBezTo>
                  <a:cubicBezTo>
                    <a:pt x="652" y="416"/>
                    <a:pt x="670" y="406"/>
                    <a:pt x="679" y="388"/>
                  </a:cubicBezTo>
                  <a:cubicBezTo>
                    <a:pt x="693" y="363"/>
                    <a:pt x="683" y="331"/>
                    <a:pt x="658" y="317"/>
                  </a:cubicBezTo>
                  <a:lnTo>
                    <a:pt x="86" y="8"/>
                  </a:lnTo>
                  <a:cubicBezTo>
                    <a:pt x="77" y="2"/>
                    <a:pt x="68" y="0"/>
                    <a:pt x="5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1250988" y="3079302"/>
              <a:ext cx="54568" cy="85372"/>
            </a:xfrm>
            <a:custGeom>
              <a:avLst/>
              <a:gdLst/>
              <a:ahLst/>
              <a:cxnLst/>
              <a:rect l="l" t="t" r="r" b="b"/>
              <a:pathLst>
                <a:path w="434" h="679" extrusionOk="0">
                  <a:moveTo>
                    <a:pt x="371" y="1"/>
                  </a:moveTo>
                  <a:cubicBezTo>
                    <a:pt x="352" y="1"/>
                    <a:pt x="334" y="10"/>
                    <a:pt x="325" y="27"/>
                  </a:cubicBezTo>
                  <a:lnTo>
                    <a:pt x="15" y="599"/>
                  </a:lnTo>
                  <a:cubicBezTo>
                    <a:pt x="1" y="625"/>
                    <a:pt x="11" y="659"/>
                    <a:pt x="36" y="672"/>
                  </a:cubicBezTo>
                  <a:cubicBezTo>
                    <a:pt x="44" y="676"/>
                    <a:pt x="52" y="678"/>
                    <a:pt x="62" y="678"/>
                  </a:cubicBezTo>
                  <a:cubicBezTo>
                    <a:pt x="80" y="678"/>
                    <a:pt x="100" y="668"/>
                    <a:pt x="107" y="651"/>
                  </a:cubicBezTo>
                  <a:lnTo>
                    <a:pt x="419" y="78"/>
                  </a:lnTo>
                  <a:cubicBezTo>
                    <a:pt x="433" y="53"/>
                    <a:pt x="423" y="21"/>
                    <a:pt x="398" y="7"/>
                  </a:cubicBezTo>
                  <a:cubicBezTo>
                    <a:pt x="389" y="3"/>
                    <a:pt x="380" y="1"/>
                    <a:pt x="37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900696" y="3724686"/>
              <a:ext cx="54442" cy="85498"/>
            </a:xfrm>
            <a:custGeom>
              <a:avLst/>
              <a:gdLst/>
              <a:ahLst/>
              <a:cxnLst/>
              <a:rect l="l" t="t" r="r" b="b"/>
              <a:pathLst>
                <a:path w="433" h="680" extrusionOk="0">
                  <a:moveTo>
                    <a:pt x="372" y="0"/>
                  </a:moveTo>
                  <a:cubicBezTo>
                    <a:pt x="353" y="0"/>
                    <a:pt x="334" y="10"/>
                    <a:pt x="324" y="28"/>
                  </a:cubicBezTo>
                  <a:lnTo>
                    <a:pt x="15" y="600"/>
                  </a:lnTo>
                  <a:cubicBezTo>
                    <a:pt x="1" y="626"/>
                    <a:pt x="11" y="658"/>
                    <a:pt x="36" y="671"/>
                  </a:cubicBezTo>
                  <a:cubicBezTo>
                    <a:pt x="44" y="677"/>
                    <a:pt x="54" y="679"/>
                    <a:pt x="62" y="679"/>
                  </a:cubicBezTo>
                  <a:cubicBezTo>
                    <a:pt x="82" y="679"/>
                    <a:pt x="100" y="669"/>
                    <a:pt x="109" y="652"/>
                  </a:cubicBezTo>
                  <a:lnTo>
                    <a:pt x="419" y="79"/>
                  </a:lnTo>
                  <a:cubicBezTo>
                    <a:pt x="433" y="54"/>
                    <a:pt x="423" y="20"/>
                    <a:pt x="397" y="6"/>
                  </a:cubicBezTo>
                  <a:cubicBezTo>
                    <a:pt x="390" y="2"/>
                    <a:pt x="381" y="0"/>
                    <a:pt x="37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1015867" y="3043217"/>
              <a:ext cx="22003" cy="84744"/>
            </a:xfrm>
            <a:custGeom>
              <a:avLst/>
              <a:gdLst/>
              <a:ahLst/>
              <a:cxnLst/>
              <a:rect l="l" t="t" r="r" b="b"/>
              <a:pathLst>
                <a:path w="175" h="674" extrusionOk="0">
                  <a:moveTo>
                    <a:pt x="19" y="0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6" y="2"/>
                    <a:pt x="0" y="12"/>
                    <a:pt x="2" y="22"/>
                  </a:cubicBezTo>
                  <a:lnTo>
                    <a:pt x="137" y="657"/>
                  </a:lnTo>
                  <a:cubicBezTo>
                    <a:pt x="139" y="667"/>
                    <a:pt x="146" y="673"/>
                    <a:pt x="154" y="673"/>
                  </a:cubicBezTo>
                  <a:cubicBezTo>
                    <a:pt x="156" y="673"/>
                    <a:pt x="156" y="673"/>
                    <a:pt x="158" y="671"/>
                  </a:cubicBezTo>
                  <a:cubicBezTo>
                    <a:pt x="168" y="669"/>
                    <a:pt x="174" y="661"/>
                    <a:pt x="172" y="652"/>
                  </a:cubicBezTo>
                  <a:lnTo>
                    <a:pt x="36" y="14"/>
                  </a:lnTo>
                  <a:cubicBezTo>
                    <a:pt x="34" y="6"/>
                    <a:pt x="27" y="0"/>
                    <a:pt x="1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1168382" y="3761651"/>
              <a:ext cx="22003" cy="84492"/>
            </a:xfrm>
            <a:custGeom>
              <a:avLst/>
              <a:gdLst/>
              <a:ahLst/>
              <a:cxnLst/>
              <a:rect l="l" t="t" r="r" b="b"/>
              <a:pathLst>
                <a:path w="175" h="672" extrusionOk="0">
                  <a:moveTo>
                    <a:pt x="20" y="0"/>
                  </a:moveTo>
                  <a:cubicBezTo>
                    <a:pt x="19" y="0"/>
                    <a:pt x="18" y="0"/>
                    <a:pt x="17" y="1"/>
                  </a:cubicBezTo>
                  <a:cubicBezTo>
                    <a:pt x="7" y="2"/>
                    <a:pt x="1" y="12"/>
                    <a:pt x="3" y="20"/>
                  </a:cubicBezTo>
                  <a:lnTo>
                    <a:pt x="137" y="658"/>
                  </a:lnTo>
                  <a:cubicBezTo>
                    <a:pt x="139" y="665"/>
                    <a:pt x="147" y="671"/>
                    <a:pt x="155" y="671"/>
                  </a:cubicBezTo>
                  <a:lnTo>
                    <a:pt x="159" y="671"/>
                  </a:lnTo>
                  <a:cubicBezTo>
                    <a:pt x="169" y="669"/>
                    <a:pt x="175" y="660"/>
                    <a:pt x="173" y="650"/>
                  </a:cubicBezTo>
                  <a:lnTo>
                    <a:pt x="36" y="14"/>
                  </a:lnTo>
                  <a:cubicBezTo>
                    <a:pt x="35" y="6"/>
                    <a:pt x="27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1419722" y="3357673"/>
              <a:ext cx="84995" cy="21500"/>
            </a:xfrm>
            <a:custGeom>
              <a:avLst/>
              <a:gdLst/>
              <a:ahLst/>
              <a:cxnLst/>
              <a:rect l="l" t="t" r="r" b="b"/>
              <a:pathLst>
                <a:path w="676" h="171" extrusionOk="0">
                  <a:moveTo>
                    <a:pt x="656" y="1"/>
                  </a:moveTo>
                  <a:cubicBezTo>
                    <a:pt x="654" y="1"/>
                    <a:pt x="653" y="1"/>
                    <a:pt x="652" y="1"/>
                  </a:cubicBezTo>
                  <a:lnTo>
                    <a:pt x="16" y="135"/>
                  </a:lnTo>
                  <a:cubicBezTo>
                    <a:pt x="7" y="137"/>
                    <a:pt x="1" y="147"/>
                    <a:pt x="3" y="157"/>
                  </a:cubicBezTo>
                  <a:cubicBezTo>
                    <a:pt x="5" y="165"/>
                    <a:pt x="12" y="171"/>
                    <a:pt x="20" y="171"/>
                  </a:cubicBezTo>
                  <a:lnTo>
                    <a:pt x="24" y="171"/>
                  </a:lnTo>
                  <a:lnTo>
                    <a:pt x="660" y="35"/>
                  </a:lnTo>
                  <a:cubicBezTo>
                    <a:pt x="670" y="33"/>
                    <a:pt x="675" y="23"/>
                    <a:pt x="673" y="13"/>
                  </a:cubicBezTo>
                  <a:cubicBezTo>
                    <a:pt x="672" y="6"/>
                    <a:pt x="664" y="1"/>
                    <a:pt x="656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701534" y="3510187"/>
              <a:ext cx="84995" cy="21626"/>
            </a:xfrm>
            <a:custGeom>
              <a:avLst/>
              <a:gdLst/>
              <a:ahLst/>
              <a:cxnLst/>
              <a:rect l="l" t="t" r="r" b="b"/>
              <a:pathLst>
                <a:path w="676" h="172" extrusionOk="0">
                  <a:moveTo>
                    <a:pt x="657" y="1"/>
                  </a:moveTo>
                  <a:cubicBezTo>
                    <a:pt x="655" y="1"/>
                    <a:pt x="653" y="1"/>
                    <a:pt x="652" y="2"/>
                  </a:cubicBezTo>
                  <a:lnTo>
                    <a:pt x="14" y="136"/>
                  </a:lnTo>
                  <a:cubicBezTo>
                    <a:pt x="6" y="138"/>
                    <a:pt x="0" y="148"/>
                    <a:pt x="2" y="158"/>
                  </a:cubicBezTo>
                  <a:cubicBezTo>
                    <a:pt x="2" y="166"/>
                    <a:pt x="10" y="171"/>
                    <a:pt x="18" y="171"/>
                  </a:cubicBezTo>
                  <a:lnTo>
                    <a:pt x="22" y="171"/>
                  </a:lnTo>
                  <a:lnTo>
                    <a:pt x="660" y="35"/>
                  </a:lnTo>
                  <a:cubicBezTo>
                    <a:pt x="669" y="33"/>
                    <a:pt x="675" y="23"/>
                    <a:pt x="673" y="14"/>
                  </a:cubicBezTo>
                  <a:cubicBezTo>
                    <a:pt x="672" y="7"/>
                    <a:pt x="665" y="1"/>
                    <a:pt x="657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977393" y="3053276"/>
              <a:ext cx="29924" cy="82606"/>
            </a:xfrm>
            <a:custGeom>
              <a:avLst/>
              <a:gdLst/>
              <a:ahLst/>
              <a:cxnLst/>
              <a:rect l="l" t="t" r="r" b="b"/>
              <a:pathLst>
                <a:path w="238" h="657" extrusionOk="0">
                  <a:moveTo>
                    <a:pt x="21" y="1"/>
                  </a:moveTo>
                  <a:cubicBezTo>
                    <a:pt x="20" y="1"/>
                    <a:pt x="18" y="1"/>
                    <a:pt x="16" y="1"/>
                  </a:cubicBezTo>
                  <a:cubicBezTo>
                    <a:pt x="7" y="5"/>
                    <a:pt x="1" y="15"/>
                    <a:pt x="5" y="23"/>
                  </a:cubicBezTo>
                  <a:lnTo>
                    <a:pt x="200" y="645"/>
                  </a:lnTo>
                  <a:cubicBezTo>
                    <a:pt x="202" y="652"/>
                    <a:pt x="210" y="656"/>
                    <a:pt x="218" y="656"/>
                  </a:cubicBezTo>
                  <a:lnTo>
                    <a:pt x="222" y="656"/>
                  </a:lnTo>
                  <a:cubicBezTo>
                    <a:pt x="231" y="652"/>
                    <a:pt x="237" y="643"/>
                    <a:pt x="233" y="633"/>
                  </a:cubicBezTo>
                  <a:lnTo>
                    <a:pt x="38" y="13"/>
                  </a:lnTo>
                  <a:cubicBezTo>
                    <a:pt x="36" y="5"/>
                    <a:pt x="29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1198935" y="3753604"/>
              <a:ext cx="29673" cy="82355"/>
            </a:xfrm>
            <a:custGeom>
              <a:avLst/>
              <a:gdLst/>
              <a:ahLst/>
              <a:cxnLst/>
              <a:rect l="l" t="t" r="r" b="b"/>
              <a:pathLst>
                <a:path w="236" h="655" extrusionOk="0">
                  <a:moveTo>
                    <a:pt x="21" y="0"/>
                  </a:moveTo>
                  <a:cubicBezTo>
                    <a:pt x="19" y="0"/>
                    <a:pt x="17" y="1"/>
                    <a:pt x="14" y="1"/>
                  </a:cubicBezTo>
                  <a:cubicBezTo>
                    <a:pt x="5" y="3"/>
                    <a:pt x="1" y="13"/>
                    <a:pt x="3" y="23"/>
                  </a:cubicBezTo>
                  <a:lnTo>
                    <a:pt x="200" y="643"/>
                  </a:lnTo>
                  <a:cubicBezTo>
                    <a:pt x="202" y="651"/>
                    <a:pt x="208" y="654"/>
                    <a:pt x="216" y="654"/>
                  </a:cubicBezTo>
                  <a:lnTo>
                    <a:pt x="222" y="654"/>
                  </a:lnTo>
                  <a:cubicBezTo>
                    <a:pt x="231" y="653"/>
                    <a:pt x="235" y="643"/>
                    <a:pt x="233" y="633"/>
                  </a:cubicBezTo>
                  <a:lnTo>
                    <a:pt x="36" y="11"/>
                  </a:lnTo>
                  <a:cubicBezTo>
                    <a:pt x="35" y="5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1411550" y="3319451"/>
              <a:ext cx="83235" cy="29296"/>
            </a:xfrm>
            <a:custGeom>
              <a:avLst/>
              <a:gdLst/>
              <a:ahLst/>
              <a:cxnLst/>
              <a:rect l="l" t="t" r="r" b="b"/>
              <a:pathLst>
                <a:path w="662" h="233" extrusionOk="0">
                  <a:moveTo>
                    <a:pt x="642" y="0"/>
                  </a:moveTo>
                  <a:cubicBezTo>
                    <a:pt x="640" y="0"/>
                    <a:pt x="638" y="1"/>
                    <a:pt x="636" y="1"/>
                  </a:cubicBezTo>
                  <a:lnTo>
                    <a:pt x="16" y="197"/>
                  </a:lnTo>
                  <a:cubicBezTo>
                    <a:pt x="6" y="201"/>
                    <a:pt x="1" y="211"/>
                    <a:pt x="4" y="218"/>
                  </a:cubicBezTo>
                  <a:cubicBezTo>
                    <a:pt x="6" y="226"/>
                    <a:pt x="14" y="232"/>
                    <a:pt x="20" y="232"/>
                  </a:cubicBezTo>
                  <a:cubicBezTo>
                    <a:pt x="22" y="232"/>
                    <a:pt x="24" y="230"/>
                    <a:pt x="26" y="230"/>
                  </a:cubicBezTo>
                  <a:lnTo>
                    <a:pt x="646" y="35"/>
                  </a:lnTo>
                  <a:cubicBezTo>
                    <a:pt x="656" y="31"/>
                    <a:pt x="662" y="21"/>
                    <a:pt x="658" y="13"/>
                  </a:cubicBezTo>
                  <a:cubicBezTo>
                    <a:pt x="656" y="6"/>
                    <a:pt x="650" y="0"/>
                    <a:pt x="6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711467" y="3540740"/>
              <a:ext cx="82983" cy="29296"/>
            </a:xfrm>
            <a:custGeom>
              <a:avLst/>
              <a:gdLst/>
              <a:ahLst/>
              <a:cxnLst/>
              <a:rect l="l" t="t" r="r" b="b"/>
              <a:pathLst>
                <a:path w="660" h="233" extrusionOk="0">
                  <a:moveTo>
                    <a:pt x="641" y="0"/>
                  </a:moveTo>
                  <a:cubicBezTo>
                    <a:pt x="639" y="0"/>
                    <a:pt x="637" y="1"/>
                    <a:pt x="636" y="1"/>
                  </a:cubicBezTo>
                  <a:lnTo>
                    <a:pt x="14" y="197"/>
                  </a:lnTo>
                  <a:cubicBezTo>
                    <a:pt x="6" y="201"/>
                    <a:pt x="0" y="211"/>
                    <a:pt x="2" y="220"/>
                  </a:cubicBezTo>
                  <a:cubicBezTo>
                    <a:pt x="6" y="226"/>
                    <a:pt x="12" y="232"/>
                    <a:pt x="20" y="232"/>
                  </a:cubicBezTo>
                  <a:cubicBezTo>
                    <a:pt x="22" y="232"/>
                    <a:pt x="24" y="232"/>
                    <a:pt x="26" y="230"/>
                  </a:cubicBezTo>
                  <a:lnTo>
                    <a:pt x="646" y="35"/>
                  </a:lnTo>
                  <a:cubicBezTo>
                    <a:pt x="655" y="33"/>
                    <a:pt x="659" y="21"/>
                    <a:pt x="657" y="13"/>
                  </a:cubicBezTo>
                  <a:cubicBezTo>
                    <a:pt x="654" y="6"/>
                    <a:pt x="648" y="0"/>
                    <a:pt x="64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1055599" y="3036805"/>
              <a:ext cx="13956" cy="85875"/>
            </a:xfrm>
            <a:custGeom>
              <a:avLst/>
              <a:gdLst/>
              <a:ahLst/>
              <a:cxnLst/>
              <a:rect l="l" t="t" r="r" b="b"/>
              <a:pathLst>
                <a:path w="111" h="683" extrusionOk="0">
                  <a:moveTo>
                    <a:pt x="18" y="0"/>
                  </a:moveTo>
                  <a:cubicBezTo>
                    <a:pt x="8" y="2"/>
                    <a:pt x="0" y="10"/>
                    <a:pt x="2" y="20"/>
                  </a:cubicBezTo>
                  <a:lnTo>
                    <a:pt x="73" y="667"/>
                  </a:lnTo>
                  <a:cubicBezTo>
                    <a:pt x="75" y="677"/>
                    <a:pt x="83" y="683"/>
                    <a:pt x="91" y="683"/>
                  </a:cubicBezTo>
                  <a:lnTo>
                    <a:pt x="93" y="683"/>
                  </a:lnTo>
                  <a:cubicBezTo>
                    <a:pt x="103" y="681"/>
                    <a:pt x="111" y="673"/>
                    <a:pt x="109" y="663"/>
                  </a:cubicBezTo>
                  <a:lnTo>
                    <a:pt x="38" y="16"/>
                  </a:lnTo>
                  <a:cubicBezTo>
                    <a:pt x="36" y="6"/>
                    <a:pt x="28" y="0"/>
                    <a:pt x="1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1136697" y="3766555"/>
              <a:ext cx="13705" cy="86001"/>
            </a:xfrm>
            <a:custGeom>
              <a:avLst/>
              <a:gdLst/>
              <a:ahLst/>
              <a:cxnLst/>
              <a:rect l="l" t="t" r="r" b="b"/>
              <a:pathLst>
                <a:path w="109" h="684" extrusionOk="0">
                  <a:moveTo>
                    <a:pt x="18" y="1"/>
                  </a:moveTo>
                  <a:cubicBezTo>
                    <a:pt x="8" y="3"/>
                    <a:pt x="0" y="11"/>
                    <a:pt x="2" y="21"/>
                  </a:cubicBezTo>
                  <a:lnTo>
                    <a:pt x="73" y="668"/>
                  </a:lnTo>
                  <a:cubicBezTo>
                    <a:pt x="73" y="676"/>
                    <a:pt x="81" y="684"/>
                    <a:pt x="91" y="684"/>
                  </a:cubicBezTo>
                  <a:lnTo>
                    <a:pt x="93" y="684"/>
                  </a:lnTo>
                  <a:cubicBezTo>
                    <a:pt x="103" y="682"/>
                    <a:pt x="109" y="674"/>
                    <a:pt x="109" y="664"/>
                  </a:cubicBezTo>
                  <a:lnTo>
                    <a:pt x="36" y="17"/>
                  </a:lnTo>
                  <a:cubicBezTo>
                    <a:pt x="36" y="7"/>
                    <a:pt x="26" y="1"/>
                    <a:pt x="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1425003" y="3397531"/>
              <a:ext cx="86127" cy="14459"/>
            </a:xfrm>
            <a:custGeom>
              <a:avLst/>
              <a:gdLst/>
              <a:ahLst/>
              <a:cxnLst/>
              <a:rect l="l" t="t" r="r" b="b"/>
              <a:pathLst>
                <a:path w="685" h="115" extrusionOk="0">
                  <a:moveTo>
                    <a:pt x="663" y="0"/>
                  </a:moveTo>
                  <a:lnTo>
                    <a:pt x="18" y="73"/>
                  </a:lnTo>
                  <a:cubicBezTo>
                    <a:pt x="8" y="73"/>
                    <a:pt x="0" y="85"/>
                    <a:pt x="2" y="95"/>
                  </a:cubicBezTo>
                  <a:cubicBezTo>
                    <a:pt x="2" y="103"/>
                    <a:pt x="10" y="112"/>
                    <a:pt x="20" y="112"/>
                  </a:cubicBezTo>
                  <a:cubicBezTo>
                    <a:pt x="20" y="112"/>
                    <a:pt x="20" y="112"/>
                    <a:pt x="20" y="114"/>
                  </a:cubicBezTo>
                  <a:lnTo>
                    <a:pt x="667" y="37"/>
                  </a:lnTo>
                  <a:cubicBezTo>
                    <a:pt x="677" y="37"/>
                    <a:pt x="685" y="26"/>
                    <a:pt x="683" y="16"/>
                  </a:cubicBezTo>
                  <a:cubicBezTo>
                    <a:pt x="683" y="6"/>
                    <a:pt x="673" y="0"/>
                    <a:pt x="66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695122" y="3478376"/>
              <a:ext cx="86127" cy="13705"/>
            </a:xfrm>
            <a:custGeom>
              <a:avLst/>
              <a:gdLst/>
              <a:ahLst/>
              <a:cxnLst/>
              <a:rect l="l" t="t" r="r" b="b"/>
              <a:pathLst>
                <a:path w="685" h="109" extrusionOk="0">
                  <a:moveTo>
                    <a:pt x="663" y="0"/>
                  </a:moveTo>
                  <a:lnTo>
                    <a:pt x="18" y="73"/>
                  </a:lnTo>
                  <a:cubicBezTo>
                    <a:pt x="6" y="73"/>
                    <a:pt x="0" y="83"/>
                    <a:pt x="0" y="93"/>
                  </a:cubicBezTo>
                  <a:cubicBezTo>
                    <a:pt x="2" y="101"/>
                    <a:pt x="10" y="109"/>
                    <a:pt x="20" y="109"/>
                  </a:cubicBezTo>
                  <a:lnTo>
                    <a:pt x="667" y="36"/>
                  </a:lnTo>
                  <a:cubicBezTo>
                    <a:pt x="677" y="36"/>
                    <a:pt x="685" y="26"/>
                    <a:pt x="683" y="16"/>
                  </a:cubicBezTo>
                  <a:cubicBezTo>
                    <a:pt x="683" y="6"/>
                    <a:pt x="673" y="0"/>
                    <a:pt x="66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907485" y="3082823"/>
              <a:ext cx="44006" cy="76571"/>
            </a:xfrm>
            <a:custGeom>
              <a:avLst/>
              <a:gdLst/>
              <a:ahLst/>
              <a:cxnLst/>
              <a:rect l="l" t="t" r="r" b="b"/>
              <a:pathLst>
                <a:path w="350" h="609" extrusionOk="0">
                  <a:moveTo>
                    <a:pt x="21" y="0"/>
                  </a:moveTo>
                  <a:cubicBezTo>
                    <a:pt x="18" y="0"/>
                    <a:pt x="15" y="1"/>
                    <a:pt x="12" y="3"/>
                  </a:cubicBezTo>
                  <a:cubicBezTo>
                    <a:pt x="4" y="7"/>
                    <a:pt x="0" y="17"/>
                    <a:pt x="4" y="27"/>
                  </a:cubicBezTo>
                  <a:lnTo>
                    <a:pt x="312" y="601"/>
                  </a:lnTo>
                  <a:cubicBezTo>
                    <a:pt x="316" y="607"/>
                    <a:pt x="322" y="609"/>
                    <a:pt x="328" y="609"/>
                  </a:cubicBezTo>
                  <a:cubicBezTo>
                    <a:pt x="332" y="609"/>
                    <a:pt x="334" y="609"/>
                    <a:pt x="338" y="607"/>
                  </a:cubicBezTo>
                  <a:cubicBezTo>
                    <a:pt x="345" y="603"/>
                    <a:pt x="349" y="591"/>
                    <a:pt x="343" y="583"/>
                  </a:cubicBezTo>
                  <a:lnTo>
                    <a:pt x="36" y="9"/>
                  </a:lnTo>
                  <a:cubicBezTo>
                    <a:pt x="33" y="4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1254760" y="3729841"/>
              <a:ext cx="44006" cy="76571"/>
            </a:xfrm>
            <a:custGeom>
              <a:avLst/>
              <a:gdLst/>
              <a:ahLst/>
              <a:cxnLst/>
              <a:rect l="l" t="t" r="r" b="b"/>
              <a:pathLst>
                <a:path w="350" h="609" extrusionOk="0">
                  <a:moveTo>
                    <a:pt x="22" y="0"/>
                  </a:moveTo>
                  <a:cubicBezTo>
                    <a:pt x="19" y="0"/>
                    <a:pt x="16" y="1"/>
                    <a:pt x="12" y="3"/>
                  </a:cubicBezTo>
                  <a:cubicBezTo>
                    <a:pt x="4" y="7"/>
                    <a:pt x="1" y="19"/>
                    <a:pt x="6" y="27"/>
                  </a:cubicBezTo>
                  <a:lnTo>
                    <a:pt x="312" y="601"/>
                  </a:lnTo>
                  <a:cubicBezTo>
                    <a:pt x="316" y="607"/>
                    <a:pt x="322" y="609"/>
                    <a:pt x="328" y="609"/>
                  </a:cubicBezTo>
                  <a:cubicBezTo>
                    <a:pt x="332" y="609"/>
                    <a:pt x="334" y="609"/>
                    <a:pt x="338" y="607"/>
                  </a:cubicBezTo>
                  <a:cubicBezTo>
                    <a:pt x="346" y="603"/>
                    <a:pt x="350" y="591"/>
                    <a:pt x="344" y="583"/>
                  </a:cubicBezTo>
                  <a:lnTo>
                    <a:pt x="36" y="9"/>
                  </a:lnTo>
                  <a:cubicBezTo>
                    <a:pt x="33" y="4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1388038" y="3249418"/>
              <a:ext cx="77200" cy="43252"/>
            </a:xfrm>
            <a:custGeom>
              <a:avLst/>
              <a:gdLst/>
              <a:ahLst/>
              <a:cxnLst/>
              <a:rect l="l" t="t" r="r" b="b"/>
              <a:pathLst>
                <a:path w="614" h="344" extrusionOk="0">
                  <a:moveTo>
                    <a:pt x="593" y="0"/>
                  </a:moveTo>
                  <a:cubicBezTo>
                    <a:pt x="590" y="0"/>
                    <a:pt x="587" y="1"/>
                    <a:pt x="584" y="2"/>
                  </a:cubicBezTo>
                  <a:lnTo>
                    <a:pt x="12" y="310"/>
                  </a:lnTo>
                  <a:cubicBezTo>
                    <a:pt x="2" y="314"/>
                    <a:pt x="0" y="326"/>
                    <a:pt x="4" y="334"/>
                  </a:cubicBezTo>
                  <a:cubicBezTo>
                    <a:pt x="8" y="339"/>
                    <a:pt x="14" y="343"/>
                    <a:pt x="20" y="343"/>
                  </a:cubicBezTo>
                  <a:cubicBezTo>
                    <a:pt x="24" y="343"/>
                    <a:pt x="26" y="343"/>
                    <a:pt x="28" y="341"/>
                  </a:cubicBezTo>
                  <a:lnTo>
                    <a:pt x="602" y="34"/>
                  </a:lnTo>
                  <a:cubicBezTo>
                    <a:pt x="610" y="30"/>
                    <a:pt x="614" y="18"/>
                    <a:pt x="610" y="10"/>
                  </a:cubicBezTo>
                  <a:cubicBezTo>
                    <a:pt x="606" y="3"/>
                    <a:pt x="600" y="0"/>
                    <a:pt x="59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741014" y="3596690"/>
              <a:ext cx="77200" cy="43252"/>
            </a:xfrm>
            <a:custGeom>
              <a:avLst/>
              <a:gdLst/>
              <a:ahLst/>
              <a:cxnLst/>
              <a:rect l="l" t="t" r="r" b="b"/>
              <a:pathLst>
                <a:path w="614" h="344" extrusionOk="0">
                  <a:moveTo>
                    <a:pt x="594" y="0"/>
                  </a:moveTo>
                  <a:cubicBezTo>
                    <a:pt x="591" y="0"/>
                    <a:pt x="587" y="1"/>
                    <a:pt x="584" y="2"/>
                  </a:cubicBezTo>
                  <a:lnTo>
                    <a:pt x="12" y="310"/>
                  </a:lnTo>
                  <a:cubicBezTo>
                    <a:pt x="2" y="314"/>
                    <a:pt x="0" y="326"/>
                    <a:pt x="4" y="334"/>
                  </a:cubicBezTo>
                  <a:cubicBezTo>
                    <a:pt x="8" y="340"/>
                    <a:pt x="14" y="344"/>
                    <a:pt x="20" y="344"/>
                  </a:cubicBezTo>
                  <a:cubicBezTo>
                    <a:pt x="24" y="344"/>
                    <a:pt x="26" y="344"/>
                    <a:pt x="28" y="342"/>
                  </a:cubicBezTo>
                  <a:lnTo>
                    <a:pt x="602" y="34"/>
                  </a:lnTo>
                  <a:cubicBezTo>
                    <a:pt x="610" y="30"/>
                    <a:pt x="614" y="18"/>
                    <a:pt x="610" y="10"/>
                  </a:cubicBezTo>
                  <a:cubicBezTo>
                    <a:pt x="606" y="4"/>
                    <a:pt x="600" y="0"/>
                    <a:pt x="59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940930" y="3066855"/>
              <a:ext cx="37343" cy="79714"/>
            </a:xfrm>
            <a:custGeom>
              <a:avLst/>
              <a:gdLst/>
              <a:ahLst/>
              <a:cxnLst/>
              <a:rect l="l" t="t" r="r" b="b"/>
              <a:pathLst>
                <a:path w="297" h="634" extrusionOk="0">
                  <a:moveTo>
                    <a:pt x="21" y="0"/>
                  </a:moveTo>
                  <a:cubicBezTo>
                    <a:pt x="19" y="0"/>
                    <a:pt x="16" y="1"/>
                    <a:pt x="14" y="2"/>
                  </a:cubicBezTo>
                  <a:cubicBezTo>
                    <a:pt x="6" y="6"/>
                    <a:pt x="1" y="16"/>
                    <a:pt x="4" y="24"/>
                  </a:cubicBezTo>
                  <a:lnTo>
                    <a:pt x="259" y="623"/>
                  </a:lnTo>
                  <a:cubicBezTo>
                    <a:pt x="263" y="629"/>
                    <a:pt x="269" y="633"/>
                    <a:pt x="277" y="633"/>
                  </a:cubicBezTo>
                  <a:lnTo>
                    <a:pt x="283" y="633"/>
                  </a:lnTo>
                  <a:cubicBezTo>
                    <a:pt x="293" y="629"/>
                    <a:pt x="297" y="617"/>
                    <a:pt x="293" y="610"/>
                  </a:cubicBezTo>
                  <a:lnTo>
                    <a:pt x="38" y="10"/>
                  </a:lnTo>
                  <a:cubicBezTo>
                    <a:pt x="35" y="4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1227979" y="3742665"/>
              <a:ext cx="37091" cy="79840"/>
            </a:xfrm>
            <a:custGeom>
              <a:avLst/>
              <a:gdLst/>
              <a:ahLst/>
              <a:cxnLst/>
              <a:rect l="l" t="t" r="r" b="b"/>
              <a:pathLst>
                <a:path w="295" h="635" extrusionOk="0">
                  <a:moveTo>
                    <a:pt x="21" y="0"/>
                  </a:moveTo>
                  <a:cubicBezTo>
                    <a:pt x="18" y="0"/>
                    <a:pt x="16" y="1"/>
                    <a:pt x="14" y="2"/>
                  </a:cubicBezTo>
                  <a:cubicBezTo>
                    <a:pt x="4" y="6"/>
                    <a:pt x="0" y="17"/>
                    <a:pt x="4" y="25"/>
                  </a:cubicBezTo>
                  <a:lnTo>
                    <a:pt x="259" y="625"/>
                  </a:lnTo>
                  <a:cubicBezTo>
                    <a:pt x="261" y="631"/>
                    <a:pt x="269" y="635"/>
                    <a:pt x="275" y="635"/>
                  </a:cubicBezTo>
                  <a:cubicBezTo>
                    <a:pt x="277" y="635"/>
                    <a:pt x="281" y="635"/>
                    <a:pt x="281" y="633"/>
                  </a:cubicBezTo>
                  <a:cubicBezTo>
                    <a:pt x="290" y="629"/>
                    <a:pt x="294" y="619"/>
                    <a:pt x="290" y="611"/>
                  </a:cubicBezTo>
                  <a:lnTo>
                    <a:pt x="36" y="11"/>
                  </a:lnTo>
                  <a:cubicBezTo>
                    <a:pt x="33" y="4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1400862" y="3282863"/>
              <a:ext cx="80469" cy="36588"/>
            </a:xfrm>
            <a:custGeom>
              <a:avLst/>
              <a:gdLst/>
              <a:ahLst/>
              <a:cxnLst/>
              <a:rect l="l" t="t" r="r" b="b"/>
              <a:pathLst>
                <a:path w="640" h="291" extrusionOk="0">
                  <a:moveTo>
                    <a:pt x="619" y="1"/>
                  </a:moveTo>
                  <a:cubicBezTo>
                    <a:pt x="617" y="1"/>
                    <a:pt x="614" y="1"/>
                    <a:pt x="612" y="2"/>
                  </a:cubicBezTo>
                  <a:lnTo>
                    <a:pt x="13" y="257"/>
                  </a:lnTo>
                  <a:cubicBezTo>
                    <a:pt x="5" y="261"/>
                    <a:pt x="1" y="271"/>
                    <a:pt x="5" y="281"/>
                  </a:cubicBezTo>
                  <a:cubicBezTo>
                    <a:pt x="7" y="287"/>
                    <a:pt x="14" y="290"/>
                    <a:pt x="20" y="290"/>
                  </a:cubicBezTo>
                  <a:cubicBezTo>
                    <a:pt x="22" y="290"/>
                    <a:pt x="24" y="290"/>
                    <a:pt x="26" y="289"/>
                  </a:cubicBezTo>
                  <a:lnTo>
                    <a:pt x="626" y="34"/>
                  </a:lnTo>
                  <a:cubicBezTo>
                    <a:pt x="634" y="32"/>
                    <a:pt x="640" y="20"/>
                    <a:pt x="636" y="12"/>
                  </a:cubicBezTo>
                  <a:cubicBezTo>
                    <a:pt x="633" y="5"/>
                    <a:pt x="626" y="1"/>
                    <a:pt x="61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724795" y="3569909"/>
              <a:ext cx="80595" cy="36588"/>
            </a:xfrm>
            <a:custGeom>
              <a:avLst/>
              <a:gdLst/>
              <a:ahLst/>
              <a:cxnLst/>
              <a:rect l="l" t="t" r="r" b="b"/>
              <a:pathLst>
                <a:path w="641" h="291" extrusionOk="0">
                  <a:moveTo>
                    <a:pt x="620" y="1"/>
                  </a:moveTo>
                  <a:cubicBezTo>
                    <a:pt x="618" y="1"/>
                    <a:pt x="615" y="1"/>
                    <a:pt x="613" y="2"/>
                  </a:cubicBezTo>
                  <a:lnTo>
                    <a:pt x="15" y="257"/>
                  </a:lnTo>
                  <a:cubicBezTo>
                    <a:pt x="5" y="259"/>
                    <a:pt x="1" y="271"/>
                    <a:pt x="5" y="279"/>
                  </a:cubicBezTo>
                  <a:cubicBezTo>
                    <a:pt x="7" y="286"/>
                    <a:pt x="15" y="290"/>
                    <a:pt x="21" y="290"/>
                  </a:cubicBezTo>
                  <a:cubicBezTo>
                    <a:pt x="25" y="290"/>
                    <a:pt x="27" y="288"/>
                    <a:pt x="29" y="288"/>
                  </a:cubicBezTo>
                  <a:lnTo>
                    <a:pt x="626" y="34"/>
                  </a:lnTo>
                  <a:cubicBezTo>
                    <a:pt x="636" y="30"/>
                    <a:pt x="640" y="20"/>
                    <a:pt x="636" y="10"/>
                  </a:cubicBezTo>
                  <a:cubicBezTo>
                    <a:pt x="633" y="4"/>
                    <a:pt x="627" y="1"/>
                    <a:pt x="6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1210628" y="3058305"/>
              <a:ext cx="32816" cy="81475"/>
            </a:xfrm>
            <a:custGeom>
              <a:avLst/>
              <a:gdLst/>
              <a:ahLst/>
              <a:cxnLst/>
              <a:rect l="l" t="t" r="r" b="b"/>
              <a:pathLst>
                <a:path w="261" h="648" extrusionOk="0">
                  <a:moveTo>
                    <a:pt x="242" y="0"/>
                  </a:moveTo>
                  <a:cubicBezTo>
                    <a:pt x="234" y="0"/>
                    <a:pt x="227" y="4"/>
                    <a:pt x="223" y="13"/>
                  </a:cubicBezTo>
                  <a:lnTo>
                    <a:pt x="4" y="624"/>
                  </a:lnTo>
                  <a:cubicBezTo>
                    <a:pt x="0" y="634"/>
                    <a:pt x="6" y="644"/>
                    <a:pt x="14" y="648"/>
                  </a:cubicBezTo>
                  <a:lnTo>
                    <a:pt x="22" y="648"/>
                  </a:lnTo>
                  <a:cubicBezTo>
                    <a:pt x="28" y="648"/>
                    <a:pt x="36" y="644"/>
                    <a:pt x="38" y="636"/>
                  </a:cubicBezTo>
                  <a:lnTo>
                    <a:pt x="257" y="24"/>
                  </a:lnTo>
                  <a:cubicBezTo>
                    <a:pt x="261" y="15"/>
                    <a:pt x="257" y="5"/>
                    <a:pt x="247" y="1"/>
                  </a:cubicBezTo>
                  <a:cubicBezTo>
                    <a:pt x="245" y="0"/>
                    <a:pt x="244" y="0"/>
                    <a:pt x="2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962808" y="3749455"/>
              <a:ext cx="32565" cy="81600"/>
            </a:xfrm>
            <a:custGeom>
              <a:avLst/>
              <a:gdLst/>
              <a:ahLst/>
              <a:cxnLst/>
              <a:rect l="l" t="t" r="r" b="b"/>
              <a:pathLst>
                <a:path w="259" h="649" extrusionOk="0">
                  <a:moveTo>
                    <a:pt x="240" y="0"/>
                  </a:moveTo>
                  <a:cubicBezTo>
                    <a:pt x="232" y="0"/>
                    <a:pt x="225" y="4"/>
                    <a:pt x="223" y="13"/>
                  </a:cubicBezTo>
                  <a:lnTo>
                    <a:pt x="2" y="624"/>
                  </a:lnTo>
                  <a:cubicBezTo>
                    <a:pt x="0" y="634"/>
                    <a:pt x="4" y="644"/>
                    <a:pt x="14" y="648"/>
                  </a:cubicBezTo>
                  <a:lnTo>
                    <a:pt x="20" y="648"/>
                  </a:lnTo>
                  <a:cubicBezTo>
                    <a:pt x="28" y="648"/>
                    <a:pt x="34" y="644"/>
                    <a:pt x="36" y="636"/>
                  </a:cubicBezTo>
                  <a:lnTo>
                    <a:pt x="257" y="25"/>
                  </a:lnTo>
                  <a:cubicBezTo>
                    <a:pt x="259" y="15"/>
                    <a:pt x="255" y="5"/>
                    <a:pt x="245" y="1"/>
                  </a:cubicBezTo>
                  <a:cubicBezTo>
                    <a:pt x="243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1407526" y="3552558"/>
              <a:ext cx="82355" cy="32313"/>
            </a:xfrm>
            <a:custGeom>
              <a:avLst/>
              <a:gdLst/>
              <a:ahLst/>
              <a:cxnLst/>
              <a:rect l="l" t="t" r="r" b="b"/>
              <a:pathLst>
                <a:path w="655" h="257" extrusionOk="0">
                  <a:moveTo>
                    <a:pt x="21" y="1"/>
                  </a:moveTo>
                  <a:cubicBezTo>
                    <a:pt x="14" y="1"/>
                    <a:pt x="6" y="6"/>
                    <a:pt x="5" y="12"/>
                  </a:cubicBezTo>
                  <a:cubicBezTo>
                    <a:pt x="1" y="22"/>
                    <a:pt x="5" y="32"/>
                    <a:pt x="15" y="36"/>
                  </a:cubicBezTo>
                  <a:lnTo>
                    <a:pt x="628" y="255"/>
                  </a:lnTo>
                  <a:cubicBezTo>
                    <a:pt x="630" y="255"/>
                    <a:pt x="632" y="257"/>
                    <a:pt x="634" y="257"/>
                  </a:cubicBezTo>
                  <a:cubicBezTo>
                    <a:pt x="640" y="255"/>
                    <a:pt x="648" y="251"/>
                    <a:pt x="650" y="245"/>
                  </a:cubicBezTo>
                  <a:cubicBezTo>
                    <a:pt x="654" y="235"/>
                    <a:pt x="648" y="225"/>
                    <a:pt x="640" y="221"/>
                  </a:cubicBezTo>
                  <a:lnTo>
                    <a:pt x="27" y="2"/>
                  </a:lnTo>
                  <a:cubicBezTo>
                    <a:pt x="25" y="1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716371" y="3304489"/>
              <a:ext cx="82229" cy="32313"/>
            </a:xfrm>
            <a:custGeom>
              <a:avLst/>
              <a:gdLst/>
              <a:ahLst/>
              <a:cxnLst/>
              <a:rect l="l" t="t" r="r" b="b"/>
              <a:pathLst>
                <a:path w="654" h="257" extrusionOk="0">
                  <a:moveTo>
                    <a:pt x="20" y="1"/>
                  </a:moveTo>
                  <a:cubicBezTo>
                    <a:pt x="13" y="1"/>
                    <a:pt x="6" y="6"/>
                    <a:pt x="5" y="14"/>
                  </a:cubicBezTo>
                  <a:cubicBezTo>
                    <a:pt x="1" y="22"/>
                    <a:pt x="5" y="32"/>
                    <a:pt x="15" y="36"/>
                  </a:cubicBezTo>
                  <a:lnTo>
                    <a:pt x="626" y="255"/>
                  </a:lnTo>
                  <a:cubicBezTo>
                    <a:pt x="628" y="257"/>
                    <a:pt x="632" y="257"/>
                    <a:pt x="634" y="257"/>
                  </a:cubicBezTo>
                  <a:cubicBezTo>
                    <a:pt x="640" y="257"/>
                    <a:pt x="648" y="251"/>
                    <a:pt x="650" y="245"/>
                  </a:cubicBezTo>
                  <a:cubicBezTo>
                    <a:pt x="654" y="235"/>
                    <a:pt x="648" y="225"/>
                    <a:pt x="640" y="223"/>
                  </a:cubicBezTo>
                  <a:lnTo>
                    <a:pt x="27" y="2"/>
                  </a:lnTo>
                  <a:cubicBezTo>
                    <a:pt x="24" y="1"/>
                    <a:pt x="22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1180578" y="3046738"/>
              <a:ext cx="24895" cy="83864"/>
            </a:xfrm>
            <a:custGeom>
              <a:avLst/>
              <a:gdLst/>
              <a:ahLst/>
              <a:cxnLst/>
              <a:rect l="l" t="t" r="r" b="b"/>
              <a:pathLst>
                <a:path w="198" h="667" extrusionOk="0">
                  <a:moveTo>
                    <a:pt x="178" y="1"/>
                  </a:moveTo>
                  <a:cubicBezTo>
                    <a:pt x="170" y="1"/>
                    <a:pt x="164" y="6"/>
                    <a:pt x="162" y="14"/>
                  </a:cubicBezTo>
                  <a:lnTo>
                    <a:pt x="3" y="645"/>
                  </a:lnTo>
                  <a:cubicBezTo>
                    <a:pt x="1" y="655"/>
                    <a:pt x="6" y="663"/>
                    <a:pt x="14" y="667"/>
                  </a:cubicBezTo>
                  <a:lnTo>
                    <a:pt x="20" y="667"/>
                  </a:lnTo>
                  <a:cubicBezTo>
                    <a:pt x="28" y="667"/>
                    <a:pt x="34" y="661"/>
                    <a:pt x="36" y="653"/>
                  </a:cubicBezTo>
                  <a:lnTo>
                    <a:pt x="196" y="22"/>
                  </a:lnTo>
                  <a:cubicBezTo>
                    <a:pt x="198" y="14"/>
                    <a:pt x="194" y="4"/>
                    <a:pt x="184" y="2"/>
                  </a:cubicBezTo>
                  <a:cubicBezTo>
                    <a:pt x="182" y="1"/>
                    <a:pt x="180" y="1"/>
                    <a:pt x="17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1000528" y="3758633"/>
              <a:ext cx="25147" cy="83989"/>
            </a:xfrm>
            <a:custGeom>
              <a:avLst/>
              <a:gdLst/>
              <a:ahLst/>
              <a:cxnLst/>
              <a:rect l="l" t="t" r="r" b="b"/>
              <a:pathLst>
                <a:path w="200" h="668" extrusionOk="0">
                  <a:moveTo>
                    <a:pt x="180" y="0"/>
                  </a:moveTo>
                  <a:cubicBezTo>
                    <a:pt x="172" y="0"/>
                    <a:pt x="165" y="6"/>
                    <a:pt x="162" y="15"/>
                  </a:cubicBezTo>
                  <a:lnTo>
                    <a:pt x="2" y="644"/>
                  </a:lnTo>
                  <a:cubicBezTo>
                    <a:pt x="0" y="654"/>
                    <a:pt x="6" y="664"/>
                    <a:pt x="16" y="666"/>
                  </a:cubicBezTo>
                  <a:cubicBezTo>
                    <a:pt x="18" y="666"/>
                    <a:pt x="18" y="668"/>
                    <a:pt x="20" y="668"/>
                  </a:cubicBezTo>
                  <a:cubicBezTo>
                    <a:pt x="28" y="668"/>
                    <a:pt x="36" y="662"/>
                    <a:pt x="38" y="654"/>
                  </a:cubicBezTo>
                  <a:lnTo>
                    <a:pt x="197" y="23"/>
                  </a:lnTo>
                  <a:cubicBezTo>
                    <a:pt x="199" y="13"/>
                    <a:pt x="193" y="5"/>
                    <a:pt x="184" y="1"/>
                  </a:cubicBezTo>
                  <a:cubicBezTo>
                    <a:pt x="182" y="1"/>
                    <a:pt x="181" y="0"/>
                    <a:pt x="18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1416705" y="3522383"/>
              <a:ext cx="84492" cy="24518"/>
            </a:xfrm>
            <a:custGeom>
              <a:avLst/>
              <a:gdLst/>
              <a:ahLst/>
              <a:cxnLst/>
              <a:rect l="l" t="t" r="r" b="b"/>
              <a:pathLst>
                <a:path w="672" h="195" extrusionOk="0">
                  <a:moveTo>
                    <a:pt x="20" y="0"/>
                  </a:moveTo>
                  <a:cubicBezTo>
                    <a:pt x="13" y="0"/>
                    <a:pt x="6" y="6"/>
                    <a:pt x="3" y="13"/>
                  </a:cubicBezTo>
                  <a:cubicBezTo>
                    <a:pt x="1" y="23"/>
                    <a:pt x="7" y="33"/>
                    <a:pt x="17" y="35"/>
                  </a:cubicBezTo>
                  <a:lnTo>
                    <a:pt x="648" y="195"/>
                  </a:lnTo>
                  <a:lnTo>
                    <a:pt x="652" y="195"/>
                  </a:lnTo>
                  <a:cubicBezTo>
                    <a:pt x="660" y="195"/>
                    <a:pt x="668" y="189"/>
                    <a:pt x="670" y="181"/>
                  </a:cubicBezTo>
                  <a:cubicBezTo>
                    <a:pt x="672" y="171"/>
                    <a:pt x="666" y="163"/>
                    <a:pt x="656" y="159"/>
                  </a:cubicBezTo>
                  <a:lnTo>
                    <a:pt x="27" y="1"/>
                  </a:lnTo>
                  <a:cubicBezTo>
                    <a:pt x="25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705055" y="3342334"/>
              <a:ext cx="84115" cy="24769"/>
            </a:xfrm>
            <a:custGeom>
              <a:avLst/>
              <a:gdLst/>
              <a:ahLst/>
              <a:cxnLst/>
              <a:rect l="l" t="t" r="r" b="b"/>
              <a:pathLst>
                <a:path w="669" h="197" extrusionOk="0">
                  <a:moveTo>
                    <a:pt x="20" y="1"/>
                  </a:moveTo>
                  <a:cubicBezTo>
                    <a:pt x="12" y="1"/>
                    <a:pt x="4" y="6"/>
                    <a:pt x="2" y="15"/>
                  </a:cubicBezTo>
                  <a:cubicBezTo>
                    <a:pt x="0" y="25"/>
                    <a:pt x="4" y="33"/>
                    <a:pt x="14" y="36"/>
                  </a:cubicBezTo>
                  <a:lnTo>
                    <a:pt x="645" y="194"/>
                  </a:lnTo>
                  <a:cubicBezTo>
                    <a:pt x="647" y="196"/>
                    <a:pt x="649" y="196"/>
                    <a:pt x="649" y="196"/>
                  </a:cubicBezTo>
                  <a:cubicBezTo>
                    <a:pt x="657" y="196"/>
                    <a:pt x="665" y="190"/>
                    <a:pt x="667" y="182"/>
                  </a:cubicBezTo>
                  <a:cubicBezTo>
                    <a:pt x="669" y="173"/>
                    <a:pt x="663" y="163"/>
                    <a:pt x="653" y="161"/>
                  </a:cubicBezTo>
                  <a:lnTo>
                    <a:pt x="24" y="1"/>
                  </a:ln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1234643" y="3070250"/>
              <a:ext cx="38851" cy="79211"/>
            </a:xfrm>
            <a:custGeom>
              <a:avLst/>
              <a:gdLst/>
              <a:ahLst/>
              <a:cxnLst/>
              <a:rect l="l" t="t" r="r" b="b"/>
              <a:pathLst>
                <a:path w="309" h="630" extrusionOk="0">
                  <a:moveTo>
                    <a:pt x="288" y="1"/>
                  </a:moveTo>
                  <a:cubicBezTo>
                    <a:pt x="282" y="1"/>
                    <a:pt x="276" y="5"/>
                    <a:pt x="273" y="12"/>
                  </a:cubicBezTo>
                  <a:lnTo>
                    <a:pt x="5" y="606"/>
                  </a:lnTo>
                  <a:cubicBezTo>
                    <a:pt x="1" y="614"/>
                    <a:pt x="5" y="624"/>
                    <a:pt x="13" y="628"/>
                  </a:cubicBezTo>
                  <a:cubicBezTo>
                    <a:pt x="16" y="630"/>
                    <a:pt x="18" y="630"/>
                    <a:pt x="20" y="630"/>
                  </a:cubicBezTo>
                  <a:cubicBezTo>
                    <a:pt x="28" y="630"/>
                    <a:pt x="34" y="626"/>
                    <a:pt x="36" y="620"/>
                  </a:cubicBezTo>
                  <a:lnTo>
                    <a:pt x="305" y="26"/>
                  </a:lnTo>
                  <a:cubicBezTo>
                    <a:pt x="309" y="18"/>
                    <a:pt x="305" y="6"/>
                    <a:pt x="295" y="2"/>
                  </a:cubicBezTo>
                  <a:cubicBezTo>
                    <a:pt x="293" y="1"/>
                    <a:pt x="290" y="1"/>
                    <a:pt x="28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932758" y="3739899"/>
              <a:ext cx="38851" cy="78960"/>
            </a:xfrm>
            <a:custGeom>
              <a:avLst/>
              <a:gdLst/>
              <a:ahLst/>
              <a:cxnLst/>
              <a:rect l="l" t="t" r="r" b="b"/>
              <a:pathLst>
                <a:path w="309" h="628" extrusionOk="0">
                  <a:moveTo>
                    <a:pt x="288" y="0"/>
                  </a:moveTo>
                  <a:cubicBezTo>
                    <a:pt x="282" y="0"/>
                    <a:pt x="276" y="4"/>
                    <a:pt x="273" y="10"/>
                  </a:cubicBezTo>
                  <a:lnTo>
                    <a:pt x="4" y="604"/>
                  </a:lnTo>
                  <a:cubicBezTo>
                    <a:pt x="0" y="612"/>
                    <a:pt x="4" y="623"/>
                    <a:pt x="12" y="627"/>
                  </a:cubicBezTo>
                  <a:lnTo>
                    <a:pt x="20" y="627"/>
                  </a:lnTo>
                  <a:cubicBezTo>
                    <a:pt x="28" y="627"/>
                    <a:pt x="34" y="623"/>
                    <a:pt x="36" y="617"/>
                  </a:cubicBezTo>
                  <a:lnTo>
                    <a:pt x="304" y="26"/>
                  </a:lnTo>
                  <a:cubicBezTo>
                    <a:pt x="308" y="16"/>
                    <a:pt x="304" y="6"/>
                    <a:pt x="294" y="2"/>
                  </a:cubicBezTo>
                  <a:cubicBezTo>
                    <a:pt x="292" y="1"/>
                    <a:pt x="290" y="0"/>
                    <a:pt x="28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1397971" y="3576699"/>
              <a:ext cx="79714" cy="37971"/>
            </a:xfrm>
            <a:custGeom>
              <a:avLst/>
              <a:gdLst/>
              <a:ahLst/>
              <a:cxnLst/>
              <a:rect l="l" t="t" r="r" b="b"/>
              <a:pathLst>
                <a:path w="634" h="302" extrusionOk="0">
                  <a:moveTo>
                    <a:pt x="20" y="0"/>
                  </a:moveTo>
                  <a:cubicBezTo>
                    <a:pt x="13" y="0"/>
                    <a:pt x="7" y="4"/>
                    <a:pt x="4" y="9"/>
                  </a:cubicBezTo>
                  <a:cubicBezTo>
                    <a:pt x="0" y="19"/>
                    <a:pt x="4" y="29"/>
                    <a:pt x="12" y="33"/>
                  </a:cubicBezTo>
                  <a:lnTo>
                    <a:pt x="606" y="301"/>
                  </a:lnTo>
                  <a:lnTo>
                    <a:pt x="614" y="301"/>
                  </a:lnTo>
                  <a:cubicBezTo>
                    <a:pt x="620" y="301"/>
                    <a:pt x="625" y="298"/>
                    <a:pt x="629" y="292"/>
                  </a:cubicBezTo>
                  <a:cubicBezTo>
                    <a:pt x="633" y="284"/>
                    <a:pt x="629" y="272"/>
                    <a:pt x="622" y="268"/>
                  </a:cubicBezTo>
                  <a:lnTo>
                    <a:pt x="28" y="2"/>
                  </a:lnTo>
                  <a:cubicBezTo>
                    <a:pt x="25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728567" y="3274439"/>
              <a:ext cx="79714" cy="38348"/>
            </a:xfrm>
            <a:custGeom>
              <a:avLst/>
              <a:gdLst/>
              <a:ahLst/>
              <a:cxnLst/>
              <a:rect l="l" t="t" r="r" b="b"/>
              <a:pathLst>
                <a:path w="634" h="305" extrusionOk="0">
                  <a:moveTo>
                    <a:pt x="21" y="1"/>
                  </a:moveTo>
                  <a:cubicBezTo>
                    <a:pt x="14" y="1"/>
                    <a:pt x="7" y="5"/>
                    <a:pt x="5" y="12"/>
                  </a:cubicBezTo>
                  <a:cubicBezTo>
                    <a:pt x="1" y="20"/>
                    <a:pt x="5" y="32"/>
                    <a:pt x="12" y="36"/>
                  </a:cubicBezTo>
                  <a:lnTo>
                    <a:pt x="606" y="302"/>
                  </a:lnTo>
                  <a:cubicBezTo>
                    <a:pt x="608" y="304"/>
                    <a:pt x="610" y="304"/>
                    <a:pt x="614" y="304"/>
                  </a:cubicBezTo>
                  <a:cubicBezTo>
                    <a:pt x="620" y="304"/>
                    <a:pt x="626" y="300"/>
                    <a:pt x="630" y="294"/>
                  </a:cubicBezTo>
                  <a:cubicBezTo>
                    <a:pt x="634" y="286"/>
                    <a:pt x="630" y="275"/>
                    <a:pt x="620" y="271"/>
                  </a:cubicBezTo>
                  <a:lnTo>
                    <a:pt x="28" y="2"/>
                  </a:lnTo>
                  <a:cubicBezTo>
                    <a:pt x="26" y="1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1120603" y="3035296"/>
              <a:ext cx="9807" cy="87636"/>
            </a:xfrm>
            <a:custGeom>
              <a:avLst/>
              <a:gdLst/>
              <a:ahLst/>
              <a:cxnLst/>
              <a:rect l="l" t="t" r="r" b="b"/>
              <a:pathLst>
                <a:path w="78" h="697" extrusionOk="0">
                  <a:moveTo>
                    <a:pt x="59" y="0"/>
                  </a:moveTo>
                  <a:cubicBezTo>
                    <a:pt x="51" y="0"/>
                    <a:pt x="42" y="8"/>
                    <a:pt x="42" y="18"/>
                  </a:cubicBezTo>
                  <a:lnTo>
                    <a:pt x="2" y="671"/>
                  </a:lnTo>
                  <a:cubicBezTo>
                    <a:pt x="0" y="681"/>
                    <a:pt x="8" y="697"/>
                    <a:pt x="18" y="697"/>
                  </a:cubicBezTo>
                  <a:lnTo>
                    <a:pt x="20" y="697"/>
                  </a:lnTo>
                  <a:cubicBezTo>
                    <a:pt x="28" y="697"/>
                    <a:pt x="36" y="683"/>
                    <a:pt x="38" y="673"/>
                  </a:cubicBezTo>
                  <a:lnTo>
                    <a:pt x="77" y="18"/>
                  </a:lnTo>
                  <a:cubicBezTo>
                    <a:pt x="77" y="8"/>
                    <a:pt x="69" y="0"/>
                    <a:pt x="5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1075842" y="3767560"/>
              <a:ext cx="9556" cy="83361"/>
            </a:xfrm>
            <a:custGeom>
              <a:avLst/>
              <a:gdLst/>
              <a:ahLst/>
              <a:cxnLst/>
              <a:rect l="l" t="t" r="r" b="b"/>
              <a:pathLst>
                <a:path w="76" h="663" extrusionOk="0">
                  <a:moveTo>
                    <a:pt x="60" y="1"/>
                  </a:moveTo>
                  <a:cubicBezTo>
                    <a:pt x="50" y="1"/>
                    <a:pt x="40" y="5"/>
                    <a:pt x="40" y="15"/>
                  </a:cubicBezTo>
                  <a:lnTo>
                    <a:pt x="1" y="656"/>
                  </a:lnTo>
                  <a:cubicBezTo>
                    <a:pt x="1" y="660"/>
                    <a:pt x="2" y="662"/>
                    <a:pt x="4" y="662"/>
                  </a:cubicBezTo>
                  <a:cubicBezTo>
                    <a:pt x="7" y="662"/>
                    <a:pt x="11" y="660"/>
                    <a:pt x="17" y="660"/>
                  </a:cubicBezTo>
                  <a:lnTo>
                    <a:pt x="19" y="660"/>
                  </a:lnTo>
                  <a:cubicBezTo>
                    <a:pt x="23" y="660"/>
                    <a:pt x="29" y="662"/>
                    <a:pt x="32" y="662"/>
                  </a:cubicBezTo>
                  <a:cubicBezTo>
                    <a:pt x="35" y="662"/>
                    <a:pt x="36" y="661"/>
                    <a:pt x="36" y="658"/>
                  </a:cubicBezTo>
                  <a:lnTo>
                    <a:pt x="76" y="21"/>
                  </a:lnTo>
                  <a:cubicBezTo>
                    <a:pt x="76" y="11"/>
                    <a:pt x="70" y="1"/>
                    <a:pt x="6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1426386" y="3462157"/>
              <a:ext cx="86504" cy="8676"/>
            </a:xfrm>
            <a:custGeom>
              <a:avLst/>
              <a:gdLst/>
              <a:ahLst/>
              <a:cxnLst/>
              <a:rect l="l" t="t" r="r" b="b"/>
              <a:pathLst>
                <a:path w="688" h="69" extrusionOk="0">
                  <a:moveTo>
                    <a:pt x="18" y="1"/>
                  </a:moveTo>
                  <a:cubicBezTo>
                    <a:pt x="9" y="1"/>
                    <a:pt x="1" y="8"/>
                    <a:pt x="1" y="15"/>
                  </a:cubicBezTo>
                  <a:cubicBezTo>
                    <a:pt x="1" y="25"/>
                    <a:pt x="9" y="33"/>
                    <a:pt x="19" y="33"/>
                  </a:cubicBezTo>
                  <a:lnTo>
                    <a:pt x="668" y="68"/>
                  </a:lnTo>
                  <a:cubicBezTo>
                    <a:pt x="678" y="68"/>
                    <a:pt x="686" y="64"/>
                    <a:pt x="686" y="54"/>
                  </a:cubicBezTo>
                  <a:cubicBezTo>
                    <a:pt x="688" y="44"/>
                    <a:pt x="680" y="40"/>
                    <a:pt x="670" y="40"/>
                  </a:cubicBezTo>
                  <a:lnTo>
                    <a:pt x="21" y="1"/>
                  </a:ln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693362" y="3417522"/>
              <a:ext cx="86504" cy="10310"/>
            </a:xfrm>
            <a:custGeom>
              <a:avLst/>
              <a:gdLst/>
              <a:ahLst/>
              <a:cxnLst/>
              <a:rect l="l" t="t" r="r" b="b"/>
              <a:pathLst>
                <a:path w="688" h="82" extrusionOk="0">
                  <a:moveTo>
                    <a:pt x="20" y="1"/>
                  </a:moveTo>
                  <a:cubicBezTo>
                    <a:pt x="12" y="1"/>
                    <a:pt x="2" y="9"/>
                    <a:pt x="2" y="19"/>
                  </a:cubicBezTo>
                  <a:cubicBezTo>
                    <a:pt x="0" y="28"/>
                    <a:pt x="8" y="38"/>
                    <a:pt x="18" y="38"/>
                  </a:cubicBezTo>
                  <a:lnTo>
                    <a:pt x="667" y="82"/>
                  </a:lnTo>
                  <a:lnTo>
                    <a:pt x="669" y="82"/>
                  </a:lnTo>
                  <a:cubicBezTo>
                    <a:pt x="677" y="82"/>
                    <a:pt x="685" y="72"/>
                    <a:pt x="687" y="62"/>
                  </a:cubicBezTo>
                  <a:cubicBezTo>
                    <a:pt x="687" y="52"/>
                    <a:pt x="679" y="40"/>
                    <a:pt x="669" y="4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1150025" y="3038942"/>
              <a:ext cx="17351" cy="85498"/>
            </a:xfrm>
            <a:custGeom>
              <a:avLst/>
              <a:gdLst/>
              <a:ahLst/>
              <a:cxnLst/>
              <a:rect l="l" t="t" r="r" b="b"/>
              <a:pathLst>
                <a:path w="138" h="680" extrusionOk="0">
                  <a:moveTo>
                    <a:pt x="118" y="1"/>
                  </a:moveTo>
                  <a:cubicBezTo>
                    <a:pt x="110" y="1"/>
                    <a:pt x="103" y="8"/>
                    <a:pt x="102" y="17"/>
                  </a:cubicBezTo>
                  <a:lnTo>
                    <a:pt x="3" y="660"/>
                  </a:lnTo>
                  <a:cubicBezTo>
                    <a:pt x="1" y="668"/>
                    <a:pt x="7" y="678"/>
                    <a:pt x="17" y="680"/>
                  </a:cubicBezTo>
                  <a:lnTo>
                    <a:pt x="21" y="680"/>
                  </a:lnTo>
                  <a:cubicBezTo>
                    <a:pt x="29" y="680"/>
                    <a:pt x="36" y="674"/>
                    <a:pt x="38" y="664"/>
                  </a:cubicBezTo>
                  <a:lnTo>
                    <a:pt x="137" y="21"/>
                  </a:lnTo>
                  <a:cubicBezTo>
                    <a:pt x="137" y="13"/>
                    <a:pt x="131" y="3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1038625" y="3764794"/>
              <a:ext cx="17351" cy="85498"/>
            </a:xfrm>
            <a:custGeom>
              <a:avLst/>
              <a:gdLst/>
              <a:ahLst/>
              <a:cxnLst/>
              <a:rect l="l" t="t" r="r" b="b"/>
              <a:pathLst>
                <a:path w="138" h="680" extrusionOk="0">
                  <a:moveTo>
                    <a:pt x="118" y="1"/>
                  </a:moveTo>
                  <a:cubicBezTo>
                    <a:pt x="110" y="1"/>
                    <a:pt x="103" y="8"/>
                    <a:pt x="102" y="17"/>
                  </a:cubicBezTo>
                  <a:lnTo>
                    <a:pt x="3" y="660"/>
                  </a:lnTo>
                  <a:cubicBezTo>
                    <a:pt x="1" y="668"/>
                    <a:pt x="7" y="678"/>
                    <a:pt x="17" y="680"/>
                  </a:cubicBezTo>
                  <a:lnTo>
                    <a:pt x="21" y="680"/>
                  </a:lnTo>
                  <a:cubicBezTo>
                    <a:pt x="29" y="680"/>
                    <a:pt x="36" y="674"/>
                    <a:pt x="38" y="664"/>
                  </a:cubicBezTo>
                  <a:lnTo>
                    <a:pt x="137" y="21"/>
                  </a:lnTo>
                  <a:cubicBezTo>
                    <a:pt x="137" y="13"/>
                    <a:pt x="131" y="3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1423243" y="3491955"/>
              <a:ext cx="85624" cy="16974"/>
            </a:xfrm>
            <a:custGeom>
              <a:avLst/>
              <a:gdLst/>
              <a:ahLst/>
              <a:cxnLst/>
              <a:rect l="l" t="t" r="r" b="b"/>
              <a:pathLst>
                <a:path w="681" h="135" extrusionOk="0">
                  <a:moveTo>
                    <a:pt x="18" y="0"/>
                  </a:moveTo>
                  <a:cubicBezTo>
                    <a:pt x="10" y="0"/>
                    <a:pt x="2" y="6"/>
                    <a:pt x="0" y="15"/>
                  </a:cubicBezTo>
                  <a:cubicBezTo>
                    <a:pt x="0" y="24"/>
                    <a:pt x="6" y="34"/>
                    <a:pt x="16" y="34"/>
                  </a:cubicBezTo>
                  <a:lnTo>
                    <a:pt x="659" y="133"/>
                  </a:lnTo>
                  <a:cubicBezTo>
                    <a:pt x="659" y="135"/>
                    <a:pt x="661" y="135"/>
                    <a:pt x="661" y="135"/>
                  </a:cubicBezTo>
                  <a:cubicBezTo>
                    <a:pt x="671" y="135"/>
                    <a:pt x="677" y="127"/>
                    <a:pt x="679" y="119"/>
                  </a:cubicBezTo>
                  <a:cubicBezTo>
                    <a:pt x="681" y="109"/>
                    <a:pt x="673" y="99"/>
                    <a:pt x="663" y="99"/>
                  </a:cubicBezTo>
                  <a:lnTo>
                    <a:pt x="22" y="1"/>
                  </a:lnTo>
                  <a:cubicBezTo>
                    <a:pt x="21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97259" y="3380557"/>
              <a:ext cx="85750" cy="16974"/>
            </a:xfrm>
            <a:custGeom>
              <a:avLst/>
              <a:gdLst/>
              <a:ahLst/>
              <a:cxnLst/>
              <a:rect l="l" t="t" r="r" b="b"/>
              <a:pathLst>
                <a:path w="682" h="135" extrusionOk="0">
                  <a:moveTo>
                    <a:pt x="19" y="0"/>
                  </a:moveTo>
                  <a:cubicBezTo>
                    <a:pt x="10" y="0"/>
                    <a:pt x="3" y="6"/>
                    <a:pt x="3" y="15"/>
                  </a:cubicBezTo>
                  <a:cubicBezTo>
                    <a:pt x="1" y="25"/>
                    <a:pt x="7" y="34"/>
                    <a:pt x="17" y="34"/>
                  </a:cubicBezTo>
                  <a:lnTo>
                    <a:pt x="660" y="133"/>
                  </a:lnTo>
                  <a:cubicBezTo>
                    <a:pt x="662" y="135"/>
                    <a:pt x="662" y="135"/>
                    <a:pt x="664" y="135"/>
                  </a:cubicBezTo>
                  <a:cubicBezTo>
                    <a:pt x="672" y="133"/>
                    <a:pt x="680" y="127"/>
                    <a:pt x="680" y="119"/>
                  </a:cubicBezTo>
                  <a:cubicBezTo>
                    <a:pt x="682" y="109"/>
                    <a:pt x="676" y="99"/>
                    <a:pt x="666" y="99"/>
                  </a:cubicBezTo>
                  <a:lnTo>
                    <a:pt x="23" y="1"/>
                  </a:lnTo>
                  <a:cubicBezTo>
                    <a:pt x="21" y="1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1343528" y="3170332"/>
              <a:ext cx="66135" cy="59094"/>
            </a:xfrm>
            <a:custGeom>
              <a:avLst/>
              <a:gdLst/>
              <a:ahLst/>
              <a:cxnLst/>
              <a:rect l="l" t="t" r="r" b="b"/>
              <a:pathLst>
                <a:path w="526" h="470" extrusionOk="0">
                  <a:moveTo>
                    <a:pt x="506" y="0"/>
                  </a:moveTo>
                  <a:cubicBezTo>
                    <a:pt x="502" y="0"/>
                    <a:pt x="498" y="2"/>
                    <a:pt x="494" y="6"/>
                  </a:cubicBezTo>
                  <a:lnTo>
                    <a:pt x="9" y="438"/>
                  </a:lnTo>
                  <a:cubicBezTo>
                    <a:pt x="3" y="446"/>
                    <a:pt x="1" y="455"/>
                    <a:pt x="9" y="463"/>
                  </a:cubicBezTo>
                  <a:cubicBezTo>
                    <a:pt x="13" y="467"/>
                    <a:pt x="17" y="469"/>
                    <a:pt x="21" y="469"/>
                  </a:cubicBezTo>
                  <a:cubicBezTo>
                    <a:pt x="27" y="469"/>
                    <a:pt x="30" y="467"/>
                    <a:pt x="32" y="465"/>
                  </a:cubicBezTo>
                  <a:lnTo>
                    <a:pt x="518" y="31"/>
                  </a:lnTo>
                  <a:cubicBezTo>
                    <a:pt x="526" y="25"/>
                    <a:pt x="526" y="13"/>
                    <a:pt x="520" y="6"/>
                  </a:cubicBezTo>
                  <a:cubicBezTo>
                    <a:pt x="516" y="2"/>
                    <a:pt x="511" y="0"/>
                    <a:pt x="506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796589" y="3659934"/>
              <a:ext cx="65884" cy="59220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504" y="0"/>
                  </a:moveTo>
                  <a:cubicBezTo>
                    <a:pt x="500" y="0"/>
                    <a:pt x="495" y="2"/>
                    <a:pt x="492" y="4"/>
                  </a:cubicBezTo>
                  <a:lnTo>
                    <a:pt x="8" y="439"/>
                  </a:lnTo>
                  <a:cubicBezTo>
                    <a:pt x="0" y="445"/>
                    <a:pt x="0" y="456"/>
                    <a:pt x="6" y="464"/>
                  </a:cubicBezTo>
                  <a:cubicBezTo>
                    <a:pt x="10" y="468"/>
                    <a:pt x="14" y="470"/>
                    <a:pt x="20" y="470"/>
                  </a:cubicBezTo>
                  <a:cubicBezTo>
                    <a:pt x="24" y="470"/>
                    <a:pt x="28" y="468"/>
                    <a:pt x="32" y="464"/>
                  </a:cubicBezTo>
                  <a:lnTo>
                    <a:pt x="515" y="32"/>
                  </a:lnTo>
                  <a:cubicBezTo>
                    <a:pt x="523" y="24"/>
                    <a:pt x="523" y="14"/>
                    <a:pt x="517" y="6"/>
                  </a:cubicBezTo>
                  <a:cubicBezTo>
                    <a:pt x="514" y="2"/>
                    <a:pt x="509" y="0"/>
                    <a:pt x="50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1318004" y="3685457"/>
              <a:ext cx="59723" cy="65632"/>
            </a:xfrm>
            <a:custGeom>
              <a:avLst/>
              <a:gdLst/>
              <a:ahLst/>
              <a:cxnLst/>
              <a:rect l="l" t="t" r="r" b="b"/>
              <a:pathLst>
                <a:path w="475" h="522" extrusionOk="0">
                  <a:moveTo>
                    <a:pt x="21" y="1"/>
                  </a:moveTo>
                  <a:cubicBezTo>
                    <a:pt x="17" y="1"/>
                    <a:pt x="12" y="2"/>
                    <a:pt x="9" y="5"/>
                  </a:cubicBezTo>
                  <a:cubicBezTo>
                    <a:pt x="3" y="13"/>
                    <a:pt x="1" y="22"/>
                    <a:pt x="9" y="30"/>
                  </a:cubicBezTo>
                  <a:lnTo>
                    <a:pt x="443" y="516"/>
                  </a:lnTo>
                  <a:cubicBezTo>
                    <a:pt x="445" y="520"/>
                    <a:pt x="451" y="522"/>
                    <a:pt x="454" y="522"/>
                  </a:cubicBezTo>
                  <a:cubicBezTo>
                    <a:pt x="458" y="522"/>
                    <a:pt x="464" y="520"/>
                    <a:pt x="466" y="518"/>
                  </a:cubicBezTo>
                  <a:cubicBezTo>
                    <a:pt x="474" y="510"/>
                    <a:pt x="474" y="500"/>
                    <a:pt x="468" y="492"/>
                  </a:cubicBezTo>
                  <a:lnTo>
                    <a:pt x="34" y="7"/>
                  </a:lnTo>
                  <a:cubicBezTo>
                    <a:pt x="31" y="2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828273" y="3138271"/>
              <a:ext cx="59723" cy="65507"/>
            </a:xfrm>
            <a:custGeom>
              <a:avLst/>
              <a:gdLst/>
              <a:ahLst/>
              <a:cxnLst/>
              <a:rect l="l" t="t" r="r" b="b"/>
              <a:pathLst>
                <a:path w="475" h="521" extrusionOk="0">
                  <a:moveTo>
                    <a:pt x="22" y="1"/>
                  </a:moveTo>
                  <a:cubicBezTo>
                    <a:pt x="17" y="1"/>
                    <a:pt x="13" y="2"/>
                    <a:pt x="11" y="6"/>
                  </a:cubicBezTo>
                  <a:cubicBezTo>
                    <a:pt x="3" y="12"/>
                    <a:pt x="1" y="22"/>
                    <a:pt x="9" y="30"/>
                  </a:cubicBezTo>
                  <a:lnTo>
                    <a:pt x="443" y="515"/>
                  </a:lnTo>
                  <a:cubicBezTo>
                    <a:pt x="447" y="519"/>
                    <a:pt x="451" y="521"/>
                    <a:pt x="457" y="521"/>
                  </a:cubicBezTo>
                  <a:cubicBezTo>
                    <a:pt x="460" y="521"/>
                    <a:pt x="464" y="519"/>
                    <a:pt x="466" y="517"/>
                  </a:cubicBezTo>
                  <a:cubicBezTo>
                    <a:pt x="474" y="509"/>
                    <a:pt x="474" y="499"/>
                    <a:pt x="468" y="491"/>
                  </a:cubicBezTo>
                  <a:lnTo>
                    <a:pt x="34" y="6"/>
                  </a:lnTo>
                  <a:cubicBezTo>
                    <a:pt x="31" y="3"/>
                    <a:pt x="26" y="1"/>
                    <a:pt x="22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1321525" y="3142168"/>
              <a:ext cx="60352" cy="64627"/>
            </a:xfrm>
            <a:custGeom>
              <a:avLst/>
              <a:gdLst/>
              <a:ahLst/>
              <a:cxnLst/>
              <a:rect l="l" t="t" r="r" b="b"/>
              <a:pathLst>
                <a:path w="480" h="514" extrusionOk="0">
                  <a:moveTo>
                    <a:pt x="461" y="0"/>
                  </a:moveTo>
                  <a:cubicBezTo>
                    <a:pt x="456" y="0"/>
                    <a:pt x="451" y="2"/>
                    <a:pt x="448" y="7"/>
                  </a:cubicBezTo>
                  <a:lnTo>
                    <a:pt x="6" y="484"/>
                  </a:lnTo>
                  <a:cubicBezTo>
                    <a:pt x="0" y="492"/>
                    <a:pt x="0" y="504"/>
                    <a:pt x="8" y="510"/>
                  </a:cubicBezTo>
                  <a:cubicBezTo>
                    <a:pt x="12" y="514"/>
                    <a:pt x="16" y="514"/>
                    <a:pt x="20" y="514"/>
                  </a:cubicBezTo>
                  <a:cubicBezTo>
                    <a:pt x="24" y="514"/>
                    <a:pt x="30" y="512"/>
                    <a:pt x="34" y="510"/>
                  </a:cubicBezTo>
                  <a:lnTo>
                    <a:pt x="474" y="30"/>
                  </a:lnTo>
                  <a:cubicBezTo>
                    <a:pt x="480" y="22"/>
                    <a:pt x="480" y="13"/>
                    <a:pt x="472" y="5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824124" y="3682440"/>
              <a:ext cx="60603" cy="64752"/>
            </a:xfrm>
            <a:custGeom>
              <a:avLst/>
              <a:gdLst/>
              <a:ahLst/>
              <a:cxnLst/>
              <a:rect l="l" t="t" r="r" b="b"/>
              <a:pathLst>
                <a:path w="482" h="515" extrusionOk="0">
                  <a:moveTo>
                    <a:pt x="461" y="1"/>
                  </a:moveTo>
                  <a:cubicBezTo>
                    <a:pt x="456" y="1"/>
                    <a:pt x="451" y="3"/>
                    <a:pt x="448" y="7"/>
                  </a:cubicBezTo>
                  <a:lnTo>
                    <a:pt x="8" y="485"/>
                  </a:lnTo>
                  <a:cubicBezTo>
                    <a:pt x="0" y="492"/>
                    <a:pt x="2" y="502"/>
                    <a:pt x="8" y="510"/>
                  </a:cubicBezTo>
                  <a:cubicBezTo>
                    <a:pt x="12" y="512"/>
                    <a:pt x="16" y="514"/>
                    <a:pt x="22" y="514"/>
                  </a:cubicBezTo>
                  <a:cubicBezTo>
                    <a:pt x="26" y="514"/>
                    <a:pt x="30" y="512"/>
                    <a:pt x="34" y="508"/>
                  </a:cubicBezTo>
                  <a:lnTo>
                    <a:pt x="474" y="31"/>
                  </a:lnTo>
                  <a:cubicBezTo>
                    <a:pt x="482" y="23"/>
                    <a:pt x="480" y="11"/>
                    <a:pt x="474" y="5"/>
                  </a:cubicBezTo>
                  <a:cubicBezTo>
                    <a:pt x="470" y="2"/>
                    <a:pt x="466" y="1"/>
                    <a:pt x="46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1340636" y="3663328"/>
              <a:ext cx="65381" cy="59974"/>
            </a:xfrm>
            <a:custGeom>
              <a:avLst/>
              <a:gdLst/>
              <a:ahLst/>
              <a:cxnLst/>
              <a:rect l="l" t="t" r="r" b="b"/>
              <a:pathLst>
                <a:path w="520" h="477" extrusionOk="0">
                  <a:moveTo>
                    <a:pt x="20" y="1"/>
                  </a:moveTo>
                  <a:cubicBezTo>
                    <a:pt x="15" y="1"/>
                    <a:pt x="10" y="3"/>
                    <a:pt x="6" y="7"/>
                  </a:cubicBezTo>
                  <a:cubicBezTo>
                    <a:pt x="0" y="13"/>
                    <a:pt x="0" y="25"/>
                    <a:pt x="8" y="31"/>
                  </a:cubicBezTo>
                  <a:lnTo>
                    <a:pt x="488" y="473"/>
                  </a:lnTo>
                  <a:cubicBezTo>
                    <a:pt x="490" y="475"/>
                    <a:pt x="493" y="477"/>
                    <a:pt x="499" y="477"/>
                  </a:cubicBezTo>
                  <a:cubicBezTo>
                    <a:pt x="503" y="477"/>
                    <a:pt x="509" y="475"/>
                    <a:pt x="511" y="471"/>
                  </a:cubicBezTo>
                  <a:cubicBezTo>
                    <a:pt x="519" y="463"/>
                    <a:pt x="517" y="453"/>
                    <a:pt x="511" y="445"/>
                  </a:cubicBezTo>
                  <a:lnTo>
                    <a:pt x="32" y="5"/>
                  </a:lnTo>
                  <a:cubicBezTo>
                    <a:pt x="28" y="2"/>
                    <a:pt x="24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800235" y="3166058"/>
              <a:ext cx="65381" cy="59849"/>
            </a:xfrm>
            <a:custGeom>
              <a:avLst/>
              <a:gdLst/>
              <a:ahLst/>
              <a:cxnLst/>
              <a:rect l="l" t="t" r="r" b="b"/>
              <a:pathLst>
                <a:path w="520" h="476" extrusionOk="0">
                  <a:moveTo>
                    <a:pt x="21" y="0"/>
                  </a:moveTo>
                  <a:cubicBezTo>
                    <a:pt x="16" y="0"/>
                    <a:pt x="12" y="2"/>
                    <a:pt x="9" y="6"/>
                  </a:cubicBezTo>
                  <a:cubicBezTo>
                    <a:pt x="1" y="14"/>
                    <a:pt x="1" y="24"/>
                    <a:pt x="9" y="32"/>
                  </a:cubicBezTo>
                  <a:lnTo>
                    <a:pt x="488" y="472"/>
                  </a:lnTo>
                  <a:cubicBezTo>
                    <a:pt x="490" y="476"/>
                    <a:pt x="494" y="476"/>
                    <a:pt x="500" y="476"/>
                  </a:cubicBezTo>
                  <a:cubicBezTo>
                    <a:pt x="504" y="476"/>
                    <a:pt x="510" y="474"/>
                    <a:pt x="512" y="472"/>
                  </a:cubicBezTo>
                  <a:cubicBezTo>
                    <a:pt x="520" y="464"/>
                    <a:pt x="520" y="452"/>
                    <a:pt x="512" y="446"/>
                  </a:cubicBezTo>
                  <a:lnTo>
                    <a:pt x="32" y="6"/>
                  </a:ln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1361382" y="3197616"/>
              <a:ext cx="70913" cy="53562"/>
            </a:xfrm>
            <a:custGeom>
              <a:avLst/>
              <a:gdLst/>
              <a:ahLst/>
              <a:cxnLst/>
              <a:rect l="l" t="t" r="r" b="b"/>
              <a:pathLst>
                <a:path w="564" h="426" extrusionOk="0">
                  <a:moveTo>
                    <a:pt x="542" y="0"/>
                  </a:moveTo>
                  <a:cubicBezTo>
                    <a:pt x="539" y="0"/>
                    <a:pt x="535" y="1"/>
                    <a:pt x="532" y="4"/>
                  </a:cubicBezTo>
                  <a:lnTo>
                    <a:pt x="11" y="394"/>
                  </a:lnTo>
                  <a:cubicBezTo>
                    <a:pt x="3" y="400"/>
                    <a:pt x="1" y="410"/>
                    <a:pt x="7" y="418"/>
                  </a:cubicBezTo>
                  <a:cubicBezTo>
                    <a:pt x="11" y="424"/>
                    <a:pt x="17" y="426"/>
                    <a:pt x="23" y="426"/>
                  </a:cubicBezTo>
                  <a:cubicBezTo>
                    <a:pt x="25" y="426"/>
                    <a:pt x="29" y="424"/>
                    <a:pt x="33" y="422"/>
                  </a:cubicBezTo>
                  <a:lnTo>
                    <a:pt x="553" y="33"/>
                  </a:lnTo>
                  <a:cubicBezTo>
                    <a:pt x="561" y="27"/>
                    <a:pt x="563" y="15"/>
                    <a:pt x="557" y="8"/>
                  </a:cubicBezTo>
                  <a:cubicBezTo>
                    <a:pt x="554" y="3"/>
                    <a:pt x="548" y="0"/>
                    <a:pt x="5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773957" y="3638182"/>
              <a:ext cx="70536" cy="53688"/>
            </a:xfrm>
            <a:custGeom>
              <a:avLst/>
              <a:gdLst/>
              <a:ahLst/>
              <a:cxnLst/>
              <a:rect l="l" t="t" r="r" b="b"/>
              <a:pathLst>
                <a:path w="561" h="427" extrusionOk="0">
                  <a:moveTo>
                    <a:pt x="541" y="0"/>
                  </a:moveTo>
                  <a:cubicBezTo>
                    <a:pt x="538" y="0"/>
                    <a:pt x="535" y="2"/>
                    <a:pt x="531" y="4"/>
                  </a:cubicBezTo>
                  <a:lnTo>
                    <a:pt x="11" y="395"/>
                  </a:lnTo>
                  <a:cubicBezTo>
                    <a:pt x="3" y="400"/>
                    <a:pt x="1" y="410"/>
                    <a:pt x="7" y="418"/>
                  </a:cubicBezTo>
                  <a:cubicBezTo>
                    <a:pt x="11" y="424"/>
                    <a:pt x="16" y="426"/>
                    <a:pt x="20" y="426"/>
                  </a:cubicBezTo>
                  <a:cubicBezTo>
                    <a:pt x="24" y="426"/>
                    <a:pt x="28" y="424"/>
                    <a:pt x="32" y="422"/>
                  </a:cubicBezTo>
                  <a:lnTo>
                    <a:pt x="553" y="31"/>
                  </a:lnTo>
                  <a:cubicBezTo>
                    <a:pt x="561" y="26"/>
                    <a:pt x="561" y="16"/>
                    <a:pt x="555" y="8"/>
                  </a:cubicBezTo>
                  <a:cubicBezTo>
                    <a:pt x="552" y="3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1296252" y="3703437"/>
              <a:ext cx="54191" cy="70033"/>
            </a:xfrm>
            <a:custGeom>
              <a:avLst/>
              <a:gdLst/>
              <a:ahLst/>
              <a:cxnLst/>
              <a:rect l="l" t="t" r="r" b="b"/>
              <a:pathLst>
                <a:path w="431" h="557" extrusionOk="0">
                  <a:moveTo>
                    <a:pt x="20" y="0"/>
                  </a:moveTo>
                  <a:cubicBezTo>
                    <a:pt x="17" y="0"/>
                    <a:pt x="13" y="1"/>
                    <a:pt x="10" y="4"/>
                  </a:cubicBezTo>
                  <a:cubicBezTo>
                    <a:pt x="2" y="10"/>
                    <a:pt x="0" y="22"/>
                    <a:pt x="6" y="29"/>
                  </a:cubicBezTo>
                  <a:lnTo>
                    <a:pt x="397" y="548"/>
                  </a:lnTo>
                  <a:cubicBezTo>
                    <a:pt x="401" y="554"/>
                    <a:pt x="406" y="556"/>
                    <a:pt x="410" y="556"/>
                  </a:cubicBezTo>
                  <a:cubicBezTo>
                    <a:pt x="414" y="556"/>
                    <a:pt x="418" y="554"/>
                    <a:pt x="422" y="552"/>
                  </a:cubicBezTo>
                  <a:cubicBezTo>
                    <a:pt x="430" y="546"/>
                    <a:pt x="430" y="535"/>
                    <a:pt x="424" y="529"/>
                  </a:cubicBezTo>
                  <a:lnTo>
                    <a:pt x="36" y="8"/>
                  </a:lnTo>
                  <a:cubicBezTo>
                    <a:pt x="32" y="3"/>
                    <a:pt x="26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855557" y="3115890"/>
              <a:ext cx="54442" cy="70033"/>
            </a:xfrm>
            <a:custGeom>
              <a:avLst/>
              <a:gdLst/>
              <a:ahLst/>
              <a:cxnLst/>
              <a:rect l="l" t="t" r="r" b="b"/>
              <a:pathLst>
                <a:path w="433" h="557" extrusionOk="0">
                  <a:moveTo>
                    <a:pt x="23" y="0"/>
                  </a:moveTo>
                  <a:cubicBezTo>
                    <a:pt x="19" y="0"/>
                    <a:pt x="14" y="2"/>
                    <a:pt x="11" y="4"/>
                  </a:cubicBezTo>
                  <a:cubicBezTo>
                    <a:pt x="3" y="10"/>
                    <a:pt x="1" y="20"/>
                    <a:pt x="7" y="28"/>
                  </a:cubicBezTo>
                  <a:lnTo>
                    <a:pt x="397" y="549"/>
                  </a:lnTo>
                  <a:cubicBezTo>
                    <a:pt x="401" y="553"/>
                    <a:pt x="407" y="557"/>
                    <a:pt x="411" y="557"/>
                  </a:cubicBezTo>
                  <a:cubicBezTo>
                    <a:pt x="415" y="557"/>
                    <a:pt x="419" y="555"/>
                    <a:pt x="423" y="553"/>
                  </a:cubicBezTo>
                  <a:cubicBezTo>
                    <a:pt x="431" y="547"/>
                    <a:pt x="433" y="535"/>
                    <a:pt x="427" y="527"/>
                  </a:cubicBezTo>
                  <a:lnTo>
                    <a:pt x="36" y="6"/>
                  </a:lnTo>
                  <a:cubicBezTo>
                    <a:pt x="33" y="2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1275884" y="3098288"/>
              <a:ext cx="49161" cy="73554"/>
            </a:xfrm>
            <a:custGeom>
              <a:avLst/>
              <a:gdLst/>
              <a:ahLst/>
              <a:cxnLst/>
              <a:rect l="l" t="t" r="r" b="b"/>
              <a:pathLst>
                <a:path w="391" h="585" extrusionOk="0">
                  <a:moveTo>
                    <a:pt x="369" y="1"/>
                  </a:moveTo>
                  <a:cubicBezTo>
                    <a:pt x="364" y="1"/>
                    <a:pt x="359" y="4"/>
                    <a:pt x="355" y="8"/>
                  </a:cubicBezTo>
                  <a:lnTo>
                    <a:pt x="6" y="557"/>
                  </a:lnTo>
                  <a:cubicBezTo>
                    <a:pt x="0" y="565"/>
                    <a:pt x="2" y="577"/>
                    <a:pt x="12" y="583"/>
                  </a:cubicBezTo>
                  <a:cubicBezTo>
                    <a:pt x="14" y="584"/>
                    <a:pt x="18" y="584"/>
                    <a:pt x="20" y="584"/>
                  </a:cubicBezTo>
                  <a:cubicBezTo>
                    <a:pt x="26" y="584"/>
                    <a:pt x="32" y="583"/>
                    <a:pt x="36" y="577"/>
                  </a:cubicBezTo>
                  <a:lnTo>
                    <a:pt x="385" y="28"/>
                  </a:lnTo>
                  <a:cubicBezTo>
                    <a:pt x="391" y="20"/>
                    <a:pt x="387" y="8"/>
                    <a:pt x="379" y="4"/>
                  </a:cubicBezTo>
                  <a:cubicBezTo>
                    <a:pt x="376" y="2"/>
                    <a:pt x="373" y="1"/>
                    <a:pt x="36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881207" y="3717519"/>
              <a:ext cx="49161" cy="73554"/>
            </a:xfrm>
            <a:custGeom>
              <a:avLst/>
              <a:gdLst/>
              <a:ahLst/>
              <a:cxnLst/>
              <a:rect l="l" t="t" r="r" b="b"/>
              <a:pathLst>
                <a:path w="391" h="585" extrusionOk="0">
                  <a:moveTo>
                    <a:pt x="370" y="0"/>
                  </a:moveTo>
                  <a:cubicBezTo>
                    <a:pt x="364" y="0"/>
                    <a:pt x="358" y="3"/>
                    <a:pt x="355" y="8"/>
                  </a:cubicBezTo>
                  <a:lnTo>
                    <a:pt x="4" y="557"/>
                  </a:lnTo>
                  <a:cubicBezTo>
                    <a:pt x="0" y="565"/>
                    <a:pt x="2" y="576"/>
                    <a:pt x="10" y="582"/>
                  </a:cubicBezTo>
                  <a:cubicBezTo>
                    <a:pt x="14" y="584"/>
                    <a:pt x="18" y="584"/>
                    <a:pt x="20" y="584"/>
                  </a:cubicBezTo>
                  <a:cubicBezTo>
                    <a:pt x="26" y="584"/>
                    <a:pt x="32" y="582"/>
                    <a:pt x="36" y="576"/>
                  </a:cubicBezTo>
                  <a:lnTo>
                    <a:pt x="385" y="28"/>
                  </a:lnTo>
                  <a:cubicBezTo>
                    <a:pt x="391" y="20"/>
                    <a:pt x="387" y="8"/>
                    <a:pt x="379" y="2"/>
                  </a:cubicBezTo>
                  <a:cubicBezTo>
                    <a:pt x="376" y="1"/>
                    <a:pt x="373" y="0"/>
                    <a:pt x="37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1375590" y="3617813"/>
              <a:ext cx="74056" cy="48407"/>
            </a:xfrm>
            <a:custGeom>
              <a:avLst/>
              <a:gdLst/>
              <a:ahLst/>
              <a:cxnLst/>
              <a:rect l="l" t="t" r="r" b="b"/>
              <a:pathLst>
                <a:path w="589" h="385" extrusionOk="0">
                  <a:moveTo>
                    <a:pt x="21" y="0"/>
                  </a:moveTo>
                  <a:cubicBezTo>
                    <a:pt x="15" y="0"/>
                    <a:pt x="9" y="3"/>
                    <a:pt x="6" y="8"/>
                  </a:cubicBezTo>
                  <a:cubicBezTo>
                    <a:pt x="0" y="16"/>
                    <a:pt x="2" y="28"/>
                    <a:pt x="10" y="34"/>
                  </a:cubicBezTo>
                  <a:lnTo>
                    <a:pt x="559" y="383"/>
                  </a:lnTo>
                  <a:cubicBezTo>
                    <a:pt x="563" y="385"/>
                    <a:pt x="567" y="385"/>
                    <a:pt x="569" y="385"/>
                  </a:cubicBezTo>
                  <a:cubicBezTo>
                    <a:pt x="575" y="385"/>
                    <a:pt x="581" y="383"/>
                    <a:pt x="584" y="377"/>
                  </a:cubicBezTo>
                  <a:cubicBezTo>
                    <a:pt x="588" y="369"/>
                    <a:pt x="586" y="357"/>
                    <a:pt x="579" y="35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756354" y="3223014"/>
              <a:ext cx="74308" cy="48533"/>
            </a:xfrm>
            <a:custGeom>
              <a:avLst/>
              <a:gdLst/>
              <a:ahLst/>
              <a:cxnLst/>
              <a:rect l="l" t="t" r="r" b="b"/>
              <a:pathLst>
                <a:path w="591" h="386" extrusionOk="0">
                  <a:moveTo>
                    <a:pt x="21" y="1"/>
                  </a:moveTo>
                  <a:cubicBezTo>
                    <a:pt x="15" y="1"/>
                    <a:pt x="9" y="4"/>
                    <a:pt x="6" y="9"/>
                  </a:cubicBezTo>
                  <a:cubicBezTo>
                    <a:pt x="1" y="17"/>
                    <a:pt x="3" y="29"/>
                    <a:pt x="12" y="32"/>
                  </a:cubicBezTo>
                  <a:lnTo>
                    <a:pt x="561" y="384"/>
                  </a:lnTo>
                  <a:cubicBezTo>
                    <a:pt x="563" y="386"/>
                    <a:pt x="567" y="386"/>
                    <a:pt x="569" y="386"/>
                  </a:cubicBezTo>
                  <a:cubicBezTo>
                    <a:pt x="575" y="386"/>
                    <a:pt x="581" y="382"/>
                    <a:pt x="585" y="378"/>
                  </a:cubicBezTo>
                  <a:cubicBezTo>
                    <a:pt x="591" y="370"/>
                    <a:pt x="587" y="358"/>
                    <a:pt x="579" y="354"/>
                  </a:cubicBezTo>
                  <a:lnTo>
                    <a:pt x="30" y="3"/>
                  </a:lnTo>
                  <a:cubicBezTo>
                    <a:pt x="28" y="2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1297635" y="3117148"/>
              <a:ext cx="54442" cy="69782"/>
            </a:xfrm>
            <a:custGeom>
              <a:avLst/>
              <a:gdLst/>
              <a:ahLst/>
              <a:cxnLst/>
              <a:rect l="l" t="t" r="r" b="b"/>
              <a:pathLst>
                <a:path w="433" h="555" extrusionOk="0">
                  <a:moveTo>
                    <a:pt x="414" y="1"/>
                  </a:moveTo>
                  <a:cubicBezTo>
                    <a:pt x="408" y="1"/>
                    <a:pt x="403" y="4"/>
                    <a:pt x="399" y="8"/>
                  </a:cubicBezTo>
                  <a:lnTo>
                    <a:pt x="7" y="527"/>
                  </a:lnTo>
                  <a:cubicBezTo>
                    <a:pt x="1" y="535"/>
                    <a:pt x="3" y="545"/>
                    <a:pt x="9" y="551"/>
                  </a:cubicBezTo>
                  <a:cubicBezTo>
                    <a:pt x="13" y="553"/>
                    <a:pt x="17" y="555"/>
                    <a:pt x="21" y="555"/>
                  </a:cubicBezTo>
                  <a:cubicBezTo>
                    <a:pt x="27" y="555"/>
                    <a:pt x="30" y="553"/>
                    <a:pt x="34" y="547"/>
                  </a:cubicBezTo>
                  <a:lnTo>
                    <a:pt x="427" y="30"/>
                  </a:lnTo>
                  <a:cubicBezTo>
                    <a:pt x="433" y="22"/>
                    <a:pt x="433" y="10"/>
                    <a:pt x="425" y="4"/>
                  </a:cubicBezTo>
                  <a:cubicBezTo>
                    <a:pt x="421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853797" y="3702305"/>
              <a:ext cx="54819" cy="69907"/>
            </a:xfrm>
            <a:custGeom>
              <a:avLst/>
              <a:gdLst/>
              <a:ahLst/>
              <a:cxnLst/>
              <a:rect l="l" t="t" r="r" b="b"/>
              <a:pathLst>
                <a:path w="436" h="556" extrusionOk="0">
                  <a:moveTo>
                    <a:pt x="414" y="1"/>
                  </a:moveTo>
                  <a:cubicBezTo>
                    <a:pt x="409" y="1"/>
                    <a:pt x="405" y="3"/>
                    <a:pt x="402" y="7"/>
                  </a:cubicBezTo>
                  <a:lnTo>
                    <a:pt x="7" y="526"/>
                  </a:lnTo>
                  <a:cubicBezTo>
                    <a:pt x="1" y="534"/>
                    <a:pt x="3" y="546"/>
                    <a:pt x="11" y="551"/>
                  </a:cubicBezTo>
                  <a:cubicBezTo>
                    <a:pt x="15" y="553"/>
                    <a:pt x="19" y="555"/>
                    <a:pt x="23" y="555"/>
                  </a:cubicBezTo>
                  <a:cubicBezTo>
                    <a:pt x="27" y="555"/>
                    <a:pt x="33" y="553"/>
                    <a:pt x="37" y="548"/>
                  </a:cubicBezTo>
                  <a:lnTo>
                    <a:pt x="429" y="29"/>
                  </a:lnTo>
                  <a:cubicBezTo>
                    <a:pt x="435" y="21"/>
                    <a:pt x="433" y="11"/>
                    <a:pt x="425" y="5"/>
                  </a:cubicBezTo>
                  <a:cubicBezTo>
                    <a:pt x="422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1360502" y="3639439"/>
              <a:ext cx="70284" cy="54065"/>
            </a:xfrm>
            <a:custGeom>
              <a:avLst/>
              <a:gdLst/>
              <a:ahLst/>
              <a:cxnLst/>
              <a:rect l="l" t="t" r="r" b="b"/>
              <a:pathLst>
                <a:path w="559" h="430" extrusionOk="0">
                  <a:moveTo>
                    <a:pt x="21" y="0"/>
                  </a:moveTo>
                  <a:cubicBezTo>
                    <a:pt x="15" y="0"/>
                    <a:pt x="10" y="3"/>
                    <a:pt x="6" y="8"/>
                  </a:cubicBezTo>
                  <a:cubicBezTo>
                    <a:pt x="0" y="16"/>
                    <a:pt x="2" y="27"/>
                    <a:pt x="10" y="33"/>
                  </a:cubicBezTo>
                  <a:lnTo>
                    <a:pt x="529" y="426"/>
                  </a:lnTo>
                  <a:cubicBezTo>
                    <a:pt x="531" y="428"/>
                    <a:pt x="535" y="430"/>
                    <a:pt x="539" y="430"/>
                  </a:cubicBezTo>
                  <a:cubicBezTo>
                    <a:pt x="545" y="430"/>
                    <a:pt x="549" y="426"/>
                    <a:pt x="553" y="422"/>
                  </a:cubicBezTo>
                  <a:cubicBezTo>
                    <a:pt x="558" y="414"/>
                    <a:pt x="558" y="402"/>
                    <a:pt x="551" y="396"/>
                  </a:cubicBezTo>
                  <a:lnTo>
                    <a:pt x="32" y="4"/>
                  </a:lnTo>
                  <a:cubicBezTo>
                    <a:pt x="29" y="1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775214" y="3195856"/>
              <a:ext cx="70536" cy="54065"/>
            </a:xfrm>
            <a:custGeom>
              <a:avLst/>
              <a:gdLst/>
              <a:ahLst/>
              <a:cxnLst/>
              <a:rect l="l" t="t" r="r" b="b"/>
              <a:pathLst>
                <a:path w="561" h="430" extrusionOk="0">
                  <a:moveTo>
                    <a:pt x="22" y="0"/>
                  </a:moveTo>
                  <a:cubicBezTo>
                    <a:pt x="16" y="0"/>
                    <a:pt x="10" y="3"/>
                    <a:pt x="6" y="8"/>
                  </a:cubicBezTo>
                  <a:cubicBezTo>
                    <a:pt x="1" y="16"/>
                    <a:pt x="2" y="26"/>
                    <a:pt x="10" y="31"/>
                  </a:cubicBezTo>
                  <a:lnTo>
                    <a:pt x="529" y="426"/>
                  </a:lnTo>
                  <a:cubicBezTo>
                    <a:pt x="531" y="428"/>
                    <a:pt x="537" y="430"/>
                    <a:pt x="539" y="430"/>
                  </a:cubicBezTo>
                  <a:cubicBezTo>
                    <a:pt x="545" y="428"/>
                    <a:pt x="551" y="426"/>
                    <a:pt x="555" y="422"/>
                  </a:cubicBezTo>
                  <a:cubicBezTo>
                    <a:pt x="561" y="414"/>
                    <a:pt x="559" y="402"/>
                    <a:pt x="551" y="396"/>
                  </a:cubicBezTo>
                  <a:lnTo>
                    <a:pt x="32" y="4"/>
                  </a:lnTo>
                  <a:cubicBezTo>
                    <a:pt x="29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954635" y="3299711"/>
              <a:ext cx="294088" cy="292202"/>
            </a:xfrm>
            <a:custGeom>
              <a:avLst/>
              <a:gdLst/>
              <a:ahLst/>
              <a:cxnLst/>
              <a:rect l="l" t="t" r="r" b="b"/>
              <a:pathLst>
                <a:path w="2339" h="2324" extrusionOk="0">
                  <a:moveTo>
                    <a:pt x="1169" y="1"/>
                  </a:moveTo>
                  <a:cubicBezTo>
                    <a:pt x="1164" y="1"/>
                    <a:pt x="1159" y="1"/>
                    <a:pt x="1154" y="1"/>
                  </a:cubicBezTo>
                  <a:cubicBezTo>
                    <a:pt x="513" y="8"/>
                    <a:pt x="0" y="533"/>
                    <a:pt x="8" y="1175"/>
                  </a:cubicBezTo>
                  <a:cubicBezTo>
                    <a:pt x="16" y="1811"/>
                    <a:pt x="533" y="2323"/>
                    <a:pt x="1167" y="2323"/>
                  </a:cubicBezTo>
                  <a:cubicBezTo>
                    <a:pt x="1172" y="2323"/>
                    <a:pt x="1177" y="2323"/>
                    <a:pt x="1182" y="2323"/>
                  </a:cubicBezTo>
                  <a:cubicBezTo>
                    <a:pt x="1823" y="2315"/>
                    <a:pt x="2338" y="1788"/>
                    <a:pt x="2330" y="1147"/>
                  </a:cubicBezTo>
                  <a:cubicBezTo>
                    <a:pt x="2322" y="511"/>
                    <a:pt x="1804" y="1"/>
                    <a:pt x="116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35"/>
          <p:cNvGrpSpPr/>
          <p:nvPr/>
        </p:nvGrpSpPr>
        <p:grpSpPr>
          <a:xfrm>
            <a:off x="4929538" y="2646373"/>
            <a:ext cx="841905" cy="836624"/>
            <a:chOff x="680663" y="3027123"/>
            <a:chExt cx="841905" cy="836624"/>
          </a:xfrm>
        </p:grpSpPr>
        <p:sp>
          <p:nvSpPr>
            <p:cNvPr id="1800" name="Google Shape;1800;p35"/>
            <p:cNvSpPr/>
            <p:nvPr/>
          </p:nvSpPr>
          <p:spPr>
            <a:xfrm>
              <a:off x="680663" y="3027501"/>
              <a:ext cx="841905" cy="836247"/>
            </a:xfrm>
            <a:custGeom>
              <a:avLst/>
              <a:gdLst/>
              <a:ahLst/>
              <a:cxnLst/>
              <a:rect l="l" t="t" r="r" b="b"/>
              <a:pathLst>
                <a:path w="6696" h="6651" extrusionOk="0">
                  <a:moveTo>
                    <a:pt x="3348" y="1"/>
                  </a:moveTo>
                  <a:cubicBezTo>
                    <a:pt x="3334" y="1"/>
                    <a:pt x="3321" y="1"/>
                    <a:pt x="3308" y="1"/>
                  </a:cubicBezTo>
                  <a:cubicBezTo>
                    <a:pt x="1471" y="23"/>
                    <a:pt x="1" y="1530"/>
                    <a:pt x="22" y="3367"/>
                  </a:cubicBezTo>
                  <a:cubicBezTo>
                    <a:pt x="44" y="5188"/>
                    <a:pt x="1528" y="6651"/>
                    <a:pt x="3345" y="6651"/>
                  </a:cubicBezTo>
                  <a:cubicBezTo>
                    <a:pt x="3359" y="6651"/>
                    <a:pt x="3374" y="6651"/>
                    <a:pt x="3389" y="6650"/>
                  </a:cubicBezTo>
                  <a:cubicBezTo>
                    <a:pt x="5224" y="6629"/>
                    <a:pt x="6696" y="5123"/>
                    <a:pt x="6672" y="3286"/>
                  </a:cubicBezTo>
                  <a:cubicBezTo>
                    <a:pt x="6650" y="1463"/>
                    <a:pt x="5167" y="1"/>
                    <a:pt x="334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761509" y="3107969"/>
              <a:ext cx="680213" cy="675686"/>
            </a:xfrm>
            <a:custGeom>
              <a:avLst/>
              <a:gdLst/>
              <a:ahLst/>
              <a:cxnLst/>
              <a:rect l="l" t="t" r="r" b="b"/>
              <a:pathLst>
                <a:path w="5410" h="5374" extrusionOk="0">
                  <a:moveTo>
                    <a:pt x="2705" y="0"/>
                  </a:moveTo>
                  <a:cubicBezTo>
                    <a:pt x="2694" y="0"/>
                    <a:pt x="2684" y="0"/>
                    <a:pt x="2673" y="0"/>
                  </a:cubicBezTo>
                  <a:cubicBezTo>
                    <a:pt x="1189" y="18"/>
                    <a:pt x="1" y="1236"/>
                    <a:pt x="19" y="2719"/>
                  </a:cubicBezTo>
                  <a:cubicBezTo>
                    <a:pt x="36" y="4192"/>
                    <a:pt x="1236" y="5373"/>
                    <a:pt x="2705" y="5373"/>
                  </a:cubicBezTo>
                  <a:cubicBezTo>
                    <a:pt x="2716" y="5373"/>
                    <a:pt x="2727" y="5373"/>
                    <a:pt x="2738" y="5373"/>
                  </a:cubicBezTo>
                  <a:cubicBezTo>
                    <a:pt x="4221" y="5355"/>
                    <a:pt x="5409" y="4138"/>
                    <a:pt x="5392" y="2654"/>
                  </a:cubicBezTo>
                  <a:cubicBezTo>
                    <a:pt x="5374" y="1181"/>
                    <a:pt x="4174" y="0"/>
                    <a:pt x="27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775962" y="3153881"/>
              <a:ext cx="616200" cy="630000"/>
            </a:xfrm>
            <a:prstGeom prst="pie">
              <a:avLst>
                <a:gd name="adj1" fmla="val 16213009"/>
                <a:gd name="adj2" fmla="val 113437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1091559" y="3027123"/>
              <a:ext cx="14711" cy="120452"/>
            </a:xfrm>
            <a:custGeom>
              <a:avLst/>
              <a:gdLst/>
              <a:ahLst/>
              <a:cxnLst/>
              <a:rect l="l" t="t" r="r" b="b"/>
              <a:pathLst>
                <a:path w="117" h="958" extrusionOk="0">
                  <a:moveTo>
                    <a:pt x="55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22" y="0"/>
                    <a:pt x="0" y="24"/>
                    <a:pt x="0" y="53"/>
                  </a:cubicBezTo>
                  <a:lnTo>
                    <a:pt x="10" y="904"/>
                  </a:lnTo>
                  <a:cubicBezTo>
                    <a:pt x="10" y="933"/>
                    <a:pt x="34" y="957"/>
                    <a:pt x="63" y="957"/>
                  </a:cubicBezTo>
                  <a:cubicBezTo>
                    <a:pt x="93" y="957"/>
                    <a:pt x="117" y="933"/>
                    <a:pt x="117" y="904"/>
                  </a:cubicBezTo>
                  <a:lnTo>
                    <a:pt x="107" y="51"/>
                  </a:lnTo>
                  <a:cubicBezTo>
                    <a:pt x="105" y="23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1099983" y="3736127"/>
              <a:ext cx="14962" cy="120452"/>
            </a:xfrm>
            <a:custGeom>
              <a:avLst/>
              <a:gdLst/>
              <a:ahLst/>
              <a:cxnLst/>
              <a:rect l="l" t="t" r="r" b="b"/>
              <a:pathLst>
                <a:path w="119" h="958" extrusionOk="0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lnTo>
                    <a:pt x="10" y="906"/>
                  </a:lnTo>
                  <a:cubicBezTo>
                    <a:pt x="10" y="934"/>
                    <a:pt x="36" y="957"/>
                    <a:pt x="65" y="957"/>
                  </a:cubicBezTo>
                  <a:cubicBezTo>
                    <a:pt x="95" y="957"/>
                    <a:pt x="119" y="934"/>
                    <a:pt x="117" y="904"/>
                  </a:cubicBezTo>
                  <a:lnTo>
                    <a:pt x="107" y="52"/>
                  </a:lnTo>
                  <a:cubicBezTo>
                    <a:pt x="107" y="24"/>
                    <a:pt x="83" y="0"/>
                    <a:pt x="5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1397468" y="3429969"/>
              <a:ext cx="120577" cy="14962"/>
            </a:xfrm>
            <a:custGeom>
              <a:avLst/>
              <a:gdLst/>
              <a:ahLst/>
              <a:cxnLst/>
              <a:rect l="l" t="t" r="r" b="b"/>
              <a:pathLst>
                <a:path w="959" h="119" extrusionOk="0">
                  <a:moveTo>
                    <a:pt x="904" y="0"/>
                  </a:moveTo>
                  <a:lnTo>
                    <a:pt x="53" y="12"/>
                  </a:lnTo>
                  <a:cubicBezTo>
                    <a:pt x="24" y="12"/>
                    <a:pt x="0" y="36"/>
                    <a:pt x="0" y="66"/>
                  </a:cubicBezTo>
                  <a:cubicBezTo>
                    <a:pt x="0" y="95"/>
                    <a:pt x="24" y="119"/>
                    <a:pt x="53" y="119"/>
                  </a:cubicBezTo>
                  <a:lnTo>
                    <a:pt x="906" y="109"/>
                  </a:lnTo>
                  <a:cubicBezTo>
                    <a:pt x="935" y="107"/>
                    <a:pt x="959" y="83"/>
                    <a:pt x="957" y="54"/>
                  </a:cubicBezTo>
                  <a:cubicBezTo>
                    <a:pt x="957" y="24"/>
                    <a:pt x="933" y="0"/>
                    <a:pt x="90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688332" y="3438645"/>
              <a:ext cx="120452" cy="14711"/>
            </a:xfrm>
            <a:custGeom>
              <a:avLst/>
              <a:gdLst/>
              <a:ahLst/>
              <a:cxnLst/>
              <a:rect l="l" t="t" r="r" b="b"/>
              <a:pathLst>
                <a:path w="958" h="117" extrusionOk="0">
                  <a:moveTo>
                    <a:pt x="905" y="1"/>
                  </a:moveTo>
                  <a:lnTo>
                    <a:pt x="52" y="10"/>
                  </a:lnTo>
                  <a:cubicBezTo>
                    <a:pt x="25" y="10"/>
                    <a:pt x="1" y="36"/>
                    <a:pt x="1" y="64"/>
                  </a:cubicBezTo>
                  <a:cubicBezTo>
                    <a:pt x="1" y="93"/>
                    <a:pt x="25" y="117"/>
                    <a:pt x="54" y="117"/>
                  </a:cubicBezTo>
                  <a:lnTo>
                    <a:pt x="907" y="107"/>
                  </a:lnTo>
                  <a:cubicBezTo>
                    <a:pt x="934" y="107"/>
                    <a:pt x="958" y="83"/>
                    <a:pt x="958" y="52"/>
                  </a:cubicBezTo>
                  <a:cubicBezTo>
                    <a:pt x="958" y="24"/>
                    <a:pt x="934" y="1"/>
                    <a:pt x="905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876429" y="3093510"/>
              <a:ext cx="59220" cy="82606"/>
            </a:xfrm>
            <a:custGeom>
              <a:avLst/>
              <a:gdLst/>
              <a:ahLst/>
              <a:cxnLst/>
              <a:rect l="l" t="t" r="r" b="b"/>
              <a:pathLst>
                <a:path w="471" h="657" extrusionOk="0">
                  <a:moveTo>
                    <a:pt x="61" y="1"/>
                  </a:moveTo>
                  <a:cubicBezTo>
                    <a:pt x="51" y="1"/>
                    <a:pt x="41" y="3"/>
                    <a:pt x="32" y="9"/>
                  </a:cubicBezTo>
                  <a:cubicBezTo>
                    <a:pt x="8" y="25"/>
                    <a:pt x="1" y="58"/>
                    <a:pt x="16" y="82"/>
                  </a:cubicBezTo>
                  <a:lnTo>
                    <a:pt x="366" y="632"/>
                  </a:lnTo>
                  <a:cubicBezTo>
                    <a:pt x="375" y="648"/>
                    <a:pt x="393" y="656"/>
                    <a:pt x="411" y="656"/>
                  </a:cubicBezTo>
                  <a:cubicBezTo>
                    <a:pt x="421" y="656"/>
                    <a:pt x="431" y="654"/>
                    <a:pt x="439" y="648"/>
                  </a:cubicBezTo>
                  <a:cubicBezTo>
                    <a:pt x="464" y="632"/>
                    <a:pt x="470" y="599"/>
                    <a:pt x="454" y="573"/>
                  </a:cubicBezTo>
                  <a:lnTo>
                    <a:pt x="107" y="25"/>
                  </a:lnTo>
                  <a:cubicBezTo>
                    <a:pt x="96" y="9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1270351" y="3713244"/>
              <a:ext cx="59471" cy="82481"/>
            </a:xfrm>
            <a:custGeom>
              <a:avLst/>
              <a:gdLst/>
              <a:ahLst/>
              <a:cxnLst/>
              <a:rect l="l" t="t" r="r" b="b"/>
              <a:pathLst>
                <a:path w="473" h="656" extrusionOk="0">
                  <a:moveTo>
                    <a:pt x="61" y="0"/>
                  </a:moveTo>
                  <a:cubicBezTo>
                    <a:pt x="52" y="0"/>
                    <a:pt x="41" y="3"/>
                    <a:pt x="32" y="9"/>
                  </a:cubicBezTo>
                  <a:cubicBezTo>
                    <a:pt x="9" y="24"/>
                    <a:pt x="1" y="58"/>
                    <a:pt x="17" y="82"/>
                  </a:cubicBezTo>
                  <a:lnTo>
                    <a:pt x="366" y="632"/>
                  </a:lnTo>
                  <a:cubicBezTo>
                    <a:pt x="376" y="648"/>
                    <a:pt x="393" y="656"/>
                    <a:pt x="411" y="656"/>
                  </a:cubicBezTo>
                  <a:cubicBezTo>
                    <a:pt x="421" y="656"/>
                    <a:pt x="431" y="654"/>
                    <a:pt x="439" y="648"/>
                  </a:cubicBezTo>
                  <a:cubicBezTo>
                    <a:pt x="465" y="632"/>
                    <a:pt x="472" y="599"/>
                    <a:pt x="457" y="575"/>
                  </a:cubicBezTo>
                  <a:lnTo>
                    <a:pt x="107" y="24"/>
                  </a:lnTo>
                  <a:cubicBezTo>
                    <a:pt x="97" y="9"/>
                    <a:pt x="80" y="0"/>
                    <a:pt x="6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1370561" y="3219117"/>
              <a:ext cx="84492" cy="57208"/>
            </a:xfrm>
            <a:custGeom>
              <a:avLst/>
              <a:gdLst/>
              <a:ahLst/>
              <a:cxnLst/>
              <a:rect l="l" t="t" r="r" b="b"/>
              <a:pathLst>
                <a:path w="672" h="455" extrusionOk="0">
                  <a:moveTo>
                    <a:pt x="611" y="0"/>
                  </a:moveTo>
                  <a:cubicBezTo>
                    <a:pt x="601" y="0"/>
                    <a:pt x="591" y="3"/>
                    <a:pt x="583" y="8"/>
                  </a:cubicBezTo>
                  <a:lnTo>
                    <a:pt x="35" y="357"/>
                  </a:lnTo>
                  <a:cubicBezTo>
                    <a:pt x="9" y="373"/>
                    <a:pt x="1" y="405"/>
                    <a:pt x="17" y="430"/>
                  </a:cubicBezTo>
                  <a:cubicBezTo>
                    <a:pt x="28" y="445"/>
                    <a:pt x="43" y="454"/>
                    <a:pt x="60" y="454"/>
                  </a:cubicBezTo>
                  <a:cubicBezTo>
                    <a:pt x="61" y="454"/>
                    <a:pt x="63" y="454"/>
                    <a:pt x="64" y="454"/>
                  </a:cubicBezTo>
                  <a:cubicBezTo>
                    <a:pt x="72" y="454"/>
                    <a:pt x="82" y="452"/>
                    <a:pt x="92" y="446"/>
                  </a:cubicBezTo>
                  <a:lnTo>
                    <a:pt x="640" y="97"/>
                  </a:lnTo>
                  <a:cubicBezTo>
                    <a:pt x="664" y="81"/>
                    <a:pt x="672" y="50"/>
                    <a:pt x="656" y="24"/>
                  </a:cubicBezTo>
                  <a:cubicBezTo>
                    <a:pt x="646" y="9"/>
                    <a:pt x="628" y="0"/>
                    <a:pt x="61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750947" y="3613036"/>
              <a:ext cx="84367" cy="57460"/>
            </a:xfrm>
            <a:custGeom>
              <a:avLst/>
              <a:gdLst/>
              <a:ahLst/>
              <a:cxnLst/>
              <a:rect l="l" t="t" r="r" b="b"/>
              <a:pathLst>
                <a:path w="671" h="457" extrusionOk="0">
                  <a:moveTo>
                    <a:pt x="611" y="0"/>
                  </a:moveTo>
                  <a:cubicBezTo>
                    <a:pt x="601" y="0"/>
                    <a:pt x="591" y="3"/>
                    <a:pt x="582" y="9"/>
                  </a:cubicBezTo>
                  <a:lnTo>
                    <a:pt x="34" y="358"/>
                  </a:lnTo>
                  <a:cubicBezTo>
                    <a:pt x="8" y="374"/>
                    <a:pt x="0" y="407"/>
                    <a:pt x="18" y="431"/>
                  </a:cubicBezTo>
                  <a:cubicBezTo>
                    <a:pt x="28" y="447"/>
                    <a:pt x="46" y="456"/>
                    <a:pt x="63" y="456"/>
                  </a:cubicBezTo>
                  <a:cubicBezTo>
                    <a:pt x="71" y="454"/>
                    <a:pt x="81" y="452"/>
                    <a:pt x="91" y="447"/>
                  </a:cubicBezTo>
                  <a:lnTo>
                    <a:pt x="639" y="97"/>
                  </a:lnTo>
                  <a:cubicBezTo>
                    <a:pt x="663" y="82"/>
                    <a:pt x="671" y="50"/>
                    <a:pt x="655" y="24"/>
                  </a:cubicBezTo>
                  <a:cubicBezTo>
                    <a:pt x="645" y="9"/>
                    <a:pt x="628" y="0"/>
                    <a:pt x="61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736740" y="3243257"/>
              <a:ext cx="87258" cy="52682"/>
            </a:xfrm>
            <a:custGeom>
              <a:avLst/>
              <a:gdLst/>
              <a:ahLst/>
              <a:cxnLst/>
              <a:rect l="l" t="t" r="r" b="b"/>
              <a:pathLst>
                <a:path w="694" h="419" extrusionOk="0">
                  <a:moveTo>
                    <a:pt x="60" y="1"/>
                  </a:moveTo>
                  <a:cubicBezTo>
                    <a:pt x="41" y="1"/>
                    <a:pt x="24" y="11"/>
                    <a:pt x="14" y="29"/>
                  </a:cubicBezTo>
                  <a:cubicBezTo>
                    <a:pt x="1" y="55"/>
                    <a:pt x="11" y="87"/>
                    <a:pt x="36" y="100"/>
                  </a:cubicBezTo>
                  <a:lnTo>
                    <a:pt x="608" y="410"/>
                  </a:lnTo>
                  <a:cubicBezTo>
                    <a:pt x="616" y="416"/>
                    <a:pt x="624" y="418"/>
                    <a:pt x="634" y="418"/>
                  </a:cubicBezTo>
                  <a:cubicBezTo>
                    <a:pt x="652" y="418"/>
                    <a:pt x="670" y="408"/>
                    <a:pt x="679" y="390"/>
                  </a:cubicBezTo>
                  <a:cubicBezTo>
                    <a:pt x="693" y="365"/>
                    <a:pt x="683" y="331"/>
                    <a:pt x="658" y="317"/>
                  </a:cubicBezTo>
                  <a:lnTo>
                    <a:pt x="86" y="8"/>
                  </a:lnTo>
                  <a:cubicBezTo>
                    <a:pt x="77" y="3"/>
                    <a:pt x="68" y="1"/>
                    <a:pt x="6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1382254" y="3593547"/>
              <a:ext cx="87258" cy="52682"/>
            </a:xfrm>
            <a:custGeom>
              <a:avLst/>
              <a:gdLst/>
              <a:ahLst/>
              <a:cxnLst/>
              <a:rect l="l" t="t" r="r" b="b"/>
              <a:pathLst>
                <a:path w="694" h="419" extrusionOk="0">
                  <a:moveTo>
                    <a:pt x="59" y="0"/>
                  </a:moveTo>
                  <a:cubicBezTo>
                    <a:pt x="41" y="0"/>
                    <a:pt x="24" y="10"/>
                    <a:pt x="15" y="27"/>
                  </a:cubicBezTo>
                  <a:cubicBezTo>
                    <a:pt x="1" y="53"/>
                    <a:pt x="9" y="87"/>
                    <a:pt x="34" y="100"/>
                  </a:cubicBezTo>
                  <a:lnTo>
                    <a:pt x="606" y="410"/>
                  </a:lnTo>
                  <a:cubicBezTo>
                    <a:pt x="614" y="416"/>
                    <a:pt x="624" y="418"/>
                    <a:pt x="632" y="418"/>
                  </a:cubicBezTo>
                  <a:cubicBezTo>
                    <a:pt x="652" y="416"/>
                    <a:pt x="670" y="406"/>
                    <a:pt x="679" y="388"/>
                  </a:cubicBezTo>
                  <a:cubicBezTo>
                    <a:pt x="693" y="363"/>
                    <a:pt x="683" y="331"/>
                    <a:pt x="658" y="317"/>
                  </a:cubicBezTo>
                  <a:lnTo>
                    <a:pt x="86" y="8"/>
                  </a:lnTo>
                  <a:cubicBezTo>
                    <a:pt x="77" y="2"/>
                    <a:pt x="68" y="0"/>
                    <a:pt x="5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1250988" y="3079302"/>
              <a:ext cx="54568" cy="85372"/>
            </a:xfrm>
            <a:custGeom>
              <a:avLst/>
              <a:gdLst/>
              <a:ahLst/>
              <a:cxnLst/>
              <a:rect l="l" t="t" r="r" b="b"/>
              <a:pathLst>
                <a:path w="434" h="679" extrusionOk="0">
                  <a:moveTo>
                    <a:pt x="371" y="1"/>
                  </a:moveTo>
                  <a:cubicBezTo>
                    <a:pt x="352" y="1"/>
                    <a:pt x="334" y="10"/>
                    <a:pt x="325" y="27"/>
                  </a:cubicBezTo>
                  <a:lnTo>
                    <a:pt x="15" y="599"/>
                  </a:lnTo>
                  <a:cubicBezTo>
                    <a:pt x="1" y="625"/>
                    <a:pt x="11" y="659"/>
                    <a:pt x="36" y="672"/>
                  </a:cubicBezTo>
                  <a:cubicBezTo>
                    <a:pt x="44" y="676"/>
                    <a:pt x="52" y="678"/>
                    <a:pt x="62" y="678"/>
                  </a:cubicBezTo>
                  <a:cubicBezTo>
                    <a:pt x="80" y="678"/>
                    <a:pt x="100" y="668"/>
                    <a:pt x="107" y="651"/>
                  </a:cubicBezTo>
                  <a:lnTo>
                    <a:pt x="419" y="78"/>
                  </a:lnTo>
                  <a:cubicBezTo>
                    <a:pt x="433" y="53"/>
                    <a:pt x="423" y="21"/>
                    <a:pt x="398" y="7"/>
                  </a:cubicBezTo>
                  <a:cubicBezTo>
                    <a:pt x="389" y="3"/>
                    <a:pt x="380" y="1"/>
                    <a:pt x="37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900696" y="3724686"/>
              <a:ext cx="54442" cy="85498"/>
            </a:xfrm>
            <a:custGeom>
              <a:avLst/>
              <a:gdLst/>
              <a:ahLst/>
              <a:cxnLst/>
              <a:rect l="l" t="t" r="r" b="b"/>
              <a:pathLst>
                <a:path w="433" h="680" extrusionOk="0">
                  <a:moveTo>
                    <a:pt x="372" y="0"/>
                  </a:moveTo>
                  <a:cubicBezTo>
                    <a:pt x="353" y="0"/>
                    <a:pt x="334" y="10"/>
                    <a:pt x="324" y="28"/>
                  </a:cubicBezTo>
                  <a:lnTo>
                    <a:pt x="15" y="600"/>
                  </a:lnTo>
                  <a:cubicBezTo>
                    <a:pt x="1" y="626"/>
                    <a:pt x="11" y="658"/>
                    <a:pt x="36" y="671"/>
                  </a:cubicBezTo>
                  <a:cubicBezTo>
                    <a:pt x="44" y="677"/>
                    <a:pt x="54" y="679"/>
                    <a:pt x="62" y="679"/>
                  </a:cubicBezTo>
                  <a:cubicBezTo>
                    <a:pt x="82" y="679"/>
                    <a:pt x="100" y="669"/>
                    <a:pt x="109" y="652"/>
                  </a:cubicBezTo>
                  <a:lnTo>
                    <a:pt x="419" y="79"/>
                  </a:lnTo>
                  <a:cubicBezTo>
                    <a:pt x="433" y="54"/>
                    <a:pt x="423" y="20"/>
                    <a:pt x="397" y="6"/>
                  </a:cubicBezTo>
                  <a:cubicBezTo>
                    <a:pt x="390" y="2"/>
                    <a:pt x="381" y="0"/>
                    <a:pt x="37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1015867" y="3043217"/>
              <a:ext cx="22003" cy="84744"/>
            </a:xfrm>
            <a:custGeom>
              <a:avLst/>
              <a:gdLst/>
              <a:ahLst/>
              <a:cxnLst/>
              <a:rect l="l" t="t" r="r" b="b"/>
              <a:pathLst>
                <a:path w="175" h="674" extrusionOk="0">
                  <a:moveTo>
                    <a:pt x="19" y="0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6" y="2"/>
                    <a:pt x="0" y="12"/>
                    <a:pt x="2" y="22"/>
                  </a:cubicBezTo>
                  <a:lnTo>
                    <a:pt x="137" y="657"/>
                  </a:lnTo>
                  <a:cubicBezTo>
                    <a:pt x="139" y="667"/>
                    <a:pt x="146" y="673"/>
                    <a:pt x="154" y="673"/>
                  </a:cubicBezTo>
                  <a:cubicBezTo>
                    <a:pt x="156" y="673"/>
                    <a:pt x="156" y="673"/>
                    <a:pt x="158" y="671"/>
                  </a:cubicBezTo>
                  <a:cubicBezTo>
                    <a:pt x="168" y="669"/>
                    <a:pt x="174" y="661"/>
                    <a:pt x="172" y="652"/>
                  </a:cubicBezTo>
                  <a:lnTo>
                    <a:pt x="36" y="14"/>
                  </a:lnTo>
                  <a:cubicBezTo>
                    <a:pt x="34" y="6"/>
                    <a:pt x="27" y="0"/>
                    <a:pt x="1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1168382" y="3761651"/>
              <a:ext cx="22003" cy="84492"/>
            </a:xfrm>
            <a:custGeom>
              <a:avLst/>
              <a:gdLst/>
              <a:ahLst/>
              <a:cxnLst/>
              <a:rect l="l" t="t" r="r" b="b"/>
              <a:pathLst>
                <a:path w="175" h="672" extrusionOk="0">
                  <a:moveTo>
                    <a:pt x="20" y="0"/>
                  </a:moveTo>
                  <a:cubicBezTo>
                    <a:pt x="19" y="0"/>
                    <a:pt x="18" y="0"/>
                    <a:pt x="17" y="1"/>
                  </a:cubicBezTo>
                  <a:cubicBezTo>
                    <a:pt x="7" y="2"/>
                    <a:pt x="1" y="12"/>
                    <a:pt x="3" y="20"/>
                  </a:cubicBezTo>
                  <a:lnTo>
                    <a:pt x="137" y="658"/>
                  </a:lnTo>
                  <a:cubicBezTo>
                    <a:pt x="139" y="665"/>
                    <a:pt x="147" y="671"/>
                    <a:pt x="155" y="671"/>
                  </a:cubicBezTo>
                  <a:lnTo>
                    <a:pt x="159" y="671"/>
                  </a:lnTo>
                  <a:cubicBezTo>
                    <a:pt x="169" y="669"/>
                    <a:pt x="175" y="660"/>
                    <a:pt x="173" y="650"/>
                  </a:cubicBezTo>
                  <a:lnTo>
                    <a:pt x="36" y="14"/>
                  </a:lnTo>
                  <a:cubicBezTo>
                    <a:pt x="35" y="6"/>
                    <a:pt x="27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1419722" y="3357673"/>
              <a:ext cx="84995" cy="21500"/>
            </a:xfrm>
            <a:custGeom>
              <a:avLst/>
              <a:gdLst/>
              <a:ahLst/>
              <a:cxnLst/>
              <a:rect l="l" t="t" r="r" b="b"/>
              <a:pathLst>
                <a:path w="676" h="171" extrusionOk="0">
                  <a:moveTo>
                    <a:pt x="656" y="1"/>
                  </a:moveTo>
                  <a:cubicBezTo>
                    <a:pt x="654" y="1"/>
                    <a:pt x="653" y="1"/>
                    <a:pt x="652" y="1"/>
                  </a:cubicBezTo>
                  <a:lnTo>
                    <a:pt x="16" y="135"/>
                  </a:lnTo>
                  <a:cubicBezTo>
                    <a:pt x="7" y="137"/>
                    <a:pt x="1" y="147"/>
                    <a:pt x="3" y="157"/>
                  </a:cubicBezTo>
                  <a:cubicBezTo>
                    <a:pt x="5" y="165"/>
                    <a:pt x="12" y="171"/>
                    <a:pt x="20" y="171"/>
                  </a:cubicBezTo>
                  <a:lnTo>
                    <a:pt x="24" y="171"/>
                  </a:lnTo>
                  <a:lnTo>
                    <a:pt x="660" y="35"/>
                  </a:lnTo>
                  <a:cubicBezTo>
                    <a:pt x="670" y="33"/>
                    <a:pt x="675" y="23"/>
                    <a:pt x="673" y="13"/>
                  </a:cubicBezTo>
                  <a:cubicBezTo>
                    <a:pt x="672" y="6"/>
                    <a:pt x="664" y="1"/>
                    <a:pt x="656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701534" y="3510187"/>
              <a:ext cx="84995" cy="21626"/>
            </a:xfrm>
            <a:custGeom>
              <a:avLst/>
              <a:gdLst/>
              <a:ahLst/>
              <a:cxnLst/>
              <a:rect l="l" t="t" r="r" b="b"/>
              <a:pathLst>
                <a:path w="676" h="172" extrusionOk="0">
                  <a:moveTo>
                    <a:pt x="657" y="1"/>
                  </a:moveTo>
                  <a:cubicBezTo>
                    <a:pt x="655" y="1"/>
                    <a:pt x="653" y="1"/>
                    <a:pt x="652" y="2"/>
                  </a:cubicBezTo>
                  <a:lnTo>
                    <a:pt x="14" y="136"/>
                  </a:lnTo>
                  <a:cubicBezTo>
                    <a:pt x="6" y="138"/>
                    <a:pt x="0" y="148"/>
                    <a:pt x="2" y="158"/>
                  </a:cubicBezTo>
                  <a:cubicBezTo>
                    <a:pt x="2" y="166"/>
                    <a:pt x="10" y="171"/>
                    <a:pt x="18" y="171"/>
                  </a:cubicBezTo>
                  <a:lnTo>
                    <a:pt x="22" y="171"/>
                  </a:lnTo>
                  <a:lnTo>
                    <a:pt x="660" y="35"/>
                  </a:lnTo>
                  <a:cubicBezTo>
                    <a:pt x="669" y="33"/>
                    <a:pt x="675" y="23"/>
                    <a:pt x="673" y="14"/>
                  </a:cubicBezTo>
                  <a:cubicBezTo>
                    <a:pt x="672" y="7"/>
                    <a:pt x="665" y="1"/>
                    <a:pt x="657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977393" y="3053276"/>
              <a:ext cx="29924" cy="82606"/>
            </a:xfrm>
            <a:custGeom>
              <a:avLst/>
              <a:gdLst/>
              <a:ahLst/>
              <a:cxnLst/>
              <a:rect l="l" t="t" r="r" b="b"/>
              <a:pathLst>
                <a:path w="238" h="657" extrusionOk="0">
                  <a:moveTo>
                    <a:pt x="21" y="1"/>
                  </a:moveTo>
                  <a:cubicBezTo>
                    <a:pt x="20" y="1"/>
                    <a:pt x="18" y="1"/>
                    <a:pt x="16" y="1"/>
                  </a:cubicBezTo>
                  <a:cubicBezTo>
                    <a:pt x="7" y="5"/>
                    <a:pt x="1" y="15"/>
                    <a:pt x="5" y="23"/>
                  </a:cubicBezTo>
                  <a:lnTo>
                    <a:pt x="200" y="645"/>
                  </a:lnTo>
                  <a:cubicBezTo>
                    <a:pt x="202" y="652"/>
                    <a:pt x="210" y="656"/>
                    <a:pt x="218" y="656"/>
                  </a:cubicBezTo>
                  <a:lnTo>
                    <a:pt x="222" y="656"/>
                  </a:lnTo>
                  <a:cubicBezTo>
                    <a:pt x="231" y="652"/>
                    <a:pt x="237" y="643"/>
                    <a:pt x="233" y="633"/>
                  </a:cubicBezTo>
                  <a:lnTo>
                    <a:pt x="38" y="13"/>
                  </a:lnTo>
                  <a:cubicBezTo>
                    <a:pt x="36" y="5"/>
                    <a:pt x="29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1198935" y="3753604"/>
              <a:ext cx="29673" cy="82355"/>
            </a:xfrm>
            <a:custGeom>
              <a:avLst/>
              <a:gdLst/>
              <a:ahLst/>
              <a:cxnLst/>
              <a:rect l="l" t="t" r="r" b="b"/>
              <a:pathLst>
                <a:path w="236" h="655" extrusionOk="0">
                  <a:moveTo>
                    <a:pt x="21" y="0"/>
                  </a:moveTo>
                  <a:cubicBezTo>
                    <a:pt x="19" y="0"/>
                    <a:pt x="17" y="1"/>
                    <a:pt x="14" y="1"/>
                  </a:cubicBezTo>
                  <a:cubicBezTo>
                    <a:pt x="5" y="3"/>
                    <a:pt x="1" y="13"/>
                    <a:pt x="3" y="23"/>
                  </a:cubicBezTo>
                  <a:lnTo>
                    <a:pt x="200" y="643"/>
                  </a:lnTo>
                  <a:cubicBezTo>
                    <a:pt x="202" y="651"/>
                    <a:pt x="208" y="654"/>
                    <a:pt x="216" y="654"/>
                  </a:cubicBezTo>
                  <a:lnTo>
                    <a:pt x="222" y="654"/>
                  </a:lnTo>
                  <a:cubicBezTo>
                    <a:pt x="231" y="653"/>
                    <a:pt x="235" y="643"/>
                    <a:pt x="233" y="633"/>
                  </a:cubicBezTo>
                  <a:lnTo>
                    <a:pt x="36" y="11"/>
                  </a:lnTo>
                  <a:cubicBezTo>
                    <a:pt x="35" y="5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1411550" y="3319451"/>
              <a:ext cx="83235" cy="29296"/>
            </a:xfrm>
            <a:custGeom>
              <a:avLst/>
              <a:gdLst/>
              <a:ahLst/>
              <a:cxnLst/>
              <a:rect l="l" t="t" r="r" b="b"/>
              <a:pathLst>
                <a:path w="662" h="233" extrusionOk="0">
                  <a:moveTo>
                    <a:pt x="642" y="0"/>
                  </a:moveTo>
                  <a:cubicBezTo>
                    <a:pt x="640" y="0"/>
                    <a:pt x="638" y="1"/>
                    <a:pt x="636" y="1"/>
                  </a:cubicBezTo>
                  <a:lnTo>
                    <a:pt x="16" y="197"/>
                  </a:lnTo>
                  <a:cubicBezTo>
                    <a:pt x="6" y="201"/>
                    <a:pt x="1" y="211"/>
                    <a:pt x="4" y="218"/>
                  </a:cubicBezTo>
                  <a:cubicBezTo>
                    <a:pt x="6" y="226"/>
                    <a:pt x="14" y="232"/>
                    <a:pt x="20" y="232"/>
                  </a:cubicBezTo>
                  <a:cubicBezTo>
                    <a:pt x="22" y="232"/>
                    <a:pt x="24" y="230"/>
                    <a:pt x="26" y="230"/>
                  </a:cubicBezTo>
                  <a:lnTo>
                    <a:pt x="646" y="35"/>
                  </a:lnTo>
                  <a:cubicBezTo>
                    <a:pt x="656" y="31"/>
                    <a:pt x="662" y="21"/>
                    <a:pt x="658" y="13"/>
                  </a:cubicBezTo>
                  <a:cubicBezTo>
                    <a:pt x="656" y="6"/>
                    <a:pt x="650" y="0"/>
                    <a:pt x="6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711467" y="3540740"/>
              <a:ext cx="82983" cy="29296"/>
            </a:xfrm>
            <a:custGeom>
              <a:avLst/>
              <a:gdLst/>
              <a:ahLst/>
              <a:cxnLst/>
              <a:rect l="l" t="t" r="r" b="b"/>
              <a:pathLst>
                <a:path w="660" h="233" extrusionOk="0">
                  <a:moveTo>
                    <a:pt x="641" y="0"/>
                  </a:moveTo>
                  <a:cubicBezTo>
                    <a:pt x="639" y="0"/>
                    <a:pt x="637" y="1"/>
                    <a:pt x="636" y="1"/>
                  </a:cubicBezTo>
                  <a:lnTo>
                    <a:pt x="14" y="197"/>
                  </a:lnTo>
                  <a:cubicBezTo>
                    <a:pt x="6" y="201"/>
                    <a:pt x="0" y="211"/>
                    <a:pt x="2" y="220"/>
                  </a:cubicBezTo>
                  <a:cubicBezTo>
                    <a:pt x="6" y="226"/>
                    <a:pt x="12" y="232"/>
                    <a:pt x="20" y="232"/>
                  </a:cubicBezTo>
                  <a:cubicBezTo>
                    <a:pt x="22" y="232"/>
                    <a:pt x="24" y="232"/>
                    <a:pt x="26" y="230"/>
                  </a:cubicBezTo>
                  <a:lnTo>
                    <a:pt x="646" y="35"/>
                  </a:lnTo>
                  <a:cubicBezTo>
                    <a:pt x="655" y="33"/>
                    <a:pt x="659" y="21"/>
                    <a:pt x="657" y="13"/>
                  </a:cubicBezTo>
                  <a:cubicBezTo>
                    <a:pt x="654" y="6"/>
                    <a:pt x="648" y="0"/>
                    <a:pt x="64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1055599" y="3036805"/>
              <a:ext cx="13956" cy="85875"/>
            </a:xfrm>
            <a:custGeom>
              <a:avLst/>
              <a:gdLst/>
              <a:ahLst/>
              <a:cxnLst/>
              <a:rect l="l" t="t" r="r" b="b"/>
              <a:pathLst>
                <a:path w="111" h="683" extrusionOk="0">
                  <a:moveTo>
                    <a:pt x="18" y="0"/>
                  </a:moveTo>
                  <a:cubicBezTo>
                    <a:pt x="8" y="2"/>
                    <a:pt x="0" y="10"/>
                    <a:pt x="2" y="20"/>
                  </a:cubicBezTo>
                  <a:lnTo>
                    <a:pt x="73" y="667"/>
                  </a:lnTo>
                  <a:cubicBezTo>
                    <a:pt x="75" y="677"/>
                    <a:pt x="83" y="683"/>
                    <a:pt x="91" y="683"/>
                  </a:cubicBezTo>
                  <a:lnTo>
                    <a:pt x="93" y="683"/>
                  </a:lnTo>
                  <a:cubicBezTo>
                    <a:pt x="103" y="681"/>
                    <a:pt x="111" y="673"/>
                    <a:pt x="109" y="663"/>
                  </a:cubicBezTo>
                  <a:lnTo>
                    <a:pt x="38" y="16"/>
                  </a:lnTo>
                  <a:cubicBezTo>
                    <a:pt x="36" y="6"/>
                    <a:pt x="28" y="0"/>
                    <a:pt x="1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1136697" y="3766555"/>
              <a:ext cx="13705" cy="86001"/>
            </a:xfrm>
            <a:custGeom>
              <a:avLst/>
              <a:gdLst/>
              <a:ahLst/>
              <a:cxnLst/>
              <a:rect l="l" t="t" r="r" b="b"/>
              <a:pathLst>
                <a:path w="109" h="684" extrusionOk="0">
                  <a:moveTo>
                    <a:pt x="18" y="1"/>
                  </a:moveTo>
                  <a:cubicBezTo>
                    <a:pt x="8" y="3"/>
                    <a:pt x="0" y="11"/>
                    <a:pt x="2" y="21"/>
                  </a:cubicBezTo>
                  <a:lnTo>
                    <a:pt x="73" y="668"/>
                  </a:lnTo>
                  <a:cubicBezTo>
                    <a:pt x="73" y="676"/>
                    <a:pt x="81" y="684"/>
                    <a:pt x="91" y="684"/>
                  </a:cubicBezTo>
                  <a:lnTo>
                    <a:pt x="93" y="684"/>
                  </a:lnTo>
                  <a:cubicBezTo>
                    <a:pt x="103" y="682"/>
                    <a:pt x="109" y="674"/>
                    <a:pt x="109" y="664"/>
                  </a:cubicBezTo>
                  <a:lnTo>
                    <a:pt x="36" y="17"/>
                  </a:lnTo>
                  <a:cubicBezTo>
                    <a:pt x="36" y="7"/>
                    <a:pt x="26" y="1"/>
                    <a:pt x="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1425003" y="3397531"/>
              <a:ext cx="86127" cy="14459"/>
            </a:xfrm>
            <a:custGeom>
              <a:avLst/>
              <a:gdLst/>
              <a:ahLst/>
              <a:cxnLst/>
              <a:rect l="l" t="t" r="r" b="b"/>
              <a:pathLst>
                <a:path w="685" h="115" extrusionOk="0">
                  <a:moveTo>
                    <a:pt x="663" y="0"/>
                  </a:moveTo>
                  <a:lnTo>
                    <a:pt x="18" y="73"/>
                  </a:lnTo>
                  <a:cubicBezTo>
                    <a:pt x="8" y="73"/>
                    <a:pt x="0" y="85"/>
                    <a:pt x="2" y="95"/>
                  </a:cubicBezTo>
                  <a:cubicBezTo>
                    <a:pt x="2" y="103"/>
                    <a:pt x="10" y="112"/>
                    <a:pt x="20" y="112"/>
                  </a:cubicBezTo>
                  <a:cubicBezTo>
                    <a:pt x="20" y="112"/>
                    <a:pt x="20" y="112"/>
                    <a:pt x="20" y="114"/>
                  </a:cubicBezTo>
                  <a:lnTo>
                    <a:pt x="667" y="37"/>
                  </a:lnTo>
                  <a:cubicBezTo>
                    <a:pt x="677" y="37"/>
                    <a:pt x="685" y="26"/>
                    <a:pt x="683" y="16"/>
                  </a:cubicBezTo>
                  <a:cubicBezTo>
                    <a:pt x="683" y="6"/>
                    <a:pt x="673" y="0"/>
                    <a:pt x="66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695122" y="3478376"/>
              <a:ext cx="86127" cy="13705"/>
            </a:xfrm>
            <a:custGeom>
              <a:avLst/>
              <a:gdLst/>
              <a:ahLst/>
              <a:cxnLst/>
              <a:rect l="l" t="t" r="r" b="b"/>
              <a:pathLst>
                <a:path w="685" h="109" extrusionOk="0">
                  <a:moveTo>
                    <a:pt x="663" y="0"/>
                  </a:moveTo>
                  <a:lnTo>
                    <a:pt x="18" y="73"/>
                  </a:lnTo>
                  <a:cubicBezTo>
                    <a:pt x="6" y="73"/>
                    <a:pt x="0" y="83"/>
                    <a:pt x="0" y="93"/>
                  </a:cubicBezTo>
                  <a:cubicBezTo>
                    <a:pt x="2" y="101"/>
                    <a:pt x="10" y="109"/>
                    <a:pt x="20" y="109"/>
                  </a:cubicBezTo>
                  <a:lnTo>
                    <a:pt x="667" y="36"/>
                  </a:lnTo>
                  <a:cubicBezTo>
                    <a:pt x="677" y="36"/>
                    <a:pt x="685" y="26"/>
                    <a:pt x="683" y="16"/>
                  </a:cubicBezTo>
                  <a:cubicBezTo>
                    <a:pt x="683" y="6"/>
                    <a:pt x="673" y="0"/>
                    <a:pt x="66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907485" y="3082823"/>
              <a:ext cx="44006" cy="76571"/>
            </a:xfrm>
            <a:custGeom>
              <a:avLst/>
              <a:gdLst/>
              <a:ahLst/>
              <a:cxnLst/>
              <a:rect l="l" t="t" r="r" b="b"/>
              <a:pathLst>
                <a:path w="350" h="609" extrusionOk="0">
                  <a:moveTo>
                    <a:pt x="21" y="0"/>
                  </a:moveTo>
                  <a:cubicBezTo>
                    <a:pt x="18" y="0"/>
                    <a:pt x="15" y="1"/>
                    <a:pt x="12" y="3"/>
                  </a:cubicBezTo>
                  <a:cubicBezTo>
                    <a:pt x="4" y="7"/>
                    <a:pt x="0" y="17"/>
                    <a:pt x="4" y="27"/>
                  </a:cubicBezTo>
                  <a:lnTo>
                    <a:pt x="312" y="601"/>
                  </a:lnTo>
                  <a:cubicBezTo>
                    <a:pt x="316" y="607"/>
                    <a:pt x="322" y="609"/>
                    <a:pt x="328" y="609"/>
                  </a:cubicBezTo>
                  <a:cubicBezTo>
                    <a:pt x="332" y="609"/>
                    <a:pt x="334" y="609"/>
                    <a:pt x="338" y="607"/>
                  </a:cubicBezTo>
                  <a:cubicBezTo>
                    <a:pt x="345" y="603"/>
                    <a:pt x="349" y="591"/>
                    <a:pt x="343" y="583"/>
                  </a:cubicBezTo>
                  <a:lnTo>
                    <a:pt x="36" y="9"/>
                  </a:lnTo>
                  <a:cubicBezTo>
                    <a:pt x="33" y="4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1254760" y="3729841"/>
              <a:ext cx="44006" cy="76571"/>
            </a:xfrm>
            <a:custGeom>
              <a:avLst/>
              <a:gdLst/>
              <a:ahLst/>
              <a:cxnLst/>
              <a:rect l="l" t="t" r="r" b="b"/>
              <a:pathLst>
                <a:path w="350" h="609" extrusionOk="0">
                  <a:moveTo>
                    <a:pt x="22" y="0"/>
                  </a:moveTo>
                  <a:cubicBezTo>
                    <a:pt x="19" y="0"/>
                    <a:pt x="16" y="1"/>
                    <a:pt x="12" y="3"/>
                  </a:cubicBezTo>
                  <a:cubicBezTo>
                    <a:pt x="4" y="7"/>
                    <a:pt x="1" y="19"/>
                    <a:pt x="6" y="27"/>
                  </a:cubicBezTo>
                  <a:lnTo>
                    <a:pt x="312" y="601"/>
                  </a:lnTo>
                  <a:cubicBezTo>
                    <a:pt x="316" y="607"/>
                    <a:pt x="322" y="609"/>
                    <a:pt x="328" y="609"/>
                  </a:cubicBezTo>
                  <a:cubicBezTo>
                    <a:pt x="332" y="609"/>
                    <a:pt x="334" y="609"/>
                    <a:pt x="338" y="607"/>
                  </a:cubicBezTo>
                  <a:cubicBezTo>
                    <a:pt x="346" y="603"/>
                    <a:pt x="350" y="591"/>
                    <a:pt x="344" y="583"/>
                  </a:cubicBezTo>
                  <a:lnTo>
                    <a:pt x="36" y="9"/>
                  </a:lnTo>
                  <a:cubicBezTo>
                    <a:pt x="33" y="4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1388038" y="3249418"/>
              <a:ext cx="77200" cy="43252"/>
            </a:xfrm>
            <a:custGeom>
              <a:avLst/>
              <a:gdLst/>
              <a:ahLst/>
              <a:cxnLst/>
              <a:rect l="l" t="t" r="r" b="b"/>
              <a:pathLst>
                <a:path w="614" h="344" extrusionOk="0">
                  <a:moveTo>
                    <a:pt x="593" y="0"/>
                  </a:moveTo>
                  <a:cubicBezTo>
                    <a:pt x="590" y="0"/>
                    <a:pt x="587" y="1"/>
                    <a:pt x="584" y="2"/>
                  </a:cubicBezTo>
                  <a:lnTo>
                    <a:pt x="12" y="310"/>
                  </a:lnTo>
                  <a:cubicBezTo>
                    <a:pt x="2" y="314"/>
                    <a:pt x="0" y="326"/>
                    <a:pt x="4" y="334"/>
                  </a:cubicBezTo>
                  <a:cubicBezTo>
                    <a:pt x="8" y="339"/>
                    <a:pt x="14" y="343"/>
                    <a:pt x="20" y="343"/>
                  </a:cubicBezTo>
                  <a:cubicBezTo>
                    <a:pt x="24" y="343"/>
                    <a:pt x="26" y="343"/>
                    <a:pt x="28" y="341"/>
                  </a:cubicBezTo>
                  <a:lnTo>
                    <a:pt x="602" y="34"/>
                  </a:lnTo>
                  <a:cubicBezTo>
                    <a:pt x="610" y="30"/>
                    <a:pt x="614" y="18"/>
                    <a:pt x="610" y="10"/>
                  </a:cubicBezTo>
                  <a:cubicBezTo>
                    <a:pt x="606" y="3"/>
                    <a:pt x="600" y="0"/>
                    <a:pt x="59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741014" y="3596690"/>
              <a:ext cx="77200" cy="43252"/>
            </a:xfrm>
            <a:custGeom>
              <a:avLst/>
              <a:gdLst/>
              <a:ahLst/>
              <a:cxnLst/>
              <a:rect l="l" t="t" r="r" b="b"/>
              <a:pathLst>
                <a:path w="614" h="344" extrusionOk="0">
                  <a:moveTo>
                    <a:pt x="594" y="0"/>
                  </a:moveTo>
                  <a:cubicBezTo>
                    <a:pt x="591" y="0"/>
                    <a:pt x="587" y="1"/>
                    <a:pt x="584" y="2"/>
                  </a:cubicBezTo>
                  <a:lnTo>
                    <a:pt x="12" y="310"/>
                  </a:lnTo>
                  <a:cubicBezTo>
                    <a:pt x="2" y="314"/>
                    <a:pt x="0" y="326"/>
                    <a:pt x="4" y="334"/>
                  </a:cubicBezTo>
                  <a:cubicBezTo>
                    <a:pt x="8" y="340"/>
                    <a:pt x="14" y="344"/>
                    <a:pt x="20" y="344"/>
                  </a:cubicBezTo>
                  <a:cubicBezTo>
                    <a:pt x="24" y="344"/>
                    <a:pt x="26" y="344"/>
                    <a:pt x="28" y="342"/>
                  </a:cubicBezTo>
                  <a:lnTo>
                    <a:pt x="602" y="34"/>
                  </a:lnTo>
                  <a:cubicBezTo>
                    <a:pt x="610" y="30"/>
                    <a:pt x="614" y="18"/>
                    <a:pt x="610" y="10"/>
                  </a:cubicBezTo>
                  <a:cubicBezTo>
                    <a:pt x="606" y="4"/>
                    <a:pt x="600" y="0"/>
                    <a:pt x="59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940930" y="3066855"/>
              <a:ext cx="37343" cy="79714"/>
            </a:xfrm>
            <a:custGeom>
              <a:avLst/>
              <a:gdLst/>
              <a:ahLst/>
              <a:cxnLst/>
              <a:rect l="l" t="t" r="r" b="b"/>
              <a:pathLst>
                <a:path w="297" h="634" extrusionOk="0">
                  <a:moveTo>
                    <a:pt x="21" y="0"/>
                  </a:moveTo>
                  <a:cubicBezTo>
                    <a:pt x="19" y="0"/>
                    <a:pt x="16" y="1"/>
                    <a:pt x="14" y="2"/>
                  </a:cubicBezTo>
                  <a:cubicBezTo>
                    <a:pt x="6" y="6"/>
                    <a:pt x="1" y="16"/>
                    <a:pt x="4" y="24"/>
                  </a:cubicBezTo>
                  <a:lnTo>
                    <a:pt x="259" y="623"/>
                  </a:lnTo>
                  <a:cubicBezTo>
                    <a:pt x="263" y="629"/>
                    <a:pt x="269" y="633"/>
                    <a:pt x="277" y="633"/>
                  </a:cubicBezTo>
                  <a:lnTo>
                    <a:pt x="283" y="633"/>
                  </a:lnTo>
                  <a:cubicBezTo>
                    <a:pt x="293" y="629"/>
                    <a:pt x="297" y="617"/>
                    <a:pt x="293" y="610"/>
                  </a:cubicBezTo>
                  <a:lnTo>
                    <a:pt x="38" y="10"/>
                  </a:lnTo>
                  <a:cubicBezTo>
                    <a:pt x="35" y="4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1227979" y="3742665"/>
              <a:ext cx="37091" cy="79840"/>
            </a:xfrm>
            <a:custGeom>
              <a:avLst/>
              <a:gdLst/>
              <a:ahLst/>
              <a:cxnLst/>
              <a:rect l="l" t="t" r="r" b="b"/>
              <a:pathLst>
                <a:path w="295" h="635" extrusionOk="0">
                  <a:moveTo>
                    <a:pt x="21" y="0"/>
                  </a:moveTo>
                  <a:cubicBezTo>
                    <a:pt x="18" y="0"/>
                    <a:pt x="16" y="1"/>
                    <a:pt x="14" y="2"/>
                  </a:cubicBezTo>
                  <a:cubicBezTo>
                    <a:pt x="4" y="6"/>
                    <a:pt x="0" y="17"/>
                    <a:pt x="4" y="25"/>
                  </a:cubicBezTo>
                  <a:lnTo>
                    <a:pt x="259" y="625"/>
                  </a:lnTo>
                  <a:cubicBezTo>
                    <a:pt x="261" y="631"/>
                    <a:pt x="269" y="635"/>
                    <a:pt x="275" y="635"/>
                  </a:cubicBezTo>
                  <a:cubicBezTo>
                    <a:pt x="277" y="635"/>
                    <a:pt x="281" y="635"/>
                    <a:pt x="281" y="633"/>
                  </a:cubicBezTo>
                  <a:cubicBezTo>
                    <a:pt x="290" y="629"/>
                    <a:pt x="294" y="619"/>
                    <a:pt x="290" y="611"/>
                  </a:cubicBezTo>
                  <a:lnTo>
                    <a:pt x="36" y="11"/>
                  </a:lnTo>
                  <a:cubicBezTo>
                    <a:pt x="33" y="4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1400862" y="3282863"/>
              <a:ext cx="80469" cy="36588"/>
            </a:xfrm>
            <a:custGeom>
              <a:avLst/>
              <a:gdLst/>
              <a:ahLst/>
              <a:cxnLst/>
              <a:rect l="l" t="t" r="r" b="b"/>
              <a:pathLst>
                <a:path w="640" h="291" extrusionOk="0">
                  <a:moveTo>
                    <a:pt x="619" y="1"/>
                  </a:moveTo>
                  <a:cubicBezTo>
                    <a:pt x="617" y="1"/>
                    <a:pt x="614" y="1"/>
                    <a:pt x="612" y="2"/>
                  </a:cubicBezTo>
                  <a:lnTo>
                    <a:pt x="13" y="257"/>
                  </a:lnTo>
                  <a:cubicBezTo>
                    <a:pt x="5" y="261"/>
                    <a:pt x="1" y="271"/>
                    <a:pt x="5" y="281"/>
                  </a:cubicBezTo>
                  <a:cubicBezTo>
                    <a:pt x="7" y="287"/>
                    <a:pt x="14" y="290"/>
                    <a:pt x="20" y="290"/>
                  </a:cubicBezTo>
                  <a:cubicBezTo>
                    <a:pt x="22" y="290"/>
                    <a:pt x="24" y="290"/>
                    <a:pt x="26" y="289"/>
                  </a:cubicBezTo>
                  <a:lnTo>
                    <a:pt x="626" y="34"/>
                  </a:lnTo>
                  <a:cubicBezTo>
                    <a:pt x="634" y="32"/>
                    <a:pt x="640" y="20"/>
                    <a:pt x="636" y="12"/>
                  </a:cubicBezTo>
                  <a:cubicBezTo>
                    <a:pt x="633" y="5"/>
                    <a:pt x="626" y="1"/>
                    <a:pt x="61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724795" y="3569909"/>
              <a:ext cx="80595" cy="36588"/>
            </a:xfrm>
            <a:custGeom>
              <a:avLst/>
              <a:gdLst/>
              <a:ahLst/>
              <a:cxnLst/>
              <a:rect l="l" t="t" r="r" b="b"/>
              <a:pathLst>
                <a:path w="641" h="291" extrusionOk="0">
                  <a:moveTo>
                    <a:pt x="620" y="1"/>
                  </a:moveTo>
                  <a:cubicBezTo>
                    <a:pt x="618" y="1"/>
                    <a:pt x="615" y="1"/>
                    <a:pt x="613" y="2"/>
                  </a:cubicBezTo>
                  <a:lnTo>
                    <a:pt x="15" y="257"/>
                  </a:lnTo>
                  <a:cubicBezTo>
                    <a:pt x="5" y="259"/>
                    <a:pt x="1" y="271"/>
                    <a:pt x="5" y="279"/>
                  </a:cubicBezTo>
                  <a:cubicBezTo>
                    <a:pt x="7" y="286"/>
                    <a:pt x="15" y="290"/>
                    <a:pt x="21" y="290"/>
                  </a:cubicBezTo>
                  <a:cubicBezTo>
                    <a:pt x="25" y="290"/>
                    <a:pt x="27" y="288"/>
                    <a:pt x="29" y="288"/>
                  </a:cubicBezTo>
                  <a:lnTo>
                    <a:pt x="626" y="34"/>
                  </a:lnTo>
                  <a:cubicBezTo>
                    <a:pt x="636" y="30"/>
                    <a:pt x="640" y="20"/>
                    <a:pt x="636" y="10"/>
                  </a:cubicBezTo>
                  <a:cubicBezTo>
                    <a:pt x="633" y="4"/>
                    <a:pt x="627" y="1"/>
                    <a:pt x="6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1210628" y="3058305"/>
              <a:ext cx="32816" cy="81475"/>
            </a:xfrm>
            <a:custGeom>
              <a:avLst/>
              <a:gdLst/>
              <a:ahLst/>
              <a:cxnLst/>
              <a:rect l="l" t="t" r="r" b="b"/>
              <a:pathLst>
                <a:path w="261" h="648" extrusionOk="0">
                  <a:moveTo>
                    <a:pt x="242" y="0"/>
                  </a:moveTo>
                  <a:cubicBezTo>
                    <a:pt x="234" y="0"/>
                    <a:pt x="227" y="4"/>
                    <a:pt x="223" y="13"/>
                  </a:cubicBezTo>
                  <a:lnTo>
                    <a:pt x="4" y="624"/>
                  </a:lnTo>
                  <a:cubicBezTo>
                    <a:pt x="0" y="634"/>
                    <a:pt x="6" y="644"/>
                    <a:pt x="14" y="648"/>
                  </a:cubicBezTo>
                  <a:lnTo>
                    <a:pt x="22" y="648"/>
                  </a:lnTo>
                  <a:cubicBezTo>
                    <a:pt x="28" y="648"/>
                    <a:pt x="36" y="644"/>
                    <a:pt x="38" y="636"/>
                  </a:cubicBezTo>
                  <a:lnTo>
                    <a:pt x="257" y="24"/>
                  </a:lnTo>
                  <a:cubicBezTo>
                    <a:pt x="261" y="15"/>
                    <a:pt x="257" y="5"/>
                    <a:pt x="247" y="1"/>
                  </a:cubicBezTo>
                  <a:cubicBezTo>
                    <a:pt x="245" y="0"/>
                    <a:pt x="244" y="0"/>
                    <a:pt x="2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962808" y="3749455"/>
              <a:ext cx="32565" cy="81600"/>
            </a:xfrm>
            <a:custGeom>
              <a:avLst/>
              <a:gdLst/>
              <a:ahLst/>
              <a:cxnLst/>
              <a:rect l="l" t="t" r="r" b="b"/>
              <a:pathLst>
                <a:path w="259" h="649" extrusionOk="0">
                  <a:moveTo>
                    <a:pt x="240" y="0"/>
                  </a:moveTo>
                  <a:cubicBezTo>
                    <a:pt x="232" y="0"/>
                    <a:pt x="225" y="4"/>
                    <a:pt x="223" y="13"/>
                  </a:cubicBezTo>
                  <a:lnTo>
                    <a:pt x="2" y="624"/>
                  </a:lnTo>
                  <a:cubicBezTo>
                    <a:pt x="0" y="634"/>
                    <a:pt x="4" y="644"/>
                    <a:pt x="14" y="648"/>
                  </a:cubicBezTo>
                  <a:lnTo>
                    <a:pt x="20" y="648"/>
                  </a:lnTo>
                  <a:cubicBezTo>
                    <a:pt x="28" y="648"/>
                    <a:pt x="34" y="644"/>
                    <a:pt x="36" y="636"/>
                  </a:cubicBezTo>
                  <a:lnTo>
                    <a:pt x="257" y="25"/>
                  </a:lnTo>
                  <a:cubicBezTo>
                    <a:pt x="259" y="15"/>
                    <a:pt x="255" y="5"/>
                    <a:pt x="245" y="1"/>
                  </a:cubicBezTo>
                  <a:cubicBezTo>
                    <a:pt x="243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1407526" y="3552558"/>
              <a:ext cx="82355" cy="32313"/>
            </a:xfrm>
            <a:custGeom>
              <a:avLst/>
              <a:gdLst/>
              <a:ahLst/>
              <a:cxnLst/>
              <a:rect l="l" t="t" r="r" b="b"/>
              <a:pathLst>
                <a:path w="655" h="257" extrusionOk="0">
                  <a:moveTo>
                    <a:pt x="21" y="1"/>
                  </a:moveTo>
                  <a:cubicBezTo>
                    <a:pt x="14" y="1"/>
                    <a:pt x="6" y="6"/>
                    <a:pt x="5" y="12"/>
                  </a:cubicBezTo>
                  <a:cubicBezTo>
                    <a:pt x="1" y="22"/>
                    <a:pt x="5" y="32"/>
                    <a:pt x="15" y="36"/>
                  </a:cubicBezTo>
                  <a:lnTo>
                    <a:pt x="628" y="255"/>
                  </a:lnTo>
                  <a:cubicBezTo>
                    <a:pt x="630" y="255"/>
                    <a:pt x="632" y="257"/>
                    <a:pt x="634" y="257"/>
                  </a:cubicBezTo>
                  <a:cubicBezTo>
                    <a:pt x="640" y="255"/>
                    <a:pt x="648" y="251"/>
                    <a:pt x="650" y="245"/>
                  </a:cubicBezTo>
                  <a:cubicBezTo>
                    <a:pt x="654" y="235"/>
                    <a:pt x="648" y="225"/>
                    <a:pt x="640" y="221"/>
                  </a:cubicBezTo>
                  <a:lnTo>
                    <a:pt x="27" y="2"/>
                  </a:lnTo>
                  <a:cubicBezTo>
                    <a:pt x="25" y="1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716371" y="3304489"/>
              <a:ext cx="82229" cy="32313"/>
            </a:xfrm>
            <a:custGeom>
              <a:avLst/>
              <a:gdLst/>
              <a:ahLst/>
              <a:cxnLst/>
              <a:rect l="l" t="t" r="r" b="b"/>
              <a:pathLst>
                <a:path w="654" h="257" extrusionOk="0">
                  <a:moveTo>
                    <a:pt x="20" y="1"/>
                  </a:moveTo>
                  <a:cubicBezTo>
                    <a:pt x="13" y="1"/>
                    <a:pt x="6" y="6"/>
                    <a:pt x="5" y="14"/>
                  </a:cubicBezTo>
                  <a:cubicBezTo>
                    <a:pt x="1" y="22"/>
                    <a:pt x="5" y="32"/>
                    <a:pt x="15" y="36"/>
                  </a:cubicBezTo>
                  <a:lnTo>
                    <a:pt x="626" y="255"/>
                  </a:lnTo>
                  <a:cubicBezTo>
                    <a:pt x="628" y="257"/>
                    <a:pt x="632" y="257"/>
                    <a:pt x="634" y="257"/>
                  </a:cubicBezTo>
                  <a:cubicBezTo>
                    <a:pt x="640" y="257"/>
                    <a:pt x="648" y="251"/>
                    <a:pt x="650" y="245"/>
                  </a:cubicBezTo>
                  <a:cubicBezTo>
                    <a:pt x="654" y="235"/>
                    <a:pt x="648" y="225"/>
                    <a:pt x="640" y="223"/>
                  </a:cubicBezTo>
                  <a:lnTo>
                    <a:pt x="27" y="2"/>
                  </a:lnTo>
                  <a:cubicBezTo>
                    <a:pt x="24" y="1"/>
                    <a:pt x="22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1180578" y="3046738"/>
              <a:ext cx="24895" cy="83864"/>
            </a:xfrm>
            <a:custGeom>
              <a:avLst/>
              <a:gdLst/>
              <a:ahLst/>
              <a:cxnLst/>
              <a:rect l="l" t="t" r="r" b="b"/>
              <a:pathLst>
                <a:path w="198" h="667" extrusionOk="0">
                  <a:moveTo>
                    <a:pt x="178" y="1"/>
                  </a:moveTo>
                  <a:cubicBezTo>
                    <a:pt x="170" y="1"/>
                    <a:pt x="164" y="6"/>
                    <a:pt x="162" y="14"/>
                  </a:cubicBezTo>
                  <a:lnTo>
                    <a:pt x="3" y="645"/>
                  </a:lnTo>
                  <a:cubicBezTo>
                    <a:pt x="1" y="655"/>
                    <a:pt x="6" y="663"/>
                    <a:pt x="14" y="667"/>
                  </a:cubicBezTo>
                  <a:lnTo>
                    <a:pt x="20" y="667"/>
                  </a:lnTo>
                  <a:cubicBezTo>
                    <a:pt x="28" y="667"/>
                    <a:pt x="34" y="661"/>
                    <a:pt x="36" y="653"/>
                  </a:cubicBezTo>
                  <a:lnTo>
                    <a:pt x="196" y="22"/>
                  </a:lnTo>
                  <a:cubicBezTo>
                    <a:pt x="198" y="14"/>
                    <a:pt x="194" y="4"/>
                    <a:pt x="184" y="2"/>
                  </a:cubicBezTo>
                  <a:cubicBezTo>
                    <a:pt x="182" y="1"/>
                    <a:pt x="180" y="1"/>
                    <a:pt x="17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1000528" y="3758633"/>
              <a:ext cx="25147" cy="83989"/>
            </a:xfrm>
            <a:custGeom>
              <a:avLst/>
              <a:gdLst/>
              <a:ahLst/>
              <a:cxnLst/>
              <a:rect l="l" t="t" r="r" b="b"/>
              <a:pathLst>
                <a:path w="200" h="668" extrusionOk="0">
                  <a:moveTo>
                    <a:pt x="180" y="0"/>
                  </a:moveTo>
                  <a:cubicBezTo>
                    <a:pt x="172" y="0"/>
                    <a:pt x="165" y="6"/>
                    <a:pt x="162" y="15"/>
                  </a:cubicBezTo>
                  <a:lnTo>
                    <a:pt x="2" y="644"/>
                  </a:lnTo>
                  <a:cubicBezTo>
                    <a:pt x="0" y="654"/>
                    <a:pt x="6" y="664"/>
                    <a:pt x="16" y="666"/>
                  </a:cubicBezTo>
                  <a:cubicBezTo>
                    <a:pt x="18" y="666"/>
                    <a:pt x="18" y="668"/>
                    <a:pt x="20" y="668"/>
                  </a:cubicBezTo>
                  <a:cubicBezTo>
                    <a:pt x="28" y="668"/>
                    <a:pt x="36" y="662"/>
                    <a:pt x="38" y="654"/>
                  </a:cubicBezTo>
                  <a:lnTo>
                    <a:pt x="197" y="23"/>
                  </a:lnTo>
                  <a:cubicBezTo>
                    <a:pt x="199" y="13"/>
                    <a:pt x="193" y="5"/>
                    <a:pt x="184" y="1"/>
                  </a:cubicBezTo>
                  <a:cubicBezTo>
                    <a:pt x="182" y="1"/>
                    <a:pt x="181" y="0"/>
                    <a:pt x="18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1416705" y="3522383"/>
              <a:ext cx="84492" cy="24518"/>
            </a:xfrm>
            <a:custGeom>
              <a:avLst/>
              <a:gdLst/>
              <a:ahLst/>
              <a:cxnLst/>
              <a:rect l="l" t="t" r="r" b="b"/>
              <a:pathLst>
                <a:path w="672" h="195" extrusionOk="0">
                  <a:moveTo>
                    <a:pt x="20" y="0"/>
                  </a:moveTo>
                  <a:cubicBezTo>
                    <a:pt x="13" y="0"/>
                    <a:pt x="6" y="6"/>
                    <a:pt x="3" y="13"/>
                  </a:cubicBezTo>
                  <a:cubicBezTo>
                    <a:pt x="1" y="23"/>
                    <a:pt x="7" y="33"/>
                    <a:pt x="17" y="35"/>
                  </a:cubicBezTo>
                  <a:lnTo>
                    <a:pt x="648" y="195"/>
                  </a:lnTo>
                  <a:lnTo>
                    <a:pt x="652" y="195"/>
                  </a:lnTo>
                  <a:cubicBezTo>
                    <a:pt x="660" y="195"/>
                    <a:pt x="668" y="189"/>
                    <a:pt x="670" y="181"/>
                  </a:cubicBezTo>
                  <a:cubicBezTo>
                    <a:pt x="672" y="171"/>
                    <a:pt x="666" y="163"/>
                    <a:pt x="656" y="159"/>
                  </a:cubicBezTo>
                  <a:lnTo>
                    <a:pt x="27" y="1"/>
                  </a:lnTo>
                  <a:cubicBezTo>
                    <a:pt x="25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705055" y="3342334"/>
              <a:ext cx="84115" cy="24769"/>
            </a:xfrm>
            <a:custGeom>
              <a:avLst/>
              <a:gdLst/>
              <a:ahLst/>
              <a:cxnLst/>
              <a:rect l="l" t="t" r="r" b="b"/>
              <a:pathLst>
                <a:path w="669" h="197" extrusionOk="0">
                  <a:moveTo>
                    <a:pt x="20" y="1"/>
                  </a:moveTo>
                  <a:cubicBezTo>
                    <a:pt x="12" y="1"/>
                    <a:pt x="4" y="6"/>
                    <a:pt x="2" y="15"/>
                  </a:cubicBezTo>
                  <a:cubicBezTo>
                    <a:pt x="0" y="25"/>
                    <a:pt x="4" y="33"/>
                    <a:pt x="14" y="36"/>
                  </a:cubicBezTo>
                  <a:lnTo>
                    <a:pt x="645" y="194"/>
                  </a:lnTo>
                  <a:cubicBezTo>
                    <a:pt x="647" y="196"/>
                    <a:pt x="649" y="196"/>
                    <a:pt x="649" y="196"/>
                  </a:cubicBezTo>
                  <a:cubicBezTo>
                    <a:pt x="657" y="196"/>
                    <a:pt x="665" y="190"/>
                    <a:pt x="667" y="182"/>
                  </a:cubicBezTo>
                  <a:cubicBezTo>
                    <a:pt x="669" y="173"/>
                    <a:pt x="663" y="163"/>
                    <a:pt x="653" y="161"/>
                  </a:cubicBezTo>
                  <a:lnTo>
                    <a:pt x="24" y="1"/>
                  </a:ln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1234643" y="3070250"/>
              <a:ext cx="38851" cy="79211"/>
            </a:xfrm>
            <a:custGeom>
              <a:avLst/>
              <a:gdLst/>
              <a:ahLst/>
              <a:cxnLst/>
              <a:rect l="l" t="t" r="r" b="b"/>
              <a:pathLst>
                <a:path w="309" h="630" extrusionOk="0">
                  <a:moveTo>
                    <a:pt x="288" y="1"/>
                  </a:moveTo>
                  <a:cubicBezTo>
                    <a:pt x="282" y="1"/>
                    <a:pt x="276" y="5"/>
                    <a:pt x="273" y="12"/>
                  </a:cubicBezTo>
                  <a:lnTo>
                    <a:pt x="5" y="606"/>
                  </a:lnTo>
                  <a:cubicBezTo>
                    <a:pt x="1" y="614"/>
                    <a:pt x="5" y="624"/>
                    <a:pt x="13" y="628"/>
                  </a:cubicBezTo>
                  <a:cubicBezTo>
                    <a:pt x="16" y="630"/>
                    <a:pt x="18" y="630"/>
                    <a:pt x="20" y="630"/>
                  </a:cubicBezTo>
                  <a:cubicBezTo>
                    <a:pt x="28" y="630"/>
                    <a:pt x="34" y="626"/>
                    <a:pt x="36" y="620"/>
                  </a:cubicBezTo>
                  <a:lnTo>
                    <a:pt x="305" y="26"/>
                  </a:lnTo>
                  <a:cubicBezTo>
                    <a:pt x="309" y="18"/>
                    <a:pt x="305" y="6"/>
                    <a:pt x="295" y="2"/>
                  </a:cubicBezTo>
                  <a:cubicBezTo>
                    <a:pt x="293" y="1"/>
                    <a:pt x="290" y="1"/>
                    <a:pt x="28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932758" y="3739899"/>
              <a:ext cx="38851" cy="78960"/>
            </a:xfrm>
            <a:custGeom>
              <a:avLst/>
              <a:gdLst/>
              <a:ahLst/>
              <a:cxnLst/>
              <a:rect l="l" t="t" r="r" b="b"/>
              <a:pathLst>
                <a:path w="309" h="628" extrusionOk="0">
                  <a:moveTo>
                    <a:pt x="288" y="0"/>
                  </a:moveTo>
                  <a:cubicBezTo>
                    <a:pt x="282" y="0"/>
                    <a:pt x="276" y="4"/>
                    <a:pt x="273" y="10"/>
                  </a:cubicBezTo>
                  <a:lnTo>
                    <a:pt x="4" y="604"/>
                  </a:lnTo>
                  <a:cubicBezTo>
                    <a:pt x="0" y="612"/>
                    <a:pt x="4" y="623"/>
                    <a:pt x="12" y="627"/>
                  </a:cubicBezTo>
                  <a:lnTo>
                    <a:pt x="20" y="627"/>
                  </a:lnTo>
                  <a:cubicBezTo>
                    <a:pt x="28" y="627"/>
                    <a:pt x="34" y="623"/>
                    <a:pt x="36" y="617"/>
                  </a:cubicBezTo>
                  <a:lnTo>
                    <a:pt x="304" y="26"/>
                  </a:lnTo>
                  <a:cubicBezTo>
                    <a:pt x="308" y="16"/>
                    <a:pt x="304" y="6"/>
                    <a:pt x="294" y="2"/>
                  </a:cubicBezTo>
                  <a:cubicBezTo>
                    <a:pt x="292" y="1"/>
                    <a:pt x="290" y="0"/>
                    <a:pt x="28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1397971" y="3576699"/>
              <a:ext cx="79714" cy="37971"/>
            </a:xfrm>
            <a:custGeom>
              <a:avLst/>
              <a:gdLst/>
              <a:ahLst/>
              <a:cxnLst/>
              <a:rect l="l" t="t" r="r" b="b"/>
              <a:pathLst>
                <a:path w="634" h="302" extrusionOk="0">
                  <a:moveTo>
                    <a:pt x="20" y="0"/>
                  </a:moveTo>
                  <a:cubicBezTo>
                    <a:pt x="13" y="0"/>
                    <a:pt x="7" y="4"/>
                    <a:pt x="4" y="9"/>
                  </a:cubicBezTo>
                  <a:cubicBezTo>
                    <a:pt x="0" y="19"/>
                    <a:pt x="4" y="29"/>
                    <a:pt x="12" y="33"/>
                  </a:cubicBezTo>
                  <a:lnTo>
                    <a:pt x="606" y="301"/>
                  </a:lnTo>
                  <a:lnTo>
                    <a:pt x="614" y="301"/>
                  </a:lnTo>
                  <a:cubicBezTo>
                    <a:pt x="620" y="301"/>
                    <a:pt x="625" y="298"/>
                    <a:pt x="629" y="292"/>
                  </a:cubicBezTo>
                  <a:cubicBezTo>
                    <a:pt x="633" y="284"/>
                    <a:pt x="629" y="272"/>
                    <a:pt x="622" y="268"/>
                  </a:cubicBezTo>
                  <a:lnTo>
                    <a:pt x="28" y="2"/>
                  </a:lnTo>
                  <a:cubicBezTo>
                    <a:pt x="25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728567" y="3274439"/>
              <a:ext cx="79714" cy="38348"/>
            </a:xfrm>
            <a:custGeom>
              <a:avLst/>
              <a:gdLst/>
              <a:ahLst/>
              <a:cxnLst/>
              <a:rect l="l" t="t" r="r" b="b"/>
              <a:pathLst>
                <a:path w="634" h="305" extrusionOk="0">
                  <a:moveTo>
                    <a:pt x="21" y="1"/>
                  </a:moveTo>
                  <a:cubicBezTo>
                    <a:pt x="14" y="1"/>
                    <a:pt x="7" y="5"/>
                    <a:pt x="5" y="12"/>
                  </a:cubicBezTo>
                  <a:cubicBezTo>
                    <a:pt x="1" y="20"/>
                    <a:pt x="5" y="32"/>
                    <a:pt x="12" y="36"/>
                  </a:cubicBezTo>
                  <a:lnTo>
                    <a:pt x="606" y="302"/>
                  </a:lnTo>
                  <a:cubicBezTo>
                    <a:pt x="608" y="304"/>
                    <a:pt x="610" y="304"/>
                    <a:pt x="614" y="304"/>
                  </a:cubicBezTo>
                  <a:cubicBezTo>
                    <a:pt x="620" y="304"/>
                    <a:pt x="626" y="300"/>
                    <a:pt x="630" y="294"/>
                  </a:cubicBezTo>
                  <a:cubicBezTo>
                    <a:pt x="634" y="286"/>
                    <a:pt x="630" y="275"/>
                    <a:pt x="620" y="271"/>
                  </a:cubicBezTo>
                  <a:lnTo>
                    <a:pt x="28" y="2"/>
                  </a:lnTo>
                  <a:cubicBezTo>
                    <a:pt x="26" y="1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1120603" y="3035296"/>
              <a:ext cx="9807" cy="87636"/>
            </a:xfrm>
            <a:custGeom>
              <a:avLst/>
              <a:gdLst/>
              <a:ahLst/>
              <a:cxnLst/>
              <a:rect l="l" t="t" r="r" b="b"/>
              <a:pathLst>
                <a:path w="78" h="697" extrusionOk="0">
                  <a:moveTo>
                    <a:pt x="59" y="0"/>
                  </a:moveTo>
                  <a:cubicBezTo>
                    <a:pt x="51" y="0"/>
                    <a:pt x="42" y="8"/>
                    <a:pt x="42" y="18"/>
                  </a:cubicBezTo>
                  <a:lnTo>
                    <a:pt x="2" y="671"/>
                  </a:lnTo>
                  <a:cubicBezTo>
                    <a:pt x="0" y="681"/>
                    <a:pt x="8" y="697"/>
                    <a:pt x="18" y="697"/>
                  </a:cubicBezTo>
                  <a:lnTo>
                    <a:pt x="20" y="697"/>
                  </a:lnTo>
                  <a:cubicBezTo>
                    <a:pt x="28" y="697"/>
                    <a:pt x="36" y="683"/>
                    <a:pt x="38" y="673"/>
                  </a:cubicBezTo>
                  <a:lnTo>
                    <a:pt x="77" y="18"/>
                  </a:lnTo>
                  <a:cubicBezTo>
                    <a:pt x="77" y="8"/>
                    <a:pt x="69" y="0"/>
                    <a:pt x="5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1075842" y="3767560"/>
              <a:ext cx="9556" cy="83361"/>
            </a:xfrm>
            <a:custGeom>
              <a:avLst/>
              <a:gdLst/>
              <a:ahLst/>
              <a:cxnLst/>
              <a:rect l="l" t="t" r="r" b="b"/>
              <a:pathLst>
                <a:path w="76" h="663" extrusionOk="0">
                  <a:moveTo>
                    <a:pt x="60" y="1"/>
                  </a:moveTo>
                  <a:cubicBezTo>
                    <a:pt x="50" y="1"/>
                    <a:pt x="40" y="5"/>
                    <a:pt x="40" y="15"/>
                  </a:cubicBezTo>
                  <a:lnTo>
                    <a:pt x="1" y="656"/>
                  </a:lnTo>
                  <a:cubicBezTo>
                    <a:pt x="1" y="660"/>
                    <a:pt x="2" y="662"/>
                    <a:pt x="4" y="662"/>
                  </a:cubicBezTo>
                  <a:cubicBezTo>
                    <a:pt x="7" y="662"/>
                    <a:pt x="11" y="660"/>
                    <a:pt x="17" y="660"/>
                  </a:cubicBezTo>
                  <a:lnTo>
                    <a:pt x="19" y="660"/>
                  </a:lnTo>
                  <a:cubicBezTo>
                    <a:pt x="23" y="660"/>
                    <a:pt x="29" y="662"/>
                    <a:pt x="32" y="662"/>
                  </a:cubicBezTo>
                  <a:cubicBezTo>
                    <a:pt x="35" y="662"/>
                    <a:pt x="36" y="661"/>
                    <a:pt x="36" y="658"/>
                  </a:cubicBezTo>
                  <a:lnTo>
                    <a:pt x="76" y="21"/>
                  </a:lnTo>
                  <a:cubicBezTo>
                    <a:pt x="76" y="11"/>
                    <a:pt x="70" y="1"/>
                    <a:pt x="6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1426386" y="3462157"/>
              <a:ext cx="86504" cy="8676"/>
            </a:xfrm>
            <a:custGeom>
              <a:avLst/>
              <a:gdLst/>
              <a:ahLst/>
              <a:cxnLst/>
              <a:rect l="l" t="t" r="r" b="b"/>
              <a:pathLst>
                <a:path w="688" h="69" extrusionOk="0">
                  <a:moveTo>
                    <a:pt x="18" y="1"/>
                  </a:moveTo>
                  <a:cubicBezTo>
                    <a:pt x="9" y="1"/>
                    <a:pt x="1" y="8"/>
                    <a:pt x="1" y="15"/>
                  </a:cubicBezTo>
                  <a:cubicBezTo>
                    <a:pt x="1" y="25"/>
                    <a:pt x="9" y="33"/>
                    <a:pt x="19" y="33"/>
                  </a:cubicBezTo>
                  <a:lnTo>
                    <a:pt x="668" y="68"/>
                  </a:lnTo>
                  <a:cubicBezTo>
                    <a:pt x="678" y="68"/>
                    <a:pt x="686" y="64"/>
                    <a:pt x="686" y="54"/>
                  </a:cubicBezTo>
                  <a:cubicBezTo>
                    <a:pt x="688" y="44"/>
                    <a:pt x="680" y="40"/>
                    <a:pt x="670" y="40"/>
                  </a:cubicBezTo>
                  <a:lnTo>
                    <a:pt x="21" y="1"/>
                  </a:ln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693362" y="3417522"/>
              <a:ext cx="86504" cy="10310"/>
            </a:xfrm>
            <a:custGeom>
              <a:avLst/>
              <a:gdLst/>
              <a:ahLst/>
              <a:cxnLst/>
              <a:rect l="l" t="t" r="r" b="b"/>
              <a:pathLst>
                <a:path w="688" h="82" extrusionOk="0">
                  <a:moveTo>
                    <a:pt x="20" y="1"/>
                  </a:moveTo>
                  <a:cubicBezTo>
                    <a:pt x="12" y="1"/>
                    <a:pt x="2" y="9"/>
                    <a:pt x="2" y="19"/>
                  </a:cubicBezTo>
                  <a:cubicBezTo>
                    <a:pt x="0" y="28"/>
                    <a:pt x="8" y="38"/>
                    <a:pt x="18" y="38"/>
                  </a:cubicBezTo>
                  <a:lnTo>
                    <a:pt x="667" y="82"/>
                  </a:lnTo>
                  <a:lnTo>
                    <a:pt x="669" y="82"/>
                  </a:lnTo>
                  <a:cubicBezTo>
                    <a:pt x="677" y="82"/>
                    <a:pt x="685" y="72"/>
                    <a:pt x="687" y="62"/>
                  </a:cubicBezTo>
                  <a:cubicBezTo>
                    <a:pt x="687" y="52"/>
                    <a:pt x="679" y="40"/>
                    <a:pt x="669" y="4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1150025" y="3038942"/>
              <a:ext cx="17351" cy="85498"/>
            </a:xfrm>
            <a:custGeom>
              <a:avLst/>
              <a:gdLst/>
              <a:ahLst/>
              <a:cxnLst/>
              <a:rect l="l" t="t" r="r" b="b"/>
              <a:pathLst>
                <a:path w="138" h="680" extrusionOk="0">
                  <a:moveTo>
                    <a:pt x="118" y="1"/>
                  </a:moveTo>
                  <a:cubicBezTo>
                    <a:pt x="110" y="1"/>
                    <a:pt x="103" y="8"/>
                    <a:pt x="102" y="17"/>
                  </a:cubicBezTo>
                  <a:lnTo>
                    <a:pt x="3" y="660"/>
                  </a:lnTo>
                  <a:cubicBezTo>
                    <a:pt x="1" y="668"/>
                    <a:pt x="7" y="678"/>
                    <a:pt x="17" y="680"/>
                  </a:cubicBezTo>
                  <a:lnTo>
                    <a:pt x="21" y="680"/>
                  </a:lnTo>
                  <a:cubicBezTo>
                    <a:pt x="29" y="680"/>
                    <a:pt x="36" y="674"/>
                    <a:pt x="38" y="664"/>
                  </a:cubicBezTo>
                  <a:lnTo>
                    <a:pt x="137" y="21"/>
                  </a:lnTo>
                  <a:cubicBezTo>
                    <a:pt x="137" y="13"/>
                    <a:pt x="131" y="3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1038625" y="3764794"/>
              <a:ext cx="17351" cy="85498"/>
            </a:xfrm>
            <a:custGeom>
              <a:avLst/>
              <a:gdLst/>
              <a:ahLst/>
              <a:cxnLst/>
              <a:rect l="l" t="t" r="r" b="b"/>
              <a:pathLst>
                <a:path w="138" h="680" extrusionOk="0">
                  <a:moveTo>
                    <a:pt x="118" y="1"/>
                  </a:moveTo>
                  <a:cubicBezTo>
                    <a:pt x="110" y="1"/>
                    <a:pt x="103" y="8"/>
                    <a:pt x="102" y="17"/>
                  </a:cubicBezTo>
                  <a:lnTo>
                    <a:pt x="3" y="660"/>
                  </a:lnTo>
                  <a:cubicBezTo>
                    <a:pt x="1" y="668"/>
                    <a:pt x="7" y="678"/>
                    <a:pt x="17" y="680"/>
                  </a:cubicBezTo>
                  <a:lnTo>
                    <a:pt x="21" y="680"/>
                  </a:lnTo>
                  <a:cubicBezTo>
                    <a:pt x="29" y="680"/>
                    <a:pt x="36" y="674"/>
                    <a:pt x="38" y="664"/>
                  </a:cubicBezTo>
                  <a:lnTo>
                    <a:pt x="137" y="21"/>
                  </a:lnTo>
                  <a:cubicBezTo>
                    <a:pt x="137" y="13"/>
                    <a:pt x="131" y="3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1423243" y="3491955"/>
              <a:ext cx="85624" cy="16974"/>
            </a:xfrm>
            <a:custGeom>
              <a:avLst/>
              <a:gdLst/>
              <a:ahLst/>
              <a:cxnLst/>
              <a:rect l="l" t="t" r="r" b="b"/>
              <a:pathLst>
                <a:path w="681" h="135" extrusionOk="0">
                  <a:moveTo>
                    <a:pt x="18" y="0"/>
                  </a:moveTo>
                  <a:cubicBezTo>
                    <a:pt x="10" y="0"/>
                    <a:pt x="2" y="6"/>
                    <a:pt x="0" y="15"/>
                  </a:cubicBezTo>
                  <a:cubicBezTo>
                    <a:pt x="0" y="24"/>
                    <a:pt x="6" y="34"/>
                    <a:pt x="16" y="34"/>
                  </a:cubicBezTo>
                  <a:lnTo>
                    <a:pt x="659" y="133"/>
                  </a:lnTo>
                  <a:cubicBezTo>
                    <a:pt x="659" y="135"/>
                    <a:pt x="661" y="135"/>
                    <a:pt x="661" y="135"/>
                  </a:cubicBezTo>
                  <a:cubicBezTo>
                    <a:pt x="671" y="135"/>
                    <a:pt x="677" y="127"/>
                    <a:pt x="679" y="119"/>
                  </a:cubicBezTo>
                  <a:cubicBezTo>
                    <a:pt x="681" y="109"/>
                    <a:pt x="673" y="99"/>
                    <a:pt x="663" y="99"/>
                  </a:cubicBezTo>
                  <a:lnTo>
                    <a:pt x="22" y="1"/>
                  </a:lnTo>
                  <a:cubicBezTo>
                    <a:pt x="21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697259" y="3380557"/>
              <a:ext cx="85750" cy="16974"/>
            </a:xfrm>
            <a:custGeom>
              <a:avLst/>
              <a:gdLst/>
              <a:ahLst/>
              <a:cxnLst/>
              <a:rect l="l" t="t" r="r" b="b"/>
              <a:pathLst>
                <a:path w="682" h="135" extrusionOk="0">
                  <a:moveTo>
                    <a:pt x="19" y="0"/>
                  </a:moveTo>
                  <a:cubicBezTo>
                    <a:pt x="10" y="0"/>
                    <a:pt x="3" y="6"/>
                    <a:pt x="3" y="15"/>
                  </a:cubicBezTo>
                  <a:cubicBezTo>
                    <a:pt x="1" y="25"/>
                    <a:pt x="7" y="34"/>
                    <a:pt x="17" y="34"/>
                  </a:cubicBezTo>
                  <a:lnTo>
                    <a:pt x="660" y="133"/>
                  </a:lnTo>
                  <a:cubicBezTo>
                    <a:pt x="662" y="135"/>
                    <a:pt x="662" y="135"/>
                    <a:pt x="664" y="135"/>
                  </a:cubicBezTo>
                  <a:cubicBezTo>
                    <a:pt x="672" y="133"/>
                    <a:pt x="680" y="127"/>
                    <a:pt x="680" y="119"/>
                  </a:cubicBezTo>
                  <a:cubicBezTo>
                    <a:pt x="682" y="109"/>
                    <a:pt x="676" y="99"/>
                    <a:pt x="666" y="99"/>
                  </a:cubicBezTo>
                  <a:lnTo>
                    <a:pt x="23" y="1"/>
                  </a:lnTo>
                  <a:cubicBezTo>
                    <a:pt x="21" y="1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343528" y="3170332"/>
              <a:ext cx="66135" cy="59094"/>
            </a:xfrm>
            <a:custGeom>
              <a:avLst/>
              <a:gdLst/>
              <a:ahLst/>
              <a:cxnLst/>
              <a:rect l="l" t="t" r="r" b="b"/>
              <a:pathLst>
                <a:path w="526" h="470" extrusionOk="0">
                  <a:moveTo>
                    <a:pt x="506" y="0"/>
                  </a:moveTo>
                  <a:cubicBezTo>
                    <a:pt x="502" y="0"/>
                    <a:pt x="498" y="2"/>
                    <a:pt x="494" y="6"/>
                  </a:cubicBezTo>
                  <a:lnTo>
                    <a:pt x="9" y="438"/>
                  </a:lnTo>
                  <a:cubicBezTo>
                    <a:pt x="3" y="446"/>
                    <a:pt x="1" y="455"/>
                    <a:pt x="9" y="463"/>
                  </a:cubicBezTo>
                  <a:cubicBezTo>
                    <a:pt x="13" y="467"/>
                    <a:pt x="17" y="469"/>
                    <a:pt x="21" y="469"/>
                  </a:cubicBezTo>
                  <a:cubicBezTo>
                    <a:pt x="27" y="469"/>
                    <a:pt x="30" y="467"/>
                    <a:pt x="32" y="465"/>
                  </a:cubicBezTo>
                  <a:lnTo>
                    <a:pt x="518" y="31"/>
                  </a:lnTo>
                  <a:cubicBezTo>
                    <a:pt x="526" y="25"/>
                    <a:pt x="526" y="13"/>
                    <a:pt x="520" y="6"/>
                  </a:cubicBezTo>
                  <a:cubicBezTo>
                    <a:pt x="516" y="2"/>
                    <a:pt x="511" y="0"/>
                    <a:pt x="506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796589" y="3659934"/>
              <a:ext cx="65884" cy="59220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504" y="0"/>
                  </a:moveTo>
                  <a:cubicBezTo>
                    <a:pt x="500" y="0"/>
                    <a:pt x="495" y="2"/>
                    <a:pt x="492" y="4"/>
                  </a:cubicBezTo>
                  <a:lnTo>
                    <a:pt x="8" y="439"/>
                  </a:lnTo>
                  <a:cubicBezTo>
                    <a:pt x="0" y="445"/>
                    <a:pt x="0" y="456"/>
                    <a:pt x="6" y="464"/>
                  </a:cubicBezTo>
                  <a:cubicBezTo>
                    <a:pt x="10" y="468"/>
                    <a:pt x="14" y="470"/>
                    <a:pt x="20" y="470"/>
                  </a:cubicBezTo>
                  <a:cubicBezTo>
                    <a:pt x="24" y="470"/>
                    <a:pt x="28" y="468"/>
                    <a:pt x="32" y="464"/>
                  </a:cubicBezTo>
                  <a:lnTo>
                    <a:pt x="515" y="32"/>
                  </a:lnTo>
                  <a:cubicBezTo>
                    <a:pt x="523" y="24"/>
                    <a:pt x="523" y="14"/>
                    <a:pt x="517" y="6"/>
                  </a:cubicBezTo>
                  <a:cubicBezTo>
                    <a:pt x="514" y="2"/>
                    <a:pt x="509" y="0"/>
                    <a:pt x="50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318004" y="3685457"/>
              <a:ext cx="59723" cy="65632"/>
            </a:xfrm>
            <a:custGeom>
              <a:avLst/>
              <a:gdLst/>
              <a:ahLst/>
              <a:cxnLst/>
              <a:rect l="l" t="t" r="r" b="b"/>
              <a:pathLst>
                <a:path w="475" h="522" extrusionOk="0">
                  <a:moveTo>
                    <a:pt x="21" y="1"/>
                  </a:moveTo>
                  <a:cubicBezTo>
                    <a:pt x="17" y="1"/>
                    <a:pt x="12" y="2"/>
                    <a:pt x="9" y="5"/>
                  </a:cubicBezTo>
                  <a:cubicBezTo>
                    <a:pt x="3" y="13"/>
                    <a:pt x="1" y="22"/>
                    <a:pt x="9" y="30"/>
                  </a:cubicBezTo>
                  <a:lnTo>
                    <a:pt x="443" y="516"/>
                  </a:lnTo>
                  <a:cubicBezTo>
                    <a:pt x="445" y="520"/>
                    <a:pt x="451" y="522"/>
                    <a:pt x="454" y="522"/>
                  </a:cubicBezTo>
                  <a:cubicBezTo>
                    <a:pt x="458" y="522"/>
                    <a:pt x="464" y="520"/>
                    <a:pt x="466" y="518"/>
                  </a:cubicBezTo>
                  <a:cubicBezTo>
                    <a:pt x="474" y="510"/>
                    <a:pt x="474" y="500"/>
                    <a:pt x="468" y="492"/>
                  </a:cubicBezTo>
                  <a:lnTo>
                    <a:pt x="34" y="7"/>
                  </a:lnTo>
                  <a:cubicBezTo>
                    <a:pt x="31" y="2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828273" y="3138271"/>
              <a:ext cx="59723" cy="65507"/>
            </a:xfrm>
            <a:custGeom>
              <a:avLst/>
              <a:gdLst/>
              <a:ahLst/>
              <a:cxnLst/>
              <a:rect l="l" t="t" r="r" b="b"/>
              <a:pathLst>
                <a:path w="475" h="521" extrusionOk="0">
                  <a:moveTo>
                    <a:pt x="22" y="1"/>
                  </a:moveTo>
                  <a:cubicBezTo>
                    <a:pt x="17" y="1"/>
                    <a:pt x="13" y="2"/>
                    <a:pt x="11" y="6"/>
                  </a:cubicBezTo>
                  <a:cubicBezTo>
                    <a:pt x="3" y="12"/>
                    <a:pt x="1" y="22"/>
                    <a:pt x="9" y="30"/>
                  </a:cubicBezTo>
                  <a:lnTo>
                    <a:pt x="443" y="515"/>
                  </a:lnTo>
                  <a:cubicBezTo>
                    <a:pt x="447" y="519"/>
                    <a:pt x="451" y="521"/>
                    <a:pt x="457" y="521"/>
                  </a:cubicBezTo>
                  <a:cubicBezTo>
                    <a:pt x="460" y="521"/>
                    <a:pt x="464" y="519"/>
                    <a:pt x="466" y="517"/>
                  </a:cubicBezTo>
                  <a:cubicBezTo>
                    <a:pt x="474" y="509"/>
                    <a:pt x="474" y="499"/>
                    <a:pt x="468" y="491"/>
                  </a:cubicBezTo>
                  <a:lnTo>
                    <a:pt x="34" y="6"/>
                  </a:lnTo>
                  <a:cubicBezTo>
                    <a:pt x="31" y="3"/>
                    <a:pt x="26" y="1"/>
                    <a:pt x="22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1321525" y="3142168"/>
              <a:ext cx="60352" cy="64627"/>
            </a:xfrm>
            <a:custGeom>
              <a:avLst/>
              <a:gdLst/>
              <a:ahLst/>
              <a:cxnLst/>
              <a:rect l="l" t="t" r="r" b="b"/>
              <a:pathLst>
                <a:path w="480" h="514" extrusionOk="0">
                  <a:moveTo>
                    <a:pt x="461" y="0"/>
                  </a:moveTo>
                  <a:cubicBezTo>
                    <a:pt x="456" y="0"/>
                    <a:pt x="451" y="2"/>
                    <a:pt x="448" y="7"/>
                  </a:cubicBezTo>
                  <a:lnTo>
                    <a:pt x="6" y="484"/>
                  </a:lnTo>
                  <a:cubicBezTo>
                    <a:pt x="0" y="492"/>
                    <a:pt x="0" y="504"/>
                    <a:pt x="8" y="510"/>
                  </a:cubicBezTo>
                  <a:cubicBezTo>
                    <a:pt x="12" y="514"/>
                    <a:pt x="16" y="514"/>
                    <a:pt x="20" y="514"/>
                  </a:cubicBezTo>
                  <a:cubicBezTo>
                    <a:pt x="24" y="514"/>
                    <a:pt x="30" y="512"/>
                    <a:pt x="34" y="510"/>
                  </a:cubicBezTo>
                  <a:lnTo>
                    <a:pt x="474" y="30"/>
                  </a:lnTo>
                  <a:cubicBezTo>
                    <a:pt x="480" y="22"/>
                    <a:pt x="480" y="13"/>
                    <a:pt x="472" y="5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824124" y="3682440"/>
              <a:ext cx="60603" cy="64752"/>
            </a:xfrm>
            <a:custGeom>
              <a:avLst/>
              <a:gdLst/>
              <a:ahLst/>
              <a:cxnLst/>
              <a:rect l="l" t="t" r="r" b="b"/>
              <a:pathLst>
                <a:path w="482" h="515" extrusionOk="0">
                  <a:moveTo>
                    <a:pt x="461" y="1"/>
                  </a:moveTo>
                  <a:cubicBezTo>
                    <a:pt x="456" y="1"/>
                    <a:pt x="451" y="3"/>
                    <a:pt x="448" y="7"/>
                  </a:cubicBezTo>
                  <a:lnTo>
                    <a:pt x="8" y="485"/>
                  </a:lnTo>
                  <a:cubicBezTo>
                    <a:pt x="0" y="492"/>
                    <a:pt x="2" y="502"/>
                    <a:pt x="8" y="510"/>
                  </a:cubicBezTo>
                  <a:cubicBezTo>
                    <a:pt x="12" y="512"/>
                    <a:pt x="16" y="514"/>
                    <a:pt x="22" y="514"/>
                  </a:cubicBezTo>
                  <a:cubicBezTo>
                    <a:pt x="26" y="514"/>
                    <a:pt x="30" y="512"/>
                    <a:pt x="34" y="508"/>
                  </a:cubicBezTo>
                  <a:lnTo>
                    <a:pt x="474" y="31"/>
                  </a:lnTo>
                  <a:cubicBezTo>
                    <a:pt x="482" y="23"/>
                    <a:pt x="480" y="11"/>
                    <a:pt x="474" y="5"/>
                  </a:cubicBezTo>
                  <a:cubicBezTo>
                    <a:pt x="470" y="2"/>
                    <a:pt x="466" y="1"/>
                    <a:pt x="46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1340636" y="3663328"/>
              <a:ext cx="65381" cy="59974"/>
            </a:xfrm>
            <a:custGeom>
              <a:avLst/>
              <a:gdLst/>
              <a:ahLst/>
              <a:cxnLst/>
              <a:rect l="l" t="t" r="r" b="b"/>
              <a:pathLst>
                <a:path w="520" h="477" extrusionOk="0">
                  <a:moveTo>
                    <a:pt x="20" y="1"/>
                  </a:moveTo>
                  <a:cubicBezTo>
                    <a:pt x="15" y="1"/>
                    <a:pt x="10" y="3"/>
                    <a:pt x="6" y="7"/>
                  </a:cubicBezTo>
                  <a:cubicBezTo>
                    <a:pt x="0" y="13"/>
                    <a:pt x="0" y="25"/>
                    <a:pt x="8" y="31"/>
                  </a:cubicBezTo>
                  <a:lnTo>
                    <a:pt x="488" y="473"/>
                  </a:lnTo>
                  <a:cubicBezTo>
                    <a:pt x="490" y="475"/>
                    <a:pt x="493" y="477"/>
                    <a:pt x="499" y="477"/>
                  </a:cubicBezTo>
                  <a:cubicBezTo>
                    <a:pt x="503" y="477"/>
                    <a:pt x="509" y="475"/>
                    <a:pt x="511" y="471"/>
                  </a:cubicBezTo>
                  <a:cubicBezTo>
                    <a:pt x="519" y="463"/>
                    <a:pt x="517" y="453"/>
                    <a:pt x="511" y="445"/>
                  </a:cubicBezTo>
                  <a:lnTo>
                    <a:pt x="32" y="5"/>
                  </a:lnTo>
                  <a:cubicBezTo>
                    <a:pt x="28" y="2"/>
                    <a:pt x="24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800235" y="3166058"/>
              <a:ext cx="65381" cy="59849"/>
            </a:xfrm>
            <a:custGeom>
              <a:avLst/>
              <a:gdLst/>
              <a:ahLst/>
              <a:cxnLst/>
              <a:rect l="l" t="t" r="r" b="b"/>
              <a:pathLst>
                <a:path w="520" h="476" extrusionOk="0">
                  <a:moveTo>
                    <a:pt x="21" y="0"/>
                  </a:moveTo>
                  <a:cubicBezTo>
                    <a:pt x="16" y="0"/>
                    <a:pt x="12" y="2"/>
                    <a:pt x="9" y="6"/>
                  </a:cubicBezTo>
                  <a:cubicBezTo>
                    <a:pt x="1" y="14"/>
                    <a:pt x="1" y="24"/>
                    <a:pt x="9" y="32"/>
                  </a:cubicBezTo>
                  <a:lnTo>
                    <a:pt x="488" y="472"/>
                  </a:lnTo>
                  <a:cubicBezTo>
                    <a:pt x="490" y="476"/>
                    <a:pt x="494" y="476"/>
                    <a:pt x="500" y="476"/>
                  </a:cubicBezTo>
                  <a:cubicBezTo>
                    <a:pt x="504" y="476"/>
                    <a:pt x="510" y="474"/>
                    <a:pt x="512" y="472"/>
                  </a:cubicBezTo>
                  <a:cubicBezTo>
                    <a:pt x="520" y="464"/>
                    <a:pt x="520" y="452"/>
                    <a:pt x="512" y="446"/>
                  </a:cubicBezTo>
                  <a:lnTo>
                    <a:pt x="32" y="6"/>
                  </a:ln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1361382" y="3197616"/>
              <a:ext cx="70913" cy="53562"/>
            </a:xfrm>
            <a:custGeom>
              <a:avLst/>
              <a:gdLst/>
              <a:ahLst/>
              <a:cxnLst/>
              <a:rect l="l" t="t" r="r" b="b"/>
              <a:pathLst>
                <a:path w="564" h="426" extrusionOk="0">
                  <a:moveTo>
                    <a:pt x="542" y="0"/>
                  </a:moveTo>
                  <a:cubicBezTo>
                    <a:pt x="539" y="0"/>
                    <a:pt x="535" y="1"/>
                    <a:pt x="532" y="4"/>
                  </a:cubicBezTo>
                  <a:lnTo>
                    <a:pt x="11" y="394"/>
                  </a:lnTo>
                  <a:cubicBezTo>
                    <a:pt x="3" y="400"/>
                    <a:pt x="1" y="410"/>
                    <a:pt x="7" y="418"/>
                  </a:cubicBezTo>
                  <a:cubicBezTo>
                    <a:pt x="11" y="424"/>
                    <a:pt x="17" y="426"/>
                    <a:pt x="23" y="426"/>
                  </a:cubicBezTo>
                  <a:cubicBezTo>
                    <a:pt x="25" y="426"/>
                    <a:pt x="29" y="424"/>
                    <a:pt x="33" y="422"/>
                  </a:cubicBezTo>
                  <a:lnTo>
                    <a:pt x="553" y="33"/>
                  </a:lnTo>
                  <a:cubicBezTo>
                    <a:pt x="561" y="27"/>
                    <a:pt x="563" y="15"/>
                    <a:pt x="557" y="8"/>
                  </a:cubicBezTo>
                  <a:cubicBezTo>
                    <a:pt x="554" y="3"/>
                    <a:pt x="548" y="0"/>
                    <a:pt x="5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773957" y="3638182"/>
              <a:ext cx="70536" cy="53688"/>
            </a:xfrm>
            <a:custGeom>
              <a:avLst/>
              <a:gdLst/>
              <a:ahLst/>
              <a:cxnLst/>
              <a:rect l="l" t="t" r="r" b="b"/>
              <a:pathLst>
                <a:path w="561" h="427" extrusionOk="0">
                  <a:moveTo>
                    <a:pt x="541" y="0"/>
                  </a:moveTo>
                  <a:cubicBezTo>
                    <a:pt x="538" y="0"/>
                    <a:pt x="535" y="2"/>
                    <a:pt x="531" y="4"/>
                  </a:cubicBezTo>
                  <a:lnTo>
                    <a:pt x="11" y="395"/>
                  </a:lnTo>
                  <a:cubicBezTo>
                    <a:pt x="3" y="400"/>
                    <a:pt x="1" y="410"/>
                    <a:pt x="7" y="418"/>
                  </a:cubicBezTo>
                  <a:cubicBezTo>
                    <a:pt x="11" y="424"/>
                    <a:pt x="16" y="426"/>
                    <a:pt x="20" y="426"/>
                  </a:cubicBezTo>
                  <a:cubicBezTo>
                    <a:pt x="24" y="426"/>
                    <a:pt x="28" y="424"/>
                    <a:pt x="32" y="422"/>
                  </a:cubicBezTo>
                  <a:lnTo>
                    <a:pt x="553" y="31"/>
                  </a:lnTo>
                  <a:cubicBezTo>
                    <a:pt x="561" y="26"/>
                    <a:pt x="561" y="16"/>
                    <a:pt x="555" y="8"/>
                  </a:cubicBezTo>
                  <a:cubicBezTo>
                    <a:pt x="552" y="3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1296252" y="3703437"/>
              <a:ext cx="54191" cy="70033"/>
            </a:xfrm>
            <a:custGeom>
              <a:avLst/>
              <a:gdLst/>
              <a:ahLst/>
              <a:cxnLst/>
              <a:rect l="l" t="t" r="r" b="b"/>
              <a:pathLst>
                <a:path w="431" h="557" extrusionOk="0">
                  <a:moveTo>
                    <a:pt x="20" y="0"/>
                  </a:moveTo>
                  <a:cubicBezTo>
                    <a:pt x="17" y="0"/>
                    <a:pt x="13" y="1"/>
                    <a:pt x="10" y="4"/>
                  </a:cubicBezTo>
                  <a:cubicBezTo>
                    <a:pt x="2" y="10"/>
                    <a:pt x="0" y="22"/>
                    <a:pt x="6" y="29"/>
                  </a:cubicBezTo>
                  <a:lnTo>
                    <a:pt x="397" y="548"/>
                  </a:lnTo>
                  <a:cubicBezTo>
                    <a:pt x="401" y="554"/>
                    <a:pt x="406" y="556"/>
                    <a:pt x="410" y="556"/>
                  </a:cubicBezTo>
                  <a:cubicBezTo>
                    <a:pt x="414" y="556"/>
                    <a:pt x="418" y="554"/>
                    <a:pt x="422" y="552"/>
                  </a:cubicBezTo>
                  <a:cubicBezTo>
                    <a:pt x="430" y="546"/>
                    <a:pt x="430" y="535"/>
                    <a:pt x="424" y="529"/>
                  </a:cubicBezTo>
                  <a:lnTo>
                    <a:pt x="36" y="8"/>
                  </a:lnTo>
                  <a:cubicBezTo>
                    <a:pt x="32" y="3"/>
                    <a:pt x="26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855557" y="3115890"/>
              <a:ext cx="54442" cy="70033"/>
            </a:xfrm>
            <a:custGeom>
              <a:avLst/>
              <a:gdLst/>
              <a:ahLst/>
              <a:cxnLst/>
              <a:rect l="l" t="t" r="r" b="b"/>
              <a:pathLst>
                <a:path w="433" h="557" extrusionOk="0">
                  <a:moveTo>
                    <a:pt x="23" y="0"/>
                  </a:moveTo>
                  <a:cubicBezTo>
                    <a:pt x="19" y="0"/>
                    <a:pt x="14" y="2"/>
                    <a:pt x="11" y="4"/>
                  </a:cubicBezTo>
                  <a:cubicBezTo>
                    <a:pt x="3" y="10"/>
                    <a:pt x="1" y="20"/>
                    <a:pt x="7" y="28"/>
                  </a:cubicBezTo>
                  <a:lnTo>
                    <a:pt x="397" y="549"/>
                  </a:lnTo>
                  <a:cubicBezTo>
                    <a:pt x="401" y="553"/>
                    <a:pt x="407" y="557"/>
                    <a:pt x="411" y="557"/>
                  </a:cubicBezTo>
                  <a:cubicBezTo>
                    <a:pt x="415" y="557"/>
                    <a:pt x="419" y="555"/>
                    <a:pt x="423" y="553"/>
                  </a:cubicBezTo>
                  <a:cubicBezTo>
                    <a:pt x="431" y="547"/>
                    <a:pt x="433" y="535"/>
                    <a:pt x="427" y="527"/>
                  </a:cubicBezTo>
                  <a:lnTo>
                    <a:pt x="36" y="6"/>
                  </a:lnTo>
                  <a:cubicBezTo>
                    <a:pt x="33" y="2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1275884" y="3098288"/>
              <a:ext cx="49161" cy="73554"/>
            </a:xfrm>
            <a:custGeom>
              <a:avLst/>
              <a:gdLst/>
              <a:ahLst/>
              <a:cxnLst/>
              <a:rect l="l" t="t" r="r" b="b"/>
              <a:pathLst>
                <a:path w="391" h="585" extrusionOk="0">
                  <a:moveTo>
                    <a:pt x="369" y="1"/>
                  </a:moveTo>
                  <a:cubicBezTo>
                    <a:pt x="364" y="1"/>
                    <a:pt x="359" y="4"/>
                    <a:pt x="355" y="8"/>
                  </a:cubicBezTo>
                  <a:lnTo>
                    <a:pt x="6" y="557"/>
                  </a:lnTo>
                  <a:cubicBezTo>
                    <a:pt x="0" y="565"/>
                    <a:pt x="2" y="577"/>
                    <a:pt x="12" y="583"/>
                  </a:cubicBezTo>
                  <a:cubicBezTo>
                    <a:pt x="14" y="584"/>
                    <a:pt x="18" y="584"/>
                    <a:pt x="20" y="584"/>
                  </a:cubicBezTo>
                  <a:cubicBezTo>
                    <a:pt x="26" y="584"/>
                    <a:pt x="32" y="583"/>
                    <a:pt x="36" y="577"/>
                  </a:cubicBezTo>
                  <a:lnTo>
                    <a:pt x="385" y="28"/>
                  </a:lnTo>
                  <a:cubicBezTo>
                    <a:pt x="391" y="20"/>
                    <a:pt x="387" y="8"/>
                    <a:pt x="379" y="4"/>
                  </a:cubicBezTo>
                  <a:cubicBezTo>
                    <a:pt x="376" y="2"/>
                    <a:pt x="373" y="1"/>
                    <a:pt x="36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881207" y="3717519"/>
              <a:ext cx="49161" cy="73554"/>
            </a:xfrm>
            <a:custGeom>
              <a:avLst/>
              <a:gdLst/>
              <a:ahLst/>
              <a:cxnLst/>
              <a:rect l="l" t="t" r="r" b="b"/>
              <a:pathLst>
                <a:path w="391" h="585" extrusionOk="0">
                  <a:moveTo>
                    <a:pt x="370" y="0"/>
                  </a:moveTo>
                  <a:cubicBezTo>
                    <a:pt x="364" y="0"/>
                    <a:pt x="358" y="3"/>
                    <a:pt x="355" y="8"/>
                  </a:cubicBezTo>
                  <a:lnTo>
                    <a:pt x="4" y="557"/>
                  </a:lnTo>
                  <a:cubicBezTo>
                    <a:pt x="0" y="565"/>
                    <a:pt x="2" y="576"/>
                    <a:pt x="10" y="582"/>
                  </a:cubicBezTo>
                  <a:cubicBezTo>
                    <a:pt x="14" y="584"/>
                    <a:pt x="18" y="584"/>
                    <a:pt x="20" y="584"/>
                  </a:cubicBezTo>
                  <a:cubicBezTo>
                    <a:pt x="26" y="584"/>
                    <a:pt x="32" y="582"/>
                    <a:pt x="36" y="576"/>
                  </a:cubicBezTo>
                  <a:lnTo>
                    <a:pt x="385" y="28"/>
                  </a:lnTo>
                  <a:cubicBezTo>
                    <a:pt x="391" y="20"/>
                    <a:pt x="387" y="8"/>
                    <a:pt x="379" y="2"/>
                  </a:cubicBezTo>
                  <a:cubicBezTo>
                    <a:pt x="376" y="1"/>
                    <a:pt x="373" y="0"/>
                    <a:pt x="37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1375590" y="3617813"/>
              <a:ext cx="74056" cy="48407"/>
            </a:xfrm>
            <a:custGeom>
              <a:avLst/>
              <a:gdLst/>
              <a:ahLst/>
              <a:cxnLst/>
              <a:rect l="l" t="t" r="r" b="b"/>
              <a:pathLst>
                <a:path w="589" h="385" extrusionOk="0">
                  <a:moveTo>
                    <a:pt x="21" y="0"/>
                  </a:moveTo>
                  <a:cubicBezTo>
                    <a:pt x="15" y="0"/>
                    <a:pt x="9" y="3"/>
                    <a:pt x="6" y="8"/>
                  </a:cubicBezTo>
                  <a:cubicBezTo>
                    <a:pt x="0" y="16"/>
                    <a:pt x="2" y="28"/>
                    <a:pt x="10" y="34"/>
                  </a:cubicBezTo>
                  <a:lnTo>
                    <a:pt x="559" y="383"/>
                  </a:lnTo>
                  <a:cubicBezTo>
                    <a:pt x="563" y="385"/>
                    <a:pt x="567" y="385"/>
                    <a:pt x="569" y="385"/>
                  </a:cubicBezTo>
                  <a:cubicBezTo>
                    <a:pt x="575" y="385"/>
                    <a:pt x="581" y="383"/>
                    <a:pt x="584" y="377"/>
                  </a:cubicBezTo>
                  <a:cubicBezTo>
                    <a:pt x="588" y="369"/>
                    <a:pt x="586" y="357"/>
                    <a:pt x="579" y="35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756354" y="3223014"/>
              <a:ext cx="74308" cy="48533"/>
            </a:xfrm>
            <a:custGeom>
              <a:avLst/>
              <a:gdLst/>
              <a:ahLst/>
              <a:cxnLst/>
              <a:rect l="l" t="t" r="r" b="b"/>
              <a:pathLst>
                <a:path w="591" h="386" extrusionOk="0">
                  <a:moveTo>
                    <a:pt x="21" y="1"/>
                  </a:moveTo>
                  <a:cubicBezTo>
                    <a:pt x="15" y="1"/>
                    <a:pt x="9" y="4"/>
                    <a:pt x="6" y="9"/>
                  </a:cubicBezTo>
                  <a:cubicBezTo>
                    <a:pt x="1" y="17"/>
                    <a:pt x="3" y="29"/>
                    <a:pt x="12" y="32"/>
                  </a:cubicBezTo>
                  <a:lnTo>
                    <a:pt x="561" y="384"/>
                  </a:lnTo>
                  <a:cubicBezTo>
                    <a:pt x="563" y="386"/>
                    <a:pt x="567" y="386"/>
                    <a:pt x="569" y="386"/>
                  </a:cubicBezTo>
                  <a:cubicBezTo>
                    <a:pt x="575" y="386"/>
                    <a:pt x="581" y="382"/>
                    <a:pt x="585" y="378"/>
                  </a:cubicBezTo>
                  <a:cubicBezTo>
                    <a:pt x="591" y="370"/>
                    <a:pt x="587" y="358"/>
                    <a:pt x="579" y="354"/>
                  </a:cubicBezTo>
                  <a:lnTo>
                    <a:pt x="30" y="3"/>
                  </a:lnTo>
                  <a:cubicBezTo>
                    <a:pt x="28" y="2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1297635" y="3117148"/>
              <a:ext cx="54442" cy="69782"/>
            </a:xfrm>
            <a:custGeom>
              <a:avLst/>
              <a:gdLst/>
              <a:ahLst/>
              <a:cxnLst/>
              <a:rect l="l" t="t" r="r" b="b"/>
              <a:pathLst>
                <a:path w="433" h="555" extrusionOk="0">
                  <a:moveTo>
                    <a:pt x="414" y="1"/>
                  </a:moveTo>
                  <a:cubicBezTo>
                    <a:pt x="408" y="1"/>
                    <a:pt x="403" y="4"/>
                    <a:pt x="399" y="8"/>
                  </a:cubicBezTo>
                  <a:lnTo>
                    <a:pt x="7" y="527"/>
                  </a:lnTo>
                  <a:cubicBezTo>
                    <a:pt x="1" y="535"/>
                    <a:pt x="3" y="545"/>
                    <a:pt x="9" y="551"/>
                  </a:cubicBezTo>
                  <a:cubicBezTo>
                    <a:pt x="13" y="553"/>
                    <a:pt x="17" y="555"/>
                    <a:pt x="21" y="555"/>
                  </a:cubicBezTo>
                  <a:cubicBezTo>
                    <a:pt x="27" y="555"/>
                    <a:pt x="30" y="553"/>
                    <a:pt x="34" y="547"/>
                  </a:cubicBezTo>
                  <a:lnTo>
                    <a:pt x="427" y="30"/>
                  </a:lnTo>
                  <a:cubicBezTo>
                    <a:pt x="433" y="22"/>
                    <a:pt x="433" y="10"/>
                    <a:pt x="425" y="4"/>
                  </a:cubicBezTo>
                  <a:cubicBezTo>
                    <a:pt x="421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853797" y="3702305"/>
              <a:ext cx="54819" cy="69907"/>
            </a:xfrm>
            <a:custGeom>
              <a:avLst/>
              <a:gdLst/>
              <a:ahLst/>
              <a:cxnLst/>
              <a:rect l="l" t="t" r="r" b="b"/>
              <a:pathLst>
                <a:path w="436" h="556" extrusionOk="0">
                  <a:moveTo>
                    <a:pt x="414" y="1"/>
                  </a:moveTo>
                  <a:cubicBezTo>
                    <a:pt x="409" y="1"/>
                    <a:pt x="405" y="3"/>
                    <a:pt x="402" y="7"/>
                  </a:cubicBezTo>
                  <a:lnTo>
                    <a:pt x="7" y="526"/>
                  </a:lnTo>
                  <a:cubicBezTo>
                    <a:pt x="1" y="534"/>
                    <a:pt x="3" y="546"/>
                    <a:pt x="11" y="551"/>
                  </a:cubicBezTo>
                  <a:cubicBezTo>
                    <a:pt x="15" y="553"/>
                    <a:pt x="19" y="555"/>
                    <a:pt x="23" y="555"/>
                  </a:cubicBezTo>
                  <a:cubicBezTo>
                    <a:pt x="27" y="555"/>
                    <a:pt x="33" y="553"/>
                    <a:pt x="37" y="548"/>
                  </a:cubicBezTo>
                  <a:lnTo>
                    <a:pt x="429" y="29"/>
                  </a:lnTo>
                  <a:cubicBezTo>
                    <a:pt x="435" y="21"/>
                    <a:pt x="433" y="11"/>
                    <a:pt x="425" y="5"/>
                  </a:cubicBezTo>
                  <a:cubicBezTo>
                    <a:pt x="422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1360502" y="3639439"/>
              <a:ext cx="70284" cy="54065"/>
            </a:xfrm>
            <a:custGeom>
              <a:avLst/>
              <a:gdLst/>
              <a:ahLst/>
              <a:cxnLst/>
              <a:rect l="l" t="t" r="r" b="b"/>
              <a:pathLst>
                <a:path w="559" h="430" extrusionOk="0">
                  <a:moveTo>
                    <a:pt x="21" y="0"/>
                  </a:moveTo>
                  <a:cubicBezTo>
                    <a:pt x="15" y="0"/>
                    <a:pt x="10" y="3"/>
                    <a:pt x="6" y="8"/>
                  </a:cubicBezTo>
                  <a:cubicBezTo>
                    <a:pt x="0" y="16"/>
                    <a:pt x="2" y="27"/>
                    <a:pt x="10" y="33"/>
                  </a:cubicBezTo>
                  <a:lnTo>
                    <a:pt x="529" y="426"/>
                  </a:lnTo>
                  <a:cubicBezTo>
                    <a:pt x="531" y="428"/>
                    <a:pt x="535" y="430"/>
                    <a:pt x="539" y="430"/>
                  </a:cubicBezTo>
                  <a:cubicBezTo>
                    <a:pt x="545" y="430"/>
                    <a:pt x="549" y="426"/>
                    <a:pt x="553" y="422"/>
                  </a:cubicBezTo>
                  <a:cubicBezTo>
                    <a:pt x="558" y="414"/>
                    <a:pt x="558" y="402"/>
                    <a:pt x="551" y="396"/>
                  </a:cubicBezTo>
                  <a:lnTo>
                    <a:pt x="32" y="4"/>
                  </a:lnTo>
                  <a:cubicBezTo>
                    <a:pt x="29" y="1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775214" y="3195856"/>
              <a:ext cx="70536" cy="54065"/>
            </a:xfrm>
            <a:custGeom>
              <a:avLst/>
              <a:gdLst/>
              <a:ahLst/>
              <a:cxnLst/>
              <a:rect l="l" t="t" r="r" b="b"/>
              <a:pathLst>
                <a:path w="561" h="430" extrusionOk="0">
                  <a:moveTo>
                    <a:pt x="22" y="0"/>
                  </a:moveTo>
                  <a:cubicBezTo>
                    <a:pt x="16" y="0"/>
                    <a:pt x="10" y="3"/>
                    <a:pt x="6" y="8"/>
                  </a:cubicBezTo>
                  <a:cubicBezTo>
                    <a:pt x="1" y="16"/>
                    <a:pt x="2" y="26"/>
                    <a:pt x="10" y="31"/>
                  </a:cubicBezTo>
                  <a:lnTo>
                    <a:pt x="529" y="426"/>
                  </a:lnTo>
                  <a:cubicBezTo>
                    <a:pt x="531" y="428"/>
                    <a:pt x="537" y="430"/>
                    <a:pt x="539" y="430"/>
                  </a:cubicBezTo>
                  <a:cubicBezTo>
                    <a:pt x="545" y="428"/>
                    <a:pt x="551" y="426"/>
                    <a:pt x="555" y="422"/>
                  </a:cubicBezTo>
                  <a:cubicBezTo>
                    <a:pt x="561" y="414"/>
                    <a:pt x="559" y="402"/>
                    <a:pt x="551" y="396"/>
                  </a:cubicBezTo>
                  <a:lnTo>
                    <a:pt x="32" y="4"/>
                  </a:lnTo>
                  <a:cubicBezTo>
                    <a:pt x="29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954635" y="3299711"/>
              <a:ext cx="294088" cy="292202"/>
            </a:xfrm>
            <a:custGeom>
              <a:avLst/>
              <a:gdLst/>
              <a:ahLst/>
              <a:cxnLst/>
              <a:rect l="l" t="t" r="r" b="b"/>
              <a:pathLst>
                <a:path w="2339" h="2324" extrusionOk="0">
                  <a:moveTo>
                    <a:pt x="1169" y="1"/>
                  </a:moveTo>
                  <a:cubicBezTo>
                    <a:pt x="1164" y="1"/>
                    <a:pt x="1159" y="1"/>
                    <a:pt x="1154" y="1"/>
                  </a:cubicBezTo>
                  <a:cubicBezTo>
                    <a:pt x="513" y="8"/>
                    <a:pt x="0" y="533"/>
                    <a:pt x="8" y="1175"/>
                  </a:cubicBezTo>
                  <a:cubicBezTo>
                    <a:pt x="16" y="1811"/>
                    <a:pt x="533" y="2323"/>
                    <a:pt x="1167" y="2323"/>
                  </a:cubicBezTo>
                  <a:cubicBezTo>
                    <a:pt x="1172" y="2323"/>
                    <a:pt x="1177" y="2323"/>
                    <a:pt x="1182" y="2323"/>
                  </a:cubicBezTo>
                  <a:cubicBezTo>
                    <a:pt x="1823" y="2315"/>
                    <a:pt x="2338" y="1788"/>
                    <a:pt x="2330" y="1147"/>
                  </a:cubicBezTo>
                  <a:cubicBezTo>
                    <a:pt x="2322" y="511"/>
                    <a:pt x="1804" y="1"/>
                    <a:pt x="116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6" name="Google Shape;1876;p35"/>
          <p:cNvGrpSpPr/>
          <p:nvPr/>
        </p:nvGrpSpPr>
        <p:grpSpPr>
          <a:xfrm>
            <a:off x="6456488" y="2646373"/>
            <a:ext cx="841905" cy="836624"/>
            <a:chOff x="680663" y="3027123"/>
            <a:chExt cx="841905" cy="836624"/>
          </a:xfrm>
        </p:grpSpPr>
        <p:sp>
          <p:nvSpPr>
            <p:cNvPr id="1877" name="Google Shape;1877;p35"/>
            <p:cNvSpPr/>
            <p:nvPr/>
          </p:nvSpPr>
          <p:spPr>
            <a:xfrm>
              <a:off x="680663" y="3027501"/>
              <a:ext cx="841905" cy="836247"/>
            </a:xfrm>
            <a:custGeom>
              <a:avLst/>
              <a:gdLst/>
              <a:ahLst/>
              <a:cxnLst/>
              <a:rect l="l" t="t" r="r" b="b"/>
              <a:pathLst>
                <a:path w="6696" h="6651" extrusionOk="0">
                  <a:moveTo>
                    <a:pt x="3348" y="1"/>
                  </a:moveTo>
                  <a:cubicBezTo>
                    <a:pt x="3334" y="1"/>
                    <a:pt x="3321" y="1"/>
                    <a:pt x="3308" y="1"/>
                  </a:cubicBezTo>
                  <a:cubicBezTo>
                    <a:pt x="1471" y="23"/>
                    <a:pt x="1" y="1530"/>
                    <a:pt x="22" y="3367"/>
                  </a:cubicBezTo>
                  <a:cubicBezTo>
                    <a:pt x="44" y="5188"/>
                    <a:pt x="1528" y="6651"/>
                    <a:pt x="3345" y="6651"/>
                  </a:cubicBezTo>
                  <a:cubicBezTo>
                    <a:pt x="3359" y="6651"/>
                    <a:pt x="3374" y="6651"/>
                    <a:pt x="3389" y="6650"/>
                  </a:cubicBezTo>
                  <a:cubicBezTo>
                    <a:pt x="5224" y="6629"/>
                    <a:pt x="6696" y="5123"/>
                    <a:pt x="6672" y="3286"/>
                  </a:cubicBezTo>
                  <a:cubicBezTo>
                    <a:pt x="6650" y="1463"/>
                    <a:pt x="5167" y="1"/>
                    <a:pt x="334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761509" y="3107969"/>
              <a:ext cx="680213" cy="675686"/>
            </a:xfrm>
            <a:custGeom>
              <a:avLst/>
              <a:gdLst/>
              <a:ahLst/>
              <a:cxnLst/>
              <a:rect l="l" t="t" r="r" b="b"/>
              <a:pathLst>
                <a:path w="5410" h="5374" extrusionOk="0">
                  <a:moveTo>
                    <a:pt x="2705" y="0"/>
                  </a:moveTo>
                  <a:cubicBezTo>
                    <a:pt x="2694" y="0"/>
                    <a:pt x="2684" y="0"/>
                    <a:pt x="2673" y="0"/>
                  </a:cubicBezTo>
                  <a:cubicBezTo>
                    <a:pt x="1189" y="18"/>
                    <a:pt x="1" y="1236"/>
                    <a:pt x="19" y="2719"/>
                  </a:cubicBezTo>
                  <a:cubicBezTo>
                    <a:pt x="36" y="4192"/>
                    <a:pt x="1236" y="5373"/>
                    <a:pt x="2705" y="5373"/>
                  </a:cubicBezTo>
                  <a:cubicBezTo>
                    <a:pt x="2716" y="5373"/>
                    <a:pt x="2727" y="5373"/>
                    <a:pt x="2738" y="5373"/>
                  </a:cubicBezTo>
                  <a:cubicBezTo>
                    <a:pt x="4221" y="5355"/>
                    <a:pt x="5409" y="4138"/>
                    <a:pt x="5392" y="2654"/>
                  </a:cubicBezTo>
                  <a:cubicBezTo>
                    <a:pt x="5374" y="1181"/>
                    <a:pt x="4174" y="0"/>
                    <a:pt x="270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787868" y="3132450"/>
              <a:ext cx="616200" cy="630000"/>
            </a:xfrm>
            <a:prstGeom prst="pie">
              <a:avLst>
                <a:gd name="adj1" fmla="val 16213009"/>
                <a:gd name="adj2" fmla="val 353391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1091559" y="3027123"/>
              <a:ext cx="14711" cy="120452"/>
            </a:xfrm>
            <a:custGeom>
              <a:avLst/>
              <a:gdLst/>
              <a:ahLst/>
              <a:cxnLst/>
              <a:rect l="l" t="t" r="r" b="b"/>
              <a:pathLst>
                <a:path w="117" h="958" extrusionOk="0">
                  <a:moveTo>
                    <a:pt x="55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22" y="0"/>
                    <a:pt x="0" y="24"/>
                    <a:pt x="0" y="53"/>
                  </a:cubicBezTo>
                  <a:lnTo>
                    <a:pt x="10" y="904"/>
                  </a:lnTo>
                  <a:cubicBezTo>
                    <a:pt x="10" y="933"/>
                    <a:pt x="34" y="957"/>
                    <a:pt x="63" y="957"/>
                  </a:cubicBezTo>
                  <a:cubicBezTo>
                    <a:pt x="93" y="957"/>
                    <a:pt x="117" y="933"/>
                    <a:pt x="117" y="904"/>
                  </a:cubicBezTo>
                  <a:lnTo>
                    <a:pt x="107" y="51"/>
                  </a:lnTo>
                  <a:cubicBezTo>
                    <a:pt x="105" y="23"/>
                    <a:pt x="83" y="0"/>
                    <a:pt x="55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1099983" y="3736127"/>
              <a:ext cx="14962" cy="120452"/>
            </a:xfrm>
            <a:custGeom>
              <a:avLst/>
              <a:gdLst/>
              <a:ahLst/>
              <a:cxnLst/>
              <a:rect l="l" t="t" r="r" b="b"/>
              <a:pathLst>
                <a:path w="119" h="958" extrusionOk="0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lnTo>
                    <a:pt x="10" y="906"/>
                  </a:lnTo>
                  <a:cubicBezTo>
                    <a:pt x="10" y="934"/>
                    <a:pt x="36" y="957"/>
                    <a:pt x="65" y="957"/>
                  </a:cubicBezTo>
                  <a:cubicBezTo>
                    <a:pt x="95" y="957"/>
                    <a:pt x="119" y="934"/>
                    <a:pt x="117" y="904"/>
                  </a:cubicBezTo>
                  <a:lnTo>
                    <a:pt x="107" y="52"/>
                  </a:lnTo>
                  <a:cubicBezTo>
                    <a:pt x="107" y="24"/>
                    <a:pt x="83" y="0"/>
                    <a:pt x="5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397468" y="3429969"/>
              <a:ext cx="120577" cy="14962"/>
            </a:xfrm>
            <a:custGeom>
              <a:avLst/>
              <a:gdLst/>
              <a:ahLst/>
              <a:cxnLst/>
              <a:rect l="l" t="t" r="r" b="b"/>
              <a:pathLst>
                <a:path w="959" h="119" extrusionOk="0">
                  <a:moveTo>
                    <a:pt x="904" y="0"/>
                  </a:moveTo>
                  <a:lnTo>
                    <a:pt x="53" y="12"/>
                  </a:lnTo>
                  <a:cubicBezTo>
                    <a:pt x="24" y="12"/>
                    <a:pt x="0" y="36"/>
                    <a:pt x="0" y="66"/>
                  </a:cubicBezTo>
                  <a:cubicBezTo>
                    <a:pt x="0" y="95"/>
                    <a:pt x="24" y="119"/>
                    <a:pt x="53" y="119"/>
                  </a:cubicBezTo>
                  <a:lnTo>
                    <a:pt x="906" y="109"/>
                  </a:lnTo>
                  <a:cubicBezTo>
                    <a:pt x="935" y="107"/>
                    <a:pt x="959" y="83"/>
                    <a:pt x="957" y="54"/>
                  </a:cubicBezTo>
                  <a:cubicBezTo>
                    <a:pt x="957" y="24"/>
                    <a:pt x="933" y="0"/>
                    <a:pt x="90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688332" y="3438645"/>
              <a:ext cx="120452" cy="14711"/>
            </a:xfrm>
            <a:custGeom>
              <a:avLst/>
              <a:gdLst/>
              <a:ahLst/>
              <a:cxnLst/>
              <a:rect l="l" t="t" r="r" b="b"/>
              <a:pathLst>
                <a:path w="958" h="117" extrusionOk="0">
                  <a:moveTo>
                    <a:pt x="905" y="1"/>
                  </a:moveTo>
                  <a:lnTo>
                    <a:pt x="52" y="10"/>
                  </a:lnTo>
                  <a:cubicBezTo>
                    <a:pt x="25" y="10"/>
                    <a:pt x="1" y="36"/>
                    <a:pt x="1" y="64"/>
                  </a:cubicBezTo>
                  <a:cubicBezTo>
                    <a:pt x="1" y="93"/>
                    <a:pt x="25" y="117"/>
                    <a:pt x="54" y="117"/>
                  </a:cubicBezTo>
                  <a:lnTo>
                    <a:pt x="907" y="107"/>
                  </a:lnTo>
                  <a:cubicBezTo>
                    <a:pt x="934" y="107"/>
                    <a:pt x="958" y="83"/>
                    <a:pt x="958" y="52"/>
                  </a:cubicBezTo>
                  <a:cubicBezTo>
                    <a:pt x="958" y="24"/>
                    <a:pt x="934" y="1"/>
                    <a:pt x="905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876429" y="3093510"/>
              <a:ext cx="59220" cy="82606"/>
            </a:xfrm>
            <a:custGeom>
              <a:avLst/>
              <a:gdLst/>
              <a:ahLst/>
              <a:cxnLst/>
              <a:rect l="l" t="t" r="r" b="b"/>
              <a:pathLst>
                <a:path w="471" h="657" extrusionOk="0">
                  <a:moveTo>
                    <a:pt x="61" y="1"/>
                  </a:moveTo>
                  <a:cubicBezTo>
                    <a:pt x="51" y="1"/>
                    <a:pt x="41" y="3"/>
                    <a:pt x="32" y="9"/>
                  </a:cubicBezTo>
                  <a:cubicBezTo>
                    <a:pt x="8" y="25"/>
                    <a:pt x="1" y="58"/>
                    <a:pt x="16" y="82"/>
                  </a:cubicBezTo>
                  <a:lnTo>
                    <a:pt x="366" y="632"/>
                  </a:lnTo>
                  <a:cubicBezTo>
                    <a:pt x="375" y="648"/>
                    <a:pt x="393" y="656"/>
                    <a:pt x="411" y="656"/>
                  </a:cubicBezTo>
                  <a:cubicBezTo>
                    <a:pt x="421" y="656"/>
                    <a:pt x="431" y="654"/>
                    <a:pt x="439" y="648"/>
                  </a:cubicBezTo>
                  <a:cubicBezTo>
                    <a:pt x="464" y="632"/>
                    <a:pt x="470" y="599"/>
                    <a:pt x="454" y="573"/>
                  </a:cubicBezTo>
                  <a:lnTo>
                    <a:pt x="107" y="25"/>
                  </a:lnTo>
                  <a:cubicBezTo>
                    <a:pt x="96" y="9"/>
                    <a:pt x="78" y="1"/>
                    <a:pt x="6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1270351" y="3713244"/>
              <a:ext cx="59471" cy="82481"/>
            </a:xfrm>
            <a:custGeom>
              <a:avLst/>
              <a:gdLst/>
              <a:ahLst/>
              <a:cxnLst/>
              <a:rect l="l" t="t" r="r" b="b"/>
              <a:pathLst>
                <a:path w="473" h="656" extrusionOk="0">
                  <a:moveTo>
                    <a:pt x="61" y="0"/>
                  </a:moveTo>
                  <a:cubicBezTo>
                    <a:pt x="52" y="0"/>
                    <a:pt x="41" y="3"/>
                    <a:pt x="32" y="9"/>
                  </a:cubicBezTo>
                  <a:cubicBezTo>
                    <a:pt x="9" y="24"/>
                    <a:pt x="1" y="58"/>
                    <a:pt x="17" y="82"/>
                  </a:cubicBezTo>
                  <a:lnTo>
                    <a:pt x="366" y="632"/>
                  </a:lnTo>
                  <a:cubicBezTo>
                    <a:pt x="376" y="648"/>
                    <a:pt x="393" y="656"/>
                    <a:pt x="411" y="656"/>
                  </a:cubicBezTo>
                  <a:cubicBezTo>
                    <a:pt x="421" y="656"/>
                    <a:pt x="431" y="654"/>
                    <a:pt x="439" y="648"/>
                  </a:cubicBezTo>
                  <a:cubicBezTo>
                    <a:pt x="465" y="632"/>
                    <a:pt x="472" y="599"/>
                    <a:pt x="457" y="575"/>
                  </a:cubicBezTo>
                  <a:lnTo>
                    <a:pt x="107" y="24"/>
                  </a:lnTo>
                  <a:cubicBezTo>
                    <a:pt x="97" y="9"/>
                    <a:pt x="80" y="0"/>
                    <a:pt x="6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1370561" y="3219117"/>
              <a:ext cx="84492" cy="57208"/>
            </a:xfrm>
            <a:custGeom>
              <a:avLst/>
              <a:gdLst/>
              <a:ahLst/>
              <a:cxnLst/>
              <a:rect l="l" t="t" r="r" b="b"/>
              <a:pathLst>
                <a:path w="672" h="455" extrusionOk="0">
                  <a:moveTo>
                    <a:pt x="611" y="0"/>
                  </a:moveTo>
                  <a:cubicBezTo>
                    <a:pt x="601" y="0"/>
                    <a:pt x="591" y="3"/>
                    <a:pt x="583" y="8"/>
                  </a:cubicBezTo>
                  <a:lnTo>
                    <a:pt x="35" y="357"/>
                  </a:lnTo>
                  <a:cubicBezTo>
                    <a:pt x="9" y="373"/>
                    <a:pt x="1" y="405"/>
                    <a:pt x="17" y="430"/>
                  </a:cubicBezTo>
                  <a:cubicBezTo>
                    <a:pt x="28" y="445"/>
                    <a:pt x="43" y="454"/>
                    <a:pt x="60" y="454"/>
                  </a:cubicBezTo>
                  <a:cubicBezTo>
                    <a:pt x="61" y="454"/>
                    <a:pt x="63" y="454"/>
                    <a:pt x="64" y="454"/>
                  </a:cubicBezTo>
                  <a:cubicBezTo>
                    <a:pt x="72" y="454"/>
                    <a:pt x="82" y="452"/>
                    <a:pt x="92" y="446"/>
                  </a:cubicBezTo>
                  <a:lnTo>
                    <a:pt x="640" y="97"/>
                  </a:lnTo>
                  <a:cubicBezTo>
                    <a:pt x="664" y="81"/>
                    <a:pt x="672" y="50"/>
                    <a:pt x="656" y="24"/>
                  </a:cubicBezTo>
                  <a:cubicBezTo>
                    <a:pt x="646" y="9"/>
                    <a:pt x="628" y="0"/>
                    <a:pt x="61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750947" y="3613036"/>
              <a:ext cx="84367" cy="57460"/>
            </a:xfrm>
            <a:custGeom>
              <a:avLst/>
              <a:gdLst/>
              <a:ahLst/>
              <a:cxnLst/>
              <a:rect l="l" t="t" r="r" b="b"/>
              <a:pathLst>
                <a:path w="671" h="457" extrusionOk="0">
                  <a:moveTo>
                    <a:pt x="611" y="0"/>
                  </a:moveTo>
                  <a:cubicBezTo>
                    <a:pt x="601" y="0"/>
                    <a:pt x="591" y="3"/>
                    <a:pt x="582" y="9"/>
                  </a:cubicBezTo>
                  <a:lnTo>
                    <a:pt x="34" y="358"/>
                  </a:lnTo>
                  <a:cubicBezTo>
                    <a:pt x="8" y="374"/>
                    <a:pt x="0" y="407"/>
                    <a:pt x="18" y="431"/>
                  </a:cubicBezTo>
                  <a:cubicBezTo>
                    <a:pt x="28" y="447"/>
                    <a:pt x="46" y="456"/>
                    <a:pt x="63" y="456"/>
                  </a:cubicBezTo>
                  <a:cubicBezTo>
                    <a:pt x="71" y="454"/>
                    <a:pt x="81" y="452"/>
                    <a:pt x="91" y="447"/>
                  </a:cubicBezTo>
                  <a:lnTo>
                    <a:pt x="639" y="97"/>
                  </a:lnTo>
                  <a:cubicBezTo>
                    <a:pt x="663" y="82"/>
                    <a:pt x="671" y="50"/>
                    <a:pt x="655" y="24"/>
                  </a:cubicBezTo>
                  <a:cubicBezTo>
                    <a:pt x="645" y="9"/>
                    <a:pt x="628" y="0"/>
                    <a:pt x="61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736740" y="3243257"/>
              <a:ext cx="87258" cy="52682"/>
            </a:xfrm>
            <a:custGeom>
              <a:avLst/>
              <a:gdLst/>
              <a:ahLst/>
              <a:cxnLst/>
              <a:rect l="l" t="t" r="r" b="b"/>
              <a:pathLst>
                <a:path w="694" h="419" extrusionOk="0">
                  <a:moveTo>
                    <a:pt x="60" y="1"/>
                  </a:moveTo>
                  <a:cubicBezTo>
                    <a:pt x="41" y="1"/>
                    <a:pt x="24" y="11"/>
                    <a:pt x="14" y="29"/>
                  </a:cubicBezTo>
                  <a:cubicBezTo>
                    <a:pt x="1" y="55"/>
                    <a:pt x="11" y="87"/>
                    <a:pt x="36" y="100"/>
                  </a:cubicBezTo>
                  <a:lnTo>
                    <a:pt x="608" y="410"/>
                  </a:lnTo>
                  <a:cubicBezTo>
                    <a:pt x="616" y="416"/>
                    <a:pt x="624" y="418"/>
                    <a:pt x="634" y="418"/>
                  </a:cubicBezTo>
                  <a:cubicBezTo>
                    <a:pt x="652" y="418"/>
                    <a:pt x="670" y="408"/>
                    <a:pt x="679" y="390"/>
                  </a:cubicBezTo>
                  <a:cubicBezTo>
                    <a:pt x="693" y="365"/>
                    <a:pt x="683" y="331"/>
                    <a:pt x="658" y="317"/>
                  </a:cubicBezTo>
                  <a:lnTo>
                    <a:pt x="86" y="8"/>
                  </a:lnTo>
                  <a:cubicBezTo>
                    <a:pt x="77" y="3"/>
                    <a:pt x="68" y="1"/>
                    <a:pt x="6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1382254" y="3593547"/>
              <a:ext cx="87258" cy="52682"/>
            </a:xfrm>
            <a:custGeom>
              <a:avLst/>
              <a:gdLst/>
              <a:ahLst/>
              <a:cxnLst/>
              <a:rect l="l" t="t" r="r" b="b"/>
              <a:pathLst>
                <a:path w="694" h="419" extrusionOk="0">
                  <a:moveTo>
                    <a:pt x="59" y="0"/>
                  </a:moveTo>
                  <a:cubicBezTo>
                    <a:pt x="41" y="0"/>
                    <a:pt x="24" y="10"/>
                    <a:pt x="15" y="27"/>
                  </a:cubicBezTo>
                  <a:cubicBezTo>
                    <a:pt x="1" y="53"/>
                    <a:pt x="9" y="87"/>
                    <a:pt x="34" y="100"/>
                  </a:cubicBezTo>
                  <a:lnTo>
                    <a:pt x="606" y="410"/>
                  </a:lnTo>
                  <a:cubicBezTo>
                    <a:pt x="614" y="416"/>
                    <a:pt x="624" y="418"/>
                    <a:pt x="632" y="418"/>
                  </a:cubicBezTo>
                  <a:cubicBezTo>
                    <a:pt x="652" y="416"/>
                    <a:pt x="670" y="406"/>
                    <a:pt x="679" y="388"/>
                  </a:cubicBezTo>
                  <a:cubicBezTo>
                    <a:pt x="693" y="363"/>
                    <a:pt x="683" y="331"/>
                    <a:pt x="658" y="317"/>
                  </a:cubicBezTo>
                  <a:lnTo>
                    <a:pt x="86" y="8"/>
                  </a:lnTo>
                  <a:cubicBezTo>
                    <a:pt x="77" y="2"/>
                    <a:pt x="68" y="0"/>
                    <a:pt x="5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1250988" y="3079302"/>
              <a:ext cx="54568" cy="85372"/>
            </a:xfrm>
            <a:custGeom>
              <a:avLst/>
              <a:gdLst/>
              <a:ahLst/>
              <a:cxnLst/>
              <a:rect l="l" t="t" r="r" b="b"/>
              <a:pathLst>
                <a:path w="434" h="679" extrusionOk="0">
                  <a:moveTo>
                    <a:pt x="371" y="1"/>
                  </a:moveTo>
                  <a:cubicBezTo>
                    <a:pt x="352" y="1"/>
                    <a:pt x="334" y="10"/>
                    <a:pt x="325" y="27"/>
                  </a:cubicBezTo>
                  <a:lnTo>
                    <a:pt x="15" y="599"/>
                  </a:lnTo>
                  <a:cubicBezTo>
                    <a:pt x="1" y="625"/>
                    <a:pt x="11" y="659"/>
                    <a:pt x="36" y="672"/>
                  </a:cubicBezTo>
                  <a:cubicBezTo>
                    <a:pt x="44" y="676"/>
                    <a:pt x="52" y="678"/>
                    <a:pt x="62" y="678"/>
                  </a:cubicBezTo>
                  <a:cubicBezTo>
                    <a:pt x="80" y="678"/>
                    <a:pt x="100" y="668"/>
                    <a:pt x="107" y="651"/>
                  </a:cubicBezTo>
                  <a:lnTo>
                    <a:pt x="419" y="78"/>
                  </a:lnTo>
                  <a:cubicBezTo>
                    <a:pt x="433" y="53"/>
                    <a:pt x="423" y="21"/>
                    <a:pt x="398" y="7"/>
                  </a:cubicBezTo>
                  <a:cubicBezTo>
                    <a:pt x="389" y="3"/>
                    <a:pt x="380" y="1"/>
                    <a:pt x="37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900696" y="3724686"/>
              <a:ext cx="54442" cy="85498"/>
            </a:xfrm>
            <a:custGeom>
              <a:avLst/>
              <a:gdLst/>
              <a:ahLst/>
              <a:cxnLst/>
              <a:rect l="l" t="t" r="r" b="b"/>
              <a:pathLst>
                <a:path w="433" h="680" extrusionOk="0">
                  <a:moveTo>
                    <a:pt x="372" y="0"/>
                  </a:moveTo>
                  <a:cubicBezTo>
                    <a:pt x="353" y="0"/>
                    <a:pt x="334" y="10"/>
                    <a:pt x="324" y="28"/>
                  </a:cubicBezTo>
                  <a:lnTo>
                    <a:pt x="15" y="600"/>
                  </a:lnTo>
                  <a:cubicBezTo>
                    <a:pt x="1" y="626"/>
                    <a:pt x="11" y="658"/>
                    <a:pt x="36" y="671"/>
                  </a:cubicBezTo>
                  <a:cubicBezTo>
                    <a:pt x="44" y="677"/>
                    <a:pt x="54" y="679"/>
                    <a:pt x="62" y="679"/>
                  </a:cubicBezTo>
                  <a:cubicBezTo>
                    <a:pt x="82" y="679"/>
                    <a:pt x="100" y="669"/>
                    <a:pt x="109" y="652"/>
                  </a:cubicBezTo>
                  <a:lnTo>
                    <a:pt x="419" y="79"/>
                  </a:lnTo>
                  <a:cubicBezTo>
                    <a:pt x="433" y="54"/>
                    <a:pt x="423" y="20"/>
                    <a:pt x="397" y="6"/>
                  </a:cubicBezTo>
                  <a:cubicBezTo>
                    <a:pt x="390" y="2"/>
                    <a:pt x="381" y="0"/>
                    <a:pt x="37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1015867" y="3043217"/>
              <a:ext cx="22003" cy="84744"/>
            </a:xfrm>
            <a:custGeom>
              <a:avLst/>
              <a:gdLst/>
              <a:ahLst/>
              <a:cxnLst/>
              <a:rect l="l" t="t" r="r" b="b"/>
              <a:pathLst>
                <a:path w="175" h="674" extrusionOk="0">
                  <a:moveTo>
                    <a:pt x="19" y="0"/>
                  </a:moveTo>
                  <a:cubicBezTo>
                    <a:pt x="18" y="0"/>
                    <a:pt x="17" y="0"/>
                    <a:pt x="16" y="0"/>
                  </a:cubicBezTo>
                  <a:cubicBezTo>
                    <a:pt x="6" y="2"/>
                    <a:pt x="0" y="12"/>
                    <a:pt x="2" y="22"/>
                  </a:cubicBezTo>
                  <a:lnTo>
                    <a:pt x="137" y="657"/>
                  </a:lnTo>
                  <a:cubicBezTo>
                    <a:pt x="139" y="667"/>
                    <a:pt x="146" y="673"/>
                    <a:pt x="154" y="673"/>
                  </a:cubicBezTo>
                  <a:cubicBezTo>
                    <a:pt x="156" y="673"/>
                    <a:pt x="156" y="673"/>
                    <a:pt x="158" y="671"/>
                  </a:cubicBezTo>
                  <a:cubicBezTo>
                    <a:pt x="168" y="669"/>
                    <a:pt x="174" y="661"/>
                    <a:pt x="172" y="652"/>
                  </a:cubicBezTo>
                  <a:lnTo>
                    <a:pt x="36" y="14"/>
                  </a:lnTo>
                  <a:cubicBezTo>
                    <a:pt x="34" y="6"/>
                    <a:pt x="27" y="0"/>
                    <a:pt x="1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1168382" y="3761651"/>
              <a:ext cx="22003" cy="84492"/>
            </a:xfrm>
            <a:custGeom>
              <a:avLst/>
              <a:gdLst/>
              <a:ahLst/>
              <a:cxnLst/>
              <a:rect l="l" t="t" r="r" b="b"/>
              <a:pathLst>
                <a:path w="175" h="672" extrusionOk="0">
                  <a:moveTo>
                    <a:pt x="20" y="0"/>
                  </a:moveTo>
                  <a:cubicBezTo>
                    <a:pt x="19" y="0"/>
                    <a:pt x="18" y="0"/>
                    <a:pt x="17" y="1"/>
                  </a:cubicBezTo>
                  <a:cubicBezTo>
                    <a:pt x="7" y="2"/>
                    <a:pt x="1" y="12"/>
                    <a:pt x="3" y="20"/>
                  </a:cubicBezTo>
                  <a:lnTo>
                    <a:pt x="137" y="658"/>
                  </a:lnTo>
                  <a:cubicBezTo>
                    <a:pt x="139" y="665"/>
                    <a:pt x="147" y="671"/>
                    <a:pt x="155" y="671"/>
                  </a:cubicBezTo>
                  <a:lnTo>
                    <a:pt x="159" y="671"/>
                  </a:lnTo>
                  <a:cubicBezTo>
                    <a:pt x="169" y="669"/>
                    <a:pt x="175" y="660"/>
                    <a:pt x="173" y="650"/>
                  </a:cubicBezTo>
                  <a:lnTo>
                    <a:pt x="36" y="14"/>
                  </a:lnTo>
                  <a:cubicBezTo>
                    <a:pt x="35" y="6"/>
                    <a:pt x="27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1419722" y="3357673"/>
              <a:ext cx="84995" cy="21500"/>
            </a:xfrm>
            <a:custGeom>
              <a:avLst/>
              <a:gdLst/>
              <a:ahLst/>
              <a:cxnLst/>
              <a:rect l="l" t="t" r="r" b="b"/>
              <a:pathLst>
                <a:path w="676" h="171" extrusionOk="0">
                  <a:moveTo>
                    <a:pt x="656" y="1"/>
                  </a:moveTo>
                  <a:cubicBezTo>
                    <a:pt x="654" y="1"/>
                    <a:pt x="653" y="1"/>
                    <a:pt x="652" y="1"/>
                  </a:cubicBezTo>
                  <a:lnTo>
                    <a:pt x="16" y="135"/>
                  </a:lnTo>
                  <a:cubicBezTo>
                    <a:pt x="7" y="137"/>
                    <a:pt x="1" y="147"/>
                    <a:pt x="3" y="157"/>
                  </a:cubicBezTo>
                  <a:cubicBezTo>
                    <a:pt x="5" y="165"/>
                    <a:pt x="12" y="171"/>
                    <a:pt x="20" y="171"/>
                  </a:cubicBezTo>
                  <a:lnTo>
                    <a:pt x="24" y="171"/>
                  </a:lnTo>
                  <a:lnTo>
                    <a:pt x="660" y="35"/>
                  </a:lnTo>
                  <a:cubicBezTo>
                    <a:pt x="670" y="33"/>
                    <a:pt x="675" y="23"/>
                    <a:pt x="673" y="13"/>
                  </a:cubicBezTo>
                  <a:cubicBezTo>
                    <a:pt x="672" y="6"/>
                    <a:pt x="664" y="1"/>
                    <a:pt x="656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701534" y="3510187"/>
              <a:ext cx="84995" cy="21626"/>
            </a:xfrm>
            <a:custGeom>
              <a:avLst/>
              <a:gdLst/>
              <a:ahLst/>
              <a:cxnLst/>
              <a:rect l="l" t="t" r="r" b="b"/>
              <a:pathLst>
                <a:path w="676" h="172" extrusionOk="0">
                  <a:moveTo>
                    <a:pt x="657" y="1"/>
                  </a:moveTo>
                  <a:cubicBezTo>
                    <a:pt x="655" y="1"/>
                    <a:pt x="653" y="1"/>
                    <a:pt x="652" y="2"/>
                  </a:cubicBezTo>
                  <a:lnTo>
                    <a:pt x="14" y="136"/>
                  </a:lnTo>
                  <a:cubicBezTo>
                    <a:pt x="6" y="138"/>
                    <a:pt x="0" y="148"/>
                    <a:pt x="2" y="158"/>
                  </a:cubicBezTo>
                  <a:cubicBezTo>
                    <a:pt x="2" y="166"/>
                    <a:pt x="10" y="171"/>
                    <a:pt x="18" y="171"/>
                  </a:cubicBezTo>
                  <a:lnTo>
                    <a:pt x="22" y="171"/>
                  </a:lnTo>
                  <a:lnTo>
                    <a:pt x="660" y="35"/>
                  </a:lnTo>
                  <a:cubicBezTo>
                    <a:pt x="669" y="33"/>
                    <a:pt x="675" y="23"/>
                    <a:pt x="673" y="14"/>
                  </a:cubicBezTo>
                  <a:cubicBezTo>
                    <a:pt x="672" y="7"/>
                    <a:pt x="665" y="1"/>
                    <a:pt x="657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977393" y="3053276"/>
              <a:ext cx="29924" cy="82606"/>
            </a:xfrm>
            <a:custGeom>
              <a:avLst/>
              <a:gdLst/>
              <a:ahLst/>
              <a:cxnLst/>
              <a:rect l="l" t="t" r="r" b="b"/>
              <a:pathLst>
                <a:path w="238" h="657" extrusionOk="0">
                  <a:moveTo>
                    <a:pt x="21" y="1"/>
                  </a:moveTo>
                  <a:cubicBezTo>
                    <a:pt x="20" y="1"/>
                    <a:pt x="18" y="1"/>
                    <a:pt x="16" y="1"/>
                  </a:cubicBezTo>
                  <a:cubicBezTo>
                    <a:pt x="7" y="5"/>
                    <a:pt x="1" y="15"/>
                    <a:pt x="5" y="23"/>
                  </a:cubicBezTo>
                  <a:lnTo>
                    <a:pt x="200" y="645"/>
                  </a:lnTo>
                  <a:cubicBezTo>
                    <a:pt x="202" y="652"/>
                    <a:pt x="210" y="656"/>
                    <a:pt x="218" y="656"/>
                  </a:cubicBezTo>
                  <a:lnTo>
                    <a:pt x="222" y="656"/>
                  </a:lnTo>
                  <a:cubicBezTo>
                    <a:pt x="231" y="652"/>
                    <a:pt x="237" y="643"/>
                    <a:pt x="233" y="633"/>
                  </a:cubicBezTo>
                  <a:lnTo>
                    <a:pt x="38" y="13"/>
                  </a:lnTo>
                  <a:cubicBezTo>
                    <a:pt x="36" y="5"/>
                    <a:pt x="29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1198935" y="3753604"/>
              <a:ext cx="29673" cy="82355"/>
            </a:xfrm>
            <a:custGeom>
              <a:avLst/>
              <a:gdLst/>
              <a:ahLst/>
              <a:cxnLst/>
              <a:rect l="l" t="t" r="r" b="b"/>
              <a:pathLst>
                <a:path w="236" h="655" extrusionOk="0">
                  <a:moveTo>
                    <a:pt x="21" y="0"/>
                  </a:moveTo>
                  <a:cubicBezTo>
                    <a:pt x="19" y="0"/>
                    <a:pt x="17" y="1"/>
                    <a:pt x="14" y="1"/>
                  </a:cubicBezTo>
                  <a:cubicBezTo>
                    <a:pt x="5" y="3"/>
                    <a:pt x="1" y="13"/>
                    <a:pt x="3" y="23"/>
                  </a:cubicBezTo>
                  <a:lnTo>
                    <a:pt x="200" y="643"/>
                  </a:lnTo>
                  <a:cubicBezTo>
                    <a:pt x="202" y="651"/>
                    <a:pt x="208" y="654"/>
                    <a:pt x="216" y="654"/>
                  </a:cubicBezTo>
                  <a:lnTo>
                    <a:pt x="222" y="654"/>
                  </a:lnTo>
                  <a:cubicBezTo>
                    <a:pt x="231" y="653"/>
                    <a:pt x="235" y="643"/>
                    <a:pt x="233" y="633"/>
                  </a:cubicBezTo>
                  <a:lnTo>
                    <a:pt x="36" y="11"/>
                  </a:lnTo>
                  <a:cubicBezTo>
                    <a:pt x="35" y="5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1411550" y="3319451"/>
              <a:ext cx="83235" cy="29296"/>
            </a:xfrm>
            <a:custGeom>
              <a:avLst/>
              <a:gdLst/>
              <a:ahLst/>
              <a:cxnLst/>
              <a:rect l="l" t="t" r="r" b="b"/>
              <a:pathLst>
                <a:path w="662" h="233" extrusionOk="0">
                  <a:moveTo>
                    <a:pt x="642" y="0"/>
                  </a:moveTo>
                  <a:cubicBezTo>
                    <a:pt x="640" y="0"/>
                    <a:pt x="638" y="1"/>
                    <a:pt x="636" y="1"/>
                  </a:cubicBezTo>
                  <a:lnTo>
                    <a:pt x="16" y="197"/>
                  </a:lnTo>
                  <a:cubicBezTo>
                    <a:pt x="6" y="201"/>
                    <a:pt x="1" y="211"/>
                    <a:pt x="4" y="218"/>
                  </a:cubicBezTo>
                  <a:cubicBezTo>
                    <a:pt x="6" y="226"/>
                    <a:pt x="14" y="232"/>
                    <a:pt x="20" y="232"/>
                  </a:cubicBezTo>
                  <a:cubicBezTo>
                    <a:pt x="22" y="232"/>
                    <a:pt x="24" y="230"/>
                    <a:pt x="26" y="230"/>
                  </a:cubicBezTo>
                  <a:lnTo>
                    <a:pt x="646" y="35"/>
                  </a:lnTo>
                  <a:cubicBezTo>
                    <a:pt x="656" y="31"/>
                    <a:pt x="662" y="21"/>
                    <a:pt x="658" y="13"/>
                  </a:cubicBezTo>
                  <a:cubicBezTo>
                    <a:pt x="656" y="6"/>
                    <a:pt x="650" y="0"/>
                    <a:pt x="6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711467" y="3540740"/>
              <a:ext cx="82983" cy="29296"/>
            </a:xfrm>
            <a:custGeom>
              <a:avLst/>
              <a:gdLst/>
              <a:ahLst/>
              <a:cxnLst/>
              <a:rect l="l" t="t" r="r" b="b"/>
              <a:pathLst>
                <a:path w="660" h="233" extrusionOk="0">
                  <a:moveTo>
                    <a:pt x="641" y="0"/>
                  </a:moveTo>
                  <a:cubicBezTo>
                    <a:pt x="639" y="0"/>
                    <a:pt x="637" y="1"/>
                    <a:pt x="636" y="1"/>
                  </a:cubicBezTo>
                  <a:lnTo>
                    <a:pt x="14" y="197"/>
                  </a:lnTo>
                  <a:cubicBezTo>
                    <a:pt x="6" y="201"/>
                    <a:pt x="0" y="211"/>
                    <a:pt x="2" y="220"/>
                  </a:cubicBezTo>
                  <a:cubicBezTo>
                    <a:pt x="6" y="226"/>
                    <a:pt x="12" y="232"/>
                    <a:pt x="20" y="232"/>
                  </a:cubicBezTo>
                  <a:cubicBezTo>
                    <a:pt x="22" y="232"/>
                    <a:pt x="24" y="232"/>
                    <a:pt x="26" y="230"/>
                  </a:cubicBezTo>
                  <a:lnTo>
                    <a:pt x="646" y="35"/>
                  </a:lnTo>
                  <a:cubicBezTo>
                    <a:pt x="655" y="33"/>
                    <a:pt x="659" y="21"/>
                    <a:pt x="657" y="13"/>
                  </a:cubicBezTo>
                  <a:cubicBezTo>
                    <a:pt x="654" y="6"/>
                    <a:pt x="648" y="0"/>
                    <a:pt x="64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1055599" y="3036805"/>
              <a:ext cx="13956" cy="85875"/>
            </a:xfrm>
            <a:custGeom>
              <a:avLst/>
              <a:gdLst/>
              <a:ahLst/>
              <a:cxnLst/>
              <a:rect l="l" t="t" r="r" b="b"/>
              <a:pathLst>
                <a:path w="111" h="683" extrusionOk="0">
                  <a:moveTo>
                    <a:pt x="18" y="0"/>
                  </a:moveTo>
                  <a:cubicBezTo>
                    <a:pt x="8" y="2"/>
                    <a:pt x="0" y="10"/>
                    <a:pt x="2" y="20"/>
                  </a:cubicBezTo>
                  <a:lnTo>
                    <a:pt x="73" y="667"/>
                  </a:lnTo>
                  <a:cubicBezTo>
                    <a:pt x="75" y="677"/>
                    <a:pt x="83" y="683"/>
                    <a:pt x="91" y="683"/>
                  </a:cubicBezTo>
                  <a:lnTo>
                    <a:pt x="93" y="683"/>
                  </a:lnTo>
                  <a:cubicBezTo>
                    <a:pt x="103" y="681"/>
                    <a:pt x="111" y="673"/>
                    <a:pt x="109" y="663"/>
                  </a:cubicBezTo>
                  <a:lnTo>
                    <a:pt x="38" y="16"/>
                  </a:lnTo>
                  <a:cubicBezTo>
                    <a:pt x="36" y="6"/>
                    <a:pt x="28" y="0"/>
                    <a:pt x="1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1136697" y="3766555"/>
              <a:ext cx="13705" cy="86001"/>
            </a:xfrm>
            <a:custGeom>
              <a:avLst/>
              <a:gdLst/>
              <a:ahLst/>
              <a:cxnLst/>
              <a:rect l="l" t="t" r="r" b="b"/>
              <a:pathLst>
                <a:path w="109" h="684" extrusionOk="0">
                  <a:moveTo>
                    <a:pt x="18" y="1"/>
                  </a:moveTo>
                  <a:cubicBezTo>
                    <a:pt x="8" y="3"/>
                    <a:pt x="0" y="11"/>
                    <a:pt x="2" y="21"/>
                  </a:cubicBezTo>
                  <a:lnTo>
                    <a:pt x="73" y="668"/>
                  </a:lnTo>
                  <a:cubicBezTo>
                    <a:pt x="73" y="676"/>
                    <a:pt x="81" y="684"/>
                    <a:pt x="91" y="684"/>
                  </a:cubicBezTo>
                  <a:lnTo>
                    <a:pt x="93" y="684"/>
                  </a:lnTo>
                  <a:cubicBezTo>
                    <a:pt x="103" y="682"/>
                    <a:pt x="109" y="674"/>
                    <a:pt x="109" y="664"/>
                  </a:cubicBezTo>
                  <a:lnTo>
                    <a:pt x="36" y="17"/>
                  </a:lnTo>
                  <a:cubicBezTo>
                    <a:pt x="36" y="7"/>
                    <a:pt x="26" y="1"/>
                    <a:pt x="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1425003" y="3397531"/>
              <a:ext cx="86127" cy="14459"/>
            </a:xfrm>
            <a:custGeom>
              <a:avLst/>
              <a:gdLst/>
              <a:ahLst/>
              <a:cxnLst/>
              <a:rect l="l" t="t" r="r" b="b"/>
              <a:pathLst>
                <a:path w="685" h="115" extrusionOk="0">
                  <a:moveTo>
                    <a:pt x="663" y="0"/>
                  </a:moveTo>
                  <a:lnTo>
                    <a:pt x="18" y="73"/>
                  </a:lnTo>
                  <a:cubicBezTo>
                    <a:pt x="8" y="73"/>
                    <a:pt x="0" y="85"/>
                    <a:pt x="2" y="95"/>
                  </a:cubicBezTo>
                  <a:cubicBezTo>
                    <a:pt x="2" y="103"/>
                    <a:pt x="10" y="112"/>
                    <a:pt x="20" y="112"/>
                  </a:cubicBezTo>
                  <a:cubicBezTo>
                    <a:pt x="20" y="112"/>
                    <a:pt x="20" y="112"/>
                    <a:pt x="20" y="114"/>
                  </a:cubicBezTo>
                  <a:lnTo>
                    <a:pt x="667" y="37"/>
                  </a:lnTo>
                  <a:cubicBezTo>
                    <a:pt x="677" y="37"/>
                    <a:pt x="685" y="26"/>
                    <a:pt x="683" y="16"/>
                  </a:cubicBezTo>
                  <a:cubicBezTo>
                    <a:pt x="683" y="6"/>
                    <a:pt x="673" y="0"/>
                    <a:pt x="66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695122" y="3478376"/>
              <a:ext cx="86127" cy="13705"/>
            </a:xfrm>
            <a:custGeom>
              <a:avLst/>
              <a:gdLst/>
              <a:ahLst/>
              <a:cxnLst/>
              <a:rect l="l" t="t" r="r" b="b"/>
              <a:pathLst>
                <a:path w="685" h="109" extrusionOk="0">
                  <a:moveTo>
                    <a:pt x="663" y="0"/>
                  </a:moveTo>
                  <a:lnTo>
                    <a:pt x="18" y="73"/>
                  </a:lnTo>
                  <a:cubicBezTo>
                    <a:pt x="6" y="73"/>
                    <a:pt x="0" y="83"/>
                    <a:pt x="0" y="93"/>
                  </a:cubicBezTo>
                  <a:cubicBezTo>
                    <a:pt x="2" y="101"/>
                    <a:pt x="10" y="109"/>
                    <a:pt x="20" y="109"/>
                  </a:cubicBezTo>
                  <a:lnTo>
                    <a:pt x="667" y="36"/>
                  </a:lnTo>
                  <a:cubicBezTo>
                    <a:pt x="677" y="36"/>
                    <a:pt x="685" y="26"/>
                    <a:pt x="683" y="16"/>
                  </a:cubicBezTo>
                  <a:cubicBezTo>
                    <a:pt x="683" y="6"/>
                    <a:pt x="673" y="0"/>
                    <a:pt x="66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907485" y="3082823"/>
              <a:ext cx="44006" cy="76571"/>
            </a:xfrm>
            <a:custGeom>
              <a:avLst/>
              <a:gdLst/>
              <a:ahLst/>
              <a:cxnLst/>
              <a:rect l="l" t="t" r="r" b="b"/>
              <a:pathLst>
                <a:path w="350" h="609" extrusionOk="0">
                  <a:moveTo>
                    <a:pt x="21" y="0"/>
                  </a:moveTo>
                  <a:cubicBezTo>
                    <a:pt x="18" y="0"/>
                    <a:pt x="15" y="1"/>
                    <a:pt x="12" y="3"/>
                  </a:cubicBezTo>
                  <a:cubicBezTo>
                    <a:pt x="4" y="7"/>
                    <a:pt x="0" y="17"/>
                    <a:pt x="4" y="27"/>
                  </a:cubicBezTo>
                  <a:lnTo>
                    <a:pt x="312" y="601"/>
                  </a:lnTo>
                  <a:cubicBezTo>
                    <a:pt x="316" y="607"/>
                    <a:pt x="322" y="609"/>
                    <a:pt x="328" y="609"/>
                  </a:cubicBezTo>
                  <a:cubicBezTo>
                    <a:pt x="332" y="609"/>
                    <a:pt x="334" y="609"/>
                    <a:pt x="338" y="607"/>
                  </a:cubicBezTo>
                  <a:cubicBezTo>
                    <a:pt x="345" y="603"/>
                    <a:pt x="349" y="591"/>
                    <a:pt x="343" y="583"/>
                  </a:cubicBezTo>
                  <a:lnTo>
                    <a:pt x="36" y="9"/>
                  </a:lnTo>
                  <a:cubicBezTo>
                    <a:pt x="33" y="4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1254760" y="3729841"/>
              <a:ext cx="44006" cy="76571"/>
            </a:xfrm>
            <a:custGeom>
              <a:avLst/>
              <a:gdLst/>
              <a:ahLst/>
              <a:cxnLst/>
              <a:rect l="l" t="t" r="r" b="b"/>
              <a:pathLst>
                <a:path w="350" h="609" extrusionOk="0">
                  <a:moveTo>
                    <a:pt x="22" y="0"/>
                  </a:moveTo>
                  <a:cubicBezTo>
                    <a:pt x="19" y="0"/>
                    <a:pt x="16" y="1"/>
                    <a:pt x="12" y="3"/>
                  </a:cubicBezTo>
                  <a:cubicBezTo>
                    <a:pt x="4" y="7"/>
                    <a:pt x="1" y="19"/>
                    <a:pt x="6" y="27"/>
                  </a:cubicBezTo>
                  <a:lnTo>
                    <a:pt x="312" y="601"/>
                  </a:lnTo>
                  <a:cubicBezTo>
                    <a:pt x="316" y="607"/>
                    <a:pt x="322" y="609"/>
                    <a:pt x="328" y="609"/>
                  </a:cubicBezTo>
                  <a:cubicBezTo>
                    <a:pt x="332" y="609"/>
                    <a:pt x="334" y="609"/>
                    <a:pt x="338" y="607"/>
                  </a:cubicBezTo>
                  <a:cubicBezTo>
                    <a:pt x="346" y="603"/>
                    <a:pt x="350" y="591"/>
                    <a:pt x="344" y="583"/>
                  </a:cubicBezTo>
                  <a:lnTo>
                    <a:pt x="36" y="9"/>
                  </a:lnTo>
                  <a:cubicBezTo>
                    <a:pt x="33" y="4"/>
                    <a:pt x="28" y="0"/>
                    <a:pt x="2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1388038" y="3249418"/>
              <a:ext cx="77200" cy="43252"/>
            </a:xfrm>
            <a:custGeom>
              <a:avLst/>
              <a:gdLst/>
              <a:ahLst/>
              <a:cxnLst/>
              <a:rect l="l" t="t" r="r" b="b"/>
              <a:pathLst>
                <a:path w="614" h="344" extrusionOk="0">
                  <a:moveTo>
                    <a:pt x="593" y="0"/>
                  </a:moveTo>
                  <a:cubicBezTo>
                    <a:pt x="590" y="0"/>
                    <a:pt x="587" y="1"/>
                    <a:pt x="584" y="2"/>
                  </a:cubicBezTo>
                  <a:lnTo>
                    <a:pt x="12" y="310"/>
                  </a:lnTo>
                  <a:cubicBezTo>
                    <a:pt x="2" y="314"/>
                    <a:pt x="0" y="326"/>
                    <a:pt x="4" y="334"/>
                  </a:cubicBezTo>
                  <a:cubicBezTo>
                    <a:pt x="8" y="339"/>
                    <a:pt x="14" y="343"/>
                    <a:pt x="20" y="343"/>
                  </a:cubicBezTo>
                  <a:cubicBezTo>
                    <a:pt x="24" y="343"/>
                    <a:pt x="26" y="343"/>
                    <a:pt x="28" y="341"/>
                  </a:cubicBezTo>
                  <a:lnTo>
                    <a:pt x="602" y="34"/>
                  </a:lnTo>
                  <a:cubicBezTo>
                    <a:pt x="610" y="30"/>
                    <a:pt x="614" y="18"/>
                    <a:pt x="610" y="10"/>
                  </a:cubicBezTo>
                  <a:cubicBezTo>
                    <a:pt x="606" y="3"/>
                    <a:pt x="600" y="0"/>
                    <a:pt x="59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741014" y="3596690"/>
              <a:ext cx="77200" cy="43252"/>
            </a:xfrm>
            <a:custGeom>
              <a:avLst/>
              <a:gdLst/>
              <a:ahLst/>
              <a:cxnLst/>
              <a:rect l="l" t="t" r="r" b="b"/>
              <a:pathLst>
                <a:path w="614" h="344" extrusionOk="0">
                  <a:moveTo>
                    <a:pt x="594" y="0"/>
                  </a:moveTo>
                  <a:cubicBezTo>
                    <a:pt x="591" y="0"/>
                    <a:pt x="587" y="1"/>
                    <a:pt x="584" y="2"/>
                  </a:cubicBezTo>
                  <a:lnTo>
                    <a:pt x="12" y="310"/>
                  </a:lnTo>
                  <a:cubicBezTo>
                    <a:pt x="2" y="314"/>
                    <a:pt x="0" y="326"/>
                    <a:pt x="4" y="334"/>
                  </a:cubicBezTo>
                  <a:cubicBezTo>
                    <a:pt x="8" y="340"/>
                    <a:pt x="14" y="344"/>
                    <a:pt x="20" y="344"/>
                  </a:cubicBezTo>
                  <a:cubicBezTo>
                    <a:pt x="24" y="344"/>
                    <a:pt x="26" y="344"/>
                    <a:pt x="28" y="342"/>
                  </a:cubicBezTo>
                  <a:lnTo>
                    <a:pt x="602" y="34"/>
                  </a:lnTo>
                  <a:cubicBezTo>
                    <a:pt x="610" y="30"/>
                    <a:pt x="614" y="18"/>
                    <a:pt x="610" y="10"/>
                  </a:cubicBezTo>
                  <a:cubicBezTo>
                    <a:pt x="606" y="4"/>
                    <a:pt x="600" y="0"/>
                    <a:pt x="59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940930" y="3066855"/>
              <a:ext cx="37343" cy="79714"/>
            </a:xfrm>
            <a:custGeom>
              <a:avLst/>
              <a:gdLst/>
              <a:ahLst/>
              <a:cxnLst/>
              <a:rect l="l" t="t" r="r" b="b"/>
              <a:pathLst>
                <a:path w="297" h="634" extrusionOk="0">
                  <a:moveTo>
                    <a:pt x="21" y="0"/>
                  </a:moveTo>
                  <a:cubicBezTo>
                    <a:pt x="19" y="0"/>
                    <a:pt x="16" y="1"/>
                    <a:pt x="14" y="2"/>
                  </a:cubicBezTo>
                  <a:cubicBezTo>
                    <a:pt x="6" y="6"/>
                    <a:pt x="1" y="16"/>
                    <a:pt x="4" y="24"/>
                  </a:cubicBezTo>
                  <a:lnTo>
                    <a:pt x="259" y="623"/>
                  </a:lnTo>
                  <a:cubicBezTo>
                    <a:pt x="263" y="629"/>
                    <a:pt x="269" y="633"/>
                    <a:pt x="277" y="633"/>
                  </a:cubicBezTo>
                  <a:lnTo>
                    <a:pt x="283" y="633"/>
                  </a:lnTo>
                  <a:cubicBezTo>
                    <a:pt x="293" y="629"/>
                    <a:pt x="297" y="617"/>
                    <a:pt x="293" y="610"/>
                  </a:cubicBezTo>
                  <a:lnTo>
                    <a:pt x="38" y="10"/>
                  </a:lnTo>
                  <a:cubicBezTo>
                    <a:pt x="35" y="4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1227979" y="3742665"/>
              <a:ext cx="37091" cy="79840"/>
            </a:xfrm>
            <a:custGeom>
              <a:avLst/>
              <a:gdLst/>
              <a:ahLst/>
              <a:cxnLst/>
              <a:rect l="l" t="t" r="r" b="b"/>
              <a:pathLst>
                <a:path w="295" h="635" extrusionOk="0">
                  <a:moveTo>
                    <a:pt x="21" y="0"/>
                  </a:moveTo>
                  <a:cubicBezTo>
                    <a:pt x="18" y="0"/>
                    <a:pt x="16" y="1"/>
                    <a:pt x="14" y="2"/>
                  </a:cubicBezTo>
                  <a:cubicBezTo>
                    <a:pt x="4" y="6"/>
                    <a:pt x="0" y="17"/>
                    <a:pt x="4" y="25"/>
                  </a:cubicBezTo>
                  <a:lnTo>
                    <a:pt x="259" y="625"/>
                  </a:lnTo>
                  <a:cubicBezTo>
                    <a:pt x="261" y="631"/>
                    <a:pt x="269" y="635"/>
                    <a:pt x="275" y="635"/>
                  </a:cubicBezTo>
                  <a:cubicBezTo>
                    <a:pt x="277" y="635"/>
                    <a:pt x="281" y="635"/>
                    <a:pt x="281" y="633"/>
                  </a:cubicBezTo>
                  <a:cubicBezTo>
                    <a:pt x="290" y="629"/>
                    <a:pt x="294" y="619"/>
                    <a:pt x="290" y="611"/>
                  </a:cubicBezTo>
                  <a:lnTo>
                    <a:pt x="36" y="11"/>
                  </a:lnTo>
                  <a:cubicBezTo>
                    <a:pt x="33" y="4"/>
                    <a:pt x="27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1400862" y="3282863"/>
              <a:ext cx="80469" cy="36588"/>
            </a:xfrm>
            <a:custGeom>
              <a:avLst/>
              <a:gdLst/>
              <a:ahLst/>
              <a:cxnLst/>
              <a:rect l="l" t="t" r="r" b="b"/>
              <a:pathLst>
                <a:path w="640" h="291" extrusionOk="0">
                  <a:moveTo>
                    <a:pt x="619" y="1"/>
                  </a:moveTo>
                  <a:cubicBezTo>
                    <a:pt x="617" y="1"/>
                    <a:pt x="614" y="1"/>
                    <a:pt x="612" y="2"/>
                  </a:cubicBezTo>
                  <a:lnTo>
                    <a:pt x="13" y="257"/>
                  </a:lnTo>
                  <a:cubicBezTo>
                    <a:pt x="5" y="261"/>
                    <a:pt x="1" y="271"/>
                    <a:pt x="5" y="281"/>
                  </a:cubicBezTo>
                  <a:cubicBezTo>
                    <a:pt x="7" y="287"/>
                    <a:pt x="14" y="290"/>
                    <a:pt x="20" y="290"/>
                  </a:cubicBezTo>
                  <a:cubicBezTo>
                    <a:pt x="22" y="290"/>
                    <a:pt x="24" y="290"/>
                    <a:pt x="26" y="289"/>
                  </a:cubicBezTo>
                  <a:lnTo>
                    <a:pt x="626" y="34"/>
                  </a:lnTo>
                  <a:cubicBezTo>
                    <a:pt x="634" y="32"/>
                    <a:pt x="640" y="20"/>
                    <a:pt x="636" y="12"/>
                  </a:cubicBezTo>
                  <a:cubicBezTo>
                    <a:pt x="633" y="5"/>
                    <a:pt x="626" y="1"/>
                    <a:pt x="61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724795" y="3569909"/>
              <a:ext cx="80595" cy="36588"/>
            </a:xfrm>
            <a:custGeom>
              <a:avLst/>
              <a:gdLst/>
              <a:ahLst/>
              <a:cxnLst/>
              <a:rect l="l" t="t" r="r" b="b"/>
              <a:pathLst>
                <a:path w="641" h="291" extrusionOk="0">
                  <a:moveTo>
                    <a:pt x="620" y="1"/>
                  </a:moveTo>
                  <a:cubicBezTo>
                    <a:pt x="618" y="1"/>
                    <a:pt x="615" y="1"/>
                    <a:pt x="613" y="2"/>
                  </a:cubicBezTo>
                  <a:lnTo>
                    <a:pt x="15" y="257"/>
                  </a:lnTo>
                  <a:cubicBezTo>
                    <a:pt x="5" y="259"/>
                    <a:pt x="1" y="271"/>
                    <a:pt x="5" y="279"/>
                  </a:cubicBezTo>
                  <a:cubicBezTo>
                    <a:pt x="7" y="286"/>
                    <a:pt x="15" y="290"/>
                    <a:pt x="21" y="290"/>
                  </a:cubicBezTo>
                  <a:cubicBezTo>
                    <a:pt x="25" y="290"/>
                    <a:pt x="27" y="288"/>
                    <a:pt x="29" y="288"/>
                  </a:cubicBezTo>
                  <a:lnTo>
                    <a:pt x="626" y="34"/>
                  </a:lnTo>
                  <a:cubicBezTo>
                    <a:pt x="636" y="30"/>
                    <a:pt x="640" y="20"/>
                    <a:pt x="636" y="10"/>
                  </a:cubicBezTo>
                  <a:cubicBezTo>
                    <a:pt x="633" y="4"/>
                    <a:pt x="627" y="1"/>
                    <a:pt x="6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1210628" y="3058305"/>
              <a:ext cx="32816" cy="81475"/>
            </a:xfrm>
            <a:custGeom>
              <a:avLst/>
              <a:gdLst/>
              <a:ahLst/>
              <a:cxnLst/>
              <a:rect l="l" t="t" r="r" b="b"/>
              <a:pathLst>
                <a:path w="261" h="648" extrusionOk="0">
                  <a:moveTo>
                    <a:pt x="242" y="0"/>
                  </a:moveTo>
                  <a:cubicBezTo>
                    <a:pt x="234" y="0"/>
                    <a:pt x="227" y="4"/>
                    <a:pt x="223" y="13"/>
                  </a:cubicBezTo>
                  <a:lnTo>
                    <a:pt x="4" y="624"/>
                  </a:lnTo>
                  <a:cubicBezTo>
                    <a:pt x="0" y="634"/>
                    <a:pt x="6" y="644"/>
                    <a:pt x="14" y="648"/>
                  </a:cubicBezTo>
                  <a:lnTo>
                    <a:pt x="22" y="648"/>
                  </a:lnTo>
                  <a:cubicBezTo>
                    <a:pt x="28" y="648"/>
                    <a:pt x="36" y="644"/>
                    <a:pt x="38" y="636"/>
                  </a:cubicBezTo>
                  <a:lnTo>
                    <a:pt x="257" y="24"/>
                  </a:lnTo>
                  <a:cubicBezTo>
                    <a:pt x="261" y="15"/>
                    <a:pt x="257" y="5"/>
                    <a:pt x="247" y="1"/>
                  </a:cubicBezTo>
                  <a:cubicBezTo>
                    <a:pt x="245" y="0"/>
                    <a:pt x="244" y="0"/>
                    <a:pt x="2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962808" y="3749455"/>
              <a:ext cx="32565" cy="81600"/>
            </a:xfrm>
            <a:custGeom>
              <a:avLst/>
              <a:gdLst/>
              <a:ahLst/>
              <a:cxnLst/>
              <a:rect l="l" t="t" r="r" b="b"/>
              <a:pathLst>
                <a:path w="259" h="649" extrusionOk="0">
                  <a:moveTo>
                    <a:pt x="240" y="0"/>
                  </a:moveTo>
                  <a:cubicBezTo>
                    <a:pt x="232" y="0"/>
                    <a:pt x="225" y="4"/>
                    <a:pt x="223" y="13"/>
                  </a:cubicBezTo>
                  <a:lnTo>
                    <a:pt x="2" y="624"/>
                  </a:lnTo>
                  <a:cubicBezTo>
                    <a:pt x="0" y="634"/>
                    <a:pt x="4" y="644"/>
                    <a:pt x="14" y="648"/>
                  </a:cubicBezTo>
                  <a:lnTo>
                    <a:pt x="20" y="648"/>
                  </a:lnTo>
                  <a:cubicBezTo>
                    <a:pt x="28" y="648"/>
                    <a:pt x="34" y="644"/>
                    <a:pt x="36" y="636"/>
                  </a:cubicBezTo>
                  <a:lnTo>
                    <a:pt x="257" y="25"/>
                  </a:lnTo>
                  <a:cubicBezTo>
                    <a:pt x="259" y="15"/>
                    <a:pt x="255" y="5"/>
                    <a:pt x="245" y="1"/>
                  </a:cubicBezTo>
                  <a:cubicBezTo>
                    <a:pt x="243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1407526" y="3552558"/>
              <a:ext cx="82355" cy="32313"/>
            </a:xfrm>
            <a:custGeom>
              <a:avLst/>
              <a:gdLst/>
              <a:ahLst/>
              <a:cxnLst/>
              <a:rect l="l" t="t" r="r" b="b"/>
              <a:pathLst>
                <a:path w="655" h="257" extrusionOk="0">
                  <a:moveTo>
                    <a:pt x="21" y="1"/>
                  </a:moveTo>
                  <a:cubicBezTo>
                    <a:pt x="14" y="1"/>
                    <a:pt x="6" y="6"/>
                    <a:pt x="5" y="12"/>
                  </a:cubicBezTo>
                  <a:cubicBezTo>
                    <a:pt x="1" y="22"/>
                    <a:pt x="5" y="32"/>
                    <a:pt x="15" y="36"/>
                  </a:cubicBezTo>
                  <a:lnTo>
                    <a:pt x="628" y="255"/>
                  </a:lnTo>
                  <a:cubicBezTo>
                    <a:pt x="630" y="255"/>
                    <a:pt x="632" y="257"/>
                    <a:pt x="634" y="257"/>
                  </a:cubicBezTo>
                  <a:cubicBezTo>
                    <a:pt x="640" y="255"/>
                    <a:pt x="648" y="251"/>
                    <a:pt x="650" y="245"/>
                  </a:cubicBezTo>
                  <a:cubicBezTo>
                    <a:pt x="654" y="235"/>
                    <a:pt x="648" y="225"/>
                    <a:pt x="640" y="221"/>
                  </a:cubicBezTo>
                  <a:lnTo>
                    <a:pt x="27" y="2"/>
                  </a:lnTo>
                  <a:cubicBezTo>
                    <a:pt x="25" y="1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716371" y="3304489"/>
              <a:ext cx="82229" cy="32313"/>
            </a:xfrm>
            <a:custGeom>
              <a:avLst/>
              <a:gdLst/>
              <a:ahLst/>
              <a:cxnLst/>
              <a:rect l="l" t="t" r="r" b="b"/>
              <a:pathLst>
                <a:path w="654" h="257" extrusionOk="0">
                  <a:moveTo>
                    <a:pt x="20" y="1"/>
                  </a:moveTo>
                  <a:cubicBezTo>
                    <a:pt x="13" y="1"/>
                    <a:pt x="6" y="6"/>
                    <a:pt x="5" y="14"/>
                  </a:cubicBezTo>
                  <a:cubicBezTo>
                    <a:pt x="1" y="22"/>
                    <a:pt x="5" y="32"/>
                    <a:pt x="15" y="36"/>
                  </a:cubicBezTo>
                  <a:lnTo>
                    <a:pt x="626" y="255"/>
                  </a:lnTo>
                  <a:cubicBezTo>
                    <a:pt x="628" y="257"/>
                    <a:pt x="632" y="257"/>
                    <a:pt x="634" y="257"/>
                  </a:cubicBezTo>
                  <a:cubicBezTo>
                    <a:pt x="640" y="257"/>
                    <a:pt x="648" y="251"/>
                    <a:pt x="650" y="245"/>
                  </a:cubicBezTo>
                  <a:cubicBezTo>
                    <a:pt x="654" y="235"/>
                    <a:pt x="648" y="225"/>
                    <a:pt x="640" y="223"/>
                  </a:cubicBezTo>
                  <a:lnTo>
                    <a:pt x="27" y="2"/>
                  </a:lnTo>
                  <a:cubicBezTo>
                    <a:pt x="24" y="1"/>
                    <a:pt x="22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1180578" y="3046738"/>
              <a:ext cx="24895" cy="83864"/>
            </a:xfrm>
            <a:custGeom>
              <a:avLst/>
              <a:gdLst/>
              <a:ahLst/>
              <a:cxnLst/>
              <a:rect l="l" t="t" r="r" b="b"/>
              <a:pathLst>
                <a:path w="198" h="667" extrusionOk="0">
                  <a:moveTo>
                    <a:pt x="178" y="1"/>
                  </a:moveTo>
                  <a:cubicBezTo>
                    <a:pt x="170" y="1"/>
                    <a:pt x="164" y="6"/>
                    <a:pt x="162" y="14"/>
                  </a:cubicBezTo>
                  <a:lnTo>
                    <a:pt x="3" y="645"/>
                  </a:lnTo>
                  <a:cubicBezTo>
                    <a:pt x="1" y="655"/>
                    <a:pt x="6" y="663"/>
                    <a:pt x="14" y="667"/>
                  </a:cubicBezTo>
                  <a:lnTo>
                    <a:pt x="20" y="667"/>
                  </a:lnTo>
                  <a:cubicBezTo>
                    <a:pt x="28" y="667"/>
                    <a:pt x="34" y="661"/>
                    <a:pt x="36" y="653"/>
                  </a:cubicBezTo>
                  <a:lnTo>
                    <a:pt x="196" y="22"/>
                  </a:lnTo>
                  <a:cubicBezTo>
                    <a:pt x="198" y="14"/>
                    <a:pt x="194" y="4"/>
                    <a:pt x="184" y="2"/>
                  </a:cubicBezTo>
                  <a:cubicBezTo>
                    <a:pt x="182" y="1"/>
                    <a:pt x="180" y="1"/>
                    <a:pt x="17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1000528" y="3758633"/>
              <a:ext cx="25147" cy="83989"/>
            </a:xfrm>
            <a:custGeom>
              <a:avLst/>
              <a:gdLst/>
              <a:ahLst/>
              <a:cxnLst/>
              <a:rect l="l" t="t" r="r" b="b"/>
              <a:pathLst>
                <a:path w="200" h="668" extrusionOk="0">
                  <a:moveTo>
                    <a:pt x="180" y="0"/>
                  </a:moveTo>
                  <a:cubicBezTo>
                    <a:pt x="172" y="0"/>
                    <a:pt x="165" y="6"/>
                    <a:pt x="162" y="15"/>
                  </a:cubicBezTo>
                  <a:lnTo>
                    <a:pt x="2" y="644"/>
                  </a:lnTo>
                  <a:cubicBezTo>
                    <a:pt x="0" y="654"/>
                    <a:pt x="6" y="664"/>
                    <a:pt x="16" y="666"/>
                  </a:cubicBezTo>
                  <a:cubicBezTo>
                    <a:pt x="18" y="666"/>
                    <a:pt x="18" y="668"/>
                    <a:pt x="20" y="668"/>
                  </a:cubicBezTo>
                  <a:cubicBezTo>
                    <a:pt x="28" y="668"/>
                    <a:pt x="36" y="662"/>
                    <a:pt x="38" y="654"/>
                  </a:cubicBezTo>
                  <a:lnTo>
                    <a:pt x="197" y="23"/>
                  </a:lnTo>
                  <a:cubicBezTo>
                    <a:pt x="199" y="13"/>
                    <a:pt x="193" y="5"/>
                    <a:pt x="184" y="1"/>
                  </a:cubicBezTo>
                  <a:cubicBezTo>
                    <a:pt x="182" y="1"/>
                    <a:pt x="181" y="0"/>
                    <a:pt x="18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1416705" y="3522383"/>
              <a:ext cx="84492" cy="24518"/>
            </a:xfrm>
            <a:custGeom>
              <a:avLst/>
              <a:gdLst/>
              <a:ahLst/>
              <a:cxnLst/>
              <a:rect l="l" t="t" r="r" b="b"/>
              <a:pathLst>
                <a:path w="672" h="195" extrusionOk="0">
                  <a:moveTo>
                    <a:pt x="20" y="0"/>
                  </a:moveTo>
                  <a:cubicBezTo>
                    <a:pt x="13" y="0"/>
                    <a:pt x="6" y="6"/>
                    <a:pt x="3" y="13"/>
                  </a:cubicBezTo>
                  <a:cubicBezTo>
                    <a:pt x="1" y="23"/>
                    <a:pt x="7" y="33"/>
                    <a:pt x="17" y="35"/>
                  </a:cubicBezTo>
                  <a:lnTo>
                    <a:pt x="648" y="195"/>
                  </a:lnTo>
                  <a:lnTo>
                    <a:pt x="652" y="195"/>
                  </a:lnTo>
                  <a:cubicBezTo>
                    <a:pt x="660" y="195"/>
                    <a:pt x="668" y="189"/>
                    <a:pt x="670" y="181"/>
                  </a:cubicBezTo>
                  <a:cubicBezTo>
                    <a:pt x="672" y="171"/>
                    <a:pt x="666" y="163"/>
                    <a:pt x="656" y="159"/>
                  </a:cubicBezTo>
                  <a:lnTo>
                    <a:pt x="27" y="1"/>
                  </a:lnTo>
                  <a:cubicBezTo>
                    <a:pt x="25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705055" y="3342334"/>
              <a:ext cx="84115" cy="24769"/>
            </a:xfrm>
            <a:custGeom>
              <a:avLst/>
              <a:gdLst/>
              <a:ahLst/>
              <a:cxnLst/>
              <a:rect l="l" t="t" r="r" b="b"/>
              <a:pathLst>
                <a:path w="669" h="197" extrusionOk="0">
                  <a:moveTo>
                    <a:pt x="20" y="1"/>
                  </a:moveTo>
                  <a:cubicBezTo>
                    <a:pt x="12" y="1"/>
                    <a:pt x="4" y="6"/>
                    <a:pt x="2" y="15"/>
                  </a:cubicBezTo>
                  <a:cubicBezTo>
                    <a:pt x="0" y="25"/>
                    <a:pt x="4" y="33"/>
                    <a:pt x="14" y="36"/>
                  </a:cubicBezTo>
                  <a:lnTo>
                    <a:pt x="645" y="194"/>
                  </a:lnTo>
                  <a:cubicBezTo>
                    <a:pt x="647" y="196"/>
                    <a:pt x="649" y="196"/>
                    <a:pt x="649" y="196"/>
                  </a:cubicBezTo>
                  <a:cubicBezTo>
                    <a:pt x="657" y="196"/>
                    <a:pt x="665" y="190"/>
                    <a:pt x="667" y="182"/>
                  </a:cubicBezTo>
                  <a:cubicBezTo>
                    <a:pt x="669" y="173"/>
                    <a:pt x="663" y="163"/>
                    <a:pt x="653" y="161"/>
                  </a:cubicBezTo>
                  <a:lnTo>
                    <a:pt x="24" y="1"/>
                  </a:lnTo>
                  <a:cubicBezTo>
                    <a:pt x="23" y="1"/>
                    <a:pt x="21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1234643" y="3070250"/>
              <a:ext cx="38851" cy="79211"/>
            </a:xfrm>
            <a:custGeom>
              <a:avLst/>
              <a:gdLst/>
              <a:ahLst/>
              <a:cxnLst/>
              <a:rect l="l" t="t" r="r" b="b"/>
              <a:pathLst>
                <a:path w="309" h="630" extrusionOk="0">
                  <a:moveTo>
                    <a:pt x="288" y="1"/>
                  </a:moveTo>
                  <a:cubicBezTo>
                    <a:pt x="282" y="1"/>
                    <a:pt x="276" y="5"/>
                    <a:pt x="273" y="12"/>
                  </a:cubicBezTo>
                  <a:lnTo>
                    <a:pt x="5" y="606"/>
                  </a:lnTo>
                  <a:cubicBezTo>
                    <a:pt x="1" y="614"/>
                    <a:pt x="5" y="624"/>
                    <a:pt x="13" y="628"/>
                  </a:cubicBezTo>
                  <a:cubicBezTo>
                    <a:pt x="16" y="630"/>
                    <a:pt x="18" y="630"/>
                    <a:pt x="20" y="630"/>
                  </a:cubicBezTo>
                  <a:cubicBezTo>
                    <a:pt x="28" y="630"/>
                    <a:pt x="34" y="626"/>
                    <a:pt x="36" y="620"/>
                  </a:cubicBezTo>
                  <a:lnTo>
                    <a:pt x="305" y="26"/>
                  </a:lnTo>
                  <a:cubicBezTo>
                    <a:pt x="309" y="18"/>
                    <a:pt x="305" y="6"/>
                    <a:pt x="295" y="2"/>
                  </a:cubicBezTo>
                  <a:cubicBezTo>
                    <a:pt x="293" y="1"/>
                    <a:pt x="290" y="1"/>
                    <a:pt x="28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932758" y="3739899"/>
              <a:ext cx="38851" cy="78960"/>
            </a:xfrm>
            <a:custGeom>
              <a:avLst/>
              <a:gdLst/>
              <a:ahLst/>
              <a:cxnLst/>
              <a:rect l="l" t="t" r="r" b="b"/>
              <a:pathLst>
                <a:path w="309" h="628" extrusionOk="0">
                  <a:moveTo>
                    <a:pt x="288" y="0"/>
                  </a:moveTo>
                  <a:cubicBezTo>
                    <a:pt x="282" y="0"/>
                    <a:pt x="276" y="4"/>
                    <a:pt x="273" y="10"/>
                  </a:cubicBezTo>
                  <a:lnTo>
                    <a:pt x="4" y="604"/>
                  </a:lnTo>
                  <a:cubicBezTo>
                    <a:pt x="0" y="612"/>
                    <a:pt x="4" y="623"/>
                    <a:pt x="12" y="627"/>
                  </a:cubicBezTo>
                  <a:lnTo>
                    <a:pt x="20" y="627"/>
                  </a:lnTo>
                  <a:cubicBezTo>
                    <a:pt x="28" y="627"/>
                    <a:pt x="34" y="623"/>
                    <a:pt x="36" y="617"/>
                  </a:cubicBezTo>
                  <a:lnTo>
                    <a:pt x="304" y="26"/>
                  </a:lnTo>
                  <a:cubicBezTo>
                    <a:pt x="308" y="16"/>
                    <a:pt x="304" y="6"/>
                    <a:pt x="294" y="2"/>
                  </a:cubicBezTo>
                  <a:cubicBezTo>
                    <a:pt x="292" y="1"/>
                    <a:pt x="290" y="0"/>
                    <a:pt x="28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1397971" y="3576699"/>
              <a:ext cx="79714" cy="37971"/>
            </a:xfrm>
            <a:custGeom>
              <a:avLst/>
              <a:gdLst/>
              <a:ahLst/>
              <a:cxnLst/>
              <a:rect l="l" t="t" r="r" b="b"/>
              <a:pathLst>
                <a:path w="634" h="302" extrusionOk="0">
                  <a:moveTo>
                    <a:pt x="20" y="0"/>
                  </a:moveTo>
                  <a:cubicBezTo>
                    <a:pt x="13" y="0"/>
                    <a:pt x="7" y="4"/>
                    <a:pt x="4" y="9"/>
                  </a:cubicBezTo>
                  <a:cubicBezTo>
                    <a:pt x="0" y="19"/>
                    <a:pt x="4" y="29"/>
                    <a:pt x="12" y="33"/>
                  </a:cubicBezTo>
                  <a:lnTo>
                    <a:pt x="606" y="301"/>
                  </a:lnTo>
                  <a:lnTo>
                    <a:pt x="614" y="301"/>
                  </a:lnTo>
                  <a:cubicBezTo>
                    <a:pt x="620" y="301"/>
                    <a:pt x="625" y="298"/>
                    <a:pt x="629" y="292"/>
                  </a:cubicBezTo>
                  <a:cubicBezTo>
                    <a:pt x="633" y="284"/>
                    <a:pt x="629" y="272"/>
                    <a:pt x="622" y="268"/>
                  </a:cubicBezTo>
                  <a:lnTo>
                    <a:pt x="28" y="2"/>
                  </a:lnTo>
                  <a:cubicBezTo>
                    <a:pt x="25" y="1"/>
                    <a:pt x="22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728567" y="3274439"/>
              <a:ext cx="79714" cy="38348"/>
            </a:xfrm>
            <a:custGeom>
              <a:avLst/>
              <a:gdLst/>
              <a:ahLst/>
              <a:cxnLst/>
              <a:rect l="l" t="t" r="r" b="b"/>
              <a:pathLst>
                <a:path w="634" h="305" extrusionOk="0">
                  <a:moveTo>
                    <a:pt x="21" y="1"/>
                  </a:moveTo>
                  <a:cubicBezTo>
                    <a:pt x="14" y="1"/>
                    <a:pt x="7" y="5"/>
                    <a:pt x="5" y="12"/>
                  </a:cubicBezTo>
                  <a:cubicBezTo>
                    <a:pt x="1" y="20"/>
                    <a:pt x="5" y="32"/>
                    <a:pt x="12" y="36"/>
                  </a:cubicBezTo>
                  <a:lnTo>
                    <a:pt x="606" y="302"/>
                  </a:lnTo>
                  <a:cubicBezTo>
                    <a:pt x="608" y="304"/>
                    <a:pt x="610" y="304"/>
                    <a:pt x="614" y="304"/>
                  </a:cubicBezTo>
                  <a:cubicBezTo>
                    <a:pt x="620" y="304"/>
                    <a:pt x="626" y="300"/>
                    <a:pt x="630" y="294"/>
                  </a:cubicBezTo>
                  <a:cubicBezTo>
                    <a:pt x="634" y="286"/>
                    <a:pt x="630" y="275"/>
                    <a:pt x="620" y="271"/>
                  </a:cubicBezTo>
                  <a:lnTo>
                    <a:pt x="28" y="2"/>
                  </a:lnTo>
                  <a:cubicBezTo>
                    <a:pt x="26" y="1"/>
                    <a:pt x="23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1120603" y="3035296"/>
              <a:ext cx="9807" cy="87636"/>
            </a:xfrm>
            <a:custGeom>
              <a:avLst/>
              <a:gdLst/>
              <a:ahLst/>
              <a:cxnLst/>
              <a:rect l="l" t="t" r="r" b="b"/>
              <a:pathLst>
                <a:path w="78" h="697" extrusionOk="0">
                  <a:moveTo>
                    <a:pt x="59" y="0"/>
                  </a:moveTo>
                  <a:cubicBezTo>
                    <a:pt x="51" y="0"/>
                    <a:pt x="42" y="8"/>
                    <a:pt x="42" y="18"/>
                  </a:cubicBezTo>
                  <a:lnTo>
                    <a:pt x="2" y="671"/>
                  </a:lnTo>
                  <a:cubicBezTo>
                    <a:pt x="0" y="681"/>
                    <a:pt x="8" y="697"/>
                    <a:pt x="18" y="697"/>
                  </a:cubicBezTo>
                  <a:lnTo>
                    <a:pt x="20" y="697"/>
                  </a:lnTo>
                  <a:cubicBezTo>
                    <a:pt x="28" y="697"/>
                    <a:pt x="36" y="683"/>
                    <a:pt x="38" y="673"/>
                  </a:cubicBezTo>
                  <a:lnTo>
                    <a:pt x="77" y="18"/>
                  </a:lnTo>
                  <a:cubicBezTo>
                    <a:pt x="77" y="8"/>
                    <a:pt x="69" y="0"/>
                    <a:pt x="5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1075842" y="3767560"/>
              <a:ext cx="9556" cy="83361"/>
            </a:xfrm>
            <a:custGeom>
              <a:avLst/>
              <a:gdLst/>
              <a:ahLst/>
              <a:cxnLst/>
              <a:rect l="l" t="t" r="r" b="b"/>
              <a:pathLst>
                <a:path w="76" h="663" extrusionOk="0">
                  <a:moveTo>
                    <a:pt x="60" y="1"/>
                  </a:moveTo>
                  <a:cubicBezTo>
                    <a:pt x="50" y="1"/>
                    <a:pt x="40" y="5"/>
                    <a:pt x="40" y="15"/>
                  </a:cubicBezTo>
                  <a:lnTo>
                    <a:pt x="1" y="656"/>
                  </a:lnTo>
                  <a:cubicBezTo>
                    <a:pt x="1" y="660"/>
                    <a:pt x="2" y="662"/>
                    <a:pt x="4" y="662"/>
                  </a:cubicBezTo>
                  <a:cubicBezTo>
                    <a:pt x="7" y="662"/>
                    <a:pt x="11" y="660"/>
                    <a:pt x="17" y="660"/>
                  </a:cubicBezTo>
                  <a:lnTo>
                    <a:pt x="19" y="660"/>
                  </a:lnTo>
                  <a:cubicBezTo>
                    <a:pt x="23" y="660"/>
                    <a:pt x="29" y="662"/>
                    <a:pt x="32" y="662"/>
                  </a:cubicBezTo>
                  <a:cubicBezTo>
                    <a:pt x="35" y="662"/>
                    <a:pt x="36" y="661"/>
                    <a:pt x="36" y="658"/>
                  </a:cubicBezTo>
                  <a:lnTo>
                    <a:pt x="76" y="21"/>
                  </a:lnTo>
                  <a:cubicBezTo>
                    <a:pt x="76" y="11"/>
                    <a:pt x="70" y="1"/>
                    <a:pt x="6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1426386" y="3462157"/>
              <a:ext cx="86504" cy="8676"/>
            </a:xfrm>
            <a:custGeom>
              <a:avLst/>
              <a:gdLst/>
              <a:ahLst/>
              <a:cxnLst/>
              <a:rect l="l" t="t" r="r" b="b"/>
              <a:pathLst>
                <a:path w="688" h="69" extrusionOk="0">
                  <a:moveTo>
                    <a:pt x="18" y="1"/>
                  </a:moveTo>
                  <a:cubicBezTo>
                    <a:pt x="9" y="1"/>
                    <a:pt x="1" y="8"/>
                    <a:pt x="1" y="15"/>
                  </a:cubicBezTo>
                  <a:cubicBezTo>
                    <a:pt x="1" y="25"/>
                    <a:pt x="9" y="33"/>
                    <a:pt x="19" y="33"/>
                  </a:cubicBezTo>
                  <a:lnTo>
                    <a:pt x="668" y="68"/>
                  </a:lnTo>
                  <a:cubicBezTo>
                    <a:pt x="678" y="68"/>
                    <a:pt x="686" y="64"/>
                    <a:pt x="686" y="54"/>
                  </a:cubicBezTo>
                  <a:cubicBezTo>
                    <a:pt x="688" y="44"/>
                    <a:pt x="680" y="40"/>
                    <a:pt x="670" y="40"/>
                  </a:cubicBezTo>
                  <a:lnTo>
                    <a:pt x="21" y="1"/>
                  </a:lnTo>
                  <a:cubicBezTo>
                    <a:pt x="20" y="1"/>
                    <a:pt x="19" y="1"/>
                    <a:pt x="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693362" y="3417522"/>
              <a:ext cx="86504" cy="10310"/>
            </a:xfrm>
            <a:custGeom>
              <a:avLst/>
              <a:gdLst/>
              <a:ahLst/>
              <a:cxnLst/>
              <a:rect l="l" t="t" r="r" b="b"/>
              <a:pathLst>
                <a:path w="688" h="82" extrusionOk="0">
                  <a:moveTo>
                    <a:pt x="20" y="1"/>
                  </a:moveTo>
                  <a:cubicBezTo>
                    <a:pt x="12" y="1"/>
                    <a:pt x="2" y="9"/>
                    <a:pt x="2" y="19"/>
                  </a:cubicBezTo>
                  <a:cubicBezTo>
                    <a:pt x="0" y="28"/>
                    <a:pt x="8" y="38"/>
                    <a:pt x="18" y="38"/>
                  </a:cubicBezTo>
                  <a:lnTo>
                    <a:pt x="667" y="82"/>
                  </a:lnTo>
                  <a:lnTo>
                    <a:pt x="669" y="82"/>
                  </a:lnTo>
                  <a:cubicBezTo>
                    <a:pt x="677" y="82"/>
                    <a:pt x="685" y="72"/>
                    <a:pt x="687" y="62"/>
                  </a:cubicBezTo>
                  <a:cubicBezTo>
                    <a:pt x="687" y="52"/>
                    <a:pt x="679" y="40"/>
                    <a:pt x="669" y="40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1150025" y="3038942"/>
              <a:ext cx="17351" cy="85498"/>
            </a:xfrm>
            <a:custGeom>
              <a:avLst/>
              <a:gdLst/>
              <a:ahLst/>
              <a:cxnLst/>
              <a:rect l="l" t="t" r="r" b="b"/>
              <a:pathLst>
                <a:path w="138" h="680" extrusionOk="0">
                  <a:moveTo>
                    <a:pt x="118" y="1"/>
                  </a:moveTo>
                  <a:cubicBezTo>
                    <a:pt x="110" y="1"/>
                    <a:pt x="103" y="8"/>
                    <a:pt x="102" y="17"/>
                  </a:cubicBezTo>
                  <a:lnTo>
                    <a:pt x="3" y="660"/>
                  </a:lnTo>
                  <a:cubicBezTo>
                    <a:pt x="1" y="668"/>
                    <a:pt x="7" y="678"/>
                    <a:pt x="17" y="680"/>
                  </a:cubicBezTo>
                  <a:lnTo>
                    <a:pt x="21" y="680"/>
                  </a:lnTo>
                  <a:cubicBezTo>
                    <a:pt x="29" y="680"/>
                    <a:pt x="36" y="674"/>
                    <a:pt x="38" y="664"/>
                  </a:cubicBezTo>
                  <a:lnTo>
                    <a:pt x="137" y="21"/>
                  </a:lnTo>
                  <a:cubicBezTo>
                    <a:pt x="137" y="13"/>
                    <a:pt x="131" y="3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1038625" y="3764794"/>
              <a:ext cx="17351" cy="85498"/>
            </a:xfrm>
            <a:custGeom>
              <a:avLst/>
              <a:gdLst/>
              <a:ahLst/>
              <a:cxnLst/>
              <a:rect l="l" t="t" r="r" b="b"/>
              <a:pathLst>
                <a:path w="138" h="680" extrusionOk="0">
                  <a:moveTo>
                    <a:pt x="118" y="1"/>
                  </a:moveTo>
                  <a:cubicBezTo>
                    <a:pt x="110" y="1"/>
                    <a:pt x="103" y="8"/>
                    <a:pt x="102" y="17"/>
                  </a:cubicBezTo>
                  <a:lnTo>
                    <a:pt x="3" y="660"/>
                  </a:lnTo>
                  <a:cubicBezTo>
                    <a:pt x="1" y="668"/>
                    <a:pt x="7" y="678"/>
                    <a:pt x="17" y="680"/>
                  </a:cubicBezTo>
                  <a:lnTo>
                    <a:pt x="21" y="680"/>
                  </a:lnTo>
                  <a:cubicBezTo>
                    <a:pt x="29" y="680"/>
                    <a:pt x="36" y="674"/>
                    <a:pt x="38" y="664"/>
                  </a:cubicBezTo>
                  <a:lnTo>
                    <a:pt x="137" y="21"/>
                  </a:lnTo>
                  <a:cubicBezTo>
                    <a:pt x="137" y="13"/>
                    <a:pt x="131" y="3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1423243" y="3491955"/>
              <a:ext cx="85624" cy="16974"/>
            </a:xfrm>
            <a:custGeom>
              <a:avLst/>
              <a:gdLst/>
              <a:ahLst/>
              <a:cxnLst/>
              <a:rect l="l" t="t" r="r" b="b"/>
              <a:pathLst>
                <a:path w="681" h="135" extrusionOk="0">
                  <a:moveTo>
                    <a:pt x="18" y="0"/>
                  </a:moveTo>
                  <a:cubicBezTo>
                    <a:pt x="10" y="0"/>
                    <a:pt x="2" y="6"/>
                    <a:pt x="0" y="15"/>
                  </a:cubicBezTo>
                  <a:cubicBezTo>
                    <a:pt x="0" y="24"/>
                    <a:pt x="6" y="34"/>
                    <a:pt x="16" y="34"/>
                  </a:cubicBezTo>
                  <a:lnTo>
                    <a:pt x="659" y="133"/>
                  </a:lnTo>
                  <a:cubicBezTo>
                    <a:pt x="659" y="135"/>
                    <a:pt x="661" y="135"/>
                    <a:pt x="661" y="135"/>
                  </a:cubicBezTo>
                  <a:cubicBezTo>
                    <a:pt x="671" y="135"/>
                    <a:pt x="677" y="127"/>
                    <a:pt x="679" y="119"/>
                  </a:cubicBezTo>
                  <a:cubicBezTo>
                    <a:pt x="681" y="109"/>
                    <a:pt x="673" y="99"/>
                    <a:pt x="663" y="99"/>
                  </a:cubicBezTo>
                  <a:lnTo>
                    <a:pt x="22" y="1"/>
                  </a:lnTo>
                  <a:cubicBezTo>
                    <a:pt x="21" y="1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697259" y="3380557"/>
              <a:ext cx="85750" cy="16974"/>
            </a:xfrm>
            <a:custGeom>
              <a:avLst/>
              <a:gdLst/>
              <a:ahLst/>
              <a:cxnLst/>
              <a:rect l="l" t="t" r="r" b="b"/>
              <a:pathLst>
                <a:path w="682" h="135" extrusionOk="0">
                  <a:moveTo>
                    <a:pt x="19" y="0"/>
                  </a:moveTo>
                  <a:cubicBezTo>
                    <a:pt x="10" y="0"/>
                    <a:pt x="3" y="6"/>
                    <a:pt x="3" y="15"/>
                  </a:cubicBezTo>
                  <a:cubicBezTo>
                    <a:pt x="1" y="25"/>
                    <a:pt x="7" y="34"/>
                    <a:pt x="17" y="34"/>
                  </a:cubicBezTo>
                  <a:lnTo>
                    <a:pt x="660" y="133"/>
                  </a:lnTo>
                  <a:cubicBezTo>
                    <a:pt x="662" y="135"/>
                    <a:pt x="662" y="135"/>
                    <a:pt x="664" y="135"/>
                  </a:cubicBezTo>
                  <a:cubicBezTo>
                    <a:pt x="672" y="133"/>
                    <a:pt x="680" y="127"/>
                    <a:pt x="680" y="119"/>
                  </a:cubicBezTo>
                  <a:cubicBezTo>
                    <a:pt x="682" y="109"/>
                    <a:pt x="676" y="99"/>
                    <a:pt x="666" y="99"/>
                  </a:cubicBezTo>
                  <a:lnTo>
                    <a:pt x="23" y="1"/>
                  </a:lnTo>
                  <a:cubicBezTo>
                    <a:pt x="21" y="1"/>
                    <a:pt x="20" y="0"/>
                    <a:pt x="19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1343528" y="3170332"/>
              <a:ext cx="66135" cy="59094"/>
            </a:xfrm>
            <a:custGeom>
              <a:avLst/>
              <a:gdLst/>
              <a:ahLst/>
              <a:cxnLst/>
              <a:rect l="l" t="t" r="r" b="b"/>
              <a:pathLst>
                <a:path w="526" h="470" extrusionOk="0">
                  <a:moveTo>
                    <a:pt x="506" y="0"/>
                  </a:moveTo>
                  <a:cubicBezTo>
                    <a:pt x="502" y="0"/>
                    <a:pt x="498" y="2"/>
                    <a:pt x="494" y="6"/>
                  </a:cubicBezTo>
                  <a:lnTo>
                    <a:pt x="9" y="438"/>
                  </a:lnTo>
                  <a:cubicBezTo>
                    <a:pt x="3" y="446"/>
                    <a:pt x="1" y="455"/>
                    <a:pt x="9" y="463"/>
                  </a:cubicBezTo>
                  <a:cubicBezTo>
                    <a:pt x="13" y="467"/>
                    <a:pt x="17" y="469"/>
                    <a:pt x="21" y="469"/>
                  </a:cubicBezTo>
                  <a:cubicBezTo>
                    <a:pt x="27" y="469"/>
                    <a:pt x="30" y="467"/>
                    <a:pt x="32" y="465"/>
                  </a:cubicBezTo>
                  <a:lnTo>
                    <a:pt x="518" y="31"/>
                  </a:lnTo>
                  <a:cubicBezTo>
                    <a:pt x="526" y="25"/>
                    <a:pt x="526" y="13"/>
                    <a:pt x="520" y="6"/>
                  </a:cubicBezTo>
                  <a:cubicBezTo>
                    <a:pt x="516" y="2"/>
                    <a:pt x="511" y="0"/>
                    <a:pt x="506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796589" y="3659934"/>
              <a:ext cx="65884" cy="59220"/>
            </a:xfrm>
            <a:custGeom>
              <a:avLst/>
              <a:gdLst/>
              <a:ahLst/>
              <a:cxnLst/>
              <a:rect l="l" t="t" r="r" b="b"/>
              <a:pathLst>
                <a:path w="524" h="471" extrusionOk="0">
                  <a:moveTo>
                    <a:pt x="504" y="0"/>
                  </a:moveTo>
                  <a:cubicBezTo>
                    <a:pt x="500" y="0"/>
                    <a:pt x="495" y="2"/>
                    <a:pt x="492" y="4"/>
                  </a:cubicBezTo>
                  <a:lnTo>
                    <a:pt x="8" y="439"/>
                  </a:lnTo>
                  <a:cubicBezTo>
                    <a:pt x="0" y="445"/>
                    <a:pt x="0" y="456"/>
                    <a:pt x="6" y="464"/>
                  </a:cubicBezTo>
                  <a:cubicBezTo>
                    <a:pt x="10" y="468"/>
                    <a:pt x="14" y="470"/>
                    <a:pt x="20" y="470"/>
                  </a:cubicBezTo>
                  <a:cubicBezTo>
                    <a:pt x="24" y="470"/>
                    <a:pt x="28" y="468"/>
                    <a:pt x="32" y="464"/>
                  </a:cubicBezTo>
                  <a:lnTo>
                    <a:pt x="515" y="32"/>
                  </a:lnTo>
                  <a:cubicBezTo>
                    <a:pt x="523" y="24"/>
                    <a:pt x="523" y="14"/>
                    <a:pt x="517" y="6"/>
                  </a:cubicBezTo>
                  <a:cubicBezTo>
                    <a:pt x="514" y="2"/>
                    <a:pt x="509" y="0"/>
                    <a:pt x="504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1318004" y="3685457"/>
              <a:ext cx="59723" cy="65632"/>
            </a:xfrm>
            <a:custGeom>
              <a:avLst/>
              <a:gdLst/>
              <a:ahLst/>
              <a:cxnLst/>
              <a:rect l="l" t="t" r="r" b="b"/>
              <a:pathLst>
                <a:path w="475" h="522" extrusionOk="0">
                  <a:moveTo>
                    <a:pt x="21" y="1"/>
                  </a:moveTo>
                  <a:cubicBezTo>
                    <a:pt x="17" y="1"/>
                    <a:pt x="12" y="2"/>
                    <a:pt x="9" y="5"/>
                  </a:cubicBezTo>
                  <a:cubicBezTo>
                    <a:pt x="3" y="13"/>
                    <a:pt x="1" y="22"/>
                    <a:pt x="9" y="30"/>
                  </a:cubicBezTo>
                  <a:lnTo>
                    <a:pt x="443" y="516"/>
                  </a:lnTo>
                  <a:cubicBezTo>
                    <a:pt x="445" y="520"/>
                    <a:pt x="451" y="522"/>
                    <a:pt x="454" y="522"/>
                  </a:cubicBezTo>
                  <a:cubicBezTo>
                    <a:pt x="458" y="522"/>
                    <a:pt x="464" y="520"/>
                    <a:pt x="466" y="518"/>
                  </a:cubicBezTo>
                  <a:cubicBezTo>
                    <a:pt x="474" y="510"/>
                    <a:pt x="474" y="500"/>
                    <a:pt x="468" y="492"/>
                  </a:cubicBezTo>
                  <a:lnTo>
                    <a:pt x="34" y="7"/>
                  </a:lnTo>
                  <a:cubicBezTo>
                    <a:pt x="31" y="2"/>
                    <a:pt x="26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828273" y="3138271"/>
              <a:ext cx="59723" cy="65507"/>
            </a:xfrm>
            <a:custGeom>
              <a:avLst/>
              <a:gdLst/>
              <a:ahLst/>
              <a:cxnLst/>
              <a:rect l="l" t="t" r="r" b="b"/>
              <a:pathLst>
                <a:path w="475" h="521" extrusionOk="0">
                  <a:moveTo>
                    <a:pt x="22" y="1"/>
                  </a:moveTo>
                  <a:cubicBezTo>
                    <a:pt x="17" y="1"/>
                    <a:pt x="13" y="2"/>
                    <a:pt x="11" y="6"/>
                  </a:cubicBezTo>
                  <a:cubicBezTo>
                    <a:pt x="3" y="12"/>
                    <a:pt x="1" y="22"/>
                    <a:pt x="9" y="30"/>
                  </a:cubicBezTo>
                  <a:lnTo>
                    <a:pt x="443" y="515"/>
                  </a:lnTo>
                  <a:cubicBezTo>
                    <a:pt x="447" y="519"/>
                    <a:pt x="451" y="521"/>
                    <a:pt x="457" y="521"/>
                  </a:cubicBezTo>
                  <a:cubicBezTo>
                    <a:pt x="460" y="521"/>
                    <a:pt x="464" y="519"/>
                    <a:pt x="466" y="517"/>
                  </a:cubicBezTo>
                  <a:cubicBezTo>
                    <a:pt x="474" y="509"/>
                    <a:pt x="474" y="499"/>
                    <a:pt x="468" y="491"/>
                  </a:cubicBezTo>
                  <a:lnTo>
                    <a:pt x="34" y="6"/>
                  </a:lnTo>
                  <a:cubicBezTo>
                    <a:pt x="31" y="3"/>
                    <a:pt x="26" y="1"/>
                    <a:pt x="22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1321525" y="3142168"/>
              <a:ext cx="60352" cy="64627"/>
            </a:xfrm>
            <a:custGeom>
              <a:avLst/>
              <a:gdLst/>
              <a:ahLst/>
              <a:cxnLst/>
              <a:rect l="l" t="t" r="r" b="b"/>
              <a:pathLst>
                <a:path w="480" h="514" extrusionOk="0">
                  <a:moveTo>
                    <a:pt x="461" y="0"/>
                  </a:moveTo>
                  <a:cubicBezTo>
                    <a:pt x="456" y="0"/>
                    <a:pt x="451" y="2"/>
                    <a:pt x="448" y="7"/>
                  </a:cubicBezTo>
                  <a:lnTo>
                    <a:pt x="6" y="484"/>
                  </a:lnTo>
                  <a:cubicBezTo>
                    <a:pt x="0" y="492"/>
                    <a:pt x="0" y="504"/>
                    <a:pt x="8" y="510"/>
                  </a:cubicBezTo>
                  <a:cubicBezTo>
                    <a:pt x="12" y="514"/>
                    <a:pt x="16" y="514"/>
                    <a:pt x="20" y="514"/>
                  </a:cubicBezTo>
                  <a:cubicBezTo>
                    <a:pt x="24" y="514"/>
                    <a:pt x="30" y="512"/>
                    <a:pt x="34" y="510"/>
                  </a:cubicBezTo>
                  <a:lnTo>
                    <a:pt x="474" y="30"/>
                  </a:lnTo>
                  <a:cubicBezTo>
                    <a:pt x="480" y="22"/>
                    <a:pt x="480" y="13"/>
                    <a:pt x="472" y="5"/>
                  </a:cubicBezTo>
                  <a:cubicBezTo>
                    <a:pt x="469" y="2"/>
                    <a:pt x="465" y="0"/>
                    <a:pt x="46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824124" y="3682440"/>
              <a:ext cx="60603" cy="64752"/>
            </a:xfrm>
            <a:custGeom>
              <a:avLst/>
              <a:gdLst/>
              <a:ahLst/>
              <a:cxnLst/>
              <a:rect l="l" t="t" r="r" b="b"/>
              <a:pathLst>
                <a:path w="482" h="515" extrusionOk="0">
                  <a:moveTo>
                    <a:pt x="461" y="1"/>
                  </a:moveTo>
                  <a:cubicBezTo>
                    <a:pt x="456" y="1"/>
                    <a:pt x="451" y="3"/>
                    <a:pt x="448" y="7"/>
                  </a:cubicBezTo>
                  <a:lnTo>
                    <a:pt x="8" y="485"/>
                  </a:lnTo>
                  <a:cubicBezTo>
                    <a:pt x="0" y="492"/>
                    <a:pt x="2" y="502"/>
                    <a:pt x="8" y="510"/>
                  </a:cubicBezTo>
                  <a:cubicBezTo>
                    <a:pt x="12" y="512"/>
                    <a:pt x="16" y="514"/>
                    <a:pt x="22" y="514"/>
                  </a:cubicBezTo>
                  <a:cubicBezTo>
                    <a:pt x="26" y="514"/>
                    <a:pt x="30" y="512"/>
                    <a:pt x="34" y="508"/>
                  </a:cubicBezTo>
                  <a:lnTo>
                    <a:pt x="474" y="31"/>
                  </a:lnTo>
                  <a:cubicBezTo>
                    <a:pt x="482" y="23"/>
                    <a:pt x="480" y="11"/>
                    <a:pt x="474" y="5"/>
                  </a:cubicBezTo>
                  <a:cubicBezTo>
                    <a:pt x="470" y="2"/>
                    <a:pt x="466" y="1"/>
                    <a:pt x="46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1340636" y="3663328"/>
              <a:ext cx="65381" cy="59974"/>
            </a:xfrm>
            <a:custGeom>
              <a:avLst/>
              <a:gdLst/>
              <a:ahLst/>
              <a:cxnLst/>
              <a:rect l="l" t="t" r="r" b="b"/>
              <a:pathLst>
                <a:path w="520" h="477" extrusionOk="0">
                  <a:moveTo>
                    <a:pt x="20" y="1"/>
                  </a:moveTo>
                  <a:cubicBezTo>
                    <a:pt x="15" y="1"/>
                    <a:pt x="10" y="3"/>
                    <a:pt x="6" y="7"/>
                  </a:cubicBezTo>
                  <a:cubicBezTo>
                    <a:pt x="0" y="13"/>
                    <a:pt x="0" y="25"/>
                    <a:pt x="8" y="31"/>
                  </a:cubicBezTo>
                  <a:lnTo>
                    <a:pt x="488" y="473"/>
                  </a:lnTo>
                  <a:cubicBezTo>
                    <a:pt x="490" y="475"/>
                    <a:pt x="493" y="477"/>
                    <a:pt x="499" y="477"/>
                  </a:cubicBezTo>
                  <a:cubicBezTo>
                    <a:pt x="503" y="477"/>
                    <a:pt x="509" y="475"/>
                    <a:pt x="511" y="471"/>
                  </a:cubicBezTo>
                  <a:cubicBezTo>
                    <a:pt x="519" y="463"/>
                    <a:pt x="517" y="453"/>
                    <a:pt x="511" y="445"/>
                  </a:cubicBezTo>
                  <a:lnTo>
                    <a:pt x="32" y="5"/>
                  </a:lnTo>
                  <a:cubicBezTo>
                    <a:pt x="28" y="2"/>
                    <a:pt x="24" y="1"/>
                    <a:pt x="20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800235" y="3166058"/>
              <a:ext cx="65381" cy="59849"/>
            </a:xfrm>
            <a:custGeom>
              <a:avLst/>
              <a:gdLst/>
              <a:ahLst/>
              <a:cxnLst/>
              <a:rect l="l" t="t" r="r" b="b"/>
              <a:pathLst>
                <a:path w="520" h="476" extrusionOk="0">
                  <a:moveTo>
                    <a:pt x="21" y="0"/>
                  </a:moveTo>
                  <a:cubicBezTo>
                    <a:pt x="16" y="0"/>
                    <a:pt x="12" y="2"/>
                    <a:pt x="9" y="6"/>
                  </a:cubicBezTo>
                  <a:cubicBezTo>
                    <a:pt x="1" y="14"/>
                    <a:pt x="1" y="24"/>
                    <a:pt x="9" y="32"/>
                  </a:cubicBezTo>
                  <a:lnTo>
                    <a:pt x="488" y="472"/>
                  </a:lnTo>
                  <a:cubicBezTo>
                    <a:pt x="490" y="476"/>
                    <a:pt x="494" y="476"/>
                    <a:pt x="500" y="476"/>
                  </a:cubicBezTo>
                  <a:cubicBezTo>
                    <a:pt x="504" y="476"/>
                    <a:pt x="510" y="474"/>
                    <a:pt x="512" y="472"/>
                  </a:cubicBezTo>
                  <a:cubicBezTo>
                    <a:pt x="520" y="464"/>
                    <a:pt x="520" y="452"/>
                    <a:pt x="512" y="446"/>
                  </a:cubicBezTo>
                  <a:lnTo>
                    <a:pt x="32" y="6"/>
                  </a:lnTo>
                  <a:cubicBezTo>
                    <a:pt x="29" y="2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1361382" y="3197616"/>
              <a:ext cx="70913" cy="53562"/>
            </a:xfrm>
            <a:custGeom>
              <a:avLst/>
              <a:gdLst/>
              <a:ahLst/>
              <a:cxnLst/>
              <a:rect l="l" t="t" r="r" b="b"/>
              <a:pathLst>
                <a:path w="564" h="426" extrusionOk="0">
                  <a:moveTo>
                    <a:pt x="542" y="0"/>
                  </a:moveTo>
                  <a:cubicBezTo>
                    <a:pt x="539" y="0"/>
                    <a:pt x="535" y="1"/>
                    <a:pt x="532" y="4"/>
                  </a:cubicBezTo>
                  <a:lnTo>
                    <a:pt x="11" y="394"/>
                  </a:lnTo>
                  <a:cubicBezTo>
                    <a:pt x="3" y="400"/>
                    <a:pt x="1" y="410"/>
                    <a:pt x="7" y="418"/>
                  </a:cubicBezTo>
                  <a:cubicBezTo>
                    <a:pt x="11" y="424"/>
                    <a:pt x="17" y="426"/>
                    <a:pt x="23" y="426"/>
                  </a:cubicBezTo>
                  <a:cubicBezTo>
                    <a:pt x="25" y="426"/>
                    <a:pt x="29" y="424"/>
                    <a:pt x="33" y="422"/>
                  </a:cubicBezTo>
                  <a:lnTo>
                    <a:pt x="553" y="33"/>
                  </a:lnTo>
                  <a:cubicBezTo>
                    <a:pt x="561" y="27"/>
                    <a:pt x="563" y="15"/>
                    <a:pt x="557" y="8"/>
                  </a:cubicBezTo>
                  <a:cubicBezTo>
                    <a:pt x="554" y="3"/>
                    <a:pt x="548" y="0"/>
                    <a:pt x="54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773957" y="3638182"/>
              <a:ext cx="70536" cy="53688"/>
            </a:xfrm>
            <a:custGeom>
              <a:avLst/>
              <a:gdLst/>
              <a:ahLst/>
              <a:cxnLst/>
              <a:rect l="l" t="t" r="r" b="b"/>
              <a:pathLst>
                <a:path w="561" h="427" extrusionOk="0">
                  <a:moveTo>
                    <a:pt x="541" y="0"/>
                  </a:moveTo>
                  <a:cubicBezTo>
                    <a:pt x="538" y="0"/>
                    <a:pt x="535" y="2"/>
                    <a:pt x="531" y="4"/>
                  </a:cubicBezTo>
                  <a:lnTo>
                    <a:pt x="11" y="395"/>
                  </a:lnTo>
                  <a:cubicBezTo>
                    <a:pt x="3" y="400"/>
                    <a:pt x="1" y="410"/>
                    <a:pt x="7" y="418"/>
                  </a:cubicBezTo>
                  <a:cubicBezTo>
                    <a:pt x="11" y="424"/>
                    <a:pt x="16" y="426"/>
                    <a:pt x="20" y="426"/>
                  </a:cubicBezTo>
                  <a:cubicBezTo>
                    <a:pt x="24" y="426"/>
                    <a:pt x="28" y="424"/>
                    <a:pt x="32" y="422"/>
                  </a:cubicBezTo>
                  <a:lnTo>
                    <a:pt x="553" y="31"/>
                  </a:lnTo>
                  <a:cubicBezTo>
                    <a:pt x="561" y="26"/>
                    <a:pt x="561" y="16"/>
                    <a:pt x="555" y="8"/>
                  </a:cubicBezTo>
                  <a:cubicBezTo>
                    <a:pt x="552" y="3"/>
                    <a:pt x="546" y="0"/>
                    <a:pt x="54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1296252" y="3703437"/>
              <a:ext cx="54191" cy="70033"/>
            </a:xfrm>
            <a:custGeom>
              <a:avLst/>
              <a:gdLst/>
              <a:ahLst/>
              <a:cxnLst/>
              <a:rect l="l" t="t" r="r" b="b"/>
              <a:pathLst>
                <a:path w="431" h="557" extrusionOk="0">
                  <a:moveTo>
                    <a:pt x="20" y="0"/>
                  </a:moveTo>
                  <a:cubicBezTo>
                    <a:pt x="17" y="0"/>
                    <a:pt x="13" y="1"/>
                    <a:pt x="10" y="4"/>
                  </a:cubicBezTo>
                  <a:cubicBezTo>
                    <a:pt x="2" y="10"/>
                    <a:pt x="0" y="22"/>
                    <a:pt x="6" y="29"/>
                  </a:cubicBezTo>
                  <a:lnTo>
                    <a:pt x="397" y="548"/>
                  </a:lnTo>
                  <a:cubicBezTo>
                    <a:pt x="401" y="554"/>
                    <a:pt x="406" y="556"/>
                    <a:pt x="410" y="556"/>
                  </a:cubicBezTo>
                  <a:cubicBezTo>
                    <a:pt x="414" y="556"/>
                    <a:pt x="418" y="554"/>
                    <a:pt x="422" y="552"/>
                  </a:cubicBezTo>
                  <a:cubicBezTo>
                    <a:pt x="430" y="546"/>
                    <a:pt x="430" y="535"/>
                    <a:pt x="424" y="529"/>
                  </a:cubicBezTo>
                  <a:lnTo>
                    <a:pt x="36" y="8"/>
                  </a:lnTo>
                  <a:cubicBezTo>
                    <a:pt x="32" y="3"/>
                    <a:pt x="26" y="0"/>
                    <a:pt x="2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855557" y="3115890"/>
              <a:ext cx="54442" cy="70033"/>
            </a:xfrm>
            <a:custGeom>
              <a:avLst/>
              <a:gdLst/>
              <a:ahLst/>
              <a:cxnLst/>
              <a:rect l="l" t="t" r="r" b="b"/>
              <a:pathLst>
                <a:path w="433" h="557" extrusionOk="0">
                  <a:moveTo>
                    <a:pt x="23" y="0"/>
                  </a:moveTo>
                  <a:cubicBezTo>
                    <a:pt x="19" y="0"/>
                    <a:pt x="14" y="2"/>
                    <a:pt x="11" y="4"/>
                  </a:cubicBezTo>
                  <a:cubicBezTo>
                    <a:pt x="3" y="10"/>
                    <a:pt x="1" y="20"/>
                    <a:pt x="7" y="28"/>
                  </a:cubicBezTo>
                  <a:lnTo>
                    <a:pt x="397" y="549"/>
                  </a:lnTo>
                  <a:cubicBezTo>
                    <a:pt x="401" y="553"/>
                    <a:pt x="407" y="557"/>
                    <a:pt x="411" y="557"/>
                  </a:cubicBezTo>
                  <a:cubicBezTo>
                    <a:pt x="415" y="557"/>
                    <a:pt x="419" y="555"/>
                    <a:pt x="423" y="553"/>
                  </a:cubicBezTo>
                  <a:cubicBezTo>
                    <a:pt x="431" y="547"/>
                    <a:pt x="433" y="535"/>
                    <a:pt x="427" y="527"/>
                  </a:cubicBezTo>
                  <a:lnTo>
                    <a:pt x="36" y="6"/>
                  </a:lnTo>
                  <a:cubicBezTo>
                    <a:pt x="33" y="2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1275884" y="3098288"/>
              <a:ext cx="49161" cy="73554"/>
            </a:xfrm>
            <a:custGeom>
              <a:avLst/>
              <a:gdLst/>
              <a:ahLst/>
              <a:cxnLst/>
              <a:rect l="l" t="t" r="r" b="b"/>
              <a:pathLst>
                <a:path w="391" h="585" extrusionOk="0">
                  <a:moveTo>
                    <a:pt x="369" y="1"/>
                  </a:moveTo>
                  <a:cubicBezTo>
                    <a:pt x="364" y="1"/>
                    <a:pt x="359" y="4"/>
                    <a:pt x="355" y="8"/>
                  </a:cubicBezTo>
                  <a:lnTo>
                    <a:pt x="6" y="557"/>
                  </a:lnTo>
                  <a:cubicBezTo>
                    <a:pt x="0" y="565"/>
                    <a:pt x="2" y="577"/>
                    <a:pt x="12" y="583"/>
                  </a:cubicBezTo>
                  <a:cubicBezTo>
                    <a:pt x="14" y="584"/>
                    <a:pt x="18" y="584"/>
                    <a:pt x="20" y="584"/>
                  </a:cubicBezTo>
                  <a:cubicBezTo>
                    <a:pt x="26" y="584"/>
                    <a:pt x="32" y="583"/>
                    <a:pt x="36" y="577"/>
                  </a:cubicBezTo>
                  <a:lnTo>
                    <a:pt x="385" y="28"/>
                  </a:lnTo>
                  <a:cubicBezTo>
                    <a:pt x="391" y="20"/>
                    <a:pt x="387" y="8"/>
                    <a:pt x="379" y="4"/>
                  </a:cubicBezTo>
                  <a:cubicBezTo>
                    <a:pt x="376" y="2"/>
                    <a:pt x="373" y="1"/>
                    <a:pt x="36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881207" y="3717519"/>
              <a:ext cx="49161" cy="73554"/>
            </a:xfrm>
            <a:custGeom>
              <a:avLst/>
              <a:gdLst/>
              <a:ahLst/>
              <a:cxnLst/>
              <a:rect l="l" t="t" r="r" b="b"/>
              <a:pathLst>
                <a:path w="391" h="585" extrusionOk="0">
                  <a:moveTo>
                    <a:pt x="370" y="0"/>
                  </a:moveTo>
                  <a:cubicBezTo>
                    <a:pt x="364" y="0"/>
                    <a:pt x="358" y="3"/>
                    <a:pt x="355" y="8"/>
                  </a:cubicBezTo>
                  <a:lnTo>
                    <a:pt x="4" y="557"/>
                  </a:lnTo>
                  <a:cubicBezTo>
                    <a:pt x="0" y="565"/>
                    <a:pt x="2" y="576"/>
                    <a:pt x="10" y="582"/>
                  </a:cubicBezTo>
                  <a:cubicBezTo>
                    <a:pt x="14" y="584"/>
                    <a:pt x="18" y="584"/>
                    <a:pt x="20" y="584"/>
                  </a:cubicBezTo>
                  <a:cubicBezTo>
                    <a:pt x="26" y="584"/>
                    <a:pt x="32" y="582"/>
                    <a:pt x="36" y="576"/>
                  </a:cubicBezTo>
                  <a:lnTo>
                    <a:pt x="385" y="28"/>
                  </a:lnTo>
                  <a:cubicBezTo>
                    <a:pt x="391" y="20"/>
                    <a:pt x="387" y="8"/>
                    <a:pt x="379" y="2"/>
                  </a:cubicBezTo>
                  <a:cubicBezTo>
                    <a:pt x="376" y="1"/>
                    <a:pt x="373" y="0"/>
                    <a:pt x="370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1375590" y="3617813"/>
              <a:ext cx="74056" cy="48407"/>
            </a:xfrm>
            <a:custGeom>
              <a:avLst/>
              <a:gdLst/>
              <a:ahLst/>
              <a:cxnLst/>
              <a:rect l="l" t="t" r="r" b="b"/>
              <a:pathLst>
                <a:path w="589" h="385" extrusionOk="0">
                  <a:moveTo>
                    <a:pt x="21" y="0"/>
                  </a:moveTo>
                  <a:cubicBezTo>
                    <a:pt x="15" y="0"/>
                    <a:pt x="9" y="3"/>
                    <a:pt x="6" y="8"/>
                  </a:cubicBezTo>
                  <a:cubicBezTo>
                    <a:pt x="0" y="16"/>
                    <a:pt x="2" y="28"/>
                    <a:pt x="10" y="34"/>
                  </a:cubicBezTo>
                  <a:lnTo>
                    <a:pt x="559" y="383"/>
                  </a:lnTo>
                  <a:cubicBezTo>
                    <a:pt x="563" y="385"/>
                    <a:pt x="567" y="385"/>
                    <a:pt x="569" y="385"/>
                  </a:cubicBezTo>
                  <a:cubicBezTo>
                    <a:pt x="575" y="385"/>
                    <a:pt x="581" y="383"/>
                    <a:pt x="584" y="377"/>
                  </a:cubicBezTo>
                  <a:cubicBezTo>
                    <a:pt x="588" y="369"/>
                    <a:pt x="586" y="357"/>
                    <a:pt x="579" y="35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756354" y="3223014"/>
              <a:ext cx="74308" cy="48533"/>
            </a:xfrm>
            <a:custGeom>
              <a:avLst/>
              <a:gdLst/>
              <a:ahLst/>
              <a:cxnLst/>
              <a:rect l="l" t="t" r="r" b="b"/>
              <a:pathLst>
                <a:path w="591" h="386" extrusionOk="0">
                  <a:moveTo>
                    <a:pt x="21" y="1"/>
                  </a:moveTo>
                  <a:cubicBezTo>
                    <a:pt x="15" y="1"/>
                    <a:pt x="9" y="4"/>
                    <a:pt x="6" y="9"/>
                  </a:cubicBezTo>
                  <a:cubicBezTo>
                    <a:pt x="1" y="17"/>
                    <a:pt x="3" y="29"/>
                    <a:pt x="12" y="32"/>
                  </a:cubicBezTo>
                  <a:lnTo>
                    <a:pt x="561" y="384"/>
                  </a:lnTo>
                  <a:cubicBezTo>
                    <a:pt x="563" y="386"/>
                    <a:pt x="567" y="386"/>
                    <a:pt x="569" y="386"/>
                  </a:cubicBezTo>
                  <a:cubicBezTo>
                    <a:pt x="575" y="386"/>
                    <a:pt x="581" y="382"/>
                    <a:pt x="585" y="378"/>
                  </a:cubicBezTo>
                  <a:cubicBezTo>
                    <a:pt x="591" y="370"/>
                    <a:pt x="587" y="358"/>
                    <a:pt x="579" y="354"/>
                  </a:cubicBezTo>
                  <a:lnTo>
                    <a:pt x="30" y="3"/>
                  </a:lnTo>
                  <a:cubicBezTo>
                    <a:pt x="28" y="2"/>
                    <a:pt x="24" y="1"/>
                    <a:pt x="21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1297635" y="3117148"/>
              <a:ext cx="54442" cy="69782"/>
            </a:xfrm>
            <a:custGeom>
              <a:avLst/>
              <a:gdLst/>
              <a:ahLst/>
              <a:cxnLst/>
              <a:rect l="l" t="t" r="r" b="b"/>
              <a:pathLst>
                <a:path w="433" h="555" extrusionOk="0">
                  <a:moveTo>
                    <a:pt x="414" y="1"/>
                  </a:moveTo>
                  <a:cubicBezTo>
                    <a:pt x="408" y="1"/>
                    <a:pt x="403" y="4"/>
                    <a:pt x="399" y="8"/>
                  </a:cubicBezTo>
                  <a:lnTo>
                    <a:pt x="7" y="527"/>
                  </a:lnTo>
                  <a:cubicBezTo>
                    <a:pt x="1" y="535"/>
                    <a:pt x="3" y="545"/>
                    <a:pt x="9" y="551"/>
                  </a:cubicBezTo>
                  <a:cubicBezTo>
                    <a:pt x="13" y="553"/>
                    <a:pt x="17" y="555"/>
                    <a:pt x="21" y="555"/>
                  </a:cubicBezTo>
                  <a:cubicBezTo>
                    <a:pt x="27" y="555"/>
                    <a:pt x="30" y="553"/>
                    <a:pt x="34" y="547"/>
                  </a:cubicBezTo>
                  <a:lnTo>
                    <a:pt x="427" y="30"/>
                  </a:lnTo>
                  <a:cubicBezTo>
                    <a:pt x="433" y="22"/>
                    <a:pt x="433" y="10"/>
                    <a:pt x="425" y="4"/>
                  </a:cubicBezTo>
                  <a:cubicBezTo>
                    <a:pt x="421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853797" y="3702305"/>
              <a:ext cx="54819" cy="69907"/>
            </a:xfrm>
            <a:custGeom>
              <a:avLst/>
              <a:gdLst/>
              <a:ahLst/>
              <a:cxnLst/>
              <a:rect l="l" t="t" r="r" b="b"/>
              <a:pathLst>
                <a:path w="436" h="556" extrusionOk="0">
                  <a:moveTo>
                    <a:pt x="414" y="1"/>
                  </a:moveTo>
                  <a:cubicBezTo>
                    <a:pt x="409" y="1"/>
                    <a:pt x="405" y="3"/>
                    <a:pt x="402" y="7"/>
                  </a:cubicBezTo>
                  <a:lnTo>
                    <a:pt x="7" y="526"/>
                  </a:lnTo>
                  <a:cubicBezTo>
                    <a:pt x="1" y="534"/>
                    <a:pt x="3" y="546"/>
                    <a:pt x="11" y="551"/>
                  </a:cubicBezTo>
                  <a:cubicBezTo>
                    <a:pt x="15" y="553"/>
                    <a:pt x="19" y="555"/>
                    <a:pt x="23" y="555"/>
                  </a:cubicBezTo>
                  <a:cubicBezTo>
                    <a:pt x="27" y="555"/>
                    <a:pt x="33" y="553"/>
                    <a:pt x="37" y="548"/>
                  </a:cubicBezTo>
                  <a:lnTo>
                    <a:pt x="429" y="29"/>
                  </a:lnTo>
                  <a:cubicBezTo>
                    <a:pt x="435" y="21"/>
                    <a:pt x="433" y="11"/>
                    <a:pt x="425" y="5"/>
                  </a:cubicBezTo>
                  <a:cubicBezTo>
                    <a:pt x="422" y="2"/>
                    <a:pt x="417" y="1"/>
                    <a:pt x="414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1360502" y="3639439"/>
              <a:ext cx="70284" cy="54065"/>
            </a:xfrm>
            <a:custGeom>
              <a:avLst/>
              <a:gdLst/>
              <a:ahLst/>
              <a:cxnLst/>
              <a:rect l="l" t="t" r="r" b="b"/>
              <a:pathLst>
                <a:path w="559" h="430" extrusionOk="0">
                  <a:moveTo>
                    <a:pt x="21" y="0"/>
                  </a:moveTo>
                  <a:cubicBezTo>
                    <a:pt x="15" y="0"/>
                    <a:pt x="10" y="3"/>
                    <a:pt x="6" y="8"/>
                  </a:cubicBezTo>
                  <a:cubicBezTo>
                    <a:pt x="0" y="16"/>
                    <a:pt x="2" y="27"/>
                    <a:pt x="10" y="33"/>
                  </a:cubicBezTo>
                  <a:lnTo>
                    <a:pt x="529" y="426"/>
                  </a:lnTo>
                  <a:cubicBezTo>
                    <a:pt x="531" y="428"/>
                    <a:pt x="535" y="430"/>
                    <a:pt x="539" y="430"/>
                  </a:cubicBezTo>
                  <a:cubicBezTo>
                    <a:pt x="545" y="430"/>
                    <a:pt x="549" y="426"/>
                    <a:pt x="553" y="422"/>
                  </a:cubicBezTo>
                  <a:cubicBezTo>
                    <a:pt x="558" y="414"/>
                    <a:pt x="558" y="402"/>
                    <a:pt x="551" y="396"/>
                  </a:cubicBezTo>
                  <a:lnTo>
                    <a:pt x="32" y="4"/>
                  </a:lnTo>
                  <a:cubicBezTo>
                    <a:pt x="29" y="1"/>
                    <a:pt x="25" y="0"/>
                    <a:pt x="21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775214" y="3195856"/>
              <a:ext cx="70536" cy="54065"/>
            </a:xfrm>
            <a:custGeom>
              <a:avLst/>
              <a:gdLst/>
              <a:ahLst/>
              <a:cxnLst/>
              <a:rect l="l" t="t" r="r" b="b"/>
              <a:pathLst>
                <a:path w="561" h="430" extrusionOk="0">
                  <a:moveTo>
                    <a:pt x="22" y="0"/>
                  </a:moveTo>
                  <a:cubicBezTo>
                    <a:pt x="16" y="0"/>
                    <a:pt x="10" y="3"/>
                    <a:pt x="6" y="8"/>
                  </a:cubicBezTo>
                  <a:cubicBezTo>
                    <a:pt x="1" y="16"/>
                    <a:pt x="2" y="26"/>
                    <a:pt x="10" y="31"/>
                  </a:cubicBezTo>
                  <a:lnTo>
                    <a:pt x="529" y="426"/>
                  </a:lnTo>
                  <a:cubicBezTo>
                    <a:pt x="531" y="428"/>
                    <a:pt x="537" y="430"/>
                    <a:pt x="539" y="430"/>
                  </a:cubicBezTo>
                  <a:cubicBezTo>
                    <a:pt x="545" y="428"/>
                    <a:pt x="551" y="426"/>
                    <a:pt x="555" y="422"/>
                  </a:cubicBezTo>
                  <a:cubicBezTo>
                    <a:pt x="561" y="414"/>
                    <a:pt x="559" y="402"/>
                    <a:pt x="551" y="396"/>
                  </a:cubicBezTo>
                  <a:lnTo>
                    <a:pt x="32" y="4"/>
                  </a:lnTo>
                  <a:cubicBezTo>
                    <a:pt x="29" y="1"/>
                    <a:pt x="25" y="0"/>
                    <a:pt x="22" y="0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954635" y="3299711"/>
              <a:ext cx="294088" cy="292202"/>
            </a:xfrm>
            <a:custGeom>
              <a:avLst/>
              <a:gdLst/>
              <a:ahLst/>
              <a:cxnLst/>
              <a:rect l="l" t="t" r="r" b="b"/>
              <a:pathLst>
                <a:path w="2339" h="2324" extrusionOk="0">
                  <a:moveTo>
                    <a:pt x="1169" y="1"/>
                  </a:moveTo>
                  <a:cubicBezTo>
                    <a:pt x="1164" y="1"/>
                    <a:pt x="1159" y="1"/>
                    <a:pt x="1154" y="1"/>
                  </a:cubicBezTo>
                  <a:cubicBezTo>
                    <a:pt x="513" y="8"/>
                    <a:pt x="0" y="533"/>
                    <a:pt x="8" y="1175"/>
                  </a:cubicBezTo>
                  <a:cubicBezTo>
                    <a:pt x="16" y="1811"/>
                    <a:pt x="533" y="2323"/>
                    <a:pt x="1167" y="2323"/>
                  </a:cubicBezTo>
                  <a:cubicBezTo>
                    <a:pt x="1172" y="2323"/>
                    <a:pt x="1177" y="2323"/>
                    <a:pt x="1182" y="2323"/>
                  </a:cubicBezTo>
                  <a:cubicBezTo>
                    <a:pt x="1823" y="2315"/>
                    <a:pt x="2338" y="1788"/>
                    <a:pt x="2330" y="1147"/>
                  </a:cubicBezTo>
                  <a:cubicBezTo>
                    <a:pt x="2322" y="511"/>
                    <a:pt x="1804" y="1"/>
                    <a:pt x="1169" y="1"/>
                  </a:cubicBezTo>
                  <a:close/>
                </a:path>
              </a:pathLst>
            </a:custGeom>
            <a:solidFill>
              <a:srgbClr val="1946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36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1958" name="Google Shape;1958;p36"/>
          <p:cNvSpPr txBox="1"/>
          <p:nvPr/>
        </p:nvSpPr>
        <p:spPr>
          <a:xfrm>
            <a:off x="975086" y="368366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1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59" name="Google Shape;1959;p36"/>
          <p:cNvSpPr txBox="1"/>
          <p:nvPr/>
        </p:nvSpPr>
        <p:spPr>
          <a:xfrm>
            <a:off x="975086" y="403051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0" name="Google Shape;1960;p36"/>
          <p:cNvSpPr/>
          <p:nvPr/>
        </p:nvSpPr>
        <p:spPr>
          <a:xfrm>
            <a:off x="484800" y="3962213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1" name="Google Shape;1961;p36"/>
          <p:cNvSpPr txBox="1"/>
          <p:nvPr/>
        </p:nvSpPr>
        <p:spPr>
          <a:xfrm>
            <a:off x="975086" y="1175163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21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2" name="Google Shape;1962;p36"/>
          <p:cNvSpPr txBox="1"/>
          <p:nvPr/>
        </p:nvSpPr>
        <p:spPr>
          <a:xfrm>
            <a:off x="975086" y="1522015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3" name="Google Shape;1963;p36"/>
          <p:cNvSpPr/>
          <p:nvPr/>
        </p:nvSpPr>
        <p:spPr>
          <a:xfrm>
            <a:off x="484800" y="144807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4" name="Google Shape;1964;p36"/>
          <p:cNvSpPr txBox="1"/>
          <p:nvPr/>
        </p:nvSpPr>
        <p:spPr>
          <a:xfrm>
            <a:off x="975086" y="2429404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21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5" name="Google Shape;1965;p36"/>
          <p:cNvSpPr txBox="1"/>
          <p:nvPr/>
        </p:nvSpPr>
        <p:spPr>
          <a:xfrm>
            <a:off x="975086" y="2776257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6" name="Google Shape;1966;p36"/>
          <p:cNvSpPr/>
          <p:nvPr/>
        </p:nvSpPr>
        <p:spPr>
          <a:xfrm>
            <a:off x="484800" y="2707963"/>
            <a:ext cx="408300" cy="4083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7" name="Google Shape;1967;p36"/>
          <p:cNvSpPr txBox="1"/>
          <p:nvPr/>
        </p:nvSpPr>
        <p:spPr>
          <a:xfrm>
            <a:off x="6295988" y="1522015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object to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8" name="Google Shape;1968;p36"/>
          <p:cNvSpPr txBox="1"/>
          <p:nvPr/>
        </p:nvSpPr>
        <p:spPr>
          <a:xfrm>
            <a:off x="6295988" y="1175163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1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69" name="Google Shape;1969;p36"/>
          <p:cNvSpPr/>
          <p:nvPr/>
        </p:nvSpPr>
        <p:spPr>
          <a:xfrm>
            <a:off x="8250900" y="1448075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70" name="Google Shape;1970;p36"/>
          <p:cNvSpPr txBox="1"/>
          <p:nvPr/>
        </p:nvSpPr>
        <p:spPr>
          <a:xfrm>
            <a:off x="6295988" y="2429404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1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71" name="Google Shape;1971;p36"/>
          <p:cNvSpPr txBox="1"/>
          <p:nvPr/>
        </p:nvSpPr>
        <p:spPr>
          <a:xfrm>
            <a:off x="6295988" y="2776257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2" name="Google Shape;1972;p36"/>
          <p:cNvSpPr/>
          <p:nvPr/>
        </p:nvSpPr>
        <p:spPr>
          <a:xfrm>
            <a:off x="8250900" y="2707963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73" name="Google Shape;1973;p36"/>
          <p:cNvSpPr txBox="1"/>
          <p:nvPr/>
        </p:nvSpPr>
        <p:spPr>
          <a:xfrm>
            <a:off x="6295988" y="3683660"/>
            <a:ext cx="1871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1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74" name="Google Shape;1974;p36"/>
          <p:cNvSpPr txBox="1"/>
          <p:nvPr/>
        </p:nvSpPr>
        <p:spPr>
          <a:xfrm>
            <a:off x="6295988" y="4030512"/>
            <a:ext cx="18714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5" name="Google Shape;1975;p36"/>
          <p:cNvSpPr/>
          <p:nvPr/>
        </p:nvSpPr>
        <p:spPr>
          <a:xfrm>
            <a:off x="8250900" y="3962213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</a:t>
            </a:r>
            <a:endParaRPr sz="20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976" name="Google Shape;1976;p36"/>
          <p:cNvGrpSpPr/>
          <p:nvPr/>
        </p:nvGrpSpPr>
        <p:grpSpPr>
          <a:xfrm>
            <a:off x="2797331" y="1076478"/>
            <a:ext cx="3549339" cy="3562044"/>
            <a:chOff x="2797331" y="1019328"/>
            <a:chExt cx="3549339" cy="3562044"/>
          </a:xfrm>
        </p:grpSpPr>
        <p:sp>
          <p:nvSpPr>
            <p:cNvPr id="1977" name="Google Shape;1977;p36"/>
            <p:cNvSpPr/>
            <p:nvPr/>
          </p:nvSpPr>
          <p:spPr>
            <a:xfrm rot="570509">
              <a:off x="2922877" y="1747288"/>
              <a:ext cx="372539" cy="1550949"/>
            </a:xfrm>
            <a:custGeom>
              <a:avLst/>
              <a:gdLst/>
              <a:ahLst/>
              <a:cxnLst/>
              <a:rect l="l" t="t" r="r" b="b"/>
              <a:pathLst>
                <a:path w="2193" h="9130" extrusionOk="0">
                  <a:moveTo>
                    <a:pt x="1665" y="1"/>
                  </a:moveTo>
                  <a:cubicBezTo>
                    <a:pt x="1506" y="1"/>
                    <a:pt x="1351" y="83"/>
                    <a:pt x="1266" y="231"/>
                  </a:cubicBezTo>
                  <a:cubicBezTo>
                    <a:pt x="439" y="1661"/>
                    <a:pt x="1" y="3297"/>
                    <a:pt x="1" y="4958"/>
                  </a:cubicBezTo>
                  <a:cubicBezTo>
                    <a:pt x="1" y="6409"/>
                    <a:pt x="334" y="7837"/>
                    <a:pt x="970" y="9130"/>
                  </a:cubicBezTo>
                  <a:cubicBezTo>
                    <a:pt x="1033" y="8991"/>
                    <a:pt x="1139" y="8869"/>
                    <a:pt x="1279" y="8788"/>
                  </a:cubicBezTo>
                  <a:cubicBezTo>
                    <a:pt x="1402" y="8717"/>
                    <a:pt x="1534" y="8684"/>
                    <a:pt x="1665" y="8684"/>
                  </a:cubicBezTo>
                  <a:cubicBezTo>
                    <a:pt x="1705" y="8684"/>
                    <a:pt x="1745" y="8688"/>
                    <a:pt x="1785" y="8694"/>
                  </a:cubicBezTo>
                  <a:cubicBezTo>
                    <a:pt x="1220" y="7537"/>
                    <a:pt x="924" y="6257"/>
                    <a:pt x="924" y="4958"/>
                  </a:cubicBezTo>
                  <a:cubicBezTo>
                    <a:pt x="924" y="3459"/>
                    <a:pt x="1319" y="1985"/>
                    <a:pt x="2065" y="695"/>
                  </a:cubicBezTo>
                  <a:cubicBezTo>
                    <a:pt x="2193" y="474"/>
                    <a:pt x="2118" y="191"/>
                    <a:pt x="1897" y="63"/>
                  </a:cubicBezTo>
                  <a:cubicBezTo>
                    <a:pt x="1824" y="21"/>
                    <a:pt x="1744" y="1"/>
                    <a:pt x="1665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 rot="570509">
              <a:off x="2906966" y="3367455"/>
              <a:ext cx="1311106" cy="917149"/>
            </a:xfrm>
            <a:custGeom>
              <a:avLst/>
              <a:gdLst/>
              <a:ahLst/>
              <a:cxnLst/>
              <a:rect l="l" t="t" r="r" b="b"/>
              <a:pathLst>
                <a:path w="7718" h="5399" extrusionOk="0">
                  <a:moveTo>
                    <a:pt x="529" y="1"/>
                  </a:moveTo>
                  <a:cubicBezTo>
                    <a:pt x="450" y="1"/>
                    <a:pt x="371" y="21"/>
                    <a:pt x="298" y="64"/>
                  </a:cubicBezTo>
                  <a:cubicBezTo>
                    <a:pt x="77" y="192"/>
                    <a:pt x="0" y="474"/>
                    <a:pt x="129" y="695"/>
                  </a:cubicBezTo>
                  <a:cubicBezTo>
                    <a:pt x="946" y="2106"/>
                    <a:pt x="2119" y="3288"/>
                    <a:pt x="3522" y="4116"/>
                  </a:cubicBezTo>
                  <a:cubicBezTo>
                    <a:pt x="4789" y="4862"/>
                    <a:pt x="6218" y="5300"/>
                    <a:pt x="7686" y="5399"/>
                  </a:cubicBezTo>
                  <a:cubicBezTo>
                    <a:pt x="7597" y="5273"/>
                    <a:pt x="7546" y="5121"/>
                    <a:pt x="7546" y="4957"/>
                  </a:cubicBezTo>
                  <a:cubicBezTo>
                    <a:pt x="7546" y="4775"/>
                    <a:pt x="7611" y="4608"/>
                    <a:pt x="7717" y="4475"/>
                  </a:cubicBezTo>
                  <a:cubicBezTo>
                    <a:pt x="6403" y="4383"/>
                    <a:pt x="5125" y="3988"/>
                    <a:pt x="3992" y="3319"/>
                  </a:cubicBezTo>
                  <a:cubicBezTo>
                    <a:pt x="2725" y="2573"/>
                    <a:pt x="1666" y="1506"/>
                    <a:pt x="928" y="231"/>
                  </a:cubicBezTo>
                  <a:cubicBezTo>
                    <a:pt x="843" y="83"/>
                    <a:pt x="688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 rot="570509">
              <a:off x="4189841" y="3979414"/>
              <a:ext cx="1135794" cy="511660"/>
            </a:xfrm>
            <a:custGeom>
              <a:avLst/>
              <a:gdLst/>
              <a:ahLst/>
              <a:cxnLst/>
              <a:rect l="l" t="t" r="r" b="b"/>
              <a:pathLst>
                <a:path w="6686" h="3012" extrusionOk="0">
                  <a:moveTo>
                    <a:pt x="6054" y="1"/>
                  </a:moveTo>
                  <a:cubicBezTo>
                    <a:pt x="4503" y="1350"/>
                    <a:pt x="2540" y="2088"/>
                    <a:pt x="462" y="2088"/>
                  </a:cubicBezTo>
                  <a:cubicBezTo>
                    <a:pt x="208" y="2088"/>
                    <a:pt x="0" y="2295"/>
                    <a:pt x="0" y="2550"/>
                  </a:cubicBezTo>
                  <a:cubicBezTo>
                    <a:pt x="0" y="2806"/>
                    <a:pt x="208" y="3012"/>
                    <a:pt x="462" y="3012"/>
                  </a:cubicBezTo>
                  <a:cubicBezTo>
                    <a:pt x="2777" y="3012"/>
                    <a:pt x="4963" y="2187"/>
                    <a:pt x="6685" y="675"/>
                  </a:cubicBezTo>
                  <a:cubicBezTo>
                    <a:pt x="6531" y="648"/>
                    <a:pt x="6389" y="575"/>
                    <a:pt x="6275" y="462"/>
                  </a:cubicBezTo>
                  <a:cubicBezTo>
                    <a:pt x="6149" y="336"/>
                    <a:pt x="6074" y="174"/>
                    <a:pt x="6054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 rot="570509">
              <a:off x="5369904" y="3130458"/>
              <a:ext cx="608497" cy="1056956"/>
            </a:xfrm>
            <a:custGeom>
              <a:avLst/>
              <a:gdLst/>
              <a:ahLst/>
              <a:cxnLst/>
              <a:rect l="l" t="t" r="r" b="b"/>
              <a:pathLst>
                <a:path w="3582" h="6222" extrusionOk="0">
                  <a:moveTo>
                    <a:pt x="2658" y="0"/>
                  </a:moveTo>
                  <a:cubicBezTo>
                    <a:pt x="2516" y="2054"/>
                    <a:pt x="1650" y="3964"/>
                    <a:pt x="182" y="5432"/>
                  </a:cubicBezTo>
                  <a:cubicBezTo>
                    <a:pt x="0" y="5614"/>
                    <a:pt x="0" y="5906"/>
                    <a:pt x="182" y="6085"/>
                  </a:cubicBezTo>
                  <a:cubicBezTo>
                    <a:pt x="272" y="6176"/>
                    <a:pt x="390" y="6221"/>
                    <a:pt x="508" y="6221"/>
                  </a:cubicBezTo>
                  <a:cubicBezTo>
                    <a:pt x="626" y="6221"/>
                    <a:pt x="744" y="6176"/>
                    <a:pt x="835" y="6085"/>
                  </a:cubicBezTo>
                  <a:cubicBezTo>
                    <a:pt x="2471" y="4450"/>
                    <a:pt x="3432" y="2321"/>
                    <a:pt x="3582" y="34"/>
                  </a:cubicBezTo>
                  <a:lnTo>
                    <a:pt x="3582" y="34"/>
                  </a:lnTo>
                  <a:cubicBezTo>
                    <a:pt x="3453" y="123"/>
                    <a:pt x="3301" y="172"/>
                    <a:pt x="3142" y="172"/>
                  </a:cubicBezTo>
                  <a:cubicBezTo>
                    <a:pt x="2958" y="172"/>
                    <a:pt x="2790" y="107"/>
                    <a:pt x="2658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 rot="570509">
              <a:off x="4713908" y="1372341"/>
              <a:ext cx="1504256" cy="1680903"/>
            </a:xfrm>
            <a:custGeom>
              <a:avLst/>
              <a:gdLst/>
              <a:ahLst/>
              <a:cxnLst/>
              <a:rect l="l" t="t" r="r" b="b"/>
              <a:pathLst>
                <a:path w="8855" h="9895" extrusionOk="0">
                  <a:moveTo>
                    <a:pt x="32" y="1"/>
                  </a:moveTo>
                  <a:lnTo>
                    <a:pt x="32" y="1"/>
                  </a:lnTo>
                  <a:cubicBezTo>
                    <a:pt x="123" y="129"/>
                    <a:pt x="171" y="283"/>
                    <a:pt x="171" y="443"/>
                  </a:cubicBezTo>
                  <a:cubicBezTo>
                    <a:pt x="171" y="624"/>
                    <a:pt x="107" y="792"/>
                    <a:pt x="1" y="924"/>
                  </a:cubicBezTo>
                  <a:cubicBezTo>
                    <a:pt x="2053" y="1066"/>
                    <a:pt x="3963" y="1933"/>
                    <a:pt x="5433" y="3403"/>
                  </a:cubicBezTo>
                  <a:cubicBezTo>
                    <a:pt x="7043" y="5013"/>
                    <a:pt x="7931" y="7153"/>
                    <a:pt x="7931" y="9432"/>
                  </a:cubicBezTo>
                  <a:cubicBezTo>
                    <a:pt x="7931" y="9687"/>
                    <a:pt x="8136" y="9894"/>
                    <a:pt x="8393" y="9894"/>
                  </a:cubicBezTo>
                  <a:cubicBezTo>
                    <a:pt x="8647" y="9894"/>
                    <a:pt x="8854" y="9687"/>
                    <a:pt x="8854" y="9432"/>
                  </a:cubicBezTo>
                  <a:cubicBezTo>
                    <a:pt x="8854" y="6907"/>
                    <a:pt x="7870" y="4533"/>
                    <a:pt x="6086" y="2750"/>
                  </a:cubicBezTo>
                  <a:cubicBezTo>
                    <a:pt x="4450" y="1114"/>
                    <a:pt x="2319" y="15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 rot="570509">
              <a:off x="3372512" y="1130509"/>
              <a:ext cx="1412183" cy="794840"/>
            </a:xfrm>
            <a:custGeom>
              <a:avLst/>
              <a:gdLst/>
              <a:ahLst/>
              <a:cxnLst/>
              <a:rect l="l" t="t" r="r" b="b"/>
              <a:pathLst>
                <a:path w="8313" h="4679" extrusionOk="0">
                  <a:moveTo>
                    <a:pt x="7851" y="0"/>
                  </a:moveTo>
                  <a:cubicBezTo>
                    <a:pt x="6162" y="0"/>
                    <a:pt x="4507" y="450"/>
                    <a:pt x="3058" y="1302"/>
                  </a:cubicBezTo>
                  <a:cubicBezTo>
                    <a:pt x="1837" y="2023"/>
                    <a:pt x="789" y="3013"/>
                    <a:pt x="0" y="4189"/>
                  </a:cubicBezTo>
                  <a:cubicBezTo>
                    <a:pt x="23" y="4187"/>
                    <a:pt x="46" y="4186"/>
                    <a:pt x="69" y="4186"/>
                  </a:cubicBezTo>
                  <a:cubicBezTo>
                    <a:pt x="199" y="4186"/>
                    <a:pt x="329" y="4219"/>
                    <a:pt x="450" y="4290"/>
                  </a:cubicBezTo>
                  <a:cubicBezTo>
                    <a:pt x="608" y="4381"/>
                    <a:pt x="722" y="4521"/>
                    <a:pt x="783" y="4678"/>
                  </a:cubicBezTo>
                  <a:cubicBezTo>
                    <a:pt x="1494" y="3629"/>
                    <a:pt x="2433" y="2745"/>
                    <a:pt x="3528" y="2098"/>
                  </a:cubicBezTo>
                  <a:cubicBezTo>
                    <a:pt x="4832" y="1330"/>
                    <a:pt x="6328" y="924"/>
                    <a:pt x="7851" y="924"/>
                  </a:cubicBezTo>
                  <a:cubicBezTo>
                    <a:pt x="8108" y="924"/>
                    <a:pt x="8313" y="716"/>
                    <a:pt x="8313" y="462"/>
                  </a:cubicBezTo>
                  <a:cubicBezTo>
                    <a:pt x="8313" y="205"/>
                    <a:pt x="8108" y="0"/>
                    <a:pt x="7851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4535105" y="1861977"/>
              <a:ext cx="931567" cy="942595"/>
            </a:xfrm>
            <a:custGeom>
              <a:avLst/>
              <a:gdLst/>
              <a:ahLst/>
              <a:cxnLst/>
              <a:rect l="l" t="t" r="r" b="b"/>
              <a:pathLst>
                <a:path w="5484" h="5549" extrusionOk="0">
                  <a:moveTo>
                    <a:pt x="4977" y="0"/>
                  </a:moveTo>
                  <a:cubicBezTo>
                    <a:pt x="4859" y="0"/>
                    <a:pt x="4740" y="45"/>
                    <a:pt x="4651" y="135"/>
                  </a:cubicBezTo>
                  <a:lnTo>
                    <a:pt x="0" y="4787"/>
                  </a:lnTo>
                  <a:lnTo>
                    <a:pt x="326" y="5113"/>
                  </a:lnTo>
                  <a:cubicBezTo>
                    <a:pt x="446" y="5233"/>
                    <a:pt x="521" y="5385"/>
                    <a:pt x="545" y="5549"/>
                  </a:cubicBezTo>
                  <a:lnTo>
                    <a:pt x="5304" y="788"/>
                  </a:lnTo>
                  <a:cubicBezTo>
                    <a:pt x="5483" y="608"/>
                    <a:pt x="5483" y="316"/>
                    <a:pt x="5304" y="135"/>
                  </a:cubicBezTo>
                  <a:cubicBezTo>
                    <a:pt x="5214" y="45"/>
                    <a:pt x="5096" y="0"/>
                    <a:pt x="4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3974359" y="2307038"/>
              <a:ext cx="609833" cy="594536"/>
            </a:xfrm>
            <a:custGeom>
              <a:avLst/>
              <a:gdLst/>
              <a:ahLst/>
              <a:cxnLst/>
              <a:rect l="l" t="t" r="r" b="b"/>
              <a:pathLst>
                <a:path w="3590" h="3500" extrusionOk="0">
                  <a:moveTo>
                    <a:pt x="507" y="0"/>
                  </a:moveTo>
                  <a:cubicBezTo>
                    <a:pt x="389" y="0"/>
                    <a:pt x="270" y="45"/>
                    <a:pt x="180" y="135"/>
                  </a:cubicBezTo>
                  <a:cubicBezTo>
                    <a:pt x="0" y="315"/>
                    <a:pt x="0" y="609"/>
                    <a:pt x="180" y="788"/>
                  </a:cubicBezTo>
                  <a:lnTo>
                    <a:pt x="2756" y="3363"/>
                  </a:lnTo>
                  <a:cubicBezTo>
                    <a:pt x="2846" y="3454"/>
                    <a:pt x="2964" y="3499"/>
                    <a:pt x="3082" y="3499"/>
                  </a:cubicBezTo>
                  <a:cubicBezTo>
                    <a:pt x="3200" y="3499"/>
                    <a:pt x="3319" y="3454"/>
                    <a:pt x="3410" y="3363"/>
                  </a:cubicBezTo>
                  <a:cubicBezTo>
                    <a:pt x="3589" y="3183"/>
                    <a:pt x="3589" y="2891"/>
                    <a:pt x="3410" y="2710"/>
                  </a:cubicBezTo>
                  <a:lnTo>
                    <a:pt x="833" y="135"/>
                  </a:lnTo>
                  <a:cubicBezTo>
                    <a:pt x="743" y="45"/>
                    <a:pt x="625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37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1990" name="Google Shape;1990;p37"/>
          <p:cNvSpPr txBox="1"/>
          <p:nvPr/>
        </p:nvSpPr>
        <p:spPr>
          <a:xfrm>
            <a:off x="966434" y="1161269"/>
            <a:ext cx="90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50%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991" name="Google Shape;1991;p37"/>
          <p:cNvGrpSpPr/>
          <p:nvPr/>
        </p:nvGrpSpPr>
        <p:grpSpPr>
          <a:xfrm>
            <a:off x="970010" y="1666587"/>
            <a:ext cx="900048" cy="1708447"/>
            <a:chOff x="968700" y="1590387"/>
            <a:chExt cx="900048" cy="1708447"/>
          </a:xfrm>
        </p:grpSpPr>
        <p:sp>
          <p:nvSpPr>
            <p:cNvPr id="1992" name="Google Shape;1992;p37"/>
            <p:cNvSpPr/>
            <p:nvPr/>
          </p:nvSpPr>
          <p:spPr>
            <a:xfrm>
              <a:off x="968700" y="1590387"/>
              <a:ext cx="900048" cy="1708447"/>
            </a:xfrm>
            <a:custGeom>
              <a:avLst/>
              <a:gdLst/>
              <a:ahLst/>
              <a:cxnLst/>
              <a:rect l="l" t="t" r="r" b="b"/>
              <a:pathLst>
                <a:path w="7061" h="13403" extrusionOk="0">
                  <a:moveTo>
                    <a:pt x="6046" y="1390"/>
                  </a:moveTo>
                  <a:cubicBezTo>
                    <a:pt x="5975" y="2753"/>
                    <a:pt x="5433" y="5863"/>
                    <a:pt x="4626" y="6476"/>
                  </a:cubicBezTo>
                  <a:lnTo>
                    <a:pt x="4302" y="6721"/>
                  </a:lnTo>
                  <a:lnTo>
                    <a:pt x="4626" y="6966"/>
                  </a:lnTo>
                  <a:cubicBezTo>
                    <a:pt x="5433" y="7579"/>
                    <a:pt x="5975" y="10687"/>
                    <a:pt x="6046" y="12052"/>
                  </a:cubicBezTo>
                  <a:lnTo>
                    <a:pt x="5666" y="12052"/>
                  </a:lnTo>
                  <a:cubicBezTo>
                    <a:pt x="5666" y="12052"/>
                    <a:pt x="5666" y="12052"/>
                    <a:pt x="5668" y="12054"/>
                  </a:cubicBezTo>
                  <a:lnTo>
                    <a:pt x="1439" y="12054"/>
                  </a:lnTo>
                  <a:cubicBezTo>
                    <a:pt x="1439" y="12052"/>
                    <a:pt x="1441" y="12052"/>
                    <a:pt x="1441" y="12052"/>
                  </a:cubicBezTo>
                  <a:lnTo>
                    <a:pt x="1013" y="12052"/>
                  </a:lnTo>
                  <a:cubicBezTo>
                    <a:pt x="1086" y="10689"/>
                    <a:pt x="1629" y="7579"/>
                    <a:pt x="2436" y="6966"/>
                  </a:cubicBezTo>
                  <a:lnTo>
                    <a:pt x="2759" y="6721"/>
                  </a:lnTo>
                  <a:lnTo>
                    <a:pt x="2436" y="6476"/>
                  </a:lnTo>
                  <a:cubicBezTo>
                    <a:pt x="1629" y="5863"/>
                    <a:pt x="1086" y="2753"/>
                    <a:pt x="1013" y="1390"/>
                  </a:cubicBezTo>
                  <a:close/>
                  <a:moveTo>
                    <a:pt x="1" y="1"/>
                  </a:moveTo>
                  <a:lnTo>
                    <a:pt x="1" y="942"/>
                  </a:lnTo>
                  <a:lnTo>
                    <a:pt x="389" y="942"/>
                  </a:lnTo>
                  <a:lnTo>
                    <a:pt x="389" y="1185"/>
                  </a:lnTo>
                  <a:cubicBezTo>
                    <a:pt x="389" y="2718"/>
                    <a:pt x="914" y="5886"/>
                    <a:pt x="1779" y="6721"/>
                  </a:cubicBezTo>
                  <a:cubicBezTo>
                    <a:pt x="914" y="7554"/>
                    <a:pt x="389" y="10620"/>
                    <a:pt x="389" y="12153"/>
                  </a:cubicBezTo>
                  <a:lnTo>
                    <a:pt x="389" y="12461"/>
                  </a:lnTo>
                  <a:lnTo>
                    <a:pt x="1" y="12461"/>
                  </a:lnTo>
                  <a:lnTo>
                    <a:pt x="1" y="13402"/>
                  </a:lnTo>
                  <a:lnTo>
                    <a:pt x="7061" y="13402"/>
                  </a:lnTo>
                  <a:lnTo>
                    <a:pt x="7061" y="12461"/>
                  </a:lnTo>
                  <a:lnTo>
                    <a:pt x="6670" y="12461"/>
                  </a:lnTo>
                  <a:lnTo>
                    <a:pt x="6670" y="12153"/>
                  </a:lnTo>
                  <a:cubicBezTo>
                    <a:pt x="6670" y="10620"/>
                    <a:pt x="6147" y="7554"/>
                    <a:pt x="5283" y="6721"/>
                  </a:cubicBezTo>
                  <a:cubicBezTo>
                    <a:pt x="6145" y="5886"/>
                    <a:pt x="6670" y="2718"/>
                    <a:pt x="6670" y="1185"/>
                  </a:cubicBezTo>
                  <a:lnTo>
                    <a:pt x="6670" y="942"/>
                  </a:lnTo>
                  <a:lnTo>
                    <a:pt x="7061" y="942"/>
                  </a:lnTo>
                  <a:lnTo>
                    <a:pt x="70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1152125" y="2068006"/>
              <a:ext cx="538805" cy="1058745"/>
            </a:xfrm>
            <a:custGeom>
              <a:avLst/>
              <a:gdLst/>
              <a:ahLst/>
              <a:cxnLst/>
              <a:rect l="l" t="t" r="r" b="b"/>
              <a:pathLst>
                <a:path w="4227" h="8306" extrusionOk="0">
                  <a:moveTo>
                    <a:pt x="223" y="1"/>
                  </a:moveTo>
                  <a:cubicBezTo>
                    <a:pt x="278" y="1035"/>
                    <a:pt x="604" y="1926"/>
                    <a:pt x="1218" y="2392"/>
                  </a:cubicBezTo>
                  <a:lnTo>
                    <a:pt x="1549" y="2578"/>
                  </a:lnTo>
                  <a:cubicBezTo>
                    <a:pt x="1549" y="2578"/>
                    <a:pt x="2017" y="3191"/>
                    <a:pt x="2017" y="4618"/>
                  </a:cubicBezTo>
                  <a:cubicBezTo>
                    <a:pt x="2017" y="4618"/>
                    <a:pt x="2021" y="6030"/>
                    <a:pt x="2027" y="6042"/>
                  </a:cubicBezTo>
                  <a:cubicBezTo>
                    <a:pt x="1648" y="6107"/>
                    <a:pt x="1377" y="6344"/>
                    <a:pt x="1377" y="6344"/>
                  </a:cubicBezTo>
                  <a:cubicBezTo>
                    <a:pt x="809" y="6776"/>
                    <a:pt x="30" y="7783"/>
                    <a:pt x="0" y="8305"/>
                  </a:cubicBezTo>
                  <a:lnTo>
                    <a:pt x="4227" y="8305"/>
                  </a:lnTo>
                  <a:cubicBezTo>
                    <a:pt x="4199" y="7783"/>
                    <a:pt x="3771" y="7064"/>
                    <a:pt x="2983" y="6346"/>
                  </a:cubicBezTo>
                  <a:cubicBezTo>
                    <a:pt x="2761" y="6141"/>
                    <a:pt x="2536" y="6054"/>
                    <a:pt x="2326" y="6030"/>
                  </a:cubicBezTo>
                  <a:cubicBezTo>
                    <a:pt x="2328" y="5965"/>
                    <a:pt x="2342" y="3045"/>
                    <a:pt x="2634" y="2629"/>
                  </a:cubicBezTo>
                  <a:cubicBezTo>
                    <a:pt x="2774" y="2489"/>
                    <a:pt x="2879" y="2443"/>
                    <a:pt x="2879" y="2443"/>
                  </a:cubicBezTo>
                  <a:cubicBezTo>
                    <a:pt x="3493" y="1978"/>
                    <a:pt x="3905" y="1035"/>
                    <a:pt x="3958" y="1"/>
                  </a:cubicBezTo>
                  <a:close/>
                </a:path>
              </a:pathLst>
            </a:custGeom>
            <a:solidFill>
              <a:srgbClr val="FFA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4" name="Google Shape;1994;p37"/>
          <p:cNvSpPr txBox="1"/>
          <p:nvPr/>
        </p:nvSpPr>
        <p:spPr>
          <a:xfrm>
            <a:off x="533084" y="3633950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995" name="Google Shape;1995;p37"/>
          <p:cNvSpPr txBox="1"/>
          <p:nvPr/>
        </p:nvSpPr>
        <p:spPr>
          <a:xfrm>
            <a:off x="533084" y="3878975"/>
            <a:ext cx="17739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6" name="Google Shape;1996;p37"/>
          <p:cNvSpPr txBox="1"/>
          <p:nvPr/>
        </p:nvSpPr>
        <p:spPr>
          <a:xfrm>
            <a:off x="7270366" y="1161276"/>
            <a:ext cx="90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22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997" name="Google Shape;1997;p37"/>
          <p:cNvGrpSpPr/>
          <p:nvPr/>
        </p:nvGrpSpPr>
        <p:grpSpPr>
          <a:xfrm>
            <a:off x="7273942" y="1680737"/>
            <a:ext cx="900048" cy="1708447"/>
            <a:chOff x="4325794" y="1590387"/>
            <a:chExt cx="900048" cy="1708447"/>
          </a:xfrm>
        </p:grpSpPr>
        <p:sp>
          <p:nvSpPr>
            <p:cNvPr id="1998" name="Google Shape;1998;p37"/>
            <p:cNvSpPr/>
            <p:nvPr/>
          </p:nvSpPr>
          <p:spPr>
            <a:xfrm>
              <a:off x="4523495" y="1983240"/>
              <a:ext cx="504644" cy="1143511"/>
            </a:xfrm>
            <a:custGeom>
              <a:avLst/>
              <a:gdLst/>
              <a:ahLst/>
              <a:cxnLst/>
              <a:rect l="l" t="t" r="r" b="b"/>
              <a:pathLst>
                <a:path w="3959" h="8971" extrusionOk="0">
                  <a:moveTo>
                    <a:pt x="1" y="1"/>
                  </a:moveTo>
                  <a:cubicBezTo>
                    <a:pt x="56" y="1035"/>
                    <a:pt x="492" y="2591"/>
                    <a:pt x="1106" y="3057"/>
                  </a:cubicBezTo>
                  <a:lnTo>
                    <a:pt x="1437" y="3243"/>
                  </a:lnTo>
                  <a:cubicBezTo>
                    <a:pt x="1437" y="3243"/>
                    <a:pt x="1905" y="3856"/>
                    <a:pt x="1905" y="5285"/>
                  </a:cubicBezTo>
                  <a:cubicBezTo>
                    <a:pt x="1905" y="5285"/>
                    <a:pt x="1909" y="7360"/>
                    <a:pt x="1917" y="7372"/>
                  </a:cubicBezTo>
                  <a:cubicBezTo>
                    <a:pt x="1538" y="7439"/>
                    <a:pt x="1267" y="7676"/>
                    <a:pt x="1267" y="7676"/>
                  </a:cubicBezTo>
                  <a:cubicBezTo>
                    <a:pt x="699" y="8106"/>
                    <a:pt x="251" y="8450"/>
                    <a:pt x="224" y="8970"/>
                  </a:cubicBezTo>
                  <a:lnTo>
                    <a:pt x="3917" y="8970"/>
                  </a:lnTo>
                  <a:cubicBezTo>
                    <a:pt x="3888" y="8450"/>
                    <a:pt x="3659" y="8394"/>
                    <a:pt x="2873" y="7676"/>
                  </a:cubicBezTo>
                  <a:cubicBezTo>
                    <a:pt x="2649" y="7471"/>
                    <a:pt x="2424" y="7384"/>
                    <a:pt x="2216" y="7362"/>
                  </a:cubicBezTo>
                  <a:cubicBezTo>
                    <a:pt x="2216" y="7295"/>
                    <a:pt x="2232" y="3710"/>
                    <a:pt x="2522" y="3294"/>
                  </a:cubicBezTo>
                  <a:cubicBezTo>
                    <a:pt x="2662" y="3154"/>
                    <a:pt x="2767" y="3108"/>
                    <a:pt x="2767" y="3108"/>
                  </a:cubicBezTo>
                  <a:cubicBezTo>
                    <a:pt x="3383" y="2643"/>
                    <a:pt x="3905" y="1035"/>
                    <a:pt x="3959" y="1"/>
                  </a:cubicBezTo>
                  <a:close/>
                </a:path>
              </a:pathLst>
            </a:custGeom>
            <a:solidFill>
              <a:srgbClr val="B48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4325794" y="1590387"/>
              <a:ext cx="900048" cy="1708447"/>
            </a:xfrm>
            <a:custGeom>
              <a:avLst/>
              <a:gdLst/>
              <a:ahLst/>
              <a:cxnLst/>
              <a:rect l="l" t="t" r="r" b="b"/>
              <a:pathLst>
                <a:path w="7061" h="13403" extrusionOk="0">
                  <a:moveTo>
                    <a:pt x="6048" y="1390"/>
                  </a:moveTo>
                  <a:cubicBezTo>
                    <a:pt x="5975" y="2753"/>
                    <a:pt x="5433" y="5863"/>
                    <a:pt x="4626" y="6476"/>
                  </a:cubicBezTo>
                  <a:lnTo>
                    <a:pt x="4302" y="6721"/>
                  </a:lnTo>
                  <a:lnTo>
                    <a:pt x="4626" y="6966"/>
                  </a:lnTo>
                  <a:cubicBezTo>
                    <a:pt x="5433" y="7579"/>
                    <a:pt x="5975" y="10687"/>
                    <a:pt x="6048" y="12052"/>
                  </a:cubicBezTo>
                  <a:lnTo>
                    <a:pt x="5468" y="12052"/>
                  </a:lnTo>
                  <a:cubicBezTo>
                    <a:pt x="5468" y="12052"/>
                    <a:pt x="5468" y="12052"/>
                    <a:pt x="5468" y="12054"/>
                  </a:cubicBezTo>
                  <a:lnTo>
                    <a:pt x="1773" y="12054"/>
                  </a:lnTo>
                  <a:cubicBezTo>
                    <a:pt x="1773" y="12052"/>
                    <a:pt x="1773" y="12052"/>
                    <a:pt x="1773" y="12052"/>
                  </a:cubicBezTo>
                  <a:lnTo>
                    <a:pt x="1015" y="12052"/>
                  </a:lnTo>
                  <a:cubicBezTo>
                    <a:pt x="1086" y="10689"/>
                    <a:pt x="1629" y="7579"/>
                    <a:pt x="2436" y="6966"/>
                  </a:cubicBezTo>
                  <a:lnTo>
                    <a:pt x="2759" y="6721"/>
                  </a:lnTo>
                  <a:lnTo>
                    <a:pt x="2436" y="6476"/>
                  </a:lnTo>
                  <a:cubicBezTo>
                    <a:pt x="1629" y="5863"/>
                    <a:pt x="1086" y="2753"/>
                    <a:pt x="1015" y="1390"/>
                  </a:cubicBezTo>
                  <a:close/>
                  <a:moveTo>
                    <a:pt x="1" y="1"/>
                  </a:moveTo>
                  <a:lnTo>
                    <a:pt x="1" y="942"/>
                  </a:lnTo>
                  <a:lnTo>
                    <a:pt x="391" y="942"/>
                  </a:lnTo>
                  <a:lnTo>
                    <a:pt x="391" y="1185"/>
                  </a:lnTo>
                  <a:cubicBezTo>
                    <a:pt x="391" y="2718"/>
                    <a:pt x="914" y="5886"/>
                    <a:pt x="1779" y="6721"/>
                  </a:cubicBezTo>
                  <a:cubicBezTo>
                    <a:pt x="914" y="7554"/>
                    <a:pt x="391" y="10620"/>
                    <a:pt x="391" y="12153"/>
                  </a:cubicBezTo>
                  <a:lnTo>
                    <a:pt x="391" y="12461"/>
                  </a:lnTo>
                  <a:lnTo>
                    <a:pt x="1" y="12461"/>
                  </a:lnTo>
                  <a:lnTo>
                    <a:pt x="1" y="13402"/>
                  </a:lnTo>
                  <a:lnTo>
                    <a:pt x="7061" y="13402"/>
                  </a:lnTo>
                  <a:lnTo>
                    <a:pt x="7061" y="12461"/>
                  </a:lnTo>
                  <a:lnTo>
                    <a:pt x="6672" y="12461"/>
                  </a:lnTo>
                  <a:lnTo>
                    <a:pt x="6672" y="12153"/>
                  </a:lnTo>
                  <a:cubicBezTo>
                    <a:pt x="6672" y="10620"/>
                    <a:pt x="6147" y="7554"/>
                    <a:pt x="5283" y="6721"/>
                  </a:cubicBezTo>
                  <a:cubicBezTo>
                    <a:pt x="6147" y="5886"/>
                    <a:pt x="6672" y="2718"/>
                    <a:pt x="6672" y="1185"/>
                  </a:cubicBezTo>
                  <a:lnTo>
                    <a:pt x="6672" y="942"/>
                  </a:lnTo>
                  <a:lnTo>
                    <a:pt x="7061" y="942"/>
                  </a:lnTo>
                  <a:lnTo>
                    <a:pt x="70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0" name="Google Shape;2000;p37"/>
          <p:cNvSpPr txBox="1"/>
          <p:nvPr/>
        </p:nvSpPr>
        <p:spPr>
          <a:xfrm>
            <a:off x="6837016" y="3627513"/>
            <a:ext cx="17739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1" name="Google Shape;2001;p37"/>
          <p:cNvSpPr txBox="1"/>
          <p:nvPr/>
        </p:nvSpPr>
        <p:spPr>
          <a:xfrm>
            <a:off x="6837016" y="3878963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in the Solar System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2" name="Google Shape;2002;p37"/>
          <p:cNvSpPr txBox="1"/>
          <p:nvPr/>
        </p:nvSpPr>
        <p:spPr>
          <a:xfrm>
            <a:off x="3067745" y="1161269"/>
            <a:ext cx="90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10%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003" name="Google Shape;2003;p37"/>
          <p:cNvGrpSpPr/>
          <p:nvPr/>
        </p:nvGrpSpPr>
        <p:grpSpPr>
          <a:xfrm>
            <a:off x="3071257" y="1680737"/>
            <a:ext cx="900175" cy="1708447"/>
            <a:chOff x="2087731" y="1590387"/>
            <a:chExt cx="900175" cy="1708447"/>
          </a:xfrm>
        </p:grpSpPr>
        <p:sp>
          <p:nvSpPr>
            <p:cNvPr id="2004" name="Google Shape;2004;p37"/>
            <p:cNvSpPr/>
            <p:nvPr/>
          </p:nvSpPr>
          <p:spPr>
            <a:xfrm>
              <a:off x="2087731" y="1590387"/>
              <a:ext cx="900175" cy="1708447"/>
            </a:xfrm>
            <a:custGeom>
              <a:avLst/>
              <a:gdLst/>
              <a:ahLst/>
              <a:cxnLst/>
              <a:rect l="l" t="t" r="r" b="b"/>
              <a:pathLst>
                <a:path w="7062" h="13403" extrusionOk="0">
                  <a:moveTo>
                    <a:pt x="6048" y="1390"/>
                  </a:moveTo>
                  <a:cubicBezTo>
                    <a:pt x="5975" y="2753"/>
                    <a:pt x="5434" y="5863"/>
                    <a:pt x="4625" y="6476"/>
                  </a:cubicBezTo>
                  <a:lnTo>
                    <a:pt x="4301" y="6721"/>
                  </a:lnTo>
                  <a:lnTo>
                    <a:pt x="4625" y="6966"/>
                  </a:lnTo>
                  <a:cubicBezTo>
                    <a:pt x="5434" y="7579"/>
                    <a:pt x="5975" y="10687"/>
                    <a:pt x="6048" y="12052"/>
                  </a:cubicBezTo>
                  <a:lnTo>
                    <a:pt x="5468" y="12052"/>
                  </a:lnTo>
                  <a:lnTo>
                    <a:pt x="5468" y="12054"/>
                  </a:lnTo>
                  <a:lnTo>
                    <a:pt x="1772" y="12054"/>
                  </a:lnTo>
                  <a:cubicBezTo>
                    <a:pt x="1772" y="12052"/>
                    <a:pt x="1772" y="12052"/>
                    <a:pt x="1772" y="12052"/>
                  </a:cubicBezTo>
                  <a:lnTo>
                    <a:pt x="1014" y="12052"/>
                  </a:lnTo>
                  <a:cubicBezTo>
                    <a:pt x="1085" y="10689"/>
                    <a:pt x="1628" y="7579"/>
                    <a:pt x="2437" y="6966"/>
                  </a:cubicBezTo>
                  <a:lnTo>
                    <a:pt x="2760" y="6721"/>
                  </a:lnTo>
                  <a:lnTo>
                    <a:pt x="2437" y="6476"/>
                  </a:lnTo>
                  <a:cubicBezTo>
                    <a:pt x="1628" y="5863"/>
                    <a:pt x="1085" y="2753"/>
                    <a:pt x="1014" y="1390"/>
                  </a:cubicBezTo>
                  <a:close/>
                  <a:moveTo>
                    <a:pt x="0" y="1"/>
                  </a:moveTo>
                  <a:lnTo>
                    <a:pt x="0" y="942"/>
                  </a:lnTo>
                  <a:lnTo>
                    <a:pt x="391" y="942"/>
                  </a:lnTo>
                  <a:lnTo>
                    <a:pt x="391" y="1185"/>
                  </a:lnTo>
                  <a:cubicBezTo>
                    <a:pt x="391" y="2718"/>
                    <a:pt x="914" y="5886"/>
                    <a:pt x="1778" y="6721"/>
                  </a:cubicBezTo>
                  <a:cubicBezTo>
                    <a:pt x="914" y="7554"/>
                    <a:pt x="391" y="10620"/>
                    <a:pt x="391" y="12153"/>
                  </a:cubicBezTo>
                  <a:lnTo>
                    <a:pt x="391" y="12461"/>
                  </a:lnTo>
                  <a:lnTo>
                    <a:pt x="0" y="12461"/>
                  </a:lnTo>
                  <a:lnTo>
                    <a:pt x="0" y="13402"/>
                  </a:lnTo>
                  <a:lnTo>
                    <a:pt x="7062" y="13402"/>
                  </a:lnTo>
                  <a:lnTo>
                    <a:pt x="7062" y="12461"/>
                  </a:lnTo>
                  <a:lnTo>
                    <a:pt x="6671" y="12461"/>
                  </a:lnTo>
                  <a:lnTo>
                    <a:pt x="6671" y="12153"/>
                  </a:lnTo>
                  <a:cubicBezTo>
                    <a:pt x="6671" y="10620"/>
                    <a:pt x="6146" y="7554"/>
                    <a:pt x="5282" y="6721"/>
                  </a:cubicBezTo>
                  <a:cubicBezTo>
                    <a:pt x="6146" y="5886"/>
                    <a:pt x="6671" y="2718"/>
                    <a:pt x="6671" y="1185"/>
                  </a:cubicBezTo>
                  <a:lnTo>
                    <a:pt x="6671" y="942"/>
                  </a:lnTo>
                  <a:lnTo>
                    <a:pt x="7062" y="942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271284" y="1870050"/>
              <a:ext cx="532814" cy="1256702"/>
            </a:xfrm>
            <a:custGeom>
              <a:avLst/>
              <a:gdLst/>
              <a:ahLst/>
              <a:cxnLst/>
              <a:rect l="l" t="t" r="r" b="b"/>
              <a:pathLst>
                <a:path w="4180" h="9859" extrusionOk="0">
                  <a:moveTo>
                    <a:pt x="0" y="1"/>
                  </a:moveTo>
                  <a:cubicBezTo>
                    <a:pt x="56" y="1037"/>
                    <a:pt x="602" y="3479"/>
                    <a:pt x="1216" y="3945"/>
                  </a:cubicBezTo>
                  <a:lnTo>
                    <a:pt x="1547" y="4131"/>
                  </a:lnTo>
                  <a:cubicBezTo>
                    <a:pt x="1547" y="4131"/>
                    <a:pt x="2015" y="4744"/>
                    <a:pt x="2015" y="6173"/>
                  </a:cubicBezTo>
                  <a:cubicBezTo>
                    <a:pt x="2015" y="6173"/>
                    <a:pt x="2019" y="9136"/>
                    <a:pt x="2027" y="9146"/>
                  </a:cubicBezTo>
                  <a:cubicBezTo>
                    <a:pt x="1648" y="9213"/>
                    <a:pt x="1376" y="9450"/>
                    <a:pt x="1376" y="9450"/>
                  </a:cubicBezTo>
                  <a:cubicBezTo>
                    <a:pt x="1178" y="9600"/>
                    <a:pt x="995" y="9632"/>
                    <a:pt x="839" y="9632"/>
                  </a:cubicBezTo>
                  <a:cubicBezTo>
                    <a:pt x="723" y="9632"/>
                    <a:pt x="623" y="9614"/>
                    <a:pt x="542" y="9614"/>
                  </a:cubicBezTo>
                  <a:cubicBezTo>
                    <a:pt x="420" y="9614"/>
                    <a:pt x="344" y="9655"/>
                    <a:pt x="332" y="9858"/>
                  </a:cubicBezTo>
                  <a:lnTo>
                    <a:pt x="4028" y="9858"/>
                  </a:lnTo>
                  <a:cubicBezTo>
                    <a:pt x="4027" y="9741"/>
                    <a:pt x="3991" y="9710"/>
                    <a:pt x="3924" y="9710"/>
                  </a:cubicBezTo>
                  <a:cubicBezTo>
                    <a:pt x="3851" y="9710"/>
                    <a:pt x="3743" y="9746"/>
                    <a:pt x="3606" y="9746"/>
                  </a:cubicBezTo>
                  <a:cubicBezTo>
                    <a:pt x="3437" y="9746"/>
                    <a:pt x="3226" y="9692"/>
                    <a:pt x="2984" y="9450"/>
                  </a:cubicBezTo>
                  <a:cubicBezTo>
                    <a:pt x="2769" y="9237"/>
                    <a:pt x="2534" y="9158"/>
                    <a:pt x="2327" y="9136"/>
                  </a:cubicBezTo>
                  <a:cubicBezTo>
                    <a:pt x="2327" y="9069"/>
                    <a:pt x="2343" y="4598"/>
                    <a:pt x="2633" y="4182"/>
                  </a:cubicBezTo>
                  <a:cubicBezTo>
                    <a:pt x="2773" y="4042"/>
                    <a:pt x="2879" y="3996"/>
                    <a:pt x="2879" y="3996"/>
                  </a:cubicBezTo>
                  <a:cubicBezTo>
                    <a:pt x="3493" y="3531"/>
                    <a:pt x="4126" y="1037"/>
                    <a:pt x="4180" y="1"/>
                  </a:cubicBezTo>
                  <a:close/>
                </a:path>
              </a:pathLst>
            </a:custGeom>
            <a:solidFill>
              <a:srgbClr val="FF8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6" name="Google Shape;2006;p37"/>
          <p:cNvSpPr txBox="1"/>
          <p:nvPr/>
        </p:nvSpPr>
        <p:spPr>
          <a:xfrm>
            <a:off x="2634395" y="3621975"/>
            <a:ext cx="17739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07" name="Google Shape;2007;p37"/>
          <p:cNvSpPr txBox="1"/>
          <p:nvPr/>
        </p:nvSpPr>
        <p:spPr>
          <a:xfrm>
            <a:off x="2634395" y="3878963"/>
            <a:ext cx="17739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8" name="Google Shape;2008;p37"/>
          <p:cNvSpPr txBox="1"/>
          <p:nvPr/>
        </p:nvSpPr>
        <p:spPr>
          <a:xfrm>
            <a:off x="5169055" y="1161269"/>
            <a:ext cx="907200" cy="5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80%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009" name="Google Shape;2009;p37"/>
          <p:cNvGrpSpPr/>
          <p:nvPr/>
        </p:nvGrpSpPr>
        <p:grpSpPr>
          <a:xfrm>
            <a:off x="5172504" y="1680737"/>
            <a:ext cx="900303" cy="1708447"/>
            <a:chOff x="3206635" y="1590387"/>
            <a:chExt cx="900303" cy="1708447"/>
          </a:xfrm>
        </p:grpSpPr>
        <p:sp>
          <p:nvSpPr>
            <p:cNvPr id="2010" name="Google Shape;2010;p37"/>
            <p:cNvSpPr/>
            <p:nvPr/>
          </p:nvSpPr>
          <p:spPr>
            <a:xfrm>
              <a:off x="3206635" y="1590387"/>
              <a:ext cx="900303" cy="1708447"/>
            </a:xfrm>
            <a:custGeom>
              <a:avLst/>
              <a:gdLst/>
              <a:ahLst/>
              <a:cxnLst/>
              <a:rect l="l" t="t" r="r" b="b"/>
              <a:pathLst>
                <a:path w="7063" h="13403" extrusionOk="0">
                  <a:moveTo>
                    <a:pt x="6048" y="1390"/>
                  </a:moveTo>
                  <a:cubicBezTo>
                    <a:pt x="5977" y="2753"/>
                    <a:pt x="5434" y="5863"/>
                    <a:pt x="4625" y="6476"/>
                  </a:cubicBezTo>
                  <a:lnTo>
                    <a:pt x="4302" y="6721"/>
                  </a:lnTo>
                  <a:lnTo>
                    <a:pt x="4625" y="6966"/>
                  </a:lnTo>
                  <a:cubicBezTo>
                    <a:pt x="5434" y="7579"/>
                    <a:pt x="5977" y="10687"/>
                    <a:pt x="6048" y="12052"/>
                  </a:cubicBezTo>
                  <a:lnTo>
                    <a:pt x="5912" y="12052"/>
                  </a:lnTo>
                  <a:cubicBezTo>
                    <a:pt x="5912" y="12052"/>
                    <a:pt x="5912" y="12052"/>
                    <a:pt x="5912" y="12054"/>
                  </a:cubicBezTo>
                  <a:lnTo>
                    <a:pt x="1220" y="12054"/>
                  </a:lnTo>
                  <a:cubicBezTo>
                    <a:pt x="1220" y="12052"/>
                    <a:pt x="1220" y="12052"/>
                    <a:pt x="1220" y="12052"/>
                  </a:cubicBezTo>
                  <a:lnTo>
                    <a:pt x="1015" y="12052"/>
                  </a:lnTo>
                  <a:cubicBezTo>
                    <a:pt x="1086" y="10689"/>
                    <a:pt x="1628" y="7579"/>
                    <a:pt x="2437" y="6966"/>
                  </a:cubicBezTo>
                  <a:lnTo>
                    <a:pt x="2761" y="6721"/>
                  </a:lnTo>
                  <a:lnTo>
                    <a:pt x="2437" y="6476"/>
                  </a:lnTo>
                  <a:cubicBezTo>
                    <a:pt x="1628" y="5863"/>
                    <a:pt x="1086" y="2753"/>
                    <a:pt x="1015" y="1390"/>
                  </a:cubicBezTo>
                  <a:close/>
                  <a:moveTo>
                    <a:pt x="0" y="1"/>
                  </a:moveTo>
                  <a:lnTo>
                    <a:pt x="0" y="942"/>
                  </a:lnTo>
                  <a:lnTo>
                    <a:pt x="391" y="942"/>
                  </a:lnTo>
                  <a:lnTo>
                    <a:pt x="391" y="1185"/>
                  </a:lnTo>
                  <a:cubicBezTo>
                    <a:pt x="391" y="2718"/>
                    <a:pt x="916" y="5886"/>
                    <a:pt x="1780" y="6721"/>
                  </a:cubicBezTo>
                  <a:cubicBezTo>
                    <a:pt x="916" y="7554"/>
                    <a:pt x="391" y="10620"/>
                    <a:pt x="391" y="12153"/>
                  </a:cubicBezTo>
                  <a:lnTo>
                    <a:pt x="391" y="12461"/>
                  </a:lnTo>
                  <a:lnTo>
                    <a:pt x="0" y="12461"/>
                  </a:lnTo>
                  <a:lnTo>
                    <a:pt x="0" y="13402"/>
                  </a:lnTo>
                  <a:lnTo>
                    <a:pt x="7062" y="13402"/>
                  </a:lnTo>
                  <a:lnTo>
                    <a:pt x="7062" y="12461"/>
                  </a:lnTo>
                  <a:lnTo>
                    <a:pt x="6672" y="12461"/>
                  </a:lnTo>
                  <a:lnTo>
                    <a:pt x="6672" y="12153"/>
                  </a:lnTo>
                  <a:cubicBezTo>
                    <a:pt x="6672" y="10620"/>
                    <a:pt x="6147" y="7554"/>
                    <a:pt x="5284" y="6721"/>
                  </a:cubicBezTo>
                  <a:cubicBezTo>
                    <a:pt x="6147" y="5886"/>
                    <a:pt x="6672" y="2718"/>
                    <a:pt x="6672" y="1185"/>
                  </a:cubicBezTo>
                  <a:lnTo>
                    <a:pt x="6672" y="942"/>
                  </a:lnTo>
                  <a:lnTo>
                    <a:pt x="7062" y="942"/>
                  </a:lnTo>
                  <a:lnTo>
                    <a:pt x="70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3362018" y="2209366"/>
              <a:ext cx="598205" cy="917384"/>
            </a:xfrm>
            <a:custGeom>
              <a:avLst/>
              <a:gdLst/>
              <a:ahLst/>
              <a:cxnLst/>
              <a:rect l="l" t="t" r="r" b="b"/>
              <a:pathLst>
                <a:path w="4693" h="7197" extrusionOk="0">
                  <a:moveTo>
                    <a:pt x="666" y="1"/>
                  </a:moveTo>
                  <a:cubicBezTo>
                    <a:pt x="719" y="879"/>
                    <a:pt x="1252" y="1202"/>
                    <a:pt x="1429" y="1354"/>
                  </a:cubicBezTo>
                  <a:lnTo>
                    <a:pt x="1723" y="1577"/>
                  </a:lnTo>
                  <a:cubicBezTo>
                    <a:pt x="1723" y="1577"/>
                    <a:pt x="2236" y="2082"/>
                    <a:pt x="2236" y="3511"/>
                  </a:cubicBezTo>
                  <a:cubicBezTo>
                    <a:pt x="2236" y="3511"/>
                    <a:pt x="2240" y="3702"/>
                    <a:pt x="2248" y="3714"/>
                  </a:cubicBezTo>
                  <a:cubicBezTo>
                    <a:pt x="1869" y="3779"/>
                    <a:pt x="1599" y="4016"/>
                    <a:pt x="1599" y="4016"/>
                  </a:cubicBezTo>
                  <a:cubicBezTo>
                    <a:pt x="1031" y="4448"/>
                    <a:pt x="30" y="6670"/>
                    <a:pt x="1" y="7196"/>
                  </a:cubicBezTo>
                  <a:lnTo>
                    <a:pt x="4693" y="7196"/>
                  </a:lnTo>
                  <a:cubicBezTo>
                    <a:pt x="4663" y="6672"/>
                    <a:pt x="3992" y="4736"/>
                    <a:pt x="3205" y="4018"/>
                  </a:cubicBezTo>
                  <a:cubicBezTo>
                    <a:pt x="2982" y="3813"/>
                    <a:pt x="2757" y="3726"/>
                    <a:pt x="2548" y="3702"/>
                  </a:cubicBezTo>
                  <a:cubicBezTo>
                    <a:pt x="2548" y="3637"/>
                    <a:pt x="2592" y="1972"/>
                    <a:pt x="2884" y="1557"/>
                  </a:cubicBezTo>
                  <a:cubicBezTo>
                    <a:pt x="3024" y="1415"/>
                    <a:pt x="3124" y="1348"/>
                    <a:pt x="3124" y="1348"/>
                  </a:cubicBezTo>
                  <a:cubicBezTo>
                    <a:pt x="3738" y="883"/>
                    <a:pt x="3795" y="847"/>
                    <a:pt x="4036" y="1"/>
                  </a:cubicBezTo>
                  <a:close/>
                </a:path>
              </a:pathLst>
            </a:custGeom>
            <a:solidFill>
              <a:srgbClr val="E89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2" name="Google Shape;2012;p37"/>
          <p:cNvSpPr txBox="1"/>
          <p:nvPr/>
        </p:nvSpPr>
        <p:spPr>
          <a:xfrm>
            <a:off x="4735705" y="3627513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13" name="Google Shape;2013;p37"/>
          <p:cNvSpPr txBox="1"/>
          <p:nvPr/>
        </p:nvSpPr>
        <p:spPr>
          <a:xfrm>
            <a:off x="4737955" y="3878963"/>
            <a:ext cx="17694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38"/>
          <p:cNvSpPr/>
          <p:nvPr/>
        </p:nvSpPr>
        <p:spPr>
          <a:xfrm>
            <a:off x="3382308" y="1796366"/>
            <a:ext cx="2378400" cy="2346000"/>
          </a:xfrm>
          <a:prstGeom prst="pie">
            <a:avLst>
              <a:gd name="adj1" fmla="val 11464914"/>
              <a:gd name="adj2" fmla="val 1602928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9" name="Google Shape;2019;p38"/>
          <p:cNvSpPr/>
          <p:nvPr/>
        </p:nvSpPr>
        <p:spPr>
          <a:xfrm flipH="1">
            <a:off x="3382813" y="1801163"/>
            <a:ext cx="2378400" cy="2346000"/>
          </a:xfrm>
          <a:prstGeom prst="pie">
            <a:avLst>
              <a:gd name="adj1" fmla="val 13275615"/>
              <a:gd name="adj2" fmla="val 160563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0" name="Google Shape;2020;p38"/>
          <p:cNvSpPr/>
          <p:nvPr/>
        </p:nvSpPr>
        <p:spPr>
          <a:xfrm flipH="1">
            <a:off x="3384094" y="1796400"/>
            <a:ext cx="2378400" cy="2346000"/>
          </a:xfrm>
          <a:prstGeom prst="pie">
            <a:avLst>
              <a:gd name="adj1" fmla="val 3743071"/>
              <a:gd name="adj2" fmla="val 129561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38"/>
          <p:cNvSpPr/>
          <p:nvPr/>
        </p:nvSpPr>
        <p:spPr>
          <a:xfrm flipH="1">
            <a:off x="3383408" y="1796400"/>
            <a:ext cx="2378400" cy="2346000"/>
          </a:xfrm>
          <a:prstGeom prst="pie">
            <a:avLst>
              <a:gd name="adj1" fmla="val 21231377"/>
              <a:gd name="adj2" fmla="val 340749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38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2023" name="Google Shape;2023;p38"/>
          <p:cNvSpPr/>
          <p:nvPr/>
        </p:nvSpPr>
        <p:spPr>
          <a:xfrm flipH="1">
            <a:off x="3251128" y="1794725"/>
            <a:ext cx="750989" cy="89866"/>
          </a:xfrm>
          <a:custGeom>
            <a:avLst/>
            <a:gdLst/>
            <a:ahLst/>
            <a:cxnLst/>
            <a:rect l="l" t="t" r="r" b="b"/>
            <a:pathLst>
              <a:path w="13329" h="1595" fill="none" extrusionOk="0">
                <a:moveTo>
                  <a:pt x="1" y="1594"/>
                </a:moveTo>
                <a:lnTo>
                  <a:pt x="1581" y="0"/>
                </a:lnTo>
                <a:lnTo>
                  <a:pt x="13329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4" name="Google Shape;2024;p38"/>
          <p:cNvSpPr/>
          <p:nvPr/>
        </p:nvSpPr>
        <p:spPr>
          <a:xfrm flipH="1">
            <a:off x="5168514" y="1785643"/>
            <a:ext cx="751778" cy="89866"/>
          </a:xfrm>
          <a:custGeom>
            <a:avLst/>
            <a:gdLst/>
            <a:ahLst/>
            <a:cxnLst/>
            <a:rect l="l" t="t" r="r" b="b"/>
            <a:pathLst>
              <a:path w="13343" h="1595" fill="none" extrusionOk="0">
                <a:moveTo>
                  <a:pt x="13343" y="1595"/>
                </a:moveTo>
                <a:lnTo>
                  <a:pt x="11749" y="1"/>
                </a:lnTo>
                <a:lnTo>
                  <a:pt x="1" y="1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38"/>
          <p:cNvSpPr/>
          <p:nvPr/>
        </p:nvSpPr>
        <p:spPr>
          <a:xfrm flipH="1">
            <a:off x="5723504" y="3454467"/>
            <a:ext cx="751778" cy="89866"/>
          </a:xfrm>
          <a:custGeom>
            <a:avLst/>
            <a:gdLst/>
            <a:ahLst/>
            <a:cxnLst/>
            <a:rect l="l" t="t" r="r" b="b"/>
            <a:pathLst>
              <a:path w="13343" h="1595" fill="none" extrusionOk="0">
                <a:moveTo>
                  <a:pt x="13343" y="0"/>
                </a:moveTo>
                <a:lnTo>
                  <a:pt x="11749" y="1594"/>
                </a:lnTo>
                <a:lnTo>
                  <a:pt x="1" y="1594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p38"/>
          <p:cNvSpPr/>
          <p:nvPr/>
        </p:nvSpPr>
        <p:spPr>
          <a:xfrm flipH="1">
            <a:off x="2708152" y="3454480"/>
            <a:ext cx="751778" cy="89866"/>
          </a:xfrm>
          <a:custGeom>
            <a:avLst/>
            <a:gdLst/>
            <a:ahLst/>
            <a:cxnLst/>
            <a:rect l="l" t="t" r="r" b="b"/>
            <a:pathLst>
              <a:path w="13343" h="1595" fill="none" extrusionOk="0">
                <a:moveTo>
                  <a:pt x="1" y="0"/>
                </a:moveTo>
                <a:lnTo>
                  <a:pt x="1595" y="1594"/>
                </a:lnTo>
                <a:lnTo>
                  <a:pt x="13343" y="1594"/>
                </a:ln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39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7" name="Google Shape;2027;p38"/>
          <p:cNvSpPr txBox="1"/>
          <p:nvPr/>
        </p:nvSpPr>
        <p:spPr>
          <a:xfrm flipH="1">
            <a:off x="5234494" y="1380125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15%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8" name="Google Shape;2028;p38"/>
          <p:cNvSpPr txBox="1"/>
          <p:nvPr/>
        </p:nvSpPr>
        <p:spPr>
          <a:xfrm flipH="1">
            <a:off x="2708144" y="3548850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20%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29" name="Google Shape;2029;p38"/>
          <p:cNvSpPr txBox="1"/>
          <p:nvPr/>
        </p:nvSpPr>
        <p:spPr>
          <a:xfrm flipH="1">
            <a:off x="5764794" y="3551825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40%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0" name="Google Shape;2030;p38"/>
          <p:cNvSpPr txBox="1"/>
          <p:nvPr/>
        </p:nvSpPr>
        <p:spPr>
          <a:xfrm flipH="1">
            <a:off x="3250294" y="1380125"/>
            <a:ext cx="6879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25%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1" name="Google Shape;2031;p38"/>
          <p:cNvSpPr txBox="1"/>
          <p:nvPr/>
        </p:nvSpPr>
        <p:spPr>
          <a:xfrm>
            <a:off x="6806994" y="1380113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3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2" name="Google Shape;2032;p38"/>
          <p:cNvSpPr txBox="1"/>
          <p:nvPr/>
        </p:nvSpPr>
        <p:spPr>
          <a:xfrm>
            <a:off x="6807006" y="176305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from the Sun and the smallest one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3" name="Google Shape;2033;p38"/>
          <p:cNvSpPr txBox="1"/>
          <p:nvPr/>
        </p:nvSpPr>
        <p:spPr>
          <a:xfrm>
            <a:off x="457194" y="1380125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3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4" name="Google Shape;2034;p38"/>
          <p:cNvSpPr txBox="1"/>
          <p:nvPr/>
        </p:nvSpPr>
        <p:spPr>
          <a:xfrm>
            <a:off x="457216" y="176305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5" name="Google Shape;2035;p38"/>
          <p:cNvSpPr txBox="1"/>
          <p:nvPr/>
        </p:nvSpPr>
        <p:spPr>
          <a:xfrm>
            <a:off x="6806994" y="3548850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3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6" name="Google Shape;2036;p38"/>
          <p:cNvSpPr txBox="1"/>
          <p:nvPr/>
        </p:nvSpPr>
        <p:spPr>
          <a:xfrm>
            <a:off x="6807006" y="3931788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7" name="Google Shape;2037;p38"/>
          <p:cNvSpPr txBox="1"/>
          <p:nvPr/>
        </p:nvSpPr>
        <p:spPr>
          <a:xfrm>
            <a:off x="457219" y="3551825"/>
            <a:ext cx="18798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3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38" name="Google Shape;2038;p38"/>
          <p:cNvSpPr txBox="1"/>
          <p:nvPr/>
        </p:nvSpPr>
        <p:spPr>
          <a:xfrm>
            <a:off x="457216" y="3931800"/>
            <a:ext cx="1879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9" name="Google Shape;2039;p38"/>
          <p:cNvGrpSpPr/>
          <p:nvPr/>
        </p:nvGrpSpPr>
        <p:grpSpPr>
          <a:xfrm>
            <a:off x="3748828" y="2234894"/>
            <a:ext cx="1646344" cy="1469003"/>
            <a:chOff x="-2324097" y="1404476"/>
            <a:chExt cx="2468281" cy="2202403"/>
          </a:xfrm>
        </p:grpSpPr>
        <p:sp>
          <p:nvSpPr>
            <p:cNvPr id="2040" name="Google Shape;2040;p38"/>
            <p:cNvSpPr/>
            <p:nvPr/>
          </p:nvSpPr>
          <p:spPr>
            <a:xfrm>
              <a:off x="-2297919" y="1404476"/>
              <a:ext cx="2410564" cy="2198619"/>
            </a:xfrm>
            <a:custGeom>
              <a:avLst/>
              <a:gdLst/>
              <a:ahLst/>
              <a:cxnLst/>
              <a:rect l="l" t="t" r="r" b="b"/>
              <a:pathLst>
                <a:path w="7643" h="6971" extrusionOk="0">
                  <a:moveTo>
                    <a:pt x="3826" y="0"/>
                  </a:moveTo>
                  <a:cubicBezTo>
                    <a:pt x="3573" y="0"/>
                    <a:pt x="3316" y="28"/>
                    <a:pt x="3059" y="86"/>
                  </a:cubicBezTo>
                  <a:cubicBezTo>
                    <a:pt x="1182" y="506"/>
                    <a:pt x="0" y="2369"/>
                    <a:pt x="421" y="4247"/>
                  </a:cubicBezTo>
                  <a:cubicBezTo>
                    <a:pt x="784" y="5868"/>
                    <a:pt x="2224" y="6970"/>
                    <a:pt x="3818" y="6970"/>
                  </a:cubicBezTo>
                  <a:cubicBezTo>
                    <a:pt x="4070" y="6970"/>
                    <a:pt x="4326" y="6943"/>
                    <a:pt x="4582" y="6885"/>
                  </a:cubicBezTo>
                  <a:cubicBezTo>
                    <a:pt x="6460" y="6465"/>
                    <a:pt x="7642" y="4600"/>
                    <a:pt x="7220" y="2724"/>
                  </a:cubicBezTo>
                  <a:cubicBezTo>
                    <a:pt x="6857" y="1103"/>
                    <a:pt x="5420" y="0"/>
                    <a:pt x="3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-1981263" y="1617368"/>
              <a:ext cx="1776305" cy="1776620"/>
            </a:xfrm>
            <a:custGeom>
              <a:avLst/>
              <a:gdLst/>
              <a:ahLst/>
              <a:cxnLst/>
              <a:rect l="l" t="t" r="r" b="b"/>
              <a:pathLst>
                <a:path w="5632" h="5633" extrusionOk="0">
                  <a:moveTo>
                    <a:pt x="2816" y="1"/>
                  </a:moveTo>
                  <a:cubicBezTo>
                    <a:pt x="1261" y="1"/>
                    <a:pt x="1" y="1262"/>
                    <a:pt x="1" y="2816"/>
                  </a:cubicBezTo>
                  <a:cubicBezTo>
                    <a:pt x="1" y="4371"/>
                    <a:pt x="1261" y="5632"/>
                    <a:pt x="2816" y="5632"/>
                  </a:cubicBezTo>
                  <a:cubicBezTo>
                    <a:pt x="4371" y="5632"/>
                    <a:pt x="5632" y="4371"/>
                    <a:pt x="5632" y="2816"/>
                  </a:cubicBezTo>
                  <a:cubicBezTo>
                    <a:pt x="5632" y="1262"/>
                    <a:pt x="4371" y="1"/>
                    <a:pt x="2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-2324097" y="1407630"/>
              <a:ext cx="2468281" cy="2199249"/>
            </a:xfrm>
            <a:custGeom>
              <a:avLst/>
              <a:gdLst/>
              <a:ahLst/>
              <a:cxnLst/>
              <a:rect l="l" t="t" r="r" b="b"/>
              <a:pathLst>
                <a:path w="7826" h="6973" extrusionOk="0">
                  <a:moveTo>
                    <a:pt x="3914" y="0"/>
                  </a:moveTo>
                  <a:cubicBezTo>
                    <a:pt x="3551" y="0"/>
                    <a:pt x="3182" y="58"/>
                    <a:pt x="2818" y="178"/>
                  </a:cubicBezTo>
                  <a:cubicBezTo>
                    <a:pt x="991" y="784"/>
                    <a:pt x="0" y="2755"/>
                    <a:pt x="606" y="4582"/>
                  </a:cubicBezTo>
                  <a:cubicBezTo>
                    <a:pt x="1091" y="6046"/>
                    <a:pt x="2452" y="6972"/>
                    <a:pt x="3913" y="6972"/>
                  </a:cubicBezTo>
                  <a:cubicBezTo>
                    <a:pt x="4277" y="6972"/>
                    <a:pt x="4646" y="6915"/>
                    <a:pt x="5010" y="6794"/>
                  </a:cubicBezTo>
                  <a:cubicBezTo>
                    <a:pt x="6837" y="6189"/>
                    <a:pt x="7826" y="4215"/>
                    <a:pt x="7220" y="2390"/>
                  </a:cubicBezTo>
                  <a:cubicBezTo>
                    <a:pt x="6735" y="927"/>
                    <a:pt x="5374" y="0"/>
                    <a:pt x="3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-2066419" y="1620206"/>
              <a:ext cx="1954187" cy="1776620"/>
            </a:xfrm>
            <a:custGeom>
              <a:avLst/>
              <a:gdLst/>
              <a:ahLst/>
              <a:cxnLst/>
              <a:rect l="l" t="t" r="r" b="b"/>
              <a:pathLst>
                <a:path w="6196" h="5633" extrusionOk="0">
                  <a:moveTo>
                    <a:pt x="3095" y="0"/>
                  </a:moveTo>
                  <a:cubicBezTo>
                    <a:pt x="1820" y="0"/>
                    <a:pt x="665" y="873"/>
                    <a:pt x="359" y="2166"/>
                  </a:cubicBezTo>
                  <a:cubicBezTo>
                    <a:pt x="0" y="3680"/>
                    <a:pt x="936" y="5197"/>
                    <a:pt x="2449" y="5556"/>
                  </a:cubicBezTo>
                  <a:cubicBezTo>
                    <a:pt x="2667" y="5607"/>
                    <a:pt x="2885" y="5632"/>
                    <a:pt x="3099" y="5632"/>
                  </a:cubicBezTo>
                  <a:cubicBezTo>
                    <a:pt x="4375" y="5632"/>
                    <a:pt x="5531" y="4760"/>
                    <a:pt x="5839" y="3464"/>
                  </a:cubicBezTo>
                  <a:cubicBezTo>
                    <a:pt x="6196" y="1951"/>
                    <a:pt x="5261" y="434"/>
                    <a:pt x="3747" y="77"/>
                  </a:cubicBezTo>
                  <a:cubicBezTo>
                    <a:pt x="3529" y="25"/>
                    <a:pt x="3310" y="0"/>
                    <a:pt x="30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-1098788" y="1405107"/>
              <a:ext cx="27124" cy="316657"/>
            </a:xfrm>
            <a:custGeom>
              <a:avLst/>
              <a:gdLst/>
              <a:ahLst/>
              <a:cxnLst/>
              <a:rect l="l" t="t" r="r" b="b"/>
              <a:pathLst>
                <a:path w="86" h="1004" extrusionOk="0">
                  <a:moveTo>
                    <a:pt x="44" y="1"/>
                  </a:moveTo>
                  <a:cubicBezTo>
                    <a:pt x="12" y="1"/>
                    <a:pt x="1" y="25"/>
                    <a:pt x="1" y="56"/>
                  </a:cubicBezTo>
                  <a:lnTo>
                    <a:pt x="1" y="948"/>
                  </a:lnTo>
                  <a:cubicBezTo>
                    <a:pt x="1" y="980"/>
                    <a:pt x="12" y="1003"/>
                    <a:pt x="44" y="1003"/>
                  </a:cubicBezTo>
                  <a:cubicBezTo>
                    <a:pt x="74" y="1003"/>
                    <a:pt x="85" y="980"/>
                    <a:pt x="85" y="948"/>
                  </a:cubicBezTo>
                  <a:lnTo>
                    <a:pt x="85" y="56"/>
                  </a:lnTo>
                  <a:cubicBezTo>
                    <a:pt x="85" y="25"/>
                    <a:pt x="74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-1098788" y="3269091"/>
              <a:ext cx="27124" cy="316972"/>
            </a:xfrm>
            <a:custGeom>
              <a:avLst/>
              <a:gdLst/>
              <a:ahLst/>
              <a:cxnLst/>
              <a:rect l="l" t="t" r="r" b="b"/>
              <a:pathLst>
                <a:path w="86" h="1005" extrusionOk="0">
                  <a:moveTo>
                    <a:pt x="44" y="0"/>
                  </a:moveTo>
                  <a:cubicBezTo>
                    <a:pt x="12" y="0"/>
                    <a:pt x="1" y="24"/>
                    <a:pt x="1" y="56"/>
                  </a:cubicBezTo>
                  <a:lnTo>
                    <a:pt x="1" y="948"/>
                  </a:lnTo>
                  <a:cubicBezTo>
                    <a:pt x="1" y="979"/>
                    <a:pt x="12" y="1005"/>
                    <a:pt x="44" y="1005"/>
                  </a:cubicBezTo>
                  <a:cubicBezTo>
                    <a:pt x="74" y="1005"/>
                    <a:pt x="85" y="979"/>
                    <a:pt x="85" y="948"/>
                  </a:cubicBezTo>
                  <a:lnTo>
                    <a:pt x="85" y="56"/>
                  </a:lnTo>
                  <a:cubicBezTo>
                    <a:pt x="85" y="24"/>
                    <a:pt x="74" y="0"/>
                    <a:pt x="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-309671" y="2474927"/>
              <a:ext cx="316972" cy="41001"/>
            </a:xfrm>
            <a:custGeom>
              <a:avLst/>
              <a:gdLst/>
              <a:ahLst/>
              <a:cxnLst/>
              <a:rect l="l" t="t" r="r" b="b"/>
              <a:pathLst>
                <a:path w="1005" h="130" extrusionOk="0">
                  <a:moveTo>
                    <a:pt x="56" y="1"/>
                  </a:moveTo>
                  <a:cubicBezTo>
                    <a:pt x="26" y="1"/>
                    <a:pt x="0" y="34"/>
                    <a:pt x="0" y="64"/>
                  </a:cubicBezTo>
                  <a:cubicBezTo>
                    <a:pt x="0" y="95"/>
                    <a:pt x="26" y="129"/>
                    <a:pt x="56" y="129"/>
                  </a:cubicBezTo>
                  <a:lnTo>
                    <a:pt x="948" y="129"/>
                  </a:lnTo>
                  <a:cubicBezTo>
                    <a:pt x="979" y="129"/>
                    <a:pt x="1005" y="95"/>
                    <a:pt x="1005" y="64"/>
                  </a:cubicBezTo>
                  <a:cubicBezTo>
                    <a:pt x="1005" y="34"/>
                    <a:pt x="979" y="1"/>
                    <a:pt x="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-2173654" y="2474927"/>
              <a:ext cx="317287" cy="41001"/>
            </a:xfrm>
            <a:custGeom>
              <a:avLst/>
              <a:gdLst/>
              <a:ahLst/>
              <a:cxnLst/>
              <a:rect l="l" t="t" r="r" b="b"/>
              <a:pathLst>
                <a:path w="1006" h="130" extrusionOk="0">
                  <a:moveTo>
                    <a:pt x="56" y="1"/>
                  </a:moveTo>
                  <a:cubicBezTo>
                    <a:pt x="27" y="1"/>
                    <a:pt x="1" y="34"/>
                    <a:pt x="1" y="64"/>
                  </a:cubicBezTo>
                  <a:cubicBezTo>
                    <a:pt x="1" y="95"/>
                    <a:pt x="27" y="129"/>
                    <a:pt x="56" y="129"/>
                  </a:cubicBezTo>
                  <a:lnTo>
                    <a:pt x="948" y="129"/>
                  </a:lnTo>
                  <a:cubicBezTo>
                    <a:pt x="980" y="129"/>
                    <a:pt x="1005" y="95"/>
                    <a:pt x="1005" y="64"/>
                  </a:cubicBezTo>
                  <a:cubicBezTo>
                    <a:pt x="1005" y="34"/>
                    <a:pt x="980" y="1"/>
                    <a:pt x="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-1671230" y="1576366"/>
              <a:ext cx="153282" cy="218253"/>
            </a:xfrm>
            <a:custGeom>
              <a:avLst/>
              <a:gdLst/>
              <a:ahLst/>
              <a:cxnLst/>
              <a:rect l="l" t="t" r="r" b="b"/>
              <a:pathLst>
                <a:path w="486" h="692" extrusionOk="0">
                  <a:moveTo>
                    <a:pt x="63" y="0"/>
                  </a:moveTo>
                  <a:cubicBezTo>
                    <a:pt x="53" y="0"/>
                    <a:pt x="43" y="3"/>
                    <a:pt x="34" y="8"/>
                  </a:cubicBezTo>
                  <a:cubicBezTo>
                    <a:pt x="8" y="24"/>
                    <a:pt x="0" y="60"/>
                    <a:pt x="16" y="85"/>
                  </a:cubicBezTo>
                  <a:lnTo>
                    <a:pt x="375" y="666"/>
                  </a:lnTo>
                  <a:cubicBezTo>
                    <a:pt x="385" y="681"/>
                    <a:pt x="403" y="691"/>
                    <a:pt x="423" y="691"/>
                  </a:cubicBezTo>
                  <a:cubicBezTo>
                    <a:pt x="432" y="691"/>
                    <a:pt x="442" y="689"/>
                    <a:pt x="452" y="683"/>
                  </a:cubicBezTo>
                  <a:cubicBezTo>
                    <a:pt x="478" y="666"/>
                    <a:pt x="486" y="632"/>
                    <a:pt x="470" y="606"/>
                  </a:cubicBezTo>
                  <a:lnTo>
                    <a:pt x="111" y="26"/>
                  </a:lnTo>
                  <a:cubicBezTo>
                    <a:pt x="100" y="10"/>
                    <a:pt x="82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-655659" y="3217367"/>
              <a:ext cx="153282" cy="218253"/>
            </a:xfrm>
            <a:custGeom>
              <a:avLst/>
              <a:gdLst/>
              <a:ahLst/>
              <a:cxnLst/>
              <a:rect l="l" t="t" r="r" b="b"/>
              <a:pathLst>
                <a:path w="486" h="692" extrusionOk="0">
                  <a:moveTo>
                    <a:pt x="64" y="0"/>
                  </a:moveTo>
                  <a:cubicBezTo>
                    <a:pt x="54" y="0"/>
                    <a:pt x="44" y="3"/>
                    <a:pt x="34" y="9"/>
                  </a:cubicBezTo>
                  <a:cubicBezTo>
                    <a:pt x="8" y="24"/>
                    <a:pt x="0" y="60"/>
                    <a:pt x="16" y="86"/>
                  </a:cubicBezTo>
                  <a:lnTo>
                    <a:pt x="375" y="666"/>
                  </a:lnTo>
                  <a:cubicBezTo>
                    <a:pt x="387" y="681"/>
                    <a:pt x="405" y="691"/>
                    <a:pt x="423" y="691"/>
                  </a:cubicBezTo>
                  <a:cubicBezTo>
                    <a:pt x="432" y="691"/>
                    <a:pt x="442" y="689"/>
                    <a:pt x="452" y="683"/>
                  </a:cubicBezTo>
                  <a:cubicBezTo>
                    <a:pt x="478" y="668"/>
                    <a:pt x="486" y="632"/>
                    <a:pt x="470" y="606"/>
                  </a:cubicBezTo>
                  <a:lnTo>
                    <a:pt x="111" y="26"/>
                  </a:lnTo>
                  <a:cubicBezTo>
                    <a:pt x="101" y="10"/>
                    <a:pt x="83" y="0"/>
                    <a:pt x="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-377481" y="1923616"/>
              <a:ext cx="222984" cy="148551"/>
            </a:xfrm>
            <a:custGeom>
              <a:avLst/>
              <a:gdLst/>
              <a:ahLst/>
              <a:cxnLst/>
              <a:rect l="l" t="t" r="r" b="b"/>
              <a:pathLst>
                <a:path w="707" h="471" extrusionOk="0">
                  <a:moveTo>
                    <a:pt x="643" y="0"/>
                  </a:moveTo>
                  <a:cubicBezTo>
                    <a:pt x="633" y="0"/>
                    <a:pt x="623" y="3"/>
                    <a:pt x="614" y="8"/>
                  </a:cubicBezTo>
                  <a:lnTo>
                    <a:pt x="34" y="368"/>
                  </a:lnTo>
                  <a:cubicBezTo>
                    <a:pt x="8" y="383"/>
                    <a:pt x="0" y="419"/>
                    <a:pt x="16" y="445"/>
                  </a:cubicBezTo>
                  <a:cubicBezTo>
                    <a:pt x="26" y="462"/>
                    <a:pt x="44" y="470"/>
                    <a:pt x="63" y="470"/>
                  </a:cubicBezTo>
                  <a:cubicBezTo>
                    <a:pt x="73" y="470"/>
                    <a:pt x="83" y="468"/>
                    <a:pt x="93" y="462"/>
                  </a:cubicBezTo>
                  <a:lnTo>
                    <a:pt x="671" y="103"/>
                  </a:lnTo>
                  <a:cubicBezTo>
                    <a:pt x="699" y="87"/>
                    <a:pt x="707" y="52"/>
                    <a:pt x="689" y="26"/>
                  </a:cubicBezTo>
                  <a:cubicBezTo>
                    <a:pt x="679" y="10"/>
                    <a:pt x="661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-2019110" y="2939504"/>
              <a:ext cx="222984" cy="148866"/>
            </a:xfrm>
            <a:custGeom>
              <a:avLst/>
              <a:gdLst/>
              <a:ahLst/>
              <a:cxnLst/>
              <a:rect l="l" t="t" r="r" b="b"/>
              <a:pathLst>
                <a:path w="707" h="472" extrusionOk="0">
                  <a:moveTo>
                    <a:pt x="645" y="0"/>
                  </a:moveTo>
                  <a:cubicBezTo>
                    <a:pt x="635" y="0"/>
                    <a:pt x="624" y="3"/>
                    <a:pt x="614" y="10"/>
                  </a:cubicBezTo>
                  <a:lnTo>
                    <a:pt x="36" y="367"/>
                  </a:lnTo>
                  <a:cubicBezTo>
                    <a:pt x="8" y="384"/>
                    <a:pt x="0" y="418"/>
                    <a:pt x="18" y="444"/>
                  </a:cubicBezTo>
                  <a:cubicBezTo>
                    <a:pt x="28" y="461"/>
                    <a:pt x="46" y="471"/>
                    <a:pt x="65" y="471"/>
                  </a:cubicBezTo>
                  <a:cubicBezTo>
                    <a:pt x="75" y="471"/>
                    <a:pt x="85" y="467"/>
                    <a:pt x="93" y="463"/>
                  </a:cubicBezTo>
                  <a:lnTo>
                    <a:pt x="673" y="104"/>
                  </a:lnTo>
                  <a:cubicBezTo>
                    <a:pt x="699" y="87"/>
                    <a:pt x="707" y="53"/>
                    <a:pt x="691" y="27"/>
                  </a:cubicBezTo>
                  <a:cubicBezTo>
                    <a:pt x="681" y="10"/>
                    <a:pt x="663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-2043396" y="1965248"/>
              <a:ext cx="228031" cy="140351"/>
            </a:xfrm>
            <a:custGeom>
              <a:avLst/>
              <a:gdLst/>
              <a:ahLst/>
              <a:cxnLst/>
              <a:rect l="l" t="t" r="r" b="b"/>
              <a:pathLst>
                <a:path w="723" h="445" extrusionOk="0">
                  <a:moveTo>
                    <a:pt x="65" y="0"/>
                  </a:moveTo>
                  <a:cubicBezTo>
                    <a:pt x="45" y="0"/>
                    <a:pt x="25" y="11"/>
                    <a:pt x="14" y="28"/>
                  </a:cubicBezTo>
                  <a:cubicBezTo>
                    <a:pt x="0" y="56"/>
                    <a:pt x="10" y="90"/>
                    <a:pt x="36" y="105"/>
                  </a:cubicBezTo>
                  <a:lnTo>
                    <a:pt x="632" y="437"/>
                  </a:lnTo>
                  <a:cubicBezTo>
                    <a:pt x="640" y="443"/>
                    <a:pt x="649" y="445"/>
                    <a:pt x="659" y="445"/>
                  </a:cubicBezTo>
                  <a:cubicBezTo>
                    <a:pt x="679" y="445"/>
                    <a:pt x="697" y="435"/>
                    <a:pt x="707" y="415"/>
                  </a:cubicBezTo>
                  <a:cubicBezTo>
                    <a:pt x="723" y="389"/>
                    <a:pt x="713" y="354"/>
                    <a:pt x="687" y="340"/>
                  </a:cubicBezTo>
                  <a:lnTo>
                    <a:pt x="91" y="7"/>
                  </a:lnTo>
                  <a:cubicBezTo>
                    <a:pt x="83" y="2"/>
                    <a:pt x="74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-358242" y="2906072"/>
              <a:ext cx="228031" cy="140666"/>
            </a:xfrm>
            <a:custGeom>
              <a:avLst/>
              <a:gdLst/>
              <a:ahLst/>
              <a:cxnLst/>
              <a:rect l="l" t="t" r="r" b="b"/>
              <a:pathLst>
                <a:path w="723" h="446" extrusionOk="0">
                  <a:moveTo>
                    <a:pt x="65" y="1"/>
                  </a:moveTo>
                  <a:cubicBezTo>
                    <a:pt x="45" y="1"/>
                    <a:pt x="26" y="11"/>
                    <a:pt x="16" y="29"/>
                  </a:cubicBezTo>
                  <a:cubicBezTo>
                    <a:pt x="1" y="56"/>
                    <a:pt x="10" y="90"/>
                    <a:pt x="38" y="106"/>
                  </a:cubicBezTo>
                  <a:lnTo>
                    <a:pt x="632" y="437"/>
                  </a:lnTo>
                  <a:cubicBezTo>
                    <a:pt x="642" y="443"/>
                    <a:pt x="650" y="445"/>
                    <a:pt x="660" y="445"/>
                  </a:cubicBezTo>
                  <a:cubicBezTo>
                    <a:pt x="679" y="445"/>
                    <a:pt x="697" y="435"/>
                    <a:pt x="709" y="415"/>
                  </a:cubicBezTo>
                  <a:cubicBezTo>
                    <a:pt x="723" y="390"/>
                    <a:pt x="713" y="356"/>
                    <a:pt x="687" y="341"/>
                  </a:cubicBezTo>
                  <a:lnTo>
                    <a:pt x="91" y="7"/>
                  </a:lnTo>
                  <a:cubicBezTo>
                    <a:pt x="83" y="3"/>
                    <a:pt x="74" y="1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8"/>
            <p:cNvSpPr/>
            <p:nvPr/>
          </p:nvSpPr>
          <p:spPr>
            <a:xfrm>
              <a:off x="-688775" y="1551766"/>
              <a:ext cx="144766" cy="222984"/>
            </a:xfrm>
            <a:custGeom>
              <a:avLst/>
              <a:gdLst/>
              <a:ahLst/>
              <a:cxnLst/>
              <a:rect l="l" t="t" r="r" b="b"/>
              <a:pathLst>
                <a:path w="459" h="707" extrusionOk="0">
                  <a:moveTo>
                    <a:pt x="395" y="0"/>
                  </a:moveTo>
                  <a:cubicBezTo>
                    <a:pt x="376" y="0"/>
                    <a:pt x="357" y="11"/>
                    <a:pt x="346" y="29"/>
                  </a:cubicBezTo>
                  <a:lnTo>
                    <a:pt x="15" y="623"/>
                  </a:lnTo>
                  <a:cubicBezTo>
                    <a:pt x="1" y="651"/>
                    <a:pt x="9" y="684"/>
                    <a:pt x="36" y="700"/>
                  </a:cubicBezTo>
                  <a:cubicBezTo>
                    <a:pt x="44" y="704"/>
                    <a:pt x="54" y="706"/>
                    <a:pt x="64" y="706"/>
                  </a:cubicBezTo>
                  <a:cubicBezTo>
                    <a:pt x="84" y="706"/>
                    <a:pt x="101" y="696"/>
                    <a:pt x="111" y="678"/>
                  </a:cubicBezTo>
                  <a:lnTo>
                    <a:pt x="445" y="83"/>
                  </a:lnTo>
                  <a:cubicBezTo>
                    <a:pt x="459" y="57"/>
                    <a:pt x="451" y="21"/>
                    <a:pt x="423" y="8"/>
                  </a:cubicBezTo>
                  <a:cubicBezTo>
                    <a:pt x="414" y="2"/>
                    <a:pt x="405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8"/>
            <p:cNvSpPr/>
            <p:nvPr/>
          </p:nvSpPr>
          <p:spPr>
            <a:xfrm>
              <a:off x="-1629598" y="3236921"/>
              <a:ext cx="145397" cy="223615"/>
            </a:xfrm>
            <a:custGeom>
              <a:avLst/>
              <a:gdLst/>
              <a:ahLst/>
              <a:cxnLst/>
              <a:rect l="l" t="t" r="r" b="b"/>
              <a:pathLst>
                <a:path w="461" h="709" extrusionOk="0">
                  <a:moveTo>
                    <a:pt x="395" y="0"/>
                  </a:moveTo>
                  <a:cubicBezTo>
                    <a:pt x="375" y="0"/>
                    <a:pt x="357" y="11"/>
                    <a:pt x="348" y="29"/>
                  </a:cubicBezTo>
                  <a:lnTo>
                    <a:pt x="14" y="623"/>
                  </a:lnTo>
                  <a:cubicBezTo>
                    <a:pt x="0" y="651"/>
                    <a:pt x="8" y="685"/>
                    <a:pt x="36" y="700"/>
                  </a:cubicBezTo>
                  <a:cubicBezTo>
                    <a:pt x="44" y="704"/>
                    <a:pt x="54" y="708"/>
                    <a:pt x="64" y="708"/>
                  </a:cubicBezTo>
                  <a:cubicBezTo>
                    <a:pt x="83" y="708"/>
                    <a:pt x="101" y="696"/>
                    <a:pt x="111" y="679"/>
                  </a:cubicBezTo>
                  <a:lnTo>
                    <a:pt x="444" y="83"/>
                  </a:lnTo>
                  <a:cubicBezTo>
                    <a:pt x="460" y="57"/>
                    <a:pt x="450" y="22"/>
                    <a:pt x="423" y="8"/>
                  </a:cubicBezTo>
                  <a:cubicBezTo>
                    <a:pt x="414" y="3"/>
                    <a:pt x="404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-1303480" y="1448001"/>
              <a:ext cx="54879" cy="222669"/>
            </a:xfrm>
            <a:custGeom>
              <a:avLst/>
              <a:gdLst/>
              <a:ahLst/>
              <a:cxnLst/>
              <a:rect l="l" t="t" r="r" b="b"/>
              <a:pathLst>
                <a:path w="174" h="706" extrusionOk="0">
                  <a:moveTo>
                    <a:pt x="21" y="1"/>
                  </a:moveTo>
                  <a:cubicBezTo>
                    <a:pt x="19" y="1"/>
                    <a:pt x="18" y="1"/>
                    <a:pt x="16" y="1"/>
                  </a:cubicBezTo>
                  <a:cubicBezTo>
                    <a:pt x="6" y="3"/>
                    <a:pt x="0" y="13"/>
                    <a:pt x="2" y="23"/>
                  </a:cubicBezTo>
                  <a:lnTo>
                    <a:pt x="137" y="692"/>
                  </a:lnTo>
                  <a:cubicBezTo>
                    <a:pt x="138" y="700"/>
                    <a:pt x="146" y="706"/>
                    <a:pt x="154" y="706"/>
                  </a:cubicBezTo>
                  <a:lnTo>
                    <a:pt x="158" y="706"/>
                  </a:lnTo>
                  <a:cubicBezTo>
                    <a:pt x="168" y="704"/>
                    <a:pt x="174" y="694"/>
                    <a:pt x="172" y="684"/>
                  </a:cubicBezTo>
                  <a:lnTo>
                    <a:pt x="38" y="15"/>
                  </a:lnTo>
                  <a:cubicBezTo>
                    <a:pt x="36" y="6"/>
                    <a:pt x="30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-925006" y="3340371"/>
              <a:ext cx="54879" cy="223300"/>
            </a:xfrm>
            <a:custGeom>
              <a:avLst/>
              <a:gdLst/>
              <a:ahLst/>
              <a:cxnLst/>
              <a:rect l="l" t="t" r="r" b="b"/>
              <a:pathLst>
                <a:path w="174" h="708" extrusionOk="0">
                  <a:moveTo>
                    <a:pt x="20" y="1"/>
                  </a:moveTo>
                  <a:cubicBezTo>
                    <a:pt x="18" y="1"/>
                    <a:pt x="17" y="1"/>
                    <a:pt x="16" y="1"/>
                  </a:cubicBezTo>
                  <a:cubicBezTo>
                    <a:pt x="6" y="3"/>
                    <a:pt x="0" y="13"/>
                    <a:pt x="2" y="23"/>
                  </a:cubicBezTo>
                  <a:lnTo>
                    <a:pt x="136" y="692"/>
                  </a:lnTo>
                  <a:cubicBezTo>
                    <a:pt x="138" y="702"/>
                    <a:pt x="144" y="708"/>
                    <a:pt x="154" y="708"/>
                  </a:cubicBezTo>
                  <a:lnTo>
                    <a:pt x="158" y="708"/>
                  </a:lnTo>
                  <a:cubicBezTo>
                    <a:pt x="168" y="706"/>
                    <a:pt x="174" y="696"/>
                    <a:pt x="172" y="686"/>
                  </a:cubicBezTo>
                  <a:lnTo>
                    <a:pt x="38" y="17"/>
                  </a:lnTo>
                  <a:cubicBezTo>
                    <a:pt x="36" y="7"/>
                    <a:pt x="28" y="1"/>
                    <a:pt x="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-252585" y="2289474"/>
              <a:ext cx="223930" cy="54563"/>
            </a:xfrm>
            <a:custGeom>
              <a:avLst/>
              <a:gdLst/>
              <a:ahLst/>
              <a:cxnLst/>
              <a:rect l="l" t="t" r="r" b="b"/>
              <a:pathLst>
                <a:path w="710" h="173" extrusionOk="0">
                  <a:moveTo>
                    <a:pt x="689" y="0"/>
                  </a:moveTo>
                  <a:cubicBezTo>
                    <a:pt x="688" y="0"/>
                    <a:pt x="687" y="1"/>
                    <a:pt x="686" y="1"/>
                  </a:cubicBezTo>
                  <a:lnTo>
                    <a:pt x="17" y="135"/>
                  </a:lnTo>
                  <a:cubicBezTo>
                    <a:pt x="7" y="137"/>
                    <a:pt x="1" y="147"/>
                    <a:pt x="3" y="157"/>
                  </a:cubicBezTo>
                  <a:cubicBezTo>
                    <a:pt x="5" y="167"/>
                    <a:pt x="13" y="172"/>
                    <a:pt x="21" y="172"/>
                  </a:cubicBezTo>
                  <a:lnTo>
                    <a:pt x="25" y="172"/>
                  </a:lnTo>
                  <a:lnTo>
                    <a:pt x="694" y="38"/>
                  </a:lnTo>
                  <a:cubicBezTo>
                    <a:pt x="703" y="36"/>
                    <a:pt x="709" y="26"/>
                    <a:pt x="707" y="17"/>
                  </a:cubicBezTo>
                  <a:cubicBezTo>
                    <a:pt x="706" y="8"/>
                    <a:pt x="697" y="0"/>
                    <a:pt x="6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-2144953" y="2667949"/>
              <a:ext cx="223930" cy="54563"/>
            </a:xfrm>
            <a:custGeom>
              <a:avLst/>
              <a:gdLst/>
              <a:ahLst/>
              <a:cxnLst/>
              <a:rect l="l" t="t" r="r" b="b"/>
              <a:pathLst>
                <a:path w="710" h="173" extrusionOk="0">
                  <a:moveTo>
                    <a:pt x="689" y="0"/>
                  </a:moveTo>
                  <a:cubicBezTo>
                    <a:pt x="688" y="0"/>
                    <a:pt x="687" y="0"/>
                    <a:pt x="685" y="0"/>
                  </a:cubicBezTo>
                  <a:lnTo>
                    <a:pt x="17" y="135"/>
                  </a:lnTo>
                  <a:cubicBezTo>
                    <a:pt x="7" y="137"/>
                    <a:pt x="1" y="146"/>
                    <a:pt x="3" y="156"/>
                  </a:cubicBezTo>
                  <a:cubicBezTo>
                    <a:pt x="5" y="164"/>
                    <a:pt x="11" y="172"/>
                    <a:pt x="20" y="172"/>
                  </a:cubicBezTo>
                  <a:cubicBezTo>
                    <a:pt x="22" y="172"/>
                    <a:pt x="22" y="172"/>
                    <a:pt x="24" y="170"/>
                  </a:cubicBezTo>
                  <a:lnTo>
                    <a:pt x="693" y="38"/>
                  </a:lnTo>
                  <a:cubicBezTo>
                    <a:pt x="703" y="34"/>
                    <a:pt x="709" y="26"/>
                    <a:pt x="707" y="14"/>
                  </a:cubicBezTo>
                  <a:cubicBezTo>
                    <a:pt x="705" y="6"/>
                    <a:pt x="698" y="0"/>
                    <a:pt x="6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-1404406" y="1473232"/>
              <a:ext cx="75695" cy="217938"/>
            </a:xfrm>
            <a:custGeom>
              <a:avLst/>
              <a:gdLst/>
              <a:ahLst/>
              <a:cxnLst/>
              <a:rect l="l" t="t" r="r" b="b"/>
              <a:pathLst>
                <a:path w="240" h="691" extrusionOk="0">
                  <a:moveTo>
                    <a:pt x="21" y="1"/>
                  </a:moveTo>
                  <a:cubicBezTo>
                    <a:pt x="19" y="1"/>
                    <a:pt x="17" y="1"/>
                    <a:pt x="15" y="2"/>
                  </a:cubicBezTo>
                  <a:cubicBezTo>
                    <a:pt x="5" y="4"/>
                    <a:pt x="1" y="14"/>
                    <a:pt x="3" y="24"/>
                  </a:cubicBezTo>
                  <a:lnTo>
                    <a:pt x="200" y="677"/>
                  </a:lnTo>
                  <a:cubicBezTo>
                    <a:pt x="204" y="685"/>
                    <a:pt x="212" y="691"/>
                    <a:pt x="220" y="691"/>
                  </a:cubicBezTo>
                  <a:cubicBezTo>
                    <a:pt x="220" y="691"/>
                    <a:pt x="222" y="691"/>
                    <a:pt x="224" y="689"/>
                  </a:cubicBezTo>
                  <a:cubicBezTo>
                    <a:pt x="234" y="687"/>
                    <a:pt x="239" y="677"/>
                    <a:pt x="236" y="667"/>
                  </a:cubicBezTo>
                  <a:lnTo>
                    <a:pt x="38" y="14"/>
                  </a:lnTo>
                  <a:cubicBezTo>
                    <a:pt x="37" y="6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-844896" y="3320501"/>
              <a:ext cx="75695" cy="217623"/>
            </a:xfrm>
            <a:custGeom>
              <a:avLst/>
              <a:gdLst/>
              <a:ahLst/>
              <a:cxnLst/>
              <a:rect l="l" t="t" r="r" b="b"/>
              <a:pathLst>
                <a:path w="240" h="690" extrusionOk="0">
                  <a:moveTo>
                    <a:pt x="21" y="1"/>
                  </a:moveTo>
                  <a:cubicBezTo>
                    <a:pt x="20" y="1"/>
                    <a:pt x="18" y="1"/>
                    <a:pt x="16" y="1"/>
                  </a:cubicBezTo>
                  <a:cubicBezTo>
                    <a:pt x="6" y="5"/>
                    <a:pt x="1" y="15"/>
                    <a:pt x="4" y="25"/>
                  </a:cubicBezTo>
                  <a:lnTo>
                    <a:pt x="202" y="678"/>
                  </a:lnTo>
                  <a:cubicBezTo>
                    <a:pt x="204" y="686"/>
                    <a:pt x="212" y="690"/>
                    <a:pt x="220" y="690"/>
                  </a:cubicBezTo>
                  <a:lnTo>
                    <a:pt x="225" y="690"/>
                  </a:lnTo>
                  <a:cubicBezTo>
                    <a:pt x="233" y="686"/>
                    <a:pt x="239" y="676"/>
                    <a:pt x="237" y="666"/>
                  </a:cubicBezTo>
                  <a:lnTo>
                    <a:pt x="40" y="13"/>
                  </a:lnTo>
                  <a:cubicBezTo>
                    <a:pt x="37" y="5"/>
                    <a:pt x="29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-273085" y="2188863"/>
              <a:ext cx="219515" cy="74118"/>
            </a:xfrm>
            <a:custGeom>
              <a:avLst/>
              <a:gdLst/>
              <a:ahLst/>
              <a:cxnLst/>
              <a:rect l="l" t="t" r="r" b="b"/>
              <a:pathLst>
                <a:path w="696" h="235" extrusionOk="0">
                  <a:moveTo>
                    <a:pt x="676" y="1"/>
                  </a:moveTo>
                  <a:cubicBezTo>
                    <a:pt x="674" y="1"/>
                    <a:pt x="672" y="1"/>
                    <a:pt x="670" y="2"/>
                  </a:cubicBezTo>
                  <a:lnTo>
                    <a:pt x="17" y="199"/>
                  </a:lnTo>
                  <a:cubicBezTo>
                    <a:pt x="7" y="201"/>
                    <a:pt x="1" y="213"/>
                    <a:pt x="5" y="223"/>
                  </a:cubicBezTo>
                  <a:cubicBezTo>
                    <a:pt x="7" y="231"/>
                    <a:pt x="15" y="235"/>
                    <a:pt x="23" y="235"/>
                  </a:cubicBezTo>
                  <a:lnTo>
                    <a:pt x="26" y="235"/>
                  </a:lnTo>
                  <a:lnTo>
                    <a:pt x="680" y="38"/>
                  </a:lnTo>
                  <a:cubicBezTo>
                    <a:pt x="689" y="34"/>
                    <a:pt x="695" y="24"/>
                    <a:pt x="691" y="14"/>
                  </a:cubicBezTo>
                  <a:cubicBezTo>
                    <a:pt x="690" y="6"/>
                    <a:pt x="683" y="1"/>
                    <a:pt x="6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-2120037" y="2748374"/>
              <a:ext cx="219515" cy="74749"/>
            </a:xfrm>
            <a:custGeom>
              <a:avLst/>
              <a:gdLst/>
              <a:ahLst/>
              <a:cxnLst/>
              <a:rect l="l" t="t" r="r" b="b"/>
              <a:pathLst>
                <a:path w="696" h="237" extrusionOk="0">
                  <a:moveTo>
                    <a:pt x="674" y="1"/>
                  </a:moveTo>
                  <a:cubicBezTo>
                    <a:pt x="672" y="1"/>
                    <a:pt x="670" y="1"/>
                    <a:pt x="668" y="2"/>
                  </a:cubicBezTo>
                  <a:lnTo>
                    <a:pt x="16" y="199"/>
                  </a:lnTo>
                  <a:cubicBezTo>
                    <a:pt x="7" y="203"/>
                    <a:pt x="1" y="213"/>
                    <a:pt x="3" y="223"/>
                  </a:cubicBezTo>
                  <a:cubicBezTo>
                    <a:pt x="7" y="231"/>
                    <a:pt x="14" y="237"/>
                    <a:pt x="22" y="237"/>
                  </a:cubicBezTo>
                  <a:cubicBezTo>
                    <a:pt x="22" y="237"/>
                    <a:pt x="24" y="235"/>
                    <a:pt x="26" y="235"/>
                  </a:cubicBezTo>
                  <a:lnTo>
                    <a:pt x="679" y="37"/>
                  </a:lnTo>
                  <a:cubicBezTo>
                    <a:pt x="689" y="34"/>
                    <a:pt x="695" y="24"/>
                    <a:pt x="691" y="14"/>
                  </a:cubicBezTo>
                  <a:cubicBezTo>
                    <a:pt x="690" y="6"/>
                    <a:pt x="682" y="1"/>
                    <a:pt x="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-1198453" y="1431915"/>
              <a:ext cx="33432" cy="224561"/>
            </a:xfrm>
            <a:custGeom>
              <a:avLst/>
              <a:gdLst/>
              <a:ahLst/>
              <a:cxnLst/>
              <a:rect l="l" t="t" r="r" b="b"/>
              <a:pathLst>
                <a:path w="106" h="712" extrusionOk="0">
                  <a:moveTo>
                    <a:pt x="19" y="1"/>
                  </a:moveTo>
                  <a:cubicBezTo>
                    <a:pt x="7" y="3"/>
                    <a:pt x="1" y="11"/>
                    <a:pt x="1" y="21"/>
                  </a:cubicBezTo>
                  <a:lnTo>
                    <a:pt x="68" y="697"/>
                  </a:lnTo>
                  <a:cubicBezTo>
                    <a:pt x="70" y="707"/>
                    <a:pt x="78" y="711"/>
                    <a:pt x="86" y="711"/>
                  </a:cubicBezTo>
                  <a:lnTo>
                    <a:pt x="88" y="711"/>
                  </a:lnTo>
                  <a:cubicBezTo>
                    <a:pt x="99" y="711"/>
                    <a:pt x="105" y="703"/>
                    <a:pt x="105" y="693"/>
                  </a:cubicBezTo>
                  <a:lnTo>
                    <a:pt x="38" y="19"/>
                  </a:lnTo>
                  <a:cubicBezTo>
                    <a:pt x="36" y="9"/>
                    <a:pt x="28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-1008586" y="3352987"/>
              <a:ext cx="33432" cy="226454"/>
            </a:xfrm>
            <a:custGeom>
              <a:avLst/>
              <a:gdLst/>
              <a:ahLst/>
              <a:cxnLst/>
              <a:rect l="l" t="t" r="r" b="b"/>
              <a:pathLst>
                <a:path w="106" h="718" extrusionOk="0">
                  <a:moveTo>
                    <a:pt x="18" y="1"/>
                  </a:moveTo>
                  <a:cubicBezTo>
                    <a:pt x="7" y="3"/>
                    <a:pt x="1" y="13"/>
                    <a:pt x="1" y="23"/>
                  </a:cubicBezTo>
                  <a:lnTo>
                    <a:pt x="68" y="701"/>
                  </a:lnTo>
                  <a:cubicBezTo>
                    <a:pt x="70" y="709"/>
                    <a:pt x="78" y="717"/>
                    <a:pt x="87" y="717"/>
                  </a:cubicBezTo>
                  <a:cubicBezTo>
                    <a:pt x="99" y="717"/>
                    <a:pt x="105" y="707"/>
                    <a:pt x="105" y="697"/>
                  </a:cubicBezTo>
                  <a:lnTo>
                    <a:pt x="38" y="19"/>
                  </a:lnTo>
                  <a:cubicBezTo>
                    <a:pt x="36" y="9"/>
                    <a:pt x="28" y="1"/>
                    <a:pt x="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-239338" y="2393555"/>
              <a:ext cx="226138" cy="28386"/>
            </a:xfrm>
            <a:custGeom>
              <a:avLst/>
              <a:gdLst/>
              <a:ahLst/>
              <a:cxnLst/>
              <a:rect l="l" t="t" r="r" b="b"/>
              <a:pathLst>
                <a:path w="717" h="90" extrusionOk="0">
                  <a:moveTo>
                    <a:pt x="695" y="0"/>
                  </a:moveTo>
                  <a:lnTo>
                    <a:pt x="18" y="65"/>
                  </a:lnTo>
                  <a:cubicBezTo>
                    <a:pt x="6" y="67"/>
                    <a:pt x="0" y="71"/>
                    <a:pt x="0" y="81"/>
                  </a:cubicBezTo>
                  <a:cubicBezTo>
                    <a:pt x="2" y="88"/>
                    <a:pt x="6" y="89"/>
                    <a:pt x="12" y="89"/>
                  </a:cubicBezTo>
                  <a:cubicBezTo>
                    <a:pt x="14" y="89"/>
                    <a:pt x="16" y="89"/>
                    <a:pt x="18" y="89"/>
                  </a:cubicBezTo>
                  <a:lnTo>
                    <a:pt x="20" y="89"/>
                  </a:lnTo>
                  <a:lnTo>
                    <a:pt x="699" y="30"/>
                  </a:lnTo>
                  <a:cubicBezTo>
                    <a:pt x="711" y="30"/>
                    <a:pt x="717" y="30"/>
                    <a:pt x="717" y="18"/>
                  </a:cubicBezTo>
                  <a:cubicBezTo>
                    <a:pt x="715" y="8"/>
                    <a:pt x="707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-2160407" y="2584684"/>
              <a:ext cx="226769" cy="32486"/>
            </a:xfrm>
            <a:custGeom>
              <a:avLst/>
              <a:gdLst/>
              <a:ahLst/>
              <a:cxnLst/>
              <a:rect l="l" t="t" r="r" b="b"/>
              <a:pathLst>
                <a:path w="719" h="103" extrusionOk="0">
                  <a:moveTo>
                    <a:pt x="697" y="0"/>
                  </a:moveTo>
                  <a:lnTo>
                    <a:pt x="18" y="67"/>
                  </a:lnTo>
                  <a:cubicBezTo>
                    <a:pt x="8" y="67"/>
                    <a:pt x="0" y="77"/>
                    <a:pt x="0" y="87"/>
                  </a:cubicBezTo>
                  <a:cubicBezTo>
                    <a:pt x="2" y="97"/>
                    <a:pt x="10" y="103"/>
                    <a:pt x="20" y="103"/>
                  </a:cubicBezTo>
                  <a:lnTo>
                    <a:pt x="22" y="103"/>
                  </a:lnTo>
                  <a:lnTo>
                    <a:pt x="699" y="36"/>
                  </a:lnTo>
                  <a:cubicBezTo>
                    <a:pt x="711" y="36"/>
                    <a:pt x="719" y="26"/>
                    <a:pt x="717" y="16"/>
                  </a:cubicBezTo>
                  <a:cubicBezTo>
                    <a:pt x="717" y="6"/>
                    <a:pt x="707" y="0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-1589858" y="1548612"/>
              <a:ext cx="113542" cy="203114"/>
            </a:xfrm>
            <a:custGeom>
              <a:avLst/>
              <a:gdLst/>
              <a:ahLst/>
              <a:cxnLst/>
              <a:rect l="l" t="t" r="r" b="b"/>
              <a:pathLst>
                <a:path w="360" h="644" extrusionOk="0">
                  <a:moveTo>
                    <a:pt x="23" y="1"/>
                  </a:moveTo>
                  <a:cubicBezTo>
                    <a:pt x="20" y="1"/>
                    <a:pt x="17" y="2"/>
                    <a:pt x="15" y="4"/>
                  </a:cubicBezTo>
                  <a:cubicBezTo>
                    <a:pt x="5" y="8"/>
                    <a:pt x="1" y="20"/>
                    <a:pt x="7" y="27"/>
                  </a:cubicBezTo>
                  <a:lnTo>
                    <a:pt x="320" y="633"/>
                  </a:lnTo>
                  <a:cubicBezTo>
                    <a:pt x="324" y="639"/>
                    <a:pt x="330" y="643"/>
                    <a:pt x="338" y="643"/>
                  </a:cubicBezTo>
                  <a:cubicBezTo>
                    <a:pt x="340" y="643"/>
                    <a:pt x="344" y="643"/>
                    <a:pt x="346" y="641"/>
                  </a:cubicBezTo>
                  <a:cubicBezTo>
                    <a:pt x="356" y="635"/>
                    <a:pt x="360" y="625"/>
                    <a:pt x="354" y="615"/>
                  </a:cubicBezTo>
                  <a:lnTo>
                    <a:pt x="40" y="12"/>
                  </a:lnTo>
                  <a:cubicBezTo>
                    <a:pt x="36" y="5"/>
                    <a:pt x="29" y="1"/>
                    <a:pt x="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-697291" y="3260260"/>
              <a:ext cx="112911" cy="202799"/>
            </a:xfrm>
            <a:custGeom>
              <a:avLst/>
              <a:gdLst/>
              <a:ahLst/>
              <a:cxnLst/>
              <a:rect l="l" t="t" r="r" b="b"/>
              <a:pathLst>
                <a:path w="358" h="643" extrusionOk="0">
                  <a:moveTo>
                    <a:pt x="22" y="1"/>
                  </a:moveTo>
                  <a:cubicBezTo>
                    <a:pt x="19" y="1"/>
                    <a:pt x="16" y="2"/>
                    <a:pt x="14" y="3"/>
                  </a:cubicBezTo>
                  <a:cubicBezTo>
                    <a:pt x="4" y="7"/>
                    <a:pt x="0" y="19"/>
                    <a:pt x="6" y="28"/>
                  </a:cubicBezTo>
                  <a:lnTo>
                    <a:pt x="320" y="632"/>
                  </a:lnTo>
                  <a:cubicBezTo>
                    <a:pt x="324" y="638"/>
                    <a:pt x="330" y="642"/>
                    <a:pt x="338" y="642"/>
                  </a:cubicBezTo>
                  <a:cubicBezTo>
                    <a:pt x="340" y="642"/>
                    <a:pt x="343" y="642"/>
                    <a:pt x="345" y="640"/>
                  </a:cubicBezTo>
                  <a:cubicBezTo>
                    <a:pt x="355" y="636"/>
                    <a:pt x="357" y="624"/>
                    <a:pt x="353" y="614"/>
                  </a:cubicBezTo>
                  <a:lnTo>
                    <a:pt x="38" y="11"/>
                  </a:lnTo>
                  <a:cubicBezTo>
                    <a:pt x="35" y="4"/>
                    <a:pt x="29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-333326" y="2004042"/>
              <a:ext cx="204376" cy="111650"/>
            </a:xfrm>
            <a:custGeom>
              <a:avLst/>
              <a:gdLst/>
              <a:ahLst/>
              <a:cxnLst/>
              <a:rect l="l" t="t" r="r" b="b"/>
              <a:pathLst>
                <a:path w="648" h="354" extrusionOk="0">
                  <a:moveTo>
                    <a:pt x="626" y="0"/>
                  </a:moveTo>
                  <a:cubicBezTo>
                    <a:pt x="623" y="0"/>
                    <a:pt x="621" y="1"/>
                    <a:pt x="618" y="2"/>
                  </a:cubicBezTo>
                  <a:lnTo>
                    <a:pt x="12" y="318"/>
                  </a:lnTo>
                  <a:cubicBezTo>
                    <a:pt x="4" y="322"/>
                    <a:pt x="0" y="334"/>
                    <a:pt x="6" y="343"/>
                  </a:cubicBezTo>
                  <a:cubicBezTo>
                    <a:pt x="8" y="349"/>
                    <a:pt x="14" y="353"/>
                    <a:pt x="22" y="353"/>
                  </a:cubicBezTo>
                  <a:cubicBezTo>
                    <a:pt x="24" y="353"/>
                    <a:pt x="28" y="351"/>
                    <a:pt x="30" y="351"/>
                  </a:cubicBezTo>
                  <a:lnTo>
                    <a:pt x="636" y="36"/>
                  </a:lnTo>
                  <a:cubicBezTo>
                    <a:pt x="644" y="30"/>
                    <a:pt x="648" y="20"/>
                    <a:pt x="644" y="10"/>
                  </a:cubicBezTo>
                  <a:cubicBezTo>
                    <a:pt x="640" y="3"/>
                    <a:pt x="633" y="0"/>
                    <a:pt x="6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-2044657" y="2896295"/>
              <a:ext cx="204376" cy="111650"/>
            </a:xfrm>
            <a:custGeom>
              <a:avLst/>
              <a:gdLst/>
              <a:ahLst/>
              <a:cxnLst/>
              <a:rect l="l" t="t" r="r" b="b"/>
              <a:pathLst>
                <a:path w="648" h="354" extrusionOk="0">
                  <a:moveTo>
                    <a:pt x="626" y="1"/>
                  </a:moveTo>
                  <a:cubicBezTo>
                    <a:pt x="623" y="1"/>
                    <a:pt x="620" y="1"/>
                    <a:pt x="618" y="3"/>
                  </a:cubicBezTo>
                  <a:lnTo>
                    <a:pt x="12" y="318"/>
                  </a:lnTo>
                  <a:cubicBezTo>
                    <a:pt x="4" y="322"/>
                    <a:pt x="0" y="334"/>
                    <a:pt x="4" y="344"/>
                  </a:cubicBezTo>
                  <a:cubicBezTo>
                    <a:pt x="8" y="350"/>
                    <a:pt x="14" y="354"/>
                    <a:pt x="22" y="354"/>
                  </a:cubicBezTo>
                  <a:cubicBezTo>
                    <a:pt x="24" y="354"/>
                    <a:pt x="28" y="352"/>
                    <a:pt x="30" y="352"/>
                  </a:cubicBezTo>
                  <a:lnTo>
                    <a:pt x="634" y="36"/>
                  </a:lnTo>
                  <a:cubicBezTo>
                    <a:pt x="644" y="30"/>
                    <a:pt x="648" y="20"/>
                    <a:pt x="642" y="10"/>
                  </a:cubicBezTo>
                  <a:cubicBezTo>
                    <a:pt x="639" y="4"/>
                    <a:pt x="633" y="1"/>
                    <a:pt x="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-1500917" y="1507610"/>
              <a:ext cx="94934" cy="210999"/>
            </a:xfrm>
            <a:custGeom>
              <a:avLst/>
              <a:gdLst/>
              <a:ahLst/>
              <a:cxnLst/>
              <a:rect l="l" t="t" r="r" b="b"/>
              <a:pathLst>
                <a:path w="301" h="669" extrusionOk="0">
                  <a:moveTo>
                    <a:pt x="21" y="0"/>
                  </a:moveTo>
                  <a:cubicBezTo>
                    <a:pt x="19" y="0"/>
                    <a:pt x="17" y="1"/>
                    <a:pt x="15" y="2"/>
                  </a:cubicBezTo>
                  <a:cubicBezTo>
                    <a:pt x="5" y="6"/>
                    <a:pt x="1" y="17"/>
                    <a:pt x="5" y="25"/>
                  </a:cubicBezTo>
                  <a:lnTo>
                    <a:pt x="263" y="657"/>
                  </a:lnTo>
                  <a:cubicBezTo>
                    <a:pt x="267" y="665"/>
                    <a:pt x="273" y="668"/>
                    <a:pt x="281" y="668"/>
                  </a:cubicBezTo>
                  <a:cubicBezTo>
                    <a:pt x="283" y="668"/>
                    <a:pt x="285" y="668"/>
                    <a:pt x="287" y="666"/>
                  </a:cubicBezTo>
                  <a:cubicBezTo>
                    <a:pt x="297" y="663"/>
                    <a:pt x="301" y="653"/>
                    <a:pt x="297" y="643"/>
                  </a:cubicBezTo>
                  <a:lnTo>
                    <a:pt x="38" y="11"/>
                  </a:lnTo>
                  <a:cubicBezTo>
                    <a:pt x="35" y="5"/>
                    <a:pt x="29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-768255" y="3293377"/>
              <a:ext cx="95565" cy="210684"/>
            </a:xfrm>
            <a:custGeom>
              <a:avLst/>
              <a:gdLst/>
              <a:ahLst/>
              <a:cxnLst/>
              <a:rect l="l" t="t" r="r" b="b"/>
              <a:pathLst>
                <a:path w="303" h="668" extrusionOk="0">
                  <a:moveTo>
                    <a:pt x="23" y="1"/>
                  </a:moveTo>
                  <a:cubicBezTo>
                    <a:pt x="20" y="1"/>
                    <a:pt x="18" y="1"/>
                    <a:pt x="16" y="2"/>
                  </a:cubicBezTo>
                  <a:cubicBezTo>
                    <a:pt x="6" y="6"/>
                    <a:pt x="0" y="16"/>
                    <a:pt x="4" y="26"/>
                  </a:cubicBezTo>
                  <a:lnTo>
                    <a:pt x="265" y="655"/>
                  </a:lnTo>
                  <a:cubicBezTo>
                    <a:pt x="267" y="663"/>
                    <a:pt x="275" y="667"/>
                    <a:pt x="280" y="667"/>
                  </a:cubicBezTo>
                  <a:lnTo>
                    <a:pt x="288" y="667"/>
                  </a:lnTo>
                  <a:cubicBezTo>
                    <a:pt x="298" y="663"/>
                    <a:pt x="302" y="652"/>
                    <a:pt x="298" y="642"/>
                  </a:cubicBezTo>
                  <a:lnTo>
                    <a:pt x="40" y="12"/>
                  </a:lnTo>
                  <a:cubicBezTo>
                    <a:pt x="37" y="5"/>
                    <a:pt x="30" y="1"/>
                    <a:pt x="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-300209" y="2092668"/>
              <a:ext cx="212261" cy="93988"/>
            </a:xfrm>
            <a:custGeom>
              <a:avLst/>
              <a:gdLst/>
              <a:ahLst/>
              <a:cxnLst/>
              <a:rect l="l" t="t" r="r" b="b"/>
              <a:pathLst>
                <a:path w="673" h="298" extrusionOk="0">
                  <a:moveTo>
                    <a:pt x="652" y="0"/>
                  </a:moveTo>
                  <a:cubicBezTo>
                    <a:pt x="650" y="0"/>
                    <a:pt x="647" y="0"/>
                    <a:pt x="645" y="1"/>
                  </a:cubicBezTo>
                  <a:lnTo>
                    <a:pt x="14" y="260"/>
                  </a:lnTo>
                  <a:cubicBezTo>
                    <a:pt x="4" y="264"/>
                    <a:pt x="0" y="276"/>
                    <a:pt x="4" y="285"/>
                  </a:cubicBezTo>
                  <a:cubicBezTo>
                    <a:pt x="8" y="291"/>
                    <a:pt x="14" y="297"/>
                    <a:pt x="22" y="297"/>
                  </a:cubicBezTo>
                  <a:cubicBezTo>
                    <a:pt x="24" y="297"/>
                    <a:pt x="26" y="295"/>
                    <a:pt x="28" y="295"/>
                  </a:cubicBezTo>
                  <a:lnTo>
                    <a:pt x="659" y="37"/>
                  </a:lnTo>
                  <a:cubicBezTo>
                    <a:pt x="669" y="33"/>
                    <a:pt x="673" y="21"/>
                    <a:pt x="669" y="11"/>
                  </a:cubicBezTo>
                  <a:cubicBezTo>
                    <a:pt x="666" y="5"/>
                    <a:pt x="659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-2085659" y="2825646"/>
              <a:ext cx="212261" cy="93357"/>
            </a:xfrm>
            <a:custGeom>
              <a:avLst/>
              <a:gdLst/>
              <a:ahLst/>
              <a:cxnLst/>
              <a:rect l="l" t="t" r="r" b="b"/>
              <a:pathLst>
                <a:path w="673" h="296" extrusionOk="0">
                  <a:moveTo>
                    <a:pt x="652" y="0"/>
                  </a:moveTo>
                  <a:cubicBezTo>
                    <a:pt x="650" y="0"/>
                    <a:pt x="647" y="1"/>
                    <a:pt x="645" y="2"/>
                  </a:cubicBezTo>
                  <a:lnTo>
                    <a:pt x="14" y="260"/>
                  </a:lnTo>
                  <a:cubicBezTo>
                    <a:pt x="4" y="264"/>
                    <a:pt x="0" y="276"/>
                    <a:pt x="4" y="284"/>
                  </a:cubicBezTo>
                  <a:cubicBezTo>
                    <a:pt x="6" y="292"/>
                    <a:pt x="14" y="296"/>
                    <a:pt x="22" y="296"/>
                  </a:cubicBezTo>
                  <a:cubicBezTo>
                    <a:pt x="24" y="296"/>
                    <a:pt x="26" y="296"/>
                    <a:pt x="28" y="294"/>
                  </a:cubicBezTo>
                  <a:lnTo>
                    <a:pt x="659" y="35"/>
                  </a:lnTo>
                  <a:cubicBezTo>
                    <a:pt x="667" y="31"/>
                    <a:pt x="673" y="21"/>
                    <a:pt x="669" y="11"/>
                  </a:cubicBezTo>
                  <a:cubicBezTo>
                    <a:pt x="666" y="4"/>
                    <a:pt x="659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-794433" y="1494364"/>
              <a:ext cx="88626" cy="213522"/>
            </a:xfrm>
            <a:custGeom>
              <a:avLst/>
              <a:gdLst/>
              <a:ahLst/>
              <a:cxnLst/>
              <a:rect l="l" t="t" r="r" b="b"/>
              <a:pathLst>
                <a:path w="281" h="677" extrusionOk="0">
                  <a:moveTo>
                    <a:pt x="260" y="1"/>
                  </a:moveTo>
                  <a:cubicBezTo>
                    <a:pt x="253" y="1"/>
                    <a:pt x="246" y="6"/>
                    <a:pt x="243" y="14"/>
                  </a:cubicBezTo>
                  <a:lnTo>
                    <a:pt x="4" y="653"/>
                  </a:lnTo>
                  <a:cubicBezTo>
                    <a:pt x="0" y="663"/>
                    <a:pt x="6" y="673"/>
                    <a:pt x="16" y="677"/>
                  </a:cubicBezTo>
                  <a:lnTo>
                    <a:pt x="22" y="677"/>
                  </a:lnTo>
                  <a:cubicBezTo>
                    <a:pt x="30" y="677"/>
                    <a:pt x="36" y="673"/>
                    <a:pt x="40" y="665"/>
                  </a:cubicBezTo>
                  <a:lnTo>
                    <a:pt x="279" y="26"/>
                  </a:lnTo>
                  <a:cubicBezTo>
                    <a:pt x="281" y="18"/>
                    <a:pt x="277" y="6"/>
                    <a:pt x="267" y="2"/>
                  </a:cubicBezTo>
                  <a:cubicBezTo>
                    <a:pt x="265" y="1"/>
                    <a:pt x="263" y="1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-1467800" y="3303470"/>
              <a:ext cx="88626" cy="213522"/>
            </a:xfrm>
            <a:custGeom>
              <a:avLst/>
              <a:gdLst/>
              <a:ahLst/>
              <a:cxnLst/>
              <a:rect l="l" t="t" r="r" b="b"/>
              <a:pathLst>
                <a:path w="281" h="677" extrusionOk="0">
                  <a:moveTo>
                    <a:pt x="258" y="1"/>
                  </a:moveTo>
                  <a:cubicBezTo>
                    <a:pt x="251" y="1"/>
                    <a:pt x="244" y="6"/>
                    <a:pt x="241" y="12"/>
                  </a:cubicBezTo>
                  <a:lnTo>
                    <a:pt x="4" y="651"/>
                  </a:lnTo>
                  <a:cubicBezTo>
                    <a:pt x="0" y="661"/>
                    <a:pt x="4" y="671"/>
                    <a:pt x="14" y="675"/>
                  </a:cubicBezTo>
                  <a:cubicBezTo>
                    <a:pt x="16" y="677"/>
                    <a:pt x="18" y="677"/>
                    <a:pt x="20" y="677"/>
                  </a:cubicBezTo>
                  <a:cubicBezTo>
                    <a:pt x="28" y="677"/>
                    <a:pt x="36" y="673"/>
                    <a:pt x="38" y="665"/>
                  </a:cubicBezTo>
                  <a:lnTo>
                    <a:pt x="277" y="26"/>
                  </a:lnTo>
                  <a:cubicBezTo>
                    <a:pt x="281" y="16"/>
                    <a:pt x="275" y="6"/>
                    <a:pt x="265" y="2"/>
                  </a:cubicBezTo>
                  <a:cubicBezTo>
                    <a:pt x="263" y="1"/>
                    <a:pt x="261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-289801" y="2799468"/>
              <a:ext cx="215099" cy="86734"/>
            </a:xfrm>
            <a:custGeom>
              <a:avLst/>
              <a:gdLst/>
              <a:ahLst/>
              <a:cxnLst/>
              <a:rect l="l" t="t" r="r" b="b"/>
              <a:pathLst>
                <a:path w="682" h="275" extrusionOk="0">
                  <a:moveTo>
                    <a:pt x="21" y="0"/>
                  </a:moveTo>
                  <a:cubicBezTo>
                    <a:pt x="14" y="0"/>
                    <a:pt x="7" y="4"/>
                    <a:pt x="5" y="12"/>
                  </a:cubicBezTo>
                  <a:cubicBezTo>
                    <a:pt x="1" y="21"/>
                    <a:pt x="5" y="31"/>
                    <a:pt x="14" y="35"/>
                  </a:cubicBezTo>
                  <a:lnTo>
                    <a:pt x="654" y="274"/>
                  </a:lnTo>
                  <a:lnTo>
                    <a:pt x="660" y="274"/>
                  </a:lnTo>
                  <a:cubicBezTo>
                    <a:pt x="667" y="274"/>
                    <a:pt x="675" y="270"/>
                    <a:pt x="677" y="262"/>
                  </a:cubicBezTo>
                  <a:cubicBezTo>
                    <a:pt x="681" y="252"/>
                    <a:pt x="675" y="242"/>
                    <a:pt x="667" y="239"/>
                  </a:cubicBezTo>
                  <a:lnTo>
                    <a:pt x="28" y="2"/>
                  </a:lnTo>
                  <a:cubicBezTo>
                    <a:pt x="26" y="1"/>
                    <a:pt x="23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-2098905" y="2125469"/>
              <a:ext cx="215099" cy="87364"/>
            </a:xfrm>
            <a:custGeom>
              <a:avLst/>
              <a:gdLst/>
              <a:ahLst/>
              <a:cxnLst/>
              <a:rect l="l" t="t" r="r" b="b"/>
              <a:pathLst>
                <a:path w="682" h="277" extrusionOk="0">
                  <a:moveTo>
                    <a:pt x="22" y="1"/>
                  </a:moveTo>
                  <a:cubicBezTo>
                    <a:pt x="14" y="1"/>
                    <a:pt x="8" y="6"/>
                    <a:pt x="5" y="12"/>
                  </a:cubicBezTo>
                  <a:cubicBezTo>
                    <a:pt x="1" y="22"/>
                    <a:pt x="7" y="33"/>
                    <a:pt x="17" y="35"/>
                  </a:cubicBezTo>
                  <a:lnTo>
                    <a:pt x="654" y="274"/>
                  </a:lnTo>
                  <a:cubicBezTo>
                    <a:pt x="656" y="276"/>
                    <a:pt x="660" y="276"/>
                    <a:pt x="662" y="276"/>
                  </a:cubicBezTo>
                  <a:cubicBezTo>
                    <a:pt x="668" y="276"/>
                    <a:pt x="676" y="270"/>
                    <a:pt x="679" y="264"/>
                  </a:cubicBezTo>
                  <a:cubicBezTo>
                    <a:pt x="681" y="254"/>
                    <a:pt x="678" y="243"/>
                    <a:pt x="668" y="241"/>
                  </a:cubicBezTo>
                  <a:lnTo>
                    <a:pt x="28" y="2"/>
                  </a:lnTo>
                  <a:cubicBezTo>
                    <a:pt x="26" y="1"/>
                    <a:pt x="24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-873597" y="1463140"/>
              <a:ext cx="68756" cy="219830"/>
            </a:xfrm>
            <a:custGeom>
              <a:avLst/>
              <a:gdLst/>
              <a:ahLst/>
              <a:cxnLst/>
              <a:rect l="l" t="t" r="r" b="b"/>
              <a:pathLst>
                <a:path w="218" h="697" extrusionOk="0">
                  <a:moveTo>
                    <a:pt x="198" y="0"/>
                  </a:moveTo>
                  <a:cubicBezTo>
                    <a:pt x="190" y="0"/>
                    <a:pt x="182" y="6"/>
                    <a:pt x="178" y="14"/>
                  </a:cubicBezTo>
                  <a:lnTo>
                    <a:pt x="5" y="673"/>
                  </a:lnTo>
                  <a:cubicBezTo>
                    <a:pt x="1" y="683"/>
                    <a:pt x="7" y="693"/>
                    <a:pt x="17" y="697"/>
                  </a:cubicBezTo>
                  <a:lnTo>
                    <a:pt x="22" y="697"/>
                  </a:lnTo>
                  <a:cubicBezTo>
                    <a:pt x="30" y="697"/>
                    <a:pt x="38" y="691"/>
                    <a:pt x="40" y="683"/>
                  </a:cubicBezTo>
                  <a:lnTo>
                    <a:pt x="216" y="24"/>
                  </a:lnTo>
                  <a:cubicBezTo>
                    <a:pt x="218" y="14"/>
                    <a:pt x="212" y="4"/>
                    <a:pt x="202" y="0"/>
                  </a:cubicBezTo>
                  <a:cubicBezTo>
                    <a:pt x="201" y="0"/>
                    <a:pt x="199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-1368766" y="3328701"/>
              <a:ext cx="68756" cy="220146"/>
            </a:xfrm>
            <a:custGeom>
              <a:avLst/>
              <a:gdLst/>
              <a:ahLst/>
              <a:cxnLst/>
              <a:rect l="l" t="t" r="r" b="b"/>
              <a:pathLst>
                <a:path w="218" h="698" extrusionOk="0">
                  <a:moveTo>
                    <a:pt x="198" y="0"/>
                  </a:moveTo>
                  <a:cubicBezTo>
                    <a:pt x="189" y="0"/>
                    <a:pt x="181" y="6"/>
                    <a:pt x="178" y="15"/>
                  </a:cubicBezTo>
                  <a:lnTo>
                    <a:pt x="2" y="674"/>
                  </a:lnTo>
                  <a:cubicBezTo>
                    <a:pt x="0" y="684"/>
                    <a:pt x="6" y="693"/>
                    <a:pt x="16" y="695"/>
                  </a:cubicBezTo>
                  <a:cubicBezTo>
                    <a:pt x="18" y="695"/>
                    <a:pt x="20" y="697"/>
                    <a:pt x="22" y="697"/>
                  </a:cubicBezTo>
                  <a:cubicBezTo>
                    <a:pt x="30" y="697"/>
                    <a:pt x="36" y="691"/>
                    <a:pt x="40" y="684"/>
                  </a:cubicBezTo>
                  <a:lnTo>
                    <a:pt x="213" y="25"/>
                  </a:lnTo>
                  <a:cubicBezTo>
                    <a:pt x="217" y="15"/>
                    <a:pt x="211" y="5"/>
                    <a:pt x="201" y="1"/>
                  </a:cubicBezTo>
                  <a:cubicBezTo>
                    <a:pt x="200" y="1"/>
                    <a:pt x="199" y="0"/>
                    <a:pt x="1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-264885" y="2719989"/>
              <a:ext cx="221092" cy="67179"/>
            </a:xfrm>
            <a:custGeom>
              <a:avLst/>
              <a:gdLst/>
              <a:ahLst/>
              <a:cxnLst/>
              <a:rect l="l" t="t" r="r" b="b"/>
              <a:pathLst>
                <a:path w="701" h="213" extrusionOk="0">
                  <a:moveTo>
                    <a:pt x="22" y="1"/>
                  </a:moveTo>
                  <a:cubicBezTo>
                    <a:pt x="14" y="1"/>
                    <a:pt x="6" y="6"/>
                    <a:pt x="4" y="15"/>
                  </a:cubicBezTo>
                  <a:cubicBezTo>
                    <a:pt x="0" y="25"/>
                    <a:pt x="6" y="35"/>
                    <a:pt x="16" y="37"/>
                  </a:cubicBezTo>
                  <a:lnTo>
                    <a:pt x="675" y="212"/>
                  </a:lnTo>
                  <a:lnTo>
                    <a:pt x="681" y="212"/>
                  </a:lnTo>
                  <a:cubicBezTo>
                    <a:pt x="689" y="212"/>
                    <a:pt x="697" y="208"/>
                    <a:pt x="699" y="198"/>
                  </a:cubicBezTo>
                  <a:cubicBezTo>
                    <a:pt x="701" y="189"/>
                    <a:pt x="695" y="179"/>
                    <a:pt x="685" y="177"/>
                  </a:cubicBezTo>
                  <a:lnTo>
                    <a:pt x="26" y="1"/>
                  </a:lnTo>
                  <a:cubicBezTo>
                    <a:pt x="25" y="1"/>
                    <a:pt x="24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-2129814" y="2224503"/>
              <a:ext cx="221092" cy="67179"/>
            </a:xfrm>
            <a:custGeom>
              <a:avLst/>
              <a:gdLst/>
              <a:ahLst/>
              <a:cxnLst/>
              <a:rect l="l" t="t" r="r" b="b"/>
              <a:pathLst>
                <a:path w="701" h="213" extrusionOk="0">
                  <a:moveTo>
                    <a:pt x="20" y="0"/>
                  </a:moveTo>
                  <a:cubicBezTo>
                    <a:pt x="12" y="0"/>
                    <a:pt x="5" y="6"/>
                    <a:pt x="2" y="15"/>
                  </a:cubicBezTo>
                  <a:cubicBezTo>
                    <a:pt x="0" y="25"/>
                    <a:pt x="6" y="35"/>
                    <a:pt x="16" y="37"/>
                  </a:cubicBezTo>
                  <a:lnTo>
                    <a:pt x="675" y="213"/>
                  </a:lnTo>
                  <a:lnTo>
                    <a:pt x="679" y="213"/>
                  </a:lnTo>
                  <a:cubicBezTo>
                    <a:pt x="687" y="213"/>
                    <a:pt x="695" y="207"/>
                    <a:pt x="697" y="199"/>
                  </a:cubicBezTo>
                  <a:cubicBezTo>
                    <a:pt x="701" y="189"/>
                    <a:pt x="695" y="179"/>
                    <a:pt x="685" y="175"/>
                  </a:cubicBezTo>
                  <a:lnTo>
                    <a:pt x="26" y="2"/>
                  </a:lnTo>
                  <a:cubicBezTo>
                    <a:pt x="24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8"/>
            <p:cNvSpPr/>
            <p:nvPr/>
          </p:nvSpPr>
          <p:spPr>
            <a:xfrm>
              <a:off x="-731669" y="1527480"/>
              <a:ext cx="104396" cy="207215"/>
            </a:xfrm>
            <a:custGeom>
              <a:avLst/>
              <a:gdLst/>
              <a:ahLst/>
              <a:cxnLst/>
              <a:rect l="l" t="t" r="r" b="b"/>
              <a:pathLst>
                <a:path w="331" h="657" extrusionOk="0">
                  <a:moveTo>
                    <a:pt x="310" y="0"/>
                  </a:moveTo>
                  <a:cubicBezTo>
                    <a:pt x="303" y="0"/>
                    <a:pt x="296" y="4"/>
                    <a:pt x="293" y="12"/>
                  </a:cubicBezTo>
                  <a:lnTo>
                    <a:pt x="5" y="629"/>
                  </a:lnTo>
                  <a:cubicBezTo>
                    <a:pt x="1" y="639"/>
                    <a:pt x="5" y="649"/>
                    <a:pt x="14" y="655"/>
                  </a:cubicBezTo>
                  <a:cubicBezTo>
                    <a:pt x="16" y="655"/>
                    <a:pt x="18" y="657"/>
                    <a:pt x="22" y="657"/>
                  </a:cubicBezTo>
                  <a:cubicBezTo>
                    <a:pt x="28" y="657"/>
                    <a:pt x="36" y="653"/>
                    <a:pt x="38" y="645"/>
                  </a:cubicBezTo>
                  <a:lnTo>
                    <a:pt x="326" y="27"/>
                  </a:lnTo>
                  <a:cubicBezTo>
                    <a:pt x="330" y="17"/>
                    <a:pt x="326" y="8"/>
                    <a:pt x="318" y="2"/>
                  </a:cubicBezTo>
                  <a:cubicBezTo>
                    <a:pt x="316" y="1"/>
                    <a:pt x="313" y="0"/>
                    <a:pt x="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8"/>
            <p:cNvSpPr/>
            <p:nvPr/>
          </p:nvSpPr>
          <p:spPr>
            <a:xfrm>
              <a:off x="-1546334" y="3277292"/>
              <a:ext cx="104396" cy="206899"/>
            </a:xfrm>
            <a:custGeom>
              <a:avLst/>
              <a:gdLst/>
              <a:ahLst/>
              <a:cxnLst/>
              <a:rect l="l" t="t" r="r" b="b"/>
              <a:pathLst>
                <a:path w="331" h="656" extrusionOk="0">
                  <a:moveTo>
                    <a:pt x="310" y="1"/>
                  </a:moveTo>
                  <a:cubicBezTo>
                    <a:pt x="303" y="1"/>
                    <a:pt x="296" y="5"/>
                    <a:pt x="293" y="12"/>
                  </a:cubicBezTo>
                  <a:lnTo>
                    <a:pt x="5" y="630"/>
                  </a:lnTo>
                  <a:cubicBezTo>
                    <a:pt x="1" y="639"/>
                    <a:pt x="5" y="649"/>
                    <a:pt x="15" y="653"/>
                  </a:cubicBezTo>
                  <a:cubicBezTo>
                    <a:pt x="17" y="655"/>
                    <a:pt x="19" y="655"/>
                    <a:pt x="23" y="655"/>
                  </a:cubicBezTo>
                  <a:cubicBezTo>
                    <a:pt x="28" y="655"/>
                    <a:pt x="34" y="651"/>
                    <a:pt x="38" y="645"/>
                  </a:cubicBezTo>
                  <a:lnTo>
                    <a:pt x="326" y="28"/>
                  </a:lnTo>
                  <a:cubicBezTo>
                    <a:pt x="330" y="18"/>
                    <a:pt x="326" y="6"/>
                    <a:pt x="317" y="2"/>
                  </a:cubicBezTo>
                  <a:cubicBezTo>
                    <a:pt x="315" y="1"/>
                    <a:pt x="312" y="1"/>
                    <a:pt x="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-315979" y="2861601"/>
              <a:ext cx="208161" cy="102819"/>
            </a:xfrm>
            <a:custGeom>
              <a:avLst/>
              <a:gdLst/>
              <a:ahLst/>
              <a:cxnLst/>
              <a:rect l="l" t="t" r="r" b="b"/>
              <a:pathLst>
                <a:path w="660" h="326" extrusionOk="0">
                  <a:moveTo>
                    <a:pt x="22" y="1"/>
                  </a:moveTo>
                  <a:cubicBezTo>
                    <a:pt x="15" y="1"/>
                    <a:pt x="8" y="5"/>
                    <a:pt x="5" y="12"/>
                  </a:cubicBezTo>
                  <a:cubicBezTo>
                    <a:pt x="1" y="22"/>
                    <a:pt x="3" y="32"/>
                    <a:pt x="13" y="38"/>
                  </a:cubicBezTo>
                  <a:lnTo>
                    <a:pt x="632" y="324"/>
                  </a:lnTo>
                  <a:cubicBezTo>
                    <a:pt x="634" y="326"/>
                    <a:pt x="636" y="326"/>
                    <a:pt x="640" y="326"/>
                  </a:cubicBezTo>
                  <a:cubicBezTo>
                    <a:pt x="646" y="326"/>
                    <a:pt x="652" y="322"/>
                    <a:pt x="656" y="316"/>
                  </a:cubicBezTo>
                  <a:cubicBezTo>
                    <a:pt x="660" y="306"/>
                    <a:pt x="656" y="296"/>
                    <a:pt x="646" y="290"/>
                  </a:cubicBezTo>
                  <a:lnTo>
                    <a:pt x="28" y="2"/>
                  </a:lnTo>
                  <a:cubicBezTo>
                    <a:pt x="26" y="1"/>
                    <a:pt x="24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8"/>
            <p:cNvSpPr/>
            <p:nvPr/>
          </p:nvSpPr>
          <p:spPr>
            <a:xfrm>
              <a:off x="-2065789" y="2046936"/>
              <a:ext cx="208161" cy="102819"/>
            </a:xfrm>
            <a:custGeom>
              <a:avLst/>
              <a:gdLst/>
              <a:ahLst/>
              <a:cxnLst/>
              <a:rect l="l" t="t" r="r" b="b"/>
              <a:pathLst>
                <a:path w="660" h="326" extrusionOk="0">
                  <a:moveTo>
                    <a:pt x="21" y="1"/>
                  </a:moveTo>
                  <a:cubicBezTo>
                    <a:pt x="14" y="1"/>
                    <a:pt x="7" y="5"/>
                    <a:pt x="4" y="12"/>
                  </a:cubicBezTo>
                  <a:cubicBezTo>
                    <a:pt x="0" y="22"/>
                    <a:pt x="4" y="32"/>
                    <a:pt x="14" y="36"/>
                  </a:cubicBezTo>
                  <a:lnTo>
                    <a:pt x="632" y="324"/>
                  </a:lnTo>
                  <a:cubicBezTo>
                    <a:pt x="634" y="326"/>
                    <a:pt x="636" y="326"/>
                    <a:pt x="640" y="326"/>
                  </a:cubicBezTo>
                  <a:cubicBezTo>
                    <a:pt x="646" y="326"/>
                    <a:pt x="653" y="322"/>
                    <a:pt x="655" y="316"/>
                  </a:cubicBezTo>
                  <a:cubicBezTo>
                    <a:pt x="659" y="306"/>
                    <a:pt x="655" y="296"/>
                    <a:pt x="647" y="290"/>
                  </a:cubicBezTo>
                  <a:lnTo>
                    <a:pt x="28" y="2"/>
                  </a:lnTo>
                  <a:cubicBezTo>
                    <a:pt x="26" y="1"/>
                    <a:pt x="24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8"/>
            <p:cNvSpPr/>
            <p:nvPr/>
          </p:nvSpPr>
          <p:spPr>
            <a:xfrm>
              <a:off x="-1030348" y="1430023"/>
              <a:ext cx="28386" cy="226454"/>
            </a:xfrm>
            <a:custGeom>
              <a:avLst/>
              <a:gdLst/>
              <a:ahLst/>
              <a:cxnLst/>
              <a:rect l="l" t="t" r="r" b="b"/>
              <a:pathLst>
                <a:path w="90" h="718" extrusionOk="0">
                  <a:moveTo>
                    <a:pt x="72" y="1"/>
                  </a:moveTo>
                  <a:cubicBezTo>
                    <a:pt x="60" y="1"/>
                    <a:pt x="52" y="7"/>
                    <a:pt x="52" y="19"/>
                  </a:cubicBezTo>
                  <a:lnTo>
                    <a:pt x="1" y="697"/>
                  </a:lnTo>
                  <a:cubicBezTo>
                    <a:pt x="1" y="707"/>
                    <a:pt x="8" y="717"/>
                    <a:pt x="18" y="717"/>
                  </a:cubicBezTo>
                  <a:lnTo>
                    <a:pt x="20" y="717"/>
                  </a:lnTo>
                  <a:cubicBezTo>
                    <a:pt x="30" y="717"/>
                    <a:pt x="38" y="709"/>
                    <a:pt x="38" y="699"/>
                  </a:cubicBezTo>
                  <a:lnTo>
                    <a:pt x="87" y="21"/>
                  </a:lnTo>
                  <a:cubicBezTo>
                    <a:pt x="89" y="11"/>
                    <a:pt x="81" y="1"/>
                    <a:pt x="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-1171645" y="3354248"/>
              <a:ext cx="28386" cy="222038"/>
            </a:xfrm>
            <a:custGeom>
              <a:avLst/>
              <a:gdLst/>
              <a:ahLst/>
              <a:cxnLst/>
              <a:rect l="l" t="t" r="r" b="b"/>
              <a:pathLst>
                <a:path w="90" h="704" extrusionOk="0">
                  <a:moveTo>
                    <a:pt x="72" y="1"/>
                  </a:moveTo>
                  <a:cubicBezTo>
                    <a:pt x="62" y="1"/>
                    <a:pt x="52" y="7"/>
                    <a:pt x="52" y="17"/>
                  </a:cubicBezTo>
                  <a:lnTo>
                    <a:pt x="3" y="691"/>
                  </a:lnTo>
                  <a:cubicBezTo>
                    <a:pt x="1" y="701"/>
                    <a:pt x="9" y="703"/>
                    <a:pt x="18" y="703"/>
                  </a:cubicBezTo>
                  <a:lnTo>
                    <a:pt x="20" y="703"/>
                  </a:lnTo>
                  <a:cubicBezTo>
                    <a:pt x="30" y="703"/>
                    <a:pt x="38" y="703"/>
                    <a:pt x="38" y="693"/>
                  </a:cubicBezTo>
                  <a:lnTo>
                    <a:pt x="89" y="22"/>
                  </a:lnTo>
                  <a:cubicBezTo>
                    <a:pt x="89" y="13"/>
                    <a:pt x="82" y="3"/>
                    <a:pt x="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8"/>
            <p:cNvSpPr/>
            <p:nvPr/>
          </p:nvSpPr>
          <p:spPr>
            <a:xfrm>
              <a:off x="-237446" y="2563237"/>
              <a:ext cx="226769" cy="32801"/>
            </a:xfrm>
            <a:custGeom>
              <a:avLst/>
              <a:gdLst/>
              <a:ahLst/>
              <a:cxnLst/>
              <a:rect l="l" t="t" r="r" b="b"/>
              <a:pathLst>
                <a:path w="719" h="104" extrusionOk="0">
                  <a:moveTo>
                    <a:pt x="17" y="1"/>
                  </a:moveTo>
                  <a:cubicBezTo>
                    <a:pt x="9" y="1"/>
                    <a:pt x="0" y="10"/>
                    <a:pt x="0" y="21"/>
                  </a:cubicBezTo>
                  <a:cubicBezTo>
                    <a:pt x="0" y="31"/>
                    <a:pt x="8" y="44"/>
                    <a:pt x="18" y="44"/>
                  </a:cubicBezTo>
                  <a:lnTo>
                    <a:pt x="697" y="104"/>
                  </a:lnTo>
                  <a:lnTo>
                    <a:pt x="699" y="104"/>
                  </a:lnTo>
                  <a:cubicBezTo>
                    <a:pt x="709" y="104"/>
                    <a:pt x="717" y="88"/>
                    <a:pt x="717" y="78"/>
                  </a:cubicBezTo>
                  <a:cubicBezTo>
                    <a:pt x="719" y="68"/>
                    <a:pt x="711" y="50"/>
                    <a:pt x="701" y="48"/>
                  </a:cubicBezTo>
                  <a:lnTo>
                    <a:pt x="20" y="1"/>
                  </a:lnTo>
                  <a:cubicBezTo>
                    <a:pt x="19" y="1"/>
                    <a:pt x="18" y="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8"/>
            <p:cNvSpPr/>
            <p:nvPr/>
          </p:nvSpPr>
          <p:spPr>
            <a:xfrm>
              <a:off x="-2162930" y="2421310"/>
              <a:ext cx="226769" cy="27124"/>
            </a:xfrm>
            <a:custGeom>
              <a:avLst/>
              <a:gdLst/>
              <a:ahLst/>
              <a:cxnLst/>
              <a:rect l="l" t="t" r="r" b="b"/>
              <a:pathLst>
                <a:path w="719" h="86" extrusionOk="0">
                  <a:moveTo>
                    <a:pt x="19" y="1"/>
                  </a:moveTo>
                  <a:cubicBezTo>
                    <a:pt x="10" y="1"/>
                    <a:pt x="2" y="8"/>
                    <a:pt x="2" y="17"/>
                  </a:cubicBezTo>
                  <a:cubicBezTo>
                    <a:pt x="1" y="29"/>
                    <a:pt x="8" y="37"/>
                    <a:pt x="18" y="37"/>
                  </a:cubicBezTo>
                  <a:lnTo>
                    <a:pt x="699" y="86"/>
                  </a:lnTo>
                  <a:lnTo>
                    <a:pt x="701" y="86"/>
                  </a:lnTo>
                  <a:cubicBezTo>
                    <a:pt x="711" y="86"/>
                    <a:pt x="719" y="80"/>
                    <a:pt x="719" y="70"/>
                  </a:cubicBezTo>
                  <a:cubicBezTo>
                    <a:pt x="719" y="58"/>
                    <a:pt x="711" y="52"/>
                    <a:pt x="701" y="50"/>
                  </a:cubicBezTo>
                  <a:lnTo>
                    <a:pt x="22" y="1"/>
                  </a:lnTo>
                  <a:cubicBezTo>
                    <a:pt x="21" y="1"/>
                    <a:pt x="20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-953076" y="1442008"/>
              <a:ext cx="48255" cy="223615"/>
            </a:xfrm>
            <a:custGeom>
              <a:avLst/>
              <a:gdLst/>
              <a:ahLst/>
              <a:cxnLst/>
              <a:rect l="l" t="t" r="r" b="b"/>
              <a:pathLst>
                <a:path w="153" h="709" extrusionOk="0">
                  <a:moveTo>
                    <a:pt x="132" y="0"/>
                  </a:moveTo>
                  <a:cubicBezTo>
                    <a:pt x="123" y="0"/>
                    <a:pt x="116" y="6"/>
                    <a:pt x="115" y="14"/>
                  </a:cubicBezTo>
                  <a:lnTo>
                    <a:pt x="2" y="687"/>
                  </a:lnTo>
                  <a:cubicBezTo>
                    <a:pt x="0" y="697"/>
                    <a:pt x="8" y="707"/>
                    <a:pt x="18" y="709"/>
                  </a:cubicBezTo>
                  <a:lnTo>
                    <a:pt x="20" y="709"/>
                  </a:lnTo>
                  <a:cubicBezTo>
                    <a:pt x="30" y="709"/>
                    <a:pt x="38" y="703"/>
                    <a:pt x="40" y="693"/>
                  </a:cubicBezTo>
                  <a:lnTo>
                    <a:pt x="150" y="22"/>
                  </a:lnTo>
                  <a:cubicBezTo>
                    <a:pt x="152" y="10"/>
                    <a:pt x="146" y="2"/>
                    <a:pt x="136" y="0"/>
                  </a:cubicBezTo>
                  <a:cubicBezTo>
                    <a:pt x="135" y="0"/>
                    <a:pt x="133" y="0"/>
                    <a:pt x="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8"/>
            <p:cNvSpPr/>
            <p:nvPr/>
          </p:nvSpPr>
          <p:spPr>
            <a:xfrm>
              <a:off x="-1268786" y="3346048"/>
              <a:ext cx="48255" cy="223930"/>
            </a:xfrm>
            <a:custGeom>
              <a:avLst/>
              <a:gdLst/>
              <a:ahLst/>
              <a:cxnLst/>
              <a:rect l="l" t="t" r="r" b="b"/>
              <a:pathLst>
                <a:path w="153" h="710" extrusionOk="0">
                  <a:moveTo>
                    <a:pt x="131" y="1"/>
                  </a:moveTo>
                  <a:cubicBezTo>
                    <a:pt x="123" y="1"/>
                    <a:pt x="115" y="6"/>
                    <a:pt x="113" y="15"/>
                  </a:cubicBezTo>
                  <a:lnTo>
                    <a:pt x="3" y="688"/>
                  </a:lnTo>
                  <a:cubicBezTo>
                    <a:pt x="1" y="698"/>
                    <a:pt x="7" y="707"/>
                    <a:pt x="17" y="709"/>
                  </a:cubicBezTo>
                  <a:lnTo>
                    <a:pt x="21" y="709"/>
                  </a:lnTo>
                  <a:cubicBezTo>
                    <a:pt x="30" y="709"/>
                    <a:pt x="38" y="704"/>
                    <a:pt x="38" y="694"/>
                  </a:cubicBezTo>
                  <a:lnTo>
                    <a:pt x="151" y="21"/>
                  </a:lnTo>
                  <a:cubicBezTo>
                    <a:pt x="153" y="11"/>
                    <a:pt x="145" y="1"/>
                    <a:pt x="135" y="1"/>
                  </a:cubicBezTo>
                  <a:cubicBezTo>
                    <a:pt x="134" y="1"/>
                    <a:pt x="132" y="1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8"/>
            <p:cNvSpPr/>
            <p:nvPr/>
          </p:nvSpPr>
          <p:spPr>
            <a:xfrm>
              <a:off x="-247538" y="2639878"/>
              <a:ext cx="225507" cy="47625"/>
            </a:xfrm>
            <a:custGeom>
              <a:avLst/>
              <a:gdLst/>
              <a:ahLst/>
              <a:cxnLst/>
              <a:rect l="l" t="t" r="r" b="b"/>
              <a:pathLst>
                <a:path w="715" h="151" extrusionOk="0">
                  <a:moveTo>
                    <a:pt x="24" y="1"/>
                  </a:moveTo>
                  <a:cubicBezTo>
                    <a:pt x="15" y="1"/>
                    <a:pt x="5" y="7"/>
                    <a:pt x="3" y="16"/>
                  </a:cubicBezTo>
                  <a:cubicBezTo>
                    <a:pt x="1" y="26"/>
                    <a:pt x="9" y="36"/>
                    <a:pt x="18" y="38"/>
                  </a:cubicBezTo>
                  <a:lnTo>
                    <a:pt x="691" y="151"/>
                  </a:lnTo>
                  <a:lnTo>
                    <a:pt x="693" y="151"/>
                  </a:lnTo>
                  <a:cubicBezTo>
                    <a:pt x="703" y="151"/>
                    <a:pt x="711" y="143"/>
                    <a:pt x="713" y="135"/>
                  </a:cubicBezTo>
                  <a:cubicBezTo>
                    <a:pt x="715" y="125"/>
                    <a:pt x="707" y="115"/>
                    <a:pt x="697" y="113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8"/>
            <p:cNvSpPr/>
            <p:nvPr/>
          </p:nvSpPr>
          <p:spPr>
            <a:xfrm>
              <a:off x="-2151576" y="2324168"/>
              <a:ext cx="225507" cy="47309"/>
            </a:xfrm>
            <a:custGeom>
              <a:avLst/>
              <a:gdLst/>
              <a:ahLst/>
              <a:cxnLst/>
              <a:rect l="l" t="t" r="r" b="b"/>
              <a:pathLst>
                <a:path w="715" h="150" extrusionOk="0">
                  <a:moveTo>
                    <a:pt x="21" y="1"/>
                  </a:moveTo>
                  <a:cubicBezTo>
                    <a:pt x="12" y="1"/>
                    <a:pt x="4" y="8"/>
                    <a:pt x="2" y="17"/>
                  </a:cubicBezTo>
                  <a:cubicBezTo>
                    <a:pt x="0" y="27"/>
                    <a:pt x="8" y="37"/>
                    <a:pt x="18" y="39"/>
                  </a:cubicBezTo>
                  <a:lnTo>
                    <a:pt x="691" y="149"/>
                  </a:lnTo>
                  <a:lnTo>
                    <a:pt x="693" y="149"/>
                  </a:lnTo>
                  <a:cubicBezTo>
                    <a:pt x="702" y="149"/>
                    <a:pt x="710" y="143"/>
                    <a:pt x="712" y="135"/>
                  </a:cubicBezTo>
                  <a:cubicBezTo>
                    <a:pt x="714" y="124"/>
                    <a:pt x="706" y="116"/>
                    <a:pt x="697" y="114"/>
                  </a:cubicBezTo>
                  <a:lnTo>
                    <a:pt x="24" y="1"/>
                  </a:lnTo>
                  <a:cubicBezTo>
                    <a:pt x="23" y="1"/>
                    <a:pt x="22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8"/>
            <p:cNvSpPr/>
            <p:nvPr/>
          </p:nvSpPr>
          <p:spPr>
            <a:xfrm>
              <a:off x="-447814" y="1793989"/>
              <a:ext cx="175675" cy="153597"/>
            </a:xfrm>
            <a:custGeom>
              <a:avLst/>
              <a:gdLst/>
              <a:ahLst/>
              <a:cxnLst/>
              <a:rect l="l" t="t" r="r" b="b"/>
              <a:pathLst>
                <a:path w="557" h="487" extrusionOk="0">
                  <a:moveTo>
                    <a:pt x="536" y="1"/>
                  </a:moveTo>
                  <a:cubicBezTo>
                    <a:pt x="531" y="1"/>
                    <a:pt x="527" y="2"/>
                    <a:pt x="523" y="5"/>
                  </a:cubicBezTo>
                  <a:lnTo>
                    <a:pt x="10" y="455"/>
                  </a:lnTo>
                  <a:cubicBezTo>
                    <a:pt x="2" y="461"/>
                    <a:pt x="0" y="473"/>
                    <a:pt x="8" y="481"/>
                  </a:cubicBezTo>
                  <a:cubicBezTo>
                    <a:pt x="12" y="485"/>
                    <a:pt x="16" y="487"/>
                    <a:pt x="22" y="487"/>
                  </a:cubicBezTo>
                  <a:cubicBezTo>
                    <a:pt x="26" y="487"/>
                    <a:pt x="30" y="487"/>
                    <a:pt x="34" y="483"/>
                  </a:cubicBezTo>
                  <a:lnTo>
                    <a:pt x="547" y="35"/>
                  </a:lnTo>
                  <a:cubicBezTo>
                    <a:pt x="555" y="27"/>
                    <a:pt x="557" y="15"/>
                    <a:pt x="549" y="7"/>
                  </a:cubicBezTo>
                  <a:cubicBezTo>
                    <a:pt x="546" y="3"/>
                    <a:pt x="541" y="1"/>
                    <a:pt x="5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8"/>
            <p:cNvSpPr/>
            <p:nvPr/>
          </p:nvSpPr>
          <p:spPr>
            <a:xfrm>
              <a:off x="-1901468" y="3064085"/>
              <a:ext cx="175044" cy="153597"/>
            </a:xfrm>
            <a:custGeom>
              <a:avLst/>
              <a:gdLst/>
              <a:ahLst/>
              <a:cxnLst/>
              <a:rect l="l" t="t" r="r" b="b"/>
              <a:pathLst>
                <a:path w="555" h="487" extrusionOk="0">
                  <a:moveTo>
                    <a:pt x="535" y="0"/>
                  </a:moveTo>
                  <a:cubicBezTo>
                    <a:pt x="531" y="0"/>
                    <a:pt x="527" y="2"/>
                    <a:pt x="523" y="5"/>
                  </a:cubicBezTo>
                  <a:lnTo>
                    <a:pt x="10" y="453"/>
                  </a:lnTo>
                  <a:cubicBezTo>
                    <a:pt x="2" y="459"/>
                    <a:pt x="0" y="471"/>
                    <a:pt x="8" y="479"/>
                  </a:cubicBezTo>
                  <a:cubicBezTo>
                    <a:pt x="12" y="483"/>
                    <a:pt x="16" y="487"/>
                    <a:pt x="22" y="487"/>
                  </a:cubicBezTo>
                  <a:cubicBezTo>
                    <a:pt x="26" y="487"/>
                    <a:pt x="30" y="485"/>
                    <a:pt x="34" y="481"/>
                  </a:cubicBezTo>
                  <a:lnTo>
                    <a:pt x="547" y="33"/>
                  </a:lnTo>
                  <a:cubicBezTo>
                    <a:pt x="555" y="27"/>
                    <a:pt x="555" y="15"/>
                    <a:pt x="549" y="7"/>
                  </a:cubicBezTo>
                  <a:cubicBezTo>
                    <a:pt x="545" y="3"/>
                    <a:pt x="540" y="0"/>
                    <a:pt x="5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8"/>
            <p:cNvSpPr/>
            <p:nvPr/>
          </p:nvSpPr>
          <p:spPr>
            <a:xfrm>
              <a:off x="-529501" y="3145772"/>
              <a:ext cx="154859" cy="174098"/>
            </a:xfrm>
            <a:custGeom>
              <a:avLst/>
              <a:gdLst/>
              <a:ahLst/>
              <a:cxnLst/>
              <a:rect l="l" t="t" r="r" b="b"/>
              <a:pathLst>
                <a:path w="491" h="552" extrusionOk="0">
                  <a:moveTo>
                    <a:pt x="21" y="1"/>
                  </a:moveTo>
                  <a:cubicBezTo>
                    <a:pt x="17" y="1"/>
                    <a:pt x="12" y="2"/>
                    <a:pt x="9" y="5"/>
                  </a:cubicBezTo>
                  <a:cubicBezTo>
                    <a:pt x="1" y="11"/>
                    <a:pt x="1" y="22"/>
                    <a:pt x="7" y="30"/>
                  </a:cubicBezTo>
                  <a:lnTo>
                    <a:pt x="457" y="545"/>
                  </a:lnTo>
                  <a:cubicBezTo>
                    <a:pt x="459" y="549"/>
                    <a:pt x="465" y="551"/>
                    <a:pt x="471" y="551"/>
                  </a:cubicBezTo>
                  <a:cubicBezTo>
                    <a:pt x="474" y="551"/>
                    <a:pt x="478" y="549"/>
                    <a:pt x="482" y="547"/>
                  </a:cubicBezTo>
                  <a:cubicBezTo>
                    <a:pt x="490" y="539"/>
                    <a:pt x="490" y="528"/>
                    <a:pt x="484" y="520"/>
                  </a:cubicBezTo>
                  <a:lnTo>
                    <a:pt x="34" y="7"/>
                  </a:lnTo>
                  <a:cubicBezTo>
                    <a:pt x="31" y="2"/>
                    <a:pt x="26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8"/>
            <p:cNvSpPr/>
            <p:nvPr/>
          </p:nvSpPr>
          <p:spPr>
            <a:xfrm>
              <a:off x="-1798965" y="1692116"/>
              <a:ext cx="154859" cy="174098"/>
            </a:xfrm>
            <a:custGeom>
              <a:avLst/>
              <a:gdLst/>
              <a:ahLst/>
              <a:cxnLst/>
              <a:rect l="l" t="t" r="r" b="b"/>
              <a:pathLst>
                <a:path w="491" h="552" extrusionOk="0">
                  <a:moveTo>
                    <a:pt x="21" y="0"/>
                  </a:moveTo>
                  <a:cubicBezTo>
                    <a:pt x="17" y="0"/>
                    <a:pt x="12" y="2"/>
                    <a:pt x="9" y="5"/>
                  </a:cubicBezTo>
                  <a:cubicBezTo>
                    <a:pt x="1" y="12"/>
                    <a:pt x="1" y="24"/>
                    <a:pt x="7" y="30"/>
                  </a:cubicBezTo>
                  <a:lnTo>
                    <a:pt x="455" y="545"/>
                  </a:lnTo>
                  <a:cubicBezTo>
                    <a:pt x="459" y="549"/>
                    <a:pt x="464" y="551"/>
                    <a:pt x="470" y="551"/>
                  </a:cubicBezTo>
                  <a:cubicBezTo>
                    <a:pt x="474" y="551"/>
                    <a:pt x="478" y="549"/>
                    <a:pt x="482" y="547"/>
                  </a:cubicBezTo>
                  <a:cubicBezTo>
                    <a:pt x="490" y="539"/>
                    <a:pt x="490" y="527"/>
                    <a:pt x="484" y="520"/>
                  </a:cubicBezTo>
                  <a:lnTo>
                    <a:pt x="34" y="7"/>
                  </a:lnTo>
                  <a:cubicBezTo>
                    <a:pt x="31" y="2"/>
                    <a:pt x="26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8"/>
            <p:cNvSpPr/>
            <p:nvPr/>
          </p:nvSpPr>
          <p:spPr>
            <a:xfrm>
              <a:off x="-505216" y="1719556"/>
              <a:ext cx="160851" cy="168421"/>
            </a:xfrm>
            <a:custGeom>
              <a:avLst/>
              <a:gdLst/>
              <a:ahLst/>
              <a:cxnLst/>
              <a:rect l="l" t="t" r="r" b="b"/>
              <a:pathLst>
                <a:path w="510" h="534" extrusionOk="0">
                  <a:moveTo>
                    <a:pt x="489" y="0"/>
                  </a:moveTo>
                  <a:cubicBezTo>
                    <a:pt x="484" y="0"/>
                    <a:pt x="480" y="2"/>
                    <a:pt x="476" y="6"/>
                  </a:cubicBezTo>
                  <a:lnTo>
                    <a:pt x="9" y="502"/>
                  </a:lnTo>
                  <a:cubicBezTo>
                    <a:pt x="1" y="509"/>
                    <a:pt x="1" y="521"/>
                    <a:pt x="9" y="529"/>
                  </a:cubicBezTo>
                  <a:cubicBezTo>
                    <a:pt x="13" y="531"/>
                    <a:pt x="17" y="533"/>
                    <a:pt x="21" y="533"/>
                  </a:cubicBezTo>
                  <a:cubicBezTo>
                    <a:pt x="27" y="533"/>
                    <a:pt x="30" y="531"/>
                    <a:pt x="34" y="527"/>
                  </a:cubicBezTo>
                  <a:lnTo>
                    <a:pt x="502" y="32"/>
                  </a:lnTo>
                  <a:cubicBezTo>
                    <a:pt x="510" y="24"/>
                    <a:pt x="510" y="12"/>
                    <a:pt x="502" y="4"/>
                  </a:cubicBezTo>
                  <a:cubicBezTo>
                    <a:pt x="498" y="2"/>
                    <a:pt x="494" y="0"/>
                    <a:pt x="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8"/>
            <p:cNvSpPr/>
            <p:nvPr/>
          </p:nvSpPr>
          <p:spPr>
            <a:xfrm>
              <a:off x="-1829243" y="3124010"/>
              <a:ext cx="160851" cy="168421"/>
            </a:xfrm>
            <a:custGeom>
              <a:avLst/>
              <a:gdLst/>
              <a:ahLst/>
              <a:cxnLst/>
              <a:rect l="l" t="t" r="r" b="b"/>
              <a:pathLst>
                <a:path w="510" h="534" extrusionOk="0">
                  <a:moveTo>
                    <a:pt x="489" y="0"/>
                  </a:moveTo>
                  <a:cubicBezTo>
                    <a:pt x="484" y="0"/>
                    <a:pt x="479" y="2"/>
                    <a:pt x="476" y="7"/>
                  </a:cubicBezTo>
                  <a:lnTo>
                    <a:pt x="8" y="502"/>
                  </a:lnTo>
                  <a:cubicBezTo>
                    <a:pt x="0" y="510"/>
                    <a:pt x="0" y="522"/>
                    <a:pt x="8" y="528"/>
                  </a:cubicBezTo>
                  <a:cubicBezTo>
                    <a:pt x="12" y="531"/>
                    <a:pt x="16" y="533"/>
                    <a:pt x="22" y="533"/>
                  </a:cubicBezTo>
                  <a:cubicBezTo>
                    <a:pt x="26" y="533"/>
                    <a:pt x="32" y="531"/>
                    <a:pt x="34" y="528"/>
                  </a:cubicBezTo>
                  <a:lnTo>
                    <a:pt x="501" y="32"/>
                  </a:lnTo>
                  <a:cubicBezTo>
                    <a:pt x="509" y="24"/>
                    <a:pt x="509" y="13"/>
                    <a:pt x="501" y="5"/>
                  </a:cubicBezTo>
                  <a:cubicBezTo>
                    <a:pt x="498" y="2"/>
                    <a:pt x="493" y="0"/>
                    <a:pt x="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8"/>
            <p:cNvSpPr/>
            <p:nvPr/>
          </p:nvSpPr>
          <p:spPr>
            <a:xfrm>
              <a:off x="-469576" y="3088055"/>
              <a:ext cx="169683" cy="159590"/>
            </a:xfrm>
            <a:custGeom>
              <a:avLst/>
              <a:gdLst/>
              <a:ahLst/>
              <a:cxnLst/>
              <a:rect l="l" t="t" r="r" b="b"/>
              <a:pathLst>
                <a:path w="538" h="506" extrusionOk="0">
                  <a:moveTo>
                    <a:pt x="21" y="1"/>
                  </a:moveTo>
                  <a:cubicBezTo>
                    <a:pt x="16" y="1"/>
                    <a:pt x="11" y="3"/>
                    <a:pt x="8" y="6"/>
                  </a:cubicBezTo>
                  <a:cubicBezTo>
                    <a:pt x="0" y="14"/>
                    <a:pt x="0" y="26"/>
                    <a:pt x="8" y="34"/>
                  </a:cubicBezTo>
                  <a:lnTo>
                    <a:pt x="503" y="501"/>
                  </a:lnTo>
                  <a:cubicBezTo>
                    <a:pt x="507" y="503"/>
                    <a:pt x="513" y="505"/>
                    <a:pt x="517" y="505"/>
                  </a:cubicBezTo>
                  <a:cubicBezTo>
                    <a:pt x="523" y="505"/>
                    <a:pt x="527" y="503"/>
                    <a:pt x="531" y="499"/>
                  </a:cubicBezTo>
                  <a:cubicBezTo>
                    <a:pt x="537" y="492"/>
                    <a:pt x="537" y="482"/>
                    <a:pt x="529" y="474"/>
                  </a:cubicBezTo>
                  <a:lnTo>
                    <a:pt x="34" y="6"/>
                  </a:lnTo>
                  <a:cubicBezTo>
                    <a:pt x="30" y="3"/>
                    <a:pt x="26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8"/>
            <p:cNvSpPr/>
            <p:nvPr/>
          </p:nvSpPr>
          <p:spPr>
            <a:xfrm>
              <a:off x="-1874029" y="1764026"/>
              <a:ext cx="169998" cy="159274"/>
            </a:xfrm>
            <a:custGeom>
              <a:avLst/>
              <a:gdLst/>
              <a:ahLst/>
              <a:cxnLst/>
              <a:rect l="l" t="t" r="r" b="b"/>
              <a:pathLst>
                <a:path w="539" h="505" extrusionOk="0">
                  <a:moveTo>
                    <a:pt x="22" y="0"/>
                  </a:moveTo>
                  <a:cubicBezTo>
                    <a:pt x="16" y="0"/>
                    <a:pt x="11" y="3"/>
                    <a:pt x="8" y="7"/>
                  </a:cubicBezTo>
                  <a:cubicBezTo>
                    <a:pt x="0" y="13"/>
                    <a:pt x="0" y="25"/>
                    <a:pt x="8" y="33"/>
                  </a:cubicBezTo>
                  <a:lnTo>
                    <a:pt x="505" y="501"/>
                  </a:lnTo>
                  <a:cubicBezTo>
                    <a:pt x="509" y="503"/>
                    <a:pt x="513" y="505"/>
                    <a:pt x="517" y="505"/>
                  </a:cubicBezTo>
                  <a:cubicBezTo>
                    <a:pt x="523" y="505"/>
                    <a:pt x="527" y="503"/>
                    <a:pt x="531" y="501"/>
                  </a:cubicBezTo>
                  <a:cubicBezTo>
                    <a:pt x="539" y="493"/>
                    <a:pt x="537" y="481"/>
                    <a:pt x="531" y="473"/>
                  </a:cubicBezTo>
                  <a:lnTo>
                    <a:pt x="34" y="5"/>
                  </a:lnTo>
                  <a:cubicBezTo>
                    <a:pt x="30" y="2"/>
                    <a:pt x="26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8"/>
            <p:cNvSpPr/>
            <p:nvPr/>
          </p:nvSpPr>
          <p:spPr>
            <a:xfrm>
              <a:off x="-401135" y="1866530"/>
              <a:ext cx="187029" cy="139089"/>
            </a:xfrm>
            <a:custGeom>
              <a:avLst/>
              <a:gdLst/>
              <a:ahLst/>
              <a:cxnLst/>
              <a:rect l="l" t="t" r="r" b="b"/>
              <a:pathLst>
                <a:path w="593" h="441" extrusionOk="0">
                  <a:moveTo>
                    <a:pt x="571" y="1"/>
                  </a:moveTo>
                  <a:cubicBezTo>
                    <a:pt x="568" y="1"/>
                    <a:pt x="564" y="2"/>
                    <a:pt x="561" y="4"/>
                  </a:cubicBezTo>
                  <a:lnTo>
                    <a:pt x="10" y="407"/>
                  </a:lnTo>
                  <a:cubicBezTo>
                    <a:pt x="2" y="412"/>
                    <a:pt x="0" y="424"/>
                    <a:pt x="6" y="432"/>
                  </a:cubicBezTo>
                  <a:cubicBezTo>
                    <a:pt x="10" y="438"/>
                    <a:pt x="16" y="440"/>
                    <a:pt x="20" y="440"/>
                  </a:cubicBezTo>
                  <a:cubicBezTo>
                    <a:pt x="24" y="440"/>
                    <a:pt x="28" y="440"/>
                    <a:pt x="32" y="438"/>
                  </a:cubicBezTo>
                  <a:lnTo>
                    <a:pt x="582" y="36"/>
                  </a:lnTo>
                  <a:cubicBezTo>
                    <a:pt x="590" y="30"/>
                    <a:pt x="592" y="18"/>
                    <a:pt x="586" y="8"/>
                  </a:cubicBezTo>
                  <a:cubicBezTo>
                    <a:pt x="583" y="3"/>
                    <a:pt x="577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8"/>
            <p:cNvSpPr/>
            <p:nvPr/>
          </p:nvSpPr>
          <p:spPr>
            <a:xfrm>
              <a:off x="-1959501" y="3006052"/>
              <a:ext cx="187029" cy="138774"/>
            </a:xfrm>
            <a:custGeom>
              <a:avLst/>
              <a:gdLst/>
              <a:ahLst/>
              <a:cxnLst/>
              <a:rect l="l" t="t" r="r" b="b"/>
              <a:pathLst>
                <a:path w="593" h="440" extrusionOk="0">
                  <a:moveTo>
                    <a:pt x="572" y="0"/>
                  </a:moveTo>
                  <a:cubicBezTo>
                    <a:pt x="568" y="0"/>
                    <a:pt x="564" y="1"/>
                    <a:pt x="561" y="4"/>
                  </a:cubicBezTo>
                  <a:lnTo>
                    <a:pt x="11" y="406"/>
                  </a:lnTo>
                  <a:cubicBezTo>
                    <a:pt x="3" y="412"/>
                    <a:pt x="1" y="424"/>
                    <a:pt x="7" y="432"/>
                  </a:cubicBezTo>
                  <a:cubicBezTo>
                    <a:pt x="11" y="438"/>
                    <a:pt x="16" y="440"/>
                    <a:pt x="22" y="440"/>
                  </a:cubicBezTo>
                  <a:cubicBezTo>
                    <a:pt x="26" y="440"/>
                    <a:pt x="30" y="440"/>
                    <a:pt x="32" y="436"/>
                  </a:cubicBezTo>
                  <a:lnTo>
                    <a:pt x="583" y="33"/>
                  </a:lnTo>
                  <a:cubicBezTo>
                    <a:pt x="591" y="27"/>
                    <a:pt x="593" y="16"/>
                    <a:pt x="587" y="8"/>
                  </a:cubicBezTo>
                  <a:cubicBezTo>
                    <a:pt x="583" y="3"/>
                    <a:pt x="57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8"/>
            <p:cNvSpPr/>
            <p:nvPr/>
          </p:nvSpPr>
          <p:spPr>
            <a:xfrm>
              <a:off x="-587218" y="3192135"/>
              <a:ext cx="140351" cy="185452"/>
            </a:xfrm>
            <a:custGeom>
              <a:avLst/>
              <a:gdLst/>
              <a:ahLst/>
              <a:cxnLst/>
              <a:rect l="l" t="t" r="r" b="b"/>
              <a:pathLst>
                <a:path w="445" h="588" extrusionOk="0">
                  <a:moveTo>
                    <a:pt x="21" y="0"/>
                  </a:moveTo>
                  <a:cubicBezTo>
                    <a:pt x="17" y="0"/>
                    <a:pt x="13" y="1"/>
                    <a:pt x="10" y="4"/>
                  </a:cubicBezTo>
                  <a:cubicBezTo>
                    <a:pt x="2" y="10"/>
                    <a:pt x="0" y="21"/>
                    <a:pt x="6" y="29"/>
                  </a:cubicBezTo>
                  <a:lnTo>
                    <a:pt x="409" y="580"/>
                  </a:lnTo>
                  <a:cubicBezTo>
                    <a:pt x="413" y="586"/>
                    <a:pt x="419" y="588"/>
                    <a:pt x="423" y="588"/>
                  </a:cubicBezTo>
                  <a:cubicBezTo>
                    <a:pt x="427" y="588"/>
                    <a:pt x="431" y="586"/>
                    <a:pt x="434" y="584"/>
                  </a:cubicBezTo>
                  <a:cubicBezTo>
                    <a:pt x="442" y="578"/>
                    <a:pt x="444" y="566"/>
                    <a:pt x="438" y="558"/>
                  </a:cubicBezTo>
                  <a:lnTo>
                    <a:pt x="36" y="8"/>
                  </a:lnTo>
                  <a:cubicBezTo>
                    <a:pt x="32" y="3"/>
                    <a:pt x="27" y="0"/>
                    <a:pt x="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8"/>
            <p:cNvSpPr/>
            <p:nvPr/>
          </p:nvSpPr>
          <p:spPr>
            <a:xfrm>
              <a:off x="-1726739" y="1634084"/>
              <a:ext cx="140351" cy="185452"/>
            </a:xfrm>
            <a:custGeom>
              <a:avLst/>
              <a:gdLst/>
              <a:ahLst/>
              <a:cxnLst/>
              <a:rect l="l" t="t" r="r" b="b"/>
              <a:pathLst>
                <a:path w="445" h="588" extrusionOk="0">
                  <a:moveTo>
                    <a:pt x="22" y="0"/>
                  </a:moveTo>
                  <a:cubicBezTo>
                    <a:pt x="18" y="0"/>
                    <a:pt x="14" y="2"/>
                    <a:pt x="11" y="5"/>
                  </a:cubicBezTo>
                  <a:cubicBezTo>
                    <a:pt x="3" y="11"/>
                    <a:pt x="1" y="21"/>
                    <a:pt x="7" y="31"/>
                  </a:cubicBezTo>
                  <a:lnTo>
                    <a:pt x="409" y="581"/>
                  </a:lnTo>
                  <a:cubicBezTo>
                    <a:pt x="413" y="585"/>
                    <a:pt x="419" y="587"/>
                    <a:pt x="425" y="587"/>
                  </a:cubicBezTo>
                  <a:cubicBezTo>
                    <a:pt x="429" y="587"/>
                    <a:pt x="431" y="587"/>
                    <a:pt x="435" y="585"/>
                  </a:cubicBezTo>
                  <a:cubicBezTo>
                    <a:pt x="443" y="579"/>
                    <a:pt x="445" y="567"/>
                    <a:pt x="439" y="559"/>
                  </a:cubicBezTo>
                  <a:lnTo>
                    <a:pt x="36" y="9"/>
                  </a:lnTo>
                  <a:cubicBezTo>
                    <a:pt x="33" y="3"/>
                    <a:pt x="27" y="0"/>
                    <a:pt x="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8"/>
            <p:cNvSpPr/>
            <p:nvPr/>
          </p:nvSpPr>
          <p:spPr>
            <a:xfrm>
              <a:off x="-623804" y="1602544"/>
              <a:ext cx="131520" cy="192076"/>
            </a:xfrm>
            <a:custGeom>
              <a:avLst/>
              <a:gdLst/>
              <a:ahLst/>
              <a:cxnLst/>
              <a:rect l="l" t="t" r="r" b="b"/>
              <a:pathLst>
                <a:path w="417" h="609" extrusionOk="0">
                  <a:moveTo>
                    <a:pt x="396" y="0"/>
                  </a:moveTo>
                  <a:cubicBezTo>
                    <a:pt x="389" y="0"/>
                    <a:pt x="383" y="3"/>
                    <a:pt x="379" y="8"/>
                  </a:cubicBezTo>
                  <a:lnTo>
                    <a:pt x="6" y="579"/>
                  </a:lnTo>
                  <a:cubicBezTo>
                    <a:pt x="0" y="588"/>
                    <a:pt x="2" y="598"/>
                    <a:pt x="12" y="604"/>
                  </a:cubicBezTo>
                  <a:cubicBezTo>
                    <a:pt x="14" y="606"/>
                    <a:pt x="18" y="608"/>
                    <a:pt x="22" y="608"/>
                  </a:cubicBezTo>
                  <a:cubicBezTo>
                    <a:pt x="28" y="608"/>
                    <a:pt x="34" y="604"/>
                    <a:pt x="37" y="600"/>
                  </a:cubicBezTo>
                  <a:lnTo>
                    <a:pt x="410" y="28"/>
                  </a:lnTo>
                  <a:cubicBezTo>
                    <a:pt x="416" y="20"/>
                    <a:pt x="414" y="8"/>
                    <a:pt x="404" y="2"/>
                  </a:cubicBezTo>
                  <a:cubicBezTo>
                    <a:pt x="402" y="1"/>
                    <a:pt x="399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8"/>
            <p:cNvSpPr/>
            <p:nvPr/>
          </p:nvSpPr>
          <p:spPr>
            <a:xfrm>
              <a:off x="-1681323" y="3217682"/>
              <a:ext cx="131835" cy="191760"/>
            </a:xfrm>
            <a:custGeom>
              <a:avLst/>
              <a:gdLst/>
              <a:ahLst/>
              <a:cxnLst/>
              <a:rect l="l" t="t" r="r" b="b"/>
              <a:pathLst>
                <a:path w="418" h="608" extrusionOk="0">
                  <a:moveTo>
                    <a:pt x="395" y="0"/>
                  </a:moveTo>
                  <a:cubicBezTo>
                    <a:pt x="389" y="0"/>
                    <a:pt x="383" y="3"/>
                    <a:pt x="380" y="8"/>
                  </a:cubicBezTo>
                  <a:lnTo>
                    <a:pt x="7" y="578"/>
                  </a:lnTo>
                  <a:cubicBezTo>
                    <a:pt x="1" y="588"/>
                    <a:pt x="3" y="600"/>
                    <a:pt x="13" y="603"/>
                  </a:cubicBezTo>
                  <a:cubicBezTo>
                    <a:pt x="15" y="605"/>
                    <a:pt x="18" y="607"/>
                    <a:pt x="22" y="607"/>
                  </a:cubicBezTo>
                  <a:cubicBezTo>
                    <a:pt x="28" y="607"/>
                    <a:pt x="34" y="603"/>
                    <a:pt x="38" y="600"/>
                  </a:cubicBezTo>
                  <a:lnTo>
                    <a:pt x="411" y="29"/>
                  </a:lnTo>
                  <a:cubicBezTo>
                    <a:pt x="417" y="19"/>
                    <a:pt x="415" y="8"/>
                    <a:pt x="405" y="4"/>
                  </a:cubicBezTo>
                  <a:cubicBezTo>
                    <a:pt x="402" y="1"/>
                    <a:pt x="398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8"/>
            <p:cNvSpPr/>
            <p:nvPr/>
          </p:nvSpPr>
          <p:spPr>
            <a:xfrm>
              <a:off x="-376219" y="2969466"/>
              <a:ext cx="193653" cy="129943"/>
            </a:xfrm>
            <a:custGeom>
              <a:avLst/>
              <a:gdLst/>
              <a:ahLst/>
              <a:cxnLst/>
              <a:rect l="l" t="t" r="r" b="b"/>
              <a:pathLst>
                <a:path w="614" h="412" extrusionOk="0">
                  <a:moveTo>
                    <a:pt x="23" y="1"/>
                  </a:moveTo>
                  <a:cubicBezTo>
                    <a:pt x="17" y="1"/>
                    <a:pt x="10" y="4"/>
                    <a:pt x="6" y="9"/>
                  </a:cubicBezTo>
                  <a:cubicBezTo>
                    <a:pt x="0" y="17"/>
                    <a:pt x="2" y="29"/>
                    <a:pt x="12" y="35"/>
                  </a:cubicBezTo>
                  <a:lnTo>
                    <a:pt x="582" y="408"/>
                  </a:lnTo>
                  <a:cubicBezTo>
                    <a:pt x="586" y="410"/>
                    <a:pt x="588" y="412"/>
                    <a:pt x="592" y="412"/>
                  </a:cubicBezTo>
                  <a:cubicBezTo>
                    <a:pt x="598" y="412"/>
                    <a:pt x="604" y="408"/>
                    <a:pt x="608" y="404"/>
                  </a:cubicBezTo>
                  <a:cubicBezTo>
                    <a:pt x="614" y="394"/>
                    <a:pt x="612" y="382"/>
                    <a:pt x="602" y="378"/>
                  </a:cubicBezTo>
                  <a:lnTo>
                    <a:pt x="32" y="3"/>
                  </a:lnTo>
                  <a:cubicBezTo>
                    <a:pt x="29" y="1"/>
                    <a:pt x="26" y="1"/>
                    <a:pt x="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8"/>
            <p:cNvSpPr/>
            <p:nvPr/>
          </p:nvSpPr>
          <p:spPr>
            <a:xfrm>
              <a:off x="-1991040" y="1912577"/>
              <a:ext cx="193653" cy="129627"/>
            </a:xfrm>
            <a:custGeom>
              <a:avLst/>
              <a:gdLst/>
              <a:ahLst/>
              <a:cxnLst/>
              <a:rect l="l" t="t" r="r" b="b"/>
              <a:pathLst>
                <a:path w="614" h="411" extrusionOk="0">
                  <a:moveTo>
                    <a:pt x="21" y="1"/>
                  </a:moveTo>
                  <a:cubicBezTo>
                    <a:pt x="15" y="1"/>
                    <a:pt x="10" y="3"/>
                    <a:pt x="6" y="8"/>
                  </a:cubicBezTo>
                  <a:cubicBezTo>
                    <a:pt x="0" y="18"/>
                    <a:pt x="2" y="28"/>
                    <a:pt x="12" y="34"/>
                  </a:cubicBezTo>
                  <a:lnTo>
                    <a:pt x="582" y="409"/>
                  </a:lnTo>
                  <a:cubicBezTo>
                    <a:pt x="586" y="410"/>
                    <a:pt x="588" y="410"/>
                    <a:pt x="592" y="410"/>
                  </a:cubicBezTo>
                  <a:cubicBezTo>
                    <a:pt x="598" y="410"/>
                    <a:pt x="604" y="409"/>
                    <a:pt x="608" y="403"/>
                  </a:cubicBezTo>
                  <a:cubicBezTo>
                    <a:pt x="614" y="393"/>
                    <a:pt x="612" y="383"/>
                    <a:pt x="602" y="377"/>
                  </a:cubicBezTo>
                  <a:lnTo>
                    <a:pt x="32" y="4"/>
                  </a:lnTo>
                  <a:cubicBezTo>
                    <a:pt x="29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8"/>
            <p:cNvSpPr/>
            <p:nvPr/>
          </p:nvSpPr>
          <p:spPr>
            <a:xfrm>
              <a:off x="-567348" y="1653007"/>
              <a:ext cx="146028" cy="181983"/>
            </a:xfrm>
            <a:custGeom>
              <a:avLst/>
              <a:gdLst/>
              <a:ahLst/>
              <a:cxnLst/>
              <a:rect l="l" t="t" r="r" b="b"/>
              <a:pathLst>
                <a:path w="463" h="577" extrusionOk="0">
                  <a:moveTo>
                    <a:pt x="440" y="0"/>
                  </a:moveTo>
                  <a:cubicBezTo>
                    <a:pt x="435" y="0"/>
                    <a:pt x="429" y="3"/>
                    <a:pt x="425" y="8"/>
                  </a:cubicBezTo>
                  <a:lnTo>
                    <a:pt x="6" y="545"/>
                  </a:lnTo>
                  <a:cubicBezTo>
                    <a:pt x="1" y="555"/>
                    <a:pt x="3" y="567"/>
                    <a:pt x="10" y="572"/>
                  </a:cubicBezTo>
                  <a:cubicBezTo>
                    <a:pt x="14" y="574"/>
                    <a:pt x="18" y="576"/>
                    <a:pt x="22" y="576"/>
                  </a:cubicBezTo>
                  <a:cubicBezTo>
                    <a:pt x="26" y="576"/>
                    <a:pt x="32" y="572"/>
                    <a:pt x="36" y="569"/>
                  </a:cubicBezTo>
                  <a:lnTo>
                    <a:pt x="454" y="30"/>
                  </a:lnTo>
                  <a:cubicBezTo>
                    <a:pt x="462" y="22"/>
                    <a:pt x="460" y="10"/>
                    <a:pt x="452" y="4"/>
                  </a:cubicBezTo>
                  <a:cubicBezTo>
                    <a:pt x="449" y="2"/>
                    <a:pt x="445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8"/>
            <p:cNvSpPr/>
            <p:nvPr/>
          </p:nvSpPr>
          <p:spPr>
            <a:xfrm>
              <a:off x="-1751656" y="3176996"/>
              <a:ext cx="145397" cy="181983"/>
            </a:xfrm>
            <a:custGeom>
              <a:avLst/>
              <a:gdLst/>
              <a:ahLst/>
              <a:cxnLst/>
              <a:rect l="l" t="t" r="r" b="b"/>
              <a:pathLst>
                <a:path w="461" h="577" extrusionOk="0">
                  <a:moveTo>
                    <a:pt x="440" y="1"/>
                  </a:moveTo>
                  <a:cubicBezTo>
                    <a:pt x="434" y="1"/>
                    <a:pt x="429" y="4"/>
                    <a:pt x="425" y="8"/>
                  </a:cubicBezTo>
                  <a:lnTo>
                    <a:pt x="7" y="545"/>
                  </a:lnTo>
                  <a:cubicBezTo>
                    <a:pt x="1" y="555"/>
                    <a:pt x="1" y="567"/>
                    <a:pt x="11" y="573"/>
                  </a:cubicBezTo>
                  <a:cubicBezTo>
                    <a:pt x="13" y="575"/>
                    <a:pt x="17" y="577"/>
                    <a:pt x="20" y="577"/>
                  </a:cubicBezTo>
                  <a:cubicBezTo>
                    <a:pt x="26" y="577"/>
                    <a:pt x="32" y="573"/>
                    <a:pt x="36" y="569"/>
                  </a:cubicBezTo>
                  <a:lnTo>
                    <a:pt x="455" y="30"/>
                  </a:lnTo>
                  <a:cubicBezTo>
                    <a:pt x="460" y="22"/>
                    <a:pt x="458" y="10"/>
                    <a:pt x="451" y="4"/>
                  </a:cubicBezTo>
                  <a:cubicBezTo>
                    <a:pt x="447" y="2"/>
                    <a:pt x="444" y="1"/>
                    <a:pt x="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8"/>
            <p:cNvSpPr/>
            <p:nvPr/>
          </p:nvSpPr>
          <p:spPr>
            <a:xfrm>
              <a:off x="-416590" y="3025922"/>
              <a:ext cx="183875" cy="144451"/>
            </a:xfrm>
            <a:custGeom>
              <a:avLst/>
              <a:gdLst/>
              <a:ahLst/>
              <a:cxnLst/>
              <a:rect l="l" t="t" r="r" b="b"/>
              <a:pathLst>
                <a:path w="583" h="458" extrusionOk="0">
                  <a:moveTo>
                    <a:pt x="22" y="1"/>
                  </a:moveTo>
                  <a:cubicBezTo>
                    <a:pt x="16" y="1"/>
                    <a:pt x="11" y="3"/>
                    <a:pt x="8" y="8"/>
                  </a:cubicBezTo>
                  <a:cubicBezTo>
                    <a:pt x="0" y="16"/>
                    <a:pt x="2" y="28"/>
                    <a:pt x="10" y="35"/>
                  </a:cubicBezTo>
                  <a:lnTo>
                    <a:pt x="549" y="454"/>
                  </a:lnTo>
                  <a:cubicBezTo>
                    <a:pt x="553" y="456"/>
                    <a:pt x="556" y="458"/>
                    <a:pt x="560" y="458"/>
                  </a:cubicBezTo>
                  <a:cubicBezTo>
                    <a:pt x="566" y="458"/>
                    <a:pt x="570" y="454"/>
                    <a:pt x="574" y="450"/>
                  </a:cubicBezTo>
                  <a:cubicBezTo>
                    <a:pt x="582" y="442"/>
                    <a:pt x="580" y="430"/>
                    <a:pt x="572" y="424"/>
                  </a:cubicBezTo>
                  <a:lnTo>
                    <a:pt x="34" y="6"/>
                  </a:lnTo>
                  <a:cubicBezTo>
                    <a:pt x="30" y="2"/>
                    <a:pt x="26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8"/>
            <p:cNvSpPr/>
            <p:nvPr/>
          </p:nvSpPr>
          <p:spPr>
            <a:xfrm>
              <a:off x="-1940892" y="1841614"/>
              <a:ext cx="183875" cy="143820"/>
            </a:xfrm>
            <a:custGeom>
              <a:avLst/>
              <a:gdLst/>
              <a:ahLst/>
              <a:cxnLst/>
              <a:rect l="l" t="t" r="r" b="b"/>
              <a:pathLst>
                <a:path w="583" h="456" extrusionOk="0">
                  <a:moveTo>
                    <a:pt x="24" y="1"/>
                  </a:moveTo>
                  <a:cubicBezTo>
                    <a:pt x="18" y="1"/>
                    <a:pt x="12" y="3"/>
                    <a:pt x="9" y="8"/>
                  </a:cubicBezTo>
                  <a:cubicBezTo>
                    <a:pt x="1" y="16"/>
                    <a:pt x="3" y="28"/>
                    <a:pt x="11" y="34"/>
                  </a:cubicBezTo>
                  <a:lnTo>
                    <a:pt x="549" y="452"/>
                  </a:lnTo>
                  <a:cubicBezTo>
                    <a:pt x="553" y="454"/>
                    <a:pt x="557" y="456"/>
                    <a:pt x="561" y="456"/>
                  </a:cubicBezTo>
                  <a:cubicBezTo>
                    <a:pt x="567" y="456"/>
                    <a:pt x="573" y="454"/>
                    <a:pt x="575" y="450"/>
                  </a:cubicBezTo>
                  <a:cubicBezTo>
                    <a:pt x="583" y="440"/>
                    <a:pt x="581" y="428"/>
                    <a:pt x="573" y="422"/>
                  </a:cubicBezTo>
                  <a:lnTo>
                    <a:pt x="34" y="4"/>
                  </a:lnTo>
                  <a:cubicBezTo>
                    <a:pt x="31" y="2"/>
                    <a:pt x="28" y="1"/>
                    <a:pt x="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8"/>
            <p:cNvSpPr/>
            <p:nvPr/>
          </p:nvSpPr>
          <p:spPr>
            <a:xfrm>
              <a:off x="-1796442" y="1805343"/>
              <a:ext cx="1400669" cy="1400669"/>
            </a:xfrm>
            <a:custGeom>
              <a:avLst/>
              <a:gdLst/>
              <a:ahLst/>
              <a:cxnLst/>
              <a:rect l="l" t="t" r="r" b="b"/>
              <a:pathLst>
                <a:path w="4441" h="4441" extrusionOk="0">
                  <a:moveTo>
                    <a:pt x="2220" y="1"/>
                  </a:moveTo>
                  <a:cubicBezTo>
                    <a:pt x="995" y="1"/>
                    <a:pt x="1" y="993"/>
                    <a:pt x="1" y="2220"/>
                  </a:cubicBezTo>
                  <a:cubicBezTo>
                    <a:pt x="1" y="3446"/>
                    <a:pt x="995" y="4440"/>
                    <a:pt x="2220" y="4440"/>
                  </a:cubicBezTo>
                  <a:cubicBezTo>
                    <a:pt x="3448" y="4440"/>
                    <a:pt x="4440" y="3446"/>
                    <a:pt x="4440" y="2220"/>
                  </a:cubicBezTo>
                  <a:cubicBezTo>
                    <a:pt x="4440" y="993"/>
                    <a:pt x="3448" y="1"/>
                    <a:pt x="222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8"/>
            <p:cNvSpPr/>
            <p:nvPr/>
          </p:nvSpPr>
          <p:spPr>
            <a:xfrm>
              <a:off x="-1476631" y="2121684"/>
              <a:ext cx="767671" cy="767356"/>
            </a:xfrm>
            <a:custGeom>
              <a:avLst/>
              <a:gdLst/>
              <a:ahLst/>
              <a:cxnLst/>
              <a:rect l="l" t="t" r="r" b="b"/>
              <a:pathLst>
                <a:path w="2434" h="2433" extrusionOk="0">
                  <a:moveTo>
                    <a:pt x="1216" y="0"/>
                  </a:moveTo>
                  <a:cubicBezTo>
                    <a:pt x="545" y="0"/>
                    <a:pt x="1" y="545"/>
                    <a:pt x="1" y="1217"/>
                  </a:cubicBezTo>
                  <a:cubicBezTo>
                    <a:pt x="1" y="1888"/>
                    <a:pt x="545" y="2433"/>
                    <a:pt x="1216" y="2433"/>
                  </a:cubicBezTo>
                  <a:cubicBezTo>
                    <a:pt x="1889" y="2433"/>
                    <a:pt x="2434" y="1888"/>
                    <a:pt x="2434" y="1217"/>
                  </a:cubicBezTo>
                  <a:cubicBezTo>
                    <a:pt x="2434" y="545"/>
                    <a:pt x="1889" y="0"/>
                    <a:pt x="1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endParaRPr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39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2123" name="Google Shape;2123;p39"/>
          <p:cNvSpPr/>
          <p:nvPr/>
        </p:nvSpPr>
        <p:spPr>
          <a:xfrm>
            <a:off x="1120887" y="1573785"/>
            <a:ext cx="6626414" cy="3103054"/>
          </a:xfrm>
          <a:custGeom>
            <a:avLst/>
            <a:gdLst/>
            <a:ahLst/>
            <a:cxnLst/>
            <a:rect l="l" t="t" r="r" b="b"/>
            <a:pathLst>
              <a:path w="288890" h="135283" extrusionOk="0">
                <a:moveTo>
                  <a:pt x="259393" y="36"/>
                </a:moveTo>
                <a:cubicBezTo>
                  <a:pt x="243890" y="53"/>
                  <a:pt x="231314" y="12629"/>
                  <a:pt x="231296" y="28132"/>
                </a:cubicBezTo>
                <a:lnTo>
                  <a:pt x="238746" y="28132"/>
                </a:lnTo>
                <a:cubicBezTo>
                  <a:pt x="238746" y="17915"/>
                  <a:pt x="246196" y="9241"/>
                  <a:pt x="256288" y="7698"/>
                </a:cubicBezTo>
                <a:cubicBezTo>
                  <a:pt x="266381" y="6173"/>
                  <a:pt x="276083" y="12239"/>
                  <a:pt x="279117" y="21977"/>
                </a:cubicBezTo>
                <a:cubicBezTo>
                  <a:pt x="282150" y="31732"/>
                  <a:pt x="277627" y="42233"/>
                  <a:pt x="268456" y="46703"/>
                </a:cubicBezTo>
                <a:cubicBezTo>
                  <a:pt x="259268" y="51172"/>
                  <a:pt x="248200" y="48264"/>
                  <a:pt x="242400" y="39856"/>
                </a:cubicBezTo>
                <a:lnTo>
                  <a:pt x="211785" y="70116"/>
                </a:lnTo>
                <a:lnTo>
                  <a:pt x="211732" y="70080"/>
                </a:lnTo>
                <a:lnTo>
                  <a:pt x="194296" y="87516"/>
                </a:lnTo>
                <a:cubicBezTo>
                  <a:pt x="201746" y="92642"/>
                  <a:pt x="204974" y="102025"/>
                  <a:pt x="202296" y="110646"/>
                </a:cubicBezTo>
                <a:cubicBezTo>
                  <a:pt x="199600" y="119284"/>
                  <a:pt x="191618" y="125155"/>
                  <a:pt x="182572" y="125155"/>
                </a:cubicBezTo>
                <a:cubicBezTo>
                  <a:pt x="173526" y="125155"/>
                  <a:pt x="165544" y="119284"/>
                  <a:pt x="162848" y="110646"/>
                </a:cubicBezTo>
                <a:cubicBezTo>
                  <a:pt x="160169" y="102025"/>
                  <a:pt x="163398" y="92642"/>
                  <a:pt x="170830" y="87516"/>
                </a:cubicBezTo>
                <a:lnTo>
                  <a:pt x="154848" y="71535"/>
                </a:lnTo>
                <a:lnTo>
                  <a:pt x="128827" y="45177"/>
                </a:lnTo>
                <a:cubicBezTo>
                  <a:pt x="135337" y="36681"/>
                  <a:pt x="136437" y="25240"/>
                  <a:pt x="131701" y="15662"/>
                </a:cubicBezTo>
                <a:cubicBezTo>
                  <a:pt x="126965" y="6066"/>
                  <a:pt x="117209" y="0"/>
                  <a:pt x="106514" y="0"/>
                </a:cubicBezTo>
                <a:cubicBezTo>
                  <a:pt x="95836" y="0"/>
                  <a:pt x="86062" y="6066"/>
                  <a:pt x="81326" y="15662"/>
                </a:cubicBezTo>
                <a:cubicBezTo>
                  <a:pt x="76591" y="25240"/>
                  <a:pt x="77708" y="36681"/>
                  <a:pt x="84200" y="45177"/>
                </a:cubicBezTo>
                <a:lnTo>
                  <a:pt x="51492" y="77867"/>
                </a:lnTo>
                <a:lnTo>
                  <a:pt x="51510" y="77885"/>
                </a:lnTo>
                <a:lnTo>
                  <a:pt x="42074" y="87321"/>
                </a:lnTo>
                <a:cubicBezTo>
                  <a:pt x="50481" y="93121"/>
                  <a:pt x="53372" y="104172"/>
                  <a:pt x="48902" y="113359"/>
                </a:cubicBezTo>
                <a:cubicBezTo>
                  <a:pt x="44433" y="122530"/>
                  <a:pt x="33932" y="127053"/>
                  <a:pt x="24194" y="124020"/>
                </a:cubicBezTo>
                <a:cubicBezTo>
                  <a:pt x="14456" y="120969"/>
                  <a:pt x="8390" y="111284"/>
                  <a:pt x="9933" y="101192"/>
                </a:cubicBezTo>
                <a:cubicBezTo>
                  <a:pt x="11476" y="91117"/>
                  <a:pt x="20150" y="83667"/>
                  <a:pt x="30349" y="83667"/>
                </a:cubicBezTo>
                <a:lnTo>
                  <a:pt x="30349" y="83667"/>
                </a:lnTo>
                <a:lnTo>
                  <a:pt x="30349" y="76218"/>
                </a:lnTo>
                <a:cubicBezTo>
                  <a:pt x="17294" y="76218"/>
                  <a:pt x="5942" y="85210"/>
                  <a:pt x="2980" y="97928"/>
                </a:cubicBezTo>
                <a:cubicBezTo>
                  <a:pt x="0" y="110628"/>
                  <a:pt x="6191" y="123718"/>
                  <a:pt x="17880" y="129500"/>
                </a:cubicBezTo>
                <a:cubicBezTo>
                  <a:pt x="29586" y="135283"/>
                  <a:pt x="43741" y="132250"/>
                  <a:pt x="52042" y="122175"/>
                </a:cubicBezTo>
                <a:cubicBezTo>
                  <a:pt x="60325" y="112100"/>
                  <a:pt x="60591" y="97626"/>
                  <a:pt x="52663" y="87250"/>
                </a:cubicBezTo>
                <a:lnTo>
                  <a:pt x="64990" y="74940"/>
                </a:lnTo>
                <a:lnTo>
                  <a:pt x="64973" y="74923"/>
                </a:lnTo>
                <a:lnTo>
                  <a:pt x="94789" y="45106"/>
                </a:lnTo>
                <a:cubicBezTo>
                  <a:pt x="87339" y="39962"/>
                  <a:pt x="84111" y="30597"/>
                  <a:pt x="86790" y="21959"/>
                </a:cubicBezTo>
                <a:cubicBezTo>
                  <a:pt x="89486" y="13339"/>
                  <a:pt x="97468" y="7450"/>
                  <a:pt x="106514" y="7450"/>
                </a:cubicBezTo>
                <a:cubicBezTo>
                  <a:pt x="115560" y="7450"/>
                  <a:pt x="123542" y="13339"/>
                  <a:pt x="126238" y="21959"/>
                </a:cubicBezTo>
                <a:cubicBezTo>
                  <a:pt x="128916" y="30597"/>
                  <a:pt x="125688" y="39962"/>
                  <a:pt x="118256" y="45106"/>
                </a:cubicBezTo>
                <a:lnTo>
                  <a:pt x="147877" y="75065"/>
                </a:lnTo>
                <a:lnTo>
                  <a:pt x="147877" y="75065"/>
                </a:lnTo>
                <a:lnTo>
                  <a:pt x="148906" y="76093"/>
                </a:lnTo>
                <a:lnTo>
                  <a:pt x="153252" y="80510"/>
                </a:lnTo>
                <a:lnTo>
                  <a:pt x="153269" y="80474"/>
                </a:lnTo>
                <a:lnTo>
                  <a:pt x="160240" y="87463"/>
                </a:lnTo>
                <a:cubicBezTo>
                  <a:pt x="153748" y="95941"/>
                  <a:pt x="152649" y="107382"/>
                  <a:pt x="157385" y="116960"/>
                </a:cubicBezTo>
                <a:cubicBezTo>
                  <a:pt x="162120" y="126556"/>
                  <a:pt x="171876" y="132604"/>
                  <a:pt x="182572" y="132604"/>
                </a:cubicBezTo>
                <a:cubicBezTo>
                  <a:pt x="193250" y="132604"/>
                  <a:pt x="203005" y="126556"/>
                  <a:pt x="207741" y="116960"/>
                </a:cubicBezTo>
                <a:cubicBezTo>
                  <a:pt x="212477" y="107382"/>
                  <a:pt x="211377" y="95941"/>
                  <a:pt x="204885" y="87463"/>
                </a:cubicBezTo>
                <a:lnTo>
                  <a:pt x="209887" y="82443"/>
                </a:lnTo>
                <a:lnTo>
                  <a:pt x="209887" y="82443"/>
                </a:lnTo>
                <a:lnTo>
                  <a:pt x="242329" y="50463"/>
                </a:lnTo>
                <a:cubicBezTo>
                  <a:pt x="249531" y="55962"/>
                  <a:pt x="258931" y="57647"/>
                  <a:pt x="267587" y="55004"/>
                </a:cubicBezTo>
                <a:cubicBezTo>
                  <a:pt x="276243" y="52361"/>
                  <a:pt x="283090" y="45709"/>
                  <a:pt x="285999" y="37142"/>
                </a:cubicBezTo>
                <a:cubicBezTo>
                  <a:pt x="288890" y="28557"/>
                  <a:pt x="287489" y="19121"/>
                  <a:pt x="282221" y="11760"/>
                </a:cubicBezTo>
                <a:cubicBezTo>
                  <a:pt x="276935" y="4399"/>
                  <a:pt x="268456" y="36"/>
                  <a:pt x="259393" y="3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7000">
                <a:schemeClr val="accent2"/>
              </a:gs>
              <a:gs pos="37000">
                <a:schemeClr val="accent3"/>
              </a:gs>
              <a:gs pos="60000">
                <a:schemeClr val="accent4"/>
              </a:gs>
              <a:gs pos="84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4" name="Google Shape;2124;p39"/>
          <p:cNvGrpSpPr/>
          <p:nvPr/>
        </p:nvGrpSpPr>
        <p:grpSpPr>
          <a:xfrm>
            <a:off x="3090558" y="1743094"/>
            <a:ext cx="946939" cy="946939"/>
            <a:chOff x="3403200" y="1694625"/>
            <a:chExt cx="820500" cy="820500"/>
          </a:xfrm>
        </p:grpSpPr>
        <p:sp>
          <p:nvSpPr>
            <p:cNvPr id="2125" name="Google Shape;2125;p39"/>
            <p:cNvSpPr/>
            <p:nvPr/>
          </p:nvSpPr>
          <p:spPr>
            <a:xfrm>
              <a:off x="3403200" y="1694625"/>
              <a:ext cx="820500" cy="8205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9"/>
            <p:cNvSpPr/>
            <p:nvPr/>
          </p:nvSpPr>
          <p:spPr>
            <a:xfrm>
              <a:off x="3498650" y="1790075"/>
              <a:ext cx="629700" cy="629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7" name="Google Shape;2127;p39"/>
          <p:cNvGrpSpPr/>
          <p:nvPr/>
        </p:nvGrpSpPr>
        <p:grpSpPr>
          <a:xfrm>
            <a:off x="4834386" y="3500133"/>
            <a:ext cx="946939" cy="946939"/>
            <a:chOff x="3403200" y="1694625"/>
            <a:chExt cx="820500" cy="820500"/>
          </a:xfrm>
        </p:grpSpPr>
        <p:sp>
          <p:nvSpPr>
            <p:cNvPr id="2128" name="Google Shape;2128;p39"/>
            <p:cNvSpPr/>
            <p:nvPr/>
          </p:nvSpPr>
          <p:spPr>
            <a:xfrm>
              <a:off x="3403200" y="1694625"/>
              <a:ext cx="820500" cy="8205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9"/>
            <p:cNvSpPr/>
            <p:nvPr/>
          </p:nvSpPr>
          <p:spPr>
            <a:xfrm>
              <a:off x="3498650" y="1790075"/>
              <a:ext cx="629700" cy="629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39"/>
          <p:cNvGrpSpPr/>
          <p:nvPr/>
        </p:nvGrpSpPr>
        <p:grpSpPr>
          <a:xfrm>
            <a:off x="1342581" y="3493552"/>
            <a:ext cx="946939" cy="946939"/>
            <a:chOff x="3403200" y="1694625"/>
            <a:chExt cx="820500" cy="820500"/>
          </a:xfrm>
        </p:grpSpPr>
        <p:sp>
          <p:nvSpPr>
            <p:cNvPr id="2131" name="Google Shape;2131;p39"/>
            <p:cNvSpPr/>
            <p:nvPr/>
          </p:nvSpPr>
          <p:spPr>
            <a:xfrm>
              <a:off x="3403200" y="1694625"/>
              <a:ext cx="820500" cy="8205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9"/>
            <p:cNvSpPr/>
            <p:nvPr/>
          </p:nvSpPr>
          <p:spPr>
            <a:xfrm>
              <a:off x="3498650" y="1790075"/>
              <a:ext cx="629700" cy="629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3" name="Google Shape;2133;p39"/>
          <p:cNvGrpSpPr/>
          <p:nvPr/>
        </p:nvGrpSpPr>
        <p:grpSpPr>
          <a:xfrm>
            <a:off x="6598996" y="1743100"/>
            <a:ext cx="946939" cy="946939"/>
            <a:chOff x="3403200" y="1694625"/>
            <a:chExt cx="820500" cy="820500"/>
          </a:xfrm>
        </p:grpSpPr>
        <p:sp>
          <p:nvSpPr>
            <p:cNvPr id="2134" name="Google Shape;2134;p39"/>
            <p:cNvSpPr/>
            <p:nvPr/>
          </p:nvSpPr>
          <p:spPr>
            <a:xfrm>
              <a:off x="3403200" y="1694625"/>
              <a:ext cx="820500" cy="820500"/>
            </a:xfrm>
            <a:prstGeom prst="ellipse">
              <a:avLst/>
            </a:prstGeom>
            <a:solidFill>
              <a:srgbClr val="EEEEEE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9"/>
            <p:cNvSpPr/>
            <p:nvPr/>
          </p:nvSpPr>
          <p:spPr>
            <a:xfrm>
              <a:off x="3498650" y="1790075"/>
              <a:ext cx="629700" cy="6297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6" name="Google Shape;2136;p39"/>
          <p:cNvSpPr txBox="1"/>
          <p:nvPr/>
        </p:nvSpPr>
        <p:spPr>
          <a:xfrm>
            <a:off x="1047359" y="2024277"/>
            <a:ext cx="16620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 was named after a god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7" name="Google Shape;2137;p39"/>
          <p:cNvSpPr txBox="1"/>
          <p:nvPr/>
        </p:nvSpPr>
        <p:spPr>
          <a:xfrm>
            <a:off x="1047359" y="1636590"/>
            <a:ext cx="166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38" name="Google Shape;2138;p39"/>
          <p:cNvSpPr txBox="1"/>
          <p:nvPr/>
        </p:nvSpPr>
        <p:spPr>
          <a:xfrm>
            <a:off x="2812994" y="3483190"/>
            <a:ext cx="16620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very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9" name="Google Shape;2139;p39"/>
          <p:cNvSpPr txBox="1"/>
          <p:nvPr/>
        </p:nvSpPr>
        <p:spPr>
          <a:xfrm>
            <a:off x="2812994" y="3095502"/>
            <a:ext cx="166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0" name="Google Shape;2140;p39"/>
          <p:cNvSpPr txBox="1"/>
          <p:nvPr/>
        </p:nvSpPr>
        <p:spPr>
          <a:xfrm>
            <a:off x="4507681" y="2024277"/>
            <a:ext cx="16620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object in the Solar System and also a gas giant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1" name="Google Shape;2141;p39"/>
          <p:cNvSpPr txBox="1"/>
          <p:nvPr/>
        </p:nvSpPr>
        <p:spPr>
          <a:xfrm>
            <a:off x="4507681" y="1636590"/>
            <a:ext cx="166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42" name="Google Shape;2142;p39"/>
          <p:cNvSpPr txBox="1"/>
          <p:nvPr/>
        </p:nvSpPr>
        <p:spPr>
          <a:xfrm>
            <a:off x="6434641" y="3483190"/>
            <a:ext cx="1662000" cy="10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the ringed planet. It’s made mostly of hydrogen and helium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3" name="Google Shape;2143;p39"/>
          <p:cNvSpPr txBox="1"/>
          <p:nvPr/>
        </p:nvSpPr>
        <p:spPr>
          <a:xfrm>
            <a:off x="6434641" y="3095502"/>
            <a:ext cx="1662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44" name="Google Shape;2144;p39"/>
          <p:cNvGrpSpPr/>
          <p:nvPr/>
        </p:nvGrpSpPr>
        <p:grpSpPr>
          <a:xfrm>
            <a:off x="1486078" y="3643633"/>
            <a:ext cx="659931" cy="659931"/>
            <a:chOff x="-942614" y="1422650"/>
            <a:chExt cx="1149105" cy="1149105"/>
          </a:xfrm>
        </p:grpSpPr>
        <p:sp>
          <p:nvSpPr>
            <p:cNvPr id="2145" name="Google Shape;2145;p39"/>
            <p:cNvSpPr/>
            <p:nvPr/>
          </p:nvSpPr>
          <p:spPr>
            <a:xfrm>
              <a:off x="-942614" y="1422650"/>
              <a:ext cx="1149105" cy="1149105"/>
            </a:xfrm>
            <a:custGeom>
              <a:avLst/>
              <a:gdLst/>
              <a:ahLst/>
              <a:cxnLst/>
              <a:rect l="l" t="t" r="r" b="b"/>
              <a:pathLst>
                <a:path w="4551" h="4551" extrusionOk="0">
                  <a:moveTo>
                    <a:pt x="2276" y="530"/>
                  </a:moveTo>
                  <a:cubicBezTo>
                    <a:pt x="3239" y="530"/>
                    <a:pt x="4022" y="1313"/>
                    <a:pt x="4022" y="2276"/>
                  </a:cubicBezTo>
                  <a:cubicBezTo>
                    <a:pt x="4022" y="3239"/>
                    <a:pt x="3239" y="4022"/>
                    <a:pt x="2276" y="4022"/>
                  </a:cubicBezTo>
                  <a:cubicBezTo>
                    <a:pt x="1313" y="4022"/>
                    <a:pt x="530" y="3239"/>
                    <a:pt x="530" y="2276"/>
                  </a:cubicBezTo>
                  <a:cubicBezTo>
                    <a:pt x="530" y="1313"/>
                    <a:pt x="1313" y="530"/>
                    <a:pt x="2276" y="530"/>
                  </a:cubicBezTo>
                  <a:close/>
                  <a:moveTo>
                    <a:pt x="2276" y="1"/>
                  </a:moveTo>
                  <a:cubicBezTo>
                    <a:pt x="1021" y="1"/>
                    <a:pt x="1" y="1021"/>
                    <a:pt x="1" y="2276"/>
                  </a:cubicBezTo>
                  <a:cubicBezTo>
                    <a:pt x="1" y="3531"/>
                    <a:pt x="1021" y="4551"/>
                    <a:pt x="2276" y="4551"/>
                  </a:cubicBezTo>
                  <a:cubicBezTo>
                    <a:pt x="3531" y="4551"/>
                    <a:pt x="4551" y="3531"/>
                    <a:pt x="4551" y="2276"/>
                  </a:cubicBezTo>
                  <a:cubicBezTo>
                    <a:pt x="4551" y="1021"/>
                    <a:pt x="3531" y="1"/>
                    <a:pt x="2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9"/>
            <p:cNvSpPr/>
            <p:nvPr/>
          </p:nvSpPr>
          <p:spPr>
            <a:xfrm>
              <a:off x="-409850" y="2261180"/>
              <a:ext cx="83828" cy="126247"/>
            </a:xfrm>
            <a:custGeom>
              <a:avLst/>
              <a:gdLst/>
              <a:ahLst/>
              <a:cxnLst/>
              <a:rect l="l" t="t" r="r" b="b"/>
              <a:pathLst>
                <a:path w="332" h="500" extrusionOk="0">
                  <a:moveTo>
                    <a:pt x="166" y="1"/>
                  </a:moveTo>
                  <a:cubicBezTo>
                    <a:pt x="75" y="1"/>
                    <a:pt x="0" y="76"/>
                    <a:pt x="0" y="166"/>
                  </a:cubicBezTo>
                  <a:lnTo>
                    <a:pt x="0" y="334"/>
                  </a:lnTo>
                  <a:cubicBezTo>
                    <a:pt x="0" y="427"/>
                    <a:pt x="75" y="500"/>
                    <a:pt x="166" y="500"/>
                  </a:cubicBezTo>
                  <a:cubicBezTo>
                    <a:pt x="257" y="500"/>
                    <a:pt x="332" y="427"/>
                    <a:pt x="332" y="334"/>
                  </a:cubicBezTo>
                  <a:lnTo>
                    <a:pt x="332" y="166"/>
                  </a:lnTo>
                  <a:cubicBezTo>
                    <a:pt x="332" y="76"/>
                    <a:pt x="257" y="1"/>
                    <a:pt x="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9"/>
            <p:cNvSpPr/>
            <p:nvPr/>
          </p:nvSpPr>
          <p:spPr>
            <a:xfrm>
              <a:off x="-758040" y="1955411"/>
              <a:ext cx="126247" cy="83828"/>
            </a:xfrm>
            <a:custGeom>
              <a:avLst/>
              <a:gdLst/>
              <a:ahLst/>
              <a:cxnLst/>
              <a:rect l="l" t="t" r="r" b="b"/>
              <a:pathLst>
                <a:path w="500" h="332" extrusionOk="0">
                  <a:moveTo>
                    <a:pt x="166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57"/>
                    <a:pt x="75" y="332"/>
                    <a:pt x="166" y="332"/>
                  </a:cubicBezTo>
                  <a:lnTo>
                    <a:pt x="333" y="332"/>
                  </a:lnTo>
                  <a:cubicBezTo>
                    <a:pt x="426" y="332"/>
                    <a:pt x="499" y="257"/>
                    <a:pt x="499" y="166"/>
                  </a:cubicBezTo>
                  <a:cubicBezTo>
                    <a:pt x="499" y="75"/>
                    <a:pt x="426" y="0"/>
                    <a:pt x="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8" name="Google Shape;2148;p39"/>
          <p:cNvSpPr/>
          <p:nvPr/>
        </p:nvSpPr>
        <p:spPr>
          <a:xfrm>
            <a:off x="1601901" y="3753167"/>
            <a:ext cx="432000" cy="432600"/>
          </a:xfrm>
          <a:prstGeom prst="pie">
            <a:avLst>
              <a:gd name="adj1" fmla="val 16221308"/>
              <a:gd name="adj2" fmla="val 2348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9" name="Google Shape;2149;p39"/>
          <p:cNvGrpSpPr/>
          <p:nvPr/>
        </p:nvGrpSpPr>
        <p:grpSpPr>
          <a:xfrm>
            <a:off x="3234066" y="1886596"/>
            <a:ext cx="659931" cy="659931"/>
            <a:chOff x="-942614" y="1422650"/>
            <a:chExt cx="1149105" cy="1149105"/>
          </a:xfrm>
        </p:grpSpPr>
        <p:sp>
          <p:nvSpPr>
            <p:cNvPr id="2150" name="Google Shape;2150;p39"/>
            <p:cNvSpPr/>
            <p:nvPr/>
          </p:nvSpPr>
          <p:spPr>
            <a:xfrm>
              <a:off x="-942614" y="1422650"/>
              <a:ext cx="1149105" cy="1149105"/>
            </a:xfrm>
            <a:custGeom>
              <a:avLst/>
              <a:gdLst/>
              <a:ahLst/>
              <a:cxnLst/>
              <a:rect l="l" t="t" r="r" b="b"/>
              <a:pathLst>
                <a:path w="4551" h="4551" extrusionOk="0">
                  <a:moveTo>
                    <a:pt x="2276" y="530"/>
                  </a:moveTo>
                  <a:cubicBezTo>
                    <a:pt x="3239" y="530"/>
                    <a:pt x="4022" y="1313"/>
                    <a:pt x="4022" y="2276"/>
                  </a:cubicBezTo>
                  <a:cubicBezTo>
                    <a:pt x="4022" y="3239"/>
                    <a:pt x="3239" y="4022"/>
                    <a:pt x="2276" y="4022"/>
                  </a:cubicBezTo>
                  <a:cubicBezTo>
                    <a:pt x="1313" y="4022"/>
                    <a:pt x="530" y="3239"/>
                    <a:pt x="530" y="2276"/>
                  </a:cubicBezTo>
                  <a:cubicBezTo>
                    <a:pt x="530" y="1313"/>
                    <a:pt x="1313" y="530"/>
                    <a:pt x="2276" y="530"/>
                  </a:cubicBezTo>
                  <a:close/>
                  <a:moveTo>
                    <a:pt x="2276" y="1"/>
                  </a:moveTo>
                  <a:cubicBezTo>
                    <a:pt x="1021" y="1"/>
                    <a:pt x="1" y="1021"/>
                    <a:pt x="1" y="2276"/>
                  </a:cubicBezTo>
                  <a:cubicBezTo>
                    <a:pt x="1" y="3531"/>
                    <a:pt x="1021" y="4551"/>
                    <a:pt x="2276" y="4551"/>
                  </a:cubicBezTo>
                  <a:cubicBezTo>
                    <a:pt x="3531" y="4551"/>
                    <a:pt x="4551" y="3531"/>
                    <a:pt x="4551" y="2276"/>
                  </a:cubicBezTo>
                  <a:cubicBezTo>
                    <a:pt x="4551" y="1021"/>
                    <a:pt x="3531" y="1"/>
                    <a:pt x="2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>
              <a:off x="-409850" y="2261180"/>
              <a:ext cx="83828" cy="126247"/>
            </a:xfrm>
            <a:custGeom>
              <a:avLst/>
              <a:gdLst/>
              <a:ahLst/>
              <a:cxnLst/>
              <a:rect l="l" t="t" r="r" b="b"/>
              <a:pathLst>
                <a:path w="332" h="500" extrusionOk="0">
                  <a:moveTo>
                    <a:pt x="166" y="1"/>
                  </a:moveTo>
                  <a:cubicBezTo>
                    <a:pt x="75" y="1"/>
                    <a:pt x="0" y="76"/>
                    <a:pt x="0" y="166"/>
                  </a:cubicBezTo>
                  <a:lnTo>
                    <a:pt x="0" y="334"/>
                  </a:lnTo>
                  <a:cubicBezTo>
                    <a:pt x="0" y="427"/>
                    <a:pt x="75" y="500"/>
                    <a:pt x="166" y="500"/>
                  </a:cubicBezTo>
                  <a:cubicBezTo>
                    <a:pt x="257" y="500"/>
                    <a:pt x="332" y="427"/>
                    <a:pt x="332" y="334"/>
                  </a:cubicBezTo>
                  <a:lnTo>
                    <a:pt x="332" y="166"/>
                  </a:lnTo>
                  <a:cubicBezTo>
                    <a:pt x="332" y="76"/>
                    <a:pt x="257" y="1"/>
                    <a:pt x="1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>
              <a:off x="-758040" y="1955411"/>
              <a:ext cx="126247" cy="83828"/>
            </a:xfrm>
            <a:custGeom>
              <a:avLst/>
              <a:gdLst/>
              <a:ahLst/>
              <a:cxnLst/>
              <a:rect l="l" t="t" r="r" b="b"/>
              <a:pathLst>
                <a:path w="500" h="332" extrusionOk="0">
                  <a:moveTo>
                    <a:pt x="166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57"/>
                    <a:pt x="75" y="332"/>
                    <a:pt x="166" y="332"/>
                  </a:cubicBezTo>
                  <a:lnTo>
                    <a:pt x="333" y="332"/>
                  </a:lnTo>
                  <a:cubicBezTo>
                    <a:pt x="426" y="332"/>
                    <a:pt x="499" y="257"/>
                    <a:pt x="499" y="166"/>
                  </a:cubicBezTo>
                  <a:cubicBezTo>
                    <a:pt x="499" y="75"/>
                    <a:pt x="426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3" name="Google Shape;2153;p39"/>
          <p:cNvSpPr/>
          <p:nvPr/>
        </p:nvSpPr>
        <p:spPr>
          <a:xfrm>
            <a:off x="3349888" y="1996129"/>
            <a:ext cx="432000" cy="432600"/>
          </a:xfrm>
          <a:prstGeom prst="pie">
            <a:avLst>
              <a:gd name="adj1" fmla="val 16221308"/>
              <a:gd name="adj2" fmla="val 406630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4" name="Google Shape;2154;p39"/>
          <p:cNvGrpSpPr/>
          <p:nvPr/>
        </p:nvGrpSpPr>
        <p:grpSpPr>
          <a:xfrm>
            <a:off x="4977891" y="3643565"/>
            <a:ext cx="659931" cy="659931"/>
            <a:chOff x="-942614" y="1422650"/>
            <a:chExt cx="1149105" cy="1149105"/>
          </a:xfrm>
        </p:grpSpPr>
        <p:sp>
          <p:nvSpPr>
            <p:cNvPr id="2155" name="Google Shape;2155;p39"/>
            <p:cNvSpPr/>
            <p:nvPr/>
          </p:nvSpPr>
          <p:spPr>
            <a:xfrm>
              <a:off x="-942614" y="1422650"/>
              <a:ext cx="1149105" cy="1149105"/>
            </a:xfrm>
            <a:custGeom>
              <a:avLst/>
              <a:gdLst/>
              <a:ahLst/>
              <a:cxnLst/>
              <a:rect l="l" t="t" r="r" b="b"/>
              <a:pathLst>
                <a:path w="4551" h="4551" extrusionOk="0">
                  <a:moveTo>
                    <a:pt x="2276" y="530"/>
                  </a:moveTo>
                  <a:cubicBezTo>
                    <a:pt x="3239" y="530"/>
                    <a:pt x="4022" y="1313"/>
                    <a:pt x="4022" y="2276"/>
                  </a:cubicBezTo>
                  <a:cubicBezTo>
                    <a:pt x="4022" y="3239"/>
                    <a:pt x="3239" y="4022"/>
                    <a:pt x="2276" y="4022"/>
                  </a:cubicBezTo>
                  <a:cubicBezTo>
                    <a:pt x="1313" y="4022"/>
                    <a:pt x="530" y="3239"/>
                    <a:pt x="530" y="2276"/>
                  </a:cubicBezTo>
                  <a:cubicBezTo>
                    <a:pt x="530" y="1313"/>
                    <a:pt x="1313" y="530"/>
                    <a:pt x="2276" y="530"/>
                  </a:cubicBezTo>
                  <a:close/>
                  <a:moveTo>
                    <a:pt x="2276" y="1"/>
                  </a:moveTo>
                  <a:cubicBezTo>
                    <a:pt x="1021" y="1"/>
                    <a:pt x="1" y="1021"/>
                    <a:pt x="1" y="2276"/>
                  </a:cubicBezTo>
                  <a:cubicBezTo>
                    <a:pt x="1" y="3531"/>
                    <a:pt x="1021" y="4551"/>
                    <a:pt x="2276" y="4551"/>
                  </a:cubicBezTo>
                  <a:cubicBezTo>
                    <a:pt x="3531" y="4551"/>
                    <a:pt x="4551" y="3531"/>
                    <a:pt x="4551" y="2276"/>
                  </a:cubicBezTo>
                  <a:cubicBezTo>
                    <a:pt x="4551" y="1021"/>
                    <a:pt x="3531" y="1"/>
                    <a:pt x="22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9"/>
            <p:cNvSpPr/>
            <p:nvPr/>
          </p:nvSpPr>
          <p:spPr>
            <a:xfrm>
              <a:off x="-758040" y="1955411"/>
              <a:ext cx="126247" cy="83828"/>
            </a:xfrm>
            <a:custGeom>
              <a:avLst/>
              <a:gdLst/>
              <a:ahLst/>
              <a:cxnLst/>
              <a:rect l="l" t="t" r="r" b="b"/>
              <a:pathLst>
                <a:path w="500" h="332" extrusionOk="0">
                  <a:moveTo>
                    <a:pt x="166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57"/>
                    <a:pt x="75" y="332"/>
                    <a:pt x="166" y="332"/>
                  </a:cubicBezTo>
                  <a:lnTo>
                    <a:pt x="333" y="332"/>
                  </a:lnTo>
                  <a:cubicBezTo>
                    <a:pt x="426" y="332"/>
                    <a:pt x="499" y="257"/>
                    <a:pt x="499" y="166"/>
                  </a:cubicBezTo>
                  <a:cubicBezTo>
                    <a:pt x="499" y="75"/>
                    <a:pt x="426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7" name="Google Shape;2157;p39"/>
          <p:cNvSpPr/>
          <p:nvPr/>
        </p:nvSpPr>
        <p:spPr>
          <a:xfrm>
            <a:off x="5093713" y="3758468"/>
            <a:ext cx="432000" cy="432600"/>
          </a:xfrm>
          <a:prstGeom prst="pie">
            <a:avLst>
              <a:gd name="adj1" fmla="val 16221308"/>
              <a:gd name="adj2" fmla="val 644698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39"/>
          <p:cNvSpPr/>
          <p:nvPr/>
        </p:nvSpPr>
        <p:spPr>
          <a:xfrm>
            <a:off x="6858326" y="1996142"/>
            <a:ext cx="432000" cy="432600"/>
          </a:xfrm>
          <a:prstGeom prst="pie">
            <a:avLst>
              <a:gd name="adj1" fmla="val 16221308"/>
              <a:gd name="adj2" fmla="val 930039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9" name="Google Shape;2159;p39"/>
          <p:cNvGrpSpPr/>
          <p:nvPr/>
        </p:nvGrpSpPr>
        <p:grpSpPr>
          <a:xfrm>
            <a:off x="6742503" y="1886608"/>
            <a:ext cx="659931" cy="659931"/>
            <a:chOff x="-942614" y="1422650"/>
            <a:chExt cx="1149105" cy="1149105"/>
          </a:xfrm>
        </p:grpSpPr>
        <p:sp>
          <p:nvSpPr>
            <p:cNvPr id="2160" name="Google Shape;2160;p39"/>
            <p:cNvSpPr/>
            <p:nvPr/>
          </p:nvSpPr>
          <p:spPr>
            <a:xfrm>
              <a:off x="-942614" y="1422650"/>
              <a:ext cx="1149105" cy="1149105"/>
            </a:xfrm>
            <a:custGeom>
              <a:avLst/>
              <a:gdLst/>
              <a:ahLst/>
              <a:cxnLst/>
              <a:rect l="l" t="t" r="r" b="b"/>
              <a:pathLst>
                <a:path w="4551" h="4551" extrusionOk="0">
                  <a:moveTo>
                    <a:pt x="2276" y="530"/>
                  </a:moveTo>
                  <a:cubicBezTo>
                    <a:pt x="3239" y="530"/>
                    <a:pt x="4022" y="1313"/>
                    <a:pt x="4022" y="2276"/>
                  </a:cubicBezTo>
                  <a:cubicBezTo>
                    <a:pt x="4022" y="3239"/>
                    <a:pt x="3239" y="4022"/>
                    <a:pt x="2276" y="4022"/>
                  </a:cubicBezTo>
                  <a:cubicBezTo>
                    <a:pt x="1313" y="4022"/>
                    <a:pt x="530" y="3239"/>
                    <a:pt x="530" y="2276"/>
                  </a:cubicBezTo>
                  <a:cubicBezTo>
                    <a:pt x="530" y="1313"/>
                    <a:pt x="1313" y="530"/>
                    <a:pt x="2276" y="530"/>
                  </a:cubicBezTo>
                  <a:close/>
                  <a:moveTo>
                    <a:pt x="2276" y="1"/>
                  </a:moveTo>
                  <a:cubicBezTo>
                    <a:pt x="1021" y="1"/>
                    <a:pt x="1" y="1021"/>
                    <a:pt x="1" y="2276"/>
                  </a:cubicBezTo>
                  <a:cubicBezTo>
                    <a:pt x="1" y="3531"/>
                    <a:pt x="1021" y="4551"/>
                    <a:pt x="2276" y="4551"/>
                  </a:cubicBezTo>
                  <a:cubicBezTo>
                    <a:pt x="3531" y="4551"/>
                    <a:pt x="4551" y="3531"/>
                    <a:pt x="4551" y="2276"/>
                  </a:cubicBezTo>
                  <a:cubicBezTo>
                    <a:pt x="4551" y="1021"/>
                    <a:pt x="3531" y="1"/>
                    <a:pt x="2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9"/>
            <p:cNvSpPr/>
            <p:nvPr/>
          </p:nvSpPr>
          <p:spPr>
            <a:xfrm>
              <a:off x="-758040" y="1955411"/>
              <a:ext cx="126247" cy="83828"/>
            </a:xfrm>
            <a:custGeom>
              <a:avLst/>
              <a:gdLst/>
              <a:ahLst/>
              <a:cxnLst/>
              <a:rect l="l" t="t" r="r" b="b"/>
              <a:pathLst>
                <a:path w="500" h="332" extrusionOk="0">
                  <a:moveTo>
                    <a:pt x="166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57"/>
                    <a:pt x="75" y="332"/>
                    <a:pt x="166" y="332"/>
                  </a:cubicBezTo>
                  <a:lnTo>
                    <a:pt x="333" y="332"/>
                  </a:lnTo>
                  <a:cubicBezTo>
                    <a:pt x="426" y="332"/>
                    <a:pt x="499" y="257"/>
                    <a:pt x="499" y="166"/>
                  </a:cubicBezTo>
                  <a:cubicBezTo>
                    <a:pt x="499" y="75"/>
                    <a:pt x="426" y="0"/>
                    <a:pt x="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40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2167" name="Google Shape;2167;p40"/>
          <p:cNvSpPr txBox="1"/>
          <p:nvPr/>
        </p:nvSpPr>
        <p:spPr>
          <a:xfrm>
            <a:off x="5821587" y="1721825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8" name="Google Shape;2168;p40"/>
          <p:cNvSpPr txBox="1"/>
          <p:nvPr/>
        </p:nvSpPr>
        <p:spPr>
          <a:xfrm>
            <a:off x="5821587" y="2844925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9" name="Google Shape;2169;p40"/>
          <p:cNvSpPr txBox="1"/>
          <p:nvPr/>
        </p:nvSpPr>
        <p:spPr>
          <a:xfrm>
            <a:off x="5821587" y="3961588"/>
            <a:ext cx="26739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very cold place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0" name="Google Shape;2170;p40"/>
          <p:cNvSpPr txBox="1"/>
          <p:nvPr/>
        </p:nvSpPr>
        <p:spPr>
          <a:xfrm>
            <a:off x="5821587" y="3661900"/>
            <a:ext cx="2673900" cy="29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35%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1" name="Google Shape;2171;p40"/>
          <p:cNvSpPr txBox="1"/>
          <p:nvPr/>
        </p:nvSpPr>
        <p:spPr>
          <a:xfrm>
            <a:off x="5821587" y="1422175"/>
            <a:ext cx="2673900" cy="29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45%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2" name="Google Shape;2172;p40"/>
          <p:cNvSpPr txBox="1"/>
          <p:nvPr/>
        </p:nvSpPr>
        <p:spPr>
          <a:xfrm>
            <a:off x="5821587" y="2542038"/>
            <a:ext cx="2673900" cy="29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15%</a:t>
            </a:r>
            <a:endParaRPr sz="20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3" name="Google Shape;2173;p40"/>
          <p:cNvSpPr txBox="1"/>
          <p:nvPr/>
        </p:nvSpPr>
        <p:spPr>
          <a:xfrm>
            <a:off x="3788912" y="3566625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4" name="Google Shape;2174;p40"/>
          <p:cNvSpPr txBox="1"/>
          <p:nvPr/>
        </p:nvSpPr>
        <p:spPr>
          <a:xfrm>
            <a:off x="3788912" y="1336450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5" name="Google Shape;2175;p40"/>
          <p:cNvSpPr txBox="1"/>
          <p:nvPr/>
        </p:nvSpPr>
        <p:spPr>
          <a:xfrm>
            <a:off x="3788912" y="2446763"/>
            <a:ext cx="1879800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176" name="Google Shape;2176;p40"/>
          <p:cNvGrpSpPr/>
          <p:nvPr/>
        </p:nvGrpSpPr>
        <p:grpSpPr>
          <a:xfrm>
            <a:off x="1490785" y="2288658"/>
            <a:ext cx="1305013" cy="1305019"/>
            <a:chOff x="1490785" y="2288658"/>
            <a:chExt cx="1305013" cy="1305019"/>
          </a:xfrm>
        </p:grpSpPr>
        <p:sp>
          <p:nvSpPr>
            <p:cNvPr id="2177" name="Google Shape;2177;p40"/>
            <p:cNvSpPr/>
            <p:nvPr/>
          </p:nvSpPr>
          <p:spPr>
            <a:xfrm>
              <a:off x="1494359" y="2291350"/>
              <a:ext cx="1297865" cy="1299651"/>
            </a:xfrm>
            <a:prstGeom prst="pie">
              <a:avLst>
                <a:gd name="adj1" fmla="val 4901850"/>
                <a:gd name="adj2" fmla="val 9542065"/>
              </a:avLst>
            </a:prstGeom>
            <a:solidFill>
              <a:srgbClr val="F1C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1494359" y="2291325"/>
              <a:ext cx="1297865" cy="1299651"/>
            </a:xfrm>
            <a:prstGeom prst="pie">
              <a:avLst>
                <a:gd name="adj1" fmla="val 9539280"/>
                <a:gd name="adj2" fmla="val 15526530"/>
              </a:avLst>
            </a:prstGeom>
            <a:solidFill>
              <a:srgbClr val="FFC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1494359" y="2291350"/>
              <a:ext cx="1297865" cy="1299651"/>
            </a:xfrm>
            <a:prstGeom prst="pie">
              <a:avLst>
                <a:gd name="adj1" fmla="val 16221308"/>
                <a:gd name="adj2" fmla="val 5027935"/>
              </a:avLst>
            </a:prstGeom>
            <a:solidFill>
              <a:srgbClr val="FF9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1490785" y="2941089"/>
              <a:ext cx="154478" cy="160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0" y="0"/>
                  </a:moveTo>
                  <a:lnTo>
                    <a:pt x="967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1600375" y="3253726"/>
              <a:ext cx="73645" cy="49363"/>
            </a:xfrm>
            <a:custGeom>
              <a:avLst/>
              <a:gdLst/>
              <a:ahLst/>
              <a:cxnLst/>
              <a:rect l="l" t="t" r="r" b="b"/>
              <a:pathLst>
                <a:path w="461" h="309" fill="none" extrusionOk="0">
                  <a:moveTo>
                    <a:pt x="461" y="1"/>
                  </a:moveTo>
                  <a:lnTo>
                    <a:pt x="1" y="30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1600375" y="2579249"/>
              <a:ext cx="73645" cy="49043"/>
            </a:xfrm>
            <a:custGeom>
              <a:avLst/>
              <a:gdLst/>
              <a:ahLst/>
              <a:cxnLst/>
              <a:rect l="l" t="t" r="r" b="b"/>
              <a:pathLst>
                <a:path w="461" h="307" fill="none" extrusionOk="0">
                  <a:moveTo>
                    <a:pt x="1" y="0"/>
                  </a:moveTo>
                  <a:lnTo>
                    <a:pt x="461" y="3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0"/>
            <p:cNvSpPr/>
            <p:nvPr/>
          </p:nvSpPr>
          <p:spPr>
            <a:xfrm>
              <a:off x="2076437" y="2874313"/>
              <a:ext cx="133710" cy="133710"/>
            </a:xfrm>
            <a:custGeom>
              <a:avLst/>
              <a:gdLst/>
              <a:ahLst/>
              <a:cxnLst/>
              <a:rect l="l" t="t" r="r" b="b"/>
              <a:pathLst>
                <a:path w="837" h="837" extrusionOk="0">
                  <a:moveTo>
                    <a:pt x="419" y="0"/>
                  </a:moveTo>
                  <a:cubicBezTo>
                    <a:pt x="188" y="0"/>
                    <a:pt x="0" y="188"/>
                    <a:pt x="0" y="418"/>
                  </a:cubicBezTo>
                  <a:cubicBezTo>
                    <a:pt x="0" y="649"/>
                    <a:pt x="188" y="837"/>
                    <a:pt x="419" y="837"/>
                  </a:cubicBezTo>
                  <a:cubicBezTo>
                    <a:pt x="649" y="837"/>
                    <a:pt x="837" y="649"/>
                    <a:pt x="837" y="418"/>
                  </a:cubicBezTo>
                  <a:cubicBezTo>
                    <a:pt x="837" y="188"/>
                    <a:pt x="649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0"/>
            <p:cNvSpPr/>
            <p:nvPr/>
          </p:nvSpPr>
          <p:spPr>
            <a:xfrm>
              <a:off x="2143213" y="2288658"/>
              <a:ext cx="160" cy="154478"/>
            </a:xfrm>
            <a:custGeom>
              <a:avLst/>
              <a:gdLst/>
              <a:ahLst/>
              <a:cxnLst/>
              <a:rect l="l" t="t" r="r" b="b"/>
              <a:pathLst>
                <a:path w="1" h="967" fill="none" extrusionOk="0">
                  <a:moveTo>
                    <a:pt x="1" y="0"/>
                  </a:moveTo>
                  <a:lnTo>
                    <a:pt x="1" y="967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2143213" y="3439039"/>
              <a:ext cx="160" cy="154638"/>
            </a:xfrm>
            <a:custGeom>
              <a:avLst/>
              <a:gdLst/>
              <a:ahLst/>
              <a:cxnLst/>
              <a:rect l="l" t="t" r="r" b="b"/>
              <a:pathLst>
                <a:path w="1" h="968" fill="none" extrusionOk="0">
                  <a:moveTo>
                    <a:pt x="1" y="968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2641320" y="2941089"/>
              <a:ext cx="154478" cy="160"/>
            </a:xfrm>
            <a:custGeom>
              <a:avLst/>
              <a:gdLst/>
              <a:ahLst/>
              <a:cxnLst/>
              <a:rect l="l" t="t" r="r" b="b"/>
              <a:pathLst>
                <a:path w="967" h="1" fill="none" extrusionOk="0">
                  <a:moveTo>
                    <a:pt x="967" y="0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2416868" y="2370612"/>
              <a:ext cx="43292" cy="77319"/>
            </a:xfrm>
            <a:custGeom>
              <a:avLst/>
              <a:gdLst/>
              <a:ahLst/>
              <a:cxnLst/>
              <a:rect l="l" t="t" r="r" b="b"/>
              <a:pathLst>
                <a:path w="271" h="484" fill="none" extrusionOk="0">
                  <a:moveTo>
                    <a:pt x="270" y="0"/>
                  </a:moveTo>
                  <a:lnTo>
                    <a:pt x="0" y="4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1826425" y="3434407"/>
              <a:ext cx="43292" cy="77319"/>
            </a:xfrm>
            <a:custGeom>
              <a:avLst/>
              <a:gdLst/>
              <a:ahLst/>
              <a:cxnLst/>
              <a:rect l="l" t="t" r="r" b="b"/>
              <a:pathLst>
                <a:path w="271" h="484" fill="none" extrusionOk="0">
                  <a:moveTo>
                    <a:pt x="271" y="0"/>
                  </a:moveTo>
                  <a:lnTo>
                    <a:pt x="1" y="4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2612565" y="2579249"/>
              <a:ext cx="73964" cy="49043"/>
            </a:xfrm>
            <a:custGeom>
              <a:avLst/>
              <a:gdLst/>
              <a:ahLst/>
              <a:cxnLst/>
              <a:rect l="l" t="t" r="r" b="b"/>
              <a:pathLst>
                <a:path w="463" h="307" fill="none" extrusionOk="0">
                  <a:moveTo>
                    <a:pt x="462" y="0"/>
                  </a:moveTo>
                  <a:lnTo>
                    <a:pt x="0" y="306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1826425" y="2370612"/>
              <a:ext cx="43292" cy="77319"/>
            </a:xfrm>
            <a:custGeom>
              <a:avLst/>
              <a:gdLst/>
              <a:ahLst/>
              <a:cxnLst/>
              <a:rect l="l" t="t" r="r" b="b"/>
              <a:pathLst>
                <a:path w="271" h="484" fill="none" extrusionOk="0">
                  <a:moveTo>
                    <a:pt x="1" y="0"/>
                  </a:moveTo>
                  <a:lnTo>
                    <a:pt x="271" y="4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2416868" y="3434407"/>
              <a:ext cx="43292" cy="77319"/>
            </a:xfrm>
            <a:custGeom>
              <a:avLst/>
              <a:gdLst/>
              <a:ahLst/>
              <a:cxnLst/>
              <a:rect l="l" t="t" r="r" b="b"/>
              <a:pathLst>
                <a:path w="271" h="484" fill="none" extrusionOk="0">
                  <a:moveTo>
                    <a:pt x="0" y="0"/>
                  </a:moveTo>
                  <a:lnTo>
                    <a:pt x="270" y="4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2612565" y="3253726"/>
              <a:ext cx="73964" cy="49363"/>
            </a:xfrm>
            <a:custGeom>
              <a:avLst/>
              <a:gdLst/>
              <a:ahLst/>
              <a:cxnLst/>
              <a:rect l="l" t="t" r="r" b="b"/>
              <a:pathLst>
                <a:path w="463" h="309" fill="none" extrusionOk="0">
                  <a:moveTo>
                    <a:pt x="0" y="1"/>
                  </a:moveTo>
                  <a:lnTo>
                    <a:pt x="462" y="309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2143213" y="2765521"/>
              <a:ext cx="276846" cy="484041"/>
            </a:xfrm>
            <a:custGeom>
              <a:avLst/>
              <a:gdLst/>
              <a:ahLst/>
              <a:cxnLst/>
              <a:rect l="l" t="t" r="r" b="b"/>
              <a:pathLst>
                <a:path w="1733" h="3030" fill="none" extrusionOk="0">
                  <a:moveTo>
                    <a:pt x="1624" y="0"/>
                  </a:moveTo>
                  <a:lnTo>
                    <a:pt x="1" y="1099"/>
                  </a:lnTo>
                  <a:lnTo>
                    <a:pt x="1733" y="3029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4" name="Google Shape;2194;p40"/>
          <p:cNvSpPr/>
          <p:nvPr/>
        </p:nvSpPr>
        <p:spPr>
          <a:xfrm>
            <a:off x="650113" y="1444181"/>
            <a:ext cx="2989500" cy="2989500"/>
          </a:xfrm>
          <a:prstGeom prst="blockArc">
            <a:avLst>
              <a:gd name="adj1" fmla="val 13918184"/>
              <a:gd name="adj2" fmla="val 3706782"/>
              <a:gd name="adj3" fmla="val 1954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40"/>
          <p:cNvSpPr/>
          <p:nvPr/>
        </p:nvSpPr>
        <p:spPr>
          <a:xfrm>
            <a:off x="650113" y="1444181"/>
            <a:ext cx="2989500" cy="2989500"/>
          </a:xfrm>
          <a:prstGeom prst="blockArc">
            <a:avLst>
              <a:gd name="adj1" fmla="val 4138638"/>
              <a:gd name="adj2" fmla="val 7837366"/>
              <a:gd name="adj3" fmla="val 192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40"/>
          <p:cNvSpPr/>
          <p:nvPr/>
        </p:nvSpPr>
        <p:spPr>
          <a:xfrm>
            <a:off x="649813" y="1443881"/>
            <a:ext cx="2990100" cy="2990100"/>
          </a:xfrm>
          <a:prstGeom prst="blockArc">
            <a:avLst>
              <a:gd name="adj1" fmla="val 8346936"/>
              <a:gd name="adj2" fmla="val 13308283"/>
              <a:gd name="adj3" fmla="val 191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" name="Google Shape;2201;p41"/>
          <p:cNvGrpSpPr/>
          <p:nvPr/>
        </p:nvGrpSpPr>
        <p:grpSpPr>
          <a:xfrm>
            <a:off x="635934" y="1302513"/>
            <a:ext cx="1206088" cy="1304048"/>
            <a:chOff x="711150" y="1383475"/>
            <a:chExt cx="1206088" cy="1304048"/>
          </a:xfrm>
        </p:grpSpPr>
        <p:sp>
          <p:nvSpPr>
            <p:cNvPr id="2202" name="Google Shape;2202;p41"/>
            <p:cNvSpPr/>
            <p:nvPr/>
          </p:nvSpPr>
          <p:spPr>
            <a:xfrm>
              <a:off x="1160240" y="2346001"/>
              <a:ext cx="307908" cy="341523"/>
            </a:xfrm>
            <a:custGeom>
              <a:avLst/>
              <a:gdLst/>
              <a:ahLst/>
              <a:cxnLst/>
              <a:rect l="l" t="t" r="r" b="b"/>
              <a:pathLst>
                <a:path w="1603" h="1778" extrusionOk="0">
                  <a:moveTo>
                    <a:pt x="0" y="0"/>
                  </a:moveTo>
                  <a:lnTo>
                    <a:pt x="818" y="1778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FFC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1"/>
            <p:cNvSpPr/>
            <p:nvPr/>
          </p:nvSpPr>
          <p:spPr>
            <a:xfrm>
              <a:off x="711150" y="1383475"/>
              <a:ext cx="1200900" cy="1059911"/>
            </a:xfrm>
            <a:custGeom>
              <a:avLst/>
              <a:gdLst/>
              <a:ahLst/>
              <a:cxnLst/>
              <a:rect l="l" t="t" r="r" b="b"/>
              <a:pathLst>
                <a:path w="6252" h="5518" extrusionOk="0">
                  <a:moveTo>
                    <a:pt x="3156" y="1"/>
                  </a:moveTo>
                  <a:cubicBezTo>
                    <a:pt x="2295" y="1"/>
                    <a:pt x="1450" y="383"/>
                    <a:pt x="899" y="1098"/>
                  </a:cubicBezTo>
                  <a:cubicBezTo>
                    <a:pt x="0" y="2227"/>
                    <a:pt x="169" y="3829"/>
                    <a:pt x="1210" y="4761"/>
                  </a:cubicBezTo>
                  <a:cubicBezTo>
                    <a:pt x="1298" y="4842"/>
                    <a:pt x="1352" y="4903"/>
                    <a:pt x="1440" y="4957"/>
                  </a:cubicBezTo>
                  <a:cubicBezTo>
                    <a:pt x="1946" y="5336"/>
                    <a:pt x="2546" y="5518"/>
                    <a:pt x="3143" y="5518"/>
                  </a:cubicBezTo>
                  <a:cubicBezTo>
                    <a:pt x="4006" y="5518"/>
                    <a:pt x="4859" y="5138"/>
                    <a:pt x="5407" y="4423"/>
                  </a:cubicBezTo>
                  <a:cubicBezTo>
                    <a:pt x="6251" y="3349"/>
                    <a:pt x="6136" y="1828"/>
                    <a:pt x="5238" y="875"/>
                  </a:cubicBezTo>
                  <a:cubicBezTo>
                    <a:pt x="5123" y="760"/>
                    <a:pt x="4988" y="646"/>
                    <a:pt x="4873" y="565"/>
                  </a:cubicBezTo>
                  <a:cubicBezTo>
                    <a:pt x="4353" y="183"/>
                    <a:pt x="3751" y="1"/>
                    <a:pt x="3156" y="1"/>
                  </a:cubicBezTo>
                  <a:close/>
                </a:path>
              </a:pathLst>
            </a:custGeom>
            <a:solidFill>
              <a:srgbClr val="FFC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1"/>
            <p:cNvSpPr/>
            <p:nvPr/>
          </p:nvSpPr>
          <p:spPr>
            <a:xfrm>
              <a:off x="1430309" y="1551547"/>
              <a:ext cx="486929" cy="881467"/>
            </a:xfrm>
            <a:custGeom>
              <a:avLst/>
              <a:gdLst/>
              <a:ahLst/>
              <a:cxnLst/>
              <a:rect l="l" t="t" r="r" b="b"/>
              <a:pathLst>
                <a:path w="2535" h="4589" extrusionOk="0">
                  <a:moveTo>
                    <a:pt x="1494" y="0"/>
                  </a:moveTo>
                  <a:lnTo>
                    <a:pt x="1494" y="27"/>
                  </a:lnTo>
                  <a:cubicBezTo>
                    <a:pt x="2392" y="987"/>
                    <a:pt x="2507" y="2474"/>
                    <a:pt x="1663" y="3548"/>
                  </a:cubicBezTo>
                  <a:cubicBezTo>
                    <a:pt x="1244" y="4082"/>
                    <a:pt x="649" y="4447"/>
                    <a:pt x="0" y="4589"/>
                  </a:cubicBezTo>
                  <a:cubicBezTo>
                    <a:pt x="649" y="4447"/>
                    <a:pt x="1271" y="4109"/>
                    <a:pt x="1690" y="3548"/>
                  </a:cubicBezTo>
                  <a:cubicBezTo>
                    <a:pt x="2534" y="2474"/>
                    <a:pt x="2426" y="953"/>
                    <a:pt x="1494" y="0"/>
                  </a:cubicBezTo>
                  <a:close/>
                </a:path>
              </a:pathLst>
            </a:custGeom>
            <a:solidFill>
              <a:srgbClr val="FFC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1"/>
            <p:cNvSpPr/>
            <p:nvPr/>
          </p:nvSpPr>
          <p:spPr>
            <a:xfrm>
              <a:off x="1317364" y="2432822"/>
              <a:ext cx="112945" cy="10757"/>
            </a:xfrm>
            <a:custGeom>
              <a:avLst/>
              <a:gdLst/>
              <a:ahLst/>
              <a:cxnLst/>
              <a:rect l="l" t="t" r="r" b="b"/>
              <a:pathLst>
                <a:path w="588" h="56" extrusionOk="0">
                  <a:moveTo>
                    <a:pt x="588" y="1"/>
                  </a:moveTo>
                  <a:lnTo>
                    <a:pt x="588" y="1"/>
                  </a:lnTo>
                  <a:cubicBezTo>
                    <a:pt x="392" y="28"/>
                    <a:pt x="196" y="55"/>
                    <a:pt x="0" y="55"/>
                  </a:cubicBezTo>
                  <a:lnTo>
                    <a:pt x="27" y="55"/>
                  </a:lnTo>
                  <a:cubicBezTo>
                    <a:pt x="223" y="55"/>
                    <a:pt x="392" y="28"/>
                    <a:pt x="588" y="1"/>
                  </a:cubicBezTo>
                  <a:close/>
                </a:path>
              </a:pathLst>
            </a:custGeom>
            <a:solidFill>
              <a:srgbClr val="FFC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1"/>
            <p:cNvSpPr/>
            <p:nvPr/>
          </p:nvSpPr>
          <p:spPr>
            <a:xfrm>
              <a:off x="948565" y="1556733"/>
              <a:ext cx="963486" cy="886845"/>
            </a:xfrm>
            <a:custGeom>
              <a:avLst/>
              <a:gdLst/>
              <a:ahLst/>
              <a:cxnLst/>
              <a:rect l="l" t="t" r="r" b="b"/>
              <a:pathLst>
                <a:path w="5016" h="4617" extrusionOk="0">
                  <a:moveTo>
                    <a:pt x="4002" y="0"/>
                  </a:moveTo>
                  <a:lnTo>
                    <a:pt x="3157" y="818"/>
                  </a:lnTo>
                  <a:cubicBezTo>
                    <a:pt x="3414" y="1095"/>
                    <a:pt x="3549" y="1467"/>
                    <a:pt x="3549" y="1859"/>
                  </a:cubicBezTo>
                  <a:cubicBezTo>
                    <a:pt x="3549" y="2731"/>
                    <a:pt x="2819" y="3460"/>
                    <a:pt x="1920" y="3460"/>
                  </a:cubicBezTo>
                  <a:cubicBezTo>
                    <a:pt x="1494" y="3460"/>
                    <a:pt x="1129" y="3291"/>
                    <a:pt x="846" y="3068"/>
                  </a:cubicBezTo>
                  <a:lnTo>
                    <a:pt x="1" y="3859"/>
                  </a:lnTo>
                  <a:cubicBezTo>
                    <a:pt x="89" y="3940"/>
                    <a:pt x="143" y="4001"/>
                    <a:pt x="231" y="4055"/>
                  </a:cubicBezTo>
                  <a:cubicBezTo>
                    <a:pt x="738" y="4420"/>
                    <a:pt x="1325" y="4616"/>
                    <a:pt x="1920" y="4616"/>
                  </a:cubicBezTo>
                  <a:cubicBezTo>
                    <a:pt x="2116" y="4616"/>
                    <a:pt x="2312" y="4589"/>
                    <a:pt x="2508" y="4562"/>
                  </a:cubicBezTo>
                  <a:cubicBezTo>
                    <a:pt x="3157" y="4420"/>
                    <a:pt x="3752" y="4055"/>
                    <a:pt x="4171" y="3521"/>
                  </a:cubicBezTo>
                  <a:cubicBezTo>
                    <a:pt x="5015" y="2447"/>
                    <a:pt x="4900" y="960"/>
                    <a:pt x="4002" y="0"/>
                  </a:cubicBezTo>
                  <a:close/>
                </a:path>
              </a:pathLst>
            </a:custGeom>
            <a:solidFill>
              <a:srgbClr val="FFC3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7" name="Google Shape;2207;p41"/>
          <p:cNvGrpSpPr/>
          <p:nvPr/>
        </p:nvGrpSpPr>
        <p:grpSpPr>
          <a:xfrm>
            <a:off x="2881960" y="1307275"/>
            <a:ext cx="1158065" cy="1304048"/>
            <a:chOff x="2966528" y="1383475"/>
            <a:chExt cx="1158065" cy="1304048"/>
          </a:xfrm>
        </p:grpSpPr>
        <p:sp>
          <p:nvSpPr>
            <p:cNvPr id="2208" name="Google Shape;2208;p41"/>
            <p:cNvSpPr/>
            <p:nvPr/>
          </p:nvSpPr>
          <p:spPr>
            <a:xfrm>
              <a:off x="3383156" y="2346001"/>
              <a:ext cx="307908" cy="341523"/>
            </a:xfrm>
            <a:custGeom>
              <a:avLst/>
              <a:gdLst/>
              <a:ahLst/>
              <a:cxnLst/>
              <a:rect l="l" t="t" r="r" b="b"/>
              <a:pathLst>
                <a:path w="1603" h="1778" extrusionOk="0">
                  <a:moveTo>
                    <a:pt x="1" y="0"/>
                  </a:moveTo>
                  <a:lnTo>
                    <a:pt x="819" y="1778"/>
                  </a:lnTo>
                  <a:lnTo>
                    <a:pt x="1603" y="0"/>
                  </a:lnTo>
                  <a:close/>
                </a:path>
              </a:pathLst>
            </a:custGeom>
            <a:solidFill>
              <a:srgbClr val="F98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1"/>
            <p:cNvSpPr/>
            <p:nvPr/>
          </p:nvSpPr>
          <p:spPr>
            <a:xfrm>
              <a:off x="2966528" y="1383475"/>
              <a:ext cx="1158065" cy="1059911"/>
            </a:xfrm>
            <a:custGeom>
              <a:avLst/>
              <a:gdLst/>
              <a:ahLst/>
              <a:cxnLst/>
              <a:rect l="l" t="t" r="r" b="b"/>
              <a:pathLst>
                <a:path w="6029" h="5518" extrusionOk="0">
                  <a:moveTo>
                    <a:pt x="2953" y="1"/>
                  </a:moveTo>
                  <a:cubicBezTo>
                    <a:pt x="2095" y="1"/>
                    <a:pt x="1244" y="383"/>
                    <a:pt x="676" y="1098"/>
                  </a:cubicBezTo>
                  <a:cubicBezTo>
                    <a:pt x="426" y="1409"/>
                    <a:pt x="258" y="1774"/>
                    <a:pt x="170" y="2166"/>
                  </a:cubicBezTo>
                  <a:cubicBezTo>
                    <a:pt x="1" y="2842"/>
                    <a:pt x="143" y="3579"/>
                    <a:pt x="508" y="4193"/>
                  </a:cubicBezTo>
                  <a:cubicBezTo>
                    <a:pt x="649" y="4396"/>
                    <a:pt x="818" y="4619"/>
                    <a:pt x="1014" y="4788"/>
                  </a:cubicBezTo>
                  <a:cubicBezTo>
                    <a:pt x="1102" y="4842"/>
                    <a:pt x="1156" y="4903"/>
                    <a:pt x="1210" y="4957"/>
                  </a:cubicBezTo>
                  <a:cubicBezTo>
                    <a:pt x="1730" y="5336"/>
                    <a:pt x="2333" y="5518"/>
                    <a:pt x="2929" y="5518"/>
                  </a:cubicBezTo>
                  <a:cubicBezTo>
                    <a:pt x="3789" y="5518"/>
                    <a:pt x="4633" y="5138"/>
                    <a:pt x="5184" y="4423"/>
                  </a:cubicBezTo>
                  <a:cubicBezTo>
                    <a:pt x="6029" y="3349"/>
                    <a:pt x="5941" y="1862"/>
                    <a:pt x="5042" y="902"/>
                  </a:cubicBezTo>
                  <a:cubicBezTo>
                    <a:pt x="4927" y="788"/>
                    <a:pt x="4785" y="679"/>
                    <a:pt x="4650" y="565"/>
                  </a:cubicBezTo>
                  <a:cubicBezTo>
                    <a:pt x="4142" y="183"/>
                    <a:pt x="3546" y="1"/>
                    <a:pt x="2953" y="1"/>
                  </a:cubicBezTo>
                  <a:close/>
                </a:path>
              </a:pathLst>
            </a:custGeom>
            <a:solidFill>
              <a:srgbClr val="F98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1"/>
            <p:cNvSpPr/>
            <p:nvPr/>
          </p:nvSpPr>
          <p:spPr>
            <a:xfrm>
              <a:off x="3161300" y="1556733"/>
              <a:ext cx="913929" cy="886845"/>
            </a:xfrm>
            <a:custGeom>
              <a:avLst/>
              <a:gdLst/>
              <a:ahLst/>
              <a:cxnLst/>
              <a:rect l="l" t="t" r="r" b="b"/>
              <a:pathLst>
                <a:path w="4758" h="4617" extrusionOk="0">
                  <a:moveTo>
                    <a:pt x="4028" y="0"/>
                  </a:moveTo>
                  <a:lnTo>
                    <a:pt x="3183" y="818"/>
                  </a:lnTo>
                  <a:cubicBezTo>
                    <a:pt x="3406" y="1095"/>
                    <a:pt x="3575" y="1467"/>
                    <a:pt x="3575" y="1859"/>
                  </a:cubicBezTo>
                  <a:cubicBezTo>
                    <a:pt x="3575" y="2731"/>
                    <a:pt x="2818" y="3460"/>
                    <a:pt x="1913" y="3460"/>
                  </a:cubicBezTo>
                  <a:cubicBezTo>
                    <a:pt x="1521" y="3460"/>
                    <a:pt x="1129" y="3291"/>
                    <a:pt x="845" y="3068"/>
                  </a:cubicBezTo>
                  <a:lnTo>
                    <a:pt x="0" y="3886"/>
                  </a:lnTo>
                  <a:cubicBezTo>
                    <a:pt x="88" y="3940"/>
                    <a:pt x="142" y="4001"/>
                    <a:pt x="196" y="4055"/>
                  </a:cubicBezTo>
                  <a:cubicBezTo>
                    <a:pt x="730" y="4420"/>
                    <a:pt x="1325" y="4616"/>
                    <a:pt x="1913" y="4616"/>
                  </a:cubicBezTo>
                  <a:cubicBezTo>
                    <a:pt x="2791" y="4616"/>
                    <a:pt x="3636" y="4224"/>
                    <a:pt x="4170" y="3521"/>
                  </a:cubicBezTo>
                  <a:cubicBezTo>
                    <a:pt x="4562" y="3014"/>
                    <a:pt x="4758" y="2447"/>
                    <a:pt x="4758" y="1859"/>
                  </a:cubicBezTo>
                  <a:cubicBezTo>
                    <a:pt x="4758" y="1183"/>
                    <a:pt x="4508" y="507"/>
                    <a:pt x="4028" y="0"/>
                  </a:cubicBezTo>
                  <a:close/>
                </a:path>
              </a:pathLst>
            </a:custGeom>
            <a:solidFill>
              <a:srgbClr val="F98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1" name="Google Shape;2211;p41"/>
          <p:cNvGrpSpPr/>
          <p:nvPr/>
        </p:nvGrpSpPr>
        <p:grpSpPr>
          <a:xfrm>
            <a:off x="5098788" y="1307275"/>
            <a:ext cx="1168438" cy="1304048"/>
            <a:chOff x="5182913" y="1383475"/>
            <a:chExt cx="1168438" cy="1304048"/>
          </a:xfrm>
        </p:grpSpPr>
        <p:sp>
          <p:nvSpPr>
            <p:cNvPr id="2212" name="Google Shape;2212;p41"/>
            <p:cNvSpPr/>
            <p:nvPr/>
          </p:nvSpPr>
          <p:spPr>
            <a:xfrm>
              <a:off x="5604727" y="2346001"/>
              <a:ext cx="309253" cy="341523"/>
            </a:xfrm>
            <a:custGeom>
              <a:avLst/>
              <a:gdLst/>
              <a:ahLst/>
              <a:cxnLst/>
              <a:rect l="l" t="t" r="r" b="b"/>
              <a:pathLst>
                <a:path w="1610" h="1778" extrusionOk="0">
                  <a:moveTo>
                    <a:pt x="1" y="0"/>
                  </a:moveTo>
                  <a:lnTo>
                    <a:pt x="791" y="1778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E5A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1"/>
            <p:cNvSpPr/>
            <p:nvPr/>
          </p:nvSpPr>
          <p:spPr>
            <a:xfrm>
              <a:off x="5182913" y="1383475"/>
              <a:ext cx="1168438" cy="1059911"/>
            </a:xfrm>
            <a:custGeom>
              <a:avLst/>
              <a:gdLst/>
              <a:ahLst/>
              <a:cxnLst/>
              <a:rect l="l" t="t" r="r" b="b"/>
              <a:pathLst>
                <a:path w="6083" h="5518" extrusionOk="0">
                  <a:moveTo>
                    <a:pt x="2945" y="1"/>
                  </a:moveTo>
                  <a:cubicBezTo>
                    <a:pt x="2082" y="1"/>
                    <a:pt x="1228" y="383"/>
                    <a:pt x="676" y="1098"/>
                  </a:cubicBezTo>
                  <a:cubicBezTo>
                    <a:pt x="426" y="1409"/>
                    <a:pt x="257" y="1774"/>
                    <a:pt x="169" y="2139"/>
                  </a:cubicBezTo>
                  <a:cubicBezTo>
                    <a:pt x="0" y="2842"/>
                    <a:pt x="115" y="3579"/>
                    <a:pt x="507" y="4193"/>
                  </a:cubicBezTo>
                  <a:cubicBezTo>
                    <a:pt x="622" y="4362"/>
                    <a:pt x="737" y="4531"/>
                    <a:pt x="872" y="4673"/>
                  </a:cubicBezTo>
                  <a:cubicBezTo>
                    <a:pt x="987" y="4761"/>
                    <a:pt x="1102" y="4869"/>
                    <a:pt x="1210" y="4957"/>
                  </a:cubicBezTo>
                  <a:cubicBezTo>
                    <a:pt x="1730" y="5336"/>
                    <a:pt x="2333" y="5518"/>
                    <a:pt x="2929" y="5518"/>
                  </a:cubicBezTo>
                  <a:cubicBezTo>
                    <a:pt x="3789" y="5518"/>
                    <a:pt x="4633" y="5138"/>
                    <a:pt x="5184" y="4423"/>
                  </a:cubicBezTo>
                  <a:cubicBezTo>
                    <a:pt x="6082" y="3295"/>
                    <a:pt x="5913" y="1720"/>
                    <a:pt x="4900" y="760"/>
                  </a:cubicBezTo>
                  <a:cubicBezTo>
                    <a:pt x="4819" y="706"/>
                    <a:pt x="4731" y="619"/>
                    <a:pt x="4650" y="565"/>
                  </a:cubicBezTo>
                  <a:cubicBezTo>
                    <a:pt x="4142" y="183"/>
                    <a:pt x="3541" y="1"/>
                    <a:pt x="2945" y="1"/>
                  </a:cubicBezTo>
                  <a:close/>
                </a:path>
              </a:pathLst>
            </a:custGeom>
            <a:solidFill>
              <a:srgbClr val="E5A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1"/>
            <p:cNvSpPr/>
            <p:nvPr/>
          </p:nvSpPr>
          <p:spPr>
            <a:xfrm>
              <a:off x="5350409" y="1529458"/>
              <a:ext cx="941204" cy="914121"/>
            </a:xfrm>
            <a:custGeom>
              <a:avLst/>
              <a:gdLst/>
              <a:ahLst/>
              <a:cxnLst/>
              <a:rect l="l" t="t" r="r" b="b"/>
              <a:pathLst>
                <a:path w="4900" h="4759" extrusionOk="0">
                  <a:moveTo>
                    <a:pt x="4028" y="0"/>
                  </a:moveTo>
                  <a:lnTo>
                    <a:pt x="3183" y="818"/>
                  </a:lnTo>
                  <a:cubicBezTo>
                    <a:pt x="3494" y="1129"/>
                    <a:pt x="3690" y="1548"/>
                    <a:pt x="3690" y="2001"/>
                  </a:cubicBezTo>
                  <a:cubicBezTo>
                    <a:pt x="3690" y="2873"/>
                    <a:pt x="2960" y="3602"/>
                    <a:pt x="2061" y="3602"/>
                  </a:cubicBezTo>
                  <a:cubicBezTo>
                    <a:pt x="1581" y="3602"/>
                    <a:pt x="1156" y="3406"/>
                    <a:pt x="845" y="3096"/>
                  </a:cubicBezTo>
                  <a:lnTo>
                    <a:pt x="0" y="3913"/>
                  </a:lnTo>
                  <a:cubicBezTo>
                    <a:pt x="115" y="4001"/>
                    <a:pt x="230" y="4109"/>
                    <a:pt x="338" y="4197"/>
                  </a:cubicBezTo>
                  <a:cubicBezTo>
                    <a:pt x="845" y="4562"/>
                    <a:pt x="1467" y="4758"/>
                    <a:pt x="2061" y="4758"/>
                  </a:cubicBezTo>
                  <a:cubicBezTo>
                    <a:pt x="2906" y="4758"/>
                    <a:pt x="3751" y="4366"/>
                    <a:pt x="4312" y="3663"/>
                  </a:cubicBezTo>
                  <a:cubicBezTo>
                    <a:pt x="4704" y="3156"/>
                    <a:pt x="4900" y="2589"/>
                    <a:pt x="4900" y="2001"/>
                  </a:cubicBezTo>
                  <a:cubicBezTo>
                    <a:pt x="4900" y="1271"/>
                    <a:pt x="4595" y="534"/>
                    <a:pt x="4028" y="0"/>
                  </a:cubicBezTo>
                  <a:close/>
                </a:path>
              </a:pathLst>
            </a:custGeom>
            <a:solidFill>
              <a:srgbClr val="E5AA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5" name="Google Shape;2215;p41"/>
          <p:cNvGrpSpPr/>
          <p:nvPr/>
        </p:nvGrpSpPr>
        <p:grpSpPr>
          <a:xfrm>
            <a:off x="7325989" y="1307275"/>
            <a:ext cx="1158065" cy="1304048"/>
            <a:chOff x="7325996" y="1383475"/>
            <a:chExt cx="1158065" cy="1304048"/>
          </a:xfrm>
        </p:grpSpPr>
        <p:sp>
          <p:nvSpPr>
            <p:cNvPr id="2216" name="Google Shape;2216;p41"/>
            <p:cNvSpPr/>
            <p:nvPr/>
          </p:nvSpPr>
          <p:spPr>
            <a:xfrm>
              <a:off x="7742816" y="2346001"/>
              <a:ext cx="309061" cy="341523"/>
            </a:xfrm>
            <a:custGeom>
              <a:avLst/>
              <a:gdLst/>
              <a:ahLst/>
              <a:cxnLst/>
              <a:rect l="l" t="t" r="r" b="b"/>
              <a:pathLst>
                <a:path w="1609" h="1778" extrusionOk="0">
                  <a:moveTo>
                    <a:pt x="0" y="0"/>
                  </a:moveTo>
                  <a:lnTo>
                    <a:pt x="818" y="1778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C4A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1"/>
            <p:cNvSpPr/>
            <p:nvPr/>
          </p:nvSpPr>
          <p:spPr>
            <a:xfrm>
              <a:off x="7325996" y="1383475"/>
              <a:ext cx="1158065" cy="1059911"/>
            </a:xfrm>
            <a:custGeom>
              <a:avLst/>
              <a:gdLst/>
              <a:ahLst/>
              <a:cxnLst/>
              <a:rect l="l" t="t" r="r" b="b"/>
              <a:pathLst>
                <a:path w="6029" h="5518" extrusionOk="0">
                  <a:moveTo>
                    <a:pt x="2907" y="1"/>
                  </a:moveTo>
                  <a:cubicBezTo>
                    <a:pt x="2046" y="1"/>
                    <a:pt x="1201" y="383"/>
                    <a:pt x="650" y="1098"/>
                  </a:cubicBezTo>
                  <a:cubicBezTo>
                    <a:pt x="339" y="1463"/>
                    <a:pt x="170" y="1889"/>
                    <a:pt x="89" y="2335"/>
                  </a:cubicBezTo>
                  <a:cubicBezTo>
                    <a:pt x="1" y="2930"/>
                    <a:pt x="116" y="3518"/>
                    <a:pt x="400" y="4025"/>
                  </a:cubicBezTo>
                  <a:cubicBezTo>
                    <a:pt x="508" y="4254"/>
                    <a:pt x="677" y="4477"/>
                    <a:pt x="879" y="4673"/>
                  </a:cubicBezTo>
                  <a:cubicBezTo>
                    <a:pt x="961" y="4788"/>
                    <a:pt x="1075" y="4869"/>
                    <a:pt x="1184" y="4957"/>
                  </a:cubicBezTo>
                  <a:cubicBezTo>
                    <a:pt x="1692" y="5336"/>
                    <a:pt x="2294" y="5518"/>
                    <a:pt x="2891" y="5518"/>
                  </a:cubicBezTo>
                  <a:cubicBezTo>
                    <a:pt x="3753" y="5518"/>
                    <a:pt x="4606" y="5138"/>
                    <a:pt x="5157" y="4423"/>
                  </a:cubicBezTo>
                  <a:cubicBezTo>
                    <a:pt x="6029" y="3295"/>
                    <a:pt x="5887" y="1747"/>
                    <a:pt x="4873" y="788"/>
                  </a:cubicBezTo>
                  <a:cubicBezTo>
                    <a:pt x="4792" y="706"/>
                    <a:pt x="4704" y="619"/>
                    <a:pt x="4623" y="565"/>
                  </a:cubicBezTo>
                  <a:cubicBezTo>
                    <a:pt x="4104" y="183"/>
                    <a:pt x="3501" y="1"/>
                    <a:pt x="2907" y="1"/>
                  </a:cubicBezTo>
                  <a:close/>
                </a:path>
              </a:pathLst>
            </a:custGeom>
            <a:solidFill>
              <a:srgbClr val="C4A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1"/>
            <p:cNvSpPr/>
            <p:nvPr/>
          </p:nvSpPr>
          <p:spPr>
            <a:xfrm>
              <a:off x="7494836" y="1534644"/>
              <a:ext cx="934866" cy="908934"/>
            </a:xfrm>
            <a:custGeom>
              <a:avLst/>
              <a:gdLst/>
              <a:ahLst/>
              <a:cxnLst/>
              <a:rect l="l" t="t" r="r" b="b"/>
              <a:pathLst>
                <a:path w="4867" h="4732" extrusionOk="0">
                  <a:moveTo>
                    <a:pt x="3994" y="1"/>
                  </a:moveTo>
                  <a:lnTo>
                    <a:pt x="3150" y="818"/>
                  </a:lnTo>
                  <a:cubicBezTo>
                    <a:pt x="3460" y="1102"/>
                    <a:pt x="3656" y="1521"/>
                    <a:pt x="3656" y="1974"/>
                  </a:cubicBezTo>
                  <a:cubicBezTo>
                    <a:pt x="3656" y="2846"/>
                    <a:pt x="2927" y="3575"/>
                    <a:pt x="2028" y="3575"/>
                  </a:cubicBezTo>
                  <a:cubicBezTo>
                    <a:pt x="1548" y="3575"/>
                    <a:pt x="1122" y="3379"/>
                    <a:pt x="845" y="3069"/>
                  </a:cubicBezTo>
                  <a:lnTo>
                    <a:pt x="169" y="3717"/>
                  </a:lnTo>
                  <a:lnTo>
                    <a:pt x="0" y="3886"/>
                  </a:lnTo>
                  <a:cubicBezTo>
                    <a:pt x="82" y="4001"/>
                    <a:pt x="196" y="4082"/>
                    <a:pt x="305" y="4170"/>
                  </a:cubicBezTo>
                  <a:cubicBezTo>
                    <a:pt x="811" y="4535"/>
                    <a:pt x="1433" y="4731"/>
                    <a:pt x="2028" y="4731"/>
                  </a:cubicBezTo>
                  <a:cubicBezTo>
                    <a:pt x="2873" y="4731"/>
                    <a:pt x="3717" y="4339"/>
                    <a:pt x="4278" y="3636"/>
                  </a:cubicBezTo>
                  <a:cubicBezTo>
                    <a:pt x="4670" y="3129"/>
                    <a:pt x="4866" y="2535"/>
                    <a:pt x="4866" y="1974"/>
                  </a:cubicBezTo>
                  <a:cubicBezTo>
                    <a:pt x="4866" y="1244"/>
                    <a:pt x="4562" y="507"/>
                    <a:pt x="3994" y="1"/>
                  </a:cubicBezTo>
                  <a:close/>
                </a:path>
              </a:pathLst>
            </a:custGeom>
            <a:solidFill>
              <a:srgbClr val="C4A0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9" name="Google Shape;2219;p41"/>
          <p:cNvGrpSpPr/>
          <p:nvPr/>
        </p:nvGrpSpPr>
        <p:grpSpPr>
          <a:xfrm>
            <a:off x="429525" y="2729700"/>
            <a:ext cx="1618906" cy="1728006"/>
            <a:chOff x="429525" y="2882100"/>
            <a:chExt cx="1618906" cy="1728006"/>
          </a:xfrm>
        </p:grpSpPr>
        <p:sp>
          <p:nvSpPr>
            <p:cNvPr id="2220" name="Google Shape;2220;p41"/>
            <p:cNvSpPr/>
            <p:nvPr/>
          </p:nvSpPr>
          <p:spPr>
            <a:xfrm>
              <a:off x="429525" y="2882100"/>
              <a:ext cx="1618906" cy="1728006"/>
            </a:xfrm>
            <a:custGeom>
              <a:avLst/>
              <a:gdLst/>
              <a:ahLst/>
              <a:cxnLst/>
              <a:rect l="l" t="t" r="r" b="b"/>
              <a:pathLst>
                <a:path w="6313" h="9151" extrusionOk="0">
                  <a:moveTo>
                    <a:pt x="5832" y="108"/>
                  </a:moveTo>
                  <a:cubicBezTo>
                    <a:pt x="6028" y="108"/>
                    <a:pt x="6197" y="277"/>
                    <a:pt x="6197" y="446"/>
                  </a:cubicBezTo>
                  <a:lnTo>
                    <a:pt x="6197" y="8698"/>
                  </a:lnTo>
                  <a:cubicBezTo>
                    <a:pt x="6197" y="8894"/>
                    <a:pt x="6028" y="9035"/>
                    <a:pt x="5832" y="9035"/>
                  </a:cubicBezTo>
                  <a:lnTo>
                    <a:pt x="480" y="9035"/>
                  </a:lnTo>
                  <a:cubicBezTo>
                    <a:pt x="284" y="9035"/>
                    <a:pt x="115" y="8894"/>
                    <a:pt x="115" y="8698"/>
                  </a:cubicBezTo>
                  <a:lnTo>
                    <a:pt x="115" y="446"/>
                  </a:lnTo>
                  <a:cubicBezTo>
                    <a:pt x="115" y="277"/>
                    <a:pt x="284" y="108"/>
                    <a:pt x="480" y="108"/>
                  </a:cubicBezTo>
                  <a:close/>
                  <a:moveTo>
                    <a:pt x="480" y="0"/>
                  </a:moveTo>
                  <a:cubicBezTo>
                    <a:pt x="230" y="0"/>
                    <a:pt x="0" y="196"/>
                    <a:pt x="0" y="446"/>
                  </a:cubicBezTo>
                  <a:lnTo>
                    <a:pt x="0" y="8698"/>
                  </a:lnTo>
                  <a:cubicBezTo>
                    <a:pt x="0" y="8954"/>
                    <a:pt x="230" y="9150"/>
                    <a:pt x="480" y="9150"/>
                  </a:cubicBezTo>
                  <a:lnTo>
                    <a:pt x="5832" y="9150"/>
                  </a:lnTo>
                  <a:cubicBezTo>
                    <a:pt x="6082" y="9150"/>
                    <a:pt x="6312" y="8954"/>
                    <a:pt x="6312" y="8698"/>
                  </a:cubicBezTo>
                  <a:lnTo>
                    <a:pt x="6312" y="446"/>
                  </a:lnTo>
                  <a:cubicBezTo>
                    <a:pt x="6312" y="196"/>
                    <a:pt x="6082" y="0"/>
                    <a:pt x="5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1"/>
            <p:cNvSpPr/>
            <p:nvPr/>
          </p:nvSpPr>
          <p:spPr>
            <a:xfrm>
              <a:off x="493628" y="3403715"/>
              <a:ext cx="1490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planet Mars is a very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2" name="Google Shape;2222;p41"/>
            <p:cNvSpPr txBox="1"/>
            <p:nvPr/>
          </p:nvSpPr>
          <p:spPr>
            <a:xfrm>
              <a:off x="493628" y="3020875"/>
              <a:ext cx="1490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3" name="Google Shape;2223;p41"/>
          <p:cNvGrpSpPr/>
          <p:nvPr/>
        </p:nvGrpSpPr>
        <p:grpSpPr>
          <a:xfrm>
            <a:off x="2651540" y="2729700"/>
            <a:ext cx="1618906" cy="1728006"/>
            <a:chOff x="2638890" y="2882100"/>
            <a:chExt cx="1618906" cy="1728006"/>
          </a:xfrm>
        </p:grpSpPr>
        <p:sp>
          <p:nvSpPr>
            <p:cNvPr id="2224" name="Google Shape;2224;p41"/>
            <p:cNvSpPr/>
            <p:nvPr/>
          </p:nvSpPr>
          <p:spPr>
            <a:xfrm>
              <a:off x="2638890" y="2882100"/>
              <a:ext cx="1618906" cy="1728006"/>
            </a:xfrm>
            <a:custGeom>
              <a:avLst/>
              <a:gdLst/>
              <a:ahLst/>
              <a:cxnLst/>
              <a:rect l="l" t="t" r="r" b="b"/>
              <a:pathLst>
                <a:path w="6313" h="9151" extrusionOk="0">
                  <a:moveTo>
                    <a:pt x="5832" y="108"/>
                  </a:moveTo>
                  <a:cubicBezTo>
                    <a:pt x="6028" y="108"/>
                    <a:pt x="6197" y="277"/>
                    <a:pt x="6197" y="446"/>
                  </a:cubicBezTo>
                  <a:lnTo>
                    <a:pt x="6197" y="8698"/>
                  </a:lnTo>
                  <a:cubicBezTo>
                    <a:pt x="6197" y="8894"/>
                    <a:pt x="6028" y="9035"/>
                    <a:pt x="5832" y="9035"/>
                  </a:cubicBezTo>
                  <a:lnTo>
                    <a:pt x="480" y="9035"/>
                  </a:lnTo>
                  <a:cubicBezTo>
                    <a:pt x="284" y="9035"/>
                    <a:pt x="115" y="8894"/>
                    <a:pt x="115" y="8698"/>
                  </a:cubicBezTo>
                  <a:lnTo>
                    <a:pt x="115" y="446"/>
                  </a:lnTo>
                  <a:cubicBezTo>
                    <a:pt x="115" y="277"/>
                    <a:pt x="284" y="108"/>
                    <a:pt x="480" y="108"/>
                  </a:cubicBezTo>
                  <a:close/>
                  <a:moveTo>
                    <a:pt x="480" y="0"/>
                  </a:moveTo>
                  <a:cubicBezTo>
                    <a:pt x="230" y="0"/>
                    <a:pt x="0" y="196"/>
                    <a:pt x="0" y="446"/>
                  </a:cubicBezTo>
                  <a:lnTo>
                    <a:pt x="0" y="8698"/>
                  </a:lnTo>
                  <a:cubicBezTo>
                    <a:pt x="0" y="8954"/>
                    <a:pt x="230" y="9150"/>
                    <a:pt x="480" y="9150"/>
                  </a:cubicBezTo>
                  <a:lnTo>
                    <a:pt x="5832" y="9150"/>
                  </a:lnTo>
                  <a:cubicBezTo>
                    <a:pt x="6082" y="9150"/>
                    <a:pt x="6312" y="8954"/>
                    <a:pt x="6312" y="8698"/>
                  </a:cubicBezTo>
                  <a:lnTo>
                    <a:pt x="6312" y="446"/>
                  </a:lnTo>
                  <a:cubicBezTo>
                    <a:pt x="6312" y="196"/>
                    <a:pt x="6082" y="0"/>
                    <a:pt x="5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1"/>
            <p:cNvSpPr/>
            <p:nvPr/>
          </p:nvSpPr>
          <p:spPr>
            <a:xfrm>
              <a:off x="2702993" y="3403689"/>
              <a:ext cx="1490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274300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6" name="Google Shape;2226;p41"/>
            <p:cNvSpPr txBox="1"/>
            <p:nvPr/>
          </p:nvSpPr>
          <p:spPr>
            <a:xfrm>
              <a:off x="2702993" y="3020877"/>
              <a:ext cx="1490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27" name="Google Shape;2227;p41"/>
          <p:cNvGrpSpPr/>
          <p:nvPr/>
        </p:nvGrpSpPr>
        <p:grpSpPr>
          <a:xfrm>
            <a:off x="4873554" y="2729700"/>
            <a:ext cx="1618906" cy="1728006"/>
            <a:chOff x="4867229" y="2882100"/>
            <a:chExt cx="1618906" cy="1728006"/>
          </a:xfrm>
        </p:grpSpPr>
        <p:sp>
          <p:nvSpPr>
            <p:cNvPr id="2228" name="Google Shape;2228;p41"/>
            <p:cNvSpPr/>
            <p:nvPr/>
          </p:nvSpPr>
          <p:spPr>
            <a:xfrm>
              <a:off x="4867229" y="2882100"/>
              <a:ext cx="1618906" cy="1728006"/>
            </a:xfrm>
            <a:custGeom>
              <a:avLst/>
              <a:gdLst/>
              <a:ahLst/>
              <a:cxnLst/>
              <a:rect l="l" t="t" r="r" b="b"/>
              <a:pathLst>
                <a:path w="6313" h="9151" extrusionOk="0">
                  <a:moveTo>
                    <a:pt x="5832" y="108"/>
                  </a:moveTo>
                  <a:cubicBezTo>
                    <a:pt x="6028" y="108"/>
                    <a:pt x="6197" y="277"/>
                    <a:pt x="6197" y="446"/>
                  </a:cubicBezTo>
                  <a:lnTo>
                    <a:pt x="6197" y="8698"/>
                  </a:lnTo>
                  <a:cubicBezTo>
                    <a:pt x="6197" y="8894"/>
                    <a:pt x="6028" y="9035"/>
                    <a:pt x="5832" y="9035"/>
                  </a:cubicBezTo>
                  <a:lnTo>
                    <a:pt x="480" y="9035"/>
                  </a:lnTo>
                  <a:cubicBezTo>
                    <a:pt x="284" y="9035"/>
                    <a:pt x="115" y="8894"/>
                    <a:pt x="115" y="8698"/>
                  </a:cubicBezTo>
                  <a:lnTo>
                    <a:pt x="115" y="446"/>
                  </a:lnTo>
                  <a:cubicBezTo>
                    <a:pt x="115" y="277"/>
                    <a:pt x="284" y="108"/>
                    <a:pt x="480" y="108"/>
                  </a:cubicBezTo>
                  <a:close/>
                  <a:moveTo>
                    <a:pt x="480" y="0"/>
                  </a:moveTo>
                  <a:cubicBezTo>
                    <a:pt x="230" y="0"/>
                    <a:pt x="0" y="196"/>
                    <a:pt x="0" y="446"/>
                  </a:cubicBezTo>
                  <a:lnTo>
                    <a:pt x="0" y="8698"/>
                  </a:lnTo>
                  <a:cubicBezTo>
                    <a:pt x="0" y="8954"/>
                    <a:pt x="230" y="9150"/>
                    <a:pt x="480" y="9150"/>
                  </a:cubicBezTo>
                  <a:lnTo>
                    <a:pt x="5832" y="9150"/>
                  </a:lnTo>
                  <a:cubicBezTo>
                    <a:pt x="6082" y="9150"/>
                    <a:pt x="6312" y="8954"/>
                    <a:pt x="6312" y="8698"/>
                  </a:cubicBezTo>
                  <a:lnTo>
                    <a:pt x="6312" y="446"/>
                  </a:lnTo>
                  <a:cubicBezTo>
                    <a:pt x="6312" y="196"/>
                    <a:pt x="6082" y="0"/>
                    <a:pt x="58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41"/>
            <p:cNvSpPr/>
            <p:nvPr/>
          </p:nvSpPr>
          <p:spPr>
            <a:xfrm>
              <a:off x="4931332" y="3403714"/>
              <a:ext cx="1490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4300" tIns="91425" rIns="274300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object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0" name="Google Shape;2230;p41"/>
            <p:cNvSpPr txBox="1"/>
            <p:nvPr/>
          </p:nvSpPr>
          <p:spPr>
            <a:xfrm>
              <a:off x="4931332" y="3020878"/>
              <a:ext cx="1490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231" name="Google Shape;2231;p41"/>
          <p:cNvGrpSpPr/>
          <p:nvPr/>
        </p:nvGrpSpPr>
        <p:grpSpPr>
          <a:xfrm>
            <a:off x="7095569" y="2729700"/>
            <a:ext cx="1618906" cy="1728006"/>
            <a:chOff x="7095569" y="2882100"/>
            <a:chExt cx="1618906" cy="1728006"/>
          </a:xfrm>
        </p:grpSpPr>
        <p:sp>
          <p:nvSpPr>
            <p:cNvPr id="2232" name="Google Shape;2232;p41"/>
            <p:cNvSpPr/>
            <p:nvPr/>
          </p:nvSpPr>
          <p:spPr>
            <a:xfrm>
              <a:off x="7095569" y="2882100"/>
              <a:ext cx="1618906" cy="1728006"/>
            </a:xfrm>
            <a:custGeom>
              <a:avLst/>
              <a:gdLst/>
              <a:ahLst/>
              <a:cxnLst/>
              <a:rect l="l" t="t" r="r" b="b"/>
              <a:pathLst>
                <a:path w="6313" h="9151" extrusionOk="0">
                  <a:moveTo>
                    <a:pt x="5832" y="108"/>
                  </a:moveTo>
                  <a:cubicBezTo>
                    <a:pt x="6028" y="108"/>
                    <a:pt x="6197" y="277"/>
                    <a:pt x="6197" y="446"/>
                  </a:cubicBezTo>
                  <a:lnTo>
                    <a:pt x="6197" y="8698"/>
                  </a:lnTo>
                  <a:cubicBezTo>
                    <a:pt x="6197" y="8894"/>
                    <a:pt x="6028" y="9035"/>
                    <a:pt x="5832" y="9035"/>
                  </a:cubicBezTo>
                  <a:lnTo>
                    <a:pt x="480" y="9035"/>
                  </a:lnTo>
                  <a:cubicBezTo>
                    <a:pt x="284" y="9035"/>
                    <a:pt x="115" y="8894"/>
                    <a:pt x="115" y="8698"/>
                  </a:cubicBezTo>
                  <a:lnTo>
                    <a:pt x="115" y="446"/>
                  </a:lnTo>
                  <a:cubicBezTo>
                    <a:pt x="115" y="277"/>
                    <a:pt x="284" y="108"/>
                    <a:pt x="480" y="108"/>
                  </a:cubicBezTo>
                  <a:close/>
                  <a:moveTo>
                    <a:pt x="480" y="0"/>
                  </a:moveTo>
                  <a:cubicBezTo>
                    <a:pt x="230" y="0"/>
                    <a:pt x="0" y="196"/>
                    <a:pt x="0" y="446"/>
                  </a:cubicBezTo>
                  <a:lnTo>
                    <a:pt x="0" y="8698"/>
                  </a:lnTo>
                  <a:cubicBezTo>
                    <a:pt x="0" y="8954"/>
                    <a:pt x="230" y="9150"/>
                    <a:pt x="480" y="9150"/>
                  </a:cubicBezTo>
                  <a:lnTo>
                    <a:pt x="5832" y="9150"/>
                  </a:lnTo>
                  <a:cubicBezTo>
                    <a:pt x="6082" y="9150"/>
                    <a:pt x="6312" y="8954"/>
                    <a:pt x="6312" y="8698"/>
                  </a:cubicBezTo>
                  <a:lnTo>
                    <a:pt x="6312" y="446"/>
                  </a:lnTo>
                  <a:cubicBezTo>
                    <a:pt x="6312" y="196"/>
                    <a:pt x="6082" y="0"/>
                    <a:pt x="58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41"/>
            <p:cNvSpPr/>
            <p:nvPr/>
          </p:nvSpPr>
          <p:spPr>
            <a:xfrm>
              <a:off x="7159672" y="3403692"/>
              <a:ext cx="1490700" cy="95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000" tIns="91425" rIns="274300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4" name="Google Shape;2234;p41"/>
            <p:cNvSpPr txBox="1"/>
            <p:nvPr/>
          </p:nvSpPr>
          <p:spPr>
            <a:xfrm>
              <a:off x="7159672" y="3020877"/>
              <a:ext cx="1490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22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235" name="Google Shape;2235;p41"/>
          <p:cNvSpPr/>
          <p:nvPr/>
        </p:nvSpPr>
        <p:spPr>
          <a:xfrm>
            <a:off x="7554731" y="1525515"/>
            <a:ext cx="700582" cy="696147"/>
          </a:xfrm>
          <a:custGeom>
            <a:avLst/>
            <a:gdLst/>
            <a:ahLst/>
            <a:cxnLst/>
            <a:rect l="l" t="t" r="r" b="b"/>
            <a:pathLst>
              <a:path w="5845" h="5808" extrusionOk="0">
                <a:moveTo>
                  <a:pt x="2926" y="1"/>
                </a:moveTo>
                <a:cubicBezTo>
                  <a:pt x="2914" y="1"/>
                  <a:pt x="2901" y="1"/>
                  <a:pt x="2889" y="1"/>
                </a:cubicBezTo>
                <a:cubicBezTo>
                  <a:pt x="1285" y="21"/>
                  <a:pt x="1" y="1335"/>
                  <a:pt x="20" y="2939"/>
                </a:cubicBezTo>
                <a:cubicBezTo>
                  <a:pt x="40" y="4532"/>
                  <a:pt x="1336" y="5808"/>
                  <a:pt x="2925" y="5808"/>
                </a:cubicBezTo>
                <a:cubicBezTo>
                  <a:pt x="2936" y="5808"/>
                  <a:pt x="2947" y="5808"/>
                  <a:pt x="2958" y="5808"/>
                </a:cubicBezTo>
                <a:cubicBezTo>
                  <a:pt x="4562" y="5788"/>
                  <a:pt x="5845" y="4472"/>
                  <a:pt x="5827" y="2870"/>
                </a:cubicBezTo>
                <a:cubicBezTo>
                  <a:pt x="5808" y="1278"/>
                  <a:pt x="4511" y="1"/>
                  <a:pt x="292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41"/>
          <p:cNvSpPr/>
          <p:nvPr/>
        </p:nvSpPr>
        <p:spPr>
          <a:xfrm>
            <a:off x="7622093" y="1592517"/>
            <a:ext cx="566099" cy="562263"/>
          </a:xfrm>
          <a:custGeom>
            <a:avLst/>
            <a:gdLst/>
            <a:ahLst/>
            <a:cxnLst/>
            <a:rect l="l" t="t" r="r" b="b"/>
            <a:pathLst>
              <a:path w="4723" h="4691" extrusionOk="0">
                <a:moveTo>
                  <a:pt x="2362" y="0"/>
                </a:moveTo>
                <a:cubicBezTo>
                  <a:pt x="2353" y="0"/>
                  <a:pt x="2343" y="0"/>
                  <a:pt x="2333" y="0"/>
                </a:cubicBezTo>
                <a:cubicBezTo>
                  <a:pt x="1037" y="14"/>
                  <a:pt x="1" y="1078"/>
                  <a:pt x="15" y="2374"/>
                </a:cubicBezTo>
                <a:cubicBezTo>
                  <a:pt x="30" y="3659"/>
                  <a:pt x="1078" y="4691"/>
                  <a:pt x="2361" y="4691"/>
                </a:cubicBezTo>
                <a:cubicBezTo>
                  <a:pt x="2371" y="4691"/>
                  <a:pt x="2381" y="4690"/>
                  <a:pt x="2390" y="4690"/>
                </a:cubicBezTo>
                <a:cubicBezTo>
                  <a:pt x="3685" y="4675"/>
                  <a:pt x="4723" y="3613"/>
                  <a:pt x="4707" y="2317"/>
                </a:cubicBezTo>
                <a:cubicBezTo>
                  <a:pt x="4691" y="1032"/>
                  <a:pt x="3645" y="0"/>
                  <a:pt x="236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41"/>
          <p:cNvSpPr/>
          <p:nvPr/>
        </p:nvSpPr>
        <p:spPr>
          <a:xfrm>
            <a:off x="7896692" y="1525036"/>
            <a:ext cx="12465" cy="100443"/>
          </a:xfrm>
          <a:custGeom>
            <a:avLst/>
            <a:gdLst/>
            <a:ahLst/>
            <a:cxnLst/>
            <a:rect l="l" t="t" r="r" b="b"/>
            <a:pathLst>
              <a:path w="104" h="838" extrusionOk="0">
                <a:moveTo>
                  <a:pt x="46" y="1"/>
                </a:moveTo>
                <a:cubicBezTo>
                  <a:pt x="20" y="1"/>
                  <a:pt x="1" y="23"/>
                  <a:pt x="1" y="48"/>
                </a:cubicBezTo>
                <a:lnTo>
                  <a:pt x="9" y="790"/>
                </a:lnTo>
                <a:cubicBezTo>
                  <a:pt x="11" y="816"/>
                  <a:pt x="30" y="838"/>
                  <a:pt x="56" y="838"/>
                </a:cubicBezTo>
                <a:cubicBezTo>
                  <a:pt x="82" y="838"/>
                  <a:pt x="103" y="816"/>
                  <a:pt x="101" y="790"/>
                </a:cubicBezTo>
                <a:lnTo>
                  <a:pt x="93" y="46"/>
                </a:lnTo>
                <a:cubicBezTo>
                  <a:pt x="93" y="21"/>
                  <a:pt x="72" y="1"/>
                  <a:pt x="4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41"/>
          <p:cNvSpPr/>
          <p:nvPr/>
        </p:nvSpPr>
        <p:spPr>
          <a:xfrm>
            <a:off x="7903764" y="2115107"/>
            <a:ext cx="12465" cy="100443"/>
          </a:xfrm>
          <a:custGeom>
            <a:avLst/>
            <a:gdLst/>
            <a:ahLst/>
            <a:cxnLst/>
            <a:rect l="l" t="t" r="r" b="b"/>
            <a:pathLst>
              <a:path w="104" h="838" extrusionOk="0">
                <a:moveTo>
                  <a:pt x="46" y="1"/>
                </a:moveTo>
                <a:cubicBezTo>
                  <a:pt x="21" y="3"/>
                  <a:pt x="1" y="23"/>
                  <a:pt x="1" y="48"/>
                </a:cubicBezTo>
                <a:lnTo>
                  <a:pt x="9" y="792"/>
                </a:lnTo>
                <a:cubicBezTo>
                  <a:pt x="11" y="818"/>
                  <a:pt x="30" y="837"/>
                  <a:pt x="56" y="837"/>
                </a:cubicBezTo>
                <a:cubicBezTo>
                  <a:pt x="82" y="837"/>
                  <a:pt x="103" y="816"/>
                  <a:pt x="103" y="790"/>
                </a:cubicBezTo>
                <a:lnTo>
                  <a:pt x="94" y="48"/>
                </a:lnTo>
                <a:cubicBezTo>
                  <a:pt x="94" y="21"/>
                  <a:pt x="72" y="1"/>
                  <a:pt x="4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41"/>
          <p:cNvSpPr/>
          <p:nvPr/>
        </p:nvSpPr>
        <p:spPr>
          <a:xfrm>
            <a:off x="8151155" y="1860644"/>
            <a:ext cx="100443" cy="12226"/>
          </a:xfrm>
          <a:custGeom>
            <a:avLst/>
            <a:gdLst/>
            <a:ahLst/>
            <a:cxnLst/>
            <a:rect l="l" t="t" r="r" b="b"/>
            <a:pathLst>
              <a:path w="838" h="102" extrusionOk="0">
                <a:moveTo>
                  <a:pt x="792" y="1"/>
                </a:moveTo>
                <a:lnTo>
                  <a:pt x="48" y="9"/>
                </a:lnTo>
                <a:cubicBezTo>
                  <a:pt x="22" y="9"/>
                  <a:pt x="1" y="30"/>
                  <a:pt x="3" y="56"/>
                </a:cubicBezTo>
                <a:cubicBezTo>
                  <a:pt x="3" y="82"/>
                  <a:pt x="22" y="101"/>
                  <a:pt x="48" y="101"/>
                </a:cubicBezTo>
                <a:lnTo>
                  <a:pt x="792" y="94"/>
                </a:lnTo>
                <a:cubicBezTo>
                  <a:pt x="818" y="94"/>
                  <a:pt x="837" y="72"/>
                  <a:pt x="837" y="46"/>
                </a:cubicBezTo>
                <a:cubicBezTo>
                  <a:pt x="837" y="21"/>
                  <a:pt x="818" y="1"/>
                  <a:pt x="792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41"/>
          <p:cNvSpPr/>
          <p:nvPr/>
        </p:nvSpPr>
        <p:spPr>
          <a:xfrm>
            <a:off x="7561084" y="1867716"/>
            <a:ext cx="100443" cy="12226"/>
          </a:xfrm>
          <a:custGeom>
            <a:avLst/>
            <a:gdLst/>
            <a:ahLst/>
            <a:cxnLst/>
            <a:rect l="l" t="t" r="r" b="b"/>
            <a:pathLst>
              <a:path w="838" h="102" extrusionOk="0">
                <a:moveTo>
                  <a:pt x="790" y="1"/>
                </a:moveTo>
                <a:lnTo>
                  <a:pt x="46" y="9"/>
                </a:lnTo>
                <a:cubicBezTo>
                  <a:pt x="21" y="9"/>
                  <a:pt x="1" y="31"/>
                  <a:pt x="1" y="56"/>
                </a:cubicBezTo>
                <a:cubicBezTo>
                  <a:pt x="1" y="82"/>
                  <a:pt x="23" y="102"/>
                  <a:pt x="48" y="102"/>
                </a:cubicBezTo>
                <a:lnTo>
                  <a:pt x="792" y="94"/>
                </a:lnTo>
                <a:cubicBezTo>
                  <a:pt x="818" y="94"/>
                  <a:pt x="837" y="72"/>
                  <a:pt x="837" y="46"/>
                </a:cubicBezTo>
                <a:cubicBezTo>
                  <a:pt x="837" y="21"/>
                  <a:pt x="816" y="1"/>
                  <a:pt x="79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41"/>
          <p:cNvSpPr/>
          <p:nvPr/>
        </p:nvSpPr>
        <p:spPr>
          <a:xfrm>
            <a:off x="7717741" y="1580531"/>
            <a:ext cx="49262" cy="68560"/>
          </a:xfrm>
          <a:custGeom>
            <a:avLst/>
            <a:gdLst/>
            <a:ahLst/>
            <a:cxnLst/>
            <a:rect l="l" t="t" r="r" b="b"/>
            <a:pathLst>
              <a:path w="411" h="572" extrusionOk="0">
                <a:moveTo>
                  <a:pt x="53" y="0"/>
                </a:moveTo>
                <a:cubicBezTo>
                  <a:pt x="44" y="0"/>
                  <a:pt x="36" y="3"/>
                  <a:pt x="28" y="8"/>
                </a:cubicBezTo>
                <a:cubicBezTo>
                  <a:pt x="6" y="21"/>
                  <a:pt x="0" y="49"/>
                  <a:pt x="14" y="71"/>
                </a:cubicBezTo>
                <a:lnTo>
                  <a:pt x="320" y="550"/>
                </a:lnTo>
                <a:cubicBezTo>
                  <a:pt x="328" y="564"/>
                  <a:pt x="343" y="572"/>
                  <a:pt x="359" y="572"/>
                </a:cubicBezTo>
                <a:cubicBezTo>
                  <a:pt x="367" y="572"/>
                  <a:pt x="375" y="570"/>
                  <a:pt x="383" y="566"/>
                </a:cubicBezTo>
                <a:cubicBezTo>
                  <a:pt x="405" y="552"/>
                  <a:pt x="410" y="523"/>
                  <a:pt x="397" y="501"/>
                </a:cubicBezTo>
                <a:lnTo>
                  <a:pt x="93" y="21"/>
                </a:lnTo>
                <a:cubicBezTo>
                  <a:pt x="84" y="8"/>
                  <a:pt x="69" y="0"/>
                  <a:pt x="5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41"/>
          <p:cNvSpPr/>
          <p:nvPr/>
        </p:nvSpPr>
        <p:spPr>
          <a:xfrm>
            <a:off x="8045678" y="2096289"/>
            <a:ext cx="49382" cy="68680"/>
          </a:xfrm>
          <a:custGeom>
            <a:avLst/>
            <a:gdLst/>
            <a:ahLst/>
            <a:cxnLst/>
            <a:rect l="l" t="t" r="r" b="b"/>
            <a:pathLst>
              <a:path w="412" h="573" extrusionOk="0">
                <a:moveTo>
                  <a:pt x="53" y="0"/>
                </a:moveTo>
                <a:cubicBezTo>
                  <a:pt x="45" y="0"/>
                  <a:pt x="36" y="3"/>
                  <a:pt x="28" y="8"/>
                </a:cubicBezTo>
                <a:cubicBezTo>
                  <a:pt x="7" y="22"/>
                  <a:pt x="1" y="49"/>
                  <a:pt x="15" y="71"/>
                </a:cubicBezTo>
                <a:lnTo>
                  <a:pt x="318" y="550"/>
                </a:lnTo>
                <a:cubicBezTo>
                  <a:pt x="328" y="564"/>
                  <a:pt x="342" y="572"/>
                  <a:pt x="358" y="572"/>
                </a:cubicBezTo>
                <a:cubicBezTo>
                  <a:pt x="368" y="572"/>
                  <a:pt x="376" y="570"/>
                  <a:pt x="384" y="566"/>
                </a:cubicBezTo>
                <a:cubicBezTo>
                  <a:pt x="405" y="552"/>
                  <a:pt x="411" y="523"/>
                  <a:pt x="397" y="501"/>
                </a:cubicBezTo>
                <a:lnTo>
                  <a:pt x="92" y="22"/>
                </a:lnTo>
                <a:cubicBezTo>
                  <a:pt x="83" y="8"/>
                  <a:pt x="68" y="0"/>
                  <a:pt x="5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41"/>
          <p:cNvSpPr/>
          <p:nvPr/>
        </p:nvSpPr>
        <p:spPr>
          <a:xfrm>
            <a:off x="8129221" y="1684809"/>
            <a:ext cx="70118" cy="47824"/>
          </a:xfrm>
          <a:custGeom>
            <a:avLst/>
            <a:gdLst/>
            <a:ahLst/>
            <a:cxnLst/>
            <a:rect l="l" t="t" r="r" b="b"/>
            <a:pathLst>
              <a:path w="585" h="399" extrusionOk="0">
                <a:moveTo>
                  <a:pt x="531" y="1"/>
                </a:moveTo>
                <a:cubicBezTo>
                  <a:pt x="523" y="1"/>
                  <a:pt x="515" y="3"/>
                  <a:pt x="507" y="8"/>
                </a:cubicBezTo>
                <a:lnTo>
                  <a:pt x="28" y="314"/>
                </a:lnTo>
                <a:cubicBezTo>
                  <a:pt x="6" y="327"/>
                  <a:pt x="0" y="355"/>
                  <a:pt x="14" y="377"/>
                </a:cubicBezTo>
                <a:cubicBezTo>
                  <a:pt x="22" y="390"/>
                  <a:pt x="38" y="398"/>
                  <a:pt x="54" y="398"/>
                </a:cubicBezTo>
                <a:cubicBezTo>
                  <a:pt x="61" y="398"/>
                  <a:pt x="69" y="396"/>
                  <a:pt x="77" y="392"/>
                </a:cubicBezTo>
                <a:lnTo>
                  <a:pt x="557" y="87"/>
                </a:lnTo>
                <a:cubicBezTo>
                  <a:pt x="578" y="73"/>
                  <a:pt x="584" y="45"/>
                  <a:pt x="570" y="23"/>
                </a:cubicBezTo>
                <a:cubicBezTo>
                  <a:pt x="561" y="9"/>
                  <a:pt x="546" y="1"/>
                  <a:pt x="53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41"/>
          <p:cNvSpPr/>
          <p:nvPr/>
        </p:nvSpPr>
        <p:spPr>
          <a:xfrm>
            <a:off x="7613343" y="2012746"/>
            <a:ext cx="70118" cy="47944"/>
          </a:xfrm>
          <a:custGeom>
            <a:avLst/>
            <a:gdLst/>
            <a:ahLst/>
            <a:cxnLst/>
            <a:rect l="l" t="t" r="r" b="b"/>
            <a:pathLst>
              <a:path w="585" h="400" extrusionOk="0">
                <a:moveTo>
                  <a:pt x="533" y="1"/>
                </a:moveTo>
                <a:cubicBezTo>
                  <a:pt x="525" y="1"/>
                  <a:pt x="516" y="3"/>
                  <a:pt x="508" y="8"/>
                </a:cubicBezTo>
                <a:lnTo>
                  <a:pt x="29" y="312"/>
                </a:lnTo>
                <a:cubicBezTo>
                  <a:pt x="7" y="326"/>
                  <a:pt x="1" y="356"/>
                  <a:pt x="15" y="377"/>
                </a:cubicBezTo>
                <a:cubicBezTo>
                  <a:pt x="23" y="391"/>
                  <a:pt x="38" y="399"/>
                  <a:pt x="54" y="399"/>
                </a:cubicBezTo>
                <a:cubicBezTo>
                  <a:pt x="62" y="399"/>
                  <a:pt x="70" y="397"/>
                  <a:pt x="78" y="391"/>
                </a:cubicBezTo>
                <a:lnTo>
                  <a:pt x="557" y="87"/>
                </a:lnTo>
                <a:cubicBezTo>
                  <a:pt x="579" y="73"/>
                  <a:pt x="585" y="44"/>
                  <a:pt x="571" y="22"/>
                </a:cubicBezTo>
                <a:cubicBezTo>
                  <a:pt x="562" y="8"/>
                  <a:pt x="548" y="1"/>
                  <a:pt x="53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1"/>
          <p:cNvSpPr/>
          <p:nvPr/>
        </p:nvSpPr>
        <p:spPr>
          <a:xfrm>
            <a:off x="7601357" y="1705065"/>
            <a:ext cx="72755" cy="43869"/>
          </a:xfrm>
          <a:custGeom>
            <a:avLst/>
            <a:gdLst/>
            <a:ahLst/>
            <a:cxnLst/>
            <a:rect l="l" t="t" r="r" b="b"/>
            <a:pathLst>
              <a:path w="607" h="366" extrusionOk="0">
                <a:moveTo>
                  <a:pt x="54" y="1"/>
                </a:moveTo>
                <a:cubicBezTo>
                  <a:pt x="38" y="1"/>
                  <a:pt x="22" y="9"/>
                  <a:pt x="14" y="24"/>
                </a:cubicBezTo>
                <a:cubicBezTo>
                  <a:pt x="0" y="48"/>
                  <a:pt x="10" y="75"/>
                  <a:pt x="32" y="87"/>
                </a:cubicBezTo>
                <a:lnTo>
                  <a:pt x="531" y="360"/>
                </a:lnTo>
                <a:cubicBezTo>
                  <a:pt x="539" y="364"/>
                  <a:pt x="547" y="365"/>
                  <a:pt x="555" y="365"/>
                </a:cubicBezTo>
                <a:cubicBezTo>
                  <a:pt x="571" y="364"/>
                  <a:pt x="586" y="356"/>
                  <a:pt x="594" y="340"/>
                </a:cubicBezTo>
                <a:cubicBezTo>
                  <a:pt x="606" y="318"/>
                  <a:pt x="598" y="291"/>
                  <a:pt x="576" y="277"/>
                </a:cubicBezTo>
                <a:lnTo>
                  <a:pt x="75" y="6"/>
                </a:lnTo>
                <a:cubicBezTo>
                  <a:pt x="68" y="3"/>
                  <a:pt x="61" y="1"/>
                  <a:pt x="5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41"/>
          <p:cNvSpPr/>
          <p:nvPr/>
        </p:nvSpPr>
        <p:spPr>
          <a:xfrm>
            <a:off x="8138690" y="1996565"/>
            <a:ext cx="72395" cy="43749"/>
          </a:xfrm>
          <a:custGeom>
            <a:avLst/>
            <a:gdLst/>
            <a:ahLst/>
            <a:cxnLst/>
            <a:rect l="l" t="t" r="r" b="b"/>
            <a:pathLst>
              <a:path w="604" h="365" extrusionOk="0">
                <a:moveTo>
                  <a:pt x="52" y="1"/>
                </a:moveTo>
                <a:cubicBezTo>
                  <a:pt x="36" y="1"/>
                  <a:pt x="20" y="10"/>
                  <a:pt x="12" y="25"/>
                </a:cubicBezTo>
                <a:cubicBezTo>
                  <a:pt x="0" y="47"/>
                  <a:pt x="8" y="76"/>
                  <a:pt x="30" y="88"/>
                </a:cubicBezTo>
                <a:lnTo>
                  <a:pt x="529" y="358"/>
                </a:lnTo>
                <a:cubicBezTo>
                  <a:pt x="537" y="362"/>
                  <a:pt x="545" y="364"/>
                  <a:pt x="553" y="364"/>
                </a:cubicBezTo>
                <a:cubicBezTo>
                  <a:pt x="568" y="364"/>
                  <a:pt x="584" y="356"/>
                  <a:pt x="592" y="341"/>
                </a:cubicBezTo>
                <a:cubicBezTo>
                  <a:pt x="604" y="319"/>
                  <a:pt x="596" y="289"/>
                  <a:pt x="574" y="278"/>
                </a:cubicBezTo>
                <a:lnTo>
                  <a:pt x="75" y="7"/>
                </a:lnTo>
                <a:cubicBezTo>
                  <a:pt x="68" y="3"/>
                  <a:pt x="60" y="1"/>
                  <a:pt x="52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41"/>
          <p:cNvSpPr/>
          <p:nvPr/>
        </p:nvSpPr>
        <p:spPr>
          <a:xfrm>
            <a:off x="8029377" y="1568665"/>
            <a:ext cx="45307" cy="70957"/>
          </a:xfrm>
          <a:custGeom>
            <a:avLst/>
            <a:gdLst/>
            <a:ahLst/>
            <a:cxnLst/>
            <a:rect l="l" t="t" r="r" b="b"/>
            <a:pathLst>
              <a:path w="378" h="592" extrusionOk="0">
                <a:moveTo>
                  <a:pt x="325" y="0"/>
                </a:moveTo>
                <a:cubicBezTo>
                  <a:pt x="308" y="0"/>
                  <a:pt x="293" y="9"/>
                  <a:pt x="285" y="24"/>
                </a:cubicBezTo>
                <a:lnTo>
                  <a:pt x="12" y="523"/>
                </a:lnTo>
                <a:cubicBezTo>
                  <a:pt x="1" y="547"/>
                  <a:pt x="10" y="574"/>
                  <a:pt x="32" y="586"/>
                </a:cubicBezTo>
                <a:cubicBezTo>
                  <a:pt x="40" y="590"/>
                  <a:pt x="48" y="592"/>
                  <a:pt x="54" y="592"/>
                </a:cubicBezTo>
                <a:cubicBezTo>
                  <a:pt x="72" y="592"/>
                  <a:pt x="87" y="582"/>
                  <a:pt x="95" y="568"/>
                </a:cubicBezTo>
                <a:lnTo>
                  <a:pt x="366" y="69"/>
                </a:lnTo>
                <a:cubicBezTo>
                  <a:pt x="377" y="45"/>
                  <a:pt x="370" y="18"/>
                  <a:pt x="348" y="6"/>
                </a:cubicBezTo>
                <a:cubicBezTo>
                  <a:pt x="340" y="2"/>
                  <a:pt x="333" y="0"/>
                  <a:pt x="325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41"/>
          <p:cNvSpPr/>
          <p:nvPr/>
        </p:nvSpPr>
        <p:spPr>
          <a:xfrm>
            <a:off x="7737997" y="2105758"/>
            <a:ext cx="45307" cy="70957"/>
          </a:xfrm>
          <a:custGeom>
            <a:avLst/>
            <a:gdLst/>
            <a:ahLst/>
            <a:cxnLst/>
            <a:rect l="l" t="t" r="r" b="b"/>
            <a:pathLst>
              <a:path w="378" h="592" extrusionOk="0">
                <a:moveTo>
                  <a:pt x="324" y="0"/>
                </a:moveTo>
                <a:cubicBezTo>
                  <a:pt x="307" y="0"/>
                  <a:pt x="291" y="9"/>
                  <a:pt x="283" y="24"/>
                </a:cubicBezTo>
                <a:lnTo>
                  <a:pt x="13" y="525"/>
                </a:lnTo>
                <a:cubicBezTo>
                  <a:pt x="1" y="546"/>
                  <a:pt x="9" y="574"/>
                  <a:pt x="30" y="586"/>
                </a:cubicBezTo>
                <a:cubicBezTo>
                  <a:pt x="38" y="592"/>
                  <a:pt x="46" y="592"/>
                  <a:pt x="54" y="592"/>
                </a:cubicBezTo>
                <a:cubicBezTo>
                  <a:pt x="70" y="592"/>
                  <a:pt x="86" y="584"/>
                  <a:pt x="93" y="568"/>
                </a:cubicBezTo>
                <a:lnTo>
                  <a:pt x="366" y="69"/>
                </a:lnTo>
                <a:cubicBezTo>
                  <a:pt x="378" y="45"/>
                  <a:pt x="368" y="18"/>
                  <a:pt x="346" y="6"/>
                </a:cubicBezTo>
                <a:cubicBezTo>
                  <a:pt x="339" y="2"/>
                  <a:pt x="332" y="0"/>
                  <a:pt x="324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41"/>
          <p:cNvSpPr/>
          <p:nvPr/>
        </p:nvSpPr>
        <p:spPr>
          <a:xfrm>
            <a:off x="7833526" y="1538580"/>
            <a:ext cx="18339" cy="70358"/>
          </a:xfrm>
          <a:custGeom>
            <a:avLst/>
            <a:gdLst/>
            <a:ahLst/>
            <a:cxnLst/>
            <a:rect l="l" t="t" r="r" b="b"/>
            <a:pathLst>
              <a:path w="153" h="587" extrusionOk="0">
                <a:moveTo>
                  <a:pt x="18" y="0"/>
                </a:moveTo>
                <a:cubicBezTo>
                  <a:pt x="17" y="0"/>
                  <a:pt x="16" y="0"/>
                  <a:pt x="15" y="0"/>
                </a:cubicBezTo>
                <a:cubicBezTo>
                  <a:pt x="7" y="2"/>
                  <a:pt x="1" y="10"/>
                  <a:pt x="3" y="18"/>
                </a:cubicBezTo>
                <a:lnTo>
                  <a:pt x="121" y="575"/>
                </a:lnTo>
                <a:cubicBezTo>
                  <a:pt x="123" y="582"/>
                  <a:pt x="129" y="586"/>
                  <a:pt x="137" y="586"/>
                </a:cubicBezTo>
                <a:lnTo>
                  <a:pt x="139" y="586"/>
                </a:lnTo>
                <a:cubicBezTo>
                  <a:pt x="149" y="584"/>
                  <a:pt x="153" y="577"/>
                  <a:pt x="151" y="569"/>
                </a:cubicBezTo>
                <a:lnTo>
                  <a:pt x="32" y="12"/>
                </a:lnTo>
                <a:cubicBezTo>
                  <a:pt x="32" y="5"/>
                  <a:pt x="26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1"/>
          <p:cNvSpPr/>
          <p:nvPr/>
        </p:nvSpPr>
        <p:spPr>
          <a:xfrm>
            <a:off x="7960577" y="2136442"/>
            <a:ext cx="18339" cy="70358"/>
          </a:xfrm>
          <a:custGeom>
            <a:avLst/>
            <a:gdLst/>
            <a:ahLst/>
            <a:cxnLst/>
            <a:rect l="l" t="t" r="r" b="b"/>
            <a:pathLst>
              <a:path w="153" h="587" extrusionOk="0">
                <a:moveTo>
                  <a:pt x="17" y="0"/>
                </a:moveTo>
                <a:cubicBezTo>
                  <a:pt x="16" y="0"/>
                  <a:pt x="15" y="0"/>
                  <a:pt x="14" y="0"/>
                </a:cubicBezTo>
                <a:cubicBezTo>
                  <a:pt x="6" y="2"/>
                  <a:pt x="0" y="10"/>
                  <a:pt x="2" y="18"/>
                </a:cubicBezTo>
                <a:lnTo>
                  <a:pt x="121" y="575"/>
                </a:lnTo>
                <a:cubicBezTo>
                  <a:pt x="123" y="582"/>
                  <a:pt x="129" y="586"/>
                  <a:pt x="137" y="586"/>
                </a:cubicBezTo>
                <a:lnTo>
                  <a:pt x="139" y="586"/>
                </a:lnTo>
                <a:cubicBezTo>
                  <a:pt x="148" y="584"/>
                  <a:pt x="152" y="577"/>
                  <a:pt x="150" y="569"/>
                </a:cubicBezTo>
                <a:lnTo>
                  <a:pt x="32" y="12"/>
                </a:lnTo>
                <a:cubicBezTo>
                  <a:pt x="32" y="5"/>
                  <a:pt x="25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1"/>
          <p:cNvSpPr/>
          <p:nvPr/>
        </p:nvSpPr>
        <p:spPr>
          <a:xfrm>
            <a:off x="8169853" y="1800354"/>
            <a:ext cx="70837" cy="17859"/>
          </a:xfrm>
          <a:custGeom>
            <a:avLst/>
            <a:gdLst/>
            <a:ahLst/>
            <a:cxnLst/>
            <a:rect l="l" t="t" r="r" b="b"/>
            <a:pathLst>
              <a:path w="591" h="149" extrusionOk="0">
                <a:moveTo>
                  <a:pt x="575" y="0"/>
                </a:moveTo>
                <a:cubicBezTo>
                  <a:pt x="573" y="0"/>
                  <a:pt x="572" y="0"/>
                  <a:pt x="571" y="1"/>
                </a:cubicBezTo>
                <a:lnTo>
                  <a:pt x="14" y="117"/>
                </a:lnTo>
                <a:cubicBezTo>
                  <a:pt x="7" y="119"/>
                  <a:pt x="1" y="127"/>
                  <a:pt x="3" y="137"/>
                </a:cubicBezTo>
                <a:cubicBezTo>
                  <a:pt x="5" y="143"/>
                  <a:pt x="10" y="149"/>
                  <a:pt x="18" y="149"/>
                </a:cubicBezTo>
                <a:lnTo>
                  <a:pt x="20" y="149"/>
                </a:lnTo>
                <a:lnTo>
                  <a:pt x="577" y="30"/>
                </a:lnTo>
                <a:cubicBezTo>
                  <a:pt x="585" y="28"/>
                  <a:pt x="591" y="20"/>
                  <a:pt x="589" y="12"/>
                </a:cubicBezTo>
                <a:cubicBezTo>
                  <a:pt x="587" y="4"/>
                  <a:pt x="581" y="0"/>
                  <a:pt x="575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1"/>
          <p:cNvSpPr/>
          <p:nvPr/>
        </p:nvSpPr>
        <p:spPr>
          <a:xfrm>
            <a:off x="7571991" y="1927046"/>
            <a:ext cx="70837" cy="18219"/>
          </a:xfrm>
          <a:custGeom>
            <a:avLst/>
            <a:gdLst/>
            <a:ahLst/>
            <a:cxnLst/>
            <a:rect l="l" t="t" r="r" b="b"/>
            <a:pathLst>
              <a:path w="591" h="152" extrusionOk="0">
                <a:moveTo>
                  <a:pt x="574" y="1"/>
                </a:moveTo>
                <a:cubicBezTo>
                  <a:pt x="573" y="1"/>
                  <a:pt x="572" y="1"/>
                  <a:pt x="571" y="1"/>
                </a:cubicBezTo>
                <a:lnTo>
                  <a:pt x="14" y="120"/>
                </a:lnTo>
                <a:cubicBezTo>
                  <a:pt x="7" y="122"/>
                  <a:pt x="1" y="129"/>
                  <a:pt x="3" y="139"/>
                </a:cubicBezTo>
                <a:cubicBezTo>
                  <a:pt x="5" y="145"/>
                  <a:pt x="10" y="151"/>
                  <a:pt x="18" y="151"/>
                </a:cubicBezTo>
                <a:lnTo>
                  <a:pt x="20" y="151"/>
                </a:lnTo>
                <a:lnTo>
                  <a:pt x="577" y="33"/>
                </a:lnTo>
                <a:cubicBezTo>
                  <a:pt x="585" y="31"/>
                  <a:pt x="591" y="23"/>
                  <a:pt x="589" y="13"/>
                </a:cubicBezTo>
                <a:cubicBezTo>
                  <a:pt x="587" y="6"/>
                  <a:pt x="581" y="1"/>
                  <a:pt x="57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1"/>
          <p:cNvSpPr/>
          <p:nvPr/>
        </p:nvSpPr>
        <p:spPr>
          <a:xfrm>
            <a:off x="7801883" y="1546970"/>
            <a:ext cx="24691" cy="68800"/>
          </a:xfrm>
          <a:custGeom>
            <a:avLst/>
            <a:gdLst/>
            <a:ahLst/>
            <a:cxnLst/>
            <a:rect l="l" t="t" r="r" b="b"/>
            <a:pathLst>
              <a:path w="206" h="574" extrusionOk="0">
                <a:moveTo>
                  <a:pt x="18" y="0"/>
                </a:moveTo>
                <a:cubicBezTo>
                  <a:pt x="16" y="0"/>
                  <a:pt x="14" y="1"/>
                  <a:pt x="12" y="1"/>
                </a:cubicBezTo>
                <a:cubicBezTo>
                  <a:pt x="4" y="3"/>
                  <a:pt x="0" y="13"/>
                  <a:pt x="2" y="21"/>
                </a:cubicBezTo>
                <a:lnTo>
                  <a:pt x="174" y="562"/>
                </a:lnTo>
                <a:cubicBezTo>
                  <a:pt x="176" y="570"/>
                  <a:pt x="182" y="574"/>
                  <a:pt x="188" y="574"/>
                </a:cubicBezTo>
                <a:cubicBezTo>
                  <a:pt x="190" y="574"/>
                  <a:pt x="192" y="574"/>
                  <a:pt x="194" y="572"/>
                </a:cubicBezTo>
                <a:cubicBezTo>
                  <a:pt x="202" y="570"/>
                  <a:pt x="206" y="562"/>
                  <a:pt x="204" y="552"/>
                </a:cubicBezTo>
                <a:lnTo>
                  <a:pt x="32" y="11"/>
                </a:lnTo>
                <a:cubicBezTo>
                  <a:pt x="31" y="5"/>
                  <a:pt x="24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41"/>
          <p:cNvSpPr/>
          <p:nvPr/>
        </p:nvSpPr>
        <p:spPr>
          <a:xfrm>
            <a:off x="7986108" y="2129610"/>
            <a:ext cx="24691" cy="68919"/>
          </a:xfrm>
          <a:custGeom>
            <a:avLst/>
            <a:gdLst/>
            <a:ahLst/>
            <a:cxnLst/>
            <a:rect l="l" t="t" r="r" b="b"/>
            <a:pathLst>
              <a:path w="206" h="575" extrusionOk="0">
                <a:moveTo>
                  <a:pt x="18" y="1"/>
                </a:moveTo>
                <a:cubicBezTo>
                  <a:pt x="16" y="1"/>
                  <a:pt x="14" y="1"/>
                  <a:pt x="12" y="2"/>
                </a:cubicBezTo>
                <a:cubicBezTo>
                  <a:pt x="4" y="4"/>
                  <a:pt x="1" y="14"/>
                  <a:pt x="3" y="22"/>
                </a:cubicBezTo>
                <a:lnTo>
                  <a:pt x="174" y="563"/>
                </a:lnTo>
                <a:cubicBezTo>
                  <a:pt x="176" y="570"/>
                  <a:pt x="182" y="574"/>
                  <a:pt x="188" y="574"/>
                </a:cubicBezTo>
                <a:cubicBezTo>
                  <a:pt x="190" y="574"/>
                  <a:pt x="192" y="574"/>
                  <a:pt x="194" y="572"/>
                </a:cubicBezTo>
                <a:cubicBezTo>
                  <a:pt x="202" y="570"/>
                  <a:pt x="206" y="563"/>
                  <a:pt x="204" y="555"/>
                </a:cubicBezTo>
                <a:lnTo>
                  <a:pt x="32" y="12"/>
                </a:lnTo>
                <a:cubicBezTo>
                  <a:pt x="31" y="6"/>
                  <a:pt x="24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41"/>
          <p:cNvSpPr/>
          <p:nvPr/>
        </p:nvSpPr>
        <p:spPr>
          <a:xfrm>
            <a:off x="8163261" y="1768352"/>
            <a:ext cx="69159" cy="24332"/>
          </a:xfrm>
          <a:custGeom>
            <a:avLst/>
            <a:gdLst/>
            <a:ahLst/>
            <a:cxnLst/>
            <a:rect l="l" t="t" r="r" b="b"/>
            <a:pathLst>
              <a:path w="577" h="203" extrusionOk="0">
                <a:moveTo>
                  <a:pt x="558" y="1"/>
                </a:moveTo>
                <a:cubicBezTo>
                  <a:pt x="556" y="1"/>
                  <a:pt x="555" y="1"/>
                  <a:pt x="553" y="1"/>
                </a:cubicBezTo>
                <a:lnTo>
                  <a:pt x="12" y="173"/>
                </a:lnTo>
                <a:cubicBezTo>
                  <a:pt x="4" y="175"/>
                  <a:pt x="0" y="185"/>
                  <a:pt x="2" y="193"/>
                </a:cubicBezTo>
                <a:cubicBezTo>
                  <a:pt x="4" y="199"/>
                  <a:pt x="10" y="203"/>
                  <a:pt x="16" y="203"/>
                </a:cubicBezTo>
                <a:lnTo>
                  <a:pt x="22" y="203"/>
                </a:lnTo>
                <a:lnTo>
                  <a:pt x="563" y="31"/>
                </a:lnTo>
                <a:cubicBezTo>
                  <a:pt x="571" y="29"/>
                  <a:pt x="577" y="21"/>
                  <a:pt x="573" y="11"/>
                </a:cubicBezTo>
                <a:cubicBezTo>
                  <a:pt x="571" y="5"/>
                  <a:pt x="565" y="1"/>
                  <a:pt x="55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41"/>
          <p:cNvSpPr/>
          <p:nvPr/>
        </p:nvSpPr>
        <p:spPr>
          <a:xfrm>
            <a:off x="7580261" y="1952577"/>
            <a:ext cx="69159" cy="24332"/>
          </a:xfrm>
          <a:custGeom>
            <a:avLst/>
            <a:gdLst/>
            <a:ahLst/>
            <a:cxnLst/>
            <a:rect l="l" t="t" r="r" b="b"/>
            <a:pathLst>
              <a:path w="577" h="203" extrusionOk="0">
                <a:moveTo>
                  <a:pt x="559" y="1"/>
                </a:moveTo>
                <a:cubicBezTo>
                  <a:pt x="558" y="1"/>
                  <a:pt x="556" y="1"/>
                  <a:pt x="555" y="1"/>
                </a:cubicBezTo>
                <a:lnTo>
                  <a:pt x="14" y="173"/>
                </a:lnTo>
                <a:cubicBezTo>
                  <a:pt x="7" y="175"/>
                  <a:pt x="1" y="185"/>
                  <a:pt x="5" y="193"/>
                </a:cubicBezTo>
                <a:cubicBezTo>
                  <a:pt x="7" y="199"/>
                  <a:pt x="13" y="203"/>
                  <a:pt x="18" y="203"/>
                </a:cubicBezTo>
                <a:lnTo>
                  <a:pt x="22" y="203"/>
                </a:lnTo>
                <a:lnTo>
                  <a:pt x="565" y="31"/>
                </a:lnTo>
                <a:cubicBezTo>
                  <a:pt x="573" y="29"/>
                  <a:pt x="577" y="21"/>
                  <a:pt x="575" y="11"/>
                </a:cubicBezTo>
                <a:cubicBezTo>
                  <a:pt x="573" y="5"/>
                  <a:pt x="566" y="1"/>
                  <a:pt x="55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41"/>
          <p:cNvSpPr/>
          <p:nvPr/>
        </p:nvSpPr>
        <p:spPr>
          <a:xfrm>
            <a:off x="7866967" y="1533066"/>
            <a:ext cx="11387" cy="70478"/>
          </a:xfrm>
          <a:custGeom>
            <a:avLst/>
            <a:gdLst/>
            <a:ahLst/>
            <a:cxnLst/>
            <a:rect l="l" t="t" r="r" b="b"/>
            <a:pathLst>
              <a:path w="95" h="588" extrusionOk="0">
                <a:moveTo>
                  <a:pt x="16" y="1"/>
                </a:moveTo>
                <a:cubicBezTo>
                  <a:pt x="16" y="1"/>
                  <a:pt x="15" y="1"/>
                  <a:pt x="14" y="1"/>
                </a:cubicBezTo>
                <a:cubicBezTo>
                  <a:pt x="6" y="1"/>
                  <a:pt x="0" y="7"/>
                  <a:pt x="0" y="17"/>
                </a:cubicBezTo>
                <a:lnTo>
                  <a:pt x="63" y="579"/>
                </a:lnTo>
                <a:cubicBezTo>
                  <a:pt x="63" y="587"/>
                  <a:pt x="71" y="587"/>
                  <a:pt x="79" y="587"/>
                </a:cubicBezTo>
                <a:cubicBezTo>
                  <a:pt x="89" y="587"/>
                  <a:pt x="95" y="583"/>
                  <a:pt x="93" y="575"/>
                </a:cubicBezTo>
                <a:lnTo>
                  <a:pt x="32" y="15"/>
                </a:lnTo>
                <a:cubicBezTo>
                  <a:pt x="30" y="8"/>
                  <a:pt x="23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41"/>
          <p:cNvSpPr/>
          <p:nvPr/>
        </p:nvSpPr>
        <p:spPr>
          <a:xfrm>
            <a:off x="7934328" y="2140637"/>
            <a:ext cx="11507" cy="71556"/>
          </a:xfrm>
          <a:custGeom>
            <a:avLst/>
            <a:gdLst/>
            <a:ahLst/>
            <a:cxnLst/>
            <a:rect l="l" t="t" r="r" b="b"/>
            <a:pathLst>
              <a:path w="96" h="597" extrusionOk="0">
                <a:moveTo>
                  <a:pt x="14" y="1"/>
                </a:moveTo>
                <a:cubicBezTo>
                  <a:pt x="6" y="3"/>
                  <a:pt x="0" y="9"/>
                  <a:pt x="0" y="19"/>
                </a:cubicBezTo>
                <a:lnTo>
                  <a:pt x="64" y="583"/>
                </a:lnTo>
                <a:cubicBezTo>
                  <a:pt x="66" y="591"/>
                  <a:pt x="71" y="597"/>
                  <a:pt x="79" y="597"/>
                </a:cubicBezTo>
                <a:lnTo>
                  <a:pt x="81" y="597"/>
                </a:lnTo>
                <a:cubicBezTo>
                  <a:pt x="89" y="595"/>
                  <a:pt x="95" y="589"/>
                  <a:pt x="95" y="579"/>
                </a:cubicBezTo>
                <a:lnTo>
                  <a:pt x="32" y="15"/>
                </a:lnTo>
                <a:cubicBezTo>
                  <a:pt x="30" y="7"/>
                  <a:pt x="24" y="1"/>
                  <a:pt x="1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41"/>
          <p:cNvSpPr/>
          <p:nvPr/>
        </p:nvSpPr>
        <p:spPr>
          <a:xfrm>
            <a:off x="8174288" y="1832716"/>
            <a:ext cx="71556" cy="8031"/>
          </a:xfrm>
          <a:custGeom>
            <a:avLst/>
            <a:gdLst/>
            <a:ahLst/>
            <a:cxnLst/>
            <a:rect l="l" t="t" r="r" b="b"/>
            <a:pathLst>
              <a:path w="597" h="67" extrusionOk="0">
                <a:moveTo>
                  <a:pt x="581" y="1"/>
                </a:moveTo>
                <a:cubicBezTo>
                  <a:pt x="581" y="1"/>
                  <a:pt x="580" y="1"/>
                  <a:pt x="579" y="1"/>
                </a:cubicBezTo>
                <a:lnTo>
                  <a:pt x="83" y="51"/>
                </a:lnTo>
                <a:lnTo>
                  <a:pt x="83" y="51"/>
                </a:lnTo>
                <a:lnTo>
                  <a:pt x="583" y="13"/>
                </a:lnTo>
                <a:cubicBezTo>
                  <a:pt x="589" y="13"/>
                  <a:pt x="594" y="19"/>
                  <a:pt x="596" y="19"/>
                </a:cubicBezTo>
                <a:cubicBezTo>
                  <a:pt x="597" y="19"/>
                  <a:pt x="597" y="19"/>
                  <a:pt x="597" y="17"/>
                </a:cubicBezTo>
                <a:cubicBezTo>
                  <a:pt x="595" y="10"/>
                  <a:pt x="588" y="1"/>
                  <a:pt x="581" y="1"/>
                </a:cubicBezTo>
                <a:close/>
                <a:moveTo>
                  <a:pt x="83" y="51"/>
                </a:moveTo>
                <a:lnTo>
                  <a:pt x="19" y="56"/>
                </a:lnTo>
                <a:lnTo>
                  <a:pt x="17" y="56"/>
                </a:lnTo>
                <a:cubicBezTo>
                  <a:pt x="15" y="56"/>
                  <a:pt x="13" y="57"/>
                  <a:pt x="12" y="58"/>
                </a:cubicBezTo>
                <a:lnTo>
                  <a:pt x="12" y="58"/>
                </a:lnTo>
                <a:cubicBezTo>
                  <a:pt x="9" y="58"/>
                  <a:pt x="7" y="57"/>
                  <a:pt x="5" y="57"/>
                </a:cubicBezTo>
                <a:cubicBezTo>
                  <a:pt x="2" y="57"/>
                  <a:pt x="0" y="59"/>
                  <a:pt x="1" y="64"/>
                </a:cubicBezTo>
                <a:cubicBezTo>
                  <a:pt x="1" y="66"/>
                  <a:pt x="1" y="66"/>
                  <a:pt x="2" y="66"/>
                </a:cubicBezTo>
                <a:cubicBezTo>
                  <a:pt x="4" y="66"/>
                  <a:pt x="7" y="61"/>
                  <a:pt x="12" y="58"/>
                </a:cubicBezTo>
                <a:lnTo>
                  <a:pt x="12" y="58"/>
                </a:lnTo>
                <a:cubicBezTo>
                  <a:pt x="13" y="58"/>
                  <a:pt x="14" y="58"/>
                  <a:pt x="15" y="58"/>
                </a:cubicBezTo>
                <a:lnTo>
                  <a:pt x="83" y="5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41"/>
          <p:cNvSpPr/>
          <p:nvPr/>
        </p:nvSpPr>
        <p:spPr>
          <a:xfrm>
            <a:off x="7566837" y="1900677"/>
            <a:ext cx="71796" cy="11147"/>
          </a:xfrm>
          <a:custGeom>
            <a:avLst/>
            <a:gdLst/>
            <a:ahLst/>
            <a:cxnLst/>
            <a:rect l="l" t="t" r="r" b="b"/>
            <a:pathLst>
              <a:path w="599" h="93" extrusionOk="0">
                <a:moveTo>
                  <a:pt x="578" y="0"/>
                </a:moveTo>
                <a:lnTo>
                  <a:pt x="14" y="63"/>
                </a:lnTo>
                <a:cubicBezTo>
                  <a:pt x="6" y="65"/>
                  <a:pt x="0" y="71"/>
                  <a:pt x="0" y="81"/>
                </a:cubicBezTo>
                <a:cubicBezTo>
                  <a:pt x="2" y="89"/>
                  <a:pt x="8" y="93"/>
                  <a:pt x="16" y="93"/>
                </a:cubicBezTo>
                <a:lnTo>
                  <a:pt x="18" y="93"/>
                </a:lnTo>
                <a:lnTo>
                  <a:pt x="582" y="32"/>
                </a:lnTo>
                <a:cubicBezTo>
                  <a:pt x="590" y="30"/>
                  <a:pt x="598" y="24"/>
                  <a:pt x="596" y="14"/>
                </a:cubicBezTo>
                <a:cubicBezTo>
                  <a:pt x="596" y="6"/>
                  <a:pt x="588" y="0"/>
                  <a:pt x="57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41"/>
          <p:cNvSpPr/>
          <p:nvPr/>
        </p:nvSpPr>
        <p:spPr>
          <a:xfrm>
            <a:off x="7743511" y="1571541"/>
            <a:ext cx="36437" cy="63885"/>
          </a:xfrm>
          <a:custGeom>
            <a:avLst/>
            <a:gdLst/>
            <a:ahLst/>
            <a:cxnLst/>
            <a:rect l="l" t="t" r="r" b="b"/>
            <a:pathLst>
              <a:path w="304" h="533" extrusionOk="0">
                <a:moveTo>
                  <a:pt x="18" y="0"/>
                </a:moveTo>
                <a:cubicBezTo>
                  <a:pt x="16" y="0"/>
                  <a:pt x="14" y="1"/>
                  <a:pt x="12" y="2"/>
                </a:cubicBezTo>
                <a:cubicBezTo>
                  <a:pt x="4" y="6"/>
                  <a:pt x="0" y="15"/>
                  <a:pt x="4" y="23"/>
                </a:cubicBezTo>
                <a:lnTo>
                  <a:pt x="274" y="525"/>
                </a:lnTo>
                <a:cubicBezTo>
                  <a:pt x="276" y="528"/>
                  <a:pt x="282" y="532"/>
                  <a:pt x="288" y="532"/>
                </a:cubicBezTo>
                <a:cubicBezTo>
                  <a:pt x="290" y="532"/>
                  <a:pt x="292" y="532"/>
                  <a:pt x="294" y="530"/>
                </a:cubicBezTo>
                <a:cubicBezTo>
                  <a:pt x="302" y="526"/>
                  <a:pt x="304" y="517"/>
                  <a:pt x="300" y="509"/>
                </a:cubicBezTo>
                <a:lnTo>
                  <a:pt x="32" y="8"/>
                </a:lnTo>
                <a:cubicBezTo>
                  <a:pt x="29" y="3"/>
                  <a:pt x="23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41"/>
          <p:cNvSpPr/>
          <p:nvPr/>
        </p:nvSpPr>
        <p:spPr>
          <a:xfrm>
            <a:off x="8032733" y="2109953"/>
            <a:ext cx="36557" cy="64005"/>
          </a:xfrm>
          <a:custGeom>
            <a:avLst/>
            <a:gdLst/>
            <a:ahLst/>
            <a:cxnLst/>
            <a:rect l="l" t="t" r="r" b="b"/>
            <a:pathLst>
              <a:path w="305" h="534" extrusionOk="0">
                <a:moveTo>
                  <a:pt x="17" y="1"/>
                </a:moveTo>
                <a:cubicBezTo>
                  <a:pt x="15" y="1"/>
                  <a:pt x="12" y="1"/>
                  <a:pt x="10" y="2"/>
                </a:cubicBezTo>
                <a:cubicBezTo>
                  <a:pt x="2" y="6"/>
                  <a:pt x="0" y="16"/>
                  <a:pt x="4" y="24"/>
                </a:cubicBezTo>
                <a:lnTo>
                  <a:pt x="273" y="525"/>
                </a:lnTo>
                <a:cubicBezTo>
                  <a:pt x="274" y="529"/>
                  <a:pt x="280" y="533"/>
                  <a:pt x="286" y="533"/>
                </a:cubicBezTo>
                <a:cubicBezTo>
                  <a:pt x="288" y="533"/>
                  <a:pt x="290" y="533"/>
                  <a:pt x="294" y="531"/>
                </a:cubicBezTo>
                <a:cubicBezTo>
                  <a:pt x="300" y="527"/>
                  <a:pt x="304" y="517"/>
                  <a:pt x="300" y="509"/>
                </a:cubicBezTo>
                <a:lnTo>
                  <a:pt x="32" y="8"/>
                </a:lnTo>
                <a:cubicBezTo>
                  <a:pt x="28" y="4"/>
                  <a:pt x="22" y="1"/>
                  <a:pt x="17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41"/>
          <p:cNvSpPr/>
          <p:nvPr/>
        </p:nvSpPr>
        <p:spPr>
          <a:xfrm>
            <a:off x="8143364" y="1710100"/>
            <a:ext cx="64485" cy="35958"/>
          </a:xfrm>
          <a:custGeom>
            <a:avLst/>
            <a:gdLst/>
            <a:ahLst/>
            <a:cxnLst/>
            <a:rect l="l" t="t" r="r" b="b"/>
            <a:pathLst>
              <a:path w="538" h="300" extrusionOk="0">
                <a:moveTo>
                  <a:pt x="518" y="0"/>
                </a:moveTo>
                <a:cubicBezTo>
                  <a:pt x="516" y="0"/>
                  <a:pt x="514" y="1"/>
                  <a:pt x="512" y="2"/>
                </a:cubicBezTo>
                <a:lnTo>
                  <a:pt x="11" y="272"/>
                </a:lnTo>
                <a:cubicBezTo>
                  <a:pt x="5" y="276"/>
                  <a:pt x="1" y="284"/>
                  <a:pt x="5" y="292"/>
                </a:cubicBezTo>
                <a:cubicBezTo>
                  <a:pt x="9" y="298"/>
                  <a:pt x="12" y="300"/>
                  <a:pt x="18" y="300"/>
                </a:cubicBezTo>
                <a:cubicBezTo>
                  <a:pt x="20" y="300"/>
                  <a:pt x="24" y="300"/>
                  <a:pt x="26" y="298"/>
                </a:cubicBezTo>
                <a:lnTo>
                  <a:pt x="527" y="30"/>
                </a:lnTo>
                <a:cubicBezTo>
                  <a:pt x="533" y="26"/>
                  <a:pt x="537" y="16"/>
                  <a:pt x="533" y="10"/>
                </a:cubicBezTo>
                <a:cubicBezTo>
                  <a:pt x="530" y="4"/>
                  <a:pt x="524" y="0"/>
                  <a:pt x="5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41"/>
          <p:cNvSpPr/>
          <p:nvPr/>
        </p:nvSpPr>
        <p:spPr>
          <a:xfrm>
            <a:off x="7604833" y="1999322"/>
            <a:ext cx="64485" cy="35958"/>
          </a:xfrm>
          <a:custGeom>
            <a:avLst/>
            <a:gdLst/>
            <a:ahLst/>
            <a:cxnLst/>
            <a:rect l="l" t="t" r="r" b="b"/>
            <a:pathLst>
              <a:path w="538" h="300" extrusionOk="0">
                <a:moveTo>
                  <a:pt x="520" y="0"/>
                </a:moveTo>
                <a:cubicBezTo>
                  <a:pt x="517" y="0"/>
                  <a:pt x="515" y="1"/>
                  <a:pt x="512" y="2"/>
                </a:cubicBezTo>
                <a:lnTo>
                  <a:pt x="11" y="270"/>
                </a:lnTo>
                <a:cubicBezTo>
                  <a:pt x="5" y="274"/>
                  <a:pt x="1" y="284"/>
                  <a:pt x="5" y="292"/>
                </a:cubicBezTo>
                <a:cubicBezTo>
                  <a:pt x="9" y="296"/>
                  <a:pt x="13" y="300"/>
                  <a:pt x="19" y="300"/>
                </a:cubicBezTo>
                <a:cubicBezTo>
                  <a:pt x="21" y="300"/>
                  <a:pt x="25" y="298"/>
                  <a:pt x="27" y="298"/>
                </a:cubicBezTo>
                <a:lnTo>
                  <a:pt x="528" y="30"/>
                </a:lnTo>
                <a:cubicBezTo>
                  <a:pt x="534" y="26"/>
                  <a:pt x="538" y="16"/>
                  <a:pt x="534" y="8"/>
                </a:cubicBezTo>
                <a:cubicBezTo>
                  <a:pt x="531" y="3"/>
                  <a:pt x="526" y="0"/>
                  <a:pt x="52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41"/>
          <p:cNvSpPr/>
          <p:nvPr/>
        </p:nvSpPr>
        <p:spPr>
          <a:xfrm>
            <a:off x="7771318" y="1558237"/>
            <a:ext cx="31164" cy="66522"/>
          </a:xfrm>
          <a:custGeom>
            <a:avLst/>
            <a:gdLst/>
            <a:ahLst/>
            <a:cxnLst/>
            <a:rect l="l" t="t" r="r" b="b"/>
            <a:pathLst>
              <a:path w="260" h="555" extrusionOk="0">
                <a:moveTo>
                  <a:pt x="19" y="1"/>
                </a:moveTo>
                <a:cubicBezTo>
                  <a:pt x="17" y="1"/>
                  <a:pt x="15" y="1"/>
                  <a:pt x="13" y="2"/>
                </a:cubicBezTo>
                <a:cubicBezTo>
                  <a:pt x="5" y="4"/>
                  <a:pt x="1" y="14"/>
                  <a:pt x="5" y="22"/>
                </a:cubicBezTo>
                <a:lnTo>
                  <a:pt x="226" y="545"/>
                </a:lnTo>
                <a:cubicBezTo>
                  <a:pt x="230" y="551"/>
                  <a:pt x="236" y="555"/>
                  <a:pt x="242" y="555"/>
                </a:cubicBezTo>
                <a:cubicBezTo>
                  <a:pt x="244" y="555"/>
                  <a:pt x="246" y="553"/>
                  <a:pt x="248" y="553"/>
                </a:cubicBezTo>
                <a:cubicBezTo>
                  <a:pt x="255" y="549"/>
                  <a:pt x="259" y="541"/>
                  <a:pt x="255" y="533"/>
                </a:cubicBezTo>
                <a:lnTo>
                  <a:pt x="33" y="10"/>
                </a:lnTo>
                <a:cubicBezTo>
                  <a:pt x="31" y="4"/>
                  <a:pt x="25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41"/>
          <p:cNvSpPr/>
          <p:nvPr/>
        </p:nvSpPr>
        <p:spPr>
          <a:xfrm>
            <a:off x="8010200" y="2120740"/>
            <a:ext cx="30924" cy="66402"/>
          </a:xfrm>
          <a:custGeom>
            <a:avLst/>
            <a:gdLst/>
            <a:ahLst/>
            <a:cxnLst/>
            <a:rect l="l" t="t" r="r" b="b"/>
            <a:pathLst>
              <a:path w="258" h="554" extrusionOk="0">
                <a:moveTo>
                  <a:pt x="18" y="0"/>
                </a:moveTo>
                <a:cubicBezTo>
                  <a:pt x="16" y="0"/>
                  <a:pt x="14" y="1"/>
                  <a:pt x="13" y="1"/>
                </a:cubicBezTo>
                <a:cubicBezTo>
                  <a:pt x="5" y="5"/>
                  <a:pt x="1" y="15"/>
                  <a:pt x="5" y="23"/>
                </a:cubicBezTo>
                <a:lnTo>
                  <a:pt x="226" y="546"/>
                </a:lnTo>
                <a:cubicBezTo>
                  <a:pt x="230" y="552"/>
                  <a:pt x="236" y="554"/>
                  <a:pt x="242" y="554"/>
                </a:cubicBezTo>
                <a:lnTo>
                  <a:pt x="247" y="554"/>
                </a:lnTo>
                <a:cubicBezTo>
                  <a:pt x="255" y="550"/>
                  <a:pt x="257" y="540"/>
                  <a:pt x="255" y="532"/>
                </a:cubicBezTo>
                <a:lnTo>
                  <a:pt x="32" y="9"/>
                </a:lnTo>
                <a:cubicBezTo>
                  <a:pt x="31" y="3"/>
                  <a:pt x="25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41"/>
          <p:cNvSpPr/>
          <p:nvPr/>
        </p:nvSpPr>
        <p:spPr>
          <a:xfrm>
            <a:off x="8154032" y="1738027"/>
            <a:ext cx="67002" cy="30564"/>
          </a:xfrm>
          <a:custGeom>
            <a:avLst/>
            <a:gdLst/>
            <a:ahLst/>
            <a:cxnLst/>
            <a:rect l="l" t="t" r="r" b="b"/>
            <a:pathLst>
              <a:path w="559" h="255" extrusionOk="0">
                <a:moveTo>
                  <a:pt x="541" y="1"/>
                </a:moveTo>
                <a:cubicBezTo>
                  <a:pt x="539" y="1"/>
                  <a:pt x="537" y="1"/>
                  <a:pt x="535" y="2"/>
                </a:cubicBezTo>
                <a:lnTo>
                  <a:pt x="12" y="225"/>
                </a:lnTo>
                <a:cubicBezTo>
                  <a:pt x="4" y="227"/>
                  <a:pt x="0" y="237"/>
                  <a:pt x="4" y="244"/>
                </a:cubicBezTo>
                <a:cubicBezTo>
                  <a:pt x="6" y="250"/>
                  <a:pt x="12" y="254"/>
                  <a:pt x="18" y="254"/>
                </a:cubicBezTo>
                <a:cubicBezTo>
                  <a:pt x="20" y="254"/>
                  <a:pt x="22" y="254"/>
                  <a:pt x="24" y="252"/>
                </a:cubicBezTo>
                <a:lnTo>
                  <a:pt x="547" y="31"/>
                </a:lnTo>
                <a:cubicBezTo>
                  <a:pt x="555" y="27"/>
                  <a:pt x="559" y="17"/>
                  <a:pt x="555" y="10"/>
                </a:cubicBezTo>
                <a:cubicBezTo>
                  <a:pt x="553" y="4"/>
                  <a:pt x="547" y="1"/>
                  <a:pt x="54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41"/>
          <p:cNvSpPr/>
          <p:nvPr/>
        </p:nvSpPr>
        <p:spPr>
          <a:xfrm>
            <a:off x="7591648" y="1976788"/>
            <a:ext cx="66762" cy="30684"/>
          </a:xfrm>
          <a:custGeom>
            <a:avLst/>
            <a:gdLst/>
            <a:ahLst/>
            <a:cxnLst/>
            <a:rect l="l" t="t" r="r" b="b"/>
            <a:pathLst>
              <a:path w="557" h="256" extrusionOk="0">
                <a:moveTo>
                  <a:pt x="540" y="1"/>
                </a:moveTo>
                <a:cubicBezTo>
                  <a:pt x="537" y="1"/>
                  <a:pt x="535" y="1"/>
                  <a:pt x="533" y="3"/>
                </a:cubicBezTo>
                <a:lnTo>
                  <a:pt x="10" y="226"/>
                </a:lnTo>
                <a:cubicBezTo>
                  <a:pt x="2" y="227"/>
                  <a:pt x="0" y="237"/>
                  <a:pt x="2" y="245"/>
                </a:cubicBezTo>
                <a:cubicBezTo>
                  <a:pt x="6" y="251"/>
                  <a:pt x="10" y="255"/>
                  <a:pt x="18" y="255"/>
                </a:cubicBezTo>
                <a:cubicBezTo>
                  <a:pt x="20" y="255"/>
                  <a:pt x="22" y="255"/>
                  <a:pt x="24" y="253"/>
                </a:cubicBezTo>
                <a:lnTo>
                  <a:pt x="545" y="32"/>
                </a:lnTo>
                <a:cubicBezTo>
                  <a:pt x="553" y="28"/>
                  <a:pt x="557" y="18"/>
                  <a:pt x="555" y="10"/>
                </a:cubicBezTo>
                <a:cubicBezTo>
                  <a:pt x="552" y="5"/>
                  <a:pt x="546" y="1"/>
                  <a:pt x="54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41"/>
          <p:cNvSpPr/>
          <p:nvPr/>
        </p:nvSpPr>
        <p:spPr>
          <a:xfrm>
            <a:off x="7995816" y="1551165"/>
            <a:ext cx="27328" cy="67961"/>
          </a:xfrm>
          <a:custGeom>
            <a:avLst/>
            <a:gdLst/>
            <a:ahLst/>
            <a:cxnLst/>
            <a:rect l="l" t="t" r="r" b="b"/>
            <a:pathLst>
              <a:path w="228" h="567" extrusionOk="0">
                <a:moveTo>
                  <a:pt x="209" y="0"/>
                </a:moveTo>
                <a:cubicBezTo>
                  <a:pt x="204" y="0"/>
                  <a:pt x="199" y="4"/>
                  <a:pt x="196" y="10"/>
                </a:cubicBezTo>
                <a:lnTo>
                  <a:pt x="4" y="545"/>
                </a:lnTo>
                <a:cubicBezTo>
                  <a:pt x="0" y="552"/>
                  <a:pt x="4" y="562"/>
                  <a:pt x="14" y="564"/>
                </a:cubicBezTo>
                <a:cubicBezTo>
                  <a:pt x="14" y="566"/>
                  <a:pt x="16" y="566"/>
                  <a:pt x="18" y="566"/>
                </a:cubicBezTo>
                <a:cubicBezTo>
                  <a:pt x="26" y="566"/>
                  <a:pt x="30" y="562"/>
                  <a:pt x="34" y="556"/>
                </a:cubicBezTo>
                <a:lnTo>
                  <a:pt x="225" y="22"/>
                </a:lnTo>
                <a:cubicBezTo>
                  <a:pt x="227" y="12"/>
                  <a:pt x="223" y="4"/>
                  <a:pt x="215" y="2"/>
                </a:cubicBezTo>
                <a:cubicBezTo>
                  <a:pt x="213" y="1"/>
                  <a:pt x="211" y="0"/>
                  <a:pt x="20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41"/>
          <p:cNvSpPr/>
          <p:nvPr/>
        </p:nvSpPr>
        <p:spPr>
          <a:xfrm>
            <a:off x="7789537" y="2126494"/>
            <a:ext cx="27088" cy="67721"/>
          </a:xfrm>
          <a:custGeom>
            <a:avLst/>
            <a:gdLst/>
            <a:ahLst/>
            <a:cxnLst/>
            <a:rect l="l" t="t" r="r" b="b"/>
            <a:pathLst>
              <a:path w="226" h="565" extrusionOk="0">
                <a:moveTo>
                  <a:pt x="210" y="0"/>
                </a:moveTo>
                <a:cubicBezTo>
                  <a:pt x="203" y="0"/>
                  <a:pt x="198" y="4"/>
                  <a:pt x="194" y="10"/>
                </a:cubicBezTo>
                <a:lnTo>
                  <a:pt x="3" y="545"/>
                </a:lnTo>
                <a:cubicBezTo>
                  <a:pt x="1" y="553"/>
                  <a:pt x="5" y="561"/>
                  <a:pt x="13" y="565"/>
                </a:cubicBezTo>
                <a:lnTo>
                  <a:pt x="19" y="565"/>
                </a:lnTo>
                <a:cubicBezTo>
                  <a:pt x="25" y="565"/>
                  <a:pt x="30" y="561"/>
                  <a:pt x="32" y="555"/>
                </a:cubicBezTo>
                <a:lnTo>
                  <a:pt x="224" y="20"/>
                </a:lnTo>
                <a:cubicBezTo>
                  <a:pt x="226" y="12"/>
                  <a:pt x="222" y="3"/>
                  <a:pt x="214" y="1"/>
                </a:cubicBezTo>
                <a:cubicBezTo>
                  <a:pt x="213" y="0"/>
                  <a:pt x="211" y="0"/>
                  <a:pt x="21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41"/>
          <p:cNvSpPr/>
          <p:nvPr/>
        </p:nvSpPr>
        <p:spPr>
          <a:xfrm>
            <a:off x="8159665" y="1962525"/>
            <a:ext cx="68560" cy="26969"/>
          </a:xfrm>
          <a:custGeom>
            <a:avLst/>
            <a:gdLst/>
            <a:ahLst/>
            <a:cxnLst/>
            <a:rect l="l" t="t" r="r" b="b"/>
            <a:pathLst>
              <a:path w="572" h="225" extrusionOk="0">
                <a:moveTo>
                  <a:pt x="20" y="1"/>
                </a:moveTo>
                <a:cubicBezTo>
                  <a:pt x="13" y="1"/>
                  <a:pt x="6" y="5"/>
                  <a:pt x="5" y="11"/>
                </a:cubicBezTo>
                <a:cubicBezTo>
                  <a:pt x="1" y="19"/>
                  <a:pt x="5" y="27"/>
                  <a:pt x="15" y="31"/>
                </a:cubicBezTo>
                <a:lnTo>
                  <a:pt x="549" y="222"/>
                </a:lnTo>
                <a:cubicBezTo>
                  <a:pt x="549" y="222"/>
                  <a:pt x="551" y="224"/>
                  <a:pt x="553" y="224"/>
                </a:cubicBezTo>
                <a:cubicBezTo>
                  <a:pt x="559" y="224"/>
                  <a:pt x="565" y="220"/>
                  <a:pt x="569" y="212"/>
                </a:cubicBezTo>
                <a:cubicBezTo>
                  <a:pt x="571" y="204"/>
                  <a:pt x="567" y="197"/>
                  <a:pt x="559" y="193"/>
                </a:cubicBezTo>
                <a:lnTo>
                  <a:pt x="24" y="1"/>
                </a:lnTo>
                <a:cubicBezTo>
                  <a:pt x="23" y="1"/>
                  <a:pt x="22" y="1"/>
                  <a:pt x="2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41"/>
          <p:cNvSpPr/>
          <p:nvPr/>
        </p:nvSpPr>
        <p:spPr>
          <a:xfrm>
            <a:off x="7584576" y="1756126"/>
            <a:ext cx="68440" cy="26849"/>
          </a:xfrm>
          <a:custGeom>
            <a:avLst/>
            <a:gdLst/>
            <a:ahLst/>
            <a:cxnLst/>
            <a:rect l="l" t="t" r="r" b="b"/>
            <a:pathLst>
              <a:path w="571" h="224" extrusionOk="0">
                <a:moveTo>
                  <a:pt x="18" y="0"/>
                </a:moveTo>
                <a:cubicBezTo>
                  <a:pt x="11" y="0"/>
                  <a:pt x="5" y="4"/>
                  <a:pt x="2" y="11"/>
                </a:cubicBezTo>
                <a:cubicBezTo>
                  <a:pt x="0" y="18"/>
                  <a:pt x="4" y="28"/>
                  <a:pt x="12" y="30"/>
                </a:cubicBezTo>
                <a:lnTo>
                  <a:pt x="547" y="222"/>
                </a:lnTo>
                <a:cubicBezTo>
                  <a:pt x="549" y="224"/>
                  <a:pt x="551" y="224"/>
                  <a:pt x="553" y="224"/>
                </a:cubicBezTo>
                <a:cubicBezTo>
                  <a:pt x="559" y="224"/>
                  <a:pt x="565" y="220"/>
                  <a:pt x="566" y="214"/>
                </a:cubicBezTo>
                <a:cubicBezTo>
                  <a:pt x="570" y="206"/>
                  <a:pt x="565" y="196"/>
                  <a:pt x="557" y="194"/>
                </a:cubicBezTo>
                <a:lnTo>
                  <a:pt x="22" y="1"/>
                </a:lnTo>
                <a:cubicBezTo>
                  <a:pt x="21" y="0"/>
                  <a:pt x="19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41"/>
          <p:cNvSpPr/>
          <p:nvPr/>
        </p:nvSpPr>
        <p:spPr>
          <a:xfrm>
            <a:off x="7970766" y="1541576"/>
            <a:ext cx="20856" cy="69759"/>
          </a:xfrm>
          <a:custGeom>
            <a:avLst/>
            <a:gdLst/>
            <a:ahLst/>
            <a:cxnLst/>
            <a:rect l="l" t="t" r="r" b="b"/>
            <a:pathLst>
              <a:path w="174" h="582" extrusionOk="0">
                <a:moveTo>
                  <a:pt x="156" y="1"/>
                </a:moveTo>
                <a:cubicBezTo>
                  <a:pt x="150" y="1"/>
                  <a:pt x="144" y="4"/>
                  <a:pt x="142" y="11"/>
                </a:cubicBezTo>
                <a:lnTo>
                  <a:pt x="2" y="563"/>
                </a:lnTo>
                <a:cubicBezTo>
                  <a:pt x="0" y="571"/>
                  <a:pt x="6" y="579"/>
                  <a:pt x="14" y="581"/>
                </a:cubicBezTo>
                <a:lnTo>
                  <a:pt x="18" y="581"/>
                </a:lnTo>
                <a:cubicBezTo>
                  <a:pt x="24" y="581"/>
                  <a:pt x="32" y="577"/>
                  <a:pt x="34" y="569"/>
                </a:cubicBezTo>
                <a:lnTo>
                  <a:pt x="172" y="19"/>
                </a:lnTo>
                <a:cubicBezTo>
                  <a:pt x="174" y="11"/>
                  <a:pt x="170" y="3"/>
                  <a:pt x="160" y="1"/>
                </a:cubicBezTo>
                <a:cubicBezTo>
                  <a:pt x="159" y="1"/>
                  <a:pt x="157" y="1"/>
                  <a:pt x="15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41"/>
          <p:cNvSpPr/>
          <p:nvPr/>
        </p:nvSpPr>
        <p:spPr>
          <a:xfrm>
            <a:off x="7821060" y="2134045"/>
            <a:ext cx="20856" cy="69878"/>
          </a:xfrm>
          <a:custGeom>
            <a:avLst/>
            <a:gdLst/>
            <a:ahLst/>
            <a:cxnLst/>
            <a:rect l="l" t="t" r="r" b="b"/>
            <a:pathLst>
              <a:path w="174" h="583" extrusionOk="0">
                <a:moveTo>
                  <a:pt x="157" y="0"/>
                </a:moveTo>
                <a:cubicBezTo>
                  <a:pt x="150" y="0"/>
                  <a:pt x="142" y="6"/>
                  <a:pt x="140" y="13"/>
                </a:cubicBezTo>
                <a:lnTo>
                  <a:pt x="2" y="563"/>
                </a:lnTo>
                <a:cubicBezTo>
                  <a:pt x="0" y="571"/>
                  <a:pt x="4" y="579"/>
                  <a:pt x="14" y="583"/>
                </a:cubicBezTo>
                <a:lnTo>
                  <a:pt x="18" y="583"/>
                </a:lnTo>
                <a:cubicBezTo>
                  <a:pt x="24" y="583"/>
                  <a:pt x="30" y="577"/>
                  <a:pt x="32" y="571"/>
                </a:cubicBezTo>
                <a:lnTo>
                  <a:pt x="172" y="20"/>
                </a:lnTo>
                <a:cubicBezTo>
                  <a:pt x="174" y="13"/>
                  <a:pt x="168" y="3"/>
                  <a:pt x="160" y="1"/>
                </a:cubicBezTo>
                <a:cubicBezTo>
                  <a:pt x="159" y="0"/>
                  <a:pt x="158" y="0"/>
                  <a:pt x="15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41"/>
          <p:cNvSpPr/>
          <p:nvPr/>
        </p:nvSpPr>
        <p:spPr>
          <a:xfrm>
            <a:off x="8167456" y="1937354"/>
            <a:ext cx="70118" cy="20376"/>
          </a:xfrm>
          <a:custGeom>
            <a:avLst/>
            <a:gdLst/>
            <a:ahLst/>
            <a:cxnLst/>
            <a:rect l="l" t="t" r="r" b="b"/>
            <a:pathLst>
              <a:path w="585" h="170" extrusionOk="0">
                <a:moveTo>
                  <a:pt x="16" y="1"/>
                </a:moveTo>
                <a:cubicBezTo>
                  <a:pt x="10" y="1"/>
                  <a:pt x="4" y="6"/>
                  <a:pt x="3" y="12"/>
                </a:cubicBezTo>
                <a:cubicBezTo>
                  <a:pt x="1" y="20"/>
                  <a:pt x="7" y="30"/>
                  <a:pt x="15" y="32"/>
                </a:cubicBezTo>
                <a:lnTo>
                  <a:pt x="565" y="170"/>
                </a:lnTo>
                <a:lnTo>
                  <a:pt x="569" y="170"/>
                </a:lnTo>
                <a:cubicBezTo>
                  <a:pt x="575" y="170"/>
                  <a:pt x="583" y="166"/>
                  <a:pt x="583" y="160"/>
                </a:cubicBezTo>
                <a:cubicBezTo>
                  <a:pt x="585" y="150"/>
                  <a:pt x="581" y="142"/>
                  <a:pt x="573" y="140"/>
                </a:cubicBezTo>
                <a:lnTo>
                  <a:pt x="23" y="2"/>
                </a:lnTo>
                <a:cubicBezTo>
                  <a:pt x="20" y="1"/>
                  <a:pt x="18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41"/>
          <p:cNvSpPr/>
          <p:nvPr/>
        </p:nvSpPr>
        <p:spPr>
          <a:xfrm>
            <a:off x="7574868" y="1787529"/>
            <a:ext cx="70358" cy="20496"/>
          </a:xfrm>
          <a:custGeom>
            <a:avLst/>
            <a:gdLst/>
            <a:ahLst/>
            <a:cxnLst/>
            <a:rect l="l" t="t" r="r" b="b"/>
            <a:pathLst>
              <a:path w="587" h="171" extrusionOk="0">
                <a:moveTo>
                  <a:pt x="19" y="1"/>
                </a:moveTo>
                <a:cubicBezTo>
                  <a:pt x="12" y="1"/>
                  <a:pt x="6" y="6"/>
                  <a:pt x="2" y="13"/>
                </a:cubicBezTo>
                <a:cubicBezTo>
                  <a:pt x="0" y="21"/>
                  <a:pt x="6" y="29"/>
                  <a:pt x="14" y="31"/>
                </a:cubicBezTo>
                <a:lnTo>
                  <a:pt x="565" y="171"/>
                </a:lnTo>
                <a:lnTo>
                  <a:pt x="569" y="171"/>
                </a:lnTo>
                <a:cubicBezTo>
                  <a:pt x="576" y="171"/>
                  <a:pt x="582" y="167"/>
                  <a:pt x="584" y="159"/>
                </a:cubicBezTo>
                <a:cubicBezTo>
                  <a:pt x="586" y="151"/>
                  <a:pt x="580" y="143"/>
                  <a:pt x="572" y="141"/>
                </a:cubicBezTo>
                <a:lnTo>
                  <a:pt x="22" y="1"/>
                </a:lnTo>
                <a:cubicBezTo>
                  <a:pt x="21" y="1"/>
                  <a:pt x="20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7" name="Google Shape;2277;p41"/>
          <p:cNvSpPr/>
          <p:nvPr/>
        </p:nvSpPr>
        <p:spPr>
          <a:xfrm>
            <a:off x="8015953" y="1561114"/>
            <a:ext cx="32242" cy="66043"/>
          </a:xfrm>
          <a:custGeom>
            <a:avLst/>
            <a:gdLst/>
            <a:ahLst/>
            <a:cxnLst/>
            <a:rect l="l" t="t" r="r" b="b"/>
            <a:pathLst>
              <a:path w="269" h="551" extrusionOk="0">
                <a:moveTo>
                  <a:pt x="250" y="0"/>
                </a:moveTo>
                <a:cubicBezTo>
                  <a:pt x="245" y="0"/>
                  <a:pt x="240" y="4"/>
                  <a:pt x="237" y="10"/>
                </a:cubicBezTo>
                <a:lnTo>
                  <a:pt x="2" y="529"/>
                </a:lnTo>
                <a:cubicBezTo>
                  <a:pt x="0" y="537"/>
                  <a:pt x="2" y="544"/>
                  <a:pt x="10" y="548"/>
                </a:cubicBezTo>
                <a:cubicBezTo>
                  <a:pt x="12" y="550"/>
                  <a:pt x="16" y="550"/>
                  <a:pt x="18" y="550"/>
                </a:cubicBezTo>
                <a:cubicBezTo>
                  <a:pt x="24" y="550"/>
                  <a:pt x="28" y="546"/>
                  <a:pt x="32" y="540"/>
                </a:cubicBezTo>
                <a:lnTo>
                  <a:pt x="265" y="24"/>
                </a:lnTo>
                <a:cubicBezTo>
                  <a:pt x="268" y="16"/>
                  <a:pt x="265" y="6"/>
                  <a:pt x="257" y="2"/>
                </a:cubicBezTo>
                <a:cubicBezTo>
                  <a:pt x="255" y="1"/>
                  <a:pt x="252" y="0"/>
                  <a:pt x="25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8" name="Google Shape;2278;p41"/>
          <p:cNvSpPr/>
          <p:nvPr/>
        </p:nvSpPr>
        <p:spPr>
          <a:xfrm>
            <a:off x="7764486" y="2118223"/>
            <a:ext cx="32362" cy="66043"/>
          </a:xfrm>
          <a:custGeom>
            <a:avLst/>
            <a:gdLst/>
            <a:ahLst/>
            <a:cxnLst/>
            <a:rect l="l" t="t" r="r" b="b"/>
            <a:pathLst>
              <a:path w="270" h="551" extrusionOk="0">
                <a:moveTo>
                  <a:pt x="253" y="1"/>
                </a:moveTo>
                <a:cubicBezTo>
                  <a:pt x="246" y="1"/>
                  <a:pt x="240" y="5"/>
                  <a:pt x="237" y="10"/>
                </a:cubicBezTo>
                <a:lnTo>
                  <a:pt x="5" y="529"/>
                </a:lnTo>
                <a:cubicBezTo>
                  <a:pt x="1" y="537"/>
                  <a:pt x="5" y="545"/>
                  <a:pt x="13" y="549"/>
                </a:cubicBezTo>
                <a:cubicBezTo>
                  <a:pt x="15" y="549"/>
                  <a:pt x="17" y="551"/>
                  <a:pt x="18" y="551"/>
                </a:cubicBezTo>
                <a:cubicBezTo>
                  <a:pt x="24" y="551"/>
                  <a:pt x="30" y="547"/>
                  <a:pt x="32" y="541"/>
                </a:cubicBezTo>
                <a:lnTo>
                  <a:pt x="265" y="24"/>
                </a:lnTo>
                <a:cubicBezTo>
                  <a:pt x="269" y="16"/>
                  <a:pt x="265" y="6"/>
                  <a:pt x="259" y="2"/>
                </a:cubicBezTo>
                <a:cubicBezTo>
                  <a:pt x="257" y="1"/>
                  <a:pt x="255" y="1"/>
                  <a:pt x="25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9" name="Google Shape;2279;p41"/>
          <p:cNvSpPr/>
          <p:nvPr/>
        </p:nvSpPr>
        <p:spPr>
          <a:xfrm>
            <a:off x="8151634" y="1982422"/>
            <a:ext cx="66642" cy="31883"/>
          </a:xfrm>
          <a:custGeom>
            <a:avLst/>
            <a:gdLst/>
            <a:ahLst/>
            <a:cxnLst/>
            <a:rect l="l" t="t" r="r" b="b"/>
            <a:pathLst>
              <a:path w="556" h="266" extrusionOk="0">
                <a:moveTo>
                  <a:pt x="18" y="1"/>
                </a:moveTo>
                <a:cubicBezTo>
                  <a:pt x="13" y="1"/>
                  <a:pt x="7" y="4"/>
                  <a:pt x="5" y="9"/>
                </a:cubicBezTo>
                <a:cubicBezTo>
                  <a:pt x="1" y="17"/>
                  <a:pt x="5" y="27"/>
                  <a:pt x="13" y="31"/>
                </a:cubicBezTo>
                <a:lnTo>
                  <a:pt x="529" y="263"/>
                </a:lnTo>
                <a:cubicBezTo>
                  <a:pt x="531" y="265"/>
                  <a:pt x="535" y="265"/>
                  <a:pt x="537" y="265"/>
                </a:cubicBezTo>
                <a:cubicBezTo>
                  <a:pt x="543" y="265"/>
                  <a:pt x="547" y="261"/>
                  <a:pt x="551" y="255"/>
                </a:cubicBezTo>
                <a:cubicBezTo>
                  <a:pt x="555" y="248"/>
                  <a:pt x="551" y="240"/>
                  <a:pt x="543" y="236"/>
                </a:cubicBezTo>
                <a:lnTo>
                  <a:pt x="24" y="3"/>
                </a:lnTo>
                <a:cubicBezTo>
                  <a:pt x="22" y="2"/>
                  <a:pt x="20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41"/>
          <p:cNvSpPr/>
          <p:nvPr/>
        </p:nvSpPr>
        <p:spPr>
          <a:xfrm>
            <a:off x="7594525" y="1731075"/>
            <a:ext cx="66522" cy="31763"/>
          </a:xfrm>
          <a:custGeom>
            <a:avLst/>
            <a:gdLst/>
            <a:ahLst/>
            <a:cxnLst/>
            <a:rect l="l" t="t" r="r" b="b"/>
            <a:pathLst>
              <a:path w="555" h="265" extrusionOk="0">
                <a:moveTo>
                  <a:pt x="19" y="1"/>
                </a:moveTo>
                <a:cubicBezTo>
                  <a:pt x="13" y="1"/>
                  <a:pt x="7" y="5"/>
                  <a:pt x="4" y="10"/>
                </a:cubicBezTo>
                <a:cubicBezTo>
                  <a:pt x="0" y="18"/>
                  <a:pt x="4" y="28"/>
                  <a:pt x="12" y="30"/>
                </a:cubicBezTo>
                <a:lnTo>
                  <a:pt x="531" y="265"/>
                </a:lnTo>
                <a:lnTo>
                  <a:pt x="537" y="265"/>
                </a:lnTo>
                <a:cubicBezTo>
                  <a:pt x="543" y="265"/>
                  <a:pt x="549" y="263"/>
                  <a:pt x="551" y="257"/>
                </a:cubicBezTo>
                <a:cubicBezTo>
                  <a:pt x="555" y="249"/>
                  <a:pt x="551" y="239"/>
                  <a:pt x="543" y="235"/>
                </a:cubicBezTo>
                <a:lnTo>
                  <a:pt x="26" y="2"/>
                </a:lnTo>
                <a:cubicBezTo>
                  <a:pt x="24" y="1"/>
                  <a:pt x="21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41"/>
          <p:cNvSpPr/>
          <p:nvPr/>
        </p:nvSpPr>
        <p:spPr>
          <a:xfrm>
            <a:off x="7920784" y="1531748"/>
            <a:ext cx="8270" cy="71796"/>
          </a:xfrm>
          <a:custGeom>
            <a:avLst/>
            <a:gdLst/>
            <a:ahLst/>
            <a:cxnLst/>
            <a:rect l="l" t="t" r="r" b="b"/>
            <a:pathLst>
              <a:path w="69" h="599" extrusionOk="0">
                <a:moveTo>
                  <a:pt x="54" y="0"/>
                </a:moveTo>
                <a:cubicBezTo>
                  <a:pt x="46" y="0"/>
                  <a:pt x="38" y="6"/>
                  <a:pt x="36" y="16"/>
                </a:cubicBezTo>
                <a:lnTo>
                  <a:pt x="3" y="582"/>
                </a:lnTo>
                <a:cubicBezTo>
                  <a:pt x="1" y="590"/>
                  <a:pt x="9" y="598"/>
                  <a:pt x="17" y="598"/>
                </a:cubicBezTo>
                <a:lnTo>
                  <a:pt x="19" y="598"/>
                </a:lnTo>
                <a:cubicBezTo>
                  <a:pt x="27" y="598"/>
                  <a:pt x="33" y="592"/>
                  <a:pt x="33" y="584"/>
                </a:cubicBezTo>
                <a:lnTo>
                  <a:pt x="68" y="18"/>
                </a:lnTo>
                <a:cubicBezTo>
                  <a:pt x="68" y="8"/>
                  <a:pt x="62" y="2"/>
                  <a:pt x="54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41"/>
          <p:cNvSpPr/>
          <p:nvPr/>
        </p:nvSpPr>
        <p:spPr>
          <a:xfrm>
            <a:off x="7883747" y="2140158"/>
            <a:ext cx="7911" cy="66043"/>
          </a:xfrm>
          <a:custGeom>
            <a:avLst/>
            <a:gdLst/>
            <a:ahLst/>
            <a:cxnLst/>
            <a:rect l="l" t="t" r="r" b="b"/>
            <a:pathLst>
              <a:path w="66" h="551" extrusionOk="0">
                <a:moveTo>
                  <a:pt x="38" y="1"/>
                </a:moveTo>
                <a:cubicBezTo>
                  <a:pt x="36" y="1"/>
                  <a:pt x="35" y="2"/>
                  <a:pt x="34" y="5"/>
                </a:cubicBezTo>
                <a:lnTo>
                  <a:pt x="0" y="550"/>
                </a:lnTo>
                <a:cubicBezTo>
                  <a:pt x="0" y="550"/>
                  <a:pt x="0" y="551"/>
                  <a:pt x="0" y="551"/>
                </a:cubicBezTo>
                <a:cubicBezTo>
                  <a:pt x="1" y="551"/>
                  <a:pt x="7" y="518"/>
                  <a:pt x="14" y="518"/>
                </a:cubicBezTo>
                <a:lnTo>
                  <a:pt x="16" y="518"/>
                </a:lnTo>
                <a:cubicBezTo>
                  <a:pt x="23" y="518"/>
                  <a:pt x="29" y="549"/>
                  <a:pt x="31" y="549"/>
                </a:cubicBezTo>
                <a:cubicBezTo>
                  <a:pt x="31" y="549"/>
                  <a:pt x="32" y="548"/>
                  <a:pt x="32" y="548"/>
                </a:cubicBezTo>
                <a:lnTo>
                  <a:pt x="65" y="25"/>
                </a:lnTo>
                <a:cubicBezTo>
                  <a:pt x="65" y="17"/>
                  <a:pt x="59" y="3"/>
                  <a:pt x="51" y="3"/>
                </a:cubicBezTo>
                <a:cubicBezTo>
                  <a:pt x="46" y="3"/>
                  <a:pt x="41" y="1"/>
                  <a:pt x="3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41"/>
          <p:cNvSpPr/>
          <p:nvPr/>
        </p:nvSpPr>
        <p:spPr>
          <a:xfrm>
            <a:off x="8175367" y="1887133"/>
            <a:ext cx="71916" cy="6832"/>
          </a:xfrm>
          <a:custGeom>
            <a:avLst/>
            <a:gdLst/>
            <a:ahLst/>
            <a:cxnLst/>
            <a:rect l="l" t="t" r="r" b="b"/>
            <a:pathLst>
              <a:path w="600" h="57" extrusionOk="0">
                <a:moveTo>
                  <a:pt x="18" y="1"/>
                </a:moveTo>
                <a:cubicBezTo>
                  <a:pt x="10" y="1"/>
                  <a:pt x="2" y="5"/>
                  <a:pt x="2" y="15"/>
                </a:cubicBezTo>
                <a:cubicBezTo>
                  <a:pt x="0" y="22"/>
                  <a:pt x="8" y="26"/>
                  <a:pt x="16" y="26"/>
                </a:cubicBezTo>
                <a:lnTo>
                  <a:pt x="582" y="56"/>
                </a:lnTo>
                <a:lnTo>
                  <a:pt x="584" y="56"/>
                </a:lnTo>
                <a:cubicBezTo>
                  <a:pt x="592" y="56"/>
                  <a:pt x="600" y="56"/>
                  <a:pt x="600" y="48"/>
                </a:cubicBezTo>
                <a:cubicBezTo>
                  <a:pt x="600" y="38"/>
                  <a:pt x="594" y="38"/>
                  <a:pt x="584" y="36"/>
                </a:cubicBezTo>
                <a:lnTo>
                  <a:pt x="18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41"/>
          <p:cNvSpPr/>
          <p:nvPr/>
        </p:nvSpPr>
        <p:spPr>
          <a:xfrm>
            <a:off x="7565399" y="1849976"/>
            <a:ext cx="71796" cy="7551"/>
          </a:xfrm>
          <a:custGeom>
            <a:avLst/>
            <a:gdLst/>
            <a:ahLst/>
            <a:cxnLst/>
            <a:rect l="l" t="t" r="r" b="b"/>
            <a:pathLst>
              <a:path w="599" h="63" extrusionOk="0">
                <a:moveTo>
                  <a:pt x="18" y="1"/>
                </a:moveTo>
                <a:cubicBezTo>
                  <a:pt x="10" y="1"/>
                  <a:pt x="0" y="7"/>
                  <a:pt x="0" y="15"/>
                </a:cubicBezTo>
                <a:cubicBezTo>
                  <a:pt x="0" y="23"/>
                  <a:pt x="6" y="29"/>
                  <a:pt x="16" y="31"/>
                </a:cubicBezTo>
                <a:lnTo>
                  <a:pt x="582" y="62"/>
                </a:lnTo>
                <a:lnTo>
                  <a:pt x="584" y="62"/>
                </a:lnTo>
                <a:cubicBezTo>
                  <a:pt x="592" y="62"/>
                  <a:pt x="598" y="58"/>
                  <a:pt x="598" y="50"/>
                </a:cubicBezTo>
                <a:cubicBezTo>
                  <a:pt x="598" y="42"/>
                  <a:pt x="592" y="37"/>
                  <a:pt x="584" y="37"/>
                </a:cubicBezTo>
                <a:lnTo>
                  <a:pt x="18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41"/>
          <p:cNvSpPr/>
          <p:nvPr/>
        </p:nvSpPr>
        <p:spPr>
          <a:xfrm>
            <a:off x="7945475" y="1534984"/>
            <a:ext cx="14503" cy="71317"/>
          </a:xfrm>
          <a:custGeom>
            <a:avLst/>
            <a:gdLst/>
            <a:ahLst/>
            <a:cxnLst/>
            <a:rect l="l" t="t" r="r" b="b"/>
            <a:pathLst>
              <a:path w="121" h="595" extrusionOk="0">
                <a:moveTo>
                  <a:pt x="107" y="1"/>
                </a:moveTo>
                <a:cubicBezTo>
                  <a:pt x="97" y="1"/>
                  <a:pt x="89" y="7"/>
                  <a:pt x="87" y="15"/>
                </a:cubicBezTo>
                <a:lnTo>
                  <a:pt x="2" y="575"/>
                </a:lnTo>
                <a:cubicBezTo>
                  <a:pt x="0" y="585"/>
                  <a:pt x="6" y="593"/>
                  <a:pt x="14" y="593"/>
                </a:cubicBezTo>
                <a:cubicBezTo>
                  <a:pt x="16" y="595"/>
                  <a:pt x="16" y="595"/>
                  <a:pt x="18" y="595"/>
                </a:cubicBezTo>
                <a:cubicBezTo>
                  <a:pt x="26" y="595"/>
                  <a:pt x="32" y="589"/>
                  <a:pt x="32" y="581"/>
                </a:cubicBezTo>
                <a:lnTo>
                  <a:pt x="119" y="19"/>
                </a:lnTo>
                <a:cubicBezTo>
                  <a:pt x="121" y="11"/>
                  <a:pt x="115" y="3"/>
                  <a:pt x="107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41"/>
          <p:cNvSpPr/>
          <p:nvPr/>
        </p:nvSpPr>
        <p:spPr>
          <a:xfrm>
            <a:off x="7852703" y="2139199"/>
            <a:ext cx="14623" cy="71197"/>
          </a:xfrm>
          <a:custGeom>
            <a:avLst/>
            <a:gdLst/>
            <a:ahLst/>
            <a:cxnLst/>
            <a:rect l="l" t="t" r="r" b="b"/>
            <a:pathLst>
              <a:path w="122" h="594" extrusionOk="0">
                <a:moveTo>
                  <a:pt x="103" y="1"/>
                </a:moveTo>
                <a:cubicBezTo>
                  <a:pt x="95" y="1"/>
                  <a:pt x="89" y="6"/>
                  <a:pt x="89" y="13"/>
                </a:cubicBezTo>
                <a:lnTo>
                  <a:pt x="3" y="575"/>
                </a:lnTo>
                <a:cubicBezTo>
                  <a:pt x="1" y="583"/>
                  <a:pt x="7" y="591"/>
                  <a:pt x="15" y="593"/>
                </a:cubicBezTo>
                <a:lnTo>
                  <a:pt x="18" y="593"/>
                </a:lnTo>
                <a:cubicBezTo>
                  <a:pt x="24" y="593"/>
                  <a:pt x="32" y="587"/>
                  <a:pt x="32" y="579"/>
                </a:cubicBezTo>
                <a:lnTo>
                  <a:pt x="119" y="19"/>
                </a:lnTo>
                <a:cubicBezTo>
                  <a:pt x="121" y="9"/>
                  <a:pt x="115" y="1"/>
                  <a:pt x="107" y="1"/>
                </a:cubicBezTo>
                <a:cubicBezTo>
                  <a:pt x="106" y="1"/>
                  <a:pt x="105" y="1"/>
                  <a:pt x="10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7" name="Google Shape;2287;p41"/>
          <p:cNvSpPr/>
          <p:nvPr/>
        </p:nvSpPr>
        <p:spPr>
          <a:xfrm>
            <a:off x="8172730" y="1911944"/>
            <a:ext cx="71317" cy="14143"/>
          </a:xfrm>
          <a:custGeom>
            <a:avLst/>
            <a:gdLst/>
            <a:ahLst/>
            <a:cxnLst/>
            <a:rect l="l" t="t" r="r" b="b"/>
            <a:pathLst>
              <a:path w="595" h="118" extrusionOk="0">
                <a:moveTo>
                  <a:pt x="16" y="1"/>
                </a:moveTo>
                <a:cubicBezTo>
                  <a:pt x="8" y="1"/>
                  <a:pt x="2" y="6"/>
                  <a:pt x="2" y="15"/>
                </a:cubicBezTo>
                <a:cubicBezTo>
                  <a:pt x="0" y="23"/>
                  <a:pt x="6" y="31"/>
                  <a:pt x="14" y="33"/>
                </a:cubicBezTo>
                <a:lnTo>
                  <a:pt x="576" y="117"/>
                </a:lnTo>
                <a:lnTo>
                  <a:pt x="578" y="117"/>
                </a:lnTo>
                <a:cubicBezTo>
                  <a:pt x="586" y="117"/>
                  <a:pt x="592" y="113"/>
                  <a:pt x="594" y="106"/>
                </a:cubicBezTo>
                <a:cubicBezTo>
                  <a:pt x="594" y="96"/>
                  <a:pt x="588" y="88"/>
                  <a:pt x="580" y="88"/>
                </a:cubicBezTo>
                <a:lnTo>
                  <a:pt x="20" y="1"/>
                </a:lnTo>
                <a:cubicBezTo>
                  <a:pt x="19" y="1"/>
                  <a:pt x="18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41"/>
          <p:cNvSpPr/>
          <p:nvPr/>
        </p:nvSpPr>
        <p:spPr>
          <a:xfrm>
            <a:off x="7568515" y="1819292"/>
            <a:ext cx="71437" cy="14024"/>
          </a:xfrm>
          <a:custGeom>
            <a:avLst/>
            <a:gdLst/>
            <a:ahLst/>
            <a:cxnLst/>
            <a:rect l="l" t="t" r="r" b="b"/>
            <a:pathLst>
              <a:path w="596" h="117" extrusionOk="0">
                <a:moveTo>
                  <a:pt x="17" y="0"/>
                </a:moveTo>
                <a:cubicBezTo>
                  <a:pt x="10" y="0"/>
                  <a:pt x="4" y="6"/>
                  <a:pt x="2" y="14"/>
                </a:cubicBezTo>
                <a:cubicBezTo>
                  <a:pt x="0" y="22"/>
                  <a:pt x="6" y="30"/>
                  <a:pt x="16" y="32"/>
                </a:cubicBezTo>
                <a:lnTo>
                  <a:pt x="576" y="117"/>
                </a:lnTo>
                <a:lnTo>
                  <a:pt x="580" y="117"/>
                </a:lnTo>
                <a:cubicBezTo>
                  <a:pt x="586" y="117"/>
                  <a:pt x="594" y="113"/>
                  <a:pt x="594" y="103"/>
                </a:cubicBezTo>
                <a:cubicBezTo>
                  <a:pt x="596" y="95"/>
                  <a:pt x="590" y="87"/>
                  <a:pt x="582" y="87"/>
                </a:cubicBezTo>
                <a:lnTo>
                  <a:pt x="20" y="0"/>
                </a:lnTo>
                <a:cubicBezTo>
                  <a:pt x="19" y="0"/>
                  <a:pt x="18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p41"/>
          <p:cNvSpPr/>
          <p:nvPr/>
        </p:nvSpPr>
        <p:spPr>
          <a:xfrm>
            <a:off x="8106447" y="1644296"/>
            <a:ext cx="55016" cy="49262"/>
          </a:xfrm>
          <a:custGeom>
            <a:avLst/>
            <a:gdLst/>
            <a:ahLst/>
            <a:cxnLst/>
            <a:rect l="l" t="t" r="r" b="b"/>
            <a:pathLst>
              <a:path w="459" h="411" extrusionOk="0">
                <a:moveTo>
                  <a:pt x="441" y="1"/>
                </a:moveTo>
                <a:cubicBezTo>
                  <a:pt x="438" y="1"/>
                  <a:pt x="434" y="2"/>
                  <a:pt x="431" y="4"/>
                </a:cubicBezTo>
                <a:lnTo>
                  <a:pt x="9" y="383"/>
                </a:lnTo>
                <a:cubicBezTo>
                  <a:pt x="3" y="389"/>
                  <a:pt x="1" y="399"/>
                  <a:pt x="7" y="405"/>
                </a:cubicBezTo>
                <a:cubicBezTo>
                  <a:pt x="11" y="409"/>
                  <a:pt x="15" y="411"/>
                  <a:pt x="19" y="411"/>
                </a:cubicBezTo>
                <a:cubicBezTo>
                  <a:pt x="23" y="411"/>
                  <a:pt x="26" y="409"/>
                  <a:pt x="28" y="407"/>
                </a:cubicBezTo>
                <a:lnTo>
                  <a:pt x="453" y="28"/>
                </a:lnTo>
                <a:cubicBezTo>
                  <a:pt x="459" y="22"/>
                  <a:pt x="459" y="12"/>
                  <a:pt x="453" y="6"/>
                </a:cubicBezTo>
                <a:cubicBezTo>
                  <a:pt x="450" y="3"/>
                  <a:pt x="446" y="1"/>
                  <a:pt x="44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0" name="Google Shape;2290;p41"/>
          <p:cNvSpPr/>
          <p:nvPr/>
        </p:nvSpPr>
        <p:spPr>
          <a:xfrm>
            <a:off x="7650979" y="2051941"/>
            <a:ext cx="55016" cy="49143"/>
          </a:xfrm>
          <a:custGeom>
            <a:avLst/>
            <a:gdLst/>
            <a:ahLst/>
            <a:cxnLst/>
            <a:rect l="l" t="t" r="r" b="b"/>
            <a:pathLst>
              <a:path w="459" h="410" extrusionOk="0">
                <a:moveTo>
                  <a:pt x="442" y="0"/>
                </a:moveTo>
                <a:cubicBezTo>
                  <a:pt x="438" y="0"/>
                  <a:pt x="434" y="1"/>
                  <a:pt x="431" y="3"/>
                </a:cubicBezTo>
                <a:lnTo>
                  <a:pt x="9" y="382"/>
                </a:lnTo>
                <a:cubicBezTo>
                  <a:pt x="3" y="388"/>
                  <a:pt x="1" y="398"/>
                  <a:pt x="7" y="406"/>
                </a:cubicBezTo>
                <a:cubicBezTo>
                  <a:pt x="11" y="407"/>
                  <a:pt x="14" y="409"/>
                  <a:pt x="18" y="409"/>
                </a:cubicBezTo>
                <a:cubicBezTo>
                  <a:pt x="22" y="409"/>
                  <a:pt x="26" y="407"/>
                  <a:pt x="28" y="406"/>
                </a:cubicBezTo>
                <a:lnTo>
                  <a:pt x="452" y="27"/>
                </a:lnTo>
                <a:cubicBezTo>
                  <a:pt x="458" y="21"/>
                  <a:pt x="458" y="11"/>
                  <a:pt x="454" y="5"/>
                </a:cubicBezTo>
                <a:cubicBezTo>
                  <a:pt x="451" y="2"/>
                  <a:pt x="447" y="0"/>
                  <a:pt x="442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41"/>
          <p:cNvSpPr/>
          <p:nvPr/>
        </p:nvSpPr>
        <p:spPr>
          <a:xfrm>
            <a:off x="8085232" y="2073276"/>
            <a:ext cx="49742" cy="54536"/>
          </a:xfrm>
          <a:custGeom>
            <a:avLst/>
            <a:gdLst/>
            <a:ahLst/>
            <a:cxnLst/>
            <a:rect l="l" t="t" r="r" b="b"/>
            <a:pathLst>
              <a:path w="415" h="455" extrusionOk="0">
                <a:moveTo>
                  <a:pt x="19" y="0"/>
                </a:moveTo>
                <a:cubicBezTo>
                  <a:pt x="15" y="0"/>
                  <a:pt x="11" y="2"/>
                  <a:pt x="8" y="5"/>
                </a:cubicBezTo>
                <a:cubicBezTo>
                  <a:pt x="2" y="10"/>
                  <a:pt x="0" y="18"/>
                  <a:pt x="6" y="26"/>
                </a:cubicBezTo>
                <a:lnTo>
                  <a:pt x="385" y="448"/>
                </a:lnTo>
                <a:cubicBezTo>
                  <a:pt x="389" y="452"/>
                  <a:pt x="393" y="454"/>
                  <a:pt x="397" y="454"/>
                </a:cubicBezTo>
                <a:cubicBezTo>
                  <a:pt x="401" y="454"/>
                  <a:pt x="405" y="452"/>
                  <a:pt x="407" y="450"/>
                </a:cubicBezTo>
                <a:cubicBezTo>
                  <a:pt x="415" y="445"/>
                  <a:pt x="415" y="435"/>
                  <a:pt x="409" y="429"/>
                </a:cubicBezTo>
                <a:lnTo>
                  <a:pt x="30" y="5"/>
                </a:lnTo>
                <a:cubicBezTo>
                  <a:pt x="27" y="2"/>
                  <a:pt x="23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41"/>
          <p:cNvSpPr/>
          <p:nvPr/>
        </p:nvSpPr>
        <p:spPr>
          <a:xfrm>
            <a:off x="7677708" y="1617687"/>
            <a:ext cx="49742" cy="54656"/>
          </a:xfrm>
          <a:custGeom>
            <a:avLst/>
            <a:gdLst/>
            <a:ahLst/>
            <a:cxnLst/>
            <a:rect l="l" t="t" r="r" b="b"/>
            <a:pathLst>
              <a:path w="415" h="456" extrusionOk="0">
                <a:moveTo>
                  <a:pt x="18" y="1"/>
                </a:moveTo>
                <a:cubicBezTo>
                  <a:pt x="15" y="1"/>
                  <a:pt x="11" y="2"/>
                  <a:pt x="8" y="3"/>
                </a:cubicBezTo>
                <a:cubicBezTo>
                  <a:pt x="1" y="9"/>
                  <a:pt x="1" y="19"/>
                  <a:pt x="7" y="25"/>
                </a:cubicBezTo>
                <a:lnTo>
                  <a:pt x="385" y="449"/>
                </a:lnTo>
                <a:cubicBezTo>
                  <a:pt x="389" y="453"/>
                  <a:pt x="393" y="455"/>
                  <a:pt x="397" y="455"/>
                </a:cubicBezTo>
                <a:cubicBezTo>
                  <a:pt x="401" y="455"/>
                  <a:pt x="405" y="453"/>
                  <a:pt x="407" y="451"/>
                </a:cubicBezTo>
                <a:cubicBezTo>
                  <a:pt x="413" y="445"/>
                  <a:pt x="415" y="435"/>
                  <a:pt x="409" y="430"/>
                </a:cubicBezTo>
                <a:lnTo>
                  <a:pt x="30" y="5"/>
                </a:lnTo>
                <a:cubicBezTo>
                  <a:pt x="27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41"/>
          <p:cNvSpPr/>
          <p:nvPr/>
        </p:nvSpPr>
        <p:spPr>
          <a:xfrm>
            <a:off x="8087989" y="1620804"/>
            <a:ext cx="50581" cy="54057"/>
          </a:xfrm>
          <a:custGeom>
            <a:avLst/>
            <a:gdLst/>
            <a:ahLst/>
            <a:cxnLst/>
            <a:rect l="l" t="t" r="r" b="b"/>
            <a:pathLst>
              <a:path w="422" h="451" extrusionOk="0">
                <a:moveTo>
                  <a:pt x="403" y="1"/>
                </a:moveTo>
                <a:cubicBezTo>
                  <a:pt x="399" y="1"/>
                  <a:pt x="395" y="3"/>
                  <a:pt x="392" y="7"/>
                </a:cubicBezTo>
                <a:lnTo>
                  <a:pt x="7" y="423"/>
                </a:lnTo>
                <a:cubicBezTo>
                  <a:pt x="1" y="431"/>
                  <a:pt x="3" y="441"/>
                  <a:pt x="9" y="447"/>
                </a:cubicBezTo>
                <a:cubicBezTo>
                  <a:pt x="11" y="449"/>
                  <a:pt x="15" y="451"/>
                  <a:pt x="19" y="451"/>
                </a:cubicBezTo>
                <a:cubicBezTo>
                  <a:pt x="23" y="451"/>
                  <a:pt x="27" y="449"/>
                  <a:pt x="31" y="445"/>
                </a:cubicBezTo>
                <a:lnTo>
                  <a:pt x="415" y="27"/>
                </a:lnTo>
                <a:cubicBezTo>
                  <a:pt x="421" y="21"/>
                  <a:pt x="421" y="11"/>
                  <a:pt x="413" y="5"/>
                </a:cubicBezTo>
                <a:cubicBezTo>
                  <a:pt x="411" y="2"/>
                  <a:pt x="407" y="1"/>
                  <a:pt x="40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41"/>
          <p:cNvSpPr/>
          <p:nvPr/>
        </p:nvSpPr>
        <p:spPr>
          <a:xfrm>
            <a:off x="7674232" y="2070639"/>
            <a:ext cx="50461" cy="53817"/>
          </a:xfrm>
          <a:custGeom>
            <a:avLst/>
            <a:gdLst/>
            <a:ahLst/>
            <a:cxnLst/>
            <a:rect l="l" t="t" r="r" b="b"/>
            <a:pathLst>
              <a:path w="421" h="449" extrusionOk="0">
                <a:moveTo>
                  <a:pt x="402" y="0"/>
                </a:moveTo>
                <a:cubicBezTo>
                  <a:pt x="398" y="0"/>
                  <a:pt x="394" y="2"/>
                  <a:pt x="391" y="5"/>
                </a:cubicBezTo>
                <a:lnTo>
                  <a:pt x="6" y="423"/>
                </a:lnTo>
                <a:cubicBezTo>
                  <a:pt x="0" y="429"/>
                  <a:pt x="0" y="439"/>
                  <a:pt x="8" y="445"/>
                </a:cubicBezTo>
                <a:cubicBezTo>
                  <a:pt x="10" y="447"/>
                  <a:pt x="14" y="449"/>
                  <a:pt x="18" y="449"/>
                </a:cubicBezTo>
                <a:cubicBezTo>
                  <a:pt x="22" y="449"/>
                  <a:pt x="26" y="447"/>
                  <a:pt x="30" y="445"/>
                </a:cubicBezTo>
                <a:lnTo>
                  <a:pt x="414" y="27"/>
                </a:lnTo>
                <a:cubicBezTo>
                  <a:pt x="420" y="19"/>
                  <a:pt x="418" y="11"/>
                  <a:pt x="412" y="5"/>
                </a:cubicBezTo>
                <a:cubicBezTo>
                  <a:pt x="409" y="2"/>
                  <a:pt x="405" y="0"/>
                  <a:pt x="402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41"/>
          <p:cNvSpPr/>
          <p:nvPr/>
        </p:nvSpPr>
        <p:spPr>
          <a:xfrm>
            <a:off x="8103930" y="2054697"/>
            <a:ext cx="54416" cy="49982"/>
          </a:xfrm>
          <a:custGeom>
            <a:avLst/>
            <a:gdLst/>
            <a:ahLst/>
            <a:cxnLst/>
            <a:rect l="l" t="t" r="r" b="b"/>
            <a:pathLst>
              <a:path w="454" h="417" extrusionOk="0">
                <a:moveTo>
                  <a:pt x="18" y="1"/>
                </a:moveTo>
                <a:cubicBezTo>
                  <a:pt x="14" y="1"/>
                  <a:pt x="9" y="2"/>
                  <a:pt x="6" y="6"/>
                </a:cubicBezTo>
                <a:cubicBezTo>
                  <a:pt x="0" y="12"/>
                  <a:pt x="2" y="21"/>
                  <a:pt x="8" y="27"/>
                </a:cubicBezTo>
                <a:lnTo>
                  <a:pt x="426" y="412"/>
                </a:lnTo>
                <a:cubicBezTo>
                  <a:pt x="428" y="414"/>
                  <a:pt x="432" y="416"/>
                  <a:pt x="436" y="416"/>
                </a:cubicBezTo>
                <a:cubicBezTo>
                  <a:pt x="440" y="416"/>
                  <a:pt x="444" y="414"/>
                  <a:pt x="448" y="410"/>
                </a:cubicBezTo>
                <a:cubicBezTo>
                  <a:pt x="454" y="404"/>
                  <a:pt x="454" y="394"/>
                  <a:pt x="446" y="388"/>
                </a:cubicBezTo>
                <a:lnTo>
                  <a:pt x="30" y="4"/>
                </a:lnTo>
                <a:cubicBezTo>
                  <a:pt x="26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41"/>
          <p:cNvSpPr/>
          <p:nvPr/>
        </p:nvSpPr>
        <p:spPr>
          <a:xfrm>
            <a:off x="7654335" y="1640701"/>
            <a:ext cx="54297" cy="50101"/>
          </a:xfrm>
          <a:custGeom>
            <a:avLst/>
            <a:gdLst/>
            <a:ahLst/>
            <a:cxnLst/>
            <a:rect l="l" t="t" r="r" b="b"/>
            <a:pathLst>
              <a:path w="453" h="418" extrusionOk="0">
                <a:moveTo>
                  <a:pt x="18" y="1"/>
                </a:moveTo>
                <a:cubicBezTo>
                  <a:pt x="14" y="1"/>
                  <a:pt x="9" y="2"/>
                  <a:pt x="6" y="7"/>
                </a:cubicBezTo>
                <a:cubicBezTo>
                  <a:pt x="0" y="13"/>
                  <a:pt x="0" y="22"/>
                  <a:pt x="6" y="28"/>
                </a:cubicBezTo>
                <a:lnTo>
                  <a:pt x="424" y="413"/>
                </a:lnTo>
                <a:cubicBezTo>
                  <a:pt x="428" y="415"/>
                  <a:pt x="432" y="417"/>
                  <a:pt x="436" y="417"/>
                </a:cubicBezTo>
                <a:cubicBezTo>
                  <a:pt x="440" y="417"/>
                  <a:pt x="444" y="415"/>
                  <a:pt x="446" y="411"/>
                </a:cubicBezTo>
                <a:cubicBezTo>
                  <a:pt x="452" y="405"/>
                  <a:pt x="452" y="395"/>
                  <a:pt x="446" y="389"/>
                </a:cubicBezTo>
                <a:lnTo>
                  <a:pt x="28" y="5"/>
                </a:lnTo>
                <a:cubicBezTo>
                  <a:pt x="25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7" name="Google Shape;2297;p41"/>
          <p:cNvSpPr/>
          <p:nvPr/>
        </p:nvSpPr>
        <p:spPr>
          <a:xfrm>
            <a:off x="8121430" y="1667070"/>
            <a:ext cx="58731" cy="44708"/>
          </a:xfrm>
          <a:custGeom>
            <a:avLst/>
            <a:gdLst/>
            <a:ahLst/>
            <a:cxnLst/>
            <a:rect l="l" t="t" r="r" b="b"/>
            <a:pathLst>
              <a:path w="490" h="373" extrusionOk="0">
                <a:moveTo>
                  <a:pt x="473" y="0"/>
                </a:moveTo>
                <a:cubicBezTo>
                  <a:pt x="469" y="0"/>
                  <a:pt x="466" y="1"/>
                  <a:pt x="464" y="4"/>
                </a:cubicBezTo>
                <a:lnTo>
                  <a:pt x="8" y="345"/>
                </a:lnTo>
                <a:cubicBezTo>
                  <a:pt x="2" y="349"/>
                  <a:pt x="0" y="359"/>
                  <a:pt x="6" y="367"/>
                </a:cubicBezTo>
                <a:cubicBezTo>
                  <a:pt x="8" y="371"/>
                  <a:pt x="14" y="373"/>
                  <a:pt x="18" y="373"/>
                </a:cubicBezTo>
                <a:cubicBezTo>
                  <a:pt x="22" y="373"/>
                  <a:pt x="24" y="371"/>
                  <a:pt x="28" y="369"/>
                </a:cubicBezTo>
                <a:lnTo>
                  <a:pt x="482" y="27"/>
                </a:lnTo>
                <a:cubicBezTo>
                  <a:pt x="489" y="23"/>
                  <a:pt x="489" y="14"/>
                  <a:pt x="486" y="6"/>
                </a:cubicBezTo>
                <a:cubicBezTo>
                  <a:pt x="482" y="2"/>
                  <a:pt x="477" y="0"/>
                  <a:pt x="47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41"/>
          <p:cNvSpPr/>
          <p:nvPr/>
        </p:nvSpPr>
        <p:spPr>
          <a:xfrm>
            <a:off x="7632520" y="2033722"/>
            <a:ext cx="58851" cy="44708"/>
          </a:xfrm>
          <a:custGeom>
            <a:avLst/>
            <a:gdLst/>
            <a:ahLst/>
            <a:cxnLst/>
            <a:rect l="l" t="t" r="r" b="b"/>
            <a:pathLst>
              <a:path w="491" h="373" extrusionOk="0">
                <a:moveTo>
                  <a:pt x="473" y="0"/>
                </a:moveTo>
                <a:cubicBezTo>
                  <a:pt x="469" y="0"/>
                  <a:pt x="466" y="1"/>
                  <a:pt x="462" y="3"/>
                </a:cubicBezTo>
                <a:lnTo>
                  <a:pt x="9" y="344"/>
                </a:lnTo>
                <a:cubicBezTo>
                  <a:pt x="1" y="348"/>
                  <a:pt x="1" y="358"/>
                  <a:pt x="5" y="366"/>
                </a:cubicBezTo>
                <a:cubicBezTo>
                  <a:pt x="9" y="370"/>
                  <a:pt x="13" y="372"/>
                  <a:pt x="18" y="372"/>
                </a:cubicBezTo>
                <a:cubicBezTo>
                  <a:pt x="20" y="372"/>
                  <a:pt x="24" y="372"/>
                  <a:pt x="26" y="368"/>
                </a:cubicBezTo>
                <a:lnTo>
                  <a:pt x="482" y="29"/>
                </a:lnTo>
                <a:cubicBezTo>
                  <a:pt x="488" y="23"/>
                  <a:pt x="490" y="13"/>
                  <a:pt x="484" y="7"/>
                </a:cubicBezTo>
                <a:cubicBezTo>
                  <a:pt x="482" y="2"/>
                  <a:pt x="477" y="0"/>
                  <a:pt x="47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41"/>
          <p:cNvSpPr/>
          <p:nvPr/>
        </p:nvSpPr>
        <p:spPr>
          <a:xfrm>
            <a:off x="8067013" y="2088018"/>
            <a:ext cx="45307" cy="58252"/>
          </a:xfrm>
          <a:custGeom>
            <a:avLst/>
            <a:gdLst/>
            <a:ahLst/>
            <a:cxnLst/>
            <a:rect l="l" t="t" r="r" b="b"/>
            <a:pathLst>
              <a:path w="378" h="486" extrusionOk="0">
                <a:moveTo>
                  <a:pt x="19" y="0"/>
                </a:moveTo>
                <a:cubicBezTo>
                  <a:pt x="15" y="0"/>
                  <a:pt x="13" y="2"/>
                  <a:pt x="10" y="4"/>
                </a:cubicBezTo>
                <a:cubicBezTo>
                  <a:pt x="2" y="10"/>
                  <a:pt x="0" y="20"/>
                  <a:pt x="6" y="26"/>
                </a:cubicBezTo>
                <a:lnTo>
                  <a:pt x="348" y="479"/>
                </a:lnTo>
                <a:cubicBezTo>
                  <a:pt x="350" y="483"/>
                  <a:pt x="355" y="485"/>
                  <a:pt x="359" y="485"/>
                </a:cubicBezTo>
                <a:cubicBezTo>
                  <a:pt x="363" y="485"/>
                  <a:pt x="365" y="485"/>
                  <a:pt x="369" y="483"/>
                </a:cubicBezTo>
                <a:cubicBezTo>
                  <a:pt x="375" y="477"/>
                  <a:pt x="377" y="468"/>
                  <a:pt x="371" y="462"/>
                </a:cubicBezTo>
                <a:lnTo>
                  <a:pt x="32" y="8"/>
                </a:lnTo>
                <a:cubicBezTo>
                  <a:pt x="28" y="3"/>
                  <a:pt x="23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41"/>
          <p:cNvSpPr/>
          <p:nvPr/>
        </p:nvSpPr>
        <p:spPr>
          <a:xfrm>
            <a:off x="7700481" y="1599109"/>
            <a:ext cx="45187" cy="58252"/>
          </a:xfrm>
          <a:custGeom>
            <a:avLst/>
            <a:gdLst/>
            <a:ahLst/>
            <a:cxnLst/>
            <a:rect l="l" t="t" r="r" b="b"/>
            <a:pathLst>
              <a:path w="377" h="486" extrusionOk="0">
                <a:moveTo>
                  <a:pt x="17" y="0"/>
                </a:moveTo>
                <a:cubicBezTo>
                  <a:pt x="14" y="0"/>
                  <a:pt x="11" y="1"/>
                  <a:pt x="8" y="2"/>
                </a:cubicBezTo>
                <a:cubicBezTo>
                  <a:pt x="2" y="8"/>
                  <a:pt x="0" y="18"/>
                  <a:pt x="6" y="24"/>
                </a:cubicBezTo>
                <a:lnTo>
                  <a:pt x="345" y="480"/>
                </a:lnTo>
                <a:cubicBezTo>
                  <a:pt x="349" y="484"/>
                  <a:pt x="353" y="486"/>
                  <a:pt x="359" y="486"/>
                </a:cubicBezTo>
                <a:cubicBezTo>
                  <a:pt x="361" y="486"/>
                  <a:pt x="365" y="484"/>
                  <a:pt x="367" y="482"/>
                </a:cubicBezTo>
                <a:cubicBezTo>
                  <a:pt x="375" y="478"/>
                  <a:pt x="377" y="468"/>
                  <a:pt x="371" y="460"/>
                </a:cubicBezTo>
                <a:lnTo>
                  <a:pt x="30" y="6"/>
                </a:lnTo>
                <a:cubicBezTo>
                  <a:pt x="27" y="3"/>
                  <a:pt x="22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1" name="Google Shape;2301;p41"/>
          <p:cNvSpPr/>
          <p:nvPr/>
        </p:nvSpPr>
        <p:spPr>
          <a:xfrm>
            <a:off x="8050233" y="1584486"/>
            <a:ext cx="40992" cy="61129"/>
          </a:xfrm>
          <a:custGeom>
            <a:avLst/>
            <a:gdLst/>
            <a:ahLst/>
            <a:cxnLst/>
            <a:rect l="l" t="t" r="r" b="b"/>
            <a:pathLst>
              <a:path w="342" h="510" extrusionOk="0">
                <a:moveTo>
                  <a:pt x="323" y="0"/>
                </a:moveTo>
                <a:cubicBezTo>
                  <a:pt x="318" y="0"/>
                  <a:pt x="313" y="2"/>
                  <a:pt x="310" y="6"/>
                </a:cubicBezTo>
                <a:lnTo>
                  <a:pt x="4" y="486"/>
                </a:lnTo>
                <a:cubicBezTo>
                  <a:pt x="0" y="493"/>
                  <a:pt x="2" y="503"/>
                  <a:pt x="10" y="507"/>
                </a:cubicBezTo>
                <a:cubicBezTo>
                  <a:pt x="12" y="509"/>
                  <a:pt x="14" y="509"/>
                  <a:pt x="18" y="509"/>
                </a:cubicBezTo>
                <a:cubicBezTo>
                  <a:pt x="22" y="509"/>
                  <a:pt x="28" y="507"/>
                  <a:pt x="30" y="503"/>
                </a:cubicBezTo>
                <a:lnTo>
                  <a:pt x="336" y="24"/>
                </a:lnTo>
                <a:cubicBezTo>
                  <a:pt x="342" y="16"/>
                  <a:pt x="338" y="6"/>
                  <a:pt x="332" y="2"/>
                </a:cubicBezTo>
                <a:cubicBezTo>
                  <a:pt x="329" y="1"/>
                  <a:pt x="326" y="0"/>
                  <a:pt x="32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2" name="Google Shape;2302;p41"/>
          <p:cNvSpPr/>
          <p:nvPr/>
        </p:nvSpPr>
        <p:spPr>
          <a:xfrm>
            <a:off x="7721457" y="2099765"/>
            <a:ext cx="40992" cy="61129"/>
          </a:xfrm>
          <a:custGeom>
            <a:avLst/>
            <a:gdLst/>
            <a:ahLst/>
            <a:cxnLst/>
            <a:rect l="l" t="t" r="r" b="b"/>
            <a:pathLst>
              <a:path w="342" h="510" extrusionOk="0">
                <a:moveTo>
                  <a:pt x="325" y="1"/>
                </a:moveTo>
                <a:cubicBezTo>
                  <a:pt x="320" y="1"/>
                  <a:pt x="315" y="3"/>
                  <a:pt x="312" y="7"/>
                </a:cubicBezTo>
                <a:lnTo>
                  <a:pt x="7" y="486"/>
                </a:lnTo>
                <a:cubicBezTo>
                  <a:pt x="1" y="494"/>
                  <a:pt x="3" y="504"/>
                  <a:pt x="10" y="508"/>
                </a:cubicBezTo>
                <a:cubicBezTo>
                  <a:pt x="12" y="510"/>
                  <a:pt x="16" y="510"/>
                  <a:pt x="18" y="510"/>
                </a:cubicBezTo>
                <a:cubicBezTo>
                  <a:pt x="24" y="510"/>
                  <a:pt x="30" y="508"/>
                  <a:pt x="32" y="504"/>
                </a:cubicBezTo>
                <a:lnTo>
                  <a:pt x="338" y="24"/>
                </a:lnTo>
                <a:cubicBezTo>
                  <a:pt x="342" y="16"/>
                  <a:pt x="340" y="7"/>
                  <a:pt x="332" y="3"/>
                </a:cubicBezTo>
                <a:cubicBezTo>
                  <a:pt x="330" y="1"/>
                  <a:pt x="327" y="1"/>
                  <a:pt x="325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3" name="Google Shape;2303;p41"/>
          <p:cNvSpPr/>
          <p:nvPr/>
        </p:nvSpPr>
        <p:spPr>
          <a:xfrm>
            <a:off x="8133176" y="2016822"/>
            <a:ext cx="61608" cy="40513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18" y="0"/>
                </a:moveTo>
                <a:cubicBezTo>
                  <a:pt x="13" y="0"/>
                  <a:pt x="7" y="3"/>
                  <a:pt x="5" y="8"/>
                </a:cubicBezTo>
                <a:cubicBezTo>
                  <a:pt x="1" y="14"/>
                  <a:pt x="3" y="24"/>
                  <a:pt x="9" y="30"/>
                </a:cubicBezTo>
                <a:lnTo>
                  <a:pt x="488" y="333"/>
                </a:lnTo>
                <a:cubicBezTo>
                  <a:pt x="492" y="335"/>
                  <a:pt x="494" y="337"/>
                  <a:pt x="498" y="337"/>
                </a:cubicBezTo>
                <a:cubicBezTo>
                  <a:pt x="502" y="337"/>
                  <a:pt x="508" y="333"/>
                  <a:pt x="510" y="330"/>
                </a:cubicBezTo>
                <a:cubicBezTo>
                  <a:pt x="514" y="322"/>
                  <a:pt x="512" y="312"/>
                  <a:pt x="506" y="308"/>
                </a:cubicBezTo>
                <a:lnTo>
                  <a:pt x="26" y="2"/>
                </a:lnTo>
                <a:cubicBezTo>
                  <a:pt x="24" y="1"/>
                  <a:pt x="21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4" name="Google Shape;2304;p41"/>
          <p:cNvSpPr/>
          <p:nvPr/>
        </p:nvSpPr>
        <p:spPr>
          <a:xfrm>
            <a:off x="7617897" y="1688285"/>
            <a:ext cx="61608" cy="40273"/>
          </a:xfrm>
          <a:custGeom>
            <a:avLst/>
            <a:gdLst/>
            <a:ahLst/>
            <a:cxnLst/>
            <a:rect l="l" t="t" r="r" b="b"/>
            <a:pathLst>
              <a:path w="514" h="336" extrusionOk="0">
                <a:moveTo>
                  <a:pt x="17" y="0"/>
                </a:moveTo>
                <a:cubicBezTo>
                  <a:pt x="12" y="0"/>
                  <a:pt x="7" y="2"/>
                  <a:pt x="4" y="6"/>
                </a:cubicBezTo>
                <a:cubicBezTo>
                  <a:pt x="0" y="14"/>
                  <a:pt x="2" y="24"/>
                  <a:pt x="8" y="28"/>
                </a:cubicBezTo>
                <a:lnTo>
                  <a:pt x="488" y="334"/>
                </a:lnTo>
                <a:cubicBezTo>
                  <a:pt x="490" y="336"/>
                  <a:pt x="494" y="336"/>
                  <a:pt x="496" y="336"/>
                </a:cubicBezTo>
                <a:cubicBezTo>
                  <a:pt x="502" y="336"/>
                  <a:pt x="506" y="334"/>
                  <a:pt x="509" y="330"/>
                </a:cubicBezTo>
                <a:cubicBezTo>
                  <a:pt x="513" y="322"/>
                  <a:pt x="511" y="312"/>
                  <a:pt x="506" y="308"/>
                </a:cubicBezTo>
                <a:lnTo>
                  <a:pt x="26" y="2"/>
                </a:lnTo>
                <a:cubicBezTo>
                  <a:pt x="23" y="1"/>
                  <a:pt x="20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41"/>
          <p:cNvSpPr/>
          <p:nvPr/>
        </p:nvSpPr>
        <p:spPr>
          <a:xfrm>
            <a:off x="8068212" y="1600068"/>
            <a:ext cx="45547" cy="58252"/>
          </a:xfrm>
          <a:custGeom>
            <a:avLst/>
            <a:gdLst/>
            <a:ahLst/>
            <a:cxnLst/>
            <a:rect l="l" t="t" r="r" b="b"/>
            <a:pathLst>
              <a:path w="380" h="486" extrusionOk="0">
                <a:moveTo>
                  <a:pt x="361" y="1"/>
                </a:moveTo>
                <a:cubicBezTo>
                  <a:pt x="356" y="1"/>
                  <a:pt x="352" y="3"/>
                  <a:pt x="349" y="6"/>
                </a:cubicBezTo>
                <a:lnTo>
                  <a:pt x="6" y="460"/>
                </a:lnTo>
                <a:cubicBezTo>
                  <a:pt x="0" y="466"/>
                  <a:pt x="2" y="476"/>
                  <a:pt x="8" y="482"/>
                </a:cubicBezTo>
                <a:cubicBezTo>
                  <a:pt x="12" y="484"/>
                  <a:pt x="16" y="486"/>
                  <a:pt x="18" y="486"/>
                </a:cubicBezTo>
                <a:cubicBezTo>
                  <a:pt x="24" y="484"/>
                  <a:pt x="28" y="482"/>
                  <a:pt x="30" y="478"/>
                </a:cubicBezTo>
                <a:lnTo>
                  <a:pt x="373" y="26"/>
                </a:lnTo>
                <a:cubicBezTo>
                  <a:pt x="379" y="18"/>
                  <a:pt x="377" y="10"/>
                  <a:pt x="371" y="4"/>
                </a:cubicBezTo>
                <a:cubicBezTo>
                  <a:pt x="368" y="2"/>
                  <a:pt x="364" y="1"/>
                  <a:pt x="36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41"/>
          <p:cNvSpPr/>
          <p:nvPr/>
        </p:nvSpPr>
        <p:spPr>
          <a:xfrm>
            <a:off x="7699043" y="2087179"/>
            <a:ext cx="45427" cy="58132"/>
          </a:xfrm>
          <a:custGeom>
            <a:avLst/>
            <a:gdLst/>
            <a:ahLst/>
            <a:cxnLst/>
            <a:rect l="l" t="t" r="r" b="b"/>
            <a:pathLst>
              <a:path w="379" h="485" extrusionOk="0">
                <a:moveTo>
                  <a:pt x="360" y="0"/>
                </a:moveTo>
                <a:cubicBezTo>
                  <a:pt x="356" y="0"/>
                  <a:pt x="351" y="2"/>
                  <a:pt x="347" y="7"/>
                </a:cubicBezTo>
                <a:lnTo>
                  <a:pt x="6" y="459"/>
                </a:lnTo>
                <a:cubicBezTo>
                  <a:pt x="0" y="467"/>
                  <a:pt x="2" y="477"/>
                  <a:pt x="8" y="480"/>
                </a:cubicBezTo>
                <a:cubicBezTo>
                  <a:pt x="12" y="482"/>
                  <a:pt x="14" y="484"/>
                  <a:pt x="18" y="484"/>
                </a:cubicBezTo>
                <a:cubicBezTo>
                  <a:pt x="22" y="484"/>
                  <a:pt x="28" y="482"/>
                  <a:pt x="30" y="479"/>
                </a:cubicBezTo>
                <a:lnTo>
                  <a:pt x="373" y="25"/>
                </a:lnTo>
                <a:cubicBezTo>
                  <a:pt x="379" y="19"/>
                  <a:pt x="377" y="9"/>
                  <a:pt x="369" y="3"/>
                </a:cubicBezTo>
                <a:cubicBezTo>
                  <a:pt x="367" y="1"/>
                  <a:pt x="364" y="0"/>
                  <a:pt x="36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41"/>
          <p:cNvSpPr/>
          <p:nvPr/>
        </p:nvSpPr>
        <p:spPr>
          <a:xfrm>
            <a:off x="8120471" y="2034920"/>
            <a:ext cx="58731" cy="44828"/>
          </a:xfrm>
          <a:custGeom>
            <a:avLst/>
            <a:gdLst/>
            <a:ahLst/>
            <a:cxnLst/>
            <a:rect l="l" t="t" r="r" b="b"/>
            <a:pathLst>
              <a:path w="490" h="374" extrusionOk="0">
                <a:moveTo>
                  <a:pt x="19" y="0"/>
                </a:moveTo>
                <a:cubicBezTo>
                  <a:pt x="14" y="0"/>
                  <a:pt x="10" y="2"/>
                  <a:pt x="6" y="7"/>
                </a:cubicBezTo>
                <a:cubicBezTo>
                  <a:pt x="0" y="13"/>
                  <a:pt x="2" y="23"/>
                  <a:pt x="10" y="29"/>
                </a:cubicBezTo>
                <a:lnTo>
                  <a:pt x="462" y="372"/>
                </a:lnTo>
                <a:cubicBezTo>
                  <a:pt x="466" y="374"/>
                  <a:pt x="468" y="374"/>
                  <a:pt x="472" y="374"/>
                </a:cubicBezTo>
                <a:cubicBezTo>
                  <a:pt x="476" y="374"/>
                  <a:pt x="482" y="372"/>
                  <a:pt x="484" y="368"/>
                </a:cubicBezTo>
                <a:cubicBezTo>
                  <a:pt x="490" y="362"/>
                  <a:pt x="488" y="352"/>
                  <a:pt x="480" y="346"/>
                </a:cubicBezTo>
                <a:lnTo>
                  <a:pt x="28" y="3"/>
                </a:lnTo>
                <a:cubicBezTo>
                  <a:pt x="25" y="1"/>
                  <a:pt x="22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41"/>
          <p:cNvSpPr/>
          <p:nvPr/>
        </p:nvSpPr>
        <p:spPr>
          <a:xfrm>
            <a:off x="7633479" y="1665632"/>
            <a:ext cx="58492" cy="44947"/>
          </a:xfrm>
          <a:custGeom>
            <a:avLst/>
            <a:gdLst/>
            <a:ahLst/>
            <a:cxnLst/>
            <a:rect l="l" t="t" r="r" b="b"/>
            <a:pathLst>
              <a:path w="488" h="375" extrusionOk="0">
                <a:moveTo>
                  <a:pt x="18" y="0"/>
                </a:moveTo>
                <a:cubicBezTo>
                  <a:pt x="13" y="0"/>
                  <a:pt x="9" y="2"/>
                  <a:pt x="7" y="6"/>
                </a:cubicBezTo>
                <a:cubicBezTo>
                  <a:pt x="1" y="14"/>
                  <a:pt x="3" y="24"/>
                  <a:pt x="9" y="28"/>
                </a:cubicBezTo>
                <a:lnTo>
                  <a:pt x="462" y="371"/>
                </a:lnTo>
                <a:cubicBezTo>
                  <a:pt x="464" y="373"/>
                  <a:pt x="468" y="375"/>
                  <a:pt x="472" y="375"/>
                </a:cubicBezTo>
                <a:cubicBezTo>
                  <a:pt x="476" y="375"/>
                  <a:pt x="480" y="373"/>
                  <a:pt x="484" y="369"/>
                </a:cubicBezTo>
                <a:cubicBezTo>
                  <a:pt x="488" y="361"/>
                  <a:pt x="488" y="353"/>
                  <a:pt x="480" y="347"/>
                </a:cubicBezTo>
                <a:lnTo>
                  <a:pt x="28" y="4"/>
                </a:lnTo>
                <a:cubicBezTo>
                  <a:pt x="25" y="1"/>
                  <a:pt x="21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9" name="Google Shape;2309;p41"/>
          <p:cNvSpPr/>
          <p:nvPr/>
        </p:nvSpPr>
        <p:spPr>
          <a:xfrm>
            <a:off x="7782705" y="1752171"/>
            <a:ext cx="244634" cy="242956"/>
          </a:xfrm>
          <a:custGeom>
            <a:avLst/>
            <a:gdLst/>
            <a:ahLst/>
            <a:cxnLst/>
            <a:rect l="l" t="t" r="r" b="b"/>
            <a:pathLst>
              <a:path w="2041" h="2027" extrusionOk="0">
                <a:moveTo>
                  <a:pt x="1023" y="0"/>
                </a:moveTo>
                <a:cubicBezTo>
                  <a:pt x="1019" y="0"/>
                  <a:pt x="1014" y="0"/>
                  <a:pt x="1009" y="0"/>
                </a:cubicBezTo>
                <a:cubicBezTo>
                  <a:pt x="449" y="6"/>
                  <a:pt x="1" y="466"/>
                  <a:pt x="9" y="1024"/>
                </a:cubicBezTo>
                <a:cubicBezTo>
                  <a:pt x="14" y="1581"/>
                  <a:pt x="468" y="2027"/>
                  <a:pt x="1024" y="2027"/>
                </a:cubicBezTo>
                <a:cubicBezTo>
                  <a:pt x="1027" y="2027"/>
                  <a:pt x="1031" y="2027"/>
                  <a:pt x="1035" y="2027"/>
                </a:cubicBezTo>
                <a:cubicBezTo>
                  <a:pt x="1593" y="2021"/>
                  <a:pt x="2041" y="1561"/>
                  <a:pt x="2035" y="1000"/>
                </a:cubicBezTo>
                <a:cubicBezTo>
                  <a:pt x="2029" y="447"/>
                  <a:pt x="1577" y="0"/>
                  <a:pt x="102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0" name="Google Shape;2310;p41"/>
          <p:cNvSpPr/>
          <p:nvPr/>
        </p:nvSpPr>
        <p:spPr>
          <a:xfrm>
            <a:off x="7886983" y="1460311"/>
            <a:ext cx="31643" cy="59930"/>
          </a:xfrm>
          <a:custGeom>
            <a:avLst/>
            <a:gdLst/>
            <a:ahLst/>
            <a:cxnLst/>
            <a:rect l="l" t="t" r="r" b="b"/>
            <a:pathLst>
              <a:path w="264" h="500" extrusionOk="0">
                <a:moveTo>
                  <a:pt x="1" y="0"/>
                </a:moveTo>
                <a:lnTo>
                  <a:pt x="1" y="500"/>
                </a:lnTo>
                <a:lnTo>
                  <a:pt x="263" y="500"/>
                </a:lnTo>
                <a:lnTo>
                  <a:pt x="263" y="0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1" name="Google Shape;2311;p41"/>
          <p:cNvSpPr/>
          <p:nvPr/>
        </p:nvSpPr>
        <p:spPr>
          <a:xfrm>
            <a:off x="7862891" y="1440654"/>
            <a:ext cx="79827" cy="40513"/>
          </a:xfrm>
          <a:custGeom>
            <a:avLst/>
            <a:gdLst/>
            <a:ahLst/>
            <a:cxnLst/>
            <a:rect l="l" t="t" r="r" b="b"/>
            <a:pathLst>
              <a:path w="666" h="338" extrusionOk="0">
                <a:moveTo>
                  <a:pt x="1" y="1"/>
                </a:moveTo>
                <a:lnTo>
                  <a:pt x="1" y="338"/>
                </a:lnTo>
                <a:lnTo>
                  <a:pt x="665" y="338"/>
                </a:lnTo>
                <a:lnTo>
                  <a:pt x="665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41"/>
          <p:cNvSpPr/>
          <p:nvPr/>
        </p:nvSpPr>
        <p:spPr>
          <a:xfrm>
            <a:off x="8138929" y="1581610"/>
            <a:ext cx="63406" cy="65444"/>
          </a:xfrm>
          <a:custGeom>
            <a:avLst/>
            <a:gdLst/>
            <a:ahLst/>
            <a:cxnLst/>
            <a:rect l="l" t="t" r="r" b="b"/>
            <a:pathLst>
              <a:path w="529" h="546" extrusionOk="0">
                <a:moveTo>
                  <a:pt x="336" y="1"/>
                </a:moveTo>
                <a:lnTo>
                  <a:pt x="0" y="369"/>
                </a:lnTo>
                <a:lnTo>
                  <a:pt x="194" y="545"/>
                </a:lnTo>
                <a:lnTo>
                  <a:pt x="529" y="176"/>
                </a:lnTo>
                <a:lnTo>
                  <a:pt x="336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3" name="Google Shape;2313;p41"/>
          <p:cNvSpPr/>
          <p:nvPr/>
        </p:nvSpPr>
        <p:spPr>
          <a:xfrm>
            <a:off x="8147919" y="1550686"/>
            <a:ext cx="86179" cy="83782"/>
          </a:xfrm>
          <a:custGeom>
            <a:avLst/>
            <a:gdLst/>
            <a:ahLst/>
            <a:cxnLst/>
            <a:rect l="l" t="t" r="r" b="b"/>
            <a:pathLst>
              <a:path w="719" h="699" extrusionOk="0">
                <a:moveTo>
                  <a:pt x="227" y="0"/>
                </a:moveTo>
                <a:lnTo>
                  <a:pt x="0" y="251"/>
                </a:lnTo>
                <a:lnTo>
                  <a:pt x="491" y="699"/>
                </a:lnTo>
                <a:lnTo>
                  <a:pt x="718" y="450"/>
                </a:lnTo>
                <a:lnTo>
                  <a:pt x="227" y="0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4" name="Google Shape;2314;p41"/>
          <p:cNvSpPr/>
          <p:nvPr/>
        </p:nvSpPr>
        <p:spPr>
          <a:xfrm>
            <a:off x="7798766" y="1334938"/>
            <a:ext cx="208317" cy="208197"/>
          </a:xfrm>
          <a:custGeom>
            <a:avLst/>
            <a:gdLst/>
            <a:ahLst/>
            <a:cxnLst/>
            <a:rect l="l" t="t" r="r" b="b"/>
            <a:pathLst>
              <a:path w="1738" h="1737" extrusionOk="0">
                <a:moveTo>
                  <a:pt x="869" y="212"/>
                </a:moveTo>
                <a:cubicBezTo>
                  <a:pt x="1232" y="212"/>
                  <a:pt x="1526" y="506"/>
                  <a:pt x="1526" y="869"/>
                </a:cubicBezTo>
                <a:cubicBezTo>
                  <a:pt x="1526" y="1232"/>
                  <a:pt x="1232" y="1528"/>
                  <a:pt x="869" y="1528"/>
                </a:cubicBezTo>
                <a:cubicBezTo>
                  <a:pt x="506" y="1528"/>
                  <a:pt x="210" y="1232"/>
                  <a:pt x="210" y="869"/>
                </a:cubicBezTo>
                <a:cubicBezTo>
                  <a:pt x="210" y="506"/>
                  <a:pt x="506" y="212"/>
                  <a:pt x="869" y="212"/>
                </a:cubicBezTo>
                <a:close/>
                <a:moveTo>
                  <a:pt x="869" y="1"/>
                </a:moveTo>
                <a:cubicBezTo>
                  <a:pt x="390" y="1"/>
                  <a:pt x="1" y="389"/>
                  <a:pt x="1" y="869"/>
                </a:cubicBezTo>
                <a:cubicBezTo>
                  <a:pt x="1" y="1348"/>
                  <a:pt x="390" y="1737"/>
                  <a:pt x="869" y="1737"/>
                </a:cubicBezTo>
                <a:cubicBezTo>
                  <a:pt x="1348" y="1737"/>
                  <a:pt x="1737" y="1348"/>
                  <a:pt x="1737" y="869"/>
                </a:cubicBezTo>
                <a:cubicBezTo>
                  <a:pt x="1737" y="389"/>
                  <a:pt x="1348" y="1"/>
                  <a:pt x="86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5" name="Google Shape;2315;p41"/>
          <p:cNvSpPr/>
          <p:nvPr/>
        </p:nvSpPr>
        <p:spPr>
          <a:xfrm>
            <a:off x="7702094" y="1659624"/>
            <a:ext cx="409200" cy="434400"/>
          </a:xfrm>
          <a:prstGeom prst="pie">
            <a:avLst>
              <a:gd name="adj1" fmla="val 16132787"/>
              <a:gd name="adj2" fmla="val 723324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6" name="Google Shape;2316;p41"/>
          <p:cNvSpPr/>
          <p:nvPr/>
        </p:nvSpPr>
        <p:spPr>
          <a:xfrm>
            <a:off x="5332716" y="1525515"/>
            <a:ext cx="700582" cy="696147"/>
          </a:xfrm>
          <a:custGeom>
            <a:avLst/>
            <a:gdLst/>
            <a:ahLst/>
            <a:cxnLst/>
            <a:rect l="l" t="t" r="r" b="b"/>
            <a:pathLst>
              <a:path w="5845" h="5808" extrusionOk="0">
                <a:moveTo>
                  <a:pt x="2926" y="1"/>
                </a:moveTo>
                <a:cubicBezTo>
                  <a:pt x="2914" y="1"/>
                  <a:pt x="2901" y="1"/>
                  <a:pt x="2889" y="1"/>
                </a:cubicBezTo>
                <a:cubicBezTo>
                  <a:pt x="1285" y="21"/>
                  <a:pt x="1" y="1335"/>
                  <a:pt x="20" y="2939"/>
                </a:cubicBezTo>
                <a:cubicBezTo>
                  <a:pt x="40" y="4532"/>
                  <a:pt x="1336" y="5808"/>
                  <a:pt x="2925" y="5808"/>
                </a:cubicBezTo>
                <a:cubicBezTo>
                  <a:pt x="2936" y="5808"/>
                  <a:pt x="2947" y="5808"/>
                  <a:pt x="2958" y="5808"/>
                </a:cubicBezTo>
                <a:cubicBezTo>
                  <a:pt x="4562" y="5788"/>
                  <a:pt x="5845" y="4472"/>
                  <a:pt x="5827" y="2870"/>
                </a:cubicBezTo>
                <a:cubicBezTo>
                  <a:pt x="5808" y="1278"/>
                  <a:pt x="4511" y="1"/>
                  <a:pt x="292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41"/>
          <p:cNvSpPr/>
          <p:nvPr/>
        </p:nvSpPr>
        <p:spPr>
          <a:xfrm>
            <a:off x="5400078" y="1592517"/>
            <a:ext cx="566099" cy="562263"/>
          </a:xfrm>
          <a:custGeom>
            <a:avLst/>
            <a:gdLst/>
            <a:ahLst/>
            <a:cxnLst/>
            <a:rect l="l" t="t" r="r" b="b"/>
            <a:pathLst>
              <a:path w="4723" h="4691" extrusionOk="0">
                <a:moveTo>
                  <a:pt x="2362" y="0"/>
                </a:moveTo>
                <a:cubicBezTo>
                  <a:pt x="2353" y="0"/>
                  <a:pt x="2343" y="0"/>
                  <a:pt x="2333" y="0"/>
                </a:cubicBezTo>
                <a:cubicBezTo>
                  <a:pt x="1037" y="14"/>
                  <a:pt x="1" y="1078"/>
                  <a:pt x="15" y="2374"/>
                </a:cubicBezTo>
                <a:cubicBezTo>
                  <a:pt x="30" y="3659"/>
                  <a:pt x="1078" y="4691"/>
                  <a:pt x="2361" y="4691"/>
                </a:cubicBezTo>
                <a:cubicBezTo>
                  <a:pt x="2371" y="4691"/>
                  <a:pt x="2381" y="4690"/>
                  <a:pt x="2390" y="4690"/>
                </a:cubicBezTo>
                <a:cubicBezTo>
                  <a:pt x="3685" y="4675"/>
                  <a:pt x="4723" y="3613"/>
                  <a:pt x="4707" y="2317"/>
                </a:cubicBezTo>
                <a:cubicBezTo>
                  <a:pt x="4691" y="1032"/>
                  <a:pt x="3645" y="0"/>
                  <a:pt x="236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41"/>
          <p:cNvSpPr/>
          <p:nvPr/>
        </p:nvSpPr>
        <p:spPr>
          <a:xfrm>
            <a:off x="5674677" y="1525036"/>
            <a:ext cx="12465" cy="100443"/>
          </a:xfrm>
          <a:custGeom>
            <a:avLst/>
            <a:gdLst/>
            <a:ahLst/>
            <a:cxnLst/>
            <a:rect l="l" t="t" r="r" b="b"/>
            <a:pathLst>
              <a:path w="104" h="838" extrusionOk="0">
                <a:moveTo>
                  <a:pt x="46" y="1"/>
                </a:moveTo>
                <a:cubicBezTo>
                  <a:pt x="20" y="1"/>
                  <a:pt x="1" y="23"/>
                  <a:pt x="1" y="48"/>
                </a:cubicBezTo>
                <a:lnTo>
                  <a:pt x="9" y="790"/>
                </a:lnTo>
                <a:cubicBezTo>
                  <a:pt x="11" y="816"/>
                  <a:pt x="30" y="838"/>
                  <a:pt x="56" y="838"/>
                </a:cubicBezTo>
                <a:cubicBezTo>
                  <a:pt x="82" y="838"/>
                  <a:pt x="103" y="816"/>
                  <a:pt x="101" y="790"/>
                </a:cubicBezTo>
                <a:lnTo>
                  <a:pt x="93" y="46"/>
                </a:lnTo>
                <a:cubicBezTo>
                  <a:pt x="93" y="21"/>
                  <a:pt x="72" y="1"/>
                  <a:pt x="4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41"/>
          <p:cNvSpPr/>
          <p:nvPr/>
        </p:nvSpPr>
        <p:spPr>
          <a:xfrm>
            <a:off x="5681749" y="2115107"/>
            <a:ext cx="12465" cy="100443"/>
          </a:xfrm>
          <a:custGeom>
            <a:avLst/>
            <a:gdLst/>
            <a:ahLst/>
            <a:cxnLst/>
            <a:rect l="l" t="t" r="r" b="b"/>
            <a:pathLst>
              <a:path w="104" h="838" extrusionOk="0">
                <a:moveTo>
                  <a:pt x="46" y="1"/>
                </a:moveTo>
                <a:cubicBezTo>
                  <a:pt x="21" y="3"/>
                  <a:pt x="1" y="23"/>
                  <a:pt x="1" y="48"/>
                </a:cubicBezTo>
                <a:lnTo>
                  <a:pt x="9" y="792"/>
                </a:lnTo>
                <a:cubicBezTo>
                  <a:pt x="11" y="818"/>
                  <a:pt x="30" y="837"/>
                  <a:pt x="56" y="837"/>
                </a:cubicBezTo>
                <a:cubicBezTo>
                  <a:pt x="82" y="837"/>
                  <a:pt x="103" y="816"/>
                  <a:pt x="103" y="790"/>
                </a:cubicBezTo>
                <a:lnTo>
                  <a:pt x="94" y="48"/>
                </a:lnTo>
                <a:cubicBezTo>
                  <a:pt x="94" y="21"/>
                  <a:pt x="72" y="1"/>
                  <a:pt x="4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0" name="Google Shape;2320;p41"/>
          <p:cNvSpPr/>
          <p:nvPr/>
        </p:nvSpPr>
        <p:spPr>
          <a:xfrm>
            <a:off x="5929140" y="1860644"/>
            <a:ext cx="100443" cy="12226"/>
          </a:xfrm>
          <a:custGeom>
            <a:avLst/>
            <a:gdLst/>
            <a:ahLst/>
            <a:cxnLst/>
            <a:rect l="l" t="t" r="r" b="b"/>
            <a:pathLst>
              <a:path w="838" h="102" extrusionOk="0">
                <a:moveTo>
                  <a:pt x="792" y="1"/>
                </a:moveTo>
                <a:lnTo>
                  <a:pt x="48" y="9"/>
                </a:lnTo>
                <a:cubicBezTo>
                  <a:pt x="22" y="9"/>
                  <a:pt x="1" y="30"/>
                  <a:pt x="3" y="56"/>
                </a:cubicBezTo>
                <a:cubicBezTo>
                  <a:pt x="3" y="82"/>
                  <a:pt x="22" y="101"/>
                  <a:pt x="48" y="101"/>
                </a:cubicBezTo>
                <a:lnTo>
                  <a:pt x="792" y="94"/>
                </a:lnTo>
                <a:cubicBezTo>
                  <a:pt x="818" y="94"/>
                  <a:pt x="837" y="72"/>
                  <a:pt x="837" y="46"/>
                </a:cubicBezTo>
                <a:cubicBezTo>
                  <a:pt x="837" y="21"/>
                  <a:pt x="818" y="1"/>
                  <a:pt x="792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41"/>
          <p:cNvSpPr/>
          <p:nvPr/>
        </p:nvSpPr>
        <p:spPr>
          <a:xfrm>
            <a:off x="5339069" y="1867716"/>
            <a:ext cx="100443" cy="12226"/>
          </a:xfrm>
          <a:custGeom>
            <a:avLst/>
            <a:gdLst/>
            <a:ahLst/>
            <a:cxnLst/>
            <a:rect l="l" t="t" r="r" b="b"/>
            <a:pathLst>
              <a:path w="838" h="102" extrusionOk="0">
                <a:moveTo>
                  <a:pt x="790" y="1"/>
                </a:moveTo>
                <a:lnTo>
                  <a:pt x="46" y="9"/>
                </a:lnTo>
                <a:cubicBezTo>
                  <a:pt x="21" y="9"/>
                  <a:pt x="1" y="31"/>
                  <a:pt x="1" y="56"/>
                </a:cubicBezTo>
                <a:cubicBezTo>
                  <a:pt x="1" y="82"/>
                  <a:pt x="23" y="102"/>
                  <a:pt x="48" y="102"/>
                </a:cubicBezTo>
                <a:lnTo>
                  <a:pt x="792" y="94"/>
                </a:lnTo>
                <a:cubicBezTo>
                  <a:pt x="818" y="94"/>
                  <a:pt x="837" y="72"/>
                  <a:pt x="837" y="46"/>
                </a:cubicBezTo>
                <a:cubicBezTo>
                  <a:pt x="837" y="21"/>
                  <a:pt x="816" y="1"/>
                  <a:pt x="79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41"/>
          <p:cNvSpPr/>
          <p:nvPr/>
        </p:nvSpPr>
        <p:spPr>
          <a:xfrm>
            <a:off x="5495726" y="1580531"/>
            <a:ext cx="49262" cy="68560"/>
          </a:xfrm>
          <a:custGeom>
            <a:avLst/>
            <a:gdLst/>
            <a:ahLst/>
            <a:cxnLst/>
            <a:rect l="l" t="t" r="r" b="b"/>
            <a:pathLst>
              <a:path w="411" h="572" extrusionOk="0">
                <a:moveTo>
                  <a:pt x="53" y="0"/>
                </a:moveTo>
                <a:cubicBezTo>
                  <a:pt x="44" y="0"/>
                  <a:pt x="36" y="3"/>
                  <a:pt x="28" y="8"/>
                </a:cubicBezTo>
                <a:cubicBezTo>
                  <a:pt x="6" y="21"/>
                  <a:pt x="0" y="49"/>
                  <a:pt x="14" y="71"/>
                </a:cubicBezTo>
                <a:lnTo>
                  <a:pt x="320" y="550"/>
                </a:lnTo>
                <a:cubicBezTo>
                  <a:pt x="328" y="564"/>
                  <a:pt x="343" y="572"/>
                  <a:pt x="359" y="572"/>
                </a:cubicBezTo>
                <a:cubicBezTo>
                  <a:pt x="367" y="572"/>
                  <a:pt x="375" y="570"/>
                  <a:pt x="383" y="566"/>
                </a:cubicBezTo>
                <a:cubicBezTo>
                  <a:pt x="405" y="552"/>
                  <a:pt x="410" y="523"/>
                  <a:pt x="397" y="501"/>
                </a:cubicBezTo>
                <a:lnTo>
                  <a:pt x="93" y="21"/>
                </a:lnTo>
                <a:cubicBezTo>
                  <a:pt x="84" y="8"/>
                  <a:pt x="69" y="0"/>
                  <a:pt x="5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41"/>
          <p:cNvSpPr/>
          <p:nvPr/>
        </p:nvSpPr>
        <p:spPr>
          <a:xfrm>
            <a:off x="5823663" y="2096289"/>
            <a:ext cx="49382" cy="68680"/>
          </a:xfrm>
          <a:custGeom>
            <a:avLst/>
            <a:gdLst/>
            <a:ahLst/>
            <a:cxnLst/>
            <a:rect l="l" t="t" r="r" b="b"/>
            <a:pathLst>
              <a:path w="412" h="573" extrusionOk="0">
                <a:moveTo>
                  <a:pt x="53" y="0"/>
                </a:moveTo>
                <a:cubicBezTo>
                  <a:pt x="45" y="0"/>
                  <a:pt x="36" y="3"/>
                  <a:pt x="28" y="8"/>
                </a:cubicBezTo>
                <a:cubicBezTo>
                  <a:pt x="7" y="22"/>
                  <a:pt x="1" y="49"/>
                  <a:pt x="15" y="71"/>
                </a:cubicBezTo>
                <a:lnTo>
                  <a:pt x="318" y="550"/>
                </a:lnTo>
                <a:cubicBezTo>
                  <a:pt x="328" y="564"/>
                  <a:pt x="342" y="572"/>
                  <a:pt x="358" y="572"/>
                </a:cubicBezTo>
                <a:cubicBezTo>
                  <a:pt x="368" y="572"/>
                  <a:pt x="376" y="570"/>
                  <a:pt x="384" y="566"/>
                </a:cubicBezTo>
                <a:cubicBezTo>
                  <a:pt x="405" y="552"/>
                  <a:pt x="411" y="523"/>
                  <a:pt x="397" y="501"/>
                </a:cubicBezTo>
                <a:lnTo>
                  <a:pt x="92" y="22"/>
                </a:lnTo>
                <a:cubicBezTo>
                  <a:pt x="83" y="8"/>
                  <a:pt x="68" y="0"/>
                  <a:pt x="5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41"/>
          <p:cNvSpPr/>
          <p:nvPr/>
        </p:nvSpPr>
        <p:spPr>
          <a:xfrm>
            <a:off x="5907206" y="1684809"/>
            <a:ext cx="70118" cy="47824"/>
          </a:xfrm>
          <a:custGeom>
            <a:avLst/>
            <a:gdLst/>
            <a:ahLst/>
            <a:cxnLst/>
            <a:rect l="l" t="t" r="r" b="b"/>
            <a:pathLst>
              <a:path w="585" h="399" extrusionOk="0">
                <a:moveTo>
                  <a:pt x="531" y="1"/>
                </a:moveTo>
                <a:cubicBezTo>
                  <a:pt x="523" y="1"/>
                  <a:pt x="515" y="3"/>
                  <a:pt x="507" y="8"/>
                </a:cubicBezTo>
                <a:lnTo>
                  <a:pt x="28" y="314"/>
                </a:lnTo>
                <a:cubicBezTo>
                  <a:pt x="6" y="327"/>
                  <a:pt x="0" y="355"/>
                  <a:pt x="14" y="377"/>
                </a:cubicBezTo>
                <a:cubicBezTo>
                  <a:pt x="22" y="390"/>
                  <a:pt x="38" y="398"/>
                  <a:pt x="54" y="398"/>
                </a:cubicBezTo>
                <a:cubicBezTo>
                  <a:pt x="61" y="398"/>
                  <a:pt x="69" y="396"/>
                  <a:pt x="77" y="392"/>
                </a:cubicBezTo>
                <a:lnTo>
                  <a:pt x="557" y="87"/>
                </a:lnTo>
                <a:cubicBezTo>
                  <a:pt x="578" y="73"/>
                  <a:pt x="584" y="45"/>
                  <a:pt x="570" y="23"/>
                </a:cubicBezTo>
                <a:cubicBezTo>
                  <a:pt x="561" y="9"/>
                  <a:pt x="546" y="1"/>
                  <a:pt x="53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41"/>
          <p:cNvSpPr/>
          <p:nvPr/>
        </p:nvSpPr>
        <p:spPr>
          <a:xfrm>
            <a:off x="5391328" y="2012746"/>
            <a:ext cx="70118" cy="47944"/>
          </a:xfrm>
          <a:custGeom>
            <a:avLst/>
            <a:gdLst/>
            <a:ahLst/>
            <a:cxnLst/>
            <a:rect l="l" t="t" r="r" b="b"/>
            <a:pathLst>
              <a:path w="585" h="400" extrusionOk="0">
                <a:moveTo>
                  <a:pt x="533" y="1"/>
                </a:moveTo>
                <a:cubicBezTo>
                  <a:pt x="525" y="1"/>
                  <a:pt x="516" y="3"/>
                  <a:pt x="508" y="8"/>
                </a:cubicBezTo>
                <a:lnTo>
                  <a:pt x="29" y="312"/>
                </a:lnTo>
                <a:cubicBezTo>
                  <a:pt x="7" y="326"/>
                  <a:pt x="1" y="356"/>
                  <a:pt x="15" y="377"/>
                </a:cubicBezTo>
                <a:cubicBezTo>
                  <a:pt x="23" y="391"/>
                  <a:pt x="38" y="399"/>
                  <a:pt x="54" y="399"/>
                </a:cubicBezTo>
                <a:cubicBezTo>
                  <a:pt x="62" y="399"/>
                  <a:pt x="70" y="397"/>
                  <a:pt x="78" y="391"/>
                </a:cubicBezTo>
                <a:lnTo>
                  <a:pt x="557" y="87"/>
                </a:lnTo>
                <a:cubicBezTo>
                  <a:pt x="579" y="73"/>
                  <a:pt x="585" y="44"/>
                  <a:pt x="571" y="22"/>
                </a:cubicBezTo>
                <a:cubicBezTo>
                  <a:pt x="562" y="8"/>
                  <a:pt x="548" y="1"/>
                  <a:pt x="53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41"/>
          <p:cNvSpPr/>
          <p:nvPr/>
        </p:nvSpPr>
        <p:spPr>
          <a:xfrm>
            <a:off x="5379342" y="1705065"/>
            <a:ext cx="72755" cy="43869"/>
          </a:xfrm>
          <a:custGeom>
            <a:avLst/>
            <a:gdLst/>
            <a:ahLst/>
            <a:cxnLst/>
            <a:rect l="l" t="t" r="r" b="b"/>
            <a:pathLst>
              <a:path w="607" h="366" extrusionOk="0">
                <a:moveTo>
                  <a:pt x="54" y="1"/>
                </a:moveTo>
                <a:cubicBezTo>
                  <a:pt x="38" y="1"/>
                  <a:pt x="22" y="9"/>
                  <a:pt x="14" y="24"/>
                </a:cubicBezTo>
                <a:cubicBezTo>
                  <a:pt x="0" y="48"/>
                  <a:pt x="10" y="75"/>
                  <a:pt x="32" y="87"/>
                </a:cubicBezTo>
                <a:lnTo>
                  <a:pt x="531" y="360"/>
                </a:lnTo>
                <a:cubicBezTo>
                  <a:pt x="539" y="364"/>
                  <a:pt x="547" y="365"/>
                  <a:pt x="555" y="365"/>
                </a:cubicBezTo>
                <a:cubicBezTo>
                  <a:pt x="571" y="364"/>
                  <a:pt x="586" y="356"/>
                  <a:pt x="594" y="340"/>
                </a:cubicBezTo>
                <a:cubicBezTo>
                  <a:pt x="606" y="318"/>
                  <a:pt x="598" y="291"/>
                  <a:pt x="576" y="277"/>
                </a:cubicBezTo>
                <a:lnTo>
                  <a:pt x="75" y="6"/>
                </a:lnTo>
                <a:cubicBezTo>
                  <a:pt x="68" y="3"/>
                  <a:pt x="61" y="1"/>
                  <a:pt x="5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41"/>
          <p:cNvSpPr/>
          <p:nvPr/>
        </p:nvSpPr>
        <p:spPr>
          <a:xfrm>
            <a:off x="5916675" y="1996565"/>
            <a:ext cx="72395" cy="43749"/>
          </a:xfrm>
          <a:custGeom>
            <a:avLst/>
            <a:gdLst/>
            <a:ahLst/>
            <a:cxnLst/>
            <a:rect l="l" t="t" r="r" b="b"/>
            <a:pathLst>
              <a:path w="604" h="365" extrusionOk="0">
                <a:moveTo>
                  <a:pt x="52" y="1"/>
                </a:moveTo>
                <a:cubicBezTo>
                  <a:pt x="36" y="1"/>
                  <a:pt x="20" y="10"/>
                  <a:pt x="12" y="25"/>
                </a:cubicBezTo>
                <a:cubicBezTo>
                  <a:pt x="0" y="47"/>
                  <a:pt x="8" y="76"/>
                  <a:pt x="30" y="88"/>
                </a:cubicBezTo>
                <a:lnTo>
                  <a:pt x="529" y="358"/>
                </a:lnTo>
                <a:cubicBezTo>
                  <a:pt x="537" y="362"/>
                  <a:pt x="545" y="364"/>
                  <a:pt x="553" y="364"/>
                </a:cubicBezTo>
                <a:cubicBezTo>
                  <a:pt x="568" y="364"/>
                  <a:pt x="584" y="356"/>
                  <a:pt x="592" y="341"/>
                </a:cubicBezTo>
                <a:cubicBezTo>
                  <a:pt x="604" y="319"/>
                  <a:pt x="596" y="289"/>
                  <a:pt x="574" y="278"/>
                </a:cubicBezTo>
                <a:lnTo>
                  <a:pt x="75" y="7"/>
                </a:lnTo>
                <a:cubicBezTo>
                  <a:pt x="68" y="3"/>
                  <a:pt x="60" y="1"/>
                  <a:pt x="52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41"/>
          <p:cNvSpPr/>
          <p:nvPr/>
        </p:nvSpPr>
        <p:spPr>
          <a:xfrm>
            <a:off x="5807362" y="1568665"/>
            <a:ext cx="45307" cy="70957"/>
          </a:xfrm>
          <a:custGeom>
            <a:avLst/>
            <a:gdLst/>
            <a:ahLst/>
            <a:cxnLst/>
            <a:rect l="l" t="t" r="r" b="b"/>
            <a:pathLst>
              <a:path w="378" h="592" extrusionOk="0">
                <a:moveTo>
                  <a:pt x="325" y="0"/>
                </a:moveTo>
                <a:cubicBezTo>
                  <a:pt x="308" y="0"/>
                  <a:pt x="293" y="9"/>
                  <a:pt x="285" y="24"/>
                </a:cubicBezTo>
                <a:lnTo>
                  <a:pt x="12" y="523"/>
                </a:lnTo>
                <a:cubicBezTo>
                  <a:pt x="1" y="547"/>
                  <a:pt x="10" y="574"/>
                  <a:pt x="32" y="586"/>
                </a:cubicBezTo>
                <a:cubicBezTo>
                  <a:pt x="40" y="590"/>
                  <a:pt x="48" y="592"/>
                  <a:pt x="54" y="592"/>
                </a:cubicBezTo>
                <a:cubicBezTo>
                  <a:pt x="72" y="592"/>
                  <a:pt x="87" y="582"/>
                  <a:pt x="95" y="568"/>
                </a:cubicBezTo>
                <a:lnTo>
                  <a:pt x="366" y="69"/>
                </a:lnTo>
                <a:cubicBezTo>
                  <a:pt x="377" y="45"/>
                  <a:pt x="370" y="18"/>
                  <a:pt x="348" y="6"/>
                </a:cubicBezTo>
                <a:cubicBezTo>
                  <a:pt x="340" y="2"/>
                  <a:pt x="333" y="0"/>
                  <a:pt x="325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41"/>
          <p:cNvSpPr/>
          <p:nvPr/>
        </p:nvSpPr>
        <p:spPr>
          <a:xfrm>
            <a:off x="5515983" y="2105758"/>
            <a:ext cx="45307" cy="70957"/>
          </a:xfrm>
          <a:custGeom>
            <a:avLst/>
            <a:gdLst/>
            <a:ahLst/>
            <a:cxnLst/>
            <a:rect l="l" t="t" r="r" b="b"/>
            <a:pathLst>
              <a:path w="378" h="592" extrusionOk="0">
                <a:moveTo>
                  <a:pt x="324" y="0"/>
                </a:moveTo>
                <a:cubicBezTo>
                  <a:pt x="307" y="0"/>
                  <a:pt x="291" y="9"/>
                  <a:pt x="283" y="24"/>
                </a:cubicBezTo>
                <a:lnTo>
                  <a:pt x="13" y="525"/>
                </a:lnTo>
                <a:cubicBezTo>
                  <a:pt x="1" y="546"/>
                  <a:pt x="9" y="574"/>
                  <a:pt x="30" y="586"/>
                </a:cubicBezTo>
                <a:cubicBezTo>
                  <a:pt x="38" y="592"/>
                  <a:pt x="46" y="592"/>
                  <a:pt x="54" y="592"/>
                </a:cubicBezTo>
                <a:cubicBezTo>
                  <a:pt x="70" y="592"/>
                  <a:pt x="86" y="584"/>
                  <a:pt x="93" y="568"/>
                </a:cubicBezTo>
                <a:lnTo>
                  <a:pt x="366" y="69"/>
                </a:lnTo>
                <a:cubicBezTo>
                  <a:pt x="378" y="45"/>
                  <a:pt x="368" y="18"/>
                  <a:pt x="346" y="6"/>
                </a:cubicBezTo>
                <a:cubicBezTo>
                  <a:pt x="339" y="2"/>
                  <a:pt x="332" y="0"/>
                  <a:pt x="324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41"/>
          <p:cNvSpPr/>
          <p:nvPr/>
        </p:nvSpPr>
        <p:spPr>
          <a:xfrm>
            <a:off x="5611511" y="1538580"/>
            <a:ext cx="18339" cy="70358"/>
          </a:xfrm>
          <a:custGeom>
            <a:avLst/>
            <a:gdLst/>
            <a:ahLst/>
            <a:cxnLst/>
            <a:rect l="l" t="t" r="r" b="b"/>
            <a:pathLst>
              <a:path w="153" h="587" extrusionOk="0">
                <a:moveTo>
                  <a:pt x="18" y="0"/>
                </a:moveTo>
                <a:cubicBezTo>
                  <a:pt x="17" y="0"/>
                  <a:pt x="16" y="0"/>
                  <a:pt x="15" y="0"/>
                </a:cubicBezTo>
                <a:cubicBezTo>
                  <a:pt x="7" y="2"/>
                  <a:pt x="1" y="10"/>
                  <a:pt x="3" y="18"/>
                </a:cubicBezTo>
                <a:lnTo>
                  <a:pt x="121" y="575"/>
                </a:lnTo>
                <a:cubicBezTo>
                  <a:pt x="123" y="582"/>
                  <a:pt x="129" y="586"/>
                  <a:pt x="137" y="586"/>
                </a:cubicBezTo>
                <a:lnTo>
                  <a:pt x="139" y="586"/>
                </a:lnTo>
                <a:cubicBezTo>
                  <a:pt x="149" y="584"/>
                  <a:pt x="153" y="577"/>
                  <a:pt x="151" y="569"/>
                </a:cubicBezTo>
                <a:lnTo>
                  <a:pt x="32" y="12"/>
                </a:lnTo>
                <a:cubicBezTo>
                  <a:pt x="32" y="5"/>
                  <a:pt x="26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41"/>
          <p:cNvSpPr/>
          <p:nvPr/>
        </p:nvSpPr>
        <p:spPr>
          <a:xfrm>
            <a:off x="5738563" y="2136442"/>
            <a:ext cx="18339" cy="70358"/>
          </a:xfrm>
          <a:custGeom>
            <a:avLst/>
            <a:gdLst/>
            <a:ahLst/>
            <a:cxnLst/>
            <a:rect l="l" t="t" r="r" b="b"/>
            <a:pathLst>
              <a:path w="153" h="587" extrusionOk="0">
                <a:moveTo>
                  <a:pt x="17" y="0"/>
                </a:moveTo>
                <a:cubicBezTo>
                  <a:pt x="16" y="0"/>
                  <a:pt x="15" y="0"/>
                  <a:pt x="14" y="0"/>
                </a:cubicBezTo>
                <a:cubicBezTo>
                  <a:pt x="6" y="2"/>
                  <a:pt x="0" y="10"/>
                  <a:pt x="2" y="18"/>
                </a:cubicBezTo>
                <a:lnTo>
                  <a:pt x="121" y="575"/>
                </a:lnTo>
                <a:cubicBezTo>
                  <a:pt x="123" y="582"/>
                  <a:pt x="129" y="586"/>
                  <a:pt x="137" y="586"/>
                </a:cubicBezTo>
                <a:lnTo>
                  <a:pt x="139" y="586"/>
                </a:lnTo>
                <a:cubicBezTo>
                  <a:pt x="148" y="584"/>
                  <a:pt x="152" y="577"/>
                  <a:pt x="150" y="569"/>
                </a:cubicBezTo>
                <a:lnTo>
                  <a:pt x="32" y="12"/>
                </a:lnTo>
                <a:cubicBezTo>
                  <a:pt x="32" y="5"/>
                  <a:pt x="25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41"/>
          <p:cNvSpPr/>
          <p:nvPr/>
        </p:nvSpPr>
        <p:spPr>
          <a:xfrm>
            <a:off x="5947839" y="1800354"/>
            <a:ext cx="70837" cy="17859"/>
          </a:xfrm>
          <a:custGeom>
            <a:avLst/>
            <a:gdLst/>
            <a:ahLst/>
            <a:cxnLst/>
            <a:rect l="l" t="t" r="r" b="b"/>
            <a:pathLst>
              <a:path w="591" h="149" extrusionOk="0">
                <a:moveTo>
                  <a:pt x="575" y="0"/>
                </a:moveTo>
                <a:cubicBezTo>
                  <a:pt x="573" y="0"/>
                  <a:pt x="572" y="0"/>
                  <a:pt x="571" y="1"/>
                </a:cubicBezTo>
                <a:lnTo>
                  <a:pt x="14" y="117"/>
                </a:lnTo>
                <a:cubicBezTo>
                  <a:pt x="7" y="119"/>
                  <a:pt x="1" y="127"/>
                  <a:pt x="3" y="137"/>
                </a:cubicBezTo>
                <a:cubicBezTo>
                  <a:pt x="5" y="143"/>
                  <a:pt x="10" y="149"/>
                  <a:pt x="18" y="149"/>
                </a:cubicBezTo>
                <a:lnTo>
                  <a:pt x="20" y="149"/>
                </a:lnTo>
                <a:lnTo>
                  <a:pt x="577" y="30"/>
                </a:lnTo>
                <a:cubicBezTo>
                  <a:pt x="585" y="28"/>
                  <a:pt x="591" y="20"/>
                  <a:pt x="589" y="12"/>
                </a:cubicBezTo>
                <a:cubicBezTo>
                  <a:pt x="587" y="4"/>
                  <a:pt x="581" y="0"/>
                  <a:pt x="575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41"/>
          <p:cNvSpPr/>
          <p:nvPr/>
        </p:nvSpPr>
        <p:spPr>
          <a:xfrm>
            <a:off x="5349976" y="1927046"/>
            <a:ext cx="70837" cy="18219"/>
          </a:xfrm>
          <a:custGeom>
            <a:avLst/>
            <a:gdLst/>
            <a:ahLst/>
            <a:cxnLst/>
            <a:rect l="l" t="t" r="r" b="b"/>
            <a:pathLst>
              <a:path w="591" h="152" extrusionOk="0">
                <a:moveTo>
                  <a:pt x="574" y="1"/>
                </a:moveTo>
                <a:cubicBezTo>
                  <a:pt x="573" y="1"/>
                  <a:pt x="572" y="1"/>
                  <a:pt x="571" y="1"/>
                </a:cubicBezTo>
                <a:lnTo>
                  <a:pt x="14" y="120"/>
                </a:lnTo>
                <a:cubicBezTo>
                  <a:pt x="7" y="122"/>
                  <a:pt x="1" y="129"/>
                  <a:pt x="3" y="139"/>
                </a:cubicBezTo>
                <a:cubicBezTo>
                  <a:pt x="5" y="145"/>
                  <a:pt x="10" y="151"/>
                  <a:pt x="18" y="151"/>
                </a:cubicBezTo>
                <a:lnTo>
                  <a:pt x="20" y="151"/>
                </a:lnTo>
                <a:lnTo>
                  <a:pt x="577" y="33"/>
                </a:lnTo>
                <a:cubicBezTo>
                  <a:pt x="585" y="31"/>
                  <a:pt x="591" y="23"/>
                  <a:pt x="589" y="13"/>
                </a:cubicBezTo>
                <a:cubicBezTo>
                  <a:pt x="587" y="6"/>
                  <a:pt x="581" y="1"/>
                  <a:pt x="57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41"/>
          <p:cNvSpPr/>
          <p:nvPr/>
        </p:nvSpPr>
        <p:spPr>
          <a:xfrm>
            <a:off x="5579868" y="1546970"/>
            <a:ext cx="24691" cy="68800"/>
          </a:xfrm>
          <a:custGeom>
            <a:avLst/>
            <a:gdLst/>
            <a:ahLst/>
            <a:cxnLst/>
            <a:rect l="l" t="t" r="r" b="b"/>
            <a:pathLst>
              <a:path w="206" h="574" extrusionOk="0">
                <a:moveTo>
                  <a:pt x="18" y="0"/>
                </a:moveTo>
                <a:cubicBezTo>
                  <a:pt x="16" y="0"/>
                  <a:pt x="14" y="1"/>
                  <a:pt x="12" y="1"/>
                </a:cubicBezTo>
                <a:cubicBezTo>
                  <a:pt x="4" y="3"/>
                  <a:pt x="0" y="13"/>
                  <a:pt x="2" y="21"/>
                </a:cubicBezTo>
                <a:lnTo>
                  <a:pt x="174" y="562"/>
                </a:lnTo>
                <a:cubicBezTo>
                  <a:pt x="176" y="570"/>
                  <a:pt x="182" y="574"/>
                  <a:pt x="188" y="574"/>
                </a:cubicBezTo>
                <a:cubicBezTo>
                  <a:pt x="190" y="574"/>
                  <a:pt x="192" y="574"/>
                  <a:pt x="194" y="572"/>
                </a:cubicBezTo>
                <a:cubicBezTo>
                  <a:pt x="202" y="570"/>
                  <a:pt x="206" y="562"/>
                  <a:pt x="204" y="552"/>
                </a:cubicBezTo>
                <a:lnTo>
                  <a:pt x="32" y="11"/>
                </a:lnTo>
                <a:cubicBezTo>
                  <a:pt x="31" y="5"/>
                  <a:pt x="24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41"/>
          <p:cNvSpPr/>
          <p:nvPr/>
        </p:nvSpPr>
        <p:spPr>
          <a:xfrm>
            <a:off x="5764093" y="2129610"/>
            <a:ext cx="24691" cy="68919"/>
          </a:xfrm>
          <a:custGeom>
            <a:avLst/>
            <a:gdLst/>
            <a:ahLst/>
            <a:cxnLst/>
            <a:rect l="l" t="t" r="r" b="b"/>
            <a:pathLst>
              <a:path w="206" h="575" extrusionOk="0">
                <a:moveTo>
                  <a:pt x="18" y="1"/>
                </a:moveTo>
                <a:cubicBezTo>
                  <a:pt x="16" y="1"/>
                  <a:pt x="14" y="1"/>
                  <a:pt x="12" y="2"/>
                </a:cubicBezTo>
                <a:cubicBezTo>
                  <a:pt x="4" y="4"/>
                  <a:pt x="1" y="14"/>
                  <a:pt x="3" y="22"/>
                </a:cubicBezTo>
                <a:lnTo>
                  <a:pt x="174" y="563"/>
                </a:lnTo>
                <a:cubicBezTo>
                  <a:pt x="176" y="570"/>
                  <a:pt x="182" y="574"/>
                  <a:pt x="188" y="574"/>
                </a:cubicBezTo>
                <a:cubicBezTo>
                  <a:pt x="190" y="574"/>
                  <a:pt x="192" y="574"/>
                  <a:pt x="194" y="572"/>
                </a:cubicBezTo>
                <a:cubicBezTo>
                  <a:pt x="202" y="570"/>
                  <a:pt x="206" y="563"/>
                  <a:pt x="204" y="555"/>
                </a:cubicBezTo>
                <a:lnTo>
                  <a:pt x="32" y="12"/>
                </a:lnTo>
                <a:cubicBezTo>
                  <a:pt x="31" y="6"/>
                  <a:pt x="24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41"/>
          <p:cNvSpPr/>
          <p:nvPr/>
        </p:nvSpPr>
        <p:spPr>
          <a:xfrm>
            <a:off x="5941246" y="1768352"/>
            <a:ext cx="69159" cy="24332"/>
          </a:xfrm>
          <a:custGeom>
            <a:avLst/>
            <a:gdLst/>
            <a:ahLst/>
            <a:cxnLst/>
            <a:rect l="l" t="t" r="r" b="b"/>
            <a:pathLst>
              <a:path w="577" h="203" extrusionOk="0">
                <a:moveTo>
                  <a:pt x="558" y="1"/>
                </a:moveTo>
                <a:cubicBezTo>
                  <a:pt x="556" y="1"/>
                  <a:pt x="555" y="1"/>
                  <a:pt x="553" y="1"/>
                </a:cubicBezTo>
                <a:lnTo>
                  <a:pt x="12" y="173"/>
                </a:lnTo>
                <a:cubicBezTo>
                  <a:pt x="4" y="175"/>
                  <a:pt x="0" y="185"/>
                  <a:pt x="2" y="193"/>
                </a:cubicBezTo>
                <a:cubicBezTo>
                  <a:pt x="4" y="199"/>
                  <a:pt x="10" y="203"/>
                  <a:pt x="16" y="203"/>
                </a:cubicBezTo>
                <a:lnTo>
                  <a:pt x="22" y="203"/>
                </a:lnTo>
                <a:lnTo>
                  <a:pt x="563" y="31"/>
                </a:lnTo>
                <a:cubicBezTo>
                  <a:pt x="571" y="29"/>
                  <a:pt x="577" y="21"/>
                  <a:pt x="573" y="11"/>
                </a:cubicBezTo>
                <a:cubicBezTo>
                  <a:pt x="571" y="5"/>
                  <a:pt x="565" y="1"/>
                  <a:pt x="55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7" name="Google Shape;2337;p41"/>
          <p:cNvSpPr/>
          <p:nvPr/>
        </p:nvSpPr>
        <p:spPr>
          <a:xfrm>
            <a:off x="5358247" y="1952577"/>
            <a:ext cx="69159" cy="24332"/>
          </a:xfrm>
          <a:custGeom>
            <a:avLst/>
            <a:gdLst/>
            <a:ahLst/>
            <a:cxnLst/>
            <a:rect l="l" t="t" r="r" b="b"/>
            <a:pathLst>
              <a:path w="577" h="203" extrusionOk="0">
                <a:moveTo>
                  <a:pt x="559" y="1"/>
                </a:moveTo>
                <a:cubicBezTo>
                  <a:pt x="558" y="1"/>
                  <a:pt x="556" y="1"/>
                  <a:pt x="555" y="1"/>
                </a:cubicBezTo>
                <a:lnTo>
                  <a:pt x="14" y="173"/>
                </a:lnTo>
                <a:cubicBezTo>
                  <a:pt x="7" y="175"/>
                  <a:pt x="1" y="185"/>
                  <a:pt x="5" y="193"/>
                </a:cubicBezTo>
                <a:cubicBezTo>
                  <a:pt x="7" y="199"/>
                  <a:pt x="13" y="203"/>
                  <a:pt x="18" y="203"/>
                </a:cubicBezTo>
                <a:lnTo>
                  <a:pt x="22" y="203"/>
                </a:lnTo>
                <a:lnTo>
                  <a:pt x="565" y="31"/>
                </a:lnTo>
                <a:cubicBezTo>
                  <a:pt x="573" y="29"/>
                  <a:pt x="577" y="21"/>
                  <a:pt x="575" y="11"/>
                </a:cubicBezTo>
                <a:cubicBezTo>
                  <a:pt x="573" y="5"/>
                  <a:pt x="566" y="1"/>
                  <a:pt x="55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8" name="Google Shape;2338;p41"/>
          <p:cNvSpPr/>
          <p:nvPr/>
        </p:nvSpPr>
        <p:spPr>
          <a:xfrm>
            <a:off x="5644952" y="1533066"/>
            <a:ext cx="11387" cy="70478"/>
          </a:xfrm>
          <a:custGeom>
            <a:avLst/>
            <a:gdLst/>
            <a:ahLst/>
            <a:cxnLst/>
            <a:rect l="l" t="t" r="r" b="b"/>
            <a:pathLst>
              <a:path w="95" h="588" extrusionOk="0">
                <a:moveTo>
                  <a:pt x="16" y="1"/>
                </a:moveTo>
                <a:cubicBezTo>
                  <a:pt x="16" y="1"/>
                  <a:pt x="15" y="1"/>
                  <a:pt x="14" y="1"/>
                </a:cubicBezTo>
                <a:cubicBezTo>
                  <a:pt x="6" y="1"/>
                  <a:pt x="0" y="7"/>
                  <a:pt x="0" y="17"/>
                </a:cubicBezTo>
                <a:lnTo>
                  <a:pt x="63" y="579"/>
                </a:lnTo>
                <a:cubicBezTo>
                  <a:pt x="63" y="587"/>
                  <a:pt x="71" y="587"/>
                  <a:pt x="79" y="587"/>
                </a:cubicBezTo>
                <a:cubicBezTo>
                  <a:pt x="89" y="587"/>
                  <a:pt x="95" y="583"/>
                  <a:pt x="93" y="575"/>
                </a:cubicBezTo>
                <a:lnTo>
                  <a:pt x="32" y="15"/>
                </a:lnTo>
                <a:cubicBezTo>
                  <a:pt x="30" y="8"/>
                  <a:pt x="23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41"/>
          <p:cNvSpPr/>
          <p:nvPr/>
        </p:nvSpPr>
        <p:spPr>
          <a:xfrm>
            <a:off x="5712313" y="2140637"/>
            <a:ext cx="11507" cy="71556"/>
          </a:xfrm>
          <a:custGeom>
            <a:avLst/>
            <a:gdLst/>
            <a:ahLst/>
            <a:cxnLst/>
            <a:rect l="l" t="t" r="r" b="b"/>
            <a:pathLst>
              <a:path w="96" h="597" extrusionOk="0">
                <a:moveTo>
                  <a:pt x="14" y="1"/>
                </a:moveTo>
                <a:cubicBezTo>
                  <a:pt x="6" y="3"/>
                  <a:pt x="0" y="9"/>
                  <a:pt x="0" y="19"/>
                </a:cubicBezTo>
                <a:lnTo>
                  <a:pt x="64" y="583"/>
                </a:lnTo>
                <a:cubicBezTo>
                  <a:pt x="66" y="591"/>
                  <a:pt x="71" y="597"/>
                  <a:pt x="79" y="597"/>
                </a:cubicBezTo>
                <a:lnTo>
                  <a:pt x="81" y="597"/>
                </a:lnTo>
                <a:cubicBezTo>
                  <a:pt x="89" y="595"/>
                  <a:pt x="95" y="589"/>
                  <a:pt x="95" y="579"/>
                </a:cubicBezTo>
                <a:lnTo>
                  <a:pt x="32" y="15"/>
                </a:lnTo>
                <a:cubicBezTo>
                  <a:pt x="30" y="7"/>
                  <a:pt x="24" y="1"/>
                  <a:pt x="1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41"/>
          <p:cNvSpPr/>
          <p:nvPr/>
        </p:nvSpPr>
        <p:spPr>
          <a:xfrm>
            <a:off x="5952273" y="1832716"/>
            <a:ext cx="71556" cy="8031"/>
          </a:xfrm>
          <a:custGeom>
            <a:avLst/>
            <a:gdLst/>
            <a:ahLst/>
            <a:cxnLst/>
            <a:rect l="l" t="t" r="r" b="b"/>
            <a:pathLst>
              <a:path w="597" h="67" extrusionOk="0">
                <a:moveTo>
                  <a:pt x="581" y="1"/>
                </a:moveTo>
                <a:cubicBezTo>
                  <a:pt x="581" y="1"/>
                  <a:pt x="580" y="1"/>
                  <a:pt x="579" y="1"/>
                </a:cubicBezTo>
                <a:lnTo>
                  <a:pt x="83" y="51"/>
                </a:lnTo>
                <a:lnTo>
                  <a:pt x="83" y="51"/>
                </a:lnTo>
                <a:lnTo>
                  <a:pt x="583" y="13"/>
                </a:lnTo>
                <a:cubicBezTo>
                  <a:pt x="589" y="13"/>
                  <a:pt x="594" y="19"/>
                  <a:pt x="596" y="19"/>
                </a:cubicBezTo>
                <a:cubicBezTo>
                  <a:pt x="597" y="19"/>
                  <a:pt x="597" y="19"/>
                  <a:pt x="597" y="17"/>
                </a:cubicBezTo>
                <a:cubicBezTo>
                  <a:pt x="595" y="10"/>
                  <a:pt x="588" y="1"/>
                  <a:pt x="581" y="1"/>
                </a:cubicBezTo>
                <a:close/>
                <a:moveTo>
                  <a:pt x="83" y="51"/>
                </a:moveTo>
                <a:lnTo>
                  <a:pt x="19" y="56"/>
                </a:lnTo>
                <a:lnTo>
                  <a:pt x="17" y="56"/>
                </a:lnTo>
                <a:cubicBezTo>
                  <a:pt x="15" y="56"/>
                  <a:pt x="13" y="57"/>
                  <a:pt x="12" y="58"/>
                </a:cubicBezTo>
                <a:lnTo>
                  <a:pt x="12" y="58"/>
                </a:lnTo>
                <a:cubicBezTo>
                  <a:pt x="9" y="58"/>
                  <a:pt x="7" y="57"/>
                  <a:pt x="5" y="57"/>
                </a:cubicBezTo>
                <a:cubicBezTo>
                  <a:pt x="2" y="57"/>
                  <a:pt x="0" y="59"/>
                  <a:pt x="1" y="64"/>
                </a:cubicBezTo>
                <a:cubicBezTo>
                  <a:pt x="1" y="66"/>
                  <a:pt x="1" y="66"/>
                  <a:pt x="2" y="66"/>
                </a:cubicBezTo>
                <a:cubicBezTo>
                  <a:pt x="4" y="66"/>
                  <a:pt x="7" y="61"/>
                  <a:pt x="12" y="58"/>
                </a:cubicBezTo>
                <a:lnTo>
                  <a:pt x="12" y="58"/>
                </a:lnTo>
                <a:cubicBezTo>
                  <a:pt x="13" y="58"/>
                  <a:pt x="14" y="58"/>
                  <a:pt x="15" y="58"/>
                </a:cubicBezTo>
                <a:lnTo>
                  <a:pt x="83" y="5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41"/>
          <p:cNvSpPr/>
          <p:nvPr/>
        </p:nvSpPr>
        <p:spPr>
          <a:xfrm>
            <a:off x="5344822" y="1900677"/>
            <a:ext cx="71796" cy="11147"/>
          </a:xfrm>
          <a:custGeom>
            <a:avLst/>
            <a:gdLst/>
            <a:ahLst/>
            <a:cxnLst/>
            <a:rect l="l" t="t" r="r" b="b"/>
            <a:pathLst>
              <a:path w="599" h="93" extrusionOk="0">
                <a:moveTo>
                  <a:pt x="578" y="0"/>
                </a:moveTo>
                <a:lnTo>
                  <a:pt x="14" y="63"/>
                </a:lnTo>
                <a:cubicBezTo>
                  <a:pt x="6" y="65"/>
                  <a:pt x="0" y="71"/>
                  <a:pt x="0" y="81"/>
                </a:cubicBezTo>
                <a:cubicBezTo>
                  <a:pt x="2" y="89"/>
                  <a:pt x="8" y="93"/>
                  <a:pt x="16" y="93"/>
                </a:cubicBezTo>
                <a:lnTo>
                  <a:pt x="18" y="93"/>
                </a:lnTo>
                <a:lnTo>
                  <a:pt x="582" y="32"/>
                </a:lnTo>
                <a:cubicBezTo>
                  <a:pt x="590" y="30"/>
                  <a:pt x="598" y="24"/>
                  <a:pt x="596" y="14"/>
                </a:cubicBezTo>
                <a:cubicBezTo>
                  <a:pt x="596" y="6"/>
                  <a:pt x="588" y="0"/>
                  <a:pt x="57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41"/>
          <p:cNvSpPr/>
          <p:nvPr/>
        </p:nvSpPr>
        <p:spPr>
          <a:xfrm>
            <a:off x="5521496" y="1571541"/>
            <a:ext cx="36437" cy="63885"/>
          </a:xfrm>
          <a:custGeom>
            <a:avLst/>
            <a:gdLst/>
            <a:ahLst/>
            <a:cxnLst/>
            <a:rect l="l" t="t" r="r" b="b"/>
            <a:pathLst>
              <a:path w="304" h="533" extrusionOk="0">
                <a:moveTo>
                  <a:pt x="18" y="0"/>
                </a:moveTo>
                <a:cubicBezTo>
                  <a:pt x="16" y="0"/>
                  <a:pt x="14" y="1"/>
                  <a:pt x="12" y="2"/>
                </a:cubicBezTo>
                <a:cubicBezTo>
                  <a:pt x="4" y="6"/>
                  <a:pt x="0" y="15"/>
                  <a:pt x="4" y="23"/>
                </a:cubicBezTo>
                <a:lnTo>
                  <a:pt x="274" y="525"/>
                </a:lnTo>
                <a:cubicBezTo>
                  <a:pt x="276" y="528"/>
                  <a:pt x="282" y="532"/>
                  <a:pt x="288" y="532"/>
                </a:cubicBezTo>
                <a:cubicBezTo>
                  <a:pt x="290" y="532"/>
                  <a:pt x="292" y="532"/>
                  <a:pt x="294" y="530"/>
                </a:cubicBezTo>
                <a:cubicBezTo>
                  <a:pt x="302" y="526"/>
                  <a:pt x="304" y="517"/>
                  <a:pt x="300" y="509"/>
                </a:cubicBezTo>
                <a:lnTo>
                  <a:pt x="32" y="8"/>
                </a:lnTo>
                <a:cubicBezTo>
                  <a:pt x="29" y="3"/>
                  <a:pt x="23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3" name="Google Shape;2343;p41"/>
          <p:cNvSpPr/>
          <p:nvPr/>
        </p:nvSpPr>
        <p:spPr>
          <a:xfrm>
            <a:off x="5810719" y="2109953"/>
            <a:ext cx="36557" cy="64005"/>
          </a:xfrm>
          <a:custGeom>
            <a:avLst/>
            <a:gdLst/>
            <a:ahLst/>
            <a:cxnLst/>
            <a:rect l="l" t="t" r="r" b="b"/>
            <a:pathLst>
              <a:path w="305" h="534" extrusionOk="0">
                <a:moveTo>
                  <a:pt x="17" y="1"/>
                </a:moveTo>
                <a:cubicBezTo>
                  <a:pt x="15" y="1"/>
                  <a:pt x="12" y="1"/>
                  <a:pt x="10" y="2"/>
                </a:cubicBezTo>
                <a:cubicBezTo>
                  <a:pt x="2" y="6"/>
                  <a:pt x="0" y="16"/>
                  <a:pt x="4" y="24"/>
                </a:cubicBezTo>
                <a:lnTo>
                  <a:pt x="273" y="525"/>
                </a:lnTo>
                <a:cubicBezTo>
                  <a:pt x="274" y="529"/>
                  <a:pt x="280" y="533"/>
                  <a:pt x="286" y="533"/>
                </a:cubicBezTo>
                <a:cubicBezTo>
                  <a:pt x="288" y="533"/>
                  <a:pt x="290" y="533"/>
                  <a:pt x="294" y="531"/>
                </a:cubicBezTo>
                <a:cubicBezTo>
                  <a:pt x="300" y="527"/>
                  <a:pt x="304" y="517"/>
                  <a:pt x="300" y="509"/>
                </a:cubicBezTo>
                <a:lnTo>
                  <a:pt x="32" y="8"/>
                </a:lnTo>
                <a:cubicBezTo>
                  <a:pt x="28" y="4"/>
                  <a:pt x="22" y="1"/>
                  <a:pt x="17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4" name="Google Shape;2344;p41"/>
          <p:cNvSpPr/>
          <p:nvPr/>
        </p:nvSpPr>
        <p:spPr>
          <a:xfrm>
            <a:off x="5921349" y="1710100"/>
            <a:ext cx="64485" cy="35958"/>
          </a:xfrm>
          <a:custGeom>
            <a:avLst/>
            <a:gdLst/>
            <a:ahLst/>
            <a:cxnLst/>
            <a:rect l="l" t="t" r="r" b="b"/>
            <a:pathLst>
              <a:path w="538" h="300" extrusionOk="0">
                <a:moveTo>
                  <a:pt x="518" y="0"/>
                </a:moveTo>
                <a:cubicBezTo>
                  <a:pt x="516" y="0"/>
                  <a:pt x="514" y="1"/>
                  <a:pt x="512" y="2"/>
                </a:cubicBezTo>
                <a:lnTo>
                  <a:pt x="11" y="272"/>
                </a:lnTo>
                <a:cubicBezTo>
                  <a:pt x="5" y="276"/>
                  <a:pt x="1" y="284"/>
                  <a:pt x="5" y="292"/>
                </a:cubicBezTo>
                <a:cubicBezTo>
                  <a:pt x="9" y="298"/>
                  <a:pt x="12" y="300"/>
                  <a:pt x="18" y="300"/>
                </a:cubicBezTo>
                <a:cubicBezTo>
                  <a:pt x="20" y="300"/>
                  <a:pt x="24" y="300"/>
                  <a:pt x="26" y="298"/>
                </a:cubicBezTo>
                <a:lnTo>
                  <a:pt x="527" y="30"/>
                </a:lnTo>
                <a:cubicBezTo>
                  <a:pt x="533" y="26"/>
                  <a:pt x="537" y="16"/>
                  <a:pt x="533" y="10"/>
                </a:cubicBezTo>
                <a:cubicBezTo>
                  <a:pt x="530" y="4"/>
                  <a:pt x="524" y="0"/>
                  <a:pt x="5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5" name="Google Shape;2345;p41"/>
          <p:cNvSpPr/>
          <p:nvPr/>
        </p:nvSpPr>
        <p:spPr>
          <a:xfrm>
            <a:off x="5382818" y="1999322"/>
            <a:ext cx="64485" cy="35958"/>
          </a:xfrm>
          <a:custGeom>
            <a:avLst/>
            <a:gdLst/>
            <a:ahLst/>
            <a:cxnLst/>
            <a:rect l="l" t="t" r="r" b="b"/>
            <a:pathLst>
              <a:path w="538" h="300" extrusionOk="0">
                <a:moveTo>
                  <a:pt x="520" y="0"/>
                </a:moveTo>
                <a:cubicBezTo>
                  <a:pt x="517" y="0"/>
                  <a:pt x="515" y="1"/>
                  <a:pt x="512" y="2"/>
                </a:cubicBezTo>
                <a:lnTo>
                  <a:pt x="11" y="270"/>
                </a:lnTo>
                <a:cubicBezTo>
                  <a:pt x="5" y="274"/>
                  <a:pt x="1" y="284"/>
                  <a:pt x="5" y="292"/>
                </a:cubicBezTo>
                <a:cubicBezTo>
                  <a:pt x="9" y="296"/>
                  <a:pt x="13" y="300"/>
                  <a:pt x="19" y="300"/>
                </a:cubicBezTo>
                <a:cubicBezTo>
                  <a:pt x="21" y="300"/>
                  <a:pt x="25" y="298"/>
                  <a:pt x="27" y="298"/>
                </a:cubicBezTo>
                <a:lnTo>
                  <a:pt x="528" y="30"/>
                </a:lnTo>
                <a:cubicBezTo>
                  <a:pt x="534" y="26"/>
                  <a:pt x="538" y="16"/>
                  <a:pt x="534" y="8"/>
                </a:cubicBezTo>
                <a:cubicBezTo>
                  <a:pt x="531" y="3"/>
                  <a:pt x="526" y="0"/>
                  <a:pt x="52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41"/>
          <p:cNvSpPr/>
          <p:nvPr/>
        </p:nvSpPr>
        <p:spPr>
          <a:xfrm>
            <a:off x="5549304" y="1558237"/>
            <a:ext cx="31164" cy="66522"/>
          </a:xfrm>
          <a:custGeom>
            <a:avLst/>
            <a:gdLst/>
            <a:ahLst/>
            <a:cxnLst/>
            <a:rect l="l" t="t" r="r" b="b"/>
            <a:pathLst>
              <a:path w="260" h="555" extrusionOk="0">
                <a:moveTo>
                  <a:pt x="19" y="1"/>
                </a:moveTo>
                <a:cubicBezTo>
                  <a:pt x="17" y="1"/>
                  <a:pt x="15" y="1"/>
                  <a:pt x="13" y="2"/>
                </a:cubicBezTo>
                <a:cubicBezTo>
                  <a:pt x="5" y="4"/>
                  <a:pt x="1" y="14"/>
                  <a:pt x="5" y="22"/>
                </a:cubicBezTo>
                <a:lnTo>
                  <a:pt x="226" y="545"/>
                </a:lnTo>
                <a:cubicBezTo>
                  <a:pt x="230" y="551"/>
                  <a:pt x="236" y="555"/>
                  <a:pt x="242" y="555"/>
                </a:cubicBezTo>
                <a:cubicBezTo>
                  <a:pt x="244" y="555"/>
                  <a:pt x="246" y="553"/>
                  <a:pt x="248" y="553"/>
                </a:cubicBezTo>
                <a:cubicBezTo>
                  <a:pt x="255" y="549"/>
                  <a:pt x="259" y="541"/>
                  <a:pt x="255" y="533"/>
                </a:cubicBezTo>
                <a:lnTo>
                  <a:pt x="33" y="10"/>
                </a:lnTo>
                <a:cubicBezTo>
                  <a:pt x="31" y="4"/>
                  <a:pt x="25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7" name="Google Shape;2347;p41"/>
          <p:cNvSpPr/>
          <p:nvPr/>
        </p:nvSpPr>
        <p:spPr>
          <a:xfrm>
            <a:off x="5788185" y="2120740"/>
            <a:ext cx="30924" cy="66402"/>
          </a:xfrm>
          <a:custGeom>
            <a:avLst/>
            <a:gdLst/>
            <a:ahLst/>
            <a:cxnLst/>
            <a:rect l="l" t="t" r="r" b="b"/>
            <a:pathLst>
              <a:path w="258" h="554" extrusionOk="0">
                <a:moveTo>
                  <a:pt x="18" y="0"/>
                </a:moveTo>
                <a:cubicBezTo>
                  <a:pt x="16" y="0"/>
                  <a:pt x="14" y="1"/>
                  <a:pt x="13" y="1"/>
                </a:cubicBezTo>
                <a:cubicBezTo>
                  <a:pt x="5" y="5"/>
                  <a:pt x="1" y="15"/>
                  <a:pt x="5" y="23"/>
                </a:cubicBezTo>
                <a:lnTo>
                  <a:pt x="226" y="546"/>
                </a:lnTo>
                <a:cubicBezTo>
                  <a:pt x="230" y="552"/>
                  <a:pt x="236" y="554"/>
                  <a:pt x="242" y="554"/>
                </a:cubicBezTo>
                <a:lnTo>
                  <a:pt x="247" y="554"/>
                </a:lnTo>
                <a:cubicBezTo>
                  <a:pt x="255" y="550"/>
                  <a:pt x="257" y="540"/>
                  <a:pt x="255" y="532"/>
                </a:cubicBezTo>
                <a:lnTo>
                  <a:pt x="32" y="9"/>
                </a:lnTo>
                <a:cubicBezTo>
                  <a:pt x="31" y="3"/>
                  <a:pt x="25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8" name="Google Shape;2348;p41"/>
          <p:cNvSpPr/>
          <p:nvPr/>
        </p:nvSpPr>
        <p:spPr>
          <a:xfrm>
            <a:off x="5932017" y="1738027"/>
            <a:ext cx="67002" cy="30564"/>
          </a:xfrm>
          <a:custGeom>
            <a:avLst/>
            <a:gdLst/>
            <a:ahLst/>
            <a:cxnLst/>
            <a:rect l="l" t="t" r="r" b="b"/>
            <a:pathLst>
              <a:path w="559" h="255" extrusionOk="0">
                <a:moveTo>
                  <a:pt x="541" y="1"/>
                </a:moveTo>
                <a:cubicBezTo>
                  <a:pt x="539" y="1"/>
                  <a:pt x="537" y="1"/>
                  <a:pt x="535" y="2"/>
                </a:cubicBezTo>
                <a:lnTo>
                  <a:pt x="12" y="225"/>
                </a:lnTo>
                <a:cubicBezTo>
                  <a:pt x="4" y="227"/>
                  <a:pt x="0" y="237"/>
                  <a:pt x="4" y="244"/>
                </a:cubicBezTo>
                <a:cubicBezTo>
                  <a:pt x="6" y="250"/>
                  <a:pt x="12" y="254"/>
                  <a:pt x="18" y="254"/>
                </a:cubicBezTo>
                <a:cubicBezTo>
                  <a:pt x="20" y="254"/>
                  <a:pt x="22" y="254"/>
                  <a:pt x="24" y="252"/>
                </a:cubicBezTo>
                <a:lnTo>
                  <a:pt x="547" y="31"/>
                </a:lnTo>
                <a:cubicBezTo>
                  <a:pt x="555" y="27"/>
                  <a:pt x="559" y="17"/>
                  <a:pt x="555" y="10"/>
                </a:cubicBezTo>
                <a:cubicBezTo>
                  <a:pt x="553" y="4"/>
                  <a:pt x="547" y="1"/>
                  <a:pt x="54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9" name="Google Shape;2349;p41"/>
          <p:cNvSpPr/>
          <p:nvPr/>
        </p:nvSpPr>
        <p:spPr>
          <a:xfrm>
            <a:off x="5369633" y="1976788"/>
            <a:ext cx="66762" cy="30684"/>
          </a:xfrm>
          <a:custGeom>
            <a:avLst/>
            <a:gdLst/>
            <a:ahLst/>
            <a:cxnLst/>
            <a:rect l="l" t="t" r="r" b="b"/>
            <a:pathLst>
              <a:path w="557" h="256" extrusionOk="0">
                <a:moveTo>
                  <a:pt x="540" y="1"/>
                </a:moveTo>
                <a:cubicBezTo>
                  <a:pt x="537" y="1"/>
                  <a:pt x="535" y="1"/>
                  <a:pt x="533" y="3"/>
                </a:cubicBezTo>
                <a:lnTo>
                  <a:pt x="10" y="226"/>
                </a:lnTo>
                <a:cubicBezTo>
                  <a:pt x="2" y="227"/>
                  <a:pt x="0" y="237"/>
                  <a:pt x="2" y="245"/>
                </a:cubicBezTo>
                <a:cubicBezTo>
                  <a:pt x="6" y="251"/>
                  <a:pt x="10" y="255"/>
                  <a:pt x="18" y="255"/>
                </a:cubicBezTo>
                <a:cubicBezTo>
                  <a:pt x="20" y="255"/>
                  <a:pt x="22" y="255"/>
                  <a:pt x="24" y="253"/>
                </a:cubicBezTo>
                <a:lnTo>
                  <a:pt x="545" y="32"/>
                </a:lnTo>
                <a:cubicBezTo>
                  <a:pt x="553" y="28"/>
                  <a:pt x="557" y="18"/>
                  <a:pt x="555" y="10"/>
                </a:cubicBezTo>
                <a:cubicBezTo>
                  <a:pt x="552" y="5"/>
                  <a:pt x="546" y="1"/>
                  <a:pt x="54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41"/>
          <p:cNvSpPr/>
          <p:nvPr/>
        </p:nvSpPr>
        <p:spPr>
          <a:xfrm>
            <a:off x="5773802" y="1551165"/>
            <a:ext cx="27328" cy="67961"/>
          </a:xfrm>
          <a:custGeom>
            <a:avLst/>
            <a:gdLst/>
            <a:ahLst/>
            <a:cxnLst/>
            <a:rect l="l" t="t" r="r" b="b"/>
            <a:pathLst>
              <a:path w="228" h="567" extrusionOk="0">
                <a:moveTo>
                  <a:pt x="209" y="0"/>
                </a:moveTo>
                <a:cubicBezTo>
                  <a:pt x="204" y="0"/>
                  <a:pt x="199" y="4"/>
                  <a:pt x="196" y="10"/>
                </a:cubicBezTo>
                <a:lnTo>
                  <a:pt x="4" y="545"/>
                </a:lnTo>
                <a:cubicBezTo>
                  <a:pt x="0" y="552"/>
                  <a:pt x="4" y="562"/>
                  <a:pt x="14" y="564"/>
                </a:cubicBezTo>
                <a:cubicBezTo>
                  <a:pt x="14" y="566"/>
                  <a:pt x="16" y="566"/>
                  <a:pt x="18" y="566"/>
                </a:cubicBezTo>
                <a:cubicBezTo>
                  <a:pt x="26" y="566"/>
                  <a:pt x="30" y="562"/>
                  <a:pt x="34" y="556"/>
                </a:cubicBezTo>
                <a:lnTo>
                  <a:pt x="225" y="22"/>
                </a:lnTo>
                <a:cubicBezTo>
                  <a:pt x="227" y="12"/>
                  <a:pt x="223" y="4"/>
                  <a:pt x="215" y="2"/>
                </a:cubicBezTo>
                <a:cubicBezTo>
                  <a:pt x="213" y="1"/>
                  <a:pt x="211" y="0"/>
                  <a:pt x="20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1" name="Google Shape;2351;p41"/>
          <p:cNvSpPr/>
          <p:nvPr/>
        </p:nvSpPr>
        <p:spPr>
          <a:xfrm>
            <a:off x="5567522" y="2126494"/>
            <a:ext cx="27088" cy="67721"/>
          </a:xfrm>
          <a:custGeom>
            <a:avLst/>
            <a:gdLst/>
            <a:ahLst/>
            <a:cxnLst/>
            <a:rect l="l" t="t" r="r" b="b"/>
            <a:pathLst>
              <a:path w="226" h="565" extrusionOk="0">
                <a:moveTo>
                  <a:pt x="210" y="0"/>
                </a:moveTo>
                <a:cubicBezTo>
                  <a:pt x="203" y="0"/>
                  <a:pt x="198" y="4"/>
                  <a:pt x="194" y="10"/>
                </a:cubicBezTo>
                <a:lnTo>
                  <a:pt x="3" y="545"/>
                </a:lnTo>
                <a:cubicBezTo>
                  <a:pt x="1" y="553"/>
                  <a:pt x="5" y="561"/>
                  <a:pt x="13" y="565"/>
                </a:cubicBezTo>
                <a:lnTo>
                  <a:pt x="19" y="565"/>
                </a:lnTo>
                <a:cubicBezTo>
                  <a:pt x="25" y="565"/>
                  <a:pt x="30" y="561"/>
                  <a:pt x="32" y="555"/>
                </a:cubicBezTo>
                <a:lnTo>
                  <a:pt x="224" y="20"/>
                </a:lnTo>
                <a:cubicBezTo>
                  <a:pt x="226" y="12"/>
                  <a:pt x="222" y="3"/>
                  <a:pt x="214" y="1"/>
                </a:cubicBezTo>
                <a:cubicBezTo>
                  <a:pt x="213" y="0"/>
                  <a:pt x="211" y="0"/>
                  <a:pt x="21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41"/>
          <p:cNvSpPr/>
          <p:nvPr/>
        </p:nvSpPr>
        <p:spPr>
          <a:xfrm>
            <a:off x="5937650" y="1962525"/>
            <a:ext cx="68560" cy="26969"/>
          </a:xfrm>
          <a:custGeom>
            <a:avLst/>
            <a:gdLst/>
            <a:ahLst/>
            <a:cxnLst/>
            <a:rect l="l" t="t" r="r" b="b"/>
            <a:pathLst>
              <a:path w="572" h="225" extrusionOk="0">
                <a:moveTo>
                  <a:pt x="20" y="1"/>
                </a:moveTo>
                <a:cubicBezTo>
                  <a:pt x="13" y="1"/>
                  <a:pt x="6" y="5"/>
                  <a:pt x="5" y="11"/>
                </a:cubicBezTo>
                <a:cubicBezTo>
                  <a:pt x="1" y="19"/>
                  <a:pt x="5" y="27"/>
                  <a:pt x="15" y="31"/>
                </a:cubicBezTo>
                <a:lnTo>
                  <a:pt x="549" y="222"/>
                </a:lnTo>
                <a:cubicBezTo>
                  <a:pt x="549" y="222"/>
                  <a:pt x="551" y="224"/>
                  <a:pt x="553" y="224"/>
                </a:cubicBezTo>
                <a:cubicBezTo>
                  <a:pt x="559" y="224"/>
                  <a:pt x="565" y="220"/>
                  <a:pt x="569" y="212"/>
                </a:cubicBezTo>
                <a:cubicBezTo>
                  <a:pt x="571" y="204"/>
                  <a:pt x="567" y="197"/>
                  <a:pt x="559" y="193"/>
                </a:cubicBezTo>
                <a:lnTo>
                  <a:pt x="24" y="1"/>
                </a:lnTo>
                <a:cubicBezTo>
                  <a:pt x="23" y="1"/>
                  <a:pt x="22" y="1"/>
                  <a:pt x="2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3" name="Google Shape;2353;p41"/>
          <p:cNvSpPr/>
          <p:nvPr/>
        </p:nvSpPr>
        <p:spPr>
          <a:xfrm>
            <a:off x="5362562" y="1756126"/>
            <a:ext cx="68440" cy="26849"/>
          </a:xfrm>
          <a:custGeom>
            <a:avLst/>
            <a:gdLst/>
            <a:ahLst/>
            <a:cxnLst/>
            <a:rect l="l" t="t" r="r" b="b"/>
            <a:pathLst>
              <a:path w="571" h="224" extrusionOk="0">
                <a:moveTo>
                  <a:pt x="18" y="0"/>
                </a:moveTo>
                <a:cubicBezTo>
                  <a:pt x="11" y="0"/>
                  <a:pt x="5" y="4"/>
                  <a:pt x="2" y="11"/>
                </a:cubicBezTo>
                <a:cubicBezTo>
                  <a:pt x="0" y="18"/>
                  <a:pt x="4" y="28"/>
                  <a:pt x="12" y="30"/>
                </a:cubicBezTo>
                <a:lnTo>
                  <a:pt x="547" y="222"/>
                </a:lnTo>
                <a:cubicBezTo>
                  <a:pt x="549" y="224"/>
                  <a:pt x="551" y="224"/>
                  <a:pt x="553" y="224"/>
                </a:cubicBezTo>
                <a:cubicBezTo>
                  <a:pt x="559" y="224"/>
                  <a:pt x="565" y="220"/>
                  <a:pt x="566" y="214"/>
                </a:cubicBezTo>
                <a:cubicBezTo>
                  <a:pt x="570" y="206"/>
                  <a:pt x="565" y="196"/>
                  <a:pt x="557" y="194"/>
                </a:cubicBezTo>
                <a:lnTo>
                  <a:pt x="22" y="1"/>
                </a:lnTo>
                <a:cubicBezTo>
                  <a:pt x="21" y="0"/>
                  <a:pt x="19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1"/>
          <p:cNvSpPr/>
          <p:nvPr/>
        </p:nvSpPr>
        <p:spPr>
          <a:xfrm>
            <a:off x="5748751" y="1541576"/>
            <a:ext cx="20856" cy="69759"/>
          </a:xfrm>
          <a:custGeom>
            <a:avLst/>
            <a:gdLst/>
            <a:ahLst/>
            <a:cxnLst/>
            <a:rect l="l" t="t" r="r" b="b"/>
            <a:pathLst>
              <a:path w="174" h="582" extrusionOk="0">
                <a:moveTo>
                  <a:pt x="156" y="1"/>
                </a:moveTo>
                <a:cubicBezTo>
                  <a:pt x="150" y="1"/>
                  <a:pt x="144" y="4"/>
                  <a:pt x="142" y="11"/>
                </a:cubicBezTo>
                <a:lnTo>
                  <a:pt x="2" y="563"/>
                </a:lnTo>
                <a:cubicBezTo>
                  <a:pt x="0" y="571"/>
                  <a:pt x="6" y="579"/>
                  <a:pt x="14" y="581"/>
                </a:cubicBezTo>
                <a:lnTo>
                  <a:pt x="18" y="581"/>
                </a:lnTo>
                <a:cubicBezTo>
                  <a:pt x="24" y="581"/>
                  <a:pt x="32" y="577"/>
                  <a:pt x="34" y="569"/>
                </a:cubicBezTo>
                <a:lnTo>
                  <a:pt x="172" y="19"/>
                </a:lnTo>
                <a:cubicBezTo>
                  <a:pt x="174" y="11"/>
                  <a:pt x="170" y="3"/>
                  <a:pt x="160" y="1"/>
                </a:cubicBezTo>
                <a:cubicBezTo>
                  <a:pt x="159" y="1"/>
                  <a:pt x="157" y="1"/>
                  <a:pt x="15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41"/>
          <p:cNvSpPr/>
          <p:nvPr/>
        </p:nvSpPr>
        <p:spPr>
          <a:xfrm>
            <a:off x="5599046" y="2134045"/>
            <a:ext cx="20856" cy="69878"/>
          </a:xfrm>
          <a:custGeom>
            <a:avLst/>
            <a:gdLst/>
            <a:ahLst/>
            <a:cxnLst/>
            <a:rect l="l" t="t" r="r" b="b"/>
            <a:pathLst>
              <a:path w="174" h="583" extrusionOk="0">
                <a:moveTo>
                  <a:pt x="157" y="0"/>
                </a:moveTo>
                <a:cubicBezTo>
                  <a:pt x="150" y="0"/>
                  <a:pt x="142" y="6"/>
                  <a:pt x="140" y="13"/>
                </a:cubicBezTo>
                <a:lnTo>
                  <a:pt x="2" y="563"/>
                </a:lnTo>
                <a:cubicBezTo>
                  <a:pt x="0" y="571"/>
                  <a:pt x="4" y="579"/>
                  <a:pt x="14" y="583"/>
                </a:cubicBezTo>
                <a:lnTo>
                  <a:pt x="18" y="583"/>
                </a:lnTo>
                <a:cubicBezTo>
                  <a:pt x="24" y="583"/>
                  <a:pt x="30" y="577"/>
                  <a:pt x="32" y="571"/>
                </a:cubicBezTo>
                <a:lnTo>
                  <a:pt x="172" y="20"/>
                </a:lnTo>
                <a:cubicBezTo>
                  <a:pt x="174" y="13"/>
                  <a:pt x="168" y="3"/>
                  <a:pt x="160" y="1"/>
                </a:cubicBezTo>
                <a:cubicBezTo>
                  <a:pt x="159" y="0"/>
                  <a:pt x="158" y="0"/>
                  <a:pt x="15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41"/>
          <p:cNvSpPr/>
          <p:nvPr/>
        </p:nvSpPr>
        <p:spPr>
          <a:xfrm>
            <a:off x="5945441" y="1937354"/>
            <a:ext cx="70118" cy="20376"/>
          </a:xfrm>
          <a:custGeom>
            <a:avLst/>
            <a:gdLst/>
            <a:ahLst/>
            <a:cxnLst/>
            <a:rect l="l" t="t" r="r" b="b"/>
            <a:pathLst>
              <a:path w="585" h="170" extrusionOk="0">
                <a:moveTo>
                  <a:pt x="16" y="1"/>
                </a:moveTo>
                <a:cubicBezTo>
                  <a:pt x="10" y="1"/>
                  <a:pt x="4" y="6"/>
                  <a:pt x="3" y="12"/>
                </a:cubicBezTo>
                <a:cubicBezTo>
                  <a:pt x="1" y="20"/>
                  <a:pt x="7" y="30"/>
                  <a:pt x="15" y="32"/>
                </a:cubicBezTo>
                <a:lnTo>
                  <a:pt x="565" y="170"/>
                </a:lnTo>
                <a:lnTo>
                  <a:pt x="569" y="170"/>
                </a:lnTo>
                <a:cubicBezTo>
                  <a:pt x="575" y="170"/>
                  <a:pt x="583" y="166"/>
                  <a:pt x="583" y="160"/>
                </a:cubicBezTo>
                <a:cubicBezTo>
                  <a:pt x="585" y="150"/>
                  <a:pt x="581" y="142"/>
                  <a:pt x="573" y="140"/>
                </a:cubicBezTo>
                <a:lnTo>
                  <a:pt x="23" y="2"/>
                </a:lnTo>
                <a:cubicBezTo>
                  <a:pt x="20" y="1"/>
                  <a:pt x="18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1"/>
          <p:cNvSpPr/>
          <p:nvPr/>
        </p:nvSpPr>
        <p:spPr>
          <a:xfrm>
            <a:off x="5352853" y="1787529"/>
            <a:ext cx="70358" cy="20496"/>
          </a:xfrm>
          <a:custGeom>
            <a:avLst/>
            <a:gdLst/>
            <a:ahLst/>
            <a:cxnLst/>
            <a:rect l="l" t="t" r="r" b="b"/>
            <a:pathLst>
              <a:path w="587" h="171" extrusionOk="0">
                <a:moveTo>
                  <a:pt x="19" y="1"/>
                </a:moveTo>
                <a:cubicBezTo>
                  <a:pt x="12" y="1"/>
                  <a:pt x="6" y="6"/>
                  <a:pt x="2" y="13"/>
                </a:cubicBezTo>
                <a:cubicBezTo>
                  <a:pt x="0" y="21"/>
                  <a:pt x="6" y="29"/>
                  <a:pt x="14" y="31"/>
                </a:cubicBezTo>
                <a:lnTo>
                  <a:pt x="565" y="171"/>
                </a:lnTo>
                <a:lnTo>
                  <a:pt x="569" y="171"/>
                </a:lnTo>
                <a:cubicBezTo>
                  <a:pt x="576" y="171"/>
                  <a:pt x="582" y="167"/>
                  <a:pt x="584" y="159"/>
                </a:cubicBezTo>
                <a:cubicBezTo>
                  <a:pt x="586" y="151"/>
                  <a:pt x="580" y="143"/>
                  <a:pt x="572" y="141"/>
                </a:cubicBezTo>
                <a:lnTo>
                  <a:pt x="22" y="1"/>
                </a:lnTo>
                <a:cubicBezTo>
                  <a:pt x="21" y="1"/>
                  <a:pt x="20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41"/>
          <p:cNvSpPr/>
          <p:nvPr/>
        </p:nvSpPr>
        <p:spPr>
          <a:xfrm>
            <a:off x="5793938" y="1561114"/>
            <a:ext cx="32242" cy="66043"/>
          </a:xfrm>
          <a:custGeom>
            <a:avLst/>
            <a:gdLst/>
            <a:ahLst/>
            <a:cxnLst/>
            <a:rect l="l" t="t" r="r" b="b"/>
            <a:pathLst>
              <a:path w="269" h="551" extrusionOk="0">
                <a:moveTo>
                  <a:pt x="250" y="0"/>
                </a:moveTo>
                <a:cubicBezTo>
                  <a:pt x="245" y="0"/>
                  <a:pt x="240" y="4"/>
                  <a:pt x="237" y="10"/>
                </a:cubicBezTo>
                <a:lnTo>
                  <a:pt x="2" y="529"/>
                </a:lnTo>
                <a:cubicBezTo>
                  <a:pt x="0" y="537"/>
                  <a:pt x="2" y="544"/>
                  <a:pt x="10" y="548"/>
                </a:cubicBezTo>
                <a:cubicBezTo>
                  <a:pt x="12" y="550"/>
                  <a:pt x="16" y="550"/>
                  <a:pt x="18" y="550"/>
                </a:cubicBezTo>
                <a:cubicBezTo>
                  <a:pt x="24" y="550"/>
                  <a:pt x="28" y="546"/>
                  <a:pt x="32" y="540"/>
                </a:cubicBezTo>
                <a:lnTo>
                  <a:pt x="265" y="24"/>
                </a:lnTo>
                <a:cubicBezTo>
                  <a:pt x="268" y="16"/>
                  <a:pt x="265" y="6"/>
                  <a:pt x="257" y="2"/>
                </a:cubicBezTo>
                <a:cubicBezTo>
                  <a:pt x="255" y="1"/>
                  <a:pt x="252" y="0"/>
                  <a:pt x="25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41"/>
          <p:cNvSpPr/>
          <p:nvPr/>
        </p:nvSpPr>
        <p:spPr>
          <a:xfrm>
            <a:off x="5542472" y="2118223"/>
            <a:ext cx="32362" cy="66043"/>
          </a:xfrm>
          <a:custGeom>
            <a:avLst/>
            <a:gdLst/>
            <a:ahLst/>
            <a:cxnLst/>
            <a:rect l="l" t="t" r="r" b="b"/>
            <a:pathLst>
              <a:path w="270" h="551" extrusionOk="0">
                <a:moveTo>
                  <a:pt x="253" y="1"/>
                </a:moveTo>
                <a:cubicBezTo>
                  <a:pt x="246" y="1"/>
                  <a:pt x="240" y="5"/>
                  <a:pt x="237" y="10"/>
                </a:cubicBezTo>
                <a:lnTo>
                  <a:pt x="5" y="529"/>
                </a:lnTo>
                <a:cubicBezTo>
                  <a:pt x="1" y="537"/>
                  <a:pt x="5" y="545"/>
                  <a:pt x="13" y="549"/>
                </a:cubicBezTo>
                <a:cubicBezTo>
                  <a:pt x="15" y="549"/>
                  <a:pt x="17" y="551"/>
                  <a:pt x="18" y="551"/>
                </a:cubicBezTo>
                <a:cubicBezTo>
                  <a:pt x="24" y="551"/>
                  <a:pt x="30" y="547"/>
                  <a:pt x="32" y="541"/>
                </a:cubicBezTo>
                <a:lnTo>
                  <a:pt x="265" y="24"/>
                </a:lnTo>
                <a:cubicBezTo>
                  <a:pt x="269" y="16"/>
                  <a:pt x="265" y="6"/>
                  <a:pt x="259" y="2"/>
                </a:cubicBezTo>
                <a:cubicBezTo>
                  <a:pt x="257" y="1"/>
                  <a:pt x="255" y="1"/>
                  <a:pt x="25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41"/>
          <p:cNvSpPr/>
          <p:nvPr/>
        </p:nvSpPr>
        <p:spPr>
          <a:xfrm>
            <a:off x="5929620" y="1982422"/>
            <a:ext cx="66642" cy="31883"/>
          </a:xfrm>
          <a:custGeom>
            <a:avLst/>
            <a:gdLst/>
            <a:ahLst/>
            <a:cxnLst/>
            <a:rect l="l" t="t" r="r" b="b"/>
            <a:pathLst>
              <a:path w="556" h="266" extrusionOk="0">
                <a:moveTo>
                  <a:pt x="18" y="1"/>
                </a:moveTo>
                <a:cubicBezTo>
                  <a:pt x="13" y="1"/>
                  <a:pt x="7" y="4"/>
                  <a:pt x="5" y="9"/>
                </a:cubicBezTo>
                <a:cubicBezTo>
                  <a:pt x="1" y="17"/>
                  <a:pt x="5" y="27"/>
                  <a:pt x="13" y="31"/>
                </a:cubicBezTo>
                <a:lnTo>
                  <a:pt x="529" y="263"/>
                </a:lnTo>
                <a:cubicBezTo>
                  <a:pt x="531" y="265"/>
                  <a:pt x="535" y="265"/>
                  <a:pt x="537" y="265"/>
                </a:cubicBezTo>
                <a:cubicBezTo>
                  <a:pt x="543" y="265"/>
                  <a:pt x="547" y="261"/>
                  <a:pt x="551" y="255"/>
                </a:cubicBezTo>
                <a:cubicBezTo>
                  <a:pt x="555" y="248"/>
                  <a:pt x="551" y="240"/>
                  <a:pt x="543" y="236"/>
                </a:cubicBezTo>
                <a:lnTo>
                  <a:pt x="24" y="3"/>
                </a:lnTo>
                <a:cubicBezTo>
                  <a:pt x="22" y="2"/>
                  <a:pt x="20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1"/>
          <p:cNvSpPr/>
          <p:nvPr/>
        </p:nvSpPr>
        <p:spPr>
          <a:xfrm>
            <a:off x="5372510" y="1731075"/>
            <a:ext cx="66522" cy="31763"/>
          </a:xfrm>
          <a:custGeom>
            <a:avLst/>
            <a:gdLst/>
            <a:ahLst/>
            <a:cxnLst/>
            <a:rect l="l" t="t" r="r" b="b"/>
            <a:pathLst>
              <a:path w="555" h="265" extrusionOk="0">
                <a:moveTo>
                  <a:pt x="19" y="1"/>
                </a:moveTo>
                <a:cubicBezTo>
                  <a:pt x="13" y="1"/>
                  <a:pt x="7" y="5"/>
                  <a:pt x="4" y="10"/>
                </a:cubicBezTo>
                <a:cubicBezTo>
                  <a:pt x="0" y="18"/>
                  <a:pt x="4" y="28"/>
                  <a:pt x="12" y="30"/>
                </a:cubicBezTo>
                <a:lnTo>
                  <a:pt x="531" y="265"/>
                </a:lnTo>
                <a:lnTo>
                  <a:pt x="537" y="265"/>
                </a:lnTo>
                <a:cubicBezTo>
                  <a:pt x="543" y="265"/>
                  <a:pt x="549" y="263"/>
                  <a:pt x="551" y="257"/>
                </a:cubicBezTo>
                <a:cubicBezTo>
                  <a:pt x="555" y="249"/>
                  <a:pt x="551" y="239"/>
                  <a:pt x="543" y="235"/>
                </a:cubicBezTo>
                <a:lnTo>
                  <a:pt x="26" y="2"/>
                </a:lnTo>
                <a:cubicBezTo>
                  <a:pt x="24" y="1"/>
                  <a:pt x="21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1"/>
          <p:cNvSpPr/>
          <p:nvPr/>
        </p:nvSpPr>
        <p:spPr>
          <a:xfrm>
            <a:off x="5698769" y="1531748"/>
            <a:ext cx="8270" cy="71796"/>
          </a:xfrm>
          <a:custGeom>
            <a:avLst/>
            <a:gdLst/>
            <a:ahLst/>
            <a:cxnLst/>
            <a:rect l="l" t="t" r="r" b="b"/>
            <a:pathLst>
              <a:path w="69" h="599" extrusionOk="0">
                <a:moveTo>
                  <a:pt x="54" y="0"/>
                </a:moveTo>
                <a:cubicBezTo>
                  <a:pt x="46" y="0"/>
                  <a:pt x="38" y="6"/>
                  <a:pt x="36" y="16"/>
                </a:cubicBezTo>
                <a:lnTo>
                  <a:pt x="3" y="582"/>
                </a:lnTo>
                <a:cubicBezTo>
                  <a:pt x="1" y="590"/>
                  <a:pt x="9" y="598"/>
                  <a:pt x="17" y="598"/>
                </a:cubicBezTo>
                <a:lnTo>
                  <a:pt x="19" y="598"/>
                </a:lnTo>
                <a:cubicBezTo>
                  <a:pt x="27" y="598"/>
                  <a:pt x="33" y="592"/>
                  <a:pt x="33" y="584"/>
                </a:cubicBezTo>
                <a:lnTo>
                  <a:pt x="68" y="18"/>
                </a:lnTo>
                <a:cubicBezTo>
                  <a:pt x="68" y="8"/>
                  <a:pt x="62" y="2"/>
                  <a:pt x="54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1"/>
          <p:cNvSpPr/>
          <p:nvPr/>
        </p:nvSpPr>
        <p:spPr>
          <a:xfrm>
            <a:off x="5661732" y="2140158"/>
            <a:ext cx="7911" cy="66043"/>
          </a:xfrm>
          <a:custGeom>
            <a:avLst/>
            <a:gdLst/>
            <a:ahLst/>
            <a:cxnLst/>
            <a:rect l="l" t="t" r="r" b="b"/>
            <a:pathLst>
              <a:path w="66" h="551" extrusionOk="0">
                <a:moveTo>
                  <a:pt x="38" y="1"/>
                </a:moveTo>
                <a:cubicBezTo>
                  <a:pt x="36" y="1"/>
                  <a:pt x="35" y="2"/>
                  <a:pt x="34" y="5"/>
                </a:cubicBezTo>
                <a:lnTo>
                  <a:pt x="0" y="550"/>
                </a:lnTo>
                <a:cubicBezTo>
                  <a:pt x="0" y="550"/>
                  <a:pt x="0" y="551"/>
                  <a:pt x="0" y="551"/>
                </a:cubicBezTo>
                <a:cubicBezTo>
                  <a:pt x="1" y="551"/>
                  <a:pt x="7" y="518"/>
                  <a:pt x="14" y="518"/>
                </a:cubicBezTo>
                <a:lnTo>
                  <a:pt x="16" y="518"/>
                </a:lnTo>
                <a:cubicBezTo>
                  <a:pt x="23" y="518"/>
                  <a:pt x="29" y="549"/>
                  <a:pt x="31" y="549"/>
                </a:cubicBezTo>
                <a:cubicBezTo>
                  <a:pt x="31" y="549"/>
                  <a:pt x="32" y="548"/>
                  <a:pt x="32" y="548"/>
                </a:cubicBezTo>
                <a:lnTo>
                  <a:pt x="65" y="25"/>
                </a:lnTo>
                <a:cubicBezTo>
                  <a:pt x="65" y="17"/>
                  <a:pt x="59" y="3"/>
                  <a:pt x="51" y="3"/>
                </a:cubicBezTo>
                <a:cubicBezTo>
                  <a:pt x="46" y="3"/>
                  <a:pt x="41" y="1"/>
                  <a:pt x="3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1"/>
          <p:cNvSpPr/>
          <p:nvPr/>
        </p:nvSpPr>
        <p:spPr>
          <a:xfrm>
            <a:off x="5953352" y="1887133"/>
            <a:ext cx="71916" cy="6832"/>
          </a:xfrm>
          <a:custGeom>
            <a:avLst/>
            <a:gdLst/>
            <a:ahLst/>
            <a:cxnLst/>
            <a:rect l="l" t="t" r="r" b="b"/>
            <a:pathLst>
              <a:path w="600" h="57" extrusionOk="0">
                <a:moveTo>
                  <a:pt x="18" y="1"/>
                </a:moveTo>
                <a:cubicBezTo>
                  <a:pt x="10" y="1"/>
                  <a:pt x="2" y="5"/>
                  <a:pt x="2" y="15"/>
                </a:cubicBezTo>
                <a:cubicBezTo>
                  <a:pt x="0" y="22"/>
                  <a:pt x="8" y="26"/>
                  <a:pt x="16" y="26"/>
                </a:cubicBezTo>
                <a:lnTo>
                  <a:pt x="582" y="56"/>
                </a:lnTo>
                <a:lnTo>
                  <a:pt x="584" y="56"/>
                </a:lnTo>
                <a:cubicBezTo>
                  <a:pt x="592" y="56"/>
                  <a:pt x="600" y="56"/>
                  <a:pt x="600" y="48"/>
                </a:cubicBezTo>
                <a:cubicBezTo>
                  <a:pt x="600" y="38"/>
                  <a:pt x="594" y="38"/>
                  <a:pt x="584" y="36"/>
                </a:cubicBezTo>
                <a:lnTo>
                  <a:pt x="18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41"/>
          <p:cNvSpPr/>
          <p:nvPr/>
        </p:nvSpPr>
        <p:spPr>
          <a:xfrm>
            <a:off x="5343384" y="1849976"/>
            <a:ext cx="71796" cy="7551"/>
          </a:xfrm>
          <a:custGeom>
            <a:avLst/>
            <a:gdLst/>
            <a:ahLst/>
            <a:cxnLst/>
            <a:rect l="l" t="t" r="r" b="b"/>
            <a:pathLst>
              <a:path w="599" h="63" extrusionOk="0">
                <a:moveTo>
                  <a:pt x="18" y="1"/>
                </a:moveTo>
                <a:cubicBezTo>
                  <a:pt x="10" y="1"/>
                  <a:pt x="0" y="7"/>
                  <a:pt x="0" y="15"/>
                </a:cubicBezTo>
                <a:cubicBezTo>
                  <a:pt x="0" y="23"/>
                  <a:pt x="6" y="29"/>
                  <a:pt x="16" y="31"/>
                </a:cubicBezTo>
                <a:lnTo>
                  <a:pt x="582" y="62"/>
                </a:lnTo>
                <a:lnTo>
                  <a:pt x="584" y="62"/>
                </a:lnTo>
                <a:cubicBezTo>
                  <a:pt x="592" y="62"/>
                  <a:pt x="598" y="58"/>
                  <a:pt x="598" y="50"/>
                </a:cubicBezTo>
                <a:cubicBezTo>
                  <a:pt x="598" y="42"/>
                  <a:pt x="592" y="37"/>
                  <a:pt x="584" y="37"/>
                </a:cubicBezTo>
                <a:lnTo>
                  <a:pt x="18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41"/>
          <p:cNvSpPr/>
          <p:nvPr/>
        </p:nvSpPr>
        <p:spPr>
          <a:xfrm>
            <a:off x="5723460" y="1534984"/>
            <a:ext cx="14503" cy="71317"/>
          </a:xfrm>
          <a:custGeom>
            <a:avLst/>
            <a:gdLst/>
            <a:ahLst/>
            <a:cxnLst/>
            <a:rect l="l" t="t" r="r" b="b"/>
            <a:pathLst>
              <a:path w="121" h="595" extrusionOk="0">
                <a:moveTo>
                  <a:pt x="107" y="1"/>
                </a:moveTo>
                <a:cubicBezTo>
                  <a:pt x="97" y="1"/>
                  <a:pt x="89" y="7"/>
                  <a:pt x="87" y="15"/>
                </a:cubicBezTo>
                <a:lnTo>
                  <a:pt x="2" y="575"/>
                </a:lnTo>
                <a:cubicBezTo>
                  <a:pt x="0" y="585"/>
                  <a:pt x="6" y="593"/>
                  <a:pt x="14" y="593"/>
                </a:cubicBezTo>
                <a:cubicBezTo>
                  <a:pt x="16" y="595"/>
                  <a:pt x="16" y="595"/>
                  <a:pt x="18" y="595"/>
                </a:cubicBezTo>
                <a:cubicBezTo>
                  <a:pt x="26" y="595"/>
                  <a:pt x="32" y="589"/>
                  <a:pt x="32" y="581"/>
                </a:cubicBezTo>
                <a:lnTo>
                  <a:pt x="119" y="19"/>
                </a:lnTo>
                <a:cubicBezTo>
                  <a:pt x="121" y="11"/>
                  <a:pt x="115" y="3"/>
                  <a:pt x="107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41"/>
          <p:cNvSpPr/>
          <p:nvPr/>
        </p:nvSpPr>
        <p:spPr>
          <a:xfrm>
            <a:off x="5630689" y="2139199"/>
            <a:ext cx="14623" cy="71197"/>
          </a:xfrm>
          <a:custGeom>
            <a:avLst/>
            <a:gdLst/>
            <a:ahLst/>
            <a:cxnLst/>
            <a:rect l="l" t="t" r="r" b="b"/>
            <a:pathLst>
              <a:path w="122" h="594" extrusionOk="0">
                <a:moveTo>
                  <a:pt x="103" y="1"/>
                </a:moveTo>
                <a:cubicBezTo>
                  <a:pt x="95" y="1"/>
                  <a:pt x="89" y="6"/>
                  <a:pt x="89" y="13"/>
                </a:cubicBezTo>
                <a:lnTo>
                  <a:pt x="3" y="575"/>
                </a:lnTo>
                <a:cubicBezTo>
                  <a:pt x="1" y="583"/>
                  <a:pt x="7" y="591"/>
                  <a:pt x="15" y="593"/>
                </a:cubicBezTo>
                <a:lnTo>
                  <a:pt x="18" y="593"/>
                </a:lnTo>
                <a:cubicBezTo>
                  <a:pt x="24" y="593"/>
                  <a:pt x="32" y="587"/>
                  <a:pt x="32" y="579"/>
                </a:cubicBezTo>
                <a:lnTo>
                  <a:pt x="119" y="19"/>
                </a:lnTo>
                <a:cubicBezTo>
                  <a:pt x="121" y="9"/>
                  <a:pt x="115" y="1"/>
                  <a:pt x="107" y="1"/>
                </a:cubicBezTo>
                <a:cubicBezTo>
                  <a:pt x="106" y="1"/>
                  <a:pt x="105" y="1"/>
                  <a:pt x="10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41"/>
          <p:cNvSpPr/>
          <p:nvPr/>
        </p:nvSpPr>
        <p:spPr>
          <a:xfrm>
            <a:off x="5950715" y="1911944"/>
            <a:ext cx="71317" cy="14143"/>
          </a:xfrm>
          <a:custGeom>
            <a:avLst/>
            <a:gdLst/>
            <a:ahLst/>
            <a:cxnLst/>
            <a:rect l="l" t="t" r="r" b="b"/>
            <a:pathLst>
              <a:path w="595" h="118" extrusionOk="0">
                <a:moveTo>
                  <a:pt x="16" y="1"/>
                </a:moveTo>
                <a:cubicBezTo>
                  <a:pt x="8" y="1"/>
                  <a:pt x="2" y="6"/>
                  <a:pt x="2" y="15"/>
                </a:cubicBezTo>
                <a:cubicBezTo>
                  <a:pt x="0" y="23"/>
                  <a:pt x="6" y="31"/>
                  <a:pt x="14" y="33"/>
                </a:cubicBezTo>
                <a:lnTo>
                  <a:pt x="576" y="117"/>
                </a:lnTo>
                <a:lnTo>
                  <a:pt x="578" y="117"/>
                </a:lnTo>
                <a:cubicBezTo>
                  <a:pt x="586" y="117"/>
                  <a:pt x="592" y="113"/>
                  <a:pt x="594" y="106"/>
                </a:cubicBezTo>
                <a:cubicBezTo>
                  <a:pt x="594" y="96"/>
                  <a:pt x="588" y="88"/>
                  <a:pt x="580" y="88"/>
                </a:cubicBezTo>
                <a:lnTo>
                  <a:pt x="20" y="1"/>
                </a:lnTo>
                <a:cubicBezTo>
                  <a:pt x="19" y="1"/>
                  <a:pt x="18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41"/>
          <p:cNvSpPr/>
          <p:nvPr/>
        </p:nvSpPr>
        <p:spPr>
          <a:xfrm>
            <a:off x="5346500" y="1819292"/>
            <a:ext cx="71437" cy="14024"/>
          </a:xfrm>
          <a:custGeom>
            <a:avLst/>
            <a:gdLst/>
            <a:ahLst/>
            <a:cxnLst/>
            <a:rect l="l" t="t" r="r" b="b"/>
            <a:pathLst>
              <a:path w="596" h="117" extrusionOk="0">
                <a:moveTo>
                  <a:pt x="17" y="0"/>
                </a:moveTo>
                <a:cubicBezTo>
                  <a:pt x="10" y="0"/>
                  <a:pt x="4" y="6"/>
                  <a:pt x="2" y="14"/>
                </a:cubicBezTo>
                <a:cubicBezTo>
                  <a:pt x="0" y="22"/>
                  <a:pt x="6" y="30"/>
                  <a:pt x="16" y="32"/>
                </a:cubicBezTo>
                <a:lnTo>
                  <a:pt x="576" y="117"/>
                </a:lnTo>
                <a:lnTo>
                  <a:pt x="580" y="117"/>
                </a:lnTo>
                <a:cubicBezTo>
                  <a:pt x="586" y="117"/>
                  <a:pt x="594" y="113"/>
                  <a:pt x="594" y="103"/>
                </a:cubicBezTo>
                <a:cubicBezTo>
                  <a:pt x="596" y="95"/>
                  <a:pt x="590" y="87"/>
                  <a:pt x="582" y="87"/>
                </a:cubicBezTo>
                <a:lnTo>
                  <a:pt x="20" y="0"/>
                </a:lnTo>
                <a:cubicBezTo>
                  <a:pt x="19" y="0"/>
                  <a:pt x="18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41"/>
          <p:cNvSpPr/>
          <p:nvPr/>
        </p:nvSpPr>
        <p:spPr>
          <a:xfrm>
            <a:off x="5884433" y="1644296"/>
            <a:ext cx="55016" cy="49262"/>
          </a:xfrm>
          <a:custGeom>
            <a:avLst/>
            <a:gdLst/>
            <a:ahLst/>
            <a:cxnLst/>
            <a:rect l="l" t="t" r="r" b="b"/>
            <a:pathLst>
              <a:path w="459" h="411" extrusionOk="0">
                <a:moveTo>
                  <a:pt x="441" y="1"/>
                </a:moveTo>
                <a:cubicBezTo>
                  <a:pt x="438" y="1"/>
                  <a:pt x="434" y="2"/>
                  <a:pt x="431" y="4"/>
                </a:cubicBezTo>
                <a:lnTo>
                  <a:pt x="9" y="383"/>
                </a:lnTo>
                <a:cubicBezTo>
                  <a:pt x="3" y="389"/>
                  <a:pt x="1" y="399"/>
                  <a:pt x="7" y="405"/>
                </a:cubicBezTo>
                <a:cubicBezTo>
                  <a:pt x="11" y="409"/>
                  <a:pt x="15" y="411"/>
                  <a:pt x="19" y="411"/>
                </a:cubicBezTo>
                <a:cubicBezTo>
                  <a:pt x="23" y="411"/>
                  <a:pt x="26" y="409"/>
                  <a:pt x="28" y="407"/>
                </a:cubicBezTo>
                <a:lnTo>
                  <a:pt x="453" y="28"/>
                </a:lnTo>
                <a:cubicBezTo>
                  <a:pt x="459" y="22"/>
                  <a:pt x="459" y="12"/>
                  <a:pt x="453" y="6"/>
                </a:cubicBezTo>
                <a:cubicBezTo>
                  <a:pt x="450" y="3"/>
                  <a:pt x="446" y="1"/>
                  <a:pt x="44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41"/>
          <p:cNvSpPr/>
          <p:nvPr/>
        </p:nvSpPr>
        <p:spPr>
          <a:xfrm>
            <a:off x="5428964" y="2051941"/>
            <a:ext cx="55016" cy="49143"/>
          </a:xfrm>
          <a:custGeom>
            <a:avLst/>
            <a:gdLst/>
            <a:ahLst/>
            <a:cxnLst/>
            <a:rect l="l" t="t" r="r" b="b"/>
            <a:pathLst>
              <a:path w="459" h="410" extrusionOk="0">
                <a:moveTo>
                  <a:pt x="442" y="0"/>
                </a:moveTo>
                <a:cubicBezTo>
                  <a:pt x="438" y="0"/>
                  <a:pt x="434" y="1"/>
                  <a:pt x="431" y="3"/>
                </a:cubicBezTo>
                <a:lnTo>
                  <a:pt x="9" y="382"/>
                </a:lnTo>
                <a:cubicBezTo>
                  <a:pt x="3" y="388"/>
                  <a:pt x="1" y="398"/>
                  <a:pt x="7" y="406"/>
                </a:cubicBezTo>
                <a:cubicBezTo>
                  <a:pt x="11" y="407"/>
                  <a:pt x="14" y="409"/>
                  <a:pt x="18" y="409"/>
                </a:cubicBezTo>
                <a:cubicBezTo>
                  <a:pt x="22" y="409"/>
                  <a:pt x="26" y="407"/>
                  <a:pt x="28" y="406"/>
                </a:cubicBezTo>
                <a:lnTo>
                  <a:pt x="452" y="27"/>
                </a:lnTo>
                <a:cubicBezTo>
                  <a:pt x="458" y="21"/>
                  <a:pt x="458" y="11"/>
                  <a:pt x="454" y="5"/>
                </a:cubicBezTo>
                <a:cubicBezTo>
                  <a:pt x="451" y="2"/>
                  <a:pt x="447" y="0"/>
                  <a:pt x="442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41"/>
          <p:cNvSpPr/>
          <p:nvPr/>
        </p:nvSpPr>
        <p:spPr>
          <a:xfrm>
            <a:off x="5863217" y="2073276"/>
            <a:ext cx="49742" cy="54536"/>
          </a:xfrm>
          <a:custGeom>
            <a:avLst/>
            <a:gdLst/>
            <a:ahLst/>
            <a:cxnLst/>
            <a:rect l="l" t="t" r="r" b="b"/>
            <a:pathLst>
              <a:path w="415" h="455" extrusionOk="0">
                <a:moveTo>
                  <a:pt x="19" y="0"/>
                </a:moveTo>
                <a:cubicBezTo>
                  <a:pt x="15" y="0"/>
                  <a:pt x="11" y="2"/>
                  <a:pt x="8" y="5"/>
                </a:cubicBezTo>
                <a:cubicBezTo>
                  <a:pt x="2" y="10"/>
                  <a:pt x="0" y="18"/>
                  <a:pt x="6" y="26"/>
                </a:cubicBezTo>
                <a:lnTo>
                  <a:pt x="385" y="448"/>
                </a:lnTo>
                <a:cubicBezTo>
                  <a:pt x="389" y="452"/>
                  <a:pt x="393" y="454"/>
                  <a:pt x="397" y="454"/>
                </a:cubicBezTo>
                <a:cubicBezTo>
                  <a:pt x="401" y="454"/>
                  <a:pt x="405" y="452"/>
                  <a:pt x="407" y="450"/>
                </a:cubicBezTo>
                <a:cubicBezTo>
                  <a:pt x="415" y="445"/>
                  <a:pt x="415" y="435"/>
                  <a:pt x="409" y="429"/>
                </a:cubicBezTo>
                <a:lnTo>
                  <a:pt x="30" y="5"/>
                </a:lnTo>
                <a:cubicBezTo>
                  <a:pt x="27" y="2"/>
                  <a:pt x="23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41"/>
          <p:cNvSpPr/>
          <p:nvPr/>
        </p:nvSpPr>
        <p:spPr>
          <a:xfrm>
            <a:off x="5455693" y="1617687"/>
            <a:ext cx="49742" cy="54656"/>
          </a:xfrm>
          <a:custGeom>
            <a:avLst/>
            <a:gdLst/>
            <a:ahLst/>
            <a:cxnLst/>
            <a:rect l="l" t="t" r="r" b="b"/>
            <a:pathLst>
              <a:path w="415" h="456" extrusionOk="0">
                <a:moveTo>
                  <a:pt x="18" y="1"/>
                </a:moveTo>
                <a:cubicBezTo>
                  <a:pt x="15" y="1"/>
                  <a:pt x="11" y="2"/>
                  <a:pt x="8" y="3"/>
                </a:cubicBezTo>
                <a:cubicBezTo>
                  <a:pt x="1" y="9"/>
                  <a:pt x="1" y="19"/>
                  <a:pt x="7" y="25"/>
                </a:cubicBezTo>
                <a:lnTo>
                  <a:pt x="385" y="449"/>
                </a:lnTo>
                <a:cubicBezTo>
                  <a:pt x="389" y="453"/>
                  <a:pt x="393" y="455"/>
                  <a:pt x="397" y="455"/>
                </a:cubicBezTo>
                <a:cubicBezTo>
                  <a:pt x="401" y="455"/>
                  <a:pt x="405" y="453"/>
                  <a:pt x="407" y="451"/>
                </a:cubicBezTo>
                <a:cubicBezTo>
                  <a:pt x="413" y="445"/>
                  <a:pt x="415" y="435"/>
                  <a:pt x="409" y="430"/>
                </a:cubicBezTo>
                <a:lnTo>
                  <a:pt x="30" y="5"/>
                </a:lnTo>
                <a:cubicBezTo>
                  <a:pt x="27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41"/>
          <p:cNvSpPr/>
          <p:nvPr/>
        </p:nvSpPr>
        <p:spPr>
          <a:xfrm>
            <a:off x="5865974" y="1620804"/>
            <a:ext cx="50581" cy="54057"/>
          </a:xfrm>
          <a:custGeom>
            <a:avLst/>
            <a:gdLst/>
            <a:ahLst/>
            <a:cxnLst/>
            <a:rect l="l" t="t" r="r" b="b"/>
            <a:pathLst>
              <a:path w="422" h="451" extrusionOk="0">
                <a:moveTo>
                  <a:pt x="403" y="1"/>
                </a:moveTo>
                <a:cubicBezTo>
                  <a:pt x="399" y="1"/>
                  <a:pt x="395" y="3"/>
                  <a:pt x="392" y="7"/>
                </a:cubicBezTo>
                <a:lnTo>
                  <a:pt x="7" y="423"/>
                </a:lnTo>
                <a:cubicBezTo>
                  <a:pt x="1" y="431"/>
                  <a:pt x="3" y="441"/>
                  <a:pt x="9" y="447"/>
                </a:cubicBezTo>
                <a:cubicBezTo>
                  <a:pt x="11" y="449"/>
                  <a:pt x="15" y="451"/>
                  <a:pt x="19" y="451"/>
                </a:cubicBezTo>
                <a:cubicBezTo>
                  <a:pt x="23" y="451"/>
                  <a:pt x="27" y="449"/>
                  <a:pt x="31" y="445"/>
                </a:cubicBezTo>
                <a:lnTo>
                  <a:pt x="415" y="27"/>
                </a:lnTo>
                <a:cubicBezTo>
                  <a:pt x="421" y="21"/>
                  <a:pt x="421" y="11"/>
                  <a:pt x="413" y="5"/>
                </a:cubicBezTo>
                <a:cubicBezTo>
                  <a:pt x="411" y="2"/>
                  <a:pt x="407" y="1"/>
                  <a:pt x="40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41"/>
          <p:cNvSpPr/>
          <p:nvPr/>
        </p:nvSpPr>
        <p:spPr>
          <a:xfrm>
            <a:off x="5452217" y="2070639"/>
            <a:ext cx="50461" cy="53817"/>
          </a:xfrm>
          <a:custGeom>
            <a:avLst/>
            <a:gdLst/>
            <a:ahLst/>
            <a:cxnLst/>
            <a:rect l="l" t="t" r="r" b="b"/>
            <a:pathLst>
              <a:path w="421" h="449" extrusionOk="0">
                <a:moveTo>
                  <a:pt x="402" y="0"/>
                </a:moveTo>
                <a:cubicBezTo>
                  <a:pt x="398" y="0"/>
                  <a:pt x="394" y="2"/>
                  <a:pt x="391" y="5"/>
                </a:cubicBezTo>
                <a:lnTo>
                  <a:pt x="6" y="423"/>
                </a:lnTo>
                <a:cubicBezTo>
                  <a:pt x="0" y="429"/>
                  <a:pt x="0" y="439"/>
                  <a:pt x="8" y="445"/>
                </a:cubicBezTo>
                <a:cubicBezTo>
                  <a:pt x="10" y="447"/>
                  <a:pt x="14" y="449"/>
                  <a:pt x="18" y="449"/>
                </a:cubicBezTo>
                <a:cubicBezTo>
                  <a:pt x="22" y="449"/>
                  <a:pt x="26" y="447"/>
                  <a:pt x="30" y="445"/>
                </a:cubicBezTo>
                <a:lnTo>
                  <a:pt x="414" y="27"/>
                </a:lnTo>
                <a:cubicBezTo>
                  <a:pt x="420" y="19"/>
                  <a:pt x="418" y="11"/>
                  <a:pt x="412" y="5"/>
                </a:cubicBezTo>
                <a:cubicBezTo>
                  <a:pt x="409" y="2"/>
                  <a:pt x="405" y="0"/>
                  <a:pt x="402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1"/>
          <p:cNvSpPr/>
          <p:nvPr/>
        </p:nvSpPr>
        <p:spPr>
          <a:xfrm>
            <a:off x="5881915" y="2054697"/>
            <a:ext cx="54416" cy="49982"/>
          </a:xfrm>
          <a:custGeom>
            <a:avLst/>
            <a:gdLst/>
            <a:ahLst/>
            <a:cxnLst/>
            <a:rect l="l" t="t" r="r" b="b"/>
            <a:pathLst>
              <a:path w="454" h="417" extrusionOk="0">
                <a:moveTo>
                  <a:pt x="18" y="1"/>
                </a:moveTo>
                <a:cubicBezTo>
                  <a:pt x="14" y="1"/>
                  <a:pt x="9" y="2"/>
                  <a:pt x="6" y="6"/>
                </a:cubicBezTo>
                <a:cubicBezTo>
                  <a:pt x="0" y="12"/>
                  <a:pt x="2" y="21"/>
                  <a:pt x="8" y="27"/>
                </a:cubicBezTo>
                <a:lnTo>
                  <a:pt x="426" y="412"/>
                </a:lnTo>
                <a:cubicBezTo>
                  <a:pt x="428" y="414"/>
                  <a:pt x="432" y="416"/>
                  <a:pt x="436" y="416"/>
                </a:cubicBezTo>
                <a:cubicBezTo>
                  <a:pt x="440" y="416"/>
                  <a:pt x="444" y="414"/>
                  <a:pt x="448" y="410"/>
                </a:cubicBezTo>
                <a:cubicBezTo>
                  <a:pt x="454" y="404"/>
                  <a:pt x="454" y="394"/>
                  <a:pt x="446" y="388"/>
                </a:cubicBezTo>
                <a:lnTo>
                  <a:pt x="30" y="4"/>
                </a:lnTo>
                <a:cubicBezTo>
                  <a:pt x="26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41"/>
          <p:cNvSpPr/>
          <p:nvPr/>
        </p:nvSpPr>
        <p:spPr>
          <a:xfrm>
            <a:off x="5432320" y="1640701"/>
            <a:ext cx="54297" cy="50101"/>
          </a:xfrm>
          <a:custGeom>
            <a:avLst/>
            <a:gdLst/>
            <a:ahLst/>
            <a:cxnLst/>
            <a:rect l="l" t="t" r="r" b="b"/>
            <a:pathLst>
              <a:path w="453" h="418" extrusionOk="0">
                <a:moveTo>
                  <a:pt x="18" y="1"/>
                </a:moveTo>
                <a:cubicBezTo>
                  <a:pt x="14" y="1"/>
                  <a:pt x="9" y="2"/>
                  <a:pt x="6" y="7"/>
                </a:cubicBezTo>
                <a:cubicBezTo>
                  <a:pt x="0" y="13"/>
                  <a:pt x="0" y="22"/>
                  <a:pt x="6" y="28"/>
                </a:cubicBezTo>
                <a:lnTo>
                  <a:pt x="424" y="413"/>
                </a:lnTo>
                <a:cubicBezTo>
                  <a:pt x="428" y="415"/>
                  <a:pt x="432" y="417"/>
                  <a:pt x="436" y="417"/>
                </a:cubicBezTo>
                <a:cubicBezTo>
                  <a:pt x="440" y="417"/>
                  <a:pt x="444" y="415"/>
                  <a:pt x="446" y="411"/>
                </a:cubicBezTo>
                <a:cubicBezTo>
                  <a:pt x="452" y="405"/>
                  <a:pt x="452" y="395"/>
                  <a:pt x="446" y="389"/>
                </a:cubicBezTo>
                <a:lnTo>
                  <a:pt x="28" y="5"/>
                </a:lnTo>
                <a:cubicBezTo>
                  <a:pt x="25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41"/>
          <p:cNvSpPr/>
          <p:nvPr/>
        </p:nvSpPr>
        <p:spPr>
          <a:xfrm>
            <a:off x="5899415" y="1667070"/>
            <a:ext cx="58731" cy="44708"/>
          </a:xfrm>
          <a:custGeom>
            <a:avLst/>
            <a:gdLst/>
            <a:ahLst/>
            <a:cxnLst/>
            <a:rect l="l" t="t" r="r" b="b"/>
            <a:pathLst>
              <a:path w="490" h="373" extrusionOk="0">
                <a:moveTo>
                  <a:pt x="473" y="0"/>
                </a:moveTo>
                <a:cubicBezTo>
                  <a:pt x="469" y="0"/>
                  <a:pt x="466" y="1"/>
                  <a:pt x="464" y="4"/>
                </a:cubicBezTo>
                <a:lnTo>
                  <a:pt x="8" y="345"/>
                </a:lnTo>
                <a:cubicBezTo>
                  <a:pt x="2" y="349"/>
                  <a:pt x="0" y="359"/>
                  <a:pt x="6" y="367"/>
                </a:cubicBezTo>
                <a:cubicBezTo>
                  <a:pt x="8" y="371"/>
                  <a:pt x="14" y="373"/>
                  <a:pt x="18" y="373"/>
                </a:cubicBezTo>
                <a:cubicBezTo>
                  <a:pt x="22" y="373"/>
                  <a:pt x="24" y="371"/>
                  <a:pt x="28" y="369"/>
                </a:cubicBezTo>
                <a:lnTo>
                  <a:pt x="482" y="27"/>
                </a:lnTo>
                <a:cubicBezTo>
                  <a:pt x="489" y="23"/>
                  <a:pt x="489" y="14"/>
                  <a:pt x="486" y="6"/>
                </a:cubicBezTo>
                <a:cubicBezTo>
                  <a:pt x="482" y="2"/>
                  <a:pt x="477" y="0"/>
                  <a:pt x="47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1"/>
          <p:cNvSpPr/>
          <p:nvPr/>
        </p:nvSpPr>
        <p:spPr>
          <a:xfrm>
            <a:off x="5410506" y="2033722"/>
            <a:ext cx="58851" cy="44708"/>
          </a:xfrm>
          <a:custGeom>
            <a:avLst/>
            <a:gdLst/>
            <a:ahLst/>
            <a:cxnLst/>
            <a:rect l="l" t="t" r="r" b="b"/>
            <a:pathLst>
              <a:path w="491" h="373" extrusionOk="0">
                <a:moveTo>
                  <a:pt x="473" y="0"/>
                </a:moveTo>
                <a:cubicBezTo>
                  <a:pt x="469" y="0"/>
                  <a:pt x="466" y="1"/>
                  <a:pt x="462" y="3"/>
                </a:cubicBezTo>
                <a:lnTo>
                  <a:pt x="9" y="344"/>
                </a:lnTo>
                <a:cubicBezTo>
                  <a:pt x="1" y="348"/>
                  <a:pt x="1" y="358"/>
                  <a:pt x="5" y="366"/>
                </a:cubicBezTo>
                <a:cubicBezTo>
                  <a:pt x="9" y="370"/>
                  <a:pt x="13" y="372"/>
                  <a:pt x="18" y="372"/>
                </a:cubicBezTo>
                <a:cubicBezTo>
                  <a:pt x="20" y="372"/>
                  <a:pt x="24" y="372"/>
                  <a:pt x="26" y="368"/>
                </a:cubicBezTo>
                <a:lnTo>
                  <a:pt x="482" y="29"/>
                </a:lnTo>
                <a:cubicBezTo>
                  <a:pt x="488" y="23"/>
                  <a:pt x="490" y="13"/>
                  <a:pt x="484" y="7"/>
                </a:cubicBezTo>
                <a:cubicBezTo>
                  <a:pt x="482" y="2"/>
                  <a:pt x="477" y="0"/>
                  <a:pt x="47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1"/>
          <p:cNvSpPr/>
          <p:nvPr/>
        </p:nvSpPr>
        <p:spPr>
          <a:xfrm>
            <a:off x="5844999" y="2088018"/>
            <a:ext cx="45307" cy="58252"/>
          </a:xfrm>
          <a:custGeom>
            <a:avLst/>
            <a:gdLst/>
            <a:ahLst/>
            <a:cxnLst/>
            <a:rect l="l" t="t" r="r" b="b"/>
            <a:pathLst>
              <a:path w="378" h="486" extrusionOk="0">
                <a:moveTo>
                  <a:pt x="19" y="0"/>
                </a:moveTo>
                <a:cubicBezTo>
                  <a:pt x="15" y="0"/>
                  <a:pt x="13" y="2"/>
                  <a:pt x="10" y="4"/>
                </a:cubicBezTo>
                <a:cubicBezTo>
                  <a:pt x="2" y="10"/>
                  <a:pt x="0" y="20"/>
                  <a:pt x="6" y="26"/>
                </a:cubicBezTo>
                <a:lnTo>
                  <a:pt x="348" y="479"/>
                </a:lnTo>
                <a:cubicBezTo>
                  <a:pt x="350" y="483"/>
                  <a:pt x="355" y="485"/>
                  <a:pt x="359" y="485"/>
                </a:cubicBezTo>
                <a:cubicBezTo>
                  <a:pt x="363" y="485"/>
                  <a:pt x="365" y="485"/>
                  <a:pt x="369" y="483"/>
                </a:cubicBezTo>
                <a:cubicBezTo>
                  <a:pt x="375" y="477"/>
                  <a:pt x="377" y="468"/>
                  <a:pt x="371" y="462"/>
                </a:cubicBezTo>
                <a:lnTo>
                  <a:pt x="32" y="8"/>
                </a:lnTo>
                <a:cubicBezTo>
                  <a:pt x="28" y="3"/>
                  <a:pt x="23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1"/>
          <p:cNvSpPr/>
          <p:nvPr/>
        </p:nvSpPr>
        <p:spPr>
          <a:xfrm>
            <a:off x="5478466" y="1599109"/>
            <a:ext cx="45187" cy="58252"/>
          </a:xfrm>
          <a:custGeom>
            <a:avLst/>
            <a:gdLst/>
            <a:ahLst/>
            <a:cxnLst/>
            <a:rect l="l" t="t" r="r" b="b"/>
            <a:pathLst>
              <a:path w="377" h="486" extrusionOk="0">
                <a:moveTo>
                  <a:pt x="17" y="0"/>
                </a:moveTo>
                <a:cubicBezTo>
                  <a:pt x="14" y="0"/>
                  <a:pt x="11" y="1"/>
                  <a:pt x="8" y="2"/>
                </a:cubicBezTo>
                <a:cubicBezTo>
                  <a:pt x="2" y="8"/>
                  <a:pt x="0" y="18"/>
                  <a:pt x="6" y="24"/>
                </a:cubicBezTo>
                <a:lnTo>
                  <a:pt x="345" y="480"/>
                </a:lnTo>
                <a:cubicBezTo>
                  <a:pt x="349" y="484"/>
                  <a:pt x="353" y="486"/>
                  <a:pt x="359" y="486"/>
                </a:cubicBezTo>
                <a:cubicBezTo>
                  <a:pt x="361" y="486"/>
                  <a:pt x="365" y="484"/>
                  <a:pt x="367" y="482"/>
                </a:cubicBezTo>
                <a:cubicBezTo>
                  <a:pt x="375" y="478"/>
                  <a:pt x="377" y="468"/>
                  <a:pt x="371" y="460"/>
                </a:cubicBezTo>
                <a:lnTo>
                  <a:pt x="30" y="6"/>
                </a:lnTo>
                <a:cubicBezTo>
                  <a:pt x="27" y="3"/>
                  <a:pt x="22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1"/>
          <p:cNvSpPr/>
          <p:nvPr/>
        </p:nvSpPr>
        <p:spPr>
          <a:xfrm>
            <a:off x="5828218" y="1584486"/>
            <a:ext cx="40992" cy="61129"/>
          </a:xfrm>
          <a:custGeom>
            <a:avLst/>
            <a:gdLst/>
            <a:ahLst/>
            <a:cxnLst/>
            <a:rect l="l" t="t" r="r" b="b"/>
            <a:pathLst>
              <a:path w="342" h="510" extrusionOk="0">
                <a:moveTo>
                  <a:pt x="323" y="0"/>
                </a:moveTo>
                <a:cubicBezTo>
                  <a:pt x="318" y="0"/>
                  <a:pt x="313" y="2"/>
                  <a:pt x="310" y="6"/>
                </a:cubicBezTo>
                <a:lnTo>
                  <a:pt x="4" y="486"/>
                </a:lnTo>
                <a:cubicBezTo>
                  <a:pt x="0" y="493"/>
                  <a:pt x="2" y="503"/>
                  <a:pt x="10" y="507"/>
                </a:cubicBezTo>
                <a:cubicBezTo>
                  <a:pt x="12" y="509"/>
                  <a:pt x="14" y="509"/>
                  <a:pt x="18" y="509"/>
                </a:cubicBezTo>
                <a:cubicBezTo>
                  <a:pt x="22" y="509"/>
                  <a:pt x="28" y="507"/>
                  <a:pt x="30" y="503"/>
                </a:cubicBezTo>
                <a:lnTo>
                  <a:pt x="336" y="24"/>
                </a:lnTo>
                <a:cubicBezTo>
                  <a:pt x="342" y="16"/>
                  <a:pt x="338" y="6"/>
                  <a:pt x="332" y="2"/>
                </a:cubicBezTo>
                <a:cubicBezTo>
                  <a:pt x="329" y="1"/>
                  <a:pt x="326" y="0"/>
                  <a:pt x="32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41"/>
          <p:cNvSpPr/>
          <p:nvPr/>
        </p:nvSpPr>
        <p:spPr>
          <a:xfrm>
            <a:off x="5499442" y="2099765"/>
            <a:ext cx="40992" cy="61129"/>
          </a:xfrm>
          <a:custGeom>
            <a:avLst/>
            <a:gdLst/>
            <a:ahLst/>
            <a:cxnLst/>
            <a:rect l="l" t="t" r="r" b="b"/>
            <a:pathLst>
              <a:path w="342" h="510" extrusionOk="0">
                <a:moveTo>
                  <a:pt x="325" y="1"/>
                </a:moveTo>
                <a:cubicBezTo>
                  <a:pt x="320" y="1"/>
                  <a:pt x="315" y="3"/>
                  <a:pt x="312" y="7"/>
                </a:cubicBezTo>
                <a:lnTo>
                  <a:pt x="7" y="486"/>
                </a:lnTo>
                <a:cubicBezTo>
                  <a:pt x="1" y="494"/>
                  <a:pt x="3" y="504"/>
                  <a:pt x="10" y="508"/>
                </a:cubicBezTo>
                <a:cubicBezTo>
                  <a:pt x="12" y="510"/>
                  <a:pt x="16" y="510"/>
                  <a:pt x="18" y="510"/>
                </a:cubicBezTo>
                <a:cubicBezTo>
                  <a:pt x="24" y="510"/>
                  <a:pt x="30" y="508"/>
                  <a:pt x="32" y="504"/>
                </a:cubicBezTo>
                <a:lnTo>
                  <a:pt x="338" y="24"/>
                </a:lnTo>
                <a:cubicBezTo>
                  <a:pt x="342" y="16"/>
                  <a:pt x="340" y="7"/>
                  <a:pt x="332" y="3"/>
                </a:cubicBezTo>
                <a:cubicBezTo>
                  <a:pt x="330" y="1"/>
                  <a:pt x="327" y="1"/>
                  <a:pt x="325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41"/>
          <p:cNvSpPr/>
          <p:nvPr/>
        </p:nvSpPr>
        <p:spPr>
          <a:xfrm>
            <a:off x="5911161" y="2016822"/>
            <a:ext cx="61608" cy="40513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18" y="0"/>
                </a:moveTo>
                <a:cubicBezTo>
                  <a:pt x="13" y="0"/>
                  <a:pt x="7" y="3"/>
                  <a:pt x="5" y="8"/>
                </a:cubicBezTo>
                <a:cubicBezTo>
                  <a:pt x="1" y="14"/>
                  <a:pt x="3" y="24"/>
                  <a:pt x="9" y="30"/>
                </a:cubicBezTo>
                <a:lnTo>
                  <a:pt x="488" y="333"/>
                </a:lnTo>
                <a:cubicBezTo>
                  <a:pt x="492" y="335"/>
                  <a:pt x="494" y="337"/>
                  <a:pt x="498" y="337"/>
                </a:cubicBezTo>
                <a:cubicBezTo>
                  <a:pt x="502" y="337"/>
                  <a:pt x="508" y="333"/>
                  <a:pt x="510" y="330"/>
                </a:cubicBezTo>
                <a:cubicBezTo>
                  <a:pt x="514" y="322"/>
                  <a:pt x="512" y="312"/>
                  <a:pt x="506" y="308"/>
                </a:cubicBezTo>
                <a:lnTo>
                  <a:pt x="26" y="2"/>
                </a:lnTo>
                <a:cubicBezTo>
                  <a:pt x="24" y="1"/>
                  <a:pt x="21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41"/>
          <p:cNvSpPr/>
          <p:nvPr/>
        </p:nvSpPr>
        <p:spPr>
          <a:xfrm>
            <a:off x="5395883" y="1688285"/>
            <a:ext cx="61608" cy="40273"/>
          </a:xfrm>
          <a:custGeom>
            <a:avLst/>
            <a:gdLst/>
            <a:ahLst/>
            <a:cxnLst/>
            <a:rect l="l" t="t" r="r" b="b"/>
            <a:pathLst>
              <a:path w="514" h="336" extrusionOk="0">
                <a:moveTo>
                  <a:pt x="17" y="0"/>
                </a:moveTo>
                <a:cubicBezTo>
                  <a:pt x="12" y="0"/>
                  <a:pt x="7" y="2"/>
                  <a:pt x="4" y="6"/>
                </a:cubicBezTo>
                <a:cubicBezTo>
                  <a:pt x="0" y="14"/>
                  <a:pt x="2" y="24"/>
                  <a:pt x="8" y="28"/>
                </a:cubicBezTo>
                <a:lnTo>
                  <a:pt x="488" y="334"/>
                </a:lnTo>
                <a:cubicBezTo>
                  <a:pt x="490" y="336"/>
                  <a:pt x="494" y="336"/>
                  <a:pt x="496" y="336"/>
                </a:cubicBezTo>
                <a:cubicBezTo>
                  <a:pt x="502" y="336"/>
                  <a:pt x="506" y="334"/>
                  <a:pt x="509" y="330"/>
                </a:cubicBezTo>
                <a:cubicBezTo>
                  <a:pt x="513" y="322"/>
                  <a:pt x="511" y="312"/>
                  <a:pt x="506" y="308"/>
                </a:cubicBezTo>
                <a:lnTo>
                  <a:pt x="26" y="2"/>
                </a:lnTo>
                <a:cubicBezTo>
                  <a:pt x="23" y="1"/>
                  <a:pt x="20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41"/>
          <p:cNvSpPr/>
          <p:nvPr/>
        </p:nvSpPr>
        <p:spPr>
          <a:xfrm>
            <a:off x="5846197" y="1600068"/>
            <a:ext cx="45547" cy="58252"/>
          </a:xfrm>
          <a:custGeom>
            <a:avLst/>
            <a:gdLst/>
            <a:ahLst/>
            <a:cxnLst/>
            <a:rect l="l" t="t" r="r" b="b"/>
            <a:pathLst>
              <a:path w="380" h="486" extrusionOk="0">
                <a:moveTo>
                  <a:pt x="361" y="1"/>
                </a:moveTo>
                <a:cubicBezTo>
                  <a:pt x="356" y="1"/>
                  <a:pt x="352" y="3"/>
                  <a:pt x="349" y="6"/>
                </a:cubicBezTo>
                <a:lnTo>
                  <a:pt x="6" y="460"/>
                </a:lnTo>
                <a:cubicBezTo>
                  <a:pt x="0" y="466"/>
                  <a:pt x="2" y="476"/>
                  <a:pt x="8" y="482"/>
                </a:cubicBezTo>
                <a:cubicBezTo>
                  <a:pt x="12" y="484"/>
                  <a:pt x="16" y="486"/>
                  <a:pt x="18" y="486"/>
                </a:cubicBezTo>
                <a:cubicBezTo>
                  <a:pt x="24" y="484"/>
                  <a:pt x="28" y="482"/>
                  <a:pt x="30" y="478"/>
                </a:cubicBezTo>
                <a:lnTo>
                  <a:pt x="373" y="26"/>
                </a:lnTo>
                <a:cubicBezTo>
                  <a:pt x="379" y="18"/>
                  <a:pt x="377" y="10"/>
                  <a:pt x="371" y="4"/>
                </a:cubicBezTo>
                <a:cubicBezTo>
                  <a:pt x="368" y="2"/>
                  <a:pt x="364" y="1"/>
                  <a:pt x="36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1"/>
          <p:cNvSpPr/>
          <p:nvPr/>
        </p:nvSpPr>
        <p:spPr>
          <a:xfrm>
            <a:off x="5477028" y="2087179"/>
            <a:ext cx="45427" cy="58132"/>
          </a:xfrm>
          <a:custGeom>
            <a:avLst/>
            <a:gdLst/>
            <a:ahLst/>
            <a:cxnLst/>
            <a:rect l="l" t="t" r="r" b="b"/>
            <a:pathLst>
              <a:path w="379" h="485" extrusionOk="0">
                <a:moveTo>
                  <a:pt x="360" y="0"/>
                </a:moveTo>
                <a:cubicBezTo>
                  <a:pt x="356" y="0"/>
                  <a:pt x="351" y="2"/>
                  <a:pt x="347" y="7"/>
                </a:cubicBezTo>
                <a:lnTo>
                  <a:pt x="6" y="459"/>
                </a:lnTo>
                <a:cubicBezTo>
                  <a:pt x="0" y="467"/>
                  <a:pt x="2" y="477"/>
                  <a:pt x="8" y="480"/>
                </a:cubicBezTo>
                <a:cubicBezTo>
                  <a:pt x="12" y="482"/>
                  <a:pt x="14" y="484"/>
                  <a:pt x="18" y="484"/>
                </a:cubicBezTo>
                <a:cubicBezTo>
                  <a:pt x="22" y="484"/>
                  <a:pt x="28" y="482"/>
                  <a:pt x="30" y="479"/>
                </a:cubicBezTo>
                <a:lnTo>
                  <a:pt x="373" y="25"/>
                </a:lnTo>
                <a:cubicBezTo>
                  <a:pt x="379" y="19"/>
                  <a:pt x="377" y="9"/>
                  <a:pt x="369" y="3"/>
                </a:cubicBezTo>
                <a:cubicBezTo>
                  <a:pt x="367" y="1"/>
                  <a:pt x="364" y="0"/>
                  <a:pt x="36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1"/>
          <p:cNvSpPr/>
          <p:nvPr/>
        </p:nvSpPr>
        <p:spPr>
          <a:xfrm>
            <a:off x="5898456" y="2034920"/>
            <a:ext cx="58731" cy="44828"/>
          </a:xfrm>
          <a:custGeom>
            <a:avLst/>
            <a:gdLst/>
            <a:ahLst/>
            <a:cxnLst/>
            <a:rect l="l" t="t" r="r" b="b"/>
            <a:pathLst>
              <a:path w="490" h="374" extrusionOk="0">
                <a:moveTo>
                  <a:pt x="19" y="0"/>
                </a:moveTo>
                <a:cubicBezTo>
                  <a:pt x="14" y="0"/>
                  <a:pt x="10" y="2"/>
                  <a:pt x="6" y="7"/>
                </a:cubicBezTo>
                <a:cubicBezTo>
                  <a:pt x="0" y="13"/>
                  <a:pt x="2" y="23"/>
                  <a:pt x="10" y="29"/>
                </a:cubicBezTo>
                <a:lnTo>
                  <a:pt x="462" y="372"/>
                </a:lnTo>
                <a:cubicBezTo>
                  <a:pt x="466" y="374"/>
                  <a:pt x="468" y="374"/>
                  <a:pt x="472" y="374"/>
                </a:cubicBezTo>
                <a:cubicBezTo>
                  <a:pt x="476" y="374"/>
                  <a:pt x="482" y="372"/>
                  <a:pt x="484" y="368"/>
                </a:cubicBezTo>
                <a:cubicBezTo>
                  <a:pt x="490" y="362"/>
                  <a:pt x="488" y="352"/>
                  <a:pt x="480" y="346"/>
                </a:cubicBezTo>
                <a:lnTo>
                  <a:pt x="28" y="3"/>
                </a:lnTo>
                <a:cubicBezTo>
                  <a:pt x="25" y="1"/>
                  <a:pt x="22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1"/>
          <p:cNvSpPr/>
          <p:nvPr/>
        </p:nvSpPr>
        <p:spPr>
          <a:xfrm>
            <a:off x="5411465" y="1665632"/>
            <a:ext cx="58492" cy="44947"/>
          </a:xfrm>
          <a:custGeom>
            <a:avLst/>
            <a:gdLst/>
            <a:ahLst/>
            <a:cxnLst/>
            <a:rect l="l" t="t" r="r" b="b"/>
            <a:pathLst>
              <a:path w="488" h="375" extrusionOk="0">
                <a:moveTo>
                  <a:pt x="18" y="0"/>
                </a:moveTo>
                <a:cubicBezTo>
                  <a:pt x="13" y="0"/>
                  <a:pt x="9" y="2"/>
                  <a:pt x="7" y="6"/>
                </a:cubicBezTo>
                <a:cubicBezTo>
                  <a:pt x="1" y="14"/>
                  <a:pt x="3" y="24"/>
                  <a:pt x="9" y="28"/>
                </a:cubicBezTo>
                <a:lnTo>
                  <a:pt x="462" y="371"/>
                </a:lnTo>
                <a:cubicBezTo>
                  <a:pt x="464" y="373"/>
                  <a:pt x="468" y="375"/>
                  <a:pt x="472" y="375"/>
                </a:cubicBezTo>
                <a:cubicBezTo>
                  <a:pt x="476" y="375"/>
                  <a:pt x="480" y="373"/>
                  <a:pt x="484" y="369"/>
                </a:cubicBezTo>
                <a:cubicBezTo>
                  <a:pt x="488" y="361"/>
                  <a:pt x="488" y="353"/>
                  <a:pt x="480" y="347"/>
                </a:cubicBezTo>
                <a:lnTo>
                  <a:pt x="28" y="4"/>
                </a:lnTo>
                <a:cubicBezTo>
                  <a:pt x="25" y="1"/>
                  <a:pt x="21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1"/>
          <p:cNvSpPr/>
          <p:nvPr/>
        </p:nvSpPr>
        <p:spPr>
          <a:xfrm>
            <a:off x="5560690" y="1752171"/>
            <a:ext cx="244634" cy="242956"/>
          </a:xfrm>
          <a:custGeom>
            <a:avLst/>
            <a:gdLst/>
            <a:ahLst/>
            <a:cxnLst/>
            <a:rect l="l" t="t" r="r" b="b"/>
            <a:pathLst>
              <a:path w="2041" h="2027" extrusionOk="0">
                <a:moveTo>
                  <a:pt x="1023" y="0"/>
                </a:moveTo>
                <a:cubicBezTo>
                  <a:pt x="1019" y="0"/>
                  <a:pt x="1014" y="0"/>
                  <a:pt x="1009" y="0"/>
                </a:cubicBezTo>
                <a:cubicBezTo>
                  <a:pt x="449" y="6"/>
                  <a:pt x="1" y="466"/>
                  <a:pt x="9" y="1024"/>
                </a:cubicBezTo>
                <a:cubicBezTo>
                  <a:pt x="14" y="1581"/>
                  <a:pt x="468" y="2027"/>
                  <a:pt x="1024" y="2027"/>
                </a:cubicBezTo>
                <a:cubicBezTo>
                  <a:pt x="1027" y="2027"/>
                  <a:pt x="1031" y="2027"/>
                  <a:pt x="1035" y="2027"/>
                </a:cubicBezTo>
                <a:cubicBezTo>
                  <a:pt x="1593" y="2021"/>
                  <a:pt x="2041" y="1561"/>
                  <a:pt x="2035" y="1000"/>
                </a:cubicBezTo>
                <a:cubicBezTo>
                  <a:pt x="2029" y="447"/>
                  <a:pt x="1577" y="0"/>
                  <a:pt x="102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1"/>
          <p:cNvSpPr/>
          <p:nvPr/>
        </p:nvSpPr>
        <p:spPr>
          <a:xfrm>
            <a:off x="5664969" y="1460311"/>
            <a:ext cx="31643" cy="59930"/>
          </a:xfrm>
          <a:custGeom>
            <a:avLst/>
            <a:gdLst/>
            <a:ahLst/>
            <a:cxnLst/>
            <a:rect l="l" t="t" r="r" b="b"/>
            <a:pathLst>
              <a:path w="264" h="500" extrusionOk="0">
                <a:moveTo>
                  <a:pt x="1" y="0"/>
                </a:moveTo>
                <a:lnTo>
                  <a:pt x="1" y="500"/>
                </a:lnTo>
                <a:lnTo>
                  <a:pt x="263" y="500"/>
                </a:lnTo>
                <a:lnTo>
                  <a:pt x="263" y="0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1"/>
          <p:cNvSpPr/>
          <p:nvPr/>
        </p:nvSpPr>
        <p:spPr>
          <a:xfrm>
            <a:off x="5640877" y="1440654"/>
            <a:ext cx="79827" cy="40513"/>
          </a:xfrm>
          <a:custGeom>
            <a:avLst/>
            <a:gdLst/>
            <a:ahLst/>
            <a:cxnLst/>
            <a:rect l="l" t="t" r="r" b="b"/>
            <a:pathLst>
              <a:path w="666" h="338" extrusionOk="0">
                <a:moveTo>
                  <a:pt x="1" y="1"/>
                </a:moveTo>
                <a:lnTo>
                  <a:pt x="1" y="338"/>
                </a:lnTo>
                <a:lnTo>
                  <a:pt x="665" y="338"/>
                </a:lnTo>
                <a:lnTo>
                  <a:pt x="665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41"/>
          <p:cNvSpPr/>
          <p:nvPr/>
        </p:nvSpPr>
        <p:spPr>
          <a:xfrm>
            <a:off x="5916915" y="1581610"/>
            <a:ext cx="63406" cy="65444"/>
          </a:xfrm>
          <a:custGeom>
            <a:avLst/>
            <a:gdLst/>
            <a:ahLst/>
            <a:cxnLst/>
            <a:rect l="l" t="t" r="r" b="b"/>
            <a:pathLst>
              <a:path w="529" h="546" extrusionOk="0">
                <a:moveTo>
                  <a:pt x="336" y="1"/>
                </a:moveTo>
                <a:lnTo>
                  <a:pt x="0" y="369"/>
                </a:lnTo>
                <a:lnTo>
                  <a:pt x="194" y="545"/>
                </a:lnTo>
                <a:lnTo>
                  <a:pt x="529" y="176"/>
                </a:lnTo>
                <a:lnTo>
                  <a:pt x="336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41"/>
          <p:cNvSpPr/>
          <p:nvPr/>
        </p:nvSpPr>
        <p:spPr>
          <a:xfrm>
            <a:off x="5925904" y="1550686"/>
            <a:ext cx="86179" cy="83782"/>
          </a:xfrm>
          <a:custGeom>
            <a:avLst/>
            <a:gdLst/>
            <a:ahLst/>
            <a:cxnLst/>
            <a:rect l="l" t="t" r="r" b="b"/>
            <a:pathLst>
              <a:path w="719" h="699" extrusionOk="0">
                <a:moveTo>
                  <a:pt x="227" y="0"/>
                </a:moveTo>
                <a:lnTo>
                  <a:pt x="0" y="251"/>
                </a:lnTo>
                <a:lnTo>
                  <a:pt x="491" y="699"/>
                </a:lnTo>
                <a:lnTo>
                  <a:pt x="718" y="450"/>
                </a:lnTo>
                <a:lnTo>
                  <a:pt x="227" y="0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41"/>
          <p:cNvSpPr/>
          <p:nvPr/>
        </p:nvSpPr>
        <p:spPr>
          <a:xfrm>
            <a:off x="5576752" y="1334938"/>
            <a:ext cx="208317" cy="208197"/>
          </a:xfrm>
          <a:custGeom>
            <a:avLst/>
            <a:gdLst/>
            <a:ahLst/>
            <a:cxnLst/>
            <a:rect l="l" t="t" r="r" b="b"/>
            <a:pathLst>
              <a:path w="1738" h="1737" extrusionOk="0">
                <a:moveTo>
                  <a:pt x="869" y="212"/>
                </a:moveTo>
                <a:cubicBezTo>
                  <a:pt x="1232" y="212"/>
                  <a:pt x="1526" y="506"/>
                  <a:pt x="1526" y="869"/>
                </a:cubicBezTo>
                <a:cubicBezTo>
                  <a:pt x="1526" y="1232"/>
                  <a:pt x="1232" y="1528"/>
                  <a:pt x="869" y="1528"/>
                </a:cubicBezTo>
                <a:cubicBezTo>
                  <a:pt x="506" y="1528"/>
                  <a:pt x="210" y="1232"/>
                  <a:pt x="210" y="869"/>
                </a:cubicBezTo>
                <a:cubicBezTo>
                  <a:pt x="210" y="506"/>
                  <a:pt x="506" y="212"/>
                  <a:pt x="869" y="212"/>
                </a:cubicBezTo>
                <a:close/>
                <a:moveTo>
                  <a:pt x="869" y="1"/>
                </a:moveTo>
                <a:cubicBezTo>
                  <a:pt x="390" y="1"/>
                  <a:pt x="1" y="389"/>
                  <a:pt x="1" y="869"/>
                </a:cubicBezTo>
                <a:cubicBezTo>
                  <a:pt x="1" y="1348"/>
                  <a:pt x="390" y="1737"/>
                  <a:pt x="869" y="1737"/>
                </a:cubicBezTo>
                <a:cubicBezTo>
                  <a:pt x="1348" y="1737"/>
                  <a:pt x="1737" y="1348"/>
                  <a:pt x="1737" y="869"/>
                </a:cubicBezTo>
                <a:cubicBezTo>
                  <a:pt x="1737" y="389"/>
                  <a:pt x="1348" y="1"/>
                  <a:pt x="86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41"/>
          <p:cNvSpPr/>
          <p:nvPr/>
        </p:nvSpPr>
        <p:spPr>
          <a:xfrm>
            <a:off x="5480079" y="1659624"/>
            <a:ext cx="409200" cy="434400"/>
          </a:xfrm>
          <a:prstGeom prst="pie">
            <a:avLst>
              <a:gd name="adj1" fmla="val 16132787"/>
              <a:gd name="adj2" fmla="val 167142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41"/>
          <p:cNvSpPr/>
          <p:nvPr/>
        </p:nvSpPr>
        <p:spPr>
          <a:xfrm>
            <a:off x="3110702" y="1525515"/>
            <a:ext cx="700582" cy="696147"/>
          </a:xfrm>
          <a:custGeom>
            <a:avLst/>
            <a:gdLst/>
            <a:ahLst/>
            <a:cxnLst/>
            <a:rect l="l" t="t" r="r" b="b"/>
            <a:pathLst>
              <a:path w="5845" h="5808" extrusionOk="0">
                <a:moveTo>
                  <a:pt x="2926" y="1"/>
                </a:moveTo>
                <a:cubicBezTo>
                  <a:pt x="2914" y="1"/>
                  <a:pt x="2901" y="1"/>
                  <a:pt x="2889" y="1"/>
                </a:cubicBezTo>
                <a:cubicBezTo>
                  <a:pt x="1285" y="21"/>
                  <a:pt x="1" y="1335"/>
                  <a:pt x="20" y="2939"/>
                </a:cubicBezTo>
                <a:cubicBezTo>
                  <a:pt x="40" y="4532"/>
                  <a:pt x="1336" y="5808"/>
                  <a:pt x="2925" y="5808"/>
                </a:cubicBezTo>
                <a:cubicBezTo>
                  <a:pt x="2936" y="5808"/>
                  <a:pt x="2947" y="5808"/>
                  <a:pt x="2958" y="5808"/>
                </a:cubicBezTo>
                <a:cubicBezTo>
                  <a:pt x="4562" y="5788"/>
                  <a:pt x="5845" y="4472"/>
                  <a:pt x="5827" y="2870"/>
                </a:cubicBezTo>
                <a:cubicBezTo>
                  <a:pt x="5808" y="1278"/>
                  <a:pt x="4511" y="1"/>
                  <a:pt x="292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41"/>
          <p:cNvSpPr/>
          <p:nvPr/>
        </p:nvSpPr>
        <p:spPr>
          <a:xfrm>
            <a:off x="3178063" y="1592517"/>
            <a:ext cx="566099" cy="562263"/>
          </a:xfrm>
          <a:custGeom>
            <a:avLst/>
            <a:gdLst/>
            <a:ahLst/>
            <a:cxnLst/>
            <a:rect l="l" t="t" r="r" b="b"/>
            <a:pathLst>
              <a:path w="4723" h="4691" extrusionOk="0">
                <a:moveTo>
                  <a:pt x="2362" y="0"/>
                </a:moveTo>
                <a:cubicBezTo>
                  <a:pt x="2353" y="0"/>
                  <a:pt x="2343" y="0"/>
                  <a:pt x="2333" y="0"/>
                </a:cubicBezTo>
                <a:cubicBezTo>
                  <a:pt x="1037" y="14"/>
                  <a:pt x="1" y="1078"/>
                  <a:pt x="15" y="2374"/>
                </a:cubicBezTo>
                <a:cubicBezTo>
                  <a:pt x="30" y="3659"/>
                  <a:pt x="1078" y="4691"/>
                  <a:pt x="2361" y="4691"/>
                </a:cubicBezTo>
                <a:cubicBezTo>
                  <a:pt x="2371" y="4691"/>
                  <a:pt x="2381" y="4690"/>
                  <a:pt x="2390" y="4690"/>
                </a:cubicBezTo>
                <a:cubicBezTo>
                  <a:pt x="3685" y="4675"/>
                  <a:pt x="4723" y="3613"/>
                  <a:pt x="4707" y="2317"/>
                </a:cubicBezTo>
                <a:cubicBezTo>
                  <a:pt x="4691" y="1032"/>
                  <a:pt x="3645" y="0"/>
                  <a:pt x="236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41"/>
          <p:cNvSpPr/>
          <p:nvPr/>
        </p:nvSpPr>
        <p:spPr>
          <a:xfrm>
            <a:off x="3452663" y="1525036"/>
            <a:ext cx="12465" cy="100443"/>
          </a:xfrm>
          <a:custGeom>
            <a:avLst/>
            <a:gdLst/>
            <a:ahLst/>
            <a:cxnLst/>
            <a:rect l="l" t="t" r="r" b="b"/>
            <a:pathLst>
              <a:path w="104" h="838" extrusionOk="0">
                <a:moveTo>
                  <a:pt x="46" y="1"/>
                </a:moveTo>
                <a:cubicBezTo>
                  <a:pt x="20" y="1"/>
                  <a:pt x="1" y="23"/>
                  <a:pt x="1" y="48"/>
                </a:cubicBezTo>
                <a:lnTo>
                  <a:pt x="9" y="790"/>
                </a:lnTo>
                <a:cubicBezTo>
                  <a:pt x="11" y="816"/>
                  <a:pt x="30" y="838"/>
                  <a:pt x="56" y="838"/>
                </a:cubicBezTo>
                <a:cubicBezTo>
                  <a:pt x="82" y="838"/>
                  <a:pt x="103" y="816"/>
                  <a:pt x="101" y="790"/>
                </a:cubicBezTo>
                <a:lnTo>
                  <a:pt x="93" y="46"/>
                </a:lnTo>
                <a:cubicBezTo>
                  <a:pt x="93" y="21"/>
                  <a:pt x="72" y="1"/>
                  <a:pt x="4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41"/>
          <p:cNvSpPr/>
          <p:nvPr/>
        </p:nvSpPr>
        <p:spPr>
          <a:xfrm>
            <a:off x="3459734" y="2115107"/>
            <a:ext cx="12465" cy="100443"/>
          </a:xfrm>
          <a:custGeom>
            <a:avLst/>
            <a:gdLst/>
            <a:ahLst/>
            <a:cxnLst/>
            <a:rect l="l" t="t" r="r" b="b"/>
            <a:pathLst>
              <a:path w="104" h="838" extrusionOk="0">
                <a:moveTo>
                  <a:pt x="46" y="1"/>
                </a:moveTo>
                <a:cubicBezTo>
                  <a:pt x="21" y="3"/>
                  <a:pt x="1" y="23"/>
                  <a:pt x="1" y="48"/>
                </a:cubicBezTo>
                <a:lnTo>
                  <a:pt x="9" y="792"/>
                </a:lnTo>
                <a:cubicBezTo>
                  <a:pt x="11" y="818"/>
                  <a:pt x="30" y="837"/>
                  <a:pt x="56" y="837"/>
                </a:cubicBezTo>
                <a:cubicBezTo>
                  <a:pt x="82" y="837"/>
                  <a:pt x="103" y="816"/>
                  <a:pt x="103" y="790"/>
                </a:cubicBezTo>
                <a:lnTo>
                  <a:pt x="94" y="48"/>
                </a:lnTo>
                <a:cubicBezTo>
                  <a:pt x="94" y="21"/>
                  <a:pt x="72" y="1"/>
                  <a:pt x="4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41"/>
          <p:cNvSpPr/>
          <p:nvPr/>
        </p:nvSpPr>
        <p:spPr>
          <a:xfrm>
            <a:off x="3707126" y="1860644"/>
            <a:ext cx="100443" cy="12226"/>
          </a:xfrm>
          <a:custGeom>
            <a:avLst/>
            <a:gdLst/>
            <a:ahLst/>
            <a:cxnLst/>
            <a:rect l="l" t="t" r="r" b="b"/>
            <a:pathLst>
              <a:path w="838" h="102" extrusionOk="0">
                <a:moveTo>
                  <a:pt x="792" y="1"/>
                </a:moveTo>
                <a:lnTo>
                  <a:pt x="48" y="9"/>
                </a:lnTo>
                <a:cubicBezTo>
                  <a:pt x="22" y="9"/>
                  <a:pt x="1" y="30"/>
                  <a:pt x="3" y="56"/>
                </a:cubicBezTo>
                <a:cubicBezTo>
                  <a:pt x="3" y="82"/>
                  <a:pt x="22" y="101"/>
                  <a:pt x="48" y="101"/>
                </a:cubicBezTo>
                <a:lnTo>
                  <a:pt x="792" y="94"/>
                </a:lnTo>
                <a:cubicBezTo>
                  <a:pt x="818" y="94"/>
                  <a:pt x="837" y="72"/>
                  <a:pt x="837" y="46"/>
                </a:cubicBezTo>
                <a:cubicBezTo>
                  <a:pt x="837" y="21"/>
                  <a:pt x="818" y="1"/>
                  <a:pt x="792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41"/>
          <p:cNvSpPr/>
          <p:nvPr/>
        </p:nvSpPr>
        <p:spPr>
          <a:xfrm>
            <a:off x="3117054" y="1867716"/>
            <a:ext cx="100443" cy="12226"/>
          </a:xfrm>
          <a:custGeom>
            <a:avLst/>
            <a:gdLst/>
            <a:ahLst/>
            <a:cxnLst/>
            <a:rect l="l" t="t" r="r" b="b"/>
            <a:pathLst>
              <a:path w="838" h="102" extrusionOk="0">
                <a:moveTo>
                  <a:pt x="790" y="1"/>
                </a:moveTo>
                <a:lnTo>
                  <a:pt x="46" y="9"/>
                </a:lnTo>
                <a:cubicBezTo>
                  <a:pt x="21" y="9"/>
                  <a:pt x="1" y="31"/>
                  <a:pt x="1" y="56"/>
                </a:cubicBezTo>
                <a:cubicBezTo>
                  <a:pt x="1" y="82"/>
                  <a:pt x="23" y="102"/>
                  <a:pt x="48" y="102"/>
                </a:cubicBezTo>
                <a:lnTo>
                  <a:pt x="792" y="94"/>
                </a:lnTo>
                <a:cubicBezTo>
                  <a:pt x="818" y="94"/>
                  <a:pt x="837" y="72"/>
                  <a:pt x="837" y="46"/>
                </a:cubicBezTo>
                <a:cubicBezTo>
                  <a:pt x="837" y="21"/>
                  <a:pt x="816" y="1"/>
                  <a:pt x="79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1"/>
          <p:cNvSpPr/>
          <p:nvPr/>
        </p:nvSpPr>
        <p:spPr>
          <a:xfrm>
            <a:off x="3273712" y="1580531"/>
            <a:ext cx="49262" cy="68560"/>
          </a:xfrm>
          <a:custGeom>
            <a:avLst/>
            <a:gdLst/>
            <a:ahLst/>
            <a:cxnLst/>
            <a:rect l="l" t="t" r="r" b="b"/>
            <a:pathLst>
              <a:path w="411" h="572" extrusionOk="0">
                <a:moveTo>
                  <a:pt x="53" y="0"/>
                </a:moveTo>
                <a:cubicBezTo>
                  <a:pt x="44" y="0"/>
                  <a:pt x="36" y="3"/>
                  <a:pt x="28" y="8"/>
                </a:cubicBezTo>
                <a:cubicBezTo>
                  <a:pt x="6" y="21"/>
                  <a:pt x="0" y="49"/>
                  <a:pt x="14" y="71"/>
                </a:cubicBezTo>
                <a:lnTo>
                  <a:pt x="320" y="550"/>
                </a:lnTo>
                <a:cubicBezTo>
                  <a:pt x="328" y="564"/>
                  <a:pt x="343" y="572"/>
                  <a:pt x="359" y="572"/>
                </a:cubicBezTo>
                <a:cubicBezTo>
                  <a:pt x="367" y="572"/>
                  <a:pt x="375" y="570"/>
                  <a:pt x="383" y="566"/>
                </a:cubicBezTo>
                <a:cubicBezTo>
                  <a:pt x="405" y="552"/>
                  <a:pt x="410" y="523"/>
                  <a:pt x="397" y="501"/>
                </a:cubicBezTo>
                <a:lnTo>
                  <a:pt x="93" y="21"/>
                </a:lnTo>
                <a:cubicBezTo>
                  <a:pt x="84" y="8"/>
                  <a:pt x="69" y="0"/>
                  <a:pt x="5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1"/>
          <p:cNvSpPr/>
          <p:nvPr/>
        </p:nvSpPr>
        <p:spPr>
          <a:xfrm>
            <a:off x="3601649" y="2096289"/>
            <a:ext cx="49382" cy="68680"/>
          </a:xfrm>
          <a:custGeom>
            <a:avLst/>
            <a:gdLst/>
            <a:ahLst/>
            <a:cxnLst/>
            <a:rect l="l" t="t" r="r" b="b"/>
            <a:pathLst>
              <a:path w="412" h="573" extrusionOk="0">
                <a:moveTo>
                  <a:pt x="53" y="0"/>
                </a:moveTo>
                <a:cubicBezTo>
                  <a:pt x="45" y="0"/>
                  <a:pt x="36" y="3"/>
                  <a:pt x="28" y="8"/>
                </a:cubicBezTo>
                <a:cubicBezTo>
                  <a:pt x="7" y="22"/>
                  <a:pt x="1" y="49"/>
                  <a:pt x="15" y="71"/>
                </a:cubicBezTo>
                <a:lnTo>
                  <a:pt x="318" y="550"/>
                </a:lnTo>
                <a:cubicBezTo>
                  <a:pt x="328" y="564"/>
                  <a:pt x="342" y="572"/>
                  <a:pt x="358" y="572"/>
                </a:cubicBezTo>
                <a:cubicBezTo>
                  <a:pt x="368" y="572"/>
                  <a:pt x="376" y="570"/>
                  <a:pt x="384" y="566"/>
                </a:cubicBezTo>
                <a:cubicBezTo>
                  <a:pt x="405" y="552"/>
                  <a:pt x="411" y="523"/>
                  <a:pt x="397" y="501"/>
                </a:cubicBezTo>
                <a:lnTo>
                  <a:pt x="92" y="22"/>
                </a:lnTo>
                <a:cubicBezTo>
                  <a:pt x="83" y="8"/>
                  <a:pt x="68" y="0"/>
                  <a:pt x="5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1"/>
          <p:cNvSpPr/>
          <p:nvPr/>
        </p:nvSpPr>
        <p:spPr>
          <a:xfrm>
            <a:off x="3685191" y="1684809"/>
            <a:ext cx="70118" cy="47824"/>
          </a:xfrm>
          <a:custGeom>
            <a:avLst/>
            <a:gdLst/>
            <a:ahLst/>
            <a:cxnLst/>
            <a:rect l="l" t="t" r="r" b="b"/>
            <a:pathLst>
              <a:path w="585" h="399" extrusionOk="0">
                <a:moveTo>
                  <a:pt x="531" y="1"/>
                </a:moveTo>
                <a:cubicBezTo>
                  <a:pt x="523" y="1"/>
                  <a:pt x="515" y="3"/>
                  <a:pt x="507" y="8"/>
                </a:cubicBezTo>
                <a:lnTo>
                  <a:pt x="28" y="314"/>
                </a:lnTo>
                <a:cubicBezTo>
                  <a:pt x="6" y="327"/>
                  <a:pt x="0" y="355"/>
                  <a:pt x="14" y="377"/>
                </a:cubicBezTo>
                <a:cubicBezTo>
                  <a:pt x="22" y="390"/>
                  <a:pt x="38" y="398"/>
                  <a:pt x="54" y="398"/>
                </a:cubicBezTo>
                <a:cubicBezTo>
                  <a:pt x="61" y="398"/>
                  <a:pt x="69" y="396"/>
                  <a:pt x="77" y="392"/>
                </a:cubicBezTo>
                <a:lnTo>
                  <a:pt x="557" y="87"/>
                </a:lnTo>
                <a:cubicBezTo>
                  <a:pt x="578" y="73"/>
                  <a:pt x="584" y="45"/>
                  <a:pt x="570" y="23"/>
                </a:cubicBezTo>
                <a:cubicBezTo>
                  <a:pt x="561" y="9"/>
                  <a:pt x="546" y="1"/>
                  <a:pt x="53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1"/>
          <p:cNvSpPr/>
          <p:nvPr/>
        </p:nvSpPr>
        <p:spPr>
          <a:xfrm>
            <a:off x="3169313" y="2012746"/>
            <a:ext cx="70118" cy="47944"/>
          </a:xfrm>
          <a:custGeom>
            <a:avLst/>
            <a:gdLst/>
            <a:ahLst/>
            <a:cxnLst/>
            <a:rect l="l" t="t" r="r" b="b"/>
            <a:pathLst>
              <a:path w="585" h="400" extrusionOk="0">
                <a:moveTo>
                  <a:pt x="533" y="1"/>
                </a:moveTo>
                <a:cubicBezTo>
                  <a:pt x="525" y="1"/>
                  <a:pt x="516" y="3"/>
                  <a:pt x="508" y="8"/>
                </a:cubicBezTo>
                <a:lnTo>
                  <a:pt x="29" y="312"/>
                </a:lnTo>
                <a:cubicBezTo>
                  <a:pt x="7" y="326"/>
                  <a:pt x="1" y="356"/>
                  <a:pt x="15" y="377"/>
                </a:cubicBezTo>
                <a:cubicBezTo>
                  <a:pt x="23" y="391"/>
                  <a:pt x="38" y="399"/>
                  <a:pt x="54" y="399"/>
                </a:cubicBezTo>
                <a:cubicBezTo>
                  <a:pt x="62" y="399"/>
                  <a:pt x="70" y="397"/>
                  <a:pt x="78" y="391"/>
                </a:cubicBezTo>
                <a:lnTo>
                  <a:pt x="557" y="87"/>
                </a:lnTo>
                <a:cubicBezTo>
                  <a:pt x="579" y="73"/>
                  <a:pt x="585" y="44"/>
                  <a:pt x="571" y="22"/>
                </a:cubicBezTo>
                <a:cubicBezTo>
                  <a:pt x="562" y="8"/>
                  <a:pt x="548" y="1"/>
                  <a:pt x="53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1"/>
          <p:cNvSpPr/>
          <p:nvPr/>
        </p:nvSpPr>
        <p:spPr>
          <a:xfrm>
            <a:off x="3157327" y="1705065"/>
            <a:ext cx="72755" cy="43869"/>
          </a:xfrm>
          <a:custGeom>
            <a:avLst/>
            <a:gdLst/>
            <a:ahLst/>
            <a:cxnLst/>
            <a:rect l="l" t="t" r="r" b="b"/>
            <a:pathLst>
              <a:path w="607" h="366" extrusionOk="0">
                <a:moveTo>
                  <a:pt x="54" y="1"/>
                </a:moveTo>
                <a:cubicBezTo>
                  <a:pt x="38" y="1"/>
                  <a:pt x="22" y="9"/>
                  <a:pt x="14" y="24"/>
                </a:cubicBezTo>
                <a:cubicBezTo>
                  <a:pt x="0" y="48"/>
                  <a:pt x="10" y="75"/>
                  <a:pt x="32" y="87"/>
                </a:cubicBezTo>
                <a:lnTo>
                  <a:pt x="531" y="360"/>
                </a:lnTo>
                <a:cubicBezTo>
                  <a:pt x="539" y="364"/>
                  <a:pt x="547" y="365"/>
                  <a:pt x="555" y="365"/>
                </a:cubicBezTo>
                <a:cubicBezTo>
                  <a:pt x="571" y="364"/>
                  <a:pt x="586" y="356"/>
                  <a:pt x="594" y="340"/>
                </a:cubicBezTo>
                <a:cubicBezTo>
                  <a:pt x="606" y="318"/>
                  <a:pt x="598" y="291"/>
                  <a:pt x="576" y="277"/>
                </a:cubicBezTo>
                <a:lnTo>
                  <a:pt x="75" y="6"/>
                </a:lnTo>
                <a:cubicBezTo>
                  <a:pt x="68" y="3"/>
                  <a:pt x="61" y="1"/>
                  <a:pt x="5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1"/>
          <p:cNvSpPr/>
          <p:nvPr/>
        </p:nvSpPr>
        <p:spPr>
          <a:xfrm>
            <a:off x="3694660" y="1996565"/>
            <a:ext cx="72395" cy="43749"/>
          </a:xfrm>
          <a:custGeom>
            <a:avLst/>
            <a:gdLst/>
            <a:ahLst/>
            <a:cxnLst/>
            <a:rect l="l" t="t" r="r" b="b"/>
            <a:pathLst>
              <a:path w="604" h="365" extrusionOk="0">
                <a:moveTo>
                  <a:pt x="52" y="1"/>
                </a:moveTo>
                <a:cubicBezTo>
                  <a:pt x="36" y="1"/>
                  <a:pt x="20" y="10"/>
                  <a:pt x="12" y="25"/>
                </a:cubicBezTo>
                <a:cubicBezTo>
                  <a:pt x="0" y="47"/>
                  <a:pt x="8" y="76"/>
                  <a:pt x="30" y="88"/>
                </a:cubicBezTo>
                <a:lnTo>
                  <a:pt x="529" y="358"/>
                </a:lnTo>
                <a:cubicBezTo>
                  <a:pt x="537" y="362"/>
                  <a:pt x="545" y="364"/>
                  <a:pt x="553" y="364"/>
                </a:cubicBezTo>
                <a:cubicBezTo>
                  <a:pt x="568" y="364"/>
                  <a:pt x="584" y="356"/>
                  <a:pt x="592" y="341"/>
                </a:cubicBezTo>
                <a:cubicBezTo>
                  <a:pt x="604" y="319"/>
                  <a:pt x="596" y="289"/>
                  <a:pt x="574" y="278"/>
                </a:cubicBezTo>
                <a:lnTo>
                  <a:pt x="75" y="7"/>
                </a:lnTo>
                <a:cubicBezTo>
                  <a:pt x="68" y="3"/>
                  <a:pt x="60" y="1"/>
                  <a:pt x="52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41"/>
          <p:cNvSpPr/>
          <p:nvPr/>
        </p:nvSpPr>
        <p:spPr>
          <a:xfrm>
            <a:off x="3585348" y="1568665"/>
            <a:ext cx="45307" cy="70957"/>
          </a:xfrm>
          <a:custGeom>
            <a:avLst/>
            <a:gdLst/>
            <a:ahLst/>
            <a:cxnLst/>
            <a:rect l="l" t="t" r="r" b="b"/>
            <a:pathLst>
              <a:path w="378" h="592" extrusionOk="0">
                <a:moveTo>
                  <a:pt x="325" y="0"/>
                </a:moveTo>
                <a:cubicBezTo>
                  <a:pt x="308" y="0"/>
                  <a:pt x="293" y="9"/>
                  <a:pt x="285" y="24"/>
                </a:cubicBezTo>
                <a:lnTo>
                  <a:pt x="12" y="523"/>
                </a:lnTo>
                <a:cubicBezTo>
                  <a:pt x="1" y="547"/>
                  <a:pt x="10" y="574"/>
                  <a:pt x="32" y="586"/>
                </a:cubicBezTo>
                <a:cubicBezTo>
                  <a:pt x="40" y="590"/>
                  <a:pt x="48" y="592"/>
                  <a:pt x="54" y="592"/>
                </a:cubicBezTo>
                <a:cubicBezTo>
                  <a:pt x="72" y="592"/>
                  <a:pt x="87" y="582"/>
                  <a:pt x="95" y="568"/>
                </a:cubicBezTo>
                <a:lnTo>
                  <a:pt x="366" y="69"/>
                </a:lnTo>
                <a:cubicBezTo>
                  <a:pt x="377" y="45"/>
                  <a:pt x="370" y="18"/>
                  <a:pt x="348" y="6"/>
                </a:cubicBezTo>
                <a:cubicBezTo>
                  <a:pt x="340" y="2"/>
                  <a:pt x="333" y="0"/>
                  <a:pt x="325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41"/>
          <p:cNvSpPr/>
          <p:nvPr/>
        </p:nvSpPr>
        <p:spPr>
          <a:xfrm>
            <a:off x="3293968" y="2105758"/>
            <a:ext cx="45307" cy="70957"/>
          </a:xfrm>
          <a:custGeom>
            <a:avLst/>
            <a:gdLst/>
            <a:ahLst/>
            <a:cxnLst/>
            <a:rect l="l" t="t" r="r" b="b"/>
            <a:pathLst>
              <a:path w="378" h="592" extrusionOk="0">
                <a:moveTo>
                  <a:pt x="324" y="0"/>
                </a:moveTo>
                <a:cubicBezTo>
                  <a:pt x="307" y="0"/>
                  <a:pt x="291" y="9"/>
                  <a:pt x="283" y="24"/>
                </a:cubicBezTo>
                <a:lnTo>
                  <a:pt x="13" y="525"/>
                </a:lnTo>
                <a:cubicBezTo>
                  <a:pt x="1" y="546"/>
                  <a:pt x="9" y="574"/>
                  <a:pt x="30" y="586"/>
                </a:cubicBezTo>
                <a:cubicBezTo>
                  <a:pt x="38" y="592"/>
                  <a:pt x="46" y="592"/>
                  <a:pt x="54" y="592"/>
                </a:cubicBezTo>
                <a:cubicBezTo>
                  <a:pt x="70" y="592"/>
                  <a:pt x="86" y="584"/>
                  <a:pt x="93" y="568"/>
                </a:cubicBezTo>
                <a:lnTo>
                  <a:pt x="366" y="69"/>
                </a:lnTo>
                <a:cubicBezTo>
                  <a:pt x="378" y="45"/>
                  <a:pt x="368" y="18"/>
                  <a:pt x="346" y="6"/>
                </a:cubicBezTo>
                <a:cubicBezTo>
                  <a:pt x="339" y="2"/>
                  <a:pt x="332" y="0"/>
                  <a:pt x="324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41"/>
          <p:cNvSpPr/>
          <p:nvPr/>
        </p:nvSpPr>
        <p:spPr>
          <a:xfrm>
            <a:off x="3389496" y="1538580"/>
            <a:ext cx="18339" cy="70358"/>
          </a:xfrm>
          <a:custGeom>
            <a:avLst/>
            <a:gdLst/>
            <a:ahLst/>
            <a:cxnLst/>
            <a:rect l="l" t="t" r="r" b="b"/>
            <a:pathLst>
              <a:path w="153" h="587" extrusionOk="0">
                <a:moveTo>
                  <a:pt x="18" y="0"/>
                </a:moveTo>
                <a:cubicBezTo>
                  <a:pt x="17" y="0"/>
                  <a:pt x="16" y="0"/>
                  <a:pt x="15" y="0"/>
                </a:cubicBezTo>
                <a:cubicBezTo>
                  <a:pt x="7" y="2"/>
                  <a:pt x="1" y="10"/>
                  <a:pt x="3" y="18"/>
                </a:cubicBezTo>
                <a:lnTo>
                  <a:pt x="121" y="575"/>
                </a:lnTo>
                <a:cubicBezTo>
                  <a:pt x="123" y="582"/>
                  <a:pt x="129" y="586"/>
                  <a:pt x="137" y="586"/>
                </a:cubicBezTo>
                <a:lnTo>
                  <a:pt x="139" y="586"/>
                </a:lnTo>
                <a:cubicBezTo>
                  <a:pt x="149" y="584"/>
                  <a:pt x="153" y="577"/>
                  <a:pt x="151" y="569"/>
                </a:cubicBezTo>
                <a:lnTo>
                  <a:pt x="32" y="12"/>
                </a:lnTo>
                <a:cubicBezTo>
                  <a:pt x="32" y="5"/>
                  <a:pt x="26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41"/>
          <p:cNvSpPr/>
          <p:nvPr/>
        </p:nvSpPr>
        <p:spPr>
          <a:xfrm>
            <a:off x="3516548" y="2136442"/>
            <a:ext cx="18339" cy="70358"/>
          </a:xfrm>
          <a:custGeom>
            <a:avLst/>
            <a:gdLst/>
            <a:ahLst/>
            <a:cxnLst/>
            <a:rect l="l" t="t" r="r" b="b"/>
            <a:pathLst>
              <a:path w="153" h="587" extrusionOk="0">
                <a:moveTo>
                  <a:pt x="17" y="0"/>
                </a:moveTo>
                <a:cubicBezTo>
                  <a:pt x="16" y="0"/>
                  <a:pt x="15" y="0"/>
                  <a:pt x="14" y="0"/>
                </a:cubicBezTo>
                <a:cubicBezTo>
                  <a:pt x="6" y="2"/>
                  <a:pt x="0" y="10"/>
                  <a:pt x="2" y="18"/>
                </a:cubicBezTo>
                <a:lnTo>
                  <a:pt x="121" y="575"/>
                </a:lnTo>
                <a:cubicBezTo>
                  <a:pt x="123" y="582"/>
                  <a:pt x="129" y="586"/>
                  <a:pt x="137" y="586"/>
                </a:cubicBezTo>
                <a:lnTo>
                  <a:pt x="139" y="586"/>
                </a:lnTo>
                <a:cubicBezTo>
                  <a:pt x="148" y="584"/>
                  <a:pt x="152" y="577"/>
                  <a:pt x="150" y="569"/>
                </a:cubicBezTo>
                <a:lnTo>
                  <a:pt x="32" y="12"/>
                </a:lnTo>
                <a:cubicBezTo>
                  <a:pt x="32" y="5"/>
                  <a:pt x="25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1"/>
          <p:cNvSpPr/>
          <p:nvPr/>
        </p:nvSpPr>
        <p:spPr>
          <a:xfrm>
            <a:off x="3725824" y="1800354"/>
            <a:ext cx="70837" cy="17859"/>
          </a:xfrm>
          <a:custGeom>
            <a:avLst/>
            <a:gdLst/>
            <a:ahLst/>
            <a:cxnLst/>
            <a:rect l="l" t="t" r="r" b="b"/>
            <a:pathLst>
              <a:path w="591" h="149" extrusionOk="0">
                <a:moveTo>
                  <a:pt x="575" y="0"/>
                </a:moveTo>
                <a:cubicBezTo>
                  <a:pt x="573" y="0"/>
                  <a:pt x="572" y="0"/>
                  <a:pt x="571" y="1"/>
                </a:cubicBezTo>
                <a:lnTo>
                  <a:pt x="14" y="117"/>
                </a:lnTo>
                <a:cubicBezTo>
                  <a:pt x="7" y="119"/>
                  <a:pt x="1" y="127"/>
                  <a:pt x="3" y="137"/>
                </a:cubicBezTo>
                <a:cubicBezTo>
                  <a:pt x="5" y="143"/>
                  <a:pt x="10" y="149"/>
                  <a:pt x="18" y="149"/>
                </a:cubicBezTo>
                <a:lnTo>
                  <a:pt x="20" y="149"/>
                </a:lnTo>
                <a:lnTo>
                  <a:pt x="577" y="30"/>
                </a:lnTo>
                <a:cubicBezTo>
                  <a:pt x="585" y="28"/>
                  <a:pt x="591" y="20"/>
                  <a:pt x="589" y="12"/>
                </a:cubicBezTo>
                <a:cubicBezTo>
                  <a:pt x="587" y="4"/>
                  <a:pt x="581" y="0"/>
                  <a:pt x="575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41"/>
          <p:cNvSpPr/>
          <p:nvPr/>
        </p:nvSpPr>
        <p:spPr>
          <a:xfrm>
            <a:off x="3127962" y="1927046"/>
            <a:ext cx="70837" cy="18219"/>
          </a:xfrm>
          <a:custGeom>
            <a:avLst/>
            <a:gdLst/>
            <a:ahLst/>
            <a:cxnLst/>
            <a:rect l="l" t="t" r="r" b="b"/>
            <a:pathLst>
              <a:path w="591" h="152" extrusionOk="0">
                <a:moveTo>
                  <a:pt x="574" y="1"/>
                </a:moveTo>
                <a:cubicBezTo>
                  <a:pt x="573" y="1"/>
                  <a:pt x="572" y="1"/>
                  <a:pt x="571" y="1"/>
                </a:cubicBezTo>
                <a:lnTo>
                  <a:pt x="14" y="120"/>
                </a:lnTo>
                <a:cubicBezTo>
                  <a:pt x="7" y="122"/>
                  <a:pt x="1" y="129"/>
                  <a:pt x="3" y="139"/>
                </a:cubicBezTo>
                <a:cubicBezTo>
                  <a:pt x="5" y="145"/>
                  <a:pt x="10" y="151"/>
                  <a:pt x="18" y="151"/>
                </a:cubicBezTo>
                <a:lnTo>
                  <a:pt x="20" y="151"/>
                </a:lnTo>
                <a:lnTo>
                  <a:pt x="577" y="33"/>
                </a:lnTo>
                <a:cubicBezTo>
                  <a:pt x="585" y="31"/>
                  <a:pt x="591" y="23"/>
                  <a:pt x="589" y="13"/>
                </a:cubicBezTo>
                <a:cubicBezTo>
                  <a:pt x="587" y="6"/>
                  <a:pt x="581" y="1"/>
                  <a:pt x="57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41"/>
          <p:cNvSpPr/>
          <p:nvPr/>
        </p:nvSpPr>
        <p:spPr>
          <a:xfrm>
            <a:off x="3357853" y="1546970"/>
            <a:ext cx="24691" cy="68800"/>
          </a:xfrm>
          <a:custGeom>
            <a:avLst/>
            <a:gdLst/>
            <a:ahLst/>
            <a:cxnLst/>
            <a:rect l="l" t="t" r="r" b="b"/>
            <a:pathLst>
              <a:path w="206" h="574" extrusionOk="0">
                <a:moveTo>
                  <a:pt x="18" y="0"/>
                </a:moveTo>
                <a:cubicBezTo>
                  <a:pt x="16" y="0"/>
                  <a:pt x="14" y="1"/>
                  <a:pt x="12" y="1"/>
                </a:cubicBezTo>
                <a:cubicBezTo>
                  <a:pt x="4" y="3"/>
                  <a:pt x="0" y="13"/>
                  <a:pt x="2" y="21"/>
                </a:cubicBezTo>
                <a:lnTo>
                  <a:pt x="174" y="562"/>
                </a:lnTo>
                <a:cubicBezTo>
                  <a:pt x="176" y="570"/>
                  <a:pt x="182" y="574"/>
                  <a:pt x="188" y="574"/>
                </a:cubicBezTo>
                <a:cubicBezTo>
                  <a:pt x="190" y="574"/>
                  <a:pt x="192" y="574"/>
                  <a:pt x="194" y="572"/>
                </a:cubicBezTo>
                <a:cubicBezTo>
                  <a:pt x="202" y="570"/>
                  <a:pt x="206" y="562"/>
                  <a:pt x="204" y="552"/>
                </a:cubicBezTo>
                <a:lnTo>
                  <a:pt x="32" y="11"/>
                </a:lnTo>
                <a:cubicBezTo>
                  <a:pt x="31" y="5"/>
                  <a:pt x="24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41"/>
          <p:cNvSpPr/>
          <p:nvPr/>
        </p:nvSpPr>
        <p:spPr>
          <a:xfrm>
            <a:off x="3542078" y="2129610"/>
            <a:ext cx="24691" cy="68919"/>
          </a:xfrm>
          <a:custGeom>
            <a:avLst/>
            <a:gdLst/>
            <a:ahLst/>
            <a:cxnLst/>
            <a:rect l="l" t="t" r="r" b="b"/>
            <a:pathLst>
              <a:path w="206" h="575" extrusionOk="0">
                <a:moveTo>
                  <a:pt x="18" y="1"/>
                </a:moveTo>
                <a:cubicBezTo>
                  <a:pt x="16" y="1"/>
                  <a:pt x="14" y="1"/>
                  <a:pt x="12" y="2"/>
                </a:cubicBezTo>
                <a:cubicBezTo>
                  <a:pt x="4" y="4"/>
                  <a:pt x="1" y="14"/>
                  <a:pt x="3" y="22"/>
                </a:cubicBezTo>
                <a:lnTo>
                  <a:pt x="174" y="563"/>
                </a:lnTo>
                <a:cubicBezTo>
                  <a:pt x="176" y="570"/>
                  <a:pt x="182" y="574"/>
                  <a:pt x="188" y="574"/>
                </a:cubicBezTo>
                <a:cubicBezTo>
                  <a:pt x="190" y="574"/>
                  <a:pt x="192" y="574"/>
                  <a:pt x="194" y="572"/>
                </a:cubicBezTo>
                <a:cubicBezTo>
                  <a:pt x="202" y="570"/>
                  <a:pt x="206" y="563"/>
                  <a:pt x="204" y="555"/>
                </a:cubicBezTo>
                <a:lnTo>
                  <a:pt x="32" y="12"/>
                </a:lnTo>
                <a:cubicBezTo>
                  <a:pt x="31" y="6"/>
                  <a:pt x="24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1"/>
          <p:cNvSpPr/>
          <p:nvPr/>
        </p:nvSpPr>
        <p:spPr>
          <a:xfrm>
            <a:off x="3719232" y="1768352"/>
            <a:ext cx="69159" cy="24332"/>
          </a:xfrm>
          <a:custGeom>
            <a:avLst/>
            <a:gdLst/>
            <a:ahLst/>
            <a:cxnLst/>
            <a:rect l="l" t="t" r="r" b="b"/>
            <a:pathLst>
              <a:path w="577" h="203" extrusionOk="0">
                <a:moveTo>
                  <a:pt x="558" y="1"/>
                </a:moveTo>
                <a:cubicBezTo>
                  <a:pt x="556" y="1"/>
                  <a:pt x="555" y="1"/>
                  <a:pt x="553" y="1"/>
                </a:cubicBezTo>
                <a:lnTo>
                  <a:pt x="12" y="173"/>
                </a:lnTo>
                <a:cubicBezTo>
                  <a:pt x="4" y="175"/>
                  <a:pt x="0" y="185"/>
                  <a:pt x="2" y="193"/>
                </a:cubicBezTo>
                <a:cubicBezTo>
                  <a:pt x="4" y="199"/>
                  <a:pt x="10" y="203"/>
                  <a:pt x="16" y="203"/>
                </a:cubicBezTo>
                <a:lnTo>
                  <a:pt x="22" y="203"/>
                </a:lnTo>
                <a:lnTo>
                  <a:pt x="563" y="31"/>
                </a:lnTo>
                <a:cubicBezTo>
                  <a:pt x="571" y="29"/>
                  <a:pt x="577" y="21"/>
                  <a:pt x="573" y="11"/>
                </a:cubicBezTo>
                <a:cubicBezTo>
                  <a:pt x="571" y="5"/>
                  <a:pt x="565" y="1"/>
                  <a:pt x="55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41"/>
          <p:cNvSpPr/>
          <p:nvPr/>
        </p:nvSpPr>
        <p:spPr>
          <a:xfrm>
            <a:off x="3136232" y="1952577"/>
            <a:ext cx="69159" cy="24332"/>
          </a:xfrm>
          <a:custGeom>
            <a:avLst/>
            <a:gdLst/>
            <a:ahLst/>
            <a:cxnLst/>
            <a:rect l="l" t="t" r="r" b="b"/>
            <a:pathLst>
              <a:path w="577" h="203" extrusionOk="0">
                <a:moveTo>
                  <a:pt x="559" y="1"/>
                </a:moveTo>
                <a:cubicBezTo>
                  <a:pt x="558" y="1"/>
                  <a:pt x="556" y="1"/>
                  <a:pt x="555" y="1"/>
                </a:cubicBezTo>
                <a:lnTo>
                  <a:pt x="14" y="173"/>
                </a:lnTo>
                <a:cubicBezTo>
                  <a:pt x="7" y="175"/>
                  <a:pt x="1" y="185"/>
                  <a:pt x="5" y="193"/>
                </a:cubicBezTo>
                <a:cubicBezTo>
                  <a:pt x="7" y="199"/>
                  <a:pt x="13" y="203"/>
                  <a:pt x="18" y="203"/>
                </a:cubicBezTo>
                <a:lnTo>
                  <a:pt x="22" y="203"/>
                </a:lnTo>
                <a:lnTo>
                  <a:pt x="565" y="31"/>
                </a:lnTo>
                <a:cubicBezTo>
                  <a:pt x="573" y="29"/>
                  <a:pt x="577" y="21"/>
                  <a:pt x="575" y="11"/>
                </a:cubicBezTo>
                <a:cubicBezTo>
                  <a:pt x="573" y="5"/>
                  <a:pt x="566" y="1"/>
                  <a:pt x="55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41"/>
          <p:cNvSpPr/>
          <p:nvPr/>
        </p:nvSpPr>
        <p:spPr>
          <a:xfrm>
            <a:off x="3422937" y="1533066"/>
            <a:ext cx="11387" cy="70478"/>
          </a:xfrm>
          <a:custGeom>
            <a:avLst/>
            <a:gdLst/>
            <a:ahLst/>
            <a:cxnLst/>
            <a:rect l="l" t="t" r="r" b="b"/>
            <a:pathLst>
              <a:path w="95" h="588" extrusionOk="0">
                <a:moveTo>
                  <a:pt x="16" y="1"/>
                </a:moveTo>
                <a:cubicBezTo>
                  <a:pt x="16" y="1"/>
                  <a:pt x="15" y="1"/>
                  <a:pt x="14" y="1"/>
                </a:cubicBezTo>
                <a:cubicBezTo>
                  <a:pt x="6" y="1"/>
                  <a:pt x="0" y="7"/>
                  <a:pt x="0" y="17"/>
                </a:cubicBezTo>
                <a:lnTo>
                  <a:pt x="63" y="579"/>
                </a:lnTo>
                <a:cubicBezTo>
                  <a:pt x="63" y="587"/>
                  <a:pt x="71" y="587"/>
                  <a:pt x="79" y="587"/>
                </a:cubicBezTo>
                <a:cubicBezTo>
                  <a:pt x="89" y="587"/>
                  <a:pt x="95" y="583"/>
                  <a:pt x="93" y="575"/>
                </a:cubicBezTo>
                <a:lnTo>
                  <a:pt x="32" y="15"/>
                </a:lnTo>
                <a:cubicBezTo>
                  <a:pt x="30" y="8"/>
                  <a:pt x="23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41"/>
          <p:cNvSpPr/>
          <p:nvPr/>
        </p:nvSpPr>
        <p:spPr>
          <a:xfrm>
            <a:off x="3490299" y="2140637"/>
            <a:ext cx="11507" cy="71556"/>
          </a:xfrm>
          <a:custGeom>
            <a:avLst/>
            <a:gdLst/>
            <a:ahLst/>
            <a:cxnLst/>
            <a:rect l="l" t="t" r="r" b="b"/>
            <a:pathLst>
              <a:path w="96" h="597" extrusionOk="0">
                <a:moveTo>
                  <a:pt x="14" y="1"/>
                </a:moveTo>
                <a:cubicBezTo>
                  <a:pt x="6" y="3"/>
                  <a:pt x="0" y="9"/>
                  <a:pt x="0" y="19"/>
                </a:cubicBezTo>
                <a:lnTo>
                  <a:pt x="64" y="583"/>
                </a:lnTo>
                <a:cubicBezTo>
                  <a:pt x="66" y="591"/>
                  <a:pt x="71" y="597"/>
                  <a:pt x="79" y="597"/>
                </a:cubicBezTo>
                <a:lnTo>
                  <a:pt x="81" y="597"/>
                </a:lnTo>
                <a:cubicBezTo>
                  <a:pt x="89" y="595"/>
                  <a:pt x="95" y="589"/>
                  <a:pt x="95" y="579"/>
                </a:cubicBezTo>
                <a:lnTo>
                  <a:pt x="32" y="15"/>
                </a:lnTo>
                <a:cubicBezTo>
                  <a:pt x="30" y="7"/>
                  <a:pt x="24" y="1"/>
                  <a:pt x="1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41"/>
          <p:cNvSpPr/>
          <p:nvPr/>
        </p:nvSpPr>
        <p:spPr>
          <a:xfrm>
            <a:off x="3730259" y="1832716"/>
            <a:ext cx="71556" cy="8031"/>
          </a:xfrm>
          <a:custGeom>
            <a:avLst/>
            <a:gdLst/>
            <a:ahLst/>
            <a:cxnLst/>
            <a:rect l="l" t="t" r="r" b="b"/>
            <a:pathLst>
              <a:path w="597" h="67" extrusionOk="0">
                <a:moveTo>
                  <a:pt x="581" y="1"/>
                </a:moveTo>
                <a:cubicBezTo>
                  <a:pt x="581" y="1"/>
                  <a:pt x="580" y="1"/>
                  <a:pt x="579" y="1"/>
                </a:cubicBezTo>
                <a:lnTo>
                  <a:pt x="83" y="51"/>
                </a:lnTo>
                <a:lnTo>
                  <a:pt x="83" y="51"/>
                </a:lnTo>
                <a:lnTo>
                  <a:pt x="583" y="13"/>
                </a:lnTo>
                <a:cubicBezTo>
                  <a:pt x="589" y="13"/>
                  <a:pt x="594" y="19"/>
                  <a:pt x="596" y="19"/>
                </a:cubicBezTo>
                <a:cubicBezTo>
                  <a:pt x="597" y="19"/>
                  <a:pt x="597" y="19"/>
                  <a:pt x="597" y="17"/>
                </a:cubicBezTo>
                <a:cubicBezTo>
                  <a:pt x="595" y="10"/>
                  <a:pt x="588" y="1"/>
                  <a:pt x="581" y="1"/>
                </a:cubicBezTo>
                <a:close/>
                <a:moveTo>
                  <a:pt x="83" y="51"/>
                </a:moveTo>
                <a:lnTo>
                  <a:pt x="19" y="56"/>
                </a:lnTo>
                <a:lnTo>
                  <a:pt x="17" y="56"/>
                </a:lnTo>
                <a:cubicBezTo>
                  <a:pt x="15" y="56"/>
                  <a:pt x="13" y="57"/>
                  <a:pt x="12" y="58"/>
                </a:cubicBezTo>
                <a:lnTo>
                  <a:pt x="12" y="58"/>
                </a:lnTo>
                <a:cubicBezTo>
                  <a:pt x="9" y="58"/>
                  <a:pt x="7" y="57"/>
                  <a:pt x="5" y="57"/>
                </a:cubicBezTo>
                <a:cubicBezTo>
                  <a:pt x="2" y="57"/>
                  <a:pt x="0" y="59"/>
                  <a:pt x="1" y="64"/>
                </a:cubicBezTo>
                <a:cubicBezTo>
                  <a:pt x="1" y="66"/>
                  <a:pt x="1" y="66"/>
                  <a:pt x="2" y="66"/>
                </a:cubicBezTo>
                <a:cubicBezTo>
                  <a:pt x="4" y="66"/>
                  <a:pt x="7" y="61"/>
                  <a:pt x="12" y="58"/>
                </a:cubicBezTo>
                <a:lnTo>
                  <a:pt x="12" y="58"/>
                </a:lnTo>
                <a:cubicBezTo>
                  <a:pt x="13" y="58"/>
                  <a:pt x="14" y="58"/>
                  <a:pt x="15" y="58"/>
                </a:cubicBezTo>
                <a:lnTo>
                  <a:pt x="83" y="5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41"/>
          <p:cNvSpPr/>
          <p:nvPr/>
        </p:nvSpPr>
        <p:spPr>
          <a:xfrm>
            <a:off x="3122808" y="1900677"/>
            <a:ext cx="71796" cy="11147"/>
          </a:xfrm>
          <a:custGeom>
            <a:avLst/>
            <a:gdLst/>
            <a:ahLst/>
            <a:cxnLst/>
            <a:rect l="l" t="t" r="r" b="b"/>
            <a:pathLst>
              <a:path w="599" h="93" extrusionOk="0">
                <a:moveTo>
                  <a:pt x="578" y="0"/>
                </a:moveTo>
                <a:lnTo>
                  <a:pt x="14" y="63"/>
                </a:lnTo>
                <a:cubicBezTo>
                  <a:pt x="6" y="65"/>
                  <a:pt x="0" y="71"/>
                  <a:pt x="0" y="81"/>
                </a:cubicBezTo>
                <a:cubicBezTo>
                  <a:pt x="2" y="89"/>
                  <a:pt x="8" y="93"/>
                  <a:pt x="16" y="93"/>
                </a:cubicBezTo>
                <a:lnTo>
                  <a:pt x="18" y="93"/>
                </a:lnTo>
                <a:lnTo>
                  <a:pt x="582" y="32"/>
                </a:lnTo>
                <a:cubicBezTo>
                  <a:pt x="590" y="30"/>
                  <a:pt x="598" y="24"/>
                  <a:pt x="596" y="14"/>
                </a:cubicBezTo>
                <a:cubicBezTo>
                  <a:pt x="596" y="6"/>
                  <a:pt x="588" y="0"/>
                  <a:pt x="57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41"/>
          <p:cNvSpPr/>
          <p:nvPr/>
        </p:nvSpPr>
        <p:spPr>
          <a:xfrm>
            <a:off x="3299481" y="1571541"/>
            <a:ext cx="36437" cy="63885"/>
          </a:xfrm>
          <a:custGeom>
            <a:avLst/>
            <a:gdLst/>
            <a:ahLst/>
            <a:cxnLst/>
            <a:rect l="l" t="t" r="r" b="b"/>
            <a:pathLst>
              <a:path w="304" h="533" extrusionOk="0">
                <a:moveTo>
                  <a:pt x="18" y="0"/>
                </a:moveTo>
                <a:cubicBezTo>
                  <a:pt x="16" y="0"/>
                  <a:pt x="14" y="1"/>
                  <a:pt x="12" y="2"/>
                </a:cubicBezTo>
                <a:cubicBezTo>
                  <a:pt x="4" y="6"/>
                  <a:pt x="0" y="15"/>
                  <a:pt x="4" y="23"/>
                </a:cubicBezTo>
                <a:lnTo>
                  <a:pt x="274" y="525"/>
                </a:lnTo>
                <a:cubicBezTo>
                  <a:pt x="276" y="528"/>
                  <a:pt x="282" y="532"/>
                  <a:pt x="288" y="532"/>
                </a:cubicBezTo>
                <a:cubicBezTo>
                  <a:pt x="290" y="532"/>
                  <a:pt x="292" y="532"/>
                  <a:pt x="294" y="530"/>
                </a:cubicBezTo>
                <a:cubicBezTo>
                  <a:pt x="302" y="526"/>
                  <a:pt x="304" y="517"/>
                  <a:pt x="300" y="509"/>
                </a:cubicBezTo>
                <a:lnTo>
                  <a:pt x="32" y="8"/>
                </a:lnTo>
                <a:cubicBezTo>
                  <a:pt x="29" y="3"/>
                  <a:pt x="23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4" name="Google Shape;2424;p41"/>
          <p:cNvSpPr/>
          <p:nvPr/>
        </p:nvSpPr>
        <p:spPr>
          <a:xfrm>
            <a:off x="3588704" y="2109953"/>
            <a:ext cx="36557" cy="64005"/>
          </a:xfrm>
          <a:custGeom>
            <a:avLst/>
            <a:gdLst/>
            <a:ahLst/>
            <a:cxnLst/>
            <a:rect l="l" t="t" r="r" b="b"/>
            <a:pathLst>
              <a:path w="305" h="534" extrusionOk="0">
                <a:moveTo>
                  <a:pt x="17" y="1"/>
                </a:moveTo>
                <a:cubicBezTo>
                  <a:pt x="15" y="1"/>
                  <a:pt x="12" y="1"/>
                  <a:pt x="10" y="2"/>
                </a:cubicBezTo>
                <a:cubicBezTo>
                  <a:pt x="2" y="6"/>
                  <a:pt x="0" y="16"/>
                  <a:pt x="4" y="24"/>
                </a:cubicBezTo>
                <a:lnTo>
                  <a:pt x="273" y="525"/>
                </a:lnTo>
                <a:cubicBezTo>
                  <a:pt x="274" y="529"/>
                  <a:pt x="280" y="533"/>
                  <a:pt x="286" y="533"/>
                </a:cubicBezTo>
                <a:cubicBezTo>
                  <a:pt x="288" y="533"/>
                  <a:pt x="290" y="533"/>
                  <a:pt x="294" y="531"/>
                </a:cubicBezTo>
                <a:cubicBezTo>
                  <a:pt x="300" y="527"/>
                  <a:pt x="304" y="517"/>
                  <a:pt x="300" y="509"/>
                </a:cubicBezTo>
                <a:lnTo>
                  <a:pt x="32" y="8"/>
                </a:lnTo>
                <a:cubicBezTo>
                  <a:pt x="28" y="4"/>
                  <a:pt x="22" y="1"/>
                  <a:pt x="17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41"/>
          <p:cNvSpPr/>
          <p:nvPr/>
        </p:nvSpPr>
        <p:spPr>
          <a:xfrm>
            <a:off x="3699335" y="1710100"/>
            <a:ext cx="64485" cy="35958"/>
          </a:xfrm>
          <a:custGeom>
            <a:avLst/>
            <a:gdLst/>
            <a:ahLst/>
            <a:cxnLst/>
            <a:rect l="l" t="t" r="r" b="b"/>
            <a:pathLst>
              <a:path w="538" h="300" extrusionOk="0">
                <a:moveTo>
                  <a:pt x="518" y="0"/>
                </a:moveTo>
                <a:cubicBezTo>
                  <a:pt x="516" y="0"/>
                  <a:pt x="514" y="1"/>
                  <a:pt x="512" y="2"/>
                </a:cubicBezTo>
                <a:lnTo>
                  <a:pt x="11" y="272"/>
                </a:lnTo>
                <a:cubicBezTo>
                  <a:pt x="5" y="276"/>
                  <a:pt x="1" y="284"/>
                  <a:pt x="5" y="292"/>
                </a:cubicBezTo>
                <a:cubicBezTo>
                  <a:pt x="9" y="298"/>
                  <a:pt x="12" y="300"/>
                  <a:pt x="18" y="300"/>
                </a:cubicBezTo>
                <a:cubicBezTo>
                  <a:pt x="20" y="300"/>
                  <a:pt x="24" y="300"/>
                  <a:pt x="26" y="298"/>
                </a:cubicBezTo>
                <a:lnTo>
                  <a:pt x="527" y="30"/>
                </a:lnTo>
                <a:cubicBezTo>
                  <a:pt x="533" y="26"/>
                  <a:pt x="537" y="16"/>
                  <a:pt x="533" y="10"/>
                </a:cubicBezTo>
                <a:cubicBezTo>
                  <a:pt x="530" y="4"/>
                  <a:pt x="524" y="0"/>
                  <a:pt x="5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41"/>
          <p:cNvSpPr/>
          <p:nvPr/>
        </p:nvSpPr>
        <p:spPr>
          <a:xfrm>
            <a:off x="3160803" y="1999322"/>
            <a:ext cx="64485" cy="35958"/>
          </a:xfrm>
          <a:custGeom>
            <a:avLst/>
            <a:gdLst/>
            <a:ahLst/>
            <a:cxnLst/>
            <a:rect l="l" t="t" r="r" b="b"/>
            <a:pathLst>
              <a:path w="538" h="300" extrusionOk="0">
                <a:moveTo>
                  <a:pt x="520" y="0"/>
                </a:moveTo>
                <a:cubicBezTo>
                  <a:pt x="517" y="0"/>
                  <a:pt x="515" y="1"/>
                  <a:pt x="512" y="2"/>
                </a:cubicBezTo>
                <a:lnTo>
                  <a:pt x="11" y="270"/>
                </a:lnTo>
                <a:cubicBezTo>
                  <a:pt x="5" y="274"/>
                  <a:pt x="1" y="284"/>
                  <a:pt x="5" y="292"/>
                </a:cubicBezTo>
                <a:cubicBezTo>
                  <a:pt x="9" y="296"/>
                  <a:pt x="13" y="300"/>
                  <a:pt x="19" y="300"/>
                </a:cubicBezTo>
                <a:cubicBezTo>
                  <a:pt x="21" y="300"/>
                  <a:pt x="25" y="298"/>
                  <a:pt x="27" y="298"/>
                </a:cubicBezTo>
                <a:lnTo>
                  <a:pt x="528" y="30"/>
                </a:lnTo>
                <a:cubicBezTo>
                  <a:pt x="534" y="26"/>
                  <a:pt x="538" y="16"/>
                  <a:pt x="534" y="8"/>
                </a:cubicBezTo>
                <a:cubicBezTo>
                  <a:pt x="531" y="3"/>
                  <a:pt x="526" y="0"/>
                  <a:pt x="52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7" name="Google Shape;2427;p41"/>
          <p:cNvSpPr/>
          <p:nvPr/>
        </p:nvSpPr>
        <p:spPr>
          <a:xfrm>
            <a:off x="3327289" y="1558237"/>
            <a:ext cx="31164" cy="66522"/>
          </a:xfrm>
          <a:custGeom>
            <a:avLst/>
            <a:gdLst/>
            <a:ahLst/>
            <a:cxnLst/>
            <a:rect l="l" t="t" r="r" b="b"/>
            <a:pathLst>
              <a:path w="260" h="555" extrusionOk="0">
                <a:moveTo>
                  <a:pt x="19" y="1"/>
                </a:moveTo>
                <a:cubicBezTo>
                  <a:pt x="17" y="1"/>
                  <a:pt x="15" y="1"/>
                  <a:pt x="13" y="2"/>
                </a:cubicBezTo>
                <a:cubicBezTo>
                  <a:pt x="5" y="4"/>
                  <a:pt x="1" y="14"/>
                  <a:pt x="5" y="22"/>
                </a:cubicBezTo>
                <a:lnTo>
                  <a:pt x="226" y="545"/>
                </a:lnTo>
                <a:cubicBezTo>
                  <a:pt x="230" y="551"/>
                  <a:pt x="236" y="555"/>
                  <a:pt x="242" y="555"/>
                </a:cubicBezTo>
                <a:cubicBezTo>
                  <a:pt x="244" y="555"/>
                  <a:pt x="246" y="553"/>
                  <a:pt x="248" y="553"/>
                </a:cubicBezTo>
                <a:cubicBezTo>
                  <a:pt x="255" y="549"/>
                  <a:pt x="259" y="541"/>
                  <a:pt x="255" y="533"/>
                </a:cubicBezTo>
                <a:lnTo>
                  <a:pt x="33" y="10"/>
                </a:lnTo>
                <a:cubicBezTo>
                  <a:pt x="31" y="4"/>
                  <a:pt x="25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8" name="Google Shape;2428;p41"/>
          <p:cNvSpPr/>
          <p:nvPr/>
        </p:nvSpPr>
        <p:spPr>
          <a:xfrm>
            <a:off x="3566170" y="2120740"/>
            <a:ext cx="30924" cy="66402"/>
          </a:xfrm>
          <a:custGeom>
            <a:avLst/>
            <a:gdLst/>
            <a:ahLst/>
            <a:cxnLst/>
            <a:rect l="l" t="t" r="r" b="b"/>
            <a:pathLst>
              <a:path w="258" h="554" extrusionOk="0">
                <a:moveTo>
                  <a:pt x="18" y="0"/>
                </a:moveTo>
                <a:cubicBezTo>
                  <a:pt x="16" y="0"/>
                  <a:pt x="14" y="1"/>
                  <a:pt x="13" y="1"/>
                </a:cubicBezTo>
                <a:cubicBezTo>
                  <a:pt x="5" y="5"/>
                  <a:pt x="1" y="15"/>
                  <a:pt x="5" y="23"/>
                </a:cubicBezTo>
                <a:lnTo>
                  <a:pt x="226" y="546"/>
                </a:lnTo>
                <a:cubicBezTo>
                  <a:pt x="230" y="552"/>
                  <a:pt x="236" y="554"/>
                  <a:pt x="242" y="554"/>
                </a:cubicBezTo>
                <a:lnTo>
                  <a:pt x="247" y="554"/>
                </a:lnTo>
                <a:cubicBezTo>
                  <a:pt x="255" y="550"/>
                  <a:pt x="257" y="540"/>
                  <a:pt x="255" y="532"/>
                </a:cubicBezTo>
                <a:lnTo>
                  <a:pt x="32" y="9"/>
                </a:lnTo>
                <a:cubicBezTo>
                  <a:pt x="31" y="3"/>
                  <a:pt x="25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9" name="Google Shape;2429;p41"/>
          <p:cNvSpPr/>
          <p:nvPr/>
        </p:nvSpPr>
        <p:spPr>
          <a:xfrm>
            <a:off x="3710002" y="1738027"/>
            <a:ext cx="67002" cy="30564"/>
          </a:xfrm>
          <a:custGeom>
            <a:avLst/>
            <a:gdLst/>
            <a:ahLst/>
            <a:cxnLst/>
            <a:rect l="l" t="t" r="r" b="b"/>
            <a:pathLst>
              <a:path w="559" h="255" extrusionOk="0">
                <a:moveTo>
                  <a:pt x="541" y="1"/>
                </a:moveTo>
                <a:cubicBezTo>
                  <a:pt x="539" y="1"/>
                  <a:pt x="537" y="1"/>
                  <a:pt x="535" y="2"/>
                </a:cubicBezTo>
                <a:lnTo>
                  <a:pt x="12" y="225"/>
                </a:lnTo>
                <a:cubicBezTo>
                  <a:pt x="4" y="227"/>
                  <a:pt x="0" y="237"/>
                  <a:pt x="4" y="244"/>
                </a:cubicBezTo>
                <a:cubicBezTo>
                  <a:pt x="6" y="250"/>
                  <a:pt x="12" y="254"/>
                  <a:pt x="18" y="254"/>
                </a:cubicBezTo>
                <a:cubicBezTo>
                  <a:pt x="20" y="254"/>
                  <a:pt x="22" y="254"/>
                  <a:pt x="24" y="252"/>
                </a:cubicBezTo>
                <a:lnTo>
                  <a:pt x="547" y="31"/>
                </a:lnTo>
                <a:cubicBezTo>
                  <a:pt x="555" y="27"/>
                  <a:pt x="559" y="17"/>
                  <a:pt x="555" y="10"/>
                </a:cubicBezTo>
                <a:cubicBezTo>
                  <a:pt x="553" y="4"/>
                  <a:pt x="547" y="1"/>
                  <a:pt x="54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41"/>
          <p:cNvSpPr/>
          <p:nvPr/>
        </p:nvSpPr>
        <p:spPr>
          <a:xfrm>
            <a:off x="3147619" y="1976788"/>
            <a:ext cx="66762" cy="30684"/>
          </a:xfrm>
          <a:custGeom>
            <a:avLst/>
            <a:gdLst/>
            <a:ahLst/>
            <a:cxnLst/>
            <a:rect l="l" t="t" r="r" b="b"/>
            <a:pathLst>
              <a:path w="557" h="256" extrusionOk="0">
                <a:moveTo>
                  <a:pt x="540" y="1"/>
                </a:moveTo>
                <a:cubicBezTo>
                  <a:pt x="537" y="1"/>
                  <a:pt x="535" y="1"/>
                  <a:pt x="533" y="3"/>
                </a:cubicBezTo>
                <a:lnTo>
                  <a:pt x="10" y="226"/>
                </a:lnTo>
                <a:cubicBezTo>
                  <a:pt x="2" y="227"/>
                  <a:pt x="0" y="237"/>
                  <a:pt x="2" y="245"/>
                </a:cubicBezTo>
                <a:cubicBezTo>
                  <a:pt x="6" y="251"/>
                  <a:pt x="10" y="255"/>
                  <a:pt x="18" y="255"/>
                </a:cubicBezTo>
                <a:cubicBezTo>
                  <a:pt x="20" y="255"/>
                  <a:pt x="22" y="255"/>
                  <a:pt x="24" y="253"/>
                </a:cubicBezTo>
                <a:lnTo>
                  <a:pt x="545" y="32"/>
                </a:lnTo>
                <a:cubicBezTo>
                  <a:pt x="553" y="28"/>
                  <a:pt x="557" y="18"/>
                  <a:pt x="555" y="10"/>
                </a:cubicBezTo>
                <a:cubicBezTo>
                  <a:pt x="552" y="5"/>
                  <a:pt x="546" y="1"/>
                  <a:pt x="54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1" name="Google Shape;2431;p41"/>
          <p:cNvSpPr/>
          <p:nvPr/>
        </p:nvSpPr>
        <p:spPr>
          <a:xfrm>
            <a:off x="3551787" y="1551165"/>
            <a:ext cx="27328" cy="67961"/>
          </a:xfrm>
          <a:custGeom>
            <a:avLst/>
            <a:gdLst/>
            <a:ahLst/>
            <a:cxnLst/>
            <a:rect l="l" t="t" r="r" b="b"/>
            <a:pathLst>
              <a:path w="228" h="567" extrusionOk="0">
                <a:moveTo>
                  <a:pt x="209" y="0"/>
                </a:moveTo>
                <a:cubicBezTo>
                  <a:pt x="204" y="0"/>
                  <a:pt x="199" y="4"/>
                  <a:pt x="196" y="10"/>
                </a:cubicBezTo>
                <a:lnTo>
                  <a:pt x="4" y="545"/>
                </a:lnTo>
                <a:cubicBezTo>
                  <a:pt x="0" y="552"/>
                  <a:pt x="4" y="562"/>
                  <a:pt x="14" y="564"/>
                </a:cubicBezTo>
                <a:cubicBezTo>
                  <a:pt x="14" y="566"/>
                  <a:pt x="16" y="566"/>
                  <a:pt x="18" y="566"/>
                </a:cubicBezTo>
                <a:cubicBezTo>
                  <a:pt x="26" y="566"/>
                  <a:pt x="30" y="562"/>
                  <a:pt x="34" y="556"/>
                </a:cubicBezTo>
                <a:lnTo>
                  <a:pt x="225" y="22"/>
                </a:lnTo>
                <a:cubicBezTo>
                  <a:pt x="227" y="12"/>
                  <a:pt x="223" y="4"/>
                  <a:pt x="215" y="2"/>
                </a:cubicBezTo>
                <a:cubicBezTo>
                  <a:pt x="213" y="1"/>
                  <a:pt x="211" y="0"/>
                  <a:pt x="20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2" name="Google Shape;2432;p41"/>
          <p:cNvSpPr/>
          <p:nvPr/>
        </p:nvSpPr>
        <p:spPr>
          <a:xfrm>
            <a:off x="3345508" y="2126494"/>
            <a:ext cx="27088" cy="67721"/>
          </a:xfrm>
          <a:custGeom>
            <a:avLst/>
            <a:gdLst/>
            <a:ahLst/>
            <a:cxnLst/>
            <a:rect l="l" t="t" r="r" b="b"/>
            <a:pathLst>
              <a:path w="226" h="565" extrusionOk="0">
                <a:moveTo>
                  <a:pt x="210" y="0"/>
                </a:moveTo>
                <a:cubicBezTo>
                  <a:pt x="203" y="0"/>
                  <a:pt x="198" y="4"/>
                  <a:pt x="194" y="10"/>
                </a:cubicBezTo>
                <a:lnTo>
                  <a:pt x="3" y="545"/>
                </a:lnTo>
                <a:cubicBezTo>
                  <a:pt x="1" y="553"/>
                  <a:pt x="5" y="561"/>
                  <a:pt x="13" y="565"/>
                </a:cubicBezTo>
                <a:lnTo>
                  <a:pt x="19" y="565"/>
                </a:lnTo>
                <a:cubicBezTo>
                  <a:pt x="25" y="565"/>
                  <a:pt x="30" y="561"/>
                  <a:pt x="32" y="555"/>
                </a:cubicBezTo>
                <a:lnTo>
                  <a:pt x="224" y="20"/>
                </a:lnTo>
                <a:cubicBezTo>
                  <a:pt x="226" y="12"/>
                  <a:pt x="222" y="3"/>
                  <a:pt x="214" y="1"/>
                </a:cubicBezTo>
                <a:cubicBezTo>
                  <a:pt x="213" y="0"/>
                  <a:pt x="211" y="0"/>
                  <a:pt x="21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3" name="Google Shape;2433;p41"/>
          <p:cNvSpPr/>
          <p:nvPr/>
        </p:nvSpPr>
        <p:spPr>
          <a:xfrm>
            <a:off x="3715636" y="1962525"/>
            <a:ext cx="68560" cy="26969"/>
          </a:xfrm>
          <a:custGeom>
            <a:avLst/>
            <a:gdLst/>
            <a:ahLst/>
            <a:cxnLst/>
            <a:rect l="l" t="t" r="r" b="b"/>
            <a:pathLst>
              <a:path w="572" h="225" extrusionOk="0">
                <a:moveTo>
                  <a:pt x="20" y="1"/>
                </a:moveTo>
                <a:cubicBezTo>
                  <a:pt x="13" y="1"/>
                  <a:pt x="6" y="5"/>
                  <a:pt x="5" y="11"/>
                </a:cubicBezTo>
                <a:cubicBezTo>
                  <a:pt x="1" y="19"/>
                  <a:pt x="5" y="27"/>
                  <a:pt x="15" y="31"/>
                </a:cubicBezTo>
                <a:lnTo>
                  <a:pt x="549" y="222"/>
                </a:lnTo>
                <a:cubicBezTo>
                  <a:pt x="549" y="222"/>
                  <a:pt x="551" y="224"/>
                  <a:pt x="553" y="224"/>
                </a:cubicBezTo>
                <a:cubicBezTo>
                  <a:pt x="559" y="224"/>
                  <a:pt x="565" y="220"/>
                  <a:pt x="569" y="212"/>
                </a:cubicBezTo>
                <a:cubicBezTo>
                  <a:pt x="571" y="204"/>
                  <a:pt x="567" y="197"/>
                  <a:pt x="559" y="193"/>
                </a:cubicBezTo>
                <a:lnTo>
                  <a:pt x="24" y="1"/>
                </a:lnTo>
                <a:cubicBezTo>
                  <a:pt x="23" y="1"/>
                  <a:pt x="22" y="1"/>
                  <a:pt x="2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4" name="Google Shape;2434;p41"/>
          <p:cNvSpPr/>
          <p:nvPr/>
        </p:nvSpPr>
        <p:spPr>
          <a:xfrm>
            <a:off x="3140547" y="1756126"/>
            <a:ext cx="68440" cy="26849"/>
          </a:xfrm>
          <a:custGeom>
            <a:avLst/>
            <a:gdLst/>
            <a:ahLst/>
            <a:cxnLst/>
            <a:rect l="l" t="t" r="r" b="b"/>
            <a:pathLst>
              <a:path w="571" h="224" extrusionOk="0">
                <a:moveTo>
                  <a:pt x="18" y="0"/>
                </a:moveTo>
                <a:cubicBezTo>
                  <a:pt x="11" y="0"/>
                  <a:pt x="5" y="4"/>
                  <a:pt x="2" y="11"/>
                </a:cubicBezTo>
                <a:cubicBezTo>
                  <a:pt x="0" y="18"/>
                  <a:pt x="4" y="28"/>
                  <a:pt x="12" y="30"/>
                </a:cubicBezTo>
                <a:lnTo>
                  <a:pt x="547" y="222"/>
                </a:lnTo>
                <a:cubicBezTo>
                  <a:pt x="549" y="224"/>
                  <a:pt x="551" y="224"/>
                  <a:pt x="553" y="224"/>
                </a:cubicBezTo>
                <a:cubicBezTo>
                  <a:pt x="559" y="224"/>
                  <a:pt x="565" y="220"/>
                  <a:pt x="566" y="214"/>
                </a:cubicBezTo>
                <a:cubicBezTo>
                  <a:pt x="570" y="206"/>
                  <a:pt x="565" y="196"/>
                  <a:pt x="557" y="194"/>
                </a:cubicBezTo>
                <a:lnTo>
                  <a:pt x="22" y="1"/>
                </a:lnTo>
                <a:cubicBezTo>
                  <a:pt x="21" y="0"/>
                  <a:pt x="19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5" name="Google Shape;2435;p41"/>
          <p:cNvSpPr/>
          <p:nvPr/>
        </p:nvSpPr>
        <p:spPr>
          <a:xfrm>
            <a:off x="3526736" y="1541576"/>
            <a:ext cx="20856" cy="69759"/>
          </a:xfrm>
          <a:custGeom>
            <a:avLst/>
            <a:gdLst/>
            <a:ahLst/>
            <a:cxnLst/>
            <a:rect l="l" t="t" r="r" b="b"/>
            <a:pathLst>
              <a:path w="174" h="582" extrusionOk="0">
                <a:moveTo>
                  <a:pt x="156" y="1"/>
                </a:moveTo>
                <a:cubicBezTo>
                  <a:pt x="150" y="1"/>
                  <a:pt x="144" y="4"/>
                  <a:pt x="142" y="11"/>
                </a:cubicBezTo>
                <a:lnTo>
                  <a:pt x="2" y="563"/>
                </a:lnTo>
                <a:cubicBezTo>
                  <a:pt x="0" y="571"/>
                  <a:pt x="6" y="579"/>
                  <a:pt x="14" y="581"/>
                </a:cubicBezTo>
                <a:lnTo>
                  <a:pt x="18" y="581"/>
                </a:lnTo>
                <a:cubicBezTo>
                  <a:pt x="24" y="581"/>
                  <a:pt x="32" y="577"/>
                  <a:pt x="34" y="569"/>
                </a:cubicBezTo>
                <a:lnTo>
                  <a:pt x="172" y="19"/>
                </a:lnTo>
                <a:cubicBezTo>
                  <a:pt x="174" y="11"/>
                  <a:pt x="170" y="3"/>
                  <a:pt x="160" y="1"/>
                </a:cubicBezTo>
                <a:cubicBezTo>
                  <a:pt x="159" y="1"/>
                  <a:pt x="157" y="1"/>
                  <a:pt x="15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41"/>
          <p:cNvSpPr/>
          <p:nvPr/>
        </p:nvSpPr>
        <p:spPr>
          <a:xfrm>
            <a:off x="3377031" y="2134045"/>
            <a:ext cx="20856" cy="69878"/>
          </a:xfrm>
          <a:custGeom>
            <a:avLst/>
            <a:gdLst/>
            <a:ahLst/>
            <a:cxnLst/>
            <a:rect l="l" t="t" r="r" b="b"/>
            <a:pathLst>
              <a:path w="174" h="583" extrusionOk="0">
                <a:moveTo>
                  <a:pt x="157" y="0"/>
                </a:moveTo>
                <a:cubicBezTo>
                  <a:pt x="150" y="0"/>
                  <a:pt x="142" y="6"/>
                  <a:pt x="140" y="13"/>
                </a:cubicBezTo>
                <a:lnTo>
                  <a:pt x="2" y="563"/>
                </a:lnTo>
                <a:cubicBezTo>
                  <a:pt x="0" y="571"/>
                  <a:pt x="4" y="579"/>
                  <a:pt x="14" y="583"/>
                </a:cubicBezTo>
                <a:lnTo>
                  <a:pt x="18" y="583"/>
                </a:lnTo>
                <a:cubicBezTo>
                  <a:pt x="24" y="583"/>
                  <a:pt x="30" y="577"/>
                  <a:pt x="32" y="571"/>
                </a:cubicBezTo>
                <a:lnTo>
                  <a:pt x="172" y="20"/>
                </a:lnTo>
                <a:cubicBezTo>
                  <a:pt x="174" y="13"/>
                  <a:pt x="168" y="3"/>
                  <a:pt x="160" y="1"/>
                </a:cubicBezTo>
                <a:cubicBezTo>
                  <a:pt x="159" y="0"/>
                  <a:pt x="158" y="0"/>
                  <a:pt x="15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41"/>
          <p:cNvSpPr/>
          <p:nvPr/>
        </p:nvSpPr>
        <p:spPr>
          <a:xfrm>
            <a:off x="3723427" y="1937354"/>
            <a:ext cx="70118" cy="20376"/>
          </a:xfrm>
          <a:custGeom>
            <a:avLst/>
            <a:gdLst/>
            <a:ahLst/>
            <a:cxnLst/>
            <a:rect l="l" t="t" r="r" b="b"/>
            <a:pathLst>
              <a:path w="585" h="170" extrusionOk="0">
                <a:moveTo>
                  <a:pt x="16" y="1"/>
                </a:moveTo>
                <a:cubicBezTo>
                  <a:pt x="10" y="1"/>
                  <a:pt x="4" y="6"/>
                  <a:pt x="3" y="12"/>
                </a:cubicBezTo>
                <a:cubicBezTo>
                  <a:pt x="1" y="20"/>
                  <a:pt x="7" y="30"/>
                  <a:pt x="15" y="32"/>
                </a:cubicBezTo>
                <a:lnTo>
                  <a:pt x="565" y="170"/>
                </a:lnTo>
                <a:lnTo>
                  <a:pt x="569" y="170"/>
                </a:lnTo>
                <a:cubicBezTo>
                  <a:pt x="575" y="170"/>
                  <a:pt x="583" y="166"/>
                  <a:pt x="583" y="160"/>
                </a:cubicBezTo>
                <a:cubicBezTo>
                  <a:pt x="585" y="150"/>
                  <a:pt x="581" y="142"/>
                  <a:pt x="573" y="140"/>
                </a:cubicBezTo>
                <a:lnTo>
                  <a:pt x="23" y="2"/>
                </a:lnTo>
                <a:cubicBezTo>
                  <a:pt x="20" y="1"/>
                  <a:pt x="18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41"/>
          <p:cNvSpPr/>
          <p:nvPr/>
        </p:nvSpPr>
        <p:spPr>
          <a:xfrm>
            <a:off x="3130838" y="1787529"/>
            <a:ext cx="70358" cy="20496"/>
          </a:xfrm>
          <a:custGeom>
            <a:avLst/>
            <a:gdLst/>
            <a:ahLst/>
            <a:cxnLst/>
            <a:rect l="l" t="t" r="r" b="b"/>
            <a:pathLst>
              <a:path w="587" h="171" extrusionOk="0">
                <a:moveTo>
                  <a:pt x="19" y="1"/>
                </a:moveTo>
                <a:cubicBezTo>
                  <a:pt x="12" y="1"/>
                  <a:pt x="6" y="6"/>
                  <a:pt x="2" y="13"/>
                </a:cubicBezTo>
                <a:cubicBezTo>
                  <a:pt x="0" y="21"/>
                  <a:pt x="6" y="29"/>
                  <a:pt x="14" y="31"/>
                </a:cubicBezTo>
                <a:lnTo>
                  <a:pt x="565" y="171"/>
                </a:lnTo>
                <a:lnTo>
                  <a:pt x="569" y="171"/>
                </a:lnTo>
                <a:cubicBezTo>
                  <a:pt x="576" y="171"/>
                  <a:pt x="582" y="167"/>
                  <a:pt x="584" y="159"/>
                </a:cubicBezTo>
                <a:cubicBezTo>
                  <a:pt x="586" y="151"/>
                  <a:pt x="580" y="143"/>
                  <a:pt x="572" y="141"/>
                </a:cubicBezTo>
                <a:lnTo>
                  <a:pt x="22" y="1"/>
                </a:lnTo>
                <a:cubicBezTo>
                  <a:pt x="21" y="1"/>
                  <a:pt x="20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41"/>
          <p:cNvSpPr/>
          <p:nvPr/>
        </p:nvSpPr>
        <p:spPr>
          <a:xfrm>
            <a:off x="3571923" y="1561114"/>
            <a:ext cx="32242" cy="66043"/>
          </a:xfrm>
          <a:custGeom>
            <a:avLst/>
            <a:gdLst/>
            <a:ahLst/>
            <a:cxnLst/>
            <a:rect l="l" t="t" r="r" b="b"/>
            <a:pathLst>
              <a:path w="269" h="551" extrusionOk="0">
                <a:moveTo>
                  <a:pt x="250" y="0"/>
                </a:moveTo>
                <a:cubicBezTo>
                  <a:pt x="245" y="0"/>
                  <a:pt x="240" y="4"/>
                  <a:pt x="237" y="10"/>
                </a:cubicBezTo>
                <a:lnTo>
                  <a:pt x="2" y="529"/>
                </a:lnTo>
                <a:cubicBezTo>
                  <a:pt x="0" y="537"/>
                  <a:pt x="2" y="544"/>
                  <a:pt x="10" y="548"/>
                </a:cubicBezTo>
                <a:cubicBezTo>
                  <a:pt x="12" y="550"/>
                  <a:pt x="16" y="550"/>
                  <a:pt x="18" y="550"/>
                </a:cubicBezTo>
                <a:cubicBezTo>
                  <a:pt x="24" y="550"/>
                  <a:pt x="28" y="546"/>
                  <a:pt x="32" y="540"/>
                </a:cubicBezTo>
                <a:lnTo>
                  <a:pt x="265" y="24"/>
                </a:lnTo>
                <a:cubicBezTo>
                  <a:pt x="268" y="16"/>
                  <a:pt x="265" y="6"/>
                  <a:pt x="257" y="2"/>
                </a:cubicBezTo>
                <a:cubicBezTo>
                  <a:pt x="255" y="1"/>
                  <a:pt x="252" y="0"/>
                  <a:pt x="25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41"/>
          <p:cNvSpPr/>
          <p:nvPr/>
        </p:nvSpPr>
        <p:spPr>
          <a:xfrm>
            <a:off x="3320457" y="2118223"/>
            <a:ext cx="32362" cy="66043"/>
          </a:xfrm>
          <a:custGeom>
            <a:avLst/>
            <a:gdLst/>
            <a:ahLst/>
            <a:cxnLst/>
            <a:rect l="l" t="t" r="r" b="b"/>
            <a:pathLst>
              <a:path w="270" h="551" extrusionOk="0">
                <a:moveTo>
                  <a:pt x="253" y="1"/>
                </a:moveTo>
                <a:cubicBezTo>
                  <a:pt x="246" y="1"/>
                  <a:pt x="240" y="5"/>
                  <a:pt x="237" y="10"/>
                </a:cubicBezTo>
                <a:lnTo>
                  <a:pt x="5" y="529"/>
                </a:lnTo>
                <a:cubicBezTo>
                  <a:pt x="1" y="537"/>
                  <a:pt x="5" y="545"/>
                  <a:pt x="13" y="549"/>
                </a:cubicBezTo>
                <a:cubicBezTo>
                  <a:pt x="15" y="549"/>
                  <a:pt x="17" y="551"/>
                  <a:pt x="18" y="551"/>
                </a:cubicBezTo>
                <a:cubicBezTo>
                  <a:pt x="24" y="551"/>
                  <a:pt x="30" y="547"/>
                  <a:pt x="32" y="541"/>
                </a:cubicBezTo>
                <a:lnTo>
                  <a:pt x="265" y="24"/>
                </a:lnTo>
                <a:cubicBezTo>
                  <a:pt x="269" y="16"/>
                  <a:pt x="265" y="6"/>
                  <a:pt x="259" y="2"/>
                </a:cubicBezTo>
                <a:cubicBezTo>
                  <a:pt x="257" y="1"/>
                  <a:pt x="255" y="1"/>
                  <a:pt x="25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41"/>
          <p:cNvSpPr/>
          <p:nvPr/>
        </p:nvSpPr>
        <p:spPr>
          <a:xfrm>
            <a:off x="3707605" y="1982422"/>
            <a:ext cx="66642" cy="31883"/>
          </a:xfrm>
          <a:custGeom>
            <a:avLst/>
            <a:gdLst/>
            <a:ahLst/>
            <a:cxnLst/>
            <a:rect l="l" t="t" r="r" b="b"/>
            <a:pathLst>
              <a:path w="556" h="266" extrusionOk="0">
                <a:moveTo>
                  <a:pt x="18" y="1"/>
                </a:moveTo>
                <a:cubicBezTo>
                  <a:pt x="13" y="1"/>
                  <a:pt x="7" y="4"/>
                  <a:pt x="5" y="9"/>
                </a:cubicBezTo>
                <a:cubicBezTo>
                  <a:pt x="1" y="17"/>
                  <a:pt x="5" y="27"/>
                  <a:pt x="13" y="31"/>
                </a:cubicBezTo>
                <a:lnTo>
                  <a:pt x="529" y="263"/>
                </a:lnTo>
                <a:cubicBezTo>
                  <a:pt x="531" y="265"/>
                  <a:pt x="535" y="265"/>
                  <a:pt x="537" y="265"/>
                </a:cubicBezTo>
                <a:cubicBezTo>
                  <a:pt x="543" y="265"/>
                  <a:pt x="547" y="261"/>
                  <a:pt x="551" y="255"/>
                </a:cubicBezTo>
                <a:cubicBezTo>
                  <a:pt x="555" y="248"/>
                  <a:pt x="551" y="240"/>
                  <a:pt x="543" y="236"/>
                </a:cubicBezTo>
                <a:lnTo>
                  <a:pt x="24" y="3"/>
                </a:lnTo>
                <a:cubicBezTo>
                  <a:pt x="22" y="2"/>
                  <a:pt x="20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41"/>
          <p:cNvSpPr/>
          <p:nvPr/>
        </p:nvSpPr>
        <p:spPr>
          <a:xfrm>
            <a:off x="3150495" y="1731075"/>
            <a:ext cx="66522" cy="31763"/>
          </a:xfrm>
          <a:custGeom>
            <a:avLst/>
            <a:gdLst/>
            <a:ahLst/>
            <a:cxnLst/>
            <a:rect l="l" t="t" r="r" b="b"/>
            <a:pathLst>
              <a:path w="555" h="265" extrusionOk="0">
                <a:moveTo>
                  <a:pt x="19" y="1"/>
                </a:moveTo>
                <a:cubicBezTo>
                  <a:pt x="13" y="1"/>
                  <a:pt x="7" y="5"/>
                  <a:pt x="4" y="10"/>
                </a:cubicBezTo>
                <a:cubicBezTo>
                  <a:pt x="0" y="18"/>
                  <a:pt x="4" y="28"/>
                  <a:pt x="12" y="30"/>
                </a:cubicBezTo>
                <a:lnTo>
                  <a:pt x="531" y="265"/>
                </a:lnTo>
                <a:lnTo>
                  <a:pt x="537" y="265"/>
                </a:lnTo>
                <a:cubicBezTo>
                  <a:pt x="543" y="265"/>
                  <a:pt x="549" y="263"/>
                  <a:pt x="551" y="257"/>
                </a:cubicBezTo>
                <a:cubicBezTo>
                  <a:pt x="555" y="249"/>
                  <a:pt x="551" y="239"/>
                  <a:pt x="543" y="235"/>
                </a:cubicBezTo>
                <a:lnTo>
                  <a:pt x="26" y="2"/>
                </a:lnTo>
                <a:cubicBezTo>
                  <a:pt x="24" y="1"/>
                  <a:pt x="21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41"/>
          <p:cNvSpPr/>
          <p:nvPr/>
        </p:nvSpPr>
        <p:spPr>
          <a:xfrm>
            <a:off x="3476755" y="1531748"/>
            <a:ext cx="8270" cy="71796"/>
          </a:xfrm>
          <a:custGeom>
            <a:avLst/>
            <a:gdLst/>
            <a:ahLst/>
            <a:cxnLst/>
            <a:rect l="l" t="t" r="r" b="b"/>
            <a:pathLst>
              <a:path w="69" h="599" extrusionOk="0">
                <a:moveTo>
                  <a:pt x="54" y="0"/>
                </a:moveTo>
                <a:cubicBezTo>
                  <a:pt x="46" y="0"/>
                  <a:pt x="38" y="6"/>
                  <a:pt x="36" y="16"/>
                </a:cubicBezTo>
                <a:lnTo>
                  <a:pt x="3" y="582"/>
                </a:lnTo>
                <a:cubicBezTo>
                  <a:pt x="1" y="590"/>
                  <a:pt x="9" y="598"/>
                  <a:pt x="17" y="598"/>
                </a:cubicBezTo>
                <a:lnTo>
                  <a:pt x="19" y="598"/>
                </a:lnTo>
                <a:cubicBezTo>
                  <a:pt x="27" y="598"/>
                  <a:pt x="33" y="592"/>
                  <a:pt x="33" y="584"/>
                </a:cubicBezTo>
                <a:lnTo>
                  <a:pt x="68" y="18"/>
                </a:lnTo>
                <a:cubicBezTo>
                  <a:pt x="68" y="8"/>
                  <a:pt x="62" y="2"/>
                  <a:pt x="54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41"/>
          <p:cNvSpPr/>
          <p:nvPr/>
        </p:nvSpPr>
        <p:spPr>
          <a:xfrm>
            <a:off x="3439718" y="2140158"/>
            <a:ext cx="7911" cy="66043"/>
          </a:xfrm>
          <a:custGeom>
            <a:avLst/>
            <a:gdLst/>
            <a:ahLst/>
            <a:cxnLst/>
            <a:rect l="l" t="t" r="r" b="b"/>
            <a:pathLst>
              <a:path w="66" h="551" extrusionOk="0">
                <a:moveTo>
                  <a:pt x="38" y="1"/>
                </a:moveTo>
                <a:cubicBezTo>
                  <a:pt x="36" y="1"/>
                  <a:pt x="35" y="2"/>
                  <a:pt x="34" y="5"/>
                </a:cubicBezTo>
                <a:lnTo>
                  <a:pt x="0" y="550"/>
                </a:lnTo>
                <a:cubicBezTo>
                  <a:pt x="0" y="550"/>
                  <a:pt x="0" y="551"/>
                  <a:pt x="0" y="551"/>
                </a:cubicBezTo>
                <a:cubicBezTo>
                  <a:pt x="1" y="551"/>
                  <a:pt x="7" y="518"/>
                  <a:pt x="14" y="518"/>
                </a:cubicBezTo>
                <a:lnTo>
                  <a:pt x="16" y="518"/>
                </a:lnTo>
                <a:cubicBezTo>
                  <a:pt x="23" y="518"/>
                  <a:pt x="29" y="549"/>
                  <a:pt x="31" y="549"/>
                </a:cubicBezTo>
                <a:cubicBezTo>
                  <a:pt x="31" y="549"/>
                  <a:pt x="32" y="548"/>
                  <a:pt x="32" y="548"/>
                </a:cubicBezTo>
                <a:lnTo>
                  <a:pt x="65" y="25"/>
                </a:lnTo>
                <a:cubicBezTo>
                  <a:pt x="65" y="17"/>
                  <a:pt x="59" y="3"/>
                  <a:pt x="51" y="3"/>
                </a:cubicBezTo>
                <a:cubicBezTo>
                  <a:pt x="46" y="3"/>
                  <a:pt x="41" y="1"/>
                  <a:pt x="3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41"/>
          <p:cNvSpPr/>
          <p:nvPr/>
        </p:nvSpPr>
        <p:spPr>
          <a:xfrm>
            <a:off x="3731337" y="1887133"/>
            <a:ext cx="71916" cy="6832"/>
          </a:xfrm>
          <a:custGeom>
            <a:avLst/>
            <a:gdLst/>
            <a:ahLst/>
            <a:cxnLst/>
            <a:rect l="l" t="t" r="r" b="b"/>
            <a:pathLst>
              <a:path w="600" h="57" extrusionOk="0">
                <a:moveTo>
                  <a:pt x="18" y="1"/>
                </a:moveTo>
                <a:cubicBezTo>
                  <a:pt x="10" y="1"/>
                  <a:pt x="2" y="5"/>
                  <a:pt x="2" y="15"/>
                </a:cubicBezTo>
                <a:cubicBezTo>
                  <a:pt x="0" y="22"/>
                  <a:pt x="8" y="26"/>
                  <a:pt x="16" y="26"/>
                </a:cubicBezTo>
                <a:lnTo>
                  <a:pt x="582" y="56"/>
                </a:lnTo>
                <a:lnTo>
                  <a:pt x="584" y="56"/>
                </a:lnTo>
                <a:cubicBezTo>
                  <a:pt x="592" y="56"/>
                  <a:pt x="600" y="56"/>
                  <a:pt x="600" y="48"/>
                </a:cubicBezTo>
                <a:cubicBezTo>
                  <a:pt x="600" y="38"/>
                  <a:pt x="594" y="38"/>
                  <a:pt x="584" y="36"/>
                </a:cubicBezTo>
                <a:lnTo>
                  <a:pt x="18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6" name="Google Shape;2446;p41"/>
          <p:cNvSpPr/>
          <p:nvPr/>
        </p:nvSpPr>
        <p:spPr>
          <a:xfrm>
            <a:off x="3121369" y="1849976"/>
            <a:ext cx="71796" cy="7551"/>
          </a:xfrm>
          <a:custGeom>
            <a:avLst/>
            <a:gdLst/>
            <a:ahLst/>
            <a:cxnLst/>
            <a:rect l="l" t="t" r="r" b="b"/>
            <a:pathLst>
              <a:path w="599" h="63" extrusionOk="0">
                <a:moveTo>
                  <a:pt x="18" y="1"/>
                </a:moveTo>
                <a:cubicBezTo>
                  <a:pt x="10" y="1"/>
                  <a:pt x="0" y="7"/>
                  <a:pt x="0" y="15"/>
                </a:cubicBezTo>
                <a:cubicBezTo>
                  <a:pt x="0" y="23"/>
                  <a:pt x="6" y="29"/>
                  <a:pt x="16" y="31"/>
                </a:cubicBezTo>
                <a:lnTo>
                  <a:pt x="582" y="62"/>
                </a:lnTo>
                <a:lnTo>
                  <a:pt x="584" y="62"/>
                </a:lnTo>
                <a:cubicBezTo>
                  <a:pt x="592" y="62"/>
                  <a:pt x="598" y="58"/>
                  <a:pt x="598" y="50"/>
                </a:cubicBezTo>
                <a:cubicBezTo>
                  <a:pt x="598" y="42"/>
                  <a:pt x="592" y="37"/>
                  <a:pt x="584" y="37"/>
                </a:cubicBezTo>
                <a:lnTo>
                  <a:pt x="18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41"/>
          <p:cNvSpPr/>
          <p:nvPr/>
        </p:nvSpPr>
        <p:spPr>
          <a:xfrm>
            <a:off x="3501446" y="1534984"/>
            <a:ext cx="14503" cy="71317"/>
          </a:xfrm>
          <a:custGeom>
            <a:avLst/>
            <a:gdLst/>
            <a:ahLst/>
            <a:cxnLst/>
            <a:rect l="l" t="t" r="r" b="b"/>
            <a:pathLst>
              <a:path w="121" h="595" extrusionOk="0">
                <a:moveTo>
                  <a:pt x="107" y="1"/>
                </a:moveTo>
                <a:cubicBezTo>
                  <a:pt x="97" y="1"/>
                  <a:pt x="89" y="7"/>
                  <a:pt x="87" y="15"/>
                </a:cubicBezTo>
                <a:lnTo>
                  <a:pt x="2" y="575"/>
                </a:lnTo>
                <a:cubicBezTo>
                  <a:pt x="0" y="585"/>
                  <a:pt x="6" y="593"/>
                  <a:pt x="14" y="593"/>
                </a:cubicBezTo>
                <a:cubicBezTo>
                  <a:pt x="16" y="595"/>
                  <a:pt x="16" y="595"/>
                  <a:pt x="18" y="595"/>
                </a:cubicBezTo>
                <a:cubicBezTo>
                  <a:pt x="26" y="595"/>
                  <a:pt x="32" y="589"/>
                  <a:pt x="32" y="581"/>
                </a:cubicBezTo>
                <a:lnTo>
                  <a:pt x="119" y="19"/>
                </a:lnTo>
                <a:cubicBezTo>
                  <a:pt x="121" y="11"/>
                  <a:pt x="115" y="3"/>
                  <a:pt x="107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8" name="Google Shape;2448;p41"/>
          <p:cNvSpPr/>
          <p:nvPr/>
        </p:nvSpPr>
        <p:spPr>
          <a:xfrm>
            <a:off x="3408674" y="2139199"/>
            <a:ext cx="14623" cy="71197"/>
          </a:xfrm>
          <a:custGeom>
            <a:avLst/>
            <a:gdLst/>
            <a:ahLst/>
            <a:cxnLst/>
            <a:rect l="l" t="t" r="r" b="b"/>
            <a:pathLst>
              <a:path w="122" h="594" extrusionOk="0">
                <a:moveTo>
                  <a:pt x="103" y="1"/>
                </a:moveTo>
                <a:cubicBezTo>
                  <a:pt x="95" y="1"/>
                  <a:pt x="89" y="6"/>
                  <a:pt x="89" y="13"/>
                </a:cubicBezTo>
                <a:lnTo>
                  <a:pt x="3" y="575"/>
                </a:lnTo>
                <a:cubicBezTo>
                  <a:pt x="1" y="583"/>
                  <a:pt x="7" y="591"/>
                  <a:pt x="15" y="593"/>
                </a:cubicBezTo>
                <a:lnTo>
                  <a:pt x="18" y="593"/>
                </a:lnTo>
                <a:cubicBezTo>
                  <a:pt x="24" y="593"/>
                  <a:pt x="32" y="587"/>
                  <a:pt x="32" y="579"/>
                </a:cubicBezTo>
                <a:lnTo>
                  <a:pt x="119" y="19"/>
                </a:lnTo>
                <a:cubicBezTo>
                  <a:pt x="121" y="9"/>
                  <a:pt x="115" y="1"/>
                  <a:pt x="107" y="1"/>
                </a:cubicBezTo>
                <a:cubicBezTo>
                  <a:pt x="106" y="1"/>
                  <a:pt x="105" y="1"/>
                  <a:pt x="10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9" name="Google Shape;2449;p41"/>
          <p:cNvSpPr/>
          <p:nvPr/>
        </p:nvSpPr>
        <p:spPr>
          <a:xfrm>
            <a:off x="3728700" y="1911944"/>
            <a:ext cx="71317" cy="14143"/>
          </a:xfrm>
          <a:custGeom>
            <a:avLst/>
            <a:gdLst/>
            <a:ahLst/>
            <a:cxnLst/>
            <a:rect l="l" t="t" r="r" b="b"/>
            <a:pathLst>
              <a:path w="595" h="118" extrusionOk="0">
                <a:moveTo>
                  <a:pt x="16" y="1"/>
                </a:moveTo>
                <a:cubicBezTo>
                  <a:pt x="8" y="1"/>
                  <a:pt x="2" y="6"/>
                  <a:pt x="2" y="15"/>
                </a:cubicBezTo>
                <a:cubicBezTo>
                  <a:pt x="0" y="23"/>
                  <a:pt x="6" y="31"/>
                  <a:pt x="14" y="33"/>
                </a:cubicBezTo>
                <a:lnTo>
                  <a:pt x="576" y="117"/>
                </a:lnTo>
                <a:lnTo>
                  <a:pt x="578" y="117"/>
                </a:lnTo>
                <a:cubicBezTo>
                  <a:pt x="586" y="117"/>
                  <a:pt x="592" y="113"/>
                  <a:pt x="594" y="106"/>
                </a:cubicBezTo>
                <a:cubicBezTo>
                  <a:pt x="594" y="96"/>
                  <a:pt x="588" y="88"/>
                  <a:pt x="580" y="88"/>
                </a:cubicBezTo>
                <a:lnTo>
                  <a:pt x="20" y="1"/>
                </a:lnTo>
                <a:cubicBezTo>
                  <a:pt x="19" y="1"/>
                  <a:pt x="18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41"/>
          <p:cNvSpPr/>
          <p:nvPr/>
        </p:nvSpPr>
        <p:spPr>
          <a:xfrm>
            <a:off x="3124486" y="1819292"/>
            <a:ext cx="71437" cy="14024"/>
          </a:xfrm>
          <a:custGeom>
            <a:avLst/>
            <a:gdLst/>
            <a:ahLst/>
            <a:cxnLst/>
            <a:rect l="l" t="t" r="r" b="b"/>
            <a:pathLst>
              <a:path w="596" h="117" extrusionOk="0">
                <a:moveTo>
                  <a:pt x="17" y="0"/>
                </a:moveTo>
                <a:cubicBezTo>
                  <a:pt x="10" y="0"/>
                  <a:pt x="4" y="6"/>
                  <a:pt x="2" y="14"/>
                </a:cubicBezTo>
                <a:cubicBezTo>
                  <a:pt x="0" y="22"/>
                  <a:pt x="6" y="30"/>
                  <a:pt x="16" y="32"/>
                </a:cubicBezTo>
                <a:lnTo>
                  <a:pt x="576" y="117"/>
                </a:lnTo>
                <a:lnTo>
                  <a:pt x="580" y="117"/>
                </a:lnTo>
                <a:cubicBezTo>
                  <a:pt x="586" y="117"/>
                  <a:pt x="594" y="113"/>
                  <a:pt x="594" y="103"/>
                </a:cubicBezTo>
                <a:cubicBezTo>
                  <a:pt x="596" y="95"/>
                  <a:pt x="590" y="87"/>
                  <a:pt x="582" y="87"/>
                </a:cubicBezTo>
                <a:lnTo>
                  <a:pt x="20" y="0"/>
                </a:lnTo>
                <a:cubicBezTo>
                  <a:pt x="19" y="0"/>
                  <a:pt x="18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1" name="Google Shape;2451;p41"/>
          <p:cNvSpPr/>
          <p:nvPr/>
        </p:nvSpPr>
        <p:spPr>
          <a:xfrm>
            <a:off x="3662418" y="1644296"/>
            <a:ext cx="55016" cy="49262"/>
          </a:xfrm>
          <a:custGeom>
            <a:avLst/>
            <a:gdLst/>
            <a:ahLst/>
            <a:cxnLst/>
            <a:rect l="l" t="t" r="r" b="b"/>
            <a:pathLst>
              <a:path w="459" h="411" extrusionOk="0">
                <a:moveTo>
                  <a:pt x="441" y="1"/>
                </a:moveTo>
                <a:cubicBezTo>
                  <a:pt x="438" y="1"/>
                  <a:pt x="434" y="2"/>
                  <a:pt x="431" y="4"/>
                </a:cubicBezTo>
                <a:lnTo>
                  <a:pt x="9" y="383"/>
                </a:lnTo>
                <a:cubicBezTo>
                  <a:pt x="3" y="389"/>
                  <a:pt x="1" y="399"/>
                  <a:pt x="7" y="405"/>
                </a:cubicBezTo>
                <a:cubicBezTo>
                  <a:pt x="11" y="409"/>
                  <a:pt x="15" y="411"/>
                  <a:pt x="19" y="411"/>
                </a:cubicBezTo>
                <a:cubicBezTo>
                  <a:pt x="23" y="411"/>
                  <a:pt x="26" y="409"/>
                  <a:pt x="28" y="407"/>
                </a:cubicBezTo>
                <a:lnTo>
                  <a:pt x="453" y="28"/>
                </a:lnTo>
                <a:cubicBezTo>
                  <a:pt x="459" y="22"/>
                  <a:pt x="459" y="12"/>
                  <a:pt x="453" y="6"/>
                </a:cubicBezTo>
                <a:cubicBezTo>
                  <a:pt x="450" y="3"/>
                  <a:pt x="446" y="1"/>
                  <a:pt x="44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2" name="Google Shape;2452;p41"/>
          <p:cNvSpPr/>
          <p:nvPr/>
        </p:nvSpPr>
        <p:spPr>
          <a:xfrm>
            <a:off x="3206949" y="2051941"/>
            <a:ext cx="55016" cy="49143"/>
          </a:xfrm>
          <a:custGeom>
            <a:avLst/>
            <a:gdLst/>
            <a:ahLst/>
            <a:cxnLst/>
            <a:rect l="l" t="t" r="r" b="b"/>
            <a:pathLst>
              <a:path w="459" h="410" extrusionOk="0">
                <a:moveTo>
                  <a:pt x="442" y="0"/>
                </a:moveTo>
                <a:cubicBezTo>
                  <a:pt x="438" y="0"/>
                  <a:pt x="434" y="1"/>
                  <a:pt x="431" y="3"/>
                </a:cubicBezTo>
                <a:lnTo>
                  <a:pt x="9" y="382"/>
                </a:lnTo>
                <a:cubicBezTo>
                  <a:pt x="3" y="388"/>
                  <a:pt x="1" y="398"/>
                  <a:pt x="7" y="406"/>
                </a:cubicBezTo>
                <a:cubicBezTo>
                  <a:pt x="11" y="407"/>
                  <a:pt x="14" y="409"/>
                  <a:pt x="18" y="409"/>
                </a:cubicBezTo>
                <a:cubicBezTo>
                  <a:pt x="22" y="409"/>
                  <a:pt x="26" y="407"/>
                  <a:pt x="28" y="406"/>
                </a:cubicBezTo>
                <a:lnTo>
                  <a:pt x="452" y="27"/>
                </a:lnTo>
                <a:cubicBezTo>
                  <a:pt x="458" y="21"/>
                  <a:pt x="458" y="11"/>
                  <a:pt x="454" y="5"/>
                </a:cubicBezTo>
                <a:cubicBezTo>
                  <a:pt x="451" y="2"/>
                  <a:pt x="447" y="0"/>
                  <a:pt x="442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3" name="Google Shape;2453;p41"/>
          <p:cNvSpPr/>
          <p:nvPr/>
        </p:nvSpPr>
        <p:spPr>
          <a:xfrm>
            <a:off x="3641203" y="2073276"/>
            <a:ext cx="49742" cy="54536"/>
          </a:xfrm>
          <a:custGeom>
            <a:avLst/>
            <a:gdLst/>
            <a:ahLst/>
            <a:cxnLst/>
            <a:rect l="l" t="t" r="r" b="b"/>
            <a:pathLst>
              <a:path w="415" h="455" extrusionOk="0">
                <a:moveTo>
                  <a:pt x="19" y="0"/>
                </a:moveTo>
                <a:cubicBezTo>
                  <a:pt x="15" y="0"/>
                  <a:pt x="11" y="2"/>
                  <a:pt x="8" y="5"/>
                </a:cubicBezTo>
                <a:cubicBezTo>
                  <a:pt x="2" y="10"/>
                  <a:pt x="0" y="18"/>
                  <a:pt x="6" y="26"/>
                </a:cubicBezTo>
                <a:lnTo>
                  <a:pt x="385" y="448"/>
                </a:lnTo>
                <a:cubicBezTo>
                  <a:pt x="389" y="452"/>
                  <a:pt x="393" y="454"/>
                  <a:pt x="397" y="454"/>
                </a:cubicBezTo>
                <a:cubicBezTo>
                  <a:pt x="401" y="454"/>
                  <a:pt x="405" y="452"/>
                  <a:pt x="407" y="450"/>
                </a:cubicBezTo>
                <a:cubicBezTo>
                  <a:pt x="415" y="445"/>
                  <a:pt x="415" y="435"/>
                  <a:pt x="409" y="429"/>
                </a:cubicBezTo>
                <a:lnTo>
                  <a:pt x="30" y="5"/>
                </a:lnTo>
                <a:cubicBezTo>
                  <a:pt x="27" y="2"/>
                  <a:pt x="23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4" name="Google Shape;2454;p41"/>
          <p:cNvSpPr/>
          <p:nvPr/>
        </p:nvSpPr>
        <p:spPr>
          <a:xfrm>
            <a:off x="3233678" y="1617687"/>
            <a:ext cx="49742" cy="54656"/>
          </a:xfrm>
          <a:custGeom>
            <a:avLst/>
            <a:gdLst/>
            <a:ahLst/>
            <a:cxnLst/>
            <a:rect l="l" t="t" r="r" b="b"/>
            <a:pathLst>
              <a:path w="415" h="456" extrusionOk="0">
                <a:moveTo>
                  <a:pt x="18" y="1"/>
                </a:moveTo>
                <a:cubicBezTo>
                  <a:pt x="15" y="1"/>
                  <a:pt x="11" y="2"/>
                  <a:pt x="8" y="3"/>
                </a:cubicBezTo>
                <a:cubicBezTo>
                  <a:pt x="1" y="9"/>
                  <a:pt x="1" y="19"/>
                  <a:pt x="7" y="25"/>
                </a:cubicBezTo>
                <a:lnTo>
                  <a:pt x="385" y="449"/>
                </a:lnTo>
                <a:cubicBezTo>
                  <a:pt x="389" y="453"/>
                  <a:pt x="393" y="455"/>
                  <a:pt x="397" y="455"/>
                </a:cubicBezTo>
                <a:cubicBezTo>
                  <a:pt x="401" y="455"/>
                  <a:pt x="405" y="453"/>
                  <a:pt x="407" y="451"/>
                </a:cubicBezTo>
                <a:cubicBezTo>
                  <a:pt x="413" y="445"/>
                  <a:pt x="415" y="435"/>
                  <a:pt x="409" y="430"/>
                </a:cubicBezTo>
                <a:lnTo>
                  <a:pt x="30" y="5"/>
                </a:lnTo>
                <a:cubicBezTo>
                  <a:pt x="27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5" name="Google Shape;2455;p41"/>
          <p:cNvSpPr/>
          <p:nvPr/>
        </p:nvSpPr>
        <p:spPr>
          <a:xfrm>
            <a:off x="3643959" y="1620804"/>
            <a:ext cx="50581" cy="54057"/>
          </a:xfrm>
          <a:custGeom>
            <a:avLst/>
            <a:gdLst/>
            <a:ahLst/>
            <a:cxnLst/>
            <a:rect l="l" t="t" r="r" b="b"/>
            <a:pathLst>
              <a:path w="422" h="451" extrusionOk="0">
                <a:moveTo>
                  <a:pt x="403" y="1"/>
                </a:moveTo>
                <a:cubicBezTo>
                  <a:pt x="399" y="1"/>
                  <a:pt x="395" y="3"/>
                  <a:pt x="392" y="7"/>
                </a:cubicBezTo>
                <a:lnTo>
                  <a:pt x="7" y="423"/>
                </a:lnTo>
                <a:cubicBezTo>
                  <a:pt x="1" y="431"/>
                  <a:pt x="3" y="441"/>
                  <a:pt x="9" y="447"/>
                </a:cubicBezTo>
                <a:cubicBezTo>
                  <a:pt x="11" y="449"/>
                  <a:pt x="15" y="451"/>
                  <a:pt x="19" y="451"/>
                </a:cubicBezTo>
                <a:cubicBezTo>
                  <a:pt x="23" y="451"/>
                  <a:pt x="27" y="449"/>
                  <a:pt x="31" y="445"/>
                </a:cubicBezTo>
                <a:lnTo>
                  <a:pt x="415" y="27"/>
                </a:lnTo>
                <a:cubicBezTo>
                  <a:pt x="421" y="21"/>
                  <a:pt x="421" y="11"/>
                  <a:pt x="413" y="5"/>
                </a:cubicBezTo>
                <a:cubicBezTo>
                  <a:pt x="411" y="2"/>
                  <a:pt x="407" y="1"/>
                  <a:pt x="40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6" name="Google Shape;2456;p41"/>
          <p:cNvSpPr/>
          <p:nvPr/>
        </p:nvSpPr>
        <p:spPr>
          <a:xfrm>
            <a:off x="3230202" y="2070639"/>
            <a:ext cx="50461" cy="53817"/>
          </a:xfrm>
          <a:custGeom>
            <a:avLst/>
            <a:gdLst/>
            <a:ahLst/>
            <a:cxnLst/>
            <a:rect l="l" t="t" r="r" b="b"/>
            <a:pathLst>
              <a:path w="421" h="449" extrusionOk="0">
                <a:moveTo>
                  <a:pt x="402" y="0"/>
                </a:moveTo>
                <a:cubicBezTo>
                  <a:pt x="398" y="0"/>
                  <a:pt x="394" y="2"/>
                  <a:pt x="391" y="5"/>
                </a:cubicBezTo>
                <a:lnTo>
                  <a:pt x="6" y="423"/>
                </a:lnTo>
                <a:cubicBezTo>
                  <a:pt x="0" y="429"/>
                  <a:pt x="0" y="439"/>
                  <a:pt x="8" y="445"/>
                </a:cubicBezTo>
                <a:cubicBezTo>
                  <a:pt x="10" y="447"/>
                  <a:pt x="14" y="449"/>
                  <a:pt x="18" y="449"/>
                </a:cubicBezTo>
                <a:cubicBezTo>
                  <a:pt x="22" y="449"/>
                  <a:pt x="26" y="447"/>
                  <a:pt x="30" y="445"/>
                </a:cubicBezTo>
                <a:lnTo>
                  <a:pt x="414" y="27"/>
                </a:lnTo>
                <a:cubicBezTo>
                  <a:pt x="420" y="19"/>
                  <a:pt x="418" y="11"/>
                  <a:pt x="412" y="5"/>
                </a:cubicBezTo>
                <a:cubicBezTo>
                  <a:pt x="409" y="2"/>
                  <a:pt x="405" y="0"/>
                  <a:pt x="402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7" name="Google Shape;2457;p41"/>
          <p:cNvSpPr/>
          <p:nvPr/>
        </p:nvSpPr>
        <p:spPr>
          <a:xfrm>
            <a:off x="3659901" y="2054697"/>
            <a:ext cx="54416" cy="49982"/>
          </a:xfrm>
          <a:custGeom>
            <a:avLst/>
            <a:gdLst/>
            <a:ahLst/>
            <a:cxnLst/>
            <a:rect l="l" t="t" r="r" b="b"/>
            <a:pathLst>
              <a:path w="454" h="417" extrusionOk="0">
                <a:moveTo>
                  <a:pt x="18" y="1"/>
                </a:moveTo>
                <a:cubicBezTo>
                  <a:pt x="14" y="1"/>
                  <a:pt x="9" y="2"/>
                  <a:pt x="6" y="6"/>
                </a:cubicBezTo>
                <a:cubicBezTo>
                  <a:pt x="0" y="12"/>
                  <a:pt x="2" y="21"/>
                  <a:pt x="8" y="27"/>
                </a:cubicBezTo>
                <a:lnTo>
                  <a:pt x="426" y="412"/>
                </a:lnTo>
                <a:cubicBezTo>
                  <a:pt x="428" y="414"/>
                  <a:pt x="432" y="416"/>
                  <a:pt x="436" y="416"/>
                </a:cubicBezTo>
                <a:cubicBezTo>
                  <a:pt x="440" y="416"/>
                  <a:pt x="444" y="414"/>
                  <a:pt x="448" y="410"/>
                </a:cubicBezTo>
                <a:cubicBezTo>
                  <a:pt x="454" y="404"/>
                  <a:pt x="454" y="394"/>
                  <a:pt x="446" y="388"/>
                </a:cubicBezTo>
                <a:lnTo>
                  <a:pt x="30" y="4"/>
                </a:lnTo>
                <a:cubicBezTo>
                  <a:pt x="26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8" name="Google Shape;2458;p41"/>
          <p:cNvSpPr/>
          <p:nvPr/>
        </p:nvSpPr>
        <p:spPr>
          <a:xfrm>
            <a:off x="3210306" y="1640701"/>
            <a:ext cx="54297" cy="50101"/>
          </a:xfrm>
          <a:custGeom>
            <a:avLst/>
            <a:gdLst/>
            <a:ahLst/>
            <a:cxnLst/>
            <a:rect l="l" t="t" r="r" b="b"/>
            <a:pathLst>
              <a:path w="453" h="418" extrusionOk="0">
                <a:moveTo>
                  <a:pt x="18" y="1"/>
                </a:moveTo>
                <a:cubicBezTo>
                  <a:pt x="14" y="1"/>
                  <a:pt x="9" y="2"/>
                  <a:pt x="6" y="7"/>
                </a:cubicBezTo>
                <a:cubicBezTo>
                  <a:pt x="0" y="13"/>
                  <a:pt x="0" y="22"/>
                  <a:pt x="6" y="28"/>
                </a:cubicBezTo>
                <a:lnTo>
                  <a:pt x="424" y="413"/>
                </a:lnTo>
                <a:cubicBezTo>
                  <a:pt x="428" y="415"/>
                  <a:pt x="432" y="417"/>
                  <a:pt x="436" y="417"/>
                </a:cubicBezTo>
                <a:cubicBezTo>
                  <a:pt x="440" y="417"/>
                  <a:pt x="444" y="415"/>
                  <a:pt x="446" y="411"/>
                </a:cubicBezTo>
                <a:cubicBezTo>
                  <a:pt x="452" y="405"/>
                  <a:pt x="452" y="395"/>
                  <a:pt x="446" y="389"/>
                </a:cubicBezTo>
                <a:lnTo>
                  <a:pt x="28" y="5"/>
                </a:lnTo>
                <a:cubicBezTo>
                  <a:pt x="25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9" name="Google Shape;2459;p41"/>
          <p:cNvSpPr/>
          <p:nvPr/>
        </p:nvSpPr>
        <p:spPr>
          <a:xfrm>
            <a:off x="3677400" y="1667070"/>
            <a:ext cx="58731" cy="44708"/>
          </a:xfrm>
          <a:custGeom>
            <a:avLst/>
            <a:gdLst/>
            <a:ahLst/>
            <a:cxnLst/>
            <a:rect l="l" t="t" r="r" b="b"/>
            <a:pathLst>
              <a:path w="490" h="373" extrusionOk="0">
                <a:moveTo>
                  <a:pt x="473" y="0"/>
                </a:moveTo>
                <a:cubicBezTo>
                  <a:pt x="469" y="0"/>
                  <a:pt x="466" y="1"/>
                  <a:pt x="464" y="4"/>
                </a:cubicBezTo>
                <a:lnTo>
                  <a:pt x="8" y="345"/>
                </a:lnTo>
                <a:cubicBezTo>
                  <a:pt x="2" y="349"/>
                  <a:pt x="0" y="359"/>
                  <a:pt x="6" y="367"/>
                </a:cubicBezTo>
                <a:cubicBezTo>
                  <a:pt x="8" y="371"/>
                  <a:pt x="14" y="373"/>
                  <a:pt x="18" y="373"/>
                </a:cubicBezTo>
                <a:cubicBezTo>
                  <a:pt x="22" y="373"/>
                  <a:pt x="24" y="371"/>
                  <a:pt x="28" y="369"/>
                </a:cubicBezTo>
                <a:lnTo>
                  <a:pt x="482" y="27"/>
                </a:lnTo>
                <a:cubicBezTo>
                  <a:pt x="489" y="23"/>
                  <a:pt x="489" y="14"/>
                  <a:pt x="486" y="6"/>
                </a:cubicBezTo>
                <a:cubicBezTo>
                  <a:pt x="482" y="2"/>
                  <a:pt x="477" y="0"/>
                  <a:pt x="47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41"/>
          <p:cNvSpPr/>
          <p:nvPr/>
        </p:nvSpPr>
        <p:spPr>
          <a:xfrm>
            <a:off x="3188491" y="2033722"/>
            <a:ext cx="58851" cy="44708"/>
          </a:xfrm>
          <a:custGeom>
            <a:avLst/>
            <a:gdLst/>
            <a:ahLst/>
            <a:cxnLst/>
            <a:rect l="l" t="t" r="r" b="b"/>
            <a:pathLst>
              <a:path w="491" h="373" extrusionOk="0">
                <a:moveTo>
                  <a:pt x="473" y="0"/>
                </a:moveTo>
                <a:cubicBezTo>
                  <a:pt x="469" y="0"/>
                  <a:pt x="466" y="1"/>
                  <a:pt x="462" y="3"/>
                </a:cubicBezTo>
                <a:lnTo>
                  <a:pt x="9" y="344"/>
                </a:lnTo>
                <a:cubicBezTo>
                  <a:pt x="1" y="348"/>
                  <a:pt x="1" y="358"/>
                  <a:pt x="5" y="366"/>
                </a:cubicBezTo>
                <a:cubicBezTo>
                  <a:pt x="9" y="370"/>
                  <a:pt x="13" y="372"/>
                  <a:pt x="18" y="372"/>
                </a:cubicBezTo>
                <a:cubicBezTo>
                  <a:pt x="20" y="372"/>
                  <a:pt x="24" y="372"/>
                  <a:pt x="26" y="368"/>
                </a:cubicBezTo>
                <a:lnTo>
                  <a:pt x="482" y="29"/>
                </a:lnTo>
                <a:cubicBezTo>
                  <a:pt x="488" y="23"/>
                  <a:pt x="490" y="13"/>
                  <a:pt x="484" y="7"/>
                </a:cubicBezTo>
                <a:cubicBezTo>
                  <a:pt x="482" y="2"/>
                  <a:pt x="477" y="0"/>
                  <a:pt x="47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41"/>
          <p:cNvSpPr/>
          <p:nvPr/>
        </p:nvSpPr>
        <p:spPr>
          <a:xfrm>
            <a:off x="3622984" y="2088018"/>
            <a:ext cx="45307" cy="58252"/>
          </a:xfrm>
          <a:custGeom>
            <a:avLst/>
            <a:gdLst/>
            <a:ahLst/>
            <a:cxnLst/>
            <a:rect l="l" t="t" r="r" b="b"/>
            <a:pathLst>
              <a:path w="378" h="486" extrusionOk="0">
                <a:moveTo>
                  <a:pt x="19" y="0"/>
                </a:moveTo>
                <a:cubicBezTo>
                  <a:pt x="15" y="0"/>
                  <a:pt x="13" y="2"/>
                  <a:pt x="10" y="4"/>
                </a:cubicBezTo>
                <a:cubicBezTo>
                  <a:pt x="2" y="10"/>
                  <a:pt x="0" y="20"/>
                  <a:pt x="6" y="26"/>
                </a:cubicBezTo>
                <a:lnTo>
                  <a:pt x="348" y="479"/>
                </a:lnTo>
                <a:cubicBezTo>
                  <a:pt x="350" y="483"/>
                  <a:pt x="355" y="485"/>
                  <a:pt x="359" y="485"/>
                </a:cubicBezTo>
                <a:cubicBezTo>
                  <a:pt x="363" y="485"/>
                  <a:pt x="365" y="485"/>
                  <a:pt x="369" y="483"/>
                </a:cubicBezTo>
                <a:cubicBezTo>
                  <a:pt x="375" y="477"/>
                  <a:pt x="377" y="468"/>
                  <a:pt x="371" y="462"/>
                </a:cubicBezTo>
                <a:lnTo>
                  <a:pt x="32" y="8"/>
                </a:lnTo>
                <a:cubicBezTo>
                  <a:pt x="28" y="3"/>
                  <a:pt x="23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41"/>
          <p:cNvSpPr/>
          <p:nvPr/>
        </p:nvSpPr>
        <p:spPr>
          <a:xfrm>
            <a:off x="3256452" y="1599109"/>
            <a:ext cx="45187" cy="58252"/>
          </a:xfrm>
          <a:custGeom>
            <a:avLst/>
            <a:gdLst/>
            <a:ahLst/>
            <a:cxnLst/>
            <a:rect l="l" t="t" r="r" b="b"/>
            <a:pathLst>
              <a:path w="377" h="486" extrusionOk="0">
                <a:moveTo>
                  <a:pt x="17" y="0"/>
                </a:moveTo>
                <a:cubicBezTo>
                  <a:pt x="14" y="0"/>
                  <a:pt x="11" y="1"/>
                  <a:pt x="8" y="2"/>
                </a:cubicBezTo>
                <a:cubicBezTo>
                  <a:pt x="2" y="8"/>
                  <a:pt x="0" y="18"/>
                  <a:pt x="6" y="24"/>
                </a:cubicBezTo>
                <a:lnTo>
                  <a:pt x="345" y="480"/>
                </a:lnTo>
                <a:cubicBezTo>
                  <a:pt x="349" y="484"/>
                  <a:pt x="353" y="486"/>
                  <a:pt x="359" y="486"/>
                </a:cubicBezTo>
                <a:cubicBezTo>
                  <a:pt x="361" y="486"/>
                  <a:pt x="365" y="484"/>
                  <a:pt x="367" y="482"/>
                </a:cubicBezTo>
                <a:cubicBezTo>
                  <a:pt x="375" y="478"/>
                  <a:pt x="377" y="468"/>
                  <a:pt x="371" y="460"/>
                </a:cubicBezTo>
                <a:lnTo>
                  <a:pt x="30" y="6"/>
                </a:lnTo>
                <a:cubicBezTo>
                  <a:pt x="27" y="3"/>
                  <a:pt x="22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3" name="Google Shape;2463;p41"/>
          <p:cNvSpPr/>
          <p:nvPr/>
        </p:nvSpPr>
        <p:spPr>
          <a:xfrm>
            <a:off x="3606203" y="1584486"/>
            <a:ext cx="40992" cy="61129"/>
          </a:xfrm>
          <a:custGeom>
            <a:avLst/>
            <a:gdLst/>
            <a:ahLst/>
            <a:cxnLst/>
            <a:rect l="l" t="t" r="r" b="b"/>
            <a:pathLst>
              <a:path w="342" h="510" extrusionOk="0">
                <a:moveTo>
                  <a:pt x="323" y="0"/>
                </a:moveTo>
                <a:cubicBezTo>
                  <a:pt x="318" y="0"/>
                  <a:pt x="313" y="2"/>
                  <a:pt x="310" y="6"/>
                </a:cubicBezTo>
                <a:lnTo>
                  <a:pt x="4" y="486"/>
                </a:lnTo>
                <a:cubicBezTo>
                  <a:pt x="0" y="493"/>
                  <a:pt x="2" y="503"/>
                  <a:pt x="10" y="507"/>
                </a:cubicBezTo>
                <a:cubicBezTo>
                  <a:pt x="12" y="509"/>
                  <a:pt x="14" y="509"/>
                  <a:pt x="18" y="509"/>
                </a:cubicBezTo>
                <a:cubicBezTo>
                  <a:pt x="22" y="509"/>
                  <a:pt x="28" y="507"/>
                  <a:pt x="30" y="503"/>
                </a:cubicBezTo>
                <a:lnTo>
                  <a:pt x="336" y="24"/>
                </a:lnTo>
                <a:cubicBezTo>
                  <a:pt x="342" y="16"/>
                  <a:pt x="338" y="6"/>
                  <a:pt x="332" y="2"/>
                </a:cubicBezTo>
                <a:cubicBezTo>
                  <a:pt x="329" y="1"/>
                  <a:pt x="326" y="0"/>
                  <a:pt x="32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4" name="Google Shape;2464;p41"/>
          <p:cNvSpPr/>
          <p:nvPr/>
        </p:nvSpPr>
        <p:spPr>
          <a:xfrm>
            <a:off x="3277427" y="2099765"/>
            <a:ext cx="40992" cy="61129"/>
          </a:xfrm>
          <a:custGeom>
            <a:avLst/>
            <a:gdLst/>
            <a:ahLst/>
            <a:cxnLst/>
            <a:rect l="l" t="t" r="r" b="b"/>
            <a:pathLst>
              <a:path w="342" h="510" extrusionOk="0">
                <a:moveTo>
                  <a:pt x="325" y="1"/>
                </a:moveTo>
                <a:cubicBezTo>
                  <a:pt x="320" y="1"/>
                  <a:pt x="315" y="3"/>
                  <a:pt x="312" y="7"/>
                </a:cubicBezTo>
                <a:lnTo>
                  <a:pt x="7" y="486"/>
                </a:lnTo>
                <a:cubicBezTo>
                  <a:pt x="1" y="494"/>
                  <a:pt x="3" y="504"/>
                  <a:pt x="10" y="508"/>
                </a:cubicBezTo>
                <a:cubicBezTo>
                  <a:pt x="12" y="510"/>
                  <a:pt x="16" y="510"/>
                  <a:pt x="18" y="510"/>
                </a:cubicBezTo>
                <a:cubicBezTo>
                  <a:pt x="24" y="510"/>
                  <a:pt x="30" y="508"/>
                  <a:pt x="32" y="504"/>
                </a:cubicBezTo>
                <a:lnTo>
                  <a:pt x="338" y="24"/>
                </a:lnTo>
                <a:cubicBezTo>
                  <a:pt x="342" y="16"/>
                  <a:pt x="340" y="7"/>
                  <a:pt x="332" y="3"/>
                </a:cubicBezTo>
                <a:cubicBezTo>
                  <a:pt x="330" y="1"/>
                  <a:pt x="327" y="1"/>
                  <a:pt x="325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41"/>
          <p:cNvSpPr/>
          <p:nvPr/>
        </p:nvSpPr>
        <p:spPr>
          <a:xfrm>
            <a:off x="3689147" y="2016822"/>
            <a:ext cx="61608" cy="40513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18" y="0"/>
                </a:moveTo>
                <a:cubicBezTo>
                  <a:pt x="13" y="0"/>
                  <a:pt x="7" y="3"/>
                  <a:pt x="5" y="8"/>
                </a:cubicBezTo>
                <a:cubicBezTo>
                  <a:pt x="1" y="14"/>
                  <a:pt x="3" y="24"/>
                  <a:pt x="9" y="30"/>
                </a:cubicBezTo>
                <a:lnTo>
                  <a:pt x="488" y="333"/>
                </a:lnTo>
                <a:cubicBezTo>
                  <a:pt x="492" y="335"/>
                  <a:pt x="494" y="337"/>
                  <a:pt x="498" y="337"/>
                </a:cubicBezTo>
                <a:cubicBezTo>
                  <a:pt x="502" y="337"/>
                  <a:pt x="508" y="333"/>
                  <a:pt x="510" y="330"/>
                </a:cubicBezTo>
                <a:cubicBezTo>
                  <a:pt x="514" y="322"/>
                  <a:pt x="512" y="312"/>
                  <a:pt x="506" y="308"/>
                </a:cubicBezTo>
                <a:lnTo>
                  <a:pt x="26" y="2"/>
                </a:lnTo>
                <a:cubicBezTo>
                  <a:pt x="24" y="1"/>
                  <a:pt x="21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41"/>
          <p:cNvSpPr/>
          <p:nvPr/>
        </p:nvSpPr>
        <p:spPr>
          <a:xfrm>
            <a:off x="3173868" y="1688285"/>
            <a:ext cx="61608" cy="40273"/>
          </a:xfrm>
          <a:custGeom>
            <a:avLst/>
            <a:gdLst/>
            <a:ahLst/>
            <a:cxnLst/>
            <a:rect l="l" t="t" r="r" b="b"/>
            <a:pathLst>
              <a:path w="514" h="336" extrusionOk="0">
                <a:moveTo>
                  <a:pt x="17" y="0"/>
                </a:moveTo>
                <a:cubicBezTo>
                  <a:pt x="12" y="0"/>
                  <a:pt x="7" y="2"/>
                  <a:pt x="4" y="6"/>
                </a:cubicBezTo>
                <a:cubicBezTo>
                  <a:pt x="0" y="14"/>
                  <a:pt x="2" y="24"/>
                  <a:pt x="8" y="28"/>
                </a:cubicBezTo>
                <a:lnTo>
                  <a:pt x="488" y="334"/>
                </a:lnTo>
                <a:cubicBezTo>
                  <a:pt x="490" y="336"/>
                  <a:pt x="494" y="336"/>
                  <a:pt x="496" y="336"/>
                </a:cubicBezTo>
                <a:cubicBezTo>
                  <a:pt x="502" y="336"/>
                  <a:pt x="506" y="334"/>
                  <a:pt x="509" y="330"/>
                </a:cubicBezTo>
                <a:cubicBezTo>
                  <a:pt x="513" y="322"/>
                  <a:pt x="511" y="312"/>
                  <a:pt x="506" y="308"/>
                </a:cubicBezTo>
                <a:lnTo>
                  <a:pt x="26" y="2"/>
                </a:lnTo>
                <a:cubicBezTo>
                  <a:pt x="23" y="1"/>
                  <a:pt x="20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41"/>
          <p:cNvSpPr/>
          <p:nvPr/>
        </p:nvSpPr>
        <p:spPr>
          <a:xfrm>
            <a:off x="3624182" y="1600068"/>
            <a:ext cx="45547" cy="58252"/>
          </a:xfrm>
          <a:custGeom>
            <a:avLst/>
            <a:gdLst/>
            <a:ahLst/>
            <a:cxnLst/>
            <a:rect l="l" t="t" r="r" b="b"/>
            <a:pathLst>
              <a:path w="380" h="486" extrusionOk="0">
                <a:moveTo>
                  <a:pt x="361" y="1"/>
                </a:moveTo>
                <a:cubicBezTo>
                  <a:pt x="356" y="1"/>
                  <a:pt x="352" y="3"/>
                  <a:pt x="349" y="6"/>
                </a:cubicBezTo>
                <a:lnTo>
                  <a:pt x="6" y="460"/>
                </a:lnTo>
                <a:cubicBezTo>
                  <a:pt x="0" y="466"/>
                  <a:pt x="2" y="476"/>
                  <a:pt x="8" y="482"/>
                </a:cubicBezTo>
                <a:cubicBezTo>
                  <a:pt x="12" y="484"/>
                  <a:pt x="16" y="486"/>
                  <a:pt x="18" y="486"/>
                </a:cubicBezTo>
                <a:cubicBezTo>
                  <a:pt x="24" y="484"/>
                  <a:pt x="28" y="482"/>
                  <a:pt x="30" y="478"/>
                </a:cubicBezTo>
                <a:lnTo>
                  <a:pt x="373" y="26"/>
                </a:lnTo>
                <a:cubicBezTo>
                  <a:pt x="379" y="18"/>
                  <a:pt x="377" y="10"/>
                  <a:pt x="371" y="4"/>
                </a:cubicBezTo>
                <a:cubicBezTo>
                  <a:pt x="368" y="2"/>
                  <a:pt x="364" y="1"/>
                  <a:pt x="36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41"/>
          <p:cNvSpPr/>
          <p:nvPr/>
        </p:nvSpPr>
        <p:spPr>
          <a:xfrm>
            <a:off x="3255013" y="2087179"/>
            <a:ext cx="45427" cy="58132"/>
          </a:xfrm>
          <a:custGeom>
            <a:avLst/>
            <a:gdLst/>
            <a:ahLst/>
            <a:cxnLst/>
            <a:rect l="l" t="t" r="r" b="b"/>
            <a:pathLst>
              <a:path w="379" h="485" extrusionOk="0">
                <a:moveTo>
                  <a:pt x="360" y="0"/>
                </a:moveTo>
                <a:cubicBezTo>
                  <a:pt x="356" y="0"/>
                  <a:pt x="351" y="2"/>
                  <a:pt x="347" y="7"/>
                </a:cubicBezTo>
                <a:lnTo>
                  <a:pt x="6" y="459"/>
                </a:lnTo>
                <a:cubicBezTo>
                  <a:pt x="0" y="467"/>
                  <a:pt x="2" y="477"/>
                  <a:pt x="8" y="480"/>
                </a:cubicBezTo>
                <a:cubicBezTo>
                  <a:pt x="12" y="482"/>
                  <a:pt x="14" y="484"/>
                  <a:pt x="18" y="484"/>
                </a:cubicBezTo>
                <a:cubicBezTo>
                  <a:pt x="22" y="484"/>
                  <a:pt x="28" y="482"/>
                  <a:pt x="30" y="479"/>
                </a:cubicBezTo>
                <a:lnTo>
                  <a:pt x="373" y="25"/>
                </a:lnTo>
                <a:cubicBezTo>
                  <a:pt x="379" y="19"/>
                  <a:pt x="377" y="9"/>
                  <a:pt x="369" y="3"/>
                </a:cubicBezTo>
                <a:cubicBezTo>
                  <a:pt x="367" y="1"/>
                  <a:pt x="364" y="0"/>
                  <a:pt x="36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41"/>
          <p:cNvSpPr/>
          <p:nvPr/>
        </p:nvSpPr>
        <p:spPr>
          <a:xfrm>
            <a:off x="3676441" y="2034920"/>
            <a:ext cx="58731" cy="44828"/>
          </a:xfrm>
          <a:custGeom>
            <a:avLst/>
            <a:gdLst/>
            <a:ahLst/>
            <a:cxnLst/>
            <a:rect l="l" t="t" r="r" b="b"/>
            <a:pathLst>
              <a:path w="490" h="374" extrusionOk="0">
                <a:moveTo>
                  <a:pt x="19" y="0"/>
                </a:moveTo>
                <a:cubicBezTo>
                  <a:pt x="14" y="0"/>
                  <a:pt x="10" y="2"/>
                  <a:pt x="6" y="7"/>
                </a:cubicBezTo>
                <a:cubicBezTo>
                  <a:pt x="0" y="13"/>
                  <a:pt x="2" y="23"/>
                  <a:pt x="10" y="29"/>
                </a:cubicBezTo>
                <a:lnTo>
                  <a:pt x="462" y="372"/>
                </a:lnTo>
                <a:cubicBezTo>
                  <a:pt x="466" y="374"/>
                  <a:pt x="468" y="374"/>
                  <a:pt x="472" y="374"/>
                </a:cubicBezTo>
                <a:cubicBezTo>
                  <a:pt x="476" y="374"/>
                  <a:pt x="482" y="372"/>
                  <a:pt x="484" y="368"/>
                </a:cubicBezTo>
                <a:cubicBezTo>
                  <a:pt x="490" y="362"/>
                  <a:pt x="488" y="352"/>
                  <a:pt x="480" y="346"/>
                </a:cubicBezTo>
                <a:lnTo>
                  <a:pt x="28" y="3"/>
                </a:lnTo>
                <a:cubicBezTo>
                  <a:pt x="25" y="1"/>
                  <a:pt x="22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0" name="Google Shape;2470;p41"/>
          <p:cNvSpPr/>
          <p:nvPr/>
        </p:nvSpPr>
        <p:spPr>
          <a:xfrm>
            <a:off x="3189450" y="1665632"/>
            <a:ext cx="58492" cy="44947"/>
          </a:xfrm>
          <a:custGeom>
            <a:avLst/>
            <a:gdLst/>
            <a:ahLst/>
            <a:cxnLst/>
            <a:rect l="l" t="t" r="r" b="b"/>
            <a:pathLst>
              <a:path w="488" h="375" extrusionOk="0">
                <a:moveTo>
                  <a:pt x="18" y="0"/>
                </a:moveTo>
                <a:cubicBezTo>
                  <a:pt x="13" y="0"/>
                  <a:pt x="9" y="2"/>
                  <a:pt x="7" y="6"/>
                </a:cubicBezTo>
                <a:cubicBezTo>
                  <a:pt x="1" y="14"/>
                  <a:pt x="3" y="24"/>
                  <a:pt x="9" y="28"/>
                </a:cubicBezTo>
                <a:lnTo>
                  <a:pt x="462" y="371"/>
                </a:lnTo>
                <a:cubicBezTo>
                  <a:pt x="464" y="373"/>
                  <a:pt x="468" y="375"/>
                  <a:pt x="472" y="375"/>
                </a:cubicBezTo>
                <a:cubicBezTo>
                  <a:pt x="476" y="375"/>
                  <a:pt x="480" y="373"/>
                  <a:pt x="484" y="369"/>
                </a:cubicBezTo>
                <a:cubicBezTo>
                  <a:pt x="488" y="361"/>
                  <a:pt x="488" y="353"/>
                  <a:pt x="480" y="347"/>
                </a:cubicBezTo>
                <a:lnTo>
                  <a:pt x="28" y="4"/>
                </a:lnTo>
                <a:cubicBezTo>
                  <a:pt x="25" y="1"/>
                  <a:pt x="21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1" name="Google Shape;2471;p41"/>
          <p:cNvSpPr/>
          <p:nvPr/>
        </p:nvSpPr>
        <p:spPr>
          <a:xfrm>
            <a:off x="3338676" y="1752171"/>
            <a:ext cx="244634" cy="242956"/>
          </a:xfrm>
          <a:custGeom>
            <a:avLst/>
            <a:gdLst/>
            <a:ahLst/>
            <a:cxnLst/>
            <a:rect l="l" t="t" r="r" b="b"/>
            <a:pathLst>
              <a:path w="2041" h="2027" extrusionOk="0">
                <a:moveTo>
                  <a:pt x="1023" y="0"/>
                </a:moveTo>
                <a:cubicBezTo>
                  <a:pt x="1019" y="0"/>
                  <a:pt x="1014" y="0"/>
                  <a:pt x="1009" y="0"/>
                </a:cubicBezTo>
                <a:cubicBezTo>
                  <a:pt x="449" y="6"/>
                  <a:pt x="1" y="466"/>
                  <a:pt x="9" y="1024"/>
                </a:cubicBezTo>
                <a:cubicBezTo>
                  <a:pt x="14" y="1581"/>
                  <a:pt x="468" y="2027"/>
                  <a:pt x="1024" y="2027"/>
                </a:cubicBezTo>
                <a:cubicBezTo>
                  <a:pt x="1027" y="2027"/>
                  <a:pt x="1031" y="2027"/>
                  <a:pt x="1035" y="2027"/>
                </a:cubicBezTo>
                <a:cubicBezTo>
                  <a:pt x="1593" y="2021"/>
                  <a:pt x="2041" y="1561"/>
                  <a:pt x="2035" y="1000"/>
                </a:cubicBezTo>
                <a:cubicBezTo>
                  <a:pt x="2029" y="447"/>
                  <a:pt x="1577" y="0"/>
                  <a:pt x="102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41"/>
          <p:cNvSpPr/>
          <p:nvPr/>
        </p:nvSpPr>
        <p:spPr>
          <a:xfrm>
            <a:off x="3442954" y="1460311"/>
            <a:ext cx="31643" cy="59930"/>
          </a:xfrm>
          <a:custGeom>
            <a:avLst/>
            <a:gdLst/>
            <a:ahLst/>
            <a:cxnLst/>
            <a:rect l="l" t="t" r="r" b="b"/>
            <a:pathLst>
              <a:path w="264" h="500" extrusionOk="0">
                <a:moveTo>
                  <a:pt x="1" y="0"/>
                </a:moveTo>
                <a:lnTo>
                  <a:pt x="1" y="500"/>
                </a:lnTo>
                <a:lnTo>
                  <a:pt x="263" y="500"/>
                </a:lnTo>
                <a:lnTo>
                  <a:pt x="263" y="0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41"/>
          <p:cNvSpPr/>
          <p:nvPr/>
        </p:nvSpPr>
        <p:spPr>
          <a:xfrm>
            <a:off x="3418862" y="1440654"/>
            <a:ext cx="79827" cy="40513"/>
          </a:xfrm>
          <a:custGeom>
            <a:avLst/>
            <a:gdLst/>
            <a:ahLst/>
            <a:cxnLst/>
            <a:rect l="l" t="t" r="r" b="b"/>
            <a:pathLst>
              <a:path w="666" h="338" extrusionOk="0">
                <a:moveTo>
                  <a:pt x="1" y="1"/>
                </a:moveTo>
                <a:lnTo>
                  <a:pt x="1" y="338"/>
                </a:lnTo>
                <a:lnTo>
                  <a:pt x="665" y="338"/>
                </a:lnTo>
                <a:lnTo>
                  <a:pt x="665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41"/>
          <p:cNvSpPr/>
          <p:nvPr/>
        </p:nvSpPr>
        <p:spPr>
          <a:xfrm>
            <a:off x="3694900" y="1581610"/>
            <a:ext cx="63406" cy="65444"/>
          </a:xfrm>
          <a:custGeom>
            <a:avLst/>
            <a:gdLst/>
            <a:ahLst/>
            <a:cxnLst/>
            <a:rect l="l" t="t" r="r" b="b"/>
            <a:pathLst>
              <a:path w="529" h="546" extrusionOk="0">
                <a:moveTo>
                  <a:pt x="336" y="1"/>
                </a:moveTo>
                <a:lnTo>
                  <a:pt x="0" y="369"/>
                </a:lnTo>
                <a:lnTo>
                  <a:pt x="194" y="545"/>
                </a:lnTo>
                <a:lnTo>
                  <a:pt x="529" y="176"/>
                </a:lnTo>
                <a:lnTo>
                  <a:pt x="336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41"/>
          <p:cNvSpPr/>
          <p:nvPr/>
        </p:nvSpPr>
        <p:spPr>
          <a:xfrm>
            <a:off x="3703889" y="1550686"/>
            <a:ext cx="86179" cy="83782"/>
          </a:xfrm>
          <a:custGeom>
            <a:avLst/>
            <a:gdLst/>
            <a:ahLst/>
            <a:cxnLst/>
            <a:rect l="l" t="t" r="r" b="b"/>
            <a:pathLst>
              <a:path w="719" h="699" extrusionOk="0">
                <a:moveTo>
                  <a:pt x="227" y="0"/>
                </a:moveTo>
                <a:lnTo>
                  <a:pt x="0" y="251"/>
                </a:lnTo>
                <a:lnTo>
                  <a:pt x="491" y="699"/>
                </a:lnTo>
                <a:lnTo>
                  <a:pt x="718" y="450"/>
                </a:lnTo>
                <a:lnTo>
                  <a:pt x="227" y="0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41"/>
          <p:cNvSpPr/>
          <p:nvPr/>
        </p:nvSpPr>
        <p:spPr>
          <a:xfrm>
            <a:off x="3354737" y="1334938"/>
            <a:ext cx="208317" cy="208197"/>
          </a:xfrm>
          <a:custGeom>
            <a:avLst/>
            <a:gdLst/>
            <a:ahLst/>
            <a:cxnLst/>
            <a:rect l="l" t="t" r="r" b="b"/>
            <a:pathLst>
              <a:path w="1738" h="1737" extrusionOk="0">
                <a:moveTo>
                  <a:pt x="869" y="212"/>
                </a:moveTo>
                <a:cubicBezTo>
                  <a:pt x="1232" y="212"/>
                  <a:pt x="1526" y="506"/>
                  <a:pt x="1526" y="869"/>
                </a:cubicBezTo>
                <a:cubicBezTo>
                  <a:pt x="1526" y="1232"/>
                  <a:pt x="1232" y="1528"/>
                  <a:pt x="869" y="1528"/>
                </a:cubicBezTo>
                <a:cubicBezTo>
                  <a:pt x="506" y="1528"/>
                  <a:pt x="210" y="1232"/>
                  <a:pt x="210" y="869"/>
                </a:cubicBezTo>
                <a:cubicBezTo>
                  <a:pt x="210" y="506"/>
                  <a:pt x="506" y="212"/>
                  <a:pt x="869" y="212"/>
                </a:cubicBezTo>
                <a:close/>
                <a:moveTo>
                  <a:pt x="869" y="1"/>
                </a:moveTo>
                <a:cubicBezTo>
                  <a:pt x="390" y="1"/>
                  <a:pt x="1" y="389"/>
                  <a:pt x="1" y="869"/>
                </a:cubicBezTo>
                <a:cubicBezTo>
                  <a:pt x="1" y="1348"/>
                  <a:pt x="390" y="1737"/>
                  <a:pt x="869" y="1737"/>
                </a:cubicBezTo>
                <a:cubicBezTo>
                  <a:pt x="1348" y="1737"/>
                  <a:pt x="1737" y="1348"/>
                  <a:pt x="1737" y="869"/>
                </a:cubicBezTo>
                <a:cubicBezTo>
                  <a:pt x="1737" y="389"/>
                  <a:pt x="1348" y="1"/>
                  <a:pt x="86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41"/>
          <p:cNvSpPr/>
          <p:nvPr/>
        </p:nvSpPr>
        <p:spPr>
          <a:xfrm>
            <a:off x="3258064" y="1659624"/>
            <a:ext cx="409200" cy="434400"/>
          </a:xfrm>
          <a:prstGeom prst="pie">
            <a:avLst>
              <a:gd name="adj1" fmla="val 16132787"/>
              <a:gd name="adj2" fmla="val 2051294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41"/>
          <p:cNvSpPr/>
          <p:nvPr/>
        </p:nvSpPr>
        <p:spPr>
          <a:xfrm>
            <a:off x="888687" y="1525515"/>
            <a:ext cx="700582" cy="696147"/>
          </a:xfrm>
          <a:custGeom>
            <a:avLst/>
            <a:gdLst/>
            <a:ahLst/>
            <a:cxnLst/>
            <a:rect l="l" t="t" r="r" b="b"/>
            <a:pathLst>
              <a:path w="5845" h="5808" extrusionOk="0">
                <a:moveTo>
                  <a:pt x="2926" y="1"/>
                </a:moveTo>
                <a:cubicBezTo>
                  <a:pt x="2914" y="1"/>
                  <a:pt x="2901" y="1"/>
                  <a:pt x="2889" y="1"/>
                </a:cubicBezTo>
                <a:cubicBezTo>
                  <a:pt x="1285" y="21"/>
                  <a:pt x="1" y="1335"/>
                  <a:pt x="20" y="2939"/>
                </a:cubicBezTo>
                <a:cubicBezTo>
                  <a:pt x="40" y="4532"/>
                  <a:pt x="1336" y="5808"/>
                  <a:pt x="2925" y="5808"/>
                </a:cubicBezTo>
                <a:cubicBezTo>
                  <a:pt x="2936" y="5808"/>
                  <a:pt x="2947" y="5808"/>
                  <a:pt x="2958" y="5808"/>
                </a:cubicBezTo>
                <a:cubicBezTo>
                  <a:pt x="4562" y="5788"/>
                  <a:pt x="5845" y="4472"/>
                  <a:pt x="5827" y="2870"/>
                </a:cubicBezTo>
                <a:cubicBezTo>
                  <a:pt x="5808" y="1278"/>
                  <a:pt x="4511" y="1"/>
                  <a:pt x="292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41"/>
          <p:cNvSpPr/>
          <p:nvPr/>
        </p:nvSpPr>
        <p:spPr>
          <a:xfrm>
            <a:off x="956049" y="1592517"/>
            <a:ext cx="566099" cy="562263"/>
          </a:xfrm>
          <a:custGeom>
            <a:avLst/>
            <a:gdLst/>
            <a:ahLst/>
            <a:cxnLst/>
            <a:rect l="l" t="t" r="r" b="b"/>
            <a:pathLst>
              <a:path w="4723" h="4691" extrusionOk="0">
                <a:moveTo>
                  <a:pt x="2362" y="0"/>
                </a:moveTo>
                <a:cubicBezTo>
                  <a:pt x="2353" y="0"/>
                  <a:pt x="2343" y="0"/>
                  <a:pt x="2333" y="0"/>
                </a:cubicBezTo>
                <a:cubicBezTo>
                  <a:pt x="1037" y="14"/>
                  <a:pt x="1" y="1078"/>
                  <a:pt x="15" y="2374"/>
                </a:cubicBezTo>
                <a:cubicBezTo>
                  <a:pt x="30" y="3659"/>
                  <a:pt x="1078" y="4691"/>
                  <a:pt x="2361" y="4691"/>
                </a:cubicBezTo>
                <a:cubicBezTo>
                  <a:pt x="2371" y="4691"/>
                  <a:pt x="2381" y="4690"/>
                  <a:pt x="2390" y="4690"/>
                </a:cubicBezTo>
                <a:cubicBezTo>
                  <a:pt x="3685" y="4675"/>
                  <a:pt x="4723" y="3613"/>
                  <a:pt x="4707" y="2317"/>
                </a:cubicBezTo>
                <a:cubicBezTo>
                  <a:pt x="4691" y="1032"/>
                  <a:pt x="3645" y="0"/>
                  <a:pt x="2362" y="0"/>
                </a:cubicBez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41"/>
          <p:cNvSpPr/>
          <p:nvPr/>
        </p:nvSpPr>
        <p:spPr>
          <a:xfrm>
            <a:off x="1230648" y="1525036"/>
            <a:ext cx="12465" cy="100443"/>
          </a:xfrm>
          <a:custGeom>
            <a:avLst/>
            <a:gdLst/>
            <a:ahLst/>
            <a:cxnLst/>
            <a:rect l="l" t="t" r="r" b="b"/>
            <a:pathLst>
              <a:path w="104" h="838" extrusionOk="0">
                <a:moveTo>
                  <a:pt x="46" y="1"/>
                </a:moveTo>
                <a:cubicBezTo>
                  <a:pt x="20" y="1"/>
                  <a:pt x="1" y="23"/>
                  <a:pt x="1" y="48"/>
                </a:cubicBezTo>
                <a:lnTo>
                  <a:pt x="9" y="790"/>
                </a:lnTo>
                <a:cubicBezTo>
                  <a:pt x="11" y="816"/>
                  <a:pt x="30" y="838"/>
                  <a:pt x="56" y="838"/>
                </a:cubicBezTo>
                <a:cubicBezTo>
                  <a:pt x="82" y="838"/>
                  <a:pt x="103" y="816"/>
                  <a:pt x="101" y="790"/>
                </a:cubicBezTo>
                <a:lnTo>
                  <a:pt x="93" y="46"/>
                </a:lnTo>
                <a:cubicBezTo>
                  <a:pt x="93" y="21"/>
                  <a:pt x="72" y="1"/>
                  <a:pt x="4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41"/>
          <p:cNvSpPr/>
          <p:nvPr/>
        </p:nvSpPr>
        <p:spPr>
          <a:xfrm>
            <a:off x="1237720" y="2115107"/>
            <a:ext cx="12465" cy="100443"/>
          </a:xfrm>
          <a:custGeom>
            <a:avLst/>
            <a:gdLst/>
            <a:ahLst/>
            <a:cxnLst/>
            <a:rect l="l" t="t" r="r" b="b"/>
            <a:pathLst>
              <a:path w="104" h="838" extrusionOk="0">
                <a:moveTo>
                  <a:pt x="46" y="1"/>
                </a:moveTo>
                <a:cubicBezTo>
                  <a:pt x="21" y="3"/>
                  <a:pt x="1" y="23"/>
                  <a:pt x="1" y="48"/>
                </a:cubicBezTo>
                <a:lnTo>
                  <a:pt x="9" y="792"/>
                </a:lnTo>
                <a:cubicBezTo>
                  <a:pt x="11" y="818"/>
                  <a:pt x="30" y="837"/>
                  <a:pt x="56" y="837"/>
                </a:cubicBezTo>
                <a:cubicBezTo>
                  <a:pt x="82" y="837"/>
                  <a:pt x="103" y="816"/>
                  <a:pt x="103" y="790"/>
                </a:cubicBezTo>
                <a:lnTo>
                  <a:pt x="94" y="48"/>
                </a:lnTo>
                <a:cubicBezTo>
                  <a:pt x="94" y="21"/>
                  <a:pt x="72" y="1"/>
                  <a:pt x="4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1"/>
          <p:cNvSpPr/>
          <p:nvPr/>
        </p:nvSpPr>
        <p:spPr>
          <a:xfrm>
            <a:off x="1485111" y="1860644"/>
            <a:ext cx="100443" cy="12226"/>
          </a:xfrm>
          <a:custGeom>
            <a:avLst/>
            <a:gdLst/>
            <a:ahLst/>
            <a:cxnLst/>
            <a:rect l="l" t="t" r="r" b="b"/>
            <a:pathLst>
              <a:path w="838" h="102" extrusionOk="0">
                <a:moveTo>
                  <a:pt x="792" y="1"/>
                </a:moveTo>
                <a:lnTo>
                  <a:pt x="48" y="9"/>
                </a:lnTo>
                <a:cubicBezTo>
                  <a:pt x="22" y="9"/>
                  <a:pt x="1" y="30"/>
                  <a:pt x="3" y="56"/>
                </a:cubicBezTo>
                <a:cubicBezTo>
                  <a:pt x="3" y="82"/>
                  <a:pt x="22" y="101"/>
                  <a:pt x="48" y="101"/>
                </a:cubicBezTo>
                <a:lnTo>
                  <a:pt x="792" y="94"/>
                </a:lnTo>
                <a:cubicBezTo>
                  <a:pt x="818" y="94"/>
                  <a:pt x="837" y="72"/>
                  <a:pt x="837" y="46"/>
                </a:cubicBezTo>
                <a:cubicBezTo>
                  <a:pt x="837" y="21"/>
                  <a:pt x="818" y="1"/>
                  <a:pt x="792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1"/>
          <p:cNvSpPr/>
          <p:nvPr/>
        </p:nvSpPr>
        <p:spPr>
          <a:xfrm>
            <a:off x="895040" y="1867716"/>
            <a:ext cx="100443" cy="12226"/>
          </a:xfrm>
          <a:custGeom>
            <a:avLst/>
            <a:gdLst/>
            <a:ahLst/>
            <a:cxnLst/>
            <a:rect l="l" t="t" r="r" b="b"/>
            <a:pathLst>
              <a:path w="838" h="102" extrusionOk="0">
                <a:moveTo>
                  <a:pt x="790" y="1"/>
                </a:moveTo>
                <a:lnTo>
                  <a:pt x="46" y="9"/>
                </a:lnTo>
                <a:cubicBezTo>
                  <a:pt x="21" y="9"/>
                  <a:pt x="1" y="31"/>
                  <a:pt x="1" y="56"/>
                </a:cubicBezTo>
                <a:cubicBezTo>
                  <a:pt x="1" y="82"/>
                  <a:pt x="23" y="102"/>
                  <a:pt x="48" y="102"/>
                </a:cubicBezTo>
                <a:lnTo>
                  <a:pt x="792" y="94"/>
                </a:lnTo>
                <a:cubicBezTo>
                  <a:pt x="818" y="94"/>
                  <a:pt x="837" y="72"/>
                  <a:pt x="837" y="46"/>
                </a:cubicBezTo>
                <a:cubicBezTo>
                  <a:pt x="837" y="21"/>
                  <a:pt x="816" y="1"/>
                  <a:pt x="79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1"/>
          <p:cNvSpPr/>
          <p:nvPr/>
        </p:nvSpPr>
        <p:spPr>
          <a:xfrm>
            <a:off x="1051697" y="1580531"/>
            <a:ext cx="49262" cy="68560"/>
          </a:xfrm>
          <a:custGeom>
            <a:avLst/>
            <a:gdLst/>
            <a:ahLst/>
            <a:cxnLst/>
            <a:rect l="l" t="t" r="r" b="b"/>
            <a:pathLst>
              <a:path w="411" h="572" extrusionOk="0">
                <a:moveTo>
                  <a:pt x="53" y="0"/>
                </a:moveTo>
                <a:cubicBezTo>
                  <a:pt x="44" y="0"/>
                  <a:pt x="36" y="3"/>
                  <a:pt x="28" y="8"/>
                </a:cubicBezTo>
                <a:cubicBezTo>
                  <a:pt x="6" y="21"/>
                  <a:pt x="0" y="49"/>
                  <a:pt x="14" y="71"/>
                </a:cubicBezTo>
                <a:lnTo>
                  <a:pt x="320" y="550"/>
                </a:lnTo>
                <a:cubicBezTo>
                  <a:pt x="328" y="564"/>
                  <a:pt x="343" y="572"/>
                  <a:pt x="359" y="572"/>
                </a:cubicBezTo>
                <a:cubicBezTo>
                  <a:pt x="367" y="572"/>
                  <a:pt x="375" y="570"/>
                  <a:pt x="383" y="566"/>
                </a:cubicBezTo>
                <a:cubicBezTo>
                  <a:pt x="405" y="552"/>
                  <a:pt x="410" y="523"/>
                  <a:pt x="397" y="501"/>
                </a:cubicBezTo>
                <a:lnTo>
                  <a:pt x="93" y="21"/>
                </a:lnTo>
                <a:cubicBezTo>
                  <a:pt x="84" y="8"/>
                  <a:pt x="69" y="0"/>
                  <a:pt x="5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1"/>
          <p:cNvSpPr/>
          <p:nvPr/>
        </p:nvSpPr>
        <p:spPr>
          <a:xfrm>
            <a:off x="1379634" y="2096289"/>
            <a:ext cx="49382" cy="68680"/>
          </a:xfrm>
          <a:custGeom>
            <a:avLst/>
            <a:gdLst/>
            <a:ahLst/>
            <a:cxnLst/>
            <a:rect l="l" t="t" r="r" b="b"/>
            <a:pathLst>
              <a:path w="412" h="573" extrusionOk="0">
                <a:moveTo>
                  <a:pt x="53" y="0"/>
                </a:moveTo>
                <a:cubicBezTo>
                  <a:pt x="45" y="0"/>
                  <a:pt x="36" y="3"/>
                  <a:pt x="28" y="8"/>
                </a:cubicBezTo>
                <a:cubicBezTo>
                  <a:pt x="7" y="22"/>
                  <a:pt x="1" y="49"/>
                  <a:pt x="15" y="71"/>
                </a:cubicBezTo>
                <a:lnTo>
                  <a:pt x="318" y="550"/>
                </a:lnTo>
                <a:cubicBezTo>
                  <a:pt x="328" y="564"/>
                  <a:pt x="342" y="572"/>
                  <a:pt x="358" y="572"/>
                </a:cubicBezTo>
                <a:cubicBezTo>
                  <a:pt x="368" y="572"/>
                  <a:pt x="376" y="570"/>
                  <a:pt x="384" y="566"/>
                </a:cubicBezTo>
                <a:cubicBezTo>
                  <a:pt x="405" y="552"/>
                  <a:pt x="411" y="523"/>
                  <a:pt x="397" y="501"/>
                </a:cubicBezTo>
                <a:lnTo>
                  <a:pt x="92" y="22"/>
                </a:lnTo>
                <a:cubicBezTo>
                  <a:pt x="83" y="8"/>
                  <a:pt x="68" y="0"/>
                  <a:pt x="5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1"/>
          <p:cNvSpPr/>
          <p:nvPr/>
        </p:nvSpPr>
        <p:spPr>
          <a:xfrm>
            <a:off x="1463177" y="1684809"/>
            <a:ext cx="70118" cy="47824"/>
          </a:xfrm>
          <a:custGeom>
            <a:avLst/>
            <a:gdLst/>
            <a:ahLst/>
            <a:cxnLst/>
            <a:rect l="l" t="t" r="r" b="b"/>
            <a:pathLst>
              <a:path w="585" h="399" extrusionOk="0">
                <a:moveTo>
                  <a:pt x="531" y="1"/>
                </a:moveTo>
                <a:cubicBezTo>
                  <a:pt x="523" y="1"/>
                  <a:pt x="515" y="3"/>
                  <a:pt x="507" y="8"/>
                </a:cubicBezTo>
                <a:lnTo>
                  <a:pt x="28" y="314"/>
                </a:lnTo>
                <a:cubicBezTo>
                  <a:pt x="6" y="327"/>
                  <a:pt x="0" y="355"/>
                  <a:pt x="14" y="377"/>
                </a:cubicBezTo>
                <a:cubicBezTo>
                  <a:pt x="22" y="390"/>
                  <a:pt x="38" y="398"/>
                  <a:pt x="54" y="398"/>
                </a:cubicBezTo>
                <a:cubicBezTo>
                  <a:pt x="61" y="398"/>
                  <a:pt x="69" y="396"/>
                  <a:pt x="77" y="392"/>
                </a:cubicBezTo>
                <a:lnTo>
                  <a:pt x="557" y="87"/>
                </a:lnTo>
                <a:cubicBezTo>
                  <a:pt x="578" y="73"/>
                  <a:pt x="584" y="45"/>
                  <a:pt x="570" y="23"/>
                </a:cubicBezTo>
                <a:cubicBezTo>
                  <a:pt x="561" y="9"/>
                  <a:pt x="546" y="1"/>
                  <a:pt x="53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1"/>
          <p:cNvSpPr/>
          <p:nvPr/>
        </p:nvSpPr>
        <p:spPr>
          <a:xfrm>
            <a:off x="947299" y="2012746"/>
            <a:ext cx="70118" cy="47944"/>
          </a:xfrm>
          <a:custGeom>
            <a:avLst/>
            <a:gdLst/>
            <a:ahLst/>
            <a:cxnLst/>
            <a:rect l="l" t="t" r="r" b="b"/>
            <a:pathLst>
              <a:path w="585" h="400" extrusionOk="0">
                <a:moveTo>
                  <a:pt x="533" y="1"/>
                </a:moveTo>
                <a:cubicBezTo>
                  <a:pt x="525" y="1"/>
                  <a:pt x="516" y="3"/>
                  <a:pt x="508" y="8"/>
                </a:cubicBezTo>
                <a:lnTo>
                  <a:pt x="29" y="312"/>
                </a:lnTo>
                <a:cubicBezTo>
                  <a:pt x="7" y="326"/>
                  <a:pt x="1" y="356"/>
                  <a:pt x="15" y="377"/>
                </a:cubicBezTo>
                <a:cubicBezTo>
                  <a:pt x="23" y="391"/>
                  <a:pt x="38" y="399"/>
                  <a:pt x="54" y="399"/>
                </a:cubicBezTo>
                <a:cubicBezTo>
                  <a:pt x="62" y="399"/>
                  <a:pt x="70" y="397"/>
                  <a:pt x="78" y="391"/>
                </a:cubicBezTo>
                <a:lnTo>
                  <a:pt x="557" y="87"/>
                </a:lnTo>
                <a:cubicBezTo>
                  <a:pt x="579" y="73"/>
                  <a:pt x="585" y="44"/>
                  <a:pt x="571" y="22"/>
                </a:cubicBezTo>
                <a:cubicBezTo>
                  <a:pt x="562" y="8"/>
                  <a:pt x="548" y="1"/>
                  <a:pt x="53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1"/>
          <p:cNvSpPr/>
          <p:nvPr/>
        </p:nvSpPr>
        <p:spPr>
          <a:xfrm>
            <a:off x="935313" y="1705065"/>
            <a:ext cx="72755" cy="43869"/>
          </a:xfrm>
          <a:custGeom>
            <a:avLst/>
            <a:gdLst/>
            <a:ahLst/>
            <a:cxnLst/>
            <a:rect l="l" t="t" r="r" b="b"/>
            <a:pathLst>
              <a:path w="607" h="366" extrusionOk="0">
                <a:moveTo>
                  <a:pt x="54" y="1"/>
                </a:moveTo>
                <a:cubicBezTo>
                  <a:pt x="38" y="1"/>
                  <a:pt x="22" y="9"/>
                  <a:pt x="14" y="24"/>
                </a:cubicBezTo>
                <a:cubicBezTo>
                  <a:pt x="0" y="48"/>
                  <a:pt x="10" y="75"/>
                  <a:pt x="32" y="87"/>
                </a:cubicBezTo>
                <a:lnTo>
                  <a:pt x="531" y="360"/>
                </a:lnTo>
                <a:cubicBezTo>
                  <a:pt x="539" y="364"/>
                  <a:pt x="547" y="365"/>
                  <a:pt x="555" y="365"/>
                </a:cubicBezTo>
                <a:cubicBezTo>
                  <a:pt x="571" y="364"/>
                  <a:pt x="586" y="356"/>
                  <a:pt x="594" y="340"/>
                </a:cubicBezTo>
                <a:cubicBezTo>
                  <a:pt x="606" y="318"/>
                  <a:pt x="598" y="291"/>
                  <a:pt x="576" y="277"/>
                </a:cubicBezTo>
                <a:lnTo>
                  <a:pt x="75" y="6"/>
                </a:lnTo>
                <a:cubicBezTo>
                  <a:pt x="68" y="3"/>
                  <a:pt x="61" y="1"/>
                  <a:pt x="5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1"/>
          <p:cNvSpPr/>
          <p:nvPr/>
        </p:nvSpPr>
        <p:spPr>
          <a:xfrm>
            <a:off x="1472646" y="1996565"/>
            <a:ext cx="72395" cy="43749"/>
          </a:xfrm>
          <a:custGeom>
            <a:avLst/>
            <a:gdLst/>
            <a:ahLst/>
            <a:cxnLst/>
            <a:rect l="l" t="t" r="r" b="b"/>
            <a:pathLst>
              <a:path w="604" h="365" extrusionOk="0">
                <a:moveTo>
                  <a:pt x="52" y="1"/>
                </a:moveTo>
                <a:cubicBezTo>
                  <a:pt x="36" y="1"/>
                  <a:pt x="20" y="10"/>
                  <a:pt x="12" y="25"/>
                </a:cubicBezTo>
                <a:cubicBezTo>
                  <a:pt x="0" y="47"/>
                  <a:pt x="8" y="76"/>
                  <a:pt x="30" y="88"/>
                </a:cubicBezTo>
                <a:lnTo>
                  <a:pt x="529" y="358"/>
                </a:lnTo>
                <a:cubicBezTo>
                  <a:pt x="537" y="362"/>
                  <a:pt x="545" y="364"/>
                  <a:pt x="553" y="364"/>
                </a:cubicBezTo>
                <a:cubicBezTo>
                  <a:pt x="568" y="364"/>
                  <a:pt x="584" y="356"/>
                  <a:pt x="592" y="341"/>
                </a:cubicBezTo>
                <a:cubicBezTo>
                  <a:pt x="604" y="319"/>
                  <a:pt x="596" y="289"/>
                  <a:pt x="574" y="278"/>
                </a:cubicBezTo>
                <a:lnTo>
                  <a:pt x="75" y="7"/>
                </a:lnTo>
                <a:cubicBezTo>
                  <a:pt x="68" y="3"/>
                  <a:pt x="60" y="1"/>
                  <a:pt x="52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1"/>
          <p:cNvSpPr/>
          <p:nvPr/>
        </p:nvSpPr>
        <p:spPr>
          <a:xfrm>
            <a:off x="1363333" y="1568665"/>
            <a:ext cx="45307" cy="70957"/>
          </a:xfrm>
          <a:custGeom>
            <a:avLst/>
            <a:gdLst/>
            <a:ahLst/>
            <a:cxnLst/>
            <a:rect l="l" t="t" r="r" b="b"/>
            <a:pathLst>
              <a:path w="378" h="592" extrusionOk="0">
                <a:moveTo>
                  <a:pt x="325" y="0"/>
                </a:moveTo>
                <a:cubicBezTo>
                  <a:pt x="308" y="0"/>
                  <a:pt x="293" y="9"/>
                  <a:pt x="285" y="24"/>
                </a:cubicBezTo>
                <a:lnTo>
                  <a:pt x="12" y="523"/>
                </a:lnTo>
                <a:cubicBezTo>
                  <a:pt x="1" y="547"/>
                  <a:pt x="10" y="574"/>
                  <a:pt x="32" y="586"/>
                </a:cubicBezTo>
                <a:cubicBezTo>
                  <a:pt x="40" y="590"/>
                  <a:pt x="48" y="592"/>
                  <a:pt x="54" y="592"/>
                </a:cubicBezTo>
                <a:cubicBezTo>
                  <a:pt x="72" y="592"/>
                  <a:pt x="87" y="582"/>
                  <a:pt x="95" y="568"/>
                </a:cubicBezTo>
                <a:lnTo>
                  <a:pt x="366" y="69"/>
                </a:lnTo>
                <a:cubicBezTo>
                  <a:pt x="377" y="45"/>
                  <a:pt x="370" y="18"/>
                  <a:pt x="348" y="6"/>
                </a:cubicBezTo>
                <a:cubicBezTo>
                  <a:pt x="340" y="2"/>
                  <a:pt x="333" y="0"/>
                  <a:pt x="325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1"/>
          <p:cNvSpPr/>
          <p:nvPr/>
        </p:nvSpPr>
        <p:spPr>
          <a:xfrm>
            <a:off x="1071953" y="2105758"/>
            <a:ext cx="45307" cy="70957"/>
          </a:xfrm>
          <a:custGeom>
            <a:avLst/>
            <a:gdLst/>
            <a:ahLst/>
            <a:cxnLst/>
            <a:rect l="l" t="t" r="r" b="b"/>
            <a:pathLst>
              <a:path w="378" h="592" extrusionOk="0">
                <a:moveTo>
                  <a:pt x="324" y="0"/>
                </a:moveTo>
                <a:cubicBezTo>
                  <a:pt x="307" y="0"/>
                  <a:pt x="291" y="9"/>
                  <a:pt x="283" y="24"/>
                </a:cubicBezTo>
                <a:lnTo>
                  <a:pt x="13" y="525"/>
                </a:lnTo>
                <a:cubicBezTo>
                  <a:pt x="1" y="546"/>
                  <a:pt x="9" y="574"/>
                  <a:pt x="30" y="586"/>
                </a:cubicBezTo>
                <a:cubicBezTo>
                  <a:pt x="38" y="592"/>
                  <a:pt x="46" y="592"/>
                  <a:pt x="54" y="592"/>
                </a:cubicBezTo>
                <a:cubicBezTo>
                  <a:pt x="70" y="592"/>
                  <a:pt x="86" y="584"/>
                  <a:pt x="93" y="568"/>
                </a:cubicBezTo>
                <a:lnTo>
                  <a:pt x="366" y="69"/>
                </a:lnTo>
                <a:cubicBezTo>
                  <a:pt x="378" y="45"/>
                  <a:pt x="368" y="18"/>
                  <a:pt x="346" y="6"/>
                </a:cubicBezTo>
                <a:cubicBezTo>
                  <a:pt x="339" y="2"/>
                  <a:pt x="332" y="0"/>
                  <a:pt x="324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1"/>
          <p:cNvSpPr/>
          <p:nvPr/>
        </p:nvSpPr>
        <p:spPr>
          <a:xfrm>
            <a:off x="1167482" y="1538580"/>
            <a:ext cx="18339" cy="70358"/>
          </a:xfrm>
          <a:custGeom>
            <a:avLst/>
            <a:gdLst/>
            <a:ahLst/>
            <a:cxnLst/>
            <a:rect l="l" t="t" r="r" b="b"/>
            <a:pathLst>
              <a:path w="153" h="587" extrusionOk="0">
                <a:moveTo>
                  <a:pt x="18" y="0"/>
                </a:moveTo>
                <a:cubicBezTo>
                  <a:pt x="17" y="0"/>
                  <a:pt x="16" y="0"/>
                  <a:pt x="15" y="0"/>
                </a:cubicBezTo>
                <a:cubicBezTo>
                  <a:pt x="7" y="2"/>
                  <a:pt x="1" y="10"/>
                  <a:pt x="3" y="18"/>
                </a:cubicBezTo>
                <a:lnTo>
                  <a:pt x="121" y="575"/>
                </a:lnTo>
                <a:cubicBezTo>
                  <a:pt x="123" y="582"/>
                  <a:pt x="129" y="586"/>
                  <a:pt x="137" y="586"/>
                </a:cubicBezTo>
                <a:lnTo>
                  <a:pt x="139" y="586"/>
                </a:lnTo>
                <a:cubicBezTo>
                  <a:pt x="149" y="584"/>
                  <a:pt x="153" y="577"/>
                  <a:pt x="151" y="569"/>
                </a:cubicBezTo>
                <a:lnTo>
                  <a:pt x="32" y="12"/>
                </a:lnTo>
                <a:cubicBezTo>
                  <a:pt x="32" y="5"/>
                  <a:pt x="26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41"/>
          <p:cNvSpPr/>
          <p:nvPr/>
        </p:nvSpPr>
        <p:spPr>
          <a:xfrm>
            <a:off x="1294533" y="2136442"/>
            <a:ext cx="18339" cy="70358"/>
          </a:xfrm>
          <a:custGeom>
            <a:avLst/>
            <a:gdLst/>
            <a:ahLst/>
            <a:cxnLst/>
            <a:rect l="l" t="t" r="r" b="b"/>
            <a:pathLst>
              <a:path w="153" h="587" extrusionOk="0">
                <a:moveTo>
                  <a:pt x="17" y="0"/>
                </a:moveTo>
                <a:cubicBezTo>
                  <a:pt x="16" y="0"/>
                  <a:pt x="15" y="0"/>
                  <a:pt x="14" y="0"/>
                </a:cubicBezTo>
                <a:cubicBezTo>
                  <a:pt x="6" y="2"/>
                  <a:pt x="0" y="10"/>
                  <a:pt x="2" y="18"/>
                </a:cubicBezTo>
                <a:lnTo>
                  <a:pt x="121" y="575"/>
                </a:lnTo>
                <a:cubicBezTo>
                  <a:pt x="123" y="582"/>
                  <a:pt x="129" y="586"/>
                  <a:pt x="137" y="586"/>
                </a:cubicBezTo>
                <a:lnTo>
                  <a:pt x="139" y="586"/>
                </a:lnTo>
                <a:cubicBezTo>
                  <a:pt x="148" y="584"/>
                  <a:pt x="152" y="577"/>
                  <a:pt x="150" y="569"/>
                </a:cubicBezTo>
                <a:lnTo>
                  <a:pt x="32" y="12"/>
                </a:lnTo>
                <a:cubicBezTo>
                  <a:pt x="32" y="5"/>
                  <a:pt x="25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4" name="Google Shape;2494;p41"/>
          <p:cNvSpPr/>
          <p:nvPr/>
        </p:nvSpPr>
        <p:spPr>
          <a:xfrm>
            <a:off x="1503809" y="1800354"/>
            <a:ext cx="70837" cy="17859"/>
          </a:xfrm>
          <a:custGeom>
            <a:avLst/>
            <a:gdLst/>
            <a:ahLst/>
            <a:cxnLst/>
            <a:rect l="l" t="t" r="r" b="b"/>
            <a:pathLst>
              <a:path w="591" h="149" extrusionOk="0">
                <a:moveTo>
                  <a:pt x="575" y="0"/>
                </a:moveTo>
                <a:cubicBezTo>
                  <a:pt x="573" y="0"/>
                  <a:pt x="572" y="0"/>
                  <a:pt x="571" y="1"/>
                </a:cubicBezTo>
                <a:lnTo>
                  <a:pt x="14" y="117"/>
                </a:lnTo>
                <a:cubicBezTo>
                  <a:pt x="7" y="119"/>
                  <a:pt x="1" y="127"/>
                  <a:pt x="3" y="137"/>
                </a:cubicBezTo>
                <a:cubicBezTo>
                  <a:pt x="5" y="143"/>
                  <a:pt x="10" y="149"/>
                  <a:pt x="18" y="149"/>
                </a:cubicBezTo>
                <a:lnTo>
                  <a:pt x="20" y="149"/>
                </a:lnTo>
                <a:lnTo>
                  <a:pt x="577" y="30"/>
                </a:lnTo>
                <a:cubicBezTo>
                  <a:pt x="585" y="28"/>
                  <a:pt x="591" y="20"/>
                  <a:pt x="589" y="12"/>
                </a:cubicBezTo>
                <a:cubicBezTo>
                  <a:pt x="587" y="4"/>
                  <a:pt x="581" y="0"/>
                  <a:pt x="575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5" name="Google Shape;2495;p41"/>
          <p:cNvSpPr/>
          <p:nvPr/>
        </p:nvSpPr>
        <p:spPr>
          <a:xfrm>
            <a:off x="905947" y="1927046"/>
            <a:ext cx="70837" cy="18219"/>
          </a:xfrm>
          <a:custGeom>
            <a:avLst/>
            <a:gdLst/>
            <a:ahLst/>
            <a:cxnLst/>
            <a:rect l="l" t="t" r="r" b="b"/>
            <a:pathLst>
              <a:path w="591" h="152" extrusionOk="0">
                <a:moveTo>
                  <a:pt x="574" y="1"/>
                </a:moveTo>
                <a:cubicBezTo>
                  <a:pt x="573" y="1"/>
                  <a:pt x="572" y="1"/>
                  <a:pt x="571" y="1"/>
                </a:cubicBezTo>
                <a:lnTo>
                  <a:pt x="14" y="120"/>
                </a:lnTo>
                <a:cubicBezTo>
                  <a:pt x="7" y="122"/>
                  <a:pt x="1" y="129"/>
                  <a:pt x="3" y="139"/>
                </a:cubicBezTo>
                <a:cubicBezTo>
                  <a:pt x="5" y="145"/>
                  <a:pt x="10" y="151"/>
                  <a:pt x="18" y="151"/>
                </a:cubicBezTo>
                <a:lnTo>
                  <a:pt x="20" y="151"/>
                </a:lnTo>
                <a:lnTo>
                  <a:pt x="577" y="33"/>
                </a:lnTo>
                <a:cubicBezTo>
                  <a:pt x="585" y="31"/>
                  <a:pt x="591" y="23"/>
                  <a:pt x="589" y="13"/>
                </a:cubicBezTo>
                <a:cubicBezTo>
                  <a:pt x="587" y="6"/>
                  <a:pt x="581" y="1"/>
                  <a:pt x="57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6" name="Google Shape;2496;p41"/>
          <p:cNvSpPr/>
          <p:nvPr/>
        </p:nvSpPr>
        <p:spPr>
          <a:xfrm>
            <a:off x="1135839" y="1546970"/>
            <a:ext cx="24691" cy="68800"/>
          </a:xfrm>
          <a:custGeom>
            <a:avLst/>
            <a:gdLst/>
            <a:ahLst/>
            <a:cxnLst/>
            <a:rect l="l" t="t" r="r" b="b"/>
            <a:pathLst>
              <a:path w="206" h="574" extrusionOk="0">
                <a:moveTo>
                  <a:pt x="18" y="0"/>
                </a:moveTo>
                <a:cubicBezTo>
                  <a:pt x="16" y="0"/>
                  <a:pt x="14" y="1"/>
                  <a:pt x="12" y="1"/>
                </a:cubicBezTo>
                <a:cubicBezTo>
                  <a:pt x="4" y="3"/>
                  <a:pt x="0" y="13"/>
                  <a:pt x="2" y="21"/>
                </a:cubicBezTo>
                <a:lnTo>
                  <a:pt x="174" y="562"/>
                </a:lnTo>
                <a:cubicBezTo>
                  <a:pt x="176" y="570"/>
                  <a:pt x="182" y="574"/>
                  <a:pt x="188" y="574"/>
                </a:cubicBezTo>
                <a:cubicBezTo>
                  <a:pt x="190" y="574"/>
                  <a:pt x="192" y="574"/>
                  <a:pt x="194" y="572"/>
                </a:cubicBezTo>
                <a:cubicBezTo>
                  <a:pt x="202" y="570"/>
                  <a:pt x="206" y="562"/>
                  <a:pt x="204" y="552"/>
                </a:cubicBezTo>
                <a:lnTo>
                  <a:pt x="32" y="11"/>
                </a:lnTo>
                <a:cubicBezTo>
                  <a:pt x="31" y="5"/>
                  <a:pt x="24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7" name="Google Shape;2497;p41"/>
          <p:cNvSpPr/>
          <p:nvPr/>
        </p:nvSpPr>
        <p:spPr>
          <a:xfrm>
            <a:off x="1320064" y="2129610"/>
            <a:ext cx="24691" cy="68919"/>
          </a:xfrm>
          <a:custGeom>
            <a:avLst/>
            <a:gdLst/>
            <a:ahLst/>
            <a:cxnLst/>
            <a:rect l="l" t="t" r="r" b="b"/>
            <a:pathLst>
              <a:path w="206" h="575" extrusionOk="0">
                <a:moveTo>
                  <a:pt x="18" y="1"/>
                </a:moveTo>
                <a:cubicBezTo>
                  <a:pt x="16" y="1"/>
                  <a:pt x="14" y="1"/>
                  <a:pt x="12" y="2"/>
                </a:cubicBezTo>
                <a:cubicBezTo>
                  <a:pt x="4" y="4"/>
                  <a:pt x="1" y="14"/>
                  <a:pt x="3" y="22"/>
                </a:cubicBezTo>
                <a:lnTo>
                  <a:pt x="174" y="563"/>
                </a:lnTo>
                <a:cubicBezTo>
                  <a:pt x="176" y="570"/>
                  <a:pt x="182" y="574"/>
                  <a:pt x="188" y="574"/>
                </a:cubicBezTo>
                <a:cubicBezTo>
                  <a:pt x="190" y="574"/>
                  <a:pt x="192" y="574"/>
                  <a:pt x="194" y="572"/>
                </a:cubicBezTo>
                <a:cubicBezTo>
                  <a:pt x="202" y="570"/>
                  <a:pt x="206" y="563"/>
                  <a:pt x="204" y="555"/>
                </a:cubicBezTo>
                <a:lnTo>
                  <a:pt x="32" y="12"/>
                </a:lnTo>
                <a:cubicBezTo>
                  <a:pt x="31" y="6"/>
                  <a:pt x="24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8" name="Google Shape;2498;p41"/>
          <p:cNvSpPr/>
          <p:nvPr/>
        </p:nvSpPr>
        <p:spPr>
          <a:xfrm>
            <a:off x="1497217" y="1768352"/>
            <a:ext cx="69159" cy="24332"/>
          </a:xfrm>
          <a:custGeom>
            <a:avLst/>
            <a:gdLst/>
            <a:ahLst/>
            <a:cxnLst/>
            <a:rect l="l" t="t" r="r" b="b"/>
            <a:pathLst>
              <a:path w="577" h="203" extrusionOk="0">
                <a:moveTo>
                  <a:pt x="558" y="1"/>
                </a:moveTo>
                <a:cubicBezTo>
                  <a:pt x="556" y="1"/>
                  <a:pt x="555" y="1"/>
                  <a:pt x="553" y="1"/>
                </a:cubicBezTo>
                <a:lnTo>
                  <a:pt x="12" y="173"/>
                </a:lnTo>
                <a:cubicBezTo>
                  <a:pt x="4" y="175"/>
                  <a:pt x="0" y="185"/>
                  <a:pt x="2" y="193"/>
                </a:cubicBezTo>
                <a:cubicBezTo>
                  <a:pt x="4" y="199"/>
                  <a:pt x="10" y="203"/>
                  <a:pt x="16" y="203"/>
                </a:cubicBezTo>
                <a:lnTo>
                  <a:pt x="22" y="203"/>
                </a:lnTo>
                <a:lnTo>
                  <a:pt x="563" y="31"/>
                </a:lnTo>
                <a:cubicBezTo>
                  <a:pt x="571" y="29"/>
                  <a:pt x="577" y="21"/>
                  <a:pt x="573" y="11"/>
                </a:cubicBezTo>
                <a:cubicBezTo>
                  <a:pt x="571" y="5"/>
                  <a:pt x="565" y="1"/>
                  <a:pt x="55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9" name="Google Shape;2499;p41"/>
          <p:cNvSpPr/>
          <p:nvPr/>
        </p:nvSpPr>
        <p:spPr>
          <a:xfrm>
            <a:off x="914217" y="1952577"/>
            <a:ext cx="69159" cy="24332"/>
          </a:xfrm>
          <a:custGeom>
            <a:avLst/>
            <a:gdLst/>
            <a:ahLst/>
            <a:cxnLst/>
            <a:rect l="l" t="t" r="r" b="b"/>
            <a:pathLst>
              <a:path w="577" h="203" extrusionOk="0">
                <a:moveTo>
                  <a:pt x="559" y="1"/>
                </a:moveTo>
                <a:cubicBezTo>
                  <a:pt x="558" y="1"/>
                  <a:pt x="556" y="1"/>
                  <a:pt x="555" y="1"/>
                </a:cubicBezTo>
                <a:lnTo>
                  <a:pt x="14" y="173"/>
                </a:lnTo>
                <a:cubicBezTo>
                  <a:pt x="7" y="175"/>
                  <a:pt x="1" y="185"/>
                  <a:pt x="5" y="193"/>
                </a:cubicBezTo>
                <a:cubicBezTo>
                  <a:pt x="7" y="199"/>
                  <a:pt x="13" y="203"/>
                  <a:pt x="18" y="203"/>
                </a:cubicBezTo>
                <a:lnTo>
                  <a:pt x="22" y="203"/>
                </a:lnTo>
                <a:lnTo>
                  <a:pt x="565" y="31"/>
                </a:lnTo>
                <a:cubicBezTo>
                  <a:pt x="573" y="29"/>
                  <a:pt x="577" y="21"/>
                  <a:pt x="575" y="11"/>
                </a:cubicBezTo>
                <a:cubicBezTo>
                  <a:pt x="573" y="5"/>
                  <a:pt x="566" y="1"/>
                  <a:pt x="55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41"/>
          <p:cNvSpPr/>
          <p:nvPr/>
        </p:nvSpPr>
        <p:spPr>
          <a:xfrm>
            <a:off x="1200923" y="1533066"/>
            <a:ext cx="11387" cy="70478"/>
          </a:xfrm>
          <a:custGeom>
            <a:avLst/>
            <a:gdLst/>
            <a:ahLst/>
            <a:cxnLst/>
            <a:rect l="l" t="t" r="r" b="b"/>
            <a:pathLst>
              <a:path w="95" h="588" extrusionOk="0">
                <a:moveTo>
                  <a:pt x="16" y="1"/>
                </a:moveTo>
                <a:cubicBezTo>
                  <a:pt x="16" y="1"/>
                  <a:pt x="15" y="1"/>
                  <a:pt x="14" y="1"/>
                </a:cubicBezTo>
                <a:cubicBezTo>
                  <a:pt x="6" y="1"/>
                  <a:pt x="0" y="7"/>
                  <a:pt x="0" y="17"/>
                </a:cubicBezTo>
                <a:lnTo>
                  <a:pt x="63" y="579"/>
                </a:lnTo>
                <a:cubicBezTo>
                  <a:pt x="63" y="587"/>
                  <a:pt x="71" y="587"/>
                  <a:pt x="79" y="587"/>
                </a:cubicBezTo>
                <a:cubicBezTo>
                  <a:pt x="89" y="587"/>
                  <a:pt x="95" y="583"/>
                  <a:pt x="93" y="575"/>
                </a:cubicBezTo>
                <a:lnTo>
                  <a:pt x="32" y="15"/>
                </a:lnTo>
                <a:cubicBezTo>
                  <a:pt x="30" y="8"/>
                  <a:pt x="23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1" name="Google Shape;2501;p41"/>
          <p:cNvSpPr/>
          <p:nvPr/>
        </p:nvSpPr>
        <p:spPr>
          <a:xfrm>
            <a:off x="1268284" y="2140637"/>
            <a:ext cx="11507" cy="71556"/>
          </a:xfrm>
          <a:custGeom>
            <a:avLst/>
            <a:gdLst/>
            <a:ahLst/>
            <a:cxnLst/>
            <a:rect l="l" t="t" r="r" b="b"/>
            <a:pathLst>
              <a:path w="96" h="597" extrusionOk="0">
                <a:moveTo>
                  <a:pt x="14" y="1"/>
                </a:moveTo>
                <a:cubicBezTo>
                  <a:pt x="6" y="3"/>
                  <a:pt x="0" y="9"/>
                  <a:pt x="0" y="19"/>
                </a:cubicBezTo>
                <a:lnTo>
                  <a:pt x="64" y="583"/>
                </a:lnTo>
                <a:cubicBezTo>
                  <a:pt x="66" y="591"/>
                  <a:pt x="71" y="597"/>
                  <a:pt x="79" y="597"/>
                </a:cubicBezTo>
                <a:lnTo>
                  <a:pt x="81" y="597"/>
                </a:lnTo>
                <a:cubicBezTo>
                  <a:pt x="89" y="595"/>
                  <a:pt x="95" y="589"/>
                  <a:pt x="95" y="579"/>
                </a:cubicBezTo>
                <a:lnTo>
                  <a:pt x="32" y="15"/>
                </a:lnTo>
                <a:cubicBezTo>
                  <a:pt x="30" y="7"/>
                  <a:pt x="24" y="1"/>
                  <a:pt x="14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41"/>
          <p:cNvSpPr/>
          <p:nvPr/>
        </p:nvSpPr>
        <p:spPr>
          <a:xfrm>
            <a:off x="1508244" y="1832716"/>
            <a:ext cx="71556" cy="8031"/>
          </a:xfrm>
          <a:custGeom>
            <a:avLst/>
            <a:gdLst/>
            <a:ahLst/>
            <a:cxnLst/>
            <a:rect l="l" t="t" r="r" b="b"/>
            <a:pathLst>
              <a:path w="597" h="67" extrusionOk="0">
                <a:moveTo>
                  <a:pt x="581" y="1"/>
                </a:moveTo>
                <a:cubicBezTo>
                  <a:pt x="581" y="1"/>
                  <a:pt x="580" y="1"/>
                  <a:pt x="579" y="1"/>
                </a:cubicBezTo>
                <a:lnTo>
                  <a:pt x="83" y="51"/>
                </a:lnTo>
                <a:lnTo>
                  <a:pt x="83" y="51"/>
                </a:lnTo>
                <a:lnTo>
                  <a:pt x="583" y="13"/>
                </a:lnTo>
                <a:cubicBezTo>
                  <a:pt x="589" y="13"/>
                  <a:pt x="594" y="19"/>
                  <a:pt x="596" y="19"/>
                </a:cubicBezTo>
                <a:cubicBezTo>
                  <a:pt x="597" y="19"/>
                  <a:pt x="597" y="19"/>
                  <a:pt x="597" y="17"/>
                </a:cubicBezTo>
                <a:cubicBezTo>
                  <a:pt x="595" y="10"/>
                  <a:pt x="588" y="1"/>
                  <a:pt x="581" y="1"/>
                </a:cubicBezTo>
                <a:close/>
                <a:moveTo>
                  <a:pt x="83" y="51"/>
                </a:moveTo>
                <a:lnTo>
                  <a:pt x="19" y="56"/>
                </a:lnTo>
                <a:lnTo>
                  <a:pt x="17" y="56"/>
                </a:lnTo>
                <a:cubicBezTo>
                  <a:pt x="15" y="56"/>
                  <a:pt x="13" y="57"/>
                  <a:pt x="12" y="58"/>
                </a:cubicBezTo>
                <a:lnTo>
                  <a:pt x="12" y="58"/>
                </a:lnTo>
                <a:cubicBezTo>
                  <a:pt x="9" y="58"/>
                  <a:pt x="7" y="57"/>
                  <a:pt x="5" y="57"/>
                </a:cubicBezTo>
                <a:cubicBezTo>
                  <a:pt x="2" y="57"/>
                  <a:pt x="0" y="59"/>
                  <a:pt x="1" y="64"/>
                </a:cubicBezTo>
                <a:cubicBezTo>
                  <a:pt x="1" y="66"/>
                  <a:pt x="1" y="66"/>
                  <a:pt x="2" y="66"/>
                </a:cubicBezTo>
                <a:cubicBezTo>
                  <a:pt x="4" y="66"/>
                  <a:pt x="7" y="61"/>
                  <a:pt x="12" y="58"/>
                </a:cubicBezTo>
                <a:lnTo>
                  <a:pt x="12" y="58"/>
                </a:lnTo>
                <a:cubicBezTo>
                  <a:pt x="13" y="58"/>
                  <a:pt x="14" y="58"/>
                  <a:pt x="15" y="58"/>
                </a:cubicBezTo>
                <a:lnTo>
                  <a:pt x="83" y="5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3" name="Google Shape;2503;p41"/>
          <p:cNvSpPr/>
          <p:nvPr/>
        </p:nvSpPr>
        <p:spPr>
          <a:xfrm>
            <a:off x="900793" y="1900677"/>
            <a:ext cx="71796" cy="11147"/>
          </a:xfrm>
          <a:custGeom>
            <a:avLst/>
            <a:gdLst/>
            <a:ahLst/>
            <a:cxnLst/>
            <a:rect l="l" t="t" r="r" b="b"/>
            <a:pathLst>
              <a:path w="599" h="93" extrusionOk="0">
                <a:moveTo>
                  <a:pt x="578" y="0"/>
                </a:moveTo>
                <a:lnTo>
                  <a:pt x="14" y="63"/>
                </a:lnTo>
                <a:cubicBezTo>
                  <a:pt x="6" y="65"/>
                  <a:pt x="0" y="71"/>
                  <a:pt x="0" y="81"/>
                </a:cubicBezTo>
                <a:cubicBezTo>
                  <a:pt x="2" y="89"/>
                  <a:pt x="8" y="93"/>
                  <a:pt x="16" y="93"/>
                </a:cubicBezTo>
                <a:lnTo>
                  <a:pt x="18" y="93"/>
                </a:lnTo>
                <a:lnTo>
                  <a:pt x="582" y="32"/>
                </a:lnTo>
                <a:cubicBezTo>
                  <a:pt x="590" y="30"/>
                  <a:pt x="598" y="24"/>
                  <a:pt x="596" y="14"/>
                </a:cubicBezTo>
                <a:cubicBezTo>
                  <a:pt x="596" y="6"/>
                  <a:pt x="588" y="0"/>
                  <a:pt x="57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4" name="Google Shape;2504;p41"/>
          <p:cNvSpPr/>
          <p:nvPr/>
        </p:nvSpPr>
        <p:spPr>
          <a:xfrm>
            <a:off x="1077467" y="1571541"/>
            <a:ext cx="36437" cy="63885"/>
          </a:xfrm>
          <a:custGeom>
            <a:avLst/>
            <a:gdLst/>
            <a:ahLst/>
            <a:cxnLst/>
            <a:rect l="l" t="t" r="r" b="b"/>
            <a:pathLst>
              <a:path w="304" h="533" extrusionOk="0">
                <a:moveTo>
                  <a:pt x="18" y="0"/>
                </a:moveTo>
                <a:cubicBezTo>
                  <a:pt x="16" y="0"/>
                  <a:pt x="14" y="1"/>
                  <a:pt x="12" y="2"/>
                </a:cubicBezTo>
                <a:cubicBezTo>
                  <a:pt x="4" y="6"/>
                  <a:pt x="0" y="15"/>
                  <a:pt x="4" y="23"/>
                </a:cubicBezTo>
                <a:lnTo>
                  <a:pt x="274" y="525"/>
                </a:lnTo>
                <a:cubicBezTo>
                  <a:pt x="276" y="528"/>
                  <a:pt x="282" y="532"/>
                  <a:pt x="288" y="532"/>
                </a:cubicBezTo>
                <a:cubicBezTo>
                  <a:pt x="290" y="532"/>
                  <a:pt x="292" y="532"/>
                  <a:pt x="294" y="530"/>
                </a:cubicBezTo>
                <a:cubicBezTo>
                  <a:pt x="302" y="526"/>
                  <a:pt x="304" y="517"/>
                  <a:pt x="300" y="509"/>
                </a:cubicBezTo>
                <a:lnTo>
                  <a:pt x="32" y="8"/>
                </a:lnTo>
                <a:cubicBezTo>
                  <a:pt x="29" y="3"/>
                  <a:pt x="23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41"/>
          <p:cNvSpPr/>
          <p:nvPr/>
        </p:nvSpPr>
        <p:spPr>
          <a:xfrm>
            <a:off x="1366689" y="2109953"/>
            <a:ext cx="36557" cy="64005"/>
          </a:xfrm>
          <a:custGeom>
            <a:avLst/>
            <a:gdLst/>
            <a:ahLst/>
            <a:cxnLst/>
            <a:rect l="l" t="t" r="r" b="b"/>
            <a:pathLst>
              <a:path w="305" h="534" extrusionOk="0">
                <a:moveTo>
                  <a:pt x="17" y="1"/>
                </a:moveTo>
                <a:cubicBezTo>
                  <a:pt x="15" y="1"/>
                  <a:pt x="12" y="1"/>
                  <a:pt x="10" y="2"/>
                </a:cubicBezTo>
                <a:cubicBezTo>
                  <a:pt x="2" y="6"/>
                  <a:pt x="0" y="16"/>
                  <a:pt x="4" y="24"/>
                </a:cubicBezTo>
                <a:lnTo>
                  <a:pt x="273" y="525"/>
                </a:lnTo>
                <a:cubicBezTo>
                  <a:pt x="274" y="529"/>
                  <a:pt x="280" y="533"/>
                  <a:pt x="286" y="533"/>
                </a:cubicBezTo>
                <a:cubicBezTo>
                  <a:pt x="288" y="533"/>
                  <a:pt x="290" y="533"/>
                  <a:pt x="294" y="531"/>
                </a:cubicBezTo>
                <a:cubicBezTo>
                  <a:pt x="300" y="527"/>
                  <a:pt x="304" y="517"/>
                  <a:pt x="300" y="509"/>
                </a:cubicBezTo>
                <a:lnTo>
                  <a:pt x="32" y="8"/>
                </a:lnTo>
                <a:cubicBezTo>
                  <a:pt x="28" y="4"/>
                  <a:pt x="22" y="1"/>
                  <a:pt x="17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6" name="Google Shape;2506;p41"/>
          <p:cNvSpPr/>
          <p:nvPr/>
        </p:nvSpPr>
        <p:spPr>
          <a:xfrm>
            <a:off x="1477320" y="1710100"/>
            <a:ext cx="64485" cy="35958"/>
          </a:xfrm>
          <a:custGeom>
            <a:avLst/>
            <a:gdLst/>
            <a:ahLst/>
            <a:cxnLst/>
            <a:rect l="l" t="t" r="r" b="b"/>
            <a:pathLst>
              <a:path w="538" h="300" extrusionOk="0">
                <a:moveTo>
                  <a:pt x="518" y="0"/>
                </a:moveTo>
                <a:cubicBezTo>
                  <a:pt x="516" y="0"/>
                  <a:pt x="514" y="1"/>
                  <a:pt x="512" y="2"/>
                </a:cubicBezTo>
                <a:lnTo>
                  <a:pt x="11" y="272"/>
                </a:lnTo>
                <a:cubicBezTo>
                  <a:pt x="5" y="276"/>
                  <a:pt x="1" y="284"/>
                  <a:pt x="5" y="292"/>
                </a:cubicBezTo>
                <a:cubicBezTo>
                  <a:pt x="9" y="298"/>
                  <a:pt x="12" y="300"/>
                  <a:pt x="18" y="300"/>
                </a:cubicBezTo>
                <a:cubicBezTo>
                  <a:pt x="20" y="300"/>
                  <a:pt x="24" y="300"/>
                  <a:pt x="26" y="298"/>
                </a:cubicBezTo>
                <a:lnTo>
                  <a:pt x="527" y="30"/>
                </a:lnTo>
                <a:cubicBezTo>
                  <a:pt x="533" y="26"/>
                  <a:pt x="537" y="16"/>
                  <a:pt x="533" y="10"/>
                </a:cubicBezTo>
                <a:cubicBezTo>
                  <a:pt x="530" y="4"/>
                  <a:pt x="524" y="0"/>
                  <a:pt x="5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41"/>
          <p:cNvSpPr/>
          <p:nvPr/>
        </p:nvSpPr>
        <p:spPr>
          <a:xfrm>
            <a:off x="938789" y="1999322"/>
            <a:ext cx="64485" cy="35958"/>
          </a:xfrm>
          <a:custGeom>
            <a:avLst/>
            <a:gdLst/>
            <a:ahLst/>
            <a:cxnLst/>
            <a:rect l="l" t="t" r="r" b="b"/>
            <a:pathLst>
              <a:path w="538" h="300" extrusionOk="0">
                <a:moveTo>
                  <a:pt x="520" y="0"/>
                </a:moveTo>
                <a:cubicBezTo>
                  <a:pt x="517" y="0"/>
                  <a:pt x="515" y="1"/>
                  <a:pt x="512" y="2"/>
                </a:cubicBezTo>
                <a:lnTo>
                  <a:pt x="11" y="270"/>
                </a:lnTo>
                <a:cubicBezTo>
                  <a:pt x="5" y="274"/>
                  <a:pt x="1" y="284"/>
                  <a:pt x="5" y="292"/>
                </a:cubicBezTo>
                <a:cubicBezTo>
                  <a:pt x="9" y="296"/>
                  <a:pt x="13" y="300"/>
                  <a:pt x="19" y="300"/>
                </a:cubicBezTo>
                <a:cubicBezTo>
                  <a:pt x="21" y="300"/>
                  <a:pt x="25" y="298"/>
                  <a:pt x="27" y="298"/>
                </a:cubicBezTo>
                <a:lnTo>
                  <a:pt x="528" y="30"/>
                </a:lnTo>
                <a:cubicBezTo>
                  <a:pt x="534" y="26"/>
                  <a:pt x="538" y="16"/>
                  <a:pt x="534" y="8"/>
                </a:cubicBezTo>
                <a:cubicBezTo>
                  <a:pt x="531" y="3"/>
                  <a:pt x="526" y="0"/>
                  <a:pt x="52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41"/>
          <p:cNvSpPr/>
          <p:nvPr/>
        </p:nvSpPr>
        <p:spPr>
          <a:xfrm>
            <a:off x="1105274" y="1558237"/>
            <a:ext cx="31164" cy="66522"/>
          </a:xfrm>
          <a:custGeom>
            <a:avLst/>
            <a:gdLst/>
            <a:ahLst/>
            <a:cxnLst/>
            <a:rect l="l" t="t" r="r" b="b"/>
            <a:pathLst>
              <a:path w="260" h="555" extrusionOk="0">
                <a:moveTo>
                  <a:pt x="19" y="1"/>
                </a:moveTo>
                <a:cubicBezTo>
                  <a:pt x="17" y="1"/>
                  <a:pt x="15" y="1"/>
                  <a:pt x="13" y="2"/>
                </a:cubicBezTo>
                <a:cubicBezTo>
                  <a:pt x="5" y="4"/>
                  <a:pt x="1" y="14"/>
                  <a:pt x="5" y="22"/>
                </a:cubicBezTo>
                <a:lnTo>
                  <a:pt x="226" y="545"/>
                </a:lnTo>
                <a:cubicBezTo>
                  <a:pt x="230" y="551"/>
                  <a:pt x="236" y="555"/>
                  <a:pt x="242" y="555"/>
                </a:cubicBezTo>
                <a:cubicBezTo>
                  <a:pt x="244" y="555"/>
                  <a:pt x="246" y="553"/>
                  <a:pt x="248" y="553"/>
                </a:cubicBezTo>
                <a:cubicBezTo>
                  <a:pt x="255" y="549"/>
                  <a:pt x="259" y="541"/>
                  <a:pt x="255" y="533"/>
                </a:cubicBezTo>
                <a:lnTo>
                  <a:pt x="33" y="10"/>
                </a:lnTo>
                <a:cubicBezTo>
                  <a:pt x="31" y="4"/>
                  <a:pt x="25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9" name="Google Shape;2509;p41"/>
          <p:cNvSpPr/>
          <p:nvPr/>
        </p:nvSpPr>
        <p:spPr>
          <a:xfrm>
            <a:off x="1344156" y="2120740"/>
            <a:ext cx="30924" cy="66402"/>
          </a:xfrm>
          <a:custGeom>
            <a:avLst/>
            <a:gdLst/>
            <a:ahLst/>
            <a:cxnLst/>
            <a:rect l="l" t="t" r="r" b="b"/>
            <a:pathLst>
              <a:path w="258" h="554" extrusionOk="0">
                <a:moveTo>
                  <a:pt x="18" y="0"/>
                </a:moveTo>
                <a:cubicBezTo>
                  <a:pt x="16" y="0"/>
                  <a:pt x="14" y="1"/>
                  <a:pt x="13" y="1"/>
                </a:cubicBezTo>
                <a:cubicBezTo>
                  <a:pt x="5" y="5"/>
                  <a:pt x="1" y="15"/>
                  <a:pt x="5" y="23"/>
                </a:cubicBezTo>
                <a:lnTo>
                  <a:pt x="226" y="546"/>
                </a:lnTo>
                <a:cubicBezTo>
                  <a:pt x="230" y="552"/>
                  <a:pt x="236" y="554"/>
                  <a:pt x="242" y="554"/>
                </a:cubicBezTo>
                <a:lnTo>
                  <a:pt x="247" y="554"/>
                </a:lnTo>
                <a:cubicBezTo>
                  <a:pt x="255" y="550"/>
                  <a:pt x="257" y="540"/>
                  <a:pt x="255" y="532"/>
                </a:cubicBezTo>
                <a:lnTo>
                  <a:pt x="32" y="9"/>
                </a:lnTo>
                <a:cubicBezTo>
                  <a:pt x="31" y="3"/>
                  <a:pt x="25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0" name="Google Shape;2510;p41"/>
          <p:cNvSpPr/>
          <p:nvPr/>
        </p:nvSpPr>
        <p:spPr>
          <a:xfrm>
            <a:off x="1487988" y="1738027"/>
            <a:ext cx="67002" cy="30564"/>
          </a:xfrm>
          <a:custGeom>
            <a:avLst/>
            <a:gdLst/>
            <a:ahLst/>
            <a:cxnLst/>
            <a:rect l="l" t="t" r="r" b="b"/>
            <a:pathLst>
              <a:path w="559" h="255" extrusionOk="0">
                <a:moveTo>
                  <a:pt x="541" y="1"/>
                </a:moveTo>
                <a:cubicBezTo>
                  <a:pt x="539" y="1"/>
                  <a:pt x="537" y="1"/>
                  <a:pt x="535" y="2"/>
                </a:cubicBezTo>
                <a:lnTo>
                  <a:pt x="12" y="225"/>
                </a:lnTo>
                <a:cubicBezTo>
                  <a:pt x="4" y="227"/>
                  <a:pt x="0" y="237"/>
                  <a:pt x="4" y="244"/>
                </a:cubicBezTo>
                <a:cubicBezTo>
                  <a:pt x="6" y="250"/>
                  <a:pt x="12" y="254"/>
                  <a:pt x="18" y="254"/>
                </a:cubicBezTo>
                <a:cubicBezTo>
                  <a:pt x="20" y="254"/>
                  <a:pt x="22" y="254"/>
                  <a:pt x="24" y="252"/>
                </a:cubicBezTo>
                <a:lnTo>
                  <a:pt x="547" y="31"/>
                </a:lnTo>
                <a:cubicBezTo>
                  <a:pt x="555" y="27"/>
                  <a:pt x="559" y="17"/>
                  <a:pt x="555" y="10"/>
                </a:cubicBezTo>
                <a:cubicBezTo>
                  <a:pt x="553" y="4"/>
                  <a:pt x="547" y="1"/>
                  <a:pt x="54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1" name="Google Shape;2511;p41"/>
          <p:cNvSpPr/>
          <p:nvPr/>
        </p:nvSpPr>
        <p:spPr>
          <a:xfrm>
            <a:off x="925604" y="1976788"/>
            <a:ext cx="66762" cy="30684"/>
          </a:xfrm>
          <a:custGeom>
            <a:avLst/>
            <a:gdLst/>
            <a:ahLst/>
            <a:cxnLst/>
            <a:rect l="l" t="t" r="r" b="b"/>
            <a:pathLst>
              <a:path w="557" h="256" extrusionOk="0">
                <a:moveTo>
                  <a:pt x="540" y="1"/>
                </a:moveTo>
                <a:cubicBezTo>
                  <a:pt x="537" y="1"/>
                  <a:pt x="535" y="1"/>
                  <a:pt x="533" y="3"/>
                </a:cubicBezTo>
                <a:lnTo>
                  <a:pt x="10" y="226"/>
                </a:lnTo>
                <a:cubicBezTo>
                  <a:pt x="2" y="227"/>
                  <a:pt x="0" y="237"/>
                  <a:pt x="2" y="245"/>
                </a:cubicBezTo>
                <a:cubicBezTo>
                  <a:pt x="6" y="251"/>
                  <a:pt x="10" y="255"/>
                  <a:pt x="18" y="255"/>
                </a:cubicBezTo>
                <a:cubicBezTo>
                  <a:pt x="20" y="255"/>
                  <a:pt x="22" y="255"/>
                  <a:pt x="24" y="253"/>
                </a:cubicBezTo>
                <a:lnTo>
                  <a:pt x="545" y="32"/>
                </a:lnTo>
                <a:cubicBezTo>
                  <a:pt x="553" y="28"/>
                  <a:pt x="557" y="18"/>
                  <a:pt x="555" y="10"/>
                </a:cubicBezTo>
                <a:cubicBezTo>
                  <a:pt x="552" y="5"/>
                  <a:pt x="546" y="1"/>
                  <a:pt x="54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41"/>
          <p:cNvSpPr/>
          <p:nvPr/>
        </p:nvSpPr>
        <p:spPr>
          <a:xfrm>
            <a:off x="1329772" y="1551165"/>
            <a:ext cx="27328" cy="67961"/>
          </a:xfrm>
          <a:custGeom>
            <a:avLst/>
            <a:gdLst/>
            <a:ahLst/>
            <a:cxnLst/>
            <a:rect l="l" t="t" r="r" b="b"/>
            <a:pathLst>
              <a:path w="228" h="567" extrusionOk="0">
                <a:moveTo>
                  <a:pt x="209" y="0"/>
                </a:moveTo>
                <a:cubicBezTo>
                  <a:pt x="204" y="0"/>
                  <a:pt x="199" y="4"/>
                  <a:pt x="196" y="10"/>
                </a:cubicBezTo>
                <a:lnTo>
                  <a:pt x="4" y="545"/>
                </a:lnTo>
                <a:cubicBezTo>
                  <a:pt x="0" y="552"/>
                  <a:pt x="4" y="562"/>
                  <a:pt x="14" y="564"/>
                </a:cubicBezTo>
                <a:cubicBezTo>
                  <a:pt x="14" y="566"/>
                  <a:pt x="16" y="566"/>
                  <a:pt x="18" y="566"/>
                </a:cubicBezTo>
                <a:cubicBezTo>
                  <a:pt x="26" y="566"/>
                  <a:pt x="30" y="562"/>
                  <a:pt x="34" y="556"/>
                </a:cubicBezTo>
                <a:lnTo>
                  <a:pt x="225" y="22"/>
                </a:lnTo>
                <a:cubicBezTo>
                  <a:pt x="227" y="12"/>
                  <a:pt x="223" y="4"/>
                  <a:pt x="215" y="2"/>
                </a:cubicBezTo>
                <a:cubicBezTo>
                  <a:pt x="213" y="1"/>
                  <a:pt x="211" y="0"/>
                  <a:pt x="20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3" name="Google Shape;2513;p41"/>
          <p:cNvSpPr/>
          <p:nvPr/>
        </p:nvSpPr>
        <p:spPr>
          <a:xfrm>
            <a:off x="1123493" y="2126494"/>
            <a:ext cx="27088" cy="67721"/>
          </a:xfrm>
          <a:custGeom>
            <a:avLst/>
            <a:gdLst/>
            <a:ahLst/>
            <a:cxnLst/>
            <a:rect l="l" t="t" r="r" b="b"/>
            <a:pathLst>
              <a:path w="226" h="565" extrusionOk="0">
                <a:moveTo>
                  <a:pt x="210" y="0"/>
                </a:moveTo>
                <a:cubicBezTo>
                  <a:pt x="203" y="0"/>
                  <a:pt x="198" y="4"/>
                  <a:pt x="194" y="10"/>
                </a:cubicBezTo>
                <a:lnTo>
                  <a:pt x="3" y="545"/>
                </a:lnTo>
                <a:cubicBezTo>
                  <a:pt x="1" y="553"/>
                  <a:pt x="5" y="561"/>
                  <a:pt x="13" y="565"/>
                </a:cubicBezTo>
                <a:lnTo>
                  <a:pt x="19" y="565"/>
                </a:lnTo>
                <a:cubicBezTo>
                  <a:pt x="25" y="565"/>
                  <a:pt x="30" y="561"/>
                  <a:pt x="32" y="555"/>
                </a:cubicBezTo>
                <a:lnTo>
                  <a:pt x="224" y="20"/>
                </a:lnTo>
                <a:cubicBezTo>
                  <a:pt x="226" y="12"/>
                  <a:pt x="222" y="3"/>
                  <a:pt x="214" y="1"/>
                </a:cubicBezTo>
                <a:cubicBezTo>
                  <a:pt x="213" y="0"/>
                  <a:pt x="211" y="0"/>
                  <a:pt x="21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41"/>
          <p:cNvSpPr/>
          <p:nvPr/>
        </p:nvSpPr>
        <p:spPr>
          <a:xfrm>
            <a:off x="1493621" y="1962525"/>
            <a:ext cx="68560" cy="26969"/>
          </a:xfrm>
          <a:custGeom>
            <a:avLst/>
            <a:gdLst/>
            <a:ahLst/>
            <a:cxnLst/>
            <a:rect l="l" t="t" r="r" b="b"/>
            <a:pathLst>
              <a:path w="572" h="225" extrusionOk="0">
                <a:moveTo>
                  <a:pt x="20" y="1"/>
                </a:moveTo>
                <a:cubicBezTo>
                  <a:pt x="13" y="1"/>
                  <a:pt x="6" y="5"/>
                  <a:pt x="5" y="11"/>
                </a:cubicBezTo>
                <a:cubicBezTo>
                  <a:pt x="1" y="19"/>
                  <a:pt x="5" y="27"/>
                  <a:pt x="15" y="31"/>
                </a:cubicBezTo>
                <a:lnTo>
                  <a:pt x="549" y="222"/>
                </a:lnTo>
                <a:cubicBezTo>
                  <a:pt x="549" y="222"/>
                  <a:pt x="551" y="224"/>
                  <a:pt x="553" y="224"/>
                </a:cubicBezTo>
                <a:cubicBezTo>
                  <a:pt x="559" y="224"/>
                  <a:pt x="565" y="220"/>
                  <a:pt x="569" y="212"/>
                </a:cubicBezTo>
                <a:cubicBezTo>
                  <a:pt x="571" y="204"/>
                  <a:pt x="567" y="197"/>
                  <a:pt x="559" y="193"/>
                </a:cubicBezTo>
                <a:lnTo>
                  <a:pt x="24" y="1"/>
                </a:lnTo>
                <a:cubicBezTo>
                  <a:pt x="23" y="1"/>
                  <a:pt x="22" y="1"/>
                  <a:pt x="20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5" name="Google Shape;2515;p41"/>
          <p:cNvSpPr/>
          <p:nvPr/>
        </p:nvSpPr>
        <p:spPr>
          <a:xfrm>
            <a:off x="918532" y="1756126"/>
            <a:ext cx="68440" cy="26849"/>
          </a:xfrm>
          <a:custGeom>
            <a:avLst/>
            <a:gdLst/>
            <a:ahLst/>
            <a:cxnLst/>
            <a:rect l="l" t="t" r="r" b="b"/>
            <a:pathLst>
              <a:path w="571" h="224" extrusionOk="0">
                <a:moveTo>
                  <a:pt x="18" y="0"/>
                </a:moveTo>
                <a:cubicBezTo>
                  <a:pt x="11" y="0"/>
                  <a:pt x="5" y="4"/>
                  <a:pt x="2" y="11"/>
                </a:cubicBezTo>
                <a:cubicBezTo>
                  <a:pt x="0" y="18"/>
                  <a:pt x="4" y="28"/>
                  <a:pt x="12" y="30"/>
                </a:cubicBezTo>
                <a:lnTo>
                  <a:pt x="547" y="222"/>
                </a:lnTo>
                <a:cubicBezTo>
                  <a:pt x="549" y="224"/>
                  <a:pt x="551" y="224"/>
                  <a:pt x="553" y="224"/>
                </a:cubicBezTo>
                <a:cubicBezTo>
                  <a:pt x="559" y="224"/>
                  <a:pt x="565" y="220"/>
                  <a:pt x="566" y="214"/>
                </a:cubicBezTo>
                <a:cubicBezTo>
                  <a:pt x="570" y="206"/>
                  <a:pt x="565" y="196"/>
                  <a:pt x="557" y="194"/>
                </a:cubicBezTo>
                <a:lnTo>
                  <a:pt x="22" y="1"/>
                </a:lnTo>
                <a:cubicBezTo>
                  <a:pt x="21" y="0"/>
                  <a:pt x="19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6" name="Google Shape;2516;p41"/>
          <p:cNvSpPr/>
          <p:nvPr/>
        </p:nvSpPr>
        <p:spPr>
          <a:xfrm>
            <a:off x="1304722" y="1541576"/>
            <a:ext cx="20856" cy="69759"/>
          </a:xfrm>
          <a:custGeom>
            <a:avLst/>
            <a:gdLst/>
            <a:ahLst/>
            <a:cxnLst/>
            <a:rect l="l" t="t" r="r" b="b"/>
            <a:pathLst>
              <a:path w="174" h="582" extrusionOk="0">
                <a:moveTo>
                  <a:pt x="156" y="1"/>
                </a:moveTo>
                <a:cubicBezTo>
                  <a:pt x="150" y="1"/>
                  <a:pt x="144" y="4"/>
                  <a:pt x="142" y="11"/>
                </a:cubicBezTo>
                <a:lnTo>
                  <a:pt x="2" y="563"/>
                </a:lnTo>
                <a:cubicBezTo>
                  <a:pt x="0" y="571"/>
                  <a:pt x="6" y="579"/>
                  <a:pt x="14" y="581"/>
                </a:cubicBezTo>
                <a:lnTo>
                  <a:pt x="18" y="581"/>
                </a:lnTo>
                <a:cubicBezTo>
                  <a:pt x="24" y="581"/>
                  <a:pt x="32" y="577"/>
                  <a:pt x="34" y="569"/>
                </a:cubicBezTo>
                <a:lnTo>
                  <a:pt x="172" y="19"/>
                </a:lnTo>
                <a:cubicBezTo>
                  <a:pt x="174" y="11"/>
                  <a:pt x="170" y="3"/>
                  <a:pt x="160" y="1"/>
                </a:cubicBezTo>
                <a:cubicBezTo>
                  <a:pt x="159" y="1"/>
                  <a:pt x="157" y="1"/>
                  <a:pt x="15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7" name="Google Shape;2517;p41"/>
          <p:cNvSpPr/>
          <p:nvPr/>
        </p:nvSpPr>
        <p:spPr>
          <a:xfrm>
            <a:off x="1155016" y="2134045"/>
            <a:ext cx="20856" cy="69878"/>
          </a:xfrm>
          <a:custGeom>
            <a:avLst/>
            <a:gdLst/>
            <a:ahLst/>
            <a:cxnLst/>
            <a:rect l="l" t="t" r="r" b="b"/>
            <a:pathLst>
              <a:path w="174" h="583" extrusionOk="0">
                <a:moveTo>
                  <a:pt x="157" y="0"/>
                </a:moveTo>
                <a:cubicBezTo>
                  <a:pt x="150" y="0"/>
                  <a:pt x="142" y="6"/>
                  <a:pt x="140" y="13"/>
                </a:cubicBezTo>
                <a:lnTo>
                  <a:pt x="2" y="563"/>
                </a:lnTo>
                <a:cubicBezTo>
                  <a:pt x="0" y="571"/>
                  <a:pt x="4" y="579"/>
                  <a:pt x="14" y="583"/>
                </a:cubicBezTo>
                <a:lnTo>
                  <a:pt x="18" y="583"/>
                </a:lnTo>
                <a:cubicBezTo>
                  <a:pt x="24" y="583"/>
                  <a:pt x="30" y="577"/>
                  <a:pt x="32" y="571"/>
                </a:cubicBezTo>
                <a:lnTo>
                  <a:pt x="172" y="20"/>
                </a:lnTo>
                <a:cubicBezTo>
                  <a:pt x="174" y="13"/>
                  <a:pt x="168" y="3"/>
                  <a:pt x="160" y="1"/>
                </a:cubicBezTo>
                <a:cubicBezTo>
                  <a:pt x="159" y="0"/>
                  <a:pt x="158" y="0"/>
                  <a:pt x="15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8" name="Google Shape;2518;p41"/>
          <p:cNvSpPr/>
          <p:nvPr/>
        </p:nvSpPr>
        <p:spPr>
          <a:xfrm>
            <a:off x="1501412" y="1937354"/>
            <a:ext cx="70118" cy="20376"/>
          </a:xfrm>
          <a:custGeom>
            <a:avLst/>
            <a:gdLst/>
            <a:ahLst/>
            <a:cxnLst/>
            <a:rect l="l" t="t" r="r" b="b"/>
            <a:pathLst>
              <a:path w="585" h="170" extrusionOk="0">
                <a:moveTo>
                  <a:pt x="16" y="1"/>
                </a:moveTo>
                <a:cubicBezTo>
                  <a:pt x="10" y="1"/>
                  <a:pt x="4" y="6"/>
                  <a:pt x="3" y="12"/>
                </a:cubicBezTo>
                <a:cubicBezTo>
                  <a:pt x="1" y="20"/>
                  <a:pt x="7" y="30"/>
                  <a:pt x="15" y="32"/>
                </a:cubicBezTo>
                <a:lnTo>
                  <a:pt x="565" y="170"/>
                </a:lnTo>
                <a:lnTo>
                  <a:pt x="569" y="170"/>
                </a:lnTo>
                <a:cubicBezTo>
                  <a:pt x="575" y="170"/>
                  <a:pt x="583" y="166"/>
                  <a:pt x="583" y="160"/>
                </a:cubicBezTo>
                <a:cubicBezTo>
                  <a:pt x="585" y="150"/>
                  <a:pt x="581" y="142"/>
                  <a:pt x="573" y="140"/>
                </a:cubicBezTo>
                <a:lnTo>
                  <a:pt x="23" y="2"/>
                </a:lnTo>
                <a:cubicBezTo>
                  <a:pt x="20" y="1"/>
                  <a:pt x="18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9" name="Google Shape;2519;p41"/>
          <p:cNvSpPr/>
          <p:nvPr/>
        </p:nvSpPr>
        <p:spPr>
          <a:xfrm>
            <a:off x="908824" y="1787529"/>
            <a:ext cx="70358" cy="20496"/>
          </a:xfrm>
          <a:custGeom>
            <a:avLst/>
            <a:gdLst/>
            <a:ahLst/>
            <a:cxnLst/>
            <a:rect l="l" t="t" r="r" b="b"/>
            <a:pathLst>
              <a:path w="587" h="171" extrusionOk="0">
                <a:moveTo>
                  <a:pt x="19" y="1"/>
                </a:moveTo>
                <a:cubicBezTo>
                  <a:pt x="12" y="1"/>
                  <a:pt x="6" y="6"/>
                  <a:pt x="2" y="13"/>
                </a:cubicBezTo>
                <a:cubicBezTo>
                  <a:pt x="0" y="21"/>
                  <a:pt x="6" y="29"/>
                  <a:pt x="14" y="31"/>
                </a:cubicBezTo>
                <a:lnTo>
                  <a:pt x="565" y="171"/>
                </a:lnTo>
                <a:lnTo>
                  <a:pt x="569" y="171"/>
                </a:lnTo>
                <a:cubicBezTo>
                  <a:pt x="576" y="171"/>
                  <a:pt x="582" y="167"/>
                  <a:pt x="584" y="159"/>
                </a:cubicBezTo>
                <a:cubicBezTo>
                  <a:pt x="586" y="151"/>
                  <a:pt x="580" y="143"/>
                  <a:pt x="572" y="141"/>
                </a:cubicBezTo>
                <a:lnTo>
                  <a:pt x="22" y="1"/>
                </a:lnTo>
                <a:cubicBezTo>
                  <a:pt x="21" y="1"/>
                  <a:pt x="20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41"/>
          <p:cNvSpPr/>
          <p:nvPr/>
        </p:nvSpPr>
        <p:spPr>
          <a:xfrm>
            <a:off x="1349909" y="1561114"/>
            <a:ext cx="32242" cy="66043"/>
          </a:xfrm>
          <a:custGeom>
            <a:avLst/>
            <a:gdLst/>
            <a:ahLst/>
            <a:cxnLst/>
            <a:rect l="l" t="t" r="r" b="b"/>
            <a:pathLst>
              <a:path w="269" h="551" extrusionOk="0">
                <a:moveTo>
                  <a:pt x="250" y="0"/>
                </a:moveTo>
                <a:cubicBezTo>
                  <a:pt x="245" y="0"/>
                  <a:pt x="240" y="4"/>
                  <a:pt x="237" y="10"/>
                </a:cubicBezTo>
                <a:lnTo>
                  <a:pt x="2" y="529"/>
                </a:lnTo>
                <a:cubicBezTo>
                  <a:pt x="0" y="537"/>
                  <a:pt x="2" y="544"/>
                  <a:pt x="10" y="548"/>
                </a:cubicBezTo>
                <a:cubicBezTo>
                  <a:pt x="12" y="550"/>
                  <a:pt x="16" y="550"/>
                  <a:pt x="18" y="550"/>
                </a:cubicBezTo>
                <a:cubicBezTo>
                  <a:pt x="24" y="550"/>
                  <a:pt x="28" y="546"/>
                  <a:pt x="32" y="540"/>
                </a:cubicBezTo>
                <a:lnTo>
                  <a:pt x="265" y="24"/>
                </a:lnTo>
                <a:cubicBezTo>
                  <a:pt x="268" y="16"/>
                  <a:pt x="265" y="6"/>
                  <a:pt x="257" y="2"/>
                </a:cubicBezTo>
                <a:cubicBezTo>
                  <a:pt x="255" y="1"/>
                  <a:pt x="252" y="0"/>
                  <a:pt x="25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41"/>
          <p:cNvSpPr/>
          <p:nvPr/>
        </p:nvSpPr>
        <p:spPr>
          <a:xfrm>
            <a:off x="1098442" y="2118223"/>
            <a:ext cx="32362" cy="66043"/>
          </a:xfrm>
          <a:custGeom>
            <a:avLst/>
            <a:gdLst/>
            <a:ahLst/>
            <a:cxnLst/>
            <a:rect l="l" t="t" r="r" b="b"/>
            <a:pathLst>
              <a:path w="270" h="551" extrusionOk="0">
                <a:moveTo>
                  <a:pt x="253" y="1"/>
                </a:moveTo>
                <a:cubicBezTo>
                  <a:pt x="246" y="1"/>
                  <a:pt x="240" y="5"/>
                  <a:pt x="237" y="10"/>
                </a:cubicBezTo>
                <a:lnTo>
                  <a:pt x="5" y="529"/>
                </a:lnTo>
                <a:cubicBezTo>
                  <a:pt x="1" y="537"/>
                  <a:pt x="5" y="545"/>
                  <a:pt x="13" y="549"/>
                </a:cubicBezTo>
                <a:cubicBezTo>
                  <a:pt x="15" y="549"/>
                  <a:pt x="17" y="551"/>
                  <a:pt x="18" y="551"/>
                </a:cubicBezTo>
                <a:cubicBezTo>
                  <a:pt x="24" y="551"/>
                  <a:pt x="30" y="547"/>
                  <a:pt x="32" y="541"/>
                </a:cubicBezTo>
                <a:lnTo>
                  <a:pt x="265" y="24"/>
                </a:lnTo>
                <a:cubicBezTo>
                  <a:pt x="269" y="16"/>
                  <a:pt x="265" y="6"/>
                  <a:pt x="259" y="2"/>
                </a:cubicBezTo>
                <a:cubicBezTo>
                  <a:pt x="257" y="1"/>
                  <a:pt x="255" y="1"/>
                  <a:pt x="25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41"/>
          <p:cNvSpPr/>
          <p:nvPr/>
        </p:nvSpPr>
        <p:spPr>
          <a:xfrm>
            <a:off x="1485590" y="1982422"/>
            <a:ext cx="66642" cy="31883"/>
          </a:xfrm>
          <a:custGeom>
            <a:avLst/>
            <a:gdLst/>
            <a:ahLst/>
            <a:cxnLst/>
            <a:rect l="l" t="t" r="r" b="b"/>
            <a:pathLst>
              <a:path w="556" h="266" extrusionOk="0">
                <a:moveTo>
                  <a:pt x="18" y="1"/>
                </a:moveTo>
                <a:cubicBezTo>
                  <a:pt x="13" y="1"/>
                  <a:pt x="7" y="4"/>
                  <a:pt x="5" y="9"/>
                </a:cubicBezTo>
                <a:cubicBezTo>
                  <a:pt x="1" y="17"/>
                  <a:pt x="5" y="27"/>
                  <a:pt x="13" y="31"/>
                </a:cubicBezTo>
                <a:lnTo>
                  <a:pt x="529" y="263"/>
                </a:lnTo>
                <a:cubicBezTo>
                  <a:pt x="531" y="265"/>
                  <a:pt x="535" y="265"/>
                  <a:pt x="537" y="265"/>
                </a:cubicBezTo>
                <a:cubicBezTo>
                  <a:pt x="543" y="265"/>
                  <a:pt x="547" y="261"/>
                  <a:pt x="551" y="255"/>
                </a:cubicBezTo>
                <a:cubicBezTo>
                  <a:pt x="555" y="248"/>
                  <a:pt x="551" y="240"/>
                  <a:pt x="543" y="236"/>
                </a:cubicBezTo>
                <a:lnTo>
                  <a:pt x="24" y="3"/>
                </a:lnTo>
                <a:cubicBezTo>
                  <a:pt x="22" y="2"/>
                  <a:pt x="20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41"/>
          <p:cNvSpPr/>
          <p:nvPr/>
        </p:nvSpPr>
        <p:spPr>
          <a:xfrm>
            <a:off x="928481" y="1731075"/>
            <a:ext cx="66522" cy="31763"/>
          </a:xfrm>
          <a:custGeom>
            <a:avLst/>
            <a:gdLst/>
            <a:ahLst/>
            <a:cxnLst/>
            <a:rect l="l" t="t" r="r" b="b"/>
            <a:pathLst>
              <a:path w="555" h="265" extrusionOk="0">
                <a:moveTo>
                  <a:pt x="19" y="1"/>
                </a:moveTo>
                <a:cubicBezTo>
                  <a:pt x="13" y="1"/>
                  <a:pt x="7" y="5"/>
                  <a:pt x="4" y="10"/>
                </a:cubicBezTo>
                <a:cubicBezTo>
                  <a:pt x="0" y="18"/>
                  <a:pt x="4" y="28"/>
                  <a:pt x="12" y="30"/>
                </a:cubicBezTo>
                <a:lnTo>
                  <a:pt x="531" y="265"/>
                </a:lnTo>
                <a:lnTo>
                  <a:pt x="537" y="265"/>
                </a:lnTo>
                <a:cubicBezTo>
                  <a:pt x="543" y="265"/>
                  <a:pt x="549" y="263"/>
                  <a:pt x="551" y="257"/>
                </a:cubicBezTo>
                <a:cubicBezTo>
                  <a:pt x="555" y="249"/>
                  <a:pt x="551" y="239"/>
                  <a:pt x="543" y="235"/>
                </a:cubicBezTo>
                <a:lnTo>
                  <a:pt x="26" y="2"/>
                </a:lnTo>
                <a:cubicBezTo>
                  <a:pt x="24" y="1"/>
                  <a:pt x="21" y="1"/>
                  <a:pt x="1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41"/>
          <p:cNvSpPr/>
          <p:nvPr/>
        </p:nvSpPr>
        <p:spPr>
          <a:xfrm>
            <a:off x="1254740" y="1531748"/>
            <a:ext cx="8270" cy="71796"/>
          </a:xfrm>
          <a:custGeom>
            <a:avLst/>
            <a:gdLst/>
            <a:ahLst/>
            <a:cxnLst/>
            <a:rect l="l" t="t" r="r" b="b"/>
            <a:pathLst>
              <a:path w="69" h="599" extrusionOk="0">
                <a:moveTo>
                  <a:pt x="54" y="0"/>
                </a:moveTo>
                <a:cubicBezTo>
                  <a:pt x="46" y="0"/>
                  <a:pt x="38" y="6"/>
                  <a:pt x="36" y="16"/>
                </a:cubicBezTo>
                <a:lnTo>
                  <a:pt x="3" y="582"/>
                </a:lnTo>
                <a:cubicBezTo>
                  <a:pt x="1" y="590"/>
                  <a:pt x="9" y="598"/>
                  <a:pt x="17" y="598"/>
                </a:cubicBezTo>
                <a:lnTo>
                  <a:pt x="19" y="598"/>
                </a:lnTo>
                <a:cubicBezTo>
                  <a:pt x="27" y="598"/>
                  <a:pt x="33" y="592"/>
                  <a:pt x="33" y="584"/>
                </a:cubicBezTo>
                <a:lnTo>
                  <a:pt x="68" y="18"/>
                </a:lnTo>
                <a:cubicBezTo>
                  <a:pt x="68" y="8"/>
                  <a:pt x="62" y="2"/>
                  <a:pt x="54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41"/>
          <p:cNvSpPr/>
          <p:nvPr/>
        </p:nvSpPr>
        <p:spPr>
          <a:xfrm>
            <a:off x="1217703" y="2140158"/>
            <a:ext cx="7911" cy="66043"/>
          </a:xfrm>
          <a:custGeom>
            <a:avLst/>
            <a:gdLst/>
            <a:ahLst/>
            <a:cxnLst/>
            <a:rect l="l" t="t" r="r" b="b"/>
            <a:pathLst>
              <a:path w="66" h="551" extrusionOk="0">
                <a:moveTo>
                  <a:pt x="38" y="1"/>
                </a:moveTo>
                <a:cubicBezTo>
                  <a:pt x="36" y="1"/>
                  <a:pt x="35" y="2"/>
                  <a:pt x="34" y="5"/>
                </a:cubicBezTo>
                <a:lnTo>
                  <a:pt x="0" y="550"/>
                </a:lnTo>
                <a:cubicBezTo>
                  <a:pt x="0" y="550"/>
                  <a:pt x="0" y="551"/>
                  <a:pt x="0" y="551"/>
                </a:cubicBezTo>
                <a:cubicBezTo>
                  <a:pt x="1" y="551"/>
                  <a:pt x="7" y="518"/>
                  <a:pt x="14" y="518"/>
                </a:cubicBezTo>
                <a:lnTo>
                  <a:pt x="16" y="518"/>
                </a:lnTo>
                <a:cubicBezTo>
                  <a:pt x="23" y="518"/>
                  <a:pt x="29" y="549"/>
                  <a:pt x="31" y="549"/>
                </a:cubicBezTo>
                <a:cubicBezTo>
                  <a:pt x="31" y="549"/>
                  <a:pt x="32" y="548"/>
                  <a:pt x="32" y="548"/>
                </a:cubicBezTo>
                <a:lnTo>
                  <a:pt x="65" y="25"/>
                </a:lnTo>
                <a:cubicBezTo>
                  <a:pt x="65" y="17"/>
                  <a:pt x="59" y="3"/>
                  <a:pt x="51" y="3"/>
                </a:cubicBezTo>
                <a:cubicBezTo>
                  <a:pt x="46" y="3"/>
                  <a:pt x="41" y="1"/>
                  <a:pt x="3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41"/>
          <p:cNvSpPr/>
          <p:nvPr/>
        </p:nvSpPr>
        <p:spPr>
          <a:xfrm>
            <a:off x="1509323" y="1887133"/>
            <a:ext cx="71916" cy="6832"/>
          </a:xfrm>
          <a:custGeom>
            <a:avLst/>
            <a:gdLst/>
            <a:ahLst/>
            <a:cxnLst/>
            <a:rect l="l" t="t" r="r" b="b"/>
            <a:pathLst>
              <a:path w="600" h="57" extrusionOk="0">
                <a:moveTo>
                  <a:pt x="18" y="1"/>
                </a:moveTo>
                <a:cubicBezTo>
                  <a:pt x="10" y="1"/>
                  <a:pt x="2" y="5"/>
                  <a:pt x="2" y="15"/>
                </a:cubicBezTo>
                <a:cubicBezTo>
                  <a:pt x="0" y="22"/>
                  <a:pt x="8" y="26"/>
                  <a:pt x="16" y="26"/>
                </a:cubicBezTo>
                <a:lnTo>
                  <a:pt x="582" y="56"/>
                </a:lnTo>
                <a:lnTo>
                  <a:pt x="584" y="56"/>
                </a:lnTo>
                <a:cubicBezTo>
                  <a:pt x="592" y="56"/>
                  <a:pt x="600" y="56"/>
                  <a:pt x="600" y="48"/>
                </a:cubicBezTo>
                <a:cubicBezTo>
                  <a:pt x="600" y="38"/>
                  <a:pt x="594" y="38"/>
                  <a:pt x="584" y="36"/>
                </a:cubicBezTo>
                <a:lnTo>
                  <a:pt x="18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7" name="Google Shape;2527;p41"/>
          <p:cNvSpPr/>
          <p:nvPr/>
        </p:nvSpPr>
        <p:spPr>
          <a:xfrm>
            <a:off x="899355" y="1849976"/>
            <a:ext cx="71796" cy="7551"/>
          </a:xfrm>
          <a:custGeom>
            <a:avLst/>
            <a:gdLst/>
            <a:ahLst/>
            <a:cxnLst/>
            <a:rect l="l" t="t" r="r" b="b"/>
            <a:pathLst>
              <a:path w="599" h="63" extrusionOk="0">
                <a:moveTo>
                  <a:pt x="18" y="1"/>
                </a:moveTo>
                <a:cubicBezTo>
                  <a:pt x="10" y="1"/>
                  <a:pt x="0" y="7"/>
                  <a:pt x="0" y="15"/>
                </a:cubicBezTo>
                <a:cubicBezTo>
                  <a:pt x="0" y="23"/>
                  <a:pt x="6" y="29"/>
                  <a:pt x="16" y="31"/>
                </a:cubicBezTo>
                <a:lnTo>
                  <a:pt x="582" y="62"/>
                </a:lnTo>
                <a:lnTo>
                  <a:pt x="584" y="62"/>
                </a:lnTo>
                <a:cubicBezTo>
                  <a:pt x="592" y="62"/>
                  <a:pt x="598" y="58"/>
                  <a:pt x="598" y="50"/>
                </a:cubicBezTo>
                <a:cubicBezTo>
                  <a:pt x="598" y="42"/>
                  <a:pt x="592" y="37"/>
                  <a:pt x="584" y="37"/>
                </a:cubicBezTo>
                <a:lnTo>
                  <a:pt x="18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8" name="Google Shape;2528;p41"/>
          <p:cNvSpPr/>
          <p:nvPr/>
        </p:nvSpPr>
        <p:spPr>
          <a:xfrm>
            <a:off x="1279431" y="1534984"/>
            <a:ext cx="14503" cy="71317"/>
          </a:xfrm>
          <a:custGeom>
            <a:avLst/>
            <a:gdLst/>
            <a:ahLst/>
            <a:cxnLst/>
            <a:rect l="l" t="t" r="r" b="b"/>
            <a:pathLst>
              <a:path w="121" h="595" extrusionOk="0">
                <a:moveTo>
                  <a:pt x="107" y="1"/>
                </a:moveTo>
                <a:cubicBezTo>
                  <a:pt x="97" y="1"/>
                  <a:pt x="89" y="7"/>
                  <a:pt x="87" y="15"/>
                </a:cubicBezTo>
                <a:lnTo>
                  <a:pt x="2" y="575"/>
                </a:lnTo>
                <a:cubicBezTo>
                  <a:pt x="0" y="585"/>
                  <a:pt x="6" y="593"/>
                  <a:pt x="14" y="593"/>
                </a:cubicBezTo>
                <a:cubicBezTo>
                  <a:pt x="16" y="595"/>
                  <a:pt x="16" y="595"/>
                  <a:pt x="18" y="595"/>
                </a:cubicBezTo>
                <a:cubicBezTo>
                  <a:pt x="26" y="595"/>
                  <a:pt x="32" y="589"/>
                  <a:pt x="32" y="581"/>
                </a:cubicBezTo>
                <a:lnTo>
                  <a:pt x="119" y="19"/>
                </a:lnTo>
                <a:cubicBezTo>
                  <a:pt x="121" y="11"/>
                  <a:pt x="115" y="3"/>
                  <a:pt x="107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9" name="Google Shape;2529;p41"/>
          <p:cNvSpPr/>
          <p:nvPr/>
        </p:nvSpPr>
        <p:spPr>
          <a:xfrm>
            <a:off x="1186659" y="2139199"/>
            <a:ext cx="14623" cy="71197"/>
          </a:xfrm>
          <a:custGeom>
            <a:avLst/>
            <a:gdLst/>
            <a:ahLst/>
            <a:cxnLst/>
            <a:rect l="l" t="t" r="r" b="b"/>
            <a:pathLst>
              <a:path w="122" h="594" extrusionOk="0">
                <a:moveTo>
                  <a:pt x="103" y="1"/>
                </a:moveTo>
                <a:cubicBezTo>
                  <a:pt x="95" y="1"/>
                  <a:pt x="89" y="6"/>
                  <a:pt x="89" y="13"/>
                </a:cubicBezTo>
                <a:lnTo>
                  <a:pt x="3" y="575"/>
                </a:lnTo>
                <a:cubicBezTo>
                  <a:pt x="1" y="583"/>
                  <a:pt x="7" y="591"/>
                  <a:pt x="15" y="593"/>
                </a:cubicBezTo>
                <a:lnTo>
                  <a:pt x="18" y="593"/>
                </a:lnTo>
                <a:cubicBezTo>
                  <a:pt x="24" y="593"/>
                  <a:pt x="32" y="587"/>
                  <a:pt x="32" y="579"/>
                </a:cubicBezTo>
                <a:lnTo>
                  <a:pt x="119" y="19"/>
                </a:lnTo>
                <a:cubicBezTo>
                  <a:pt x="121" y="9"/>
                  <a:pt x="115" y="1"/>
                  <a:pt x="107" y="1"/>
                </a:cubicBezTo>
                <a:cubicBezTo>
                  <a:pt x="106" y="1"/>
                  <a:pt x="105" y="1"/>
                  <a:pt x="10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41"/>
          <p:cNvSpPr/>
          <p:nvPr/>
        </p:nvSpPr>
        <p:spPr>
          <a:xfrm>
            <a:off x="1506686" y="1911944"/>
            <a:ext cx="71317" cy="14143"/>
          </a:xfrm>
          <a:custGeom>
            <a:avLst/>
            <a:gdLst/>
            <a:ahLst/>
            <a:cxnLst/>
            <a:rect l="l" t="t" r="r" b="b"/>
            <a:pathLst>
              <a:path w="595" h="118" extrusionOk="0">
                <a:moveTo>
                  <a:pt x="16" y="1"/>
                </a:moveTo>
                <a:cubicBezTo>
                  <a:pt x="8" y="1"/>
                  <a:pt x="2" y="6"/>
                  <a:pt x="2" y="15"/>
                </a:cubicBezTo>
                <a:cubicBezTo>
                  <a:pt x="0" y="23"/>
                  <a:pt x="6" y="31"/>
                  <a:pt x="14" y="33"/>
                </a:cubicBezTo>
                <a:lnTo>
                  <a:pt x="576" y="117"/>
                </a:lnTo>
                <a:lnTo>
                  <a:pt x="578" y="117"/>
                </a:lnTo>
                <a:cubicBezTo>
                  <a:pt x="586" y="117"/>
                  <a:pt x="592" y="113"/>
                  <a:pt x="594" y="106"/>
                </a:cubicBezTo>
                <a:cubicBezTo>
                  <a:pt x="594" y="96"/>
                  <a:pt x="588" y="88"/>
                  <a:pt x="580" y="88"/>
                </a:cubicBezTo>
                <a:lnTo>
                  <a:pt x="20" y="1"/>
                </a:lnTo>
                <a:cubicBezTo>
                  <a:pt x="19" y="1"/>
                  <a:pt x="18" y="1"/>
                  <a:pt x="16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1" name="Google Shape;2531;p41"/>
          <p:cNvSpPr/>
          <p:nvPr/>
        </p:nvSpPr>
        <p:spPr>
          <a:xfrm>
            <a:off x="902471" y="1819292"/>
            <a:ext cx="71437" cy="14024"/>
          </a:xfrm>
          <a:custGeom>
            <a:avLst/>
            <a:gdLst/>
            <a:ahLst/>
            <a:cxnLst/>
            <a:rect l="l" t="t" r="r" b="b"/>
            <a:pathLst>
              <a:path w="596" h="117" extrusionOk="0">
                <a:moveTo>
                  <a:pt x="17" y="0"/>
                </a:moveTo>
                <a:cubicBezTo>
                  <a:pt x="10" y="0"/>
                  <a:pt x="4" y="6"/>
                  <a:pt x="2" y="14"/>
                </a:cubicBezTo>
                <a:cubicBezTo>
                  <a:pt x="0" y="22"/>
                  <a:pt x="6" y="30"/>
                  <a:pt x="16" y="32"/>
                </a:cubicBezTo>
                <a:lnTo>
                  <a:pt x="576" y="117"/>
                </a:lnTo>
                <a:lnTo>
                  <a:pt x="580" y="117"/>
                </a:lnTo>
                <a:cubicBezTo>
                  <a:pt x="586" y="117"/>
                  <a:pt x="594" y="113"/>
                  <a:pt x="594" y="103"/>
                </a:cubicBezTo>
                <a:cubicBezTo>
                  <a:pt x="596" y="95"/>
                  <a:pt x="590" y="87"/>
                  <a:pt x="582" y="87"/>
                </a:cubicBezTo>
                <a:lnTo>
                  <a:pt x="20" y="0"/>
                </a:lnTo>
                <a:cubicBezTo>
                  <a:pt x="19" y="0"/>
                  <a:pt x="18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2" name="Google Shape;2532;p41"/>
          <p:cNvSpPr/>
          <p:nvPr/>
        </p:nvSpPr>
        <p:spPr>
          <a:xfrm>
            <a:off x="1440403" y="1644296"/>
            <a:ext cx="55016" cy="49262"/>
          </a:xfrm>
          <a:custGeom>
            <a:avLst/>
            <a:gdLst/>
            <a:ahLst/>
            <a:cxnLst/>
            <a:rect l="l" t="t" r="r" b="b"/>
            <a:pathLst>
              <a:path w="459" h="411" extrusionOk="0">
                <a:moveTo>
                  <a:pt x="441" y="1"/>
                </a:moveTo>
                <a:cubicBezTo>
                  <a:pt x="438" y="1"/>
                  <a:pt x="434" y="2"/>
                  <a:pt x="431" y="4"/>
                </a:cubicBezTo>
                <a:lnTo>
                  <a:pt x="9" y="383"/>
                </a:lnTo>
                <a:cubicBezTo>
                  <a:pt x="3" y="389"/>
                  <a:pt x="1" y="399"/>
                  <a:pt x="7" y="405"/>
                </a:cubicBezTo>
                <a:cubicBezTo>
                  <a:pt x="11" y="409"/>
                  <a:pt x="15" y="411"/>
                  <a:pt x="19" y="411"/>
                </a:cubicBezTo>
                <a:cubicBezTo>
                  <a:pt x="23" y="411"/>
                  <a:pt x="26" y="409"/>
                  <a:pt x="28" y="407"/>
                </a:cubicBezTo>
                <a:lnTo>
                  <a:pt x="453" y="28"/>
                </a:lnTo>
                <a:cubicBezTo>
                  <a:pt x="459" y="22"/>
                  <a:pt x="459" y="12"/>
                  <a:pt x="453" y="6"/>
                </a:cubicBezTo>
                <a:cubicBezTo>
                  <a:pt x="450" y="3"/>
                  <a:pt x="446" y="1"/>
                  <a:pt x="44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41"/>
          <p:cNvSpPr/>
          <p:nvPr/>
        </p:nvSpPr>
        <p:spPr>
          <a:xfrm>
            <a:off x="984935" y="2051941"/>
            <a:ext cx="55016" cy="49143"/>
          </a:xfrm>
          <a:custGeom>
            <a:avLst/>
            <a:gdLst/>
            <a:ahLst/>
            <a:cxnLst/>
            <a:rect l="l" t="t" r="r" b="b"/>
            <a:pathLst>
              <a:path w="459" h="410" extrusionOk="0">
                <a:moveTo>
                  <a:pt x="442" y="0"/>
                </a:moveTo>
                <a:cubicBezTo>
                  <a:pt x="438" y="0"/>
                  <a:pt x="434" y="1"/>
                  <a:pt x="431" y="3"/>
                </a:cubicBezTo>
                <a:lnTo>
                  <a:pt x="9" y="382"/>
                </a:lnTo>
                <a:cubicBezTo>
                  <a:pt x="3" y="388"/>
                  <a:pt x="1" y="398"/>
                  <a:pt x="7" y="406"/>
                </a:cubicBezTo>
                <a:cubicBezTo>
                  <a:pt x="11" y="407"/>
                  <a:pt x="14" y="409"/>
                  <a:pt x="18" y="409"/>
                </a:cubicBezTo>
                <a:cubicBezTo>
                  <a:pt x="22" y="409"/>
                  <a:pt x="26" y="407"/>
                  <a:pt x="28" y="406"/>
                </a:cubicBezTo>
                <a:lnTo>
                  <a:pt x="452" y="27"/>
                </a:lnTo>
                <a:cubicBezTo>
                  <a:pt x="458" y="21"/>
                  <a:pt x="458" y="11"/>
                  <a:pt x="454" y="5"/>
                </a:cubicBezTo>
                <a:cubicBezTo>
                  <a:pt x="451" y="2"/>
                  <a:pt x="447" y="0"/>
                  <a:pt x="442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4" name="Google Shape;2534;p41"/>
          <p:cNvSpPr/>
          <p:nvPr/>
        </p:nvSpPr>
        <p:spPr>
          <a:xfrm>
            <a:off x="1419188" y="2073276"/>
            <a:ext cx="49742" cy="54536"/>
          </a:xfrm>
          <a:custGeom>
            <a:avLst/>
            <a:gdLst/>
            <a:ahLst/>
            <a:cxnLst/>
            <a:rect l="l" t="t" r="r" b="b"/>
            <a:pathLst>
              <a:path w="415" h="455" extrusionOk="0">
                <a:moveTo>
                  <a:pt x="19" y="0"/>
                </a:moveTo>
                <a:cubicBezTo>
                  <a:pt x="15" y="0"/>
                  <a:pt x="11" y="2"/>
                  <a:pt x="8" y="5"/>
                </a:cubicBezTo>
                <a:cubicBezTo>
                  <a:pt x="2" y="10"/>
                  <a:pt x="0" y="18"/>
                  <a:pt x="6" y="26"/>
                </a:cubicBezTo>
                <a:lnTo>
                  <a:pt x="385" y="448"/>
                </a:lnTo>
                <a:cubicBezTo>
                  <a:pt x="389" y="452"/>
                  <a:pt x="393" y="454"/>
                  <a:pt x="397" y="454"/>
                </a:cubicBezTo>
                <a:cubicBezTo>
                  <a:pt x="401" y="454"/>
                  <a:pt x="405" y="452"/>
                  <a:pt x="407" y="450"/>
                </a:cubicBezTo>
                <a:cubicBezTo>
                  <a:pt x="415" y="445"/>
                  <a:pt x="415" y="435"/>
                  <a:pt x="409" y="429"/>
                </a:cubicBezTo>
                <a:lnTo>
                  <a:pt x="30" y="5"/>
                </a:lnTo>
                <a:cubicBezTo>
                  <a:pt x="27" y="2"/>
                  <a:pt x="23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5" name="Google Shape;2535;p41"/>
          <p:cNvSpPr/>
          <p:nvPr/>
        </p:nvSpPr>
        <p:spPr>
          <a:xfrm>
            <a:off x="1011664" y="1617687"/>
            <a:ext cx="49742" cy="54656"/>
          </a:xfrm>
          <a:custGeom>
            <a:avLst/>
            <a:gdLst/>
            <a:ahLst/>
            <a:cxnLst/>
            <a:rect l="l" t="t" r="r" b="b"/>
            <a:pathLst>
              <a:path w="415" h="456" extrusionOk="0">
                <a:moveTo>
                  <a:pt x="18" y="1"/>
                </a:moveTo>
                <a:cubicBezTo>
                  <a:pt x="15" y="1"/>
                  <a:pt x="11" y="2"/>
                  <a:pt x="8" y="3"/>
                </a:cubicBezTo>
                <a:cubicBezTo>
                  <a:pt x="1" y="9"/>
                  <a:pt x="1" y="19"/>
                  <a:pt x="7" y="25"/>
                </a:cubicBezTo>
                <a:lnTo>
                  <a:pt x="385" y="449"/>
                </a:lnTo>
                <a:cubicBezTo>
                  <a:pt x="389" y="453"/>
                  <a:pt x="393" y="455"/>
                  <a:pt x="397" y="455"/>
                </a:cubicBezTo>
                <a:cubicBezTo>
                  <a:pt x="401" y="455"/>
                  <a:pt x="405" y="453"/>
                  <a:pt x="407" y="451"/>
                </a:cubicBezTo>
                <a:cubicBezTo>
                  <a:pt x="413" y="445"/>
                  <a:pt x="415" y="435"/>
                  <a:pt x="409" y="430"/>
                </a:cubicBezTo>
                <a:lnTo>
                  <a:pt x="30" y="5"/>
                </a:lnTo>
                <a:cubicBezTo>
                  <a:pt x="27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41"/>
          <p:cNvSpPr/>
          <p:nvPr/>
        </p:nvSpPr>
        <p:spPr>
          <a:xfrm>
            <a:off x="1421945" y="1620804"/>
            <a:ext cx="50581" cy="54057"/>
          </a:xfrm>
          <a:custGeom>
            <a:avLst/>
            <a:gdLst/>
            <a:ahLst/>
            <a:cxnLst/>
            <a:rect l="l" t="t" r="r" b="b"/>
            <a:pathLst>
              <a:path w="422" h="451" extrusionOk="0">
                <a:moveTo>
                  <a:pt x="403" y="1"/>
                </a:moveTo>
                <a:cubicBezTo>
                  <a:pt x="399" y="1"/>
                  <a:pt x="395" y="3"/>
                  <a:pt x="392" y="7"/>
                </a:cubicBezTo>
                <a:lnTo>
                  <a:pt x="7" y="423"/>
                </a:lnTo>
                <a:cubicBezTo>
                  <a:pt x="1" y="431"/>
                  <a:pt x="3" y="441"/>
                  <a:pt x="9" y="447"/>
                </a:cubicBezTo>
                <a:cubicBezTo>
                  <a:pt x="11" y="449"/>
                  <a:pt x="15" y="451"/>
                  <a:pt x="19" y="451"/>
                </a:cubicBezTo>
                <a:cubicBezTo>
                  <a:pt x="23" y="451"/>
                  <a:pt x="27" y="449"/>
                  <a:pt x="31" y="445"/>
                </a:cubicBezTo>
                <a:lnTo>
                  <a:pt x="415" y="27"/>
                </a:lnTo>
                <a:cubicBezTo>
                  <a:pt x="421" y="21"/>
                  <a:pt x="421" y="11"/>
                  <a:pt x="413" y="5"/>
                </a:cubicBezTo>
                <a:cubicBezTo>
                  <a:pt x="411" y="2"/>
                  <a:pt x="407" y="1"/>
                  <a:pt x="403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41"/>
          <p:cNvSpPr/>
          <p:nvPr/>
        </p:nvSpPr>
        <p:spPr>
          <a:xfrm>
            <a:off x="1008188" y="2070639"/>
            <a:ext cx="50461" cy="53817"/>
          </a:xfrm>
          <a:custGeom>
            <a:avLst/>
            <a:gdLst/>
            <a:ahLst/>
            <a:cxnLst/>
            <a:rect l="l" t="t" r="r" b="b"/>
            <a:pathLst>
              <a:path w="421" h="449" extrusionOk="0">
                <a:moveTo>
                  <a:pt x="402" y="0"/>
                </a:moveTo>
                <a:cubicBezTo>
                  <a:pt x="398" y="0"/>
                  <a:pt x="394" y="2"/>
                  <a:pt x="391" y="5"/>
                </a:cubicBezTo>
                <a:lnTo>
                  <a:pt x="6" y="423"/>
                </a:lnTo>
                <a:cubicBezTo>
                  <a:pt x="0" y="429"/>
                  <a:pt x="0" y="439"/>
                  <a:pt x="8" y="445"/>
                </a:cubicBezTo>
                <a:cubicBezTo>
                  <a:pt x="10" y="447"/>
                  <a:pt x="14" y="449"/>
                  <a:pt x="18" y="449"/>
                </a:cubicBezTo>
                <a:cubicBezTo>
                  <a:pt x="22" y="449"/>
                  <a:pt x="26" y="447"/>
                  <a:pt x="30" y="445"/>
                </a:cubicBezTo>
                <a:lnTo>
                  <a:pt x="414" y="27"/>
                </a:lnTo>
                <a:cubicBezTo>
                  <a:pt x="420" y="19"/>
                  <a:pt x="418" y="11"/>
                  <a:pt x="412" y="5"/>
                </a:cubicBezTo>
                <a:cubicBezTo>
                  <a:pt x="409" y="2"/>
                  <a:pt x="405" y="0"/>
                  <a:pt x="402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41"/>
          <p:cNvSpPr/>
          <p:nvPr/>
        </p:nvSpPr>
        <p:spPr>
          <a:xfrm>
            <a:off x="1437886" y="2054697"/>
            <a:ext cx="54416" cy="49982"/>
          </a:xfrm>
          <a:custGeom>
            <a:avLst/>
            <a:gdLst/>
            <a:ahLst/>
            <a:cxnLst/>
            <a:rect l="l" t="t" r="r" b="b"/>
            <a:pathLst>
              <a:path w="454" h="417" extrusionOk="0">
                <a:moveTo>
                  <a:pt x="18" y="1"/>
                </a:moveTo>
                <a:cubicBezTo>
                  <a:pt x="14" y="1"/>
                  <a:pt x="9" y="2"/>
                  <a:pt x="6" y="6"/>
                </a:cubicBezTo>
                <a:cubicBezTo>
                  <a:pt x="0" y="12"/>
                  <a:pt x="2" y="21"/>
                  <a:pt x="8" y="27"/>
                </a:cubicBezTo>
                <a:lnTo>
                  <a:pt x="426" y="412"/>
                </a:lnTo>
                <a:cubicBezTo>
                  <a:pt x="428" y="414"/>
                  <a:pt x="432" y="416"/>
                  <a:pt x="436" y="416"/>
                </a:cubicBezTo>
                <a:cubicBezTo>
                  <a:pt x="440" y="416"/>
                  <a:pt x="444" y="414"/>
                  <a:pt x="448" y="410"/>
                </a:cubicBezTo>
                <a:cubicBezTo>
                  <a:pt x="454" y="404"/>
                  <a:pt x="454" y="394"/>
                  <a:pt x="446" y="388"/>
                </a:cubicBezTo>
                <a:lnTo>
                  <a:pt x="30" y="4"/>
                </a:lnTo>
                <a:cubicBezTo>
                  <a:pt x="26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9" name="Google Shape;2539;p41"/>
          <p:cNvSpPr/>
          <p:nvPr/>
        </p:nvSpPr>
        <p:spPr>
          <a:xfrm>
            <a:off x="988291" y="1640701"/>
            <a:ext cx="54297" cy="50101"/>
          </a:xfrm>
          <a:custGeom>
            <a:avLst/>
            <a:gdLst/>
            <a:ahLst/>
            <a:cxnLst/>
            <a:rect l="l" t="t" r="r" b="b"/>
            <a:pathLst>
              <a:path w="453" h="418" extrusionOk="0">
                <a:moveTo>
                  <a:pt x="18" y="1"/>
                </a:moveTo>
                <a:cubicBezTo>
                  <a:pt x="14" y="1"/>
                  <a:pt x="9" y="2"/>
                  <a:pt x="6" y="7"/>
                </a:cubicBezTo>
                <a:cubicBezTo>
                  <a:pt x="0" y="13"/>
                  <a:pt x="0" y="22"/>
                  <a:pt x="6" y="28"/>
                </a:cubicBezTo>
                <a:lnTo>
                  <a:pt x="424" y="413"/>
                </a:lnTo>
                <a:cubicBezTo>
                  <a:pt x="428" y="415"/>
                  <a:pt x="432" y="417"/>
                  <a:pt x="436" y="417"/>
                </a:cubicBezTo>
                <a:cubicBezTo>
                  <a:pt x="440" y="417"/>
                  <a:pt x="444" y="415"/>
                  <a:pt x="446" y="411"/>
                </a:cubicBezTo>
                <a:cubicBezTo>
                  <a:pt x="452" y="405"/>
                  <a:pt x="452" y="395"/>
                  <a:pt x="446" y="389"/>
                </a:cubicBezTo>
                <a:lnTo>
                  <a:pt x="28" y="5"/>
                </a:lnTo>
                <a:cubicBezTo>
                  <a:pt x="25" y="2"/>
                  <a:pt x="22" y="1"/>
                  <a:pt x="18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0" name="Google Shape;2540;p41"/>
          <p:cNvSpPr/>
          <p:nvPr/>
        </p:nvSpPr>
        <p:spPr>
          <a:xfrm>
            <a:off x="1455386" y="1667070"/>
            <a:ext cx="58731" cy="44708"/>
          </a:xfrm>
          <a:custGeom>
            <a:avLst/>
            <a:gdLst/>
            <a:ahLst/>
            <a:cxnLst/>
            <a:rect l="l" t="t" r="r" b="b"/>
            <a:pathLst>
              <a:path w="490" h="373" extrusionOk="0">
                <a:moveTo>
                  <a:pt x="473" y="0"/>
                </a:moveTo>
                <a:cubicBezTo>
                  <a:pt x="469" y="0"/>
                  <a:pt x="466" y="1"/>
                  <a:pt x="464" y="4"/>
                </a:cubicBezTo>
                <a:lnTo>
                  <a:pt x="8" y="345"/>
                </a:lnTo>
                <a:cubicBezTo>
                  <a:pt x="2" y="349"/>
                  <a:pt x="0" y="359"/>
                  <a:pt x="6" y="367"/>
                </a:cubicBezTo>
                <a:cubicBezTo>
                  <a:pt x="8" y="371"/>
                  <a:pt x="14" y="373"/>
                  <a:pt x="18" y="373"/>
                </a:cubicBezTo>
                <a:cubicBezTo>
                  <a:pt x="22" y="373"/>
                  <a:pt x="24" y="371"/>
                  <a:pt x="28" y="369"/>
                </a:cubicBezTo>
                <a:lnTo>
                  <a:pt x="482" y="27"/>
                </a:lnTo>
                <a:cubicBezTo>
                  <a:pt x="489" y="23"/>
                  <a:pt x="489" y="14"/>
                  <a:pt x="486" y="6"/>
                </a:cubicBezTo>
                <a:cubicBezTo>
                  <a:pt x="482" y="2"/>
                  <a:pt x="477" y="0"/>
                  <a:pt x="47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41"/>
          <p:cNvSpPr/>
          <p:nvPr/>
        </p:nvSpPr>
        <p:spPr>
          <a:xfrm>
            <a:off x="966476" y="2033722"/>
            <a:ext cx="58851" cy="44708"/>
          </a:xfrm>
          <a:custGeom>
            <a:avLst/>
            <a:gdLst/>
            <a:ahLst/>
            <a:cxnLst/>
            <a:rect l="l" t="t" r="r" b="b"/>
            <a:pathLst>
              <a:path w="491" h="373" extrusionOk="0">
                <a:moveTo>
                  <a:pt x="473" y="0"/>
                </a:moveTo>
                <a:cubicBezTo>
                  <a:pt x="469" y="0"/>
                  <a:pt x="466" y="1"/>
                  <a:pt x="462" y="3"/>
                </a:cubicBezTo>
                <a:lnTo>
                  <a:pt x="9" y="344"/>
                </a:lnTo>
                <a:cubicBezTo>
                  <a:pt x="1" y="348"/>
                  <a:pt x="1" y="358"/>
                  <a:pt x="5" y="366"/>
                </a:cubicBezTo>
                <a:cubicBezTo>
                  <a:pt x="9" y="370"/>
                  <a:pt x="13" y="372"/>
                  <a:pt x="18" y="372"/>
                </a:cubicBezTo>
                <a:cubicBezTo>
                  <a:pt x="20" y="372"/>
                  <a:pt x="24" y="372"/>
                  <a:pt x="26" y="368"/>
                </a:cubicBezTo>
                <a:lnTo>
                  <a:pt x="482" y="29"/>
                </a:lnTo>
                <a:cubicBezTo>
                  <a:pt x="488" y="23"/>
                  <a:pt x="490" y="13"/>
                  <a:pt x="484" y="7"/>
                </a:cubicBezTo>
                <a:cubicBezTo>
                  <a:pt x="482" y="2"/>
                  <a:pt x="477" y="0"/>
                  <a:pt x="47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2" name="Google Shape;2542;p41"/>
          <p:cNvSpPr/>
          <p:nvPr/>
        </p:nvSpPr>
        <p:spPr>
          <a:xfrm>
            <a:off x="1400969" y="2088018"/>
            <a:ext cx="45307" cy="58252"/>
          </a:xfrm>
          <a:custGeom>
            <a:avLst/>
            <a:gdLst/>
            <a:ahLst/>
            <a:cxnLst/>
            <a:rect l="l" t="t" r="r" b="b"/>
            <a:pathLst>
              <a:path w="378" h="486" extrusionOk="0">
                <a:moveTo>
                  <a:pt x="19" y="0"/>
                </a:moveTo>
                <a:cubicBezTo>
                  <a:pt x="15" y="0"/>
                  <a:pt x="13" y="2"/>
                  <a:pt x="10" y="4"/>
                </a:cubicBezTo>
                <a:cubicBezTo>
                  <a:pt x="2" y="10"/>
                  <a:pt x="0" y="20"/>
                  <a:pt x="6" y="26"/>
                </a:cubicBezTo>
                <a:lnTo>
                  <a:pt x="348" y="479"/>
                </a:lnTo>
                <a:cubicBezTo>
                  <a:pt x="350" y="483"/>
                  <a:pt x="355" y="485"/>
                  <a:pt x="359" y="485"/>
                </a:cubicBezTo>
                <a:cubicBezTo>
                  <a:pt x="363" y="485"/>
                  <a:pt x="365" y="485"/>
                  <a:pt x="369" y="483"/>
                </a:cubicBezTo>
                <a:cubicBezTo>
                  <a:pt x="375" y="477"/>
                  <a:pt x="377" y="468"/>
                  <a:pt x="371" y="462"/>
                </a:cubicBezTo>
                <a:lnTo>
                  <a:pt x="32" y="8"/>
                </a:lnTo>
                <a:cubicBezTo>
                  <a:pt x="28" y="3"/>
                  <a:pt x="23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41"/>
          <p:cNvSpPr/>
          <p:nvPr/>
        </p:nvSpPr>
        <p:spPr>
          <a:xfrm>
            <a:off x="1034437" y="1599109"/>
            <a:ext cx="45187" cy="58252"/>
          </a:xfrm>
          <a:custGeom>
            <a:avLst/>
            <a:gdLst/>
            <a:ahLst/>
            <a:cxnLst/>
            <a:rect l="l" t="t" r="r" b="b"/>
            <a:pathLst>
              <a:path w="377" h="486" extrusionOk="0">
                <a:moveTo>
                  <a:pt x="17" y="0"/>
                </a:moveTo>
                <a:cubicBezTo>
                  <a:pt x="14" y="0"/>
                  <a:pt x="11" y="1"/>
                  <a:pt x="8" y="2"/>
                </a:cubicBezTo>
                <a:cubicBezTo>
                  <a:pt x="2" y="8"/>
                  <a:pt x="0" y="18"/>
                  <a:pt x="6" y="24"/>
                </a:cubicBezTo>
                <a:lnTo>
                  <a:pt x="345" y="480"/>
                </a:lnTo>
                <a:cubicBezTo>
                  <a:pt x="349" y="484"/>
                  <a:pt x="353" y="486"/>
                  <a:pt x="359" y="486"/>
                </a:cubicBezTo>
                <a:cubicBezTo>
                  <a:pt x="361" y="486"/>
                  <a:pt x="365" y="484"/>
                  <a:pt x="367" y="482"/>
                </a:cubicBezTo>
                <a:cubicBezTo>
                  <a:pt x="375" y="478"/>
                  <a:pt x="377" y="468"/>
                  <a:pt x="371" y="460"/>
                </a:cubicBezTo>
                <a:lnTo>
                  <a:pt x="30" y="6"/>
                </a:lnTo>
                <a:cubicBezTo>
                  <a:pt x="27" y="3"/>
                  <a:pt x="22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4" name="Google Shape;2544;p41"/>
          <p:cNvSpPr/>
          <p:nvPr/>
        </p:nvSpPr>
        <p:spPr>
          <a:xfrm>
            <a:off x="1384189" y="1584486"/>
            <a:ext cx="40992" cy="61129"/>
          </a:xfrm>
          <a:custGeom>
            <a:avLst/>
            <a:gdLst/>
            <a:ahLst/>
            <a:cxnLst/>
            <a:rect l="l" t="t" r="r" b="b"/>
            <a:pathLst>
              <a:path w="342" h="510" extrusionOk="0">
                <a:moveTo>
                  <a:pt x="323" y="0"/>
                </a:moveTo>
                <a:cubicBezTo>
                  <a:pt x="318" y="0"/>
                  <a:pt x="313" y="2"/>
                  <a:pt x="310" y="6"/>
                </a:cubicBezTo>
                <a:lnTo>
                  <a:pt x="4" y="486"/>
                </a:lnTo>
                <a:cubicBezTo>
                  <a:pt x="0" y="493"/>
                  <a:pt x="2" y="503"/>
                  <a:pt x="10" y="507"/>
                </a:cubicBezTo>
                <a:cubicBezTo>
                  <a:pt x="12" y="509"/>
                  <a:pt x="14" y="509"/>
                  <a:pt x="18" y="509"/>
                </a:cubicBezTo>
                <a:cubicBezTo>
                  <a:pt x="22" y="509"/>
                  <a:pt x="28" y="507"/>
                  <a:pt x="30" y="503"/>
                </a:cubicBezTo>
                <a:lnTo>
                  <a:pt x="336" y="24"/>
                </a:lnTo>
                <a:cubicBezTo>
                  <a:pt x="342" y="16"/>
                  <a:pt x="338" y="6"/>
                  <a:pt x="332" y="2"/>
                </a:cubicBezTo>
                <a:cubicBezTo>
                  <a:pt x="329" y="1"/>
                  <a:pt x="326" y="0"/>
                  <a:pt x="32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5" name="Google Shape;2545;p41"/>
          <p:cNvSpPr/>
          <p:nvPr/>
        </p:nvSpPr>
        <p:spPr>
          <a:xfrm>
            <a:off x="1055413" y="2099765"/>
            <a:ext cx="40992" cy="61129"/>
          </a:xfrm>
          <a:custGeom>
            <a:avLst/>
            <a:gdLst/>
            <a:ahLst/>
            <a:cxnLst/>
            <a:rect l="l" t="t" r="r" b="b"/>
            <a:pathLst>
              <a:path w="342" h="510" extrusionOk="0">
                <a:moveTo>
                  <a:pt x="325" y="1"/>
                </a:moveTo>
                <a:cubicBezTo>
                  <a:pt x="320" y="1"/>
                  <a:pt x="315" y="3"/>
                  <a:pt x="312" y="7"/>
                </a:cubicBezTo>
                <a:lnTo>
                  <a:pt x="7" y="486"/>
                </a:lnTo>
                <a:cubicBezTo>
                  <a:pt x="1" y="494"/>
                  <a:pt x="3" y="504"/>
                  <a:pt x="10" y="508"/>
                </a:cubicBezTo>
                <a:cubicBezTo>
                  <a:pt x="12" y="510"/>
                  <a:pt x="16" y="510"/>
                  <a:pt x="18" y="510"/>
                </a:cubicBezTo>
                <a:cubicBezTo>
                  <a:pt x="24" y="510"/>
                  <a:pt x="30" y="508"/>
                  <a:pt x="32" y="504"/>
                </a:cubicBezTo>
                <a:lnTo>
                  <a:pt x="338" y="24"/>
                </a:lnTo>
                <a:cubicBezTo>
                  <a:pt x="342" y="16"/>
                  <a:pt x="340" y="7"/>
                  <a:pt x="332" y="3"/>
                </a:cubicBezTo>
                <a:cubicBezTo>
                  <a:pt x="330" y="1"/>
                  <a:pt x="327" y="1"/>
                  <a:pt x="325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6" name="Google Shape;2546;p41"/>
          <p:cNvSpPr/>
          <p:nvPr/>
        </p:nvSpPr>
        <p:spPr>
          <a:xfrm>
            <a:off x="1467132" y="2016822"/>
            <a:ext cx="61608" cy="40513"/>
          </a:xfrm>
          <a:custGeom>
            <a:avLst/>
            <a:gdLst/>
            <a:ahLst/>
            <a:cxnLst/>
            <a:rect l="l" t="t" r="r" b="b"/>
            <a:pathLst>
              <a:path w="514" h="338" extrusionOk="0">
                <a:moveTo>
                  <a:pt x="18" y="0"/>
                </a:moveTo>
                <a:cubicBezTo>
                  <a:pt x="13" y="0"/>
                  <a:pt x="7" y="3"/>
                  <a:pt x="5" y="8"/>
                </a:cubicBezTo>
                <a:cubicBezTo>
                  <a:pt x="1" y="14"/>
                  <a:pt x="3" y="24"/>
                  <a:pt x="9" y="30"/>
                </a:cubicBezTo>
                <a:lnTo>
                  <a:pt x="488" y="333"/>
                </a:lnTo>
                <a:cubicBezTo>
                  <a:pt x="492" y="335"/>
                  <a:pt x="494" y="337"/>
                  <a:pt x="498" y="337"/>
                </a:cubicBezTo>
                <a:cubicBezTo>
                  <a:pt x="502" y="337"/>
                  <a:pt x="508" y="333"/>
                  <a:pt x="510" y="330"/>
                </a:cubicBezTo>
                <a:cubicBezTo>
                  <a:pt x="514" y="322"/>
                  <a:pt x="512" y="312"/>
                  <a:pt x="506" y="308"/>
                </a:cubicBezTo>
                <a:lnTo>
                  <a:pt x="26" y="2"/>
                </a:lnTo>
                <a:cubicBezTo>
                  <a:pt x="24" y="1"/>
                  <a:pt x="21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41"/>
          <p:cNvSpPr/>
          <p:nvPr/>
        </p:nvSpPr>
        <p:spPr>
          <a:xfrm>
            <a:off x="951853" y="1688285"/>
            <a:ext cx="61608" cy="40273"/>
          </a:xfrm>
          <a:custGeom>
            <a:avLst/>
            <a:gdLst/>
            <a:ahLst/>
            <a:cxnLst/>
            <a:rect l="l" t="t" r="r" b="b"/>
            <a:pathLst>
              <a:path w="514" h="336" extrusionOk="0">
                <a:moveTo>
                  <a:pt x="17" y="0"/>
                </a:moveTo>
                <a:cubicBezTo>
                  <a:pt x="12" y="0"/>
                  <a:pt x="7" y="2"/>
                  <a:pt x="4" y="6"/>
                </a:cubicBezTo>
                <a:cubicBezTo>
                  <a:pt x="0" y="14"/>
                  <a:pt x="2" y="24"/>
                  <a:pt x="8" y="28"/>
                </a:cubicBezTo>
                <a:lnTo>
                  <a:pt x="488" y="334"/>
                </a:lnTo>
                <a:cubicBezTo>
                  <a:pt x="490" y="336"/>
                  <a:pt x="494" y="336"/>
                  <a:pt x="496" y="336"/>
                </a:cubicBezTo>
                <a:cubicBezTo>
                  <a:pt x="502" y="336"/>
                  <a:pt x="506" y="334"/>
                  <a:pt x="509" y="330"/>
                </a:cubicBezTo>
                <a:cubicBezTo>
                  <a:pt x="513" y="322"/>
                  <a:pt x="511" y="312"/>
                  <a:pt x="506" y="308"/>
                </a:cubicBezTo>
                <a:lnTo>
                  <a:pt x="26" y="2"/>
                </a:lnTo>
                <a:cubicBezTo>
                  <a:pt x="23" y="1"/>
                  <a:pt x="20" y="0"/>
                  <a:pt x="17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8" name="Google Shape;2548;p41"/>
          <p:cNvSpPr/>
          <p:nvPr/>
        </p:nvSpPr>
        <p:spPr>
          <a:xfrm>
            <a:off x="1402168" y="1600068"/>
            <a:ext cx="45547" cy="58252"/>
          </a:xfrm>
          <a:custGeom>
            <a:avLst/>
            <a:gdLst/>
            <a:ahLst/>
            <a:cxnLst/>
            <a:rect l="l" t="t" r="r" b="b"/>
            <a:pathLst>
              <a:path w="380" h="486" extrusionOk="0">
                <a:moveTo>
                  <a:pt x="361" y="1"/>
                </a:moveTo>
                <a:cubicBezTo>
                  <a:pt x="356" y="1"/>
                  <a:pt x="352" y="3"/>
                  <a:pt x="349" y="6"/>
                </a:cubicBezTo>
                <a:lnTo>
                  <a:pt x="6" y="460"/>
                </a:lnTo>
                <a:cubicBezTo>
                  <a:pt x="0" y="466"/>
                  <a:pt x="2" y="476"/>
                  <a:pt x="8" y="482"/>
                </a:cubicBezTo>
                <a:cubicBezTo>
                  <a:pt x="12" y="484"/>
                  <a:pt x="16" y="486"/>
                  <a:pt x="18" y="486"/>
                </a:cubicBezTo>
                <a:cubicBezTo>
                  <a:pt x="24" y="484"/>
                  <a:pt x="28" y="482"/>
                  <a:pt x="30" y="478"/>
                </a:cubicBezTo>
                <a:lnTo>
                  <a:pt x="373" y="26"/>
                </a:lnTo>
                <a:cubicBezTo>
                  <a:pt x="379" y="18"/>
                  <a:pt x="377" y="10"/>
                  <a:pt x="371" y="4"/>
                </a:cubicBezTo>
                <a:cubicBezTo>
                  <a:pt x="368" y="2"/>
                  <a:pt x="364" y="1"/>
                  <a:pt x="361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9" name="Google Shape;2549;p41"/>
          <p:cNvSpPr/>
          <p:nvPr/>
        </p:nvSpPr>
        <p:spPr>
          <a:xfrm>
            <a:off x="1032999" y="2087179"/>
            <a:ext cx="45427" cy="58132"/>
          </a:xfrm>
          <a:custGeom>
            <a:avLst/>
            <a:gdLst/>
            <a:ahLst/>
            <a:cxnLst/>
            <a:rect l="l" t="t" r="r" b="b"/>
            <a:pathLst>
              <a:path w="379" h="485" extrusionOk="0">
                <a:moveTo>
                  <a:pt x="360" y="0"/>
                </a:moveTo>
                <a:cubicBezTo>
                  <a:pt x="356" y="0"/>
                  <a:pt x="351" y="2"/>
                  <a:pt x="347" y="7"/>
                </a:cubicBezTo>
                <a:lnTo>
                  <a:pt x="6" y="459"/>
                </a:lnTo>
                <a:cubicBezTo>
                  <a:pt x="0" y="467"/>
                  <a:pt x="2" y="477"/>
                  <a:pt x="8" y="480"/>
                </a:cubicBezTo>
                <a:cubicBezTo>
                  <a:pt x="12" y="482"/>
                  <a:pt x="14" y="484"/>
                  <a:pt x="18" y="484"/>
                </a:cubicBezTo>
                <a:cubicBezTo>
                  <a:pt x="22" y="484"/>
                  <a:pt x="28" y="482"/>
                  <a:pt x="30" y="479"/>
                </a:cubicBezTo>
                <a:lnTo>
                  <a:pt x="373" y="25"/>
                </a:lnTo>
                <a:cubicBezTo>
                  <a:pt x="379" y="19"/>
                  <a:pt x="377" y="9"/>
                  <a:pt x="369" y="3"/>
                </a:cubicBezTo>
                <a:cubicBezTo>
                  <a:pt x="367" y="1"/>
                  <a:pt x="364" y="0"/>
                  <a:pt x="360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0" name="Google Shape;2550;p41"/>
          <p:cNvSpPr/>
          <p:nvPr/>
        </p:nvSpPr>
        <p:spPr>
          <a:xfrm>
            <a:off x="1454427" y="2034920"/>
            <a:ext cx="58731" cy="44828"/>
          </a:xfrm>
          <a:custGeom>
            <a:avLst/>
            <a:gdLst/>
            <a:ahLst/>
            <a:cxnLst/>
            <a:rect l="l" t="t" r="r" b="b"/>
            <a:pathLst>
              <a:path w="490" h="374" extrusionOk="0">
                <a:moveTo>
                  <a:pt x="19" y="0"/>
                </a:moveTo>
                <a:cubicBezTo>
                  <a:pt x="14" y="0"/>
                  <a:pt x="10" y="2"/>
                  <a:pt x="6" y="7"/>
                </a:cubicBezTo>
                <a:cubicBezTo>
                  <a:pt x="0" y="13"/>
                  <a:pt x="2" y="23"/>
                  <a:pt x="10" y="29"/>
                </a:cubicBezTo>
                <a:lnTo>
                  <a:pt x="462" y="372"/>
                </a:lnTo>
                <a:cubicBezTo>
                  <a:pt x="466" y="374"/>
                  <a:pt x="468" y="374"/>
                  <a:pt x="472" y="374"/>
                </a:cubicBezTo>
                <a:cubicBezTo>
                  <a:pt x="476" y="374"/>
                  <a:pt x="482" y="372"/>
                  <a:pt x="484" y="368"/>
                </a:cubicBezTo>
                <a:cubicBezTo>
                  <a:pt x="490" y="362"/>
                  <a:pt x="488" y="352"/>
                  <a:pt x="480" y="346"/>
                </a:cubicBezTo>
                <a:lnTo>
                  <a:pt x="28" y="3"/>
                </a:lnTo>
                <a:cubicBezTo>
                  <a:pt x="25" y="1"/>
                  <a:pt x="22" y="0"/>
                  <a:pt x="19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41"/>
          <p:cNvSpPr/>
          <p:nvPr/>
        </p:nvSpPr>
        <p:spPr>
          <a:xfrm>
            <a:off x="967435" y="1665632"/>
            <a:ext cx="58492" cy="44947"/>
          </a:xfrm>
          <a:custGeom>
            <a:avLst/>
            <a:gdLst/>
            <a:ahLst/>
            <a:cxnLst/>
            <a:rect l="l" t="t" r="r" b="b"/>
            <a:pathLst>
              <a:path w="488" h="375" extrusionOk="0">
                <a:moveTo>
                  <a:pt x="18" y="0"/>
                </a:moveTo>
                <a:cubicBezTo>
                  <a:pt x="13" y="0"/>
                  <a:pt x="9" y="2"/>
                  <a:pt x="7" y="6"/>
                </a:cubicBezTo>
                <a:cubicBezTo>
                  <a:pt x="1" y="14"/>
                  <a:pt x="3" y="24"/>
                  <a:pt x="9" y="28"/>
                </a:cubicBezTo>
                <a:lnTo>
                  <a:pt x="462" y="371"/>
                </a:lnTo>
                <a:cubicBezTo>
                  <a:pt x="464" y="373"/>
                  <a:pt x="468" y="375"/>
                  <a:pt x="472" y="375"/>
                </a:cubicBezTo>
                <a:cubicBezTo>
                  <a:pt x="476" y="375"/>
                  <a:pt x="480" y="373"/>
                  <a:pt x="484" y="369"/>
                </a:cubicBezTo>
                <a:cubicBezTo>
                  <a:pt x="488" y="361"/>
                  <a:pt x="488" y="353"/>
                  <a:pt x="480" y="347"/>
                </a:cubicBezTo>
                <a:lnTo>
                  <a:pt x="28" y="4"/>
                </a:lnTo>
                <a:cubicBezTo>
                  <a:pt x="25" y="1"/>
                  <a:pt x="21" y="0"/>
                  <a:pt x="18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41"/>
          <p:cNvSpPr/>
          <p:nvPr/>
        </p:nvSpPr>
        <p:spPr>
          <a:xfrm>
            <a:off x="1116661" y="1752171"/>
            <a:ext cx="244634" cy="242956"/>
          </a:xfrm>
          <a:custGeom>
            <a:avLst/>
            <a:gdLst/>
            <a:ahLst/>
            <a:cxnLst/>
            <a:rect l="l" t="t" r="r" b="b"/>
            <a:pathLst>
              <a:path w="2041" h="2027" extrusionOk="0">
                <a:moveTo>
                  <a:pt x="1023" y="0"/>
                </a:moveTo>
                <a:cubicBezTo>
                  <a:pt x="1019" y="0"/>
                  <a:pt x="1014" y="0"/>
                  <a:pt x="1009" y="0"/>
                </a:cubicBezTo>
                <a:cubicBezTo>
                  <a:pt x="449" y="6"/>
                  <a:pt x="1" y="466"/>
                  <a:pt x="9" y="1024"/>
                </a:cubicBezTo>
                <a:cubicBezTo>
                  <a:pt x="14" y="1581"/>
                  <a:pt x="468" y="2027"/>
                  <a:pt x="1024" y="2027"/>
                </a:cubicBezTo>
                <a:cubicBezTo>
                  <a:pt x="1027" y="2027"/>
                  <a:pt x="1031" y="2027"/>
                  <a:pt x="1035" y="2027"/>
                </a:cubicBezTo>
                <a:cubicBezTo>
                  <a:pt x="1593" y="2021"/>
                  <a:pt x="2041" y="1561"/>
                  <a:pt x="2035" y="1000"/>
                </a:cubicBezTo>
                <a:cubicBezTo>
                  <a:pt x="2029" y="447"/>
                  <a:pt x="1577" y="0"/>
                  <a:pt x="1023" y="0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41"/>
          <p:cNvSpPr/>
          <p:nvPr/>
        </p:nvSpPr>
        <p:spPr>
          <a:xfrm>
            <a:off x="1220939" y="1460311"/>
            <a:ext cx="31643" cy="59930"/>
          </a:xfrm>
          <a:custGeom>
            <a:avLst/>
            <a:gdLst/>
            <a:ahLst/>
            <a:cxnLst/>
            <a:rect l="l" t="t" r="r" b="b"/>
            <a:pathLst>
              <a:path w="264" h="500" extrusionOk="0">
                <a:moveTo>
                  <a:pt x="1" y="0"/>
                </a:moveTo>
                <a:lnTo>
                  <a:pt x="1" y="500"/>
                </a:lnTo>
                <a:lnTo>
                  <a:pt x="263" y="500"/>
                </a:lnTo>
                <a:lnTo>
                  <a:pt x="263" y="0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41"/>
          <p:cNvSpPr/>
          <p:nvPr/>
        </p:nvSpPr>
        <p:spPr>
          <a:xfrm>
            <a:off x="1196847" y="1440654"/>
            <a:ext cx="79827" cy="40513"/>
          </a:xfrm>
          <a:custGeom>
            <a:avLst/>
            <a:gdLst/>
            <a:ahLst/>
            <a:cxnLst/>
            <a:rect l="l" t="t" r="r" b="b"/>
            <a:pathLst>
              <a:path w="666" h="338" extrusionOk="0">
                <a:moveTo>
                  <a:pt x="1" y="1"/>
                </a:moveTo>
                <a:lnTo>
                  <a:pt x="1" y="338"/>
                </a:lnTo>
                <a:lnTo>
                  <a:pt x="665" y="338"/>
                </a:lnTo>
                <a:lnTo>
                  <a:pt x="665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41"/>
          <p:cNvSpPr/>
          <p:nvPr/>
        </p:nvSpPr>
        <p:spPr>
          <a:xfrm>
            <a:off x="1472885" y="1581610"/>
            <a:ext cx="63406" cy="65444"/>
          </a:xfrm>
          <a:custGeom>
            <a:avLst/>
            <a:gdLst/>
            <a:ahLst/>
            <a:cxnLst/>
            <a:rect l="l" t="t" r="r" b="b"/>
            <a:pathLst>
              <a:path w="529" h="546" extrusionOk="0">
                <a:moveTo>
                  <a:pt x="336" y="1"/>
                </a:moveTo>
                <a:lnTo>
                  <a:pt x="0" y="369"/>
                </a:lnTo>
                <a:lnTo>
                  <a:pt x="194" y="545"/>
                </a:lnTo>
                <a:lnTo>
                  <a:pt x="529" y="176"/>
                </a:lnTo>
                <a:lnTo>
                  <a:pt x="336" y="1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41"/>
          <p:cNvSpPr/>
          <p:nvPr/>
        </p:nvSpPr>
        <p:spPr>
          <a:xfrm>
            <a:off x="1481875" y="1550686"/>
            <a:ext cx="86179" cy="83782"/>
          </a:xfrm>
          <a:custGeom>
            <a:avLst/>
            <a:gdLst/>
            <a:ahLst/>
            <a:cxnLst/>
            <a:rect l="l" t="t" r="r" b="b"/>
            <a:pathLst>
              <a:path w="719" h="699" extrusionOk="0">
                <a:moveTo>
                  <a:pt x="227" y="0"/>
                </a:moveTo>
                <a:lnTo>
                  <a:pt x="0" y="251"/>
                </a:lnTo>
                <a:lnTo>
                  <a:pt x="491" y="699"/>
                </a:lnTo>
                <a:lnTo>
                  <a:pt x="718" y="450"/>
                </a:lnTo>
                <a:lnTo>
                  <a:pt x="227" y="0"/>
                </a:ln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7" name="Google Shape;2557;p41"/>
          <p:cNvSpPr/>
          <p:nvPr/>
        </p:nvSpPr>
        <p:spPr>
          <a:xfrm>
            <a:off x="1132722" y="1334938"/>
            <a:ext cx="208317" cy="208197"/>
          </a:xfrm>
          <a:custGeom>
            <a:avLst/>
            <a:gdLst/>
            <a:ahLst/>
            <a:cxnLst/>
            <a:rect l="l" t="t" r="r" b="b"/>
            <a:pathLst>
              <a:path w="1738" h="1737" extrusionOk="0">
                <a:moveTo>
                  <a:pt x="869" y="212"/>
                </a:moveTo>
                <a:cubicBezTo>
                  <a:pt x="1232" y="212"/>
                  <a:pt x="1526" y="506"/>
                  <a:pt x="1526" y="869"/>
                </a:cubicBezTo>
                <a:cubicBezTo>
                  <a:pt x="1526" y="1232"/>
                  <a:pt x="1232" y="1528"/>
                  <a:pt x="869" y="1528"/>
                </a:cubicBezTo>
                <a:cubicBezTo>
                  <a:pt x="506" y="1528"/>
                  <a:pt x="210" y="1232"/>
                  <a:pt x="210" y="869"/>
                </a:cubicBezTo>
                <a:cubicBezTo>
                  <a:pt x="210" y="506"/>
                  <a:pt x="506" y="212"/>
                  <a:pt x="869" y="212"/>
                </a:cubicBezTo>
                <a:close/>
                <a:moveTo>
                  <a:pt x="869" y="1"/>
                </a:moveTo>
                <a:cubicBezTo>
                  <a:pt x="390" y="1"/>
                  <a:pt x="1" y="389"/>
                  <a:pt x="1" y="869"/>
                </a:cubicBezTo>
                <a:cubicBezTo>
                  <a:pt x="1" y="1348"/>
                  <a:pt x="390" y="1737"/>
                  <a:pt x="869" y="1737"/>
                </a:cubicBezTo>
                <a:cubicBezTo>
                  <a:pt x="1348" y="1737"/>
                  <a:pt x="1737" y="1348"/>
                  <a:pt x="1737" y="869"/>
                </a:cubicBezTo>
                <a:cubicBezTo>
                  <a:pt x="1737" y="389"/>
                  <a:pt x="1348" y="1"/>
                  <a:pt x="869" y="1"/>
                </a:cubicBezTo>
                <a:close/>
              </a:path>
            </a:pathLst>
          </a:custGeom>
          <a:solidFill>
            <a:srgbClr val="5119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8" name="Google Shape;2558;p41"/>
          <p:cNvSpPr/>
          <p:nvPr/>
        </p:nvSpPr>
        <p:spPr>
          <a:xfrm>
            <a:off x="1036050" y="1659624"/>
            <a:ext cx="409200" cy="434400"/>
          </a:xfrm>
          <a:prstGeom prst="pie">
            <a:avLst>
              <a:gd name="adj1" fmla="val 16132787"/>
              <a:gd name="adj2" fmla="val 1814037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41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p42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grpSp>
        <p:nvGrpSpPr>
          <p:cNvPr id="2565" name="Google Shape;2565;p42"/>
          <p:cNvGrpSpPr/>
          <p:nvPr/>
        </p:nvGrpSpPr>
        <p:grpSpPr>
          <a:xfrm>
            <a:off x="2453790" y="1233782"/>
            <a:ext cx="4434619" cy="566504"/>
            <a:chOff x="2786623" y="1404759"/>
            <a:chExt cx="4244467" cy="588148"/>
          </a:xfrm>
        </p:grpSpPr>
        <p:sp>
          <p:nvSpPr>
            <p:cNvPr id="2566" name="Google Shape;2566;p42"/>
            <p:cNvSpPr/>
            <p:nvPr/>
          </p:nvSpPr>
          <p:spPr>
            <a:xfrm>
              <a:off x="2786623" y="1404759"/>
              <a:ext cx="2490140" cy="588148"/>
            </a:xfrm>
            <a:custGeom>
              <a:avLst/>
              <a:gdLst/>
              <a:ahLst/>
              <a:cxnLst/>
              <a:rect l="l" t="t" r="r" b="b"/>
              <a:pathLst>
                <a:path w="21851" h="5161" extrusionOk="0">
                  <a:moveTo>
                    <a:pt x="1" y="1"/>
                  </a:moveTo>
                  <a:lnTo>
                    <a:pt x="1" y="2192"/>
                  </a:lnTo>
                  <a:cubicBezTo>
                    <a:pt x="1" y="3832"/>
                    <a:pt x="1330" y="5161"/>
                    <a:pt x="2969" y="5161"/>
                  </a:cubicBezTo>
                  <a:lnTo>
                    <a:pt x="21850" y="5161"/>
                  </a:lnTo>
                  <a:lnTo>
                    <a:pt x="21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3850353" y="1404759"/>
              <a:ext cx="3180738" cy="588148"/>
            </a:xfrm>
            <a:custGeom>
              <a:avLst/>
              <a:gdLst/>
              <a:ahLst/>
              <a:cxnLst/>
              <a:rect l="l" t="t" r="r" b="b"/>
              <a:pathLst>
                <a:path w="27911" h="5161" extrusionOk="0">
                  <a:moveTo>
                    <a:pt x="1" y="0"/>
                  </a:moveTo>
                  <a:lnTo>
                    <a:pt x="1" y="5115"/>
                  </a:lnTo>
                  <a:cubicBezTo>
                    <a:pt x="1" y="5140"/>
                    <a:pt x="21" y="5160"/>
                    <a:pt x="45" y="5160"/>
                  </a:cubicBezTo>
                  <a:lnTo>
                    <a:pt x="27910" y="5160"/>
                  </a:lnTo>
                  <a:lnTo>
                    <a:pt x="27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8" name="Google Shape;2568;p42"/>
          <p:cNvGrpSpPr/>
          <p:nvPr/>
        </p:nvGrpSpPr>
        <p:grpSpPr>
          <a:xfrm>
            <a:off x="2443098" y="2698356"/>
            <a:ext cx="4075654" cy="566504"/>
            <a:chOff x="2775411" y="2729347"/>
            <a:chExt cx="3823315" cy="588148"/>
          </a:xfrm>
        </p:grpSpPr>
        <p:sp>
          <p:nvSpPr>
            <p:cNvPr id="2569" name="Google Shape;2569;p42"/>
            <p:cNvSpPr/>
            <p:nvPr/>
          </p:nvSpPr>
          <p:spPr>
            <a:xfrm>
              <a:off x="2775411" y="2729347"/>
              <a:ext cx="2490140" cy="588148"/>
            </a:xfrm>
            <a:custGeom>
              <a:avLst/>
              <a:gdLst/>
              <a:ahLst/>
              <a:cxnLst/>
              <a:rect l="l" t="t" r="r" b="b"/>
              <a:pathLst>
                <a:path w="21851" h="5161" extrusionOk="0">
                  <a:moveTo>
                    <a:pt x="1" y="1"/>
                  </a:moveTo>
                  <a:lnTo>
                    <a:pt x="1" y="2192"/>
                  </a:lnTo>
                  <a:cubicBezTo>
                    <a:pt x="1" y="3832"/>
                    <a:pt x="1330" y="5161"/>
                    <a:pt x="2969" y="5161"/>
                  </a:cubicBezTo>
                  <a:lnTo>
                    <a:pt x="21850" y="5161"/>
                  </a:lnTo>
                  <a:lnTo>
                    <a:pt x="2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4108586" y="2729347"/>
              <a:ext cx="2490140" cy="588148"/>
            </a:xfrm>
            <a:custGeom>
              <a:avLst/>
              <a:gdLst/>
              <a:ahLst/>
              <a:cxnLst/>
              <a:rect l="l" t="t" r="r" b="b"/>
              <a:pathLst>
                <a:path w="21851" h="5161" extrusionOk="0">
                  <a:moveTo>
                    <a:pt x="1" y="1"/>
                  </a:moveTo>
                  <a:lnTo>
                    <a:pt x="1" y="2192"/>
                  </a:lnTo>
                  <a:cubicBezTo>
                    <a:pt x="1" y="3832"/>
                    <a:pt x="1330" y="5161"/>
                    <a:pt x="2969" y="5161"/>
                  </a:cubicBezTo>
                  <a:lnTo>
                    <a:pt x="21850" y="5161"/>
                  </a:lnTo>
                  <a:lnTo>
                    <a:pt x="218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42"/>
          <p:cNvGrpSpPr/>
          <p:nvPr/>
        </p:nvGrpSpPr>
        <p:grpSpPr>
          <a:xfrm>
            <a:off x="2440502" y="3430620"/>
            <a:ext cx="4090497" cy="566504"/>
            <a:chOff x="2775411" y="3391456"/>
            <a:chExt cx="3651577" cy="588148"/>
          </a:xfrm>
        </p:grpSpPr>
        <p:sp>
          <p:nvSpPr>
            <p:cNvPr id="2572" name="Google Shape;2572;p42"/>
            <p:cNvSpPr/>
            <p:nvPr/>
          </p:nvSpPr>
          <p:spPr>
            <a:xfrm>
              <a:off x="2775411" y="3391456"/>
              <a:ext cx="2490140" cy="588148"/>
            </a:xfrm>
            <a:custGeom>
              <a:avLst/>
              <a:gdLst/>
              <a:ahLst/>
              <a:cxnLst/>
              <a:rect l="l" t="t" r="r" b="b"/>
              <a:pathLst>
                <a:path w="21851" h="5161" extrusionOk="0">
                  <a:moveTo>
                    <a:pt x="1" y="1"/>
                  </a:moveTo>
                  <a:lnTo>
                    <a:pt x="1" y="2192"/>
                  </a:lnTo>
                  <a:cubicBezTo>
                    <a:pt x="1" y="3832"/>
                    <a:pt x="1330" y="5161"/>
                    <a:pt x="2969" y="5161"/>
                  </a:cubicBezTo>
                  <a:lnTo>
                    <a:pt x="21850" y="5161"/>
                  </a:lnTo>
                  <a:lnTo>
                    <a:pt x="218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3879184" y="3391456"/>
              <a:ext cx="2547804" cy="588034"/>
            </a:xfrm>
            <a:custGeom>
              <a:avLst/>
              <a:gdLst/>
              <a:ahLst/>
              <a:cxnLst/>
              <a:rect l="l" t="t" r="r" b="b"/>
              <a:pathLst>
                <a:path w="22357" h="5160" extrusionOk="0">
                  <a:moveTo>
                    <a:pt x="0" y="0"/>
                  </a:moveTo>
                  <a:lnTo>
                    <a:pt x="0" y="2191"/>
                  </a:lnTo>
                  <a:cubicBezTo>
                    <a:pt x="0" y="3830"/>
                    <a:pt x="1329" y="5159"/>
                    <a:pt x="2970" y="5159"/>
                  </a:cubicBezTo>
                  <a:lnTo>
                    <a:pt x="18184" y="5159"/>
                  </a:lnTo>
                  <a:lnTo>
                    <a:pt x="223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4" name="Google Shape;2574;p42"/>
          <p:cNvGrpSpPr/>
          <p:nvPr/>
        </p:nvGrpSpPr>
        <p:grpSpPr>
          <a:xfrm>
            <a:off x="2440483" y="4162893"/>
            <a:ext cx="4638534" cy="566511"/>
            <a:chOff x="2775411" y="4077155"/>
            <a:chExt cx="3469879" cy="588155"/>
          </a:xfrm>
        </p:grpSpPr>
        <p:sp>
          <p:nvSpPr>
            <p:cNvPr id="2575" name="Google Shape;2575;p42"/>
            <p:cNvSpPr/>
            <p:nvPr/>
          </p:nvSpPr>
          <p:spPr>
            <a:xfrm>
              <a:off x="2775411" y="4077155"/>
              <a:ext cx="2490140" cy="588148"/>
            </a:xfrm>
            <a:custGeom>
              <a:avLst/>
              <a:gdLst/>
              <a:ahLst/>
              <a:cxnLst/>
              <a:rect l="l" t="t" r="r" b="b"/>
              <a:pathLst>
                <a:path w="21851" h="5161" extrusionOk="0">
                  <a:moveTo>
                    <a:pt x="1" y="1"/>
                  </a:moveTo>
                  <a:lnTo>
                    <a:pt x="1" y="2192"/>
                  </a:lnTo>
                  <a:cubicBezTo>
                    <a:pt x="1" y="3832"/>
                    <a:pt x="1330" y="5161"/>
                    <a:pt x="2969" y="5161"/>
                  </a:cubicBezTo>
                  <a:lnTo>
                    <a:pt x="21850" y="5161"/>
                  </a:lnTo>
                  <a:lnTo>
                    <a:pt x="218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3697083" y="4077162"/>
              <a:ext cx="2548206" cy="588148"/>
            </a:xfrm>
            <a:custGeom>
              <a:avLst/>
              <a:gdLst/>
              <a:ahLst/>
              <a:cxnLst/>
              <a:rect l="l" t="t" r="r" b="b"/>
              <a:pathLst>
                <a:path w="18898" h="5161" extrusionOk="0">
                  <a:moveTo>
                    <a:pt x="0" y="1"/>
                  </a:moveTo>
                  <a:lnTo>
                    <a:pt x="0" y="2191"/>
                  </a:lnTo>
                  <a:cubicBezTo>
                    <a:pt x="0" y="3832"/>
                    <a:pt x="1329" y="5161"/>
                    <a:pt x="2968" y="5161"/>
                  </a:cubicBezTo>
                  <a:lnTo>
                    <a:pt x="17818" y="5161"/>
                  </a:lnTo>
                  <a:lnTo>
                    <a:pt x="188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7" name="Google Shape;2577;p42"/>
          <p:cNvSpPr txBox="1"/>
          <p:nvPr/>
        </p:nvSpPr>
        <p:spPr>
          <a:xfrm>
            <a:off x="497223" y="1188875"/>
            <a:ext cx="19095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78" name="Google Shape;2578;p42"/>
          <p:cNvGrpSpPr/>
          <p:nvPr/>
        </p:nvGrpSpPr>
        <p:grpSpPr>
          <a:xfrm>
            <a:off x="2441727" y="1966089"/>
            <a:ext cx="4052639" cy="566504"/>
            <a:chOff x="2775411" y="2060628"/>
            <a:chExt cx="4207474" cy="588148"/>
          </a:xfrm>
        </p:grpSpPr>
        <p:sp>
          <p:nvSpPr>
            <p:cNvPr id="2579" name="Google Shape;2579;p42"/>
            <p:cNvSpPr/>
            <p:nvPr/>
          </p:nvSpPr>
          <p:spPr>
            <a:xfrm>
              <a:off x="2775411" y="2060628"/>
              <a:ext cx="2490140" cy="588148"/>
            </a:xfrm>
            <a:custGeom>
              <a:avLst/>
              <a:gdLst/>
              <a:ahLst/>
              <a:cxnLst/>
              <a:rect l="l" t="t" r="r" b="b"/>
              <a:pathLst>
                <a:path w="21851" h="5161" extrusionOk="0">
                  <a:moveTo>
                    <a:pt x="1" y="1"/>
                  </a:moveTo>
                  <a:lnTo>
                    <a:pt x="1" y="2192"/>
                  </a:lnTo>
                  <a:cubicBezTo>
                    <a:pt x="1" y="3832"/>
                    <a:pt x="1330" y="5161"/>
                    <a:pt x="2969" y="5161"/>
                  </a:cubicBezTo>
                  <a:lnTo>
                    <a:pt x="21850" y="5161"/>
                  </a:lnTo>
                  <a:lnTo>
                    <a:pt x="218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3802148" y="2060628"/>
              <a:ext cx="3180738" cy="588148"/>
            </a:xfrm>
            <a:custGeom>
              <a:avLst/>
              <a:gdLst/>
              <a:ahLst/>
              <a:cxnLst/>
              <a:rect l="l" t="t" r="r" b="b"/>
              <a:pathLst>
                <a:path w="27911" h="5161" extrusionOk="0">
                  <a:moveTo>
                    <a:pt x="0" y="1"/>
                  </a:moveTo>
                  <a:lnTo>
                    <a:pt x="0" y="5116"/>
                  </a:lnTo>
                  <a:cubicBezTo>
                    <a:pt x="0" y="5140"/>
                    <a:pt x="20" y="5161"/>
                    <a:pt x="45" y="5161"/>
                  </a:cubicBezTo>
                  <a:lnTo>
                    <a:pt x="27911" y="5161"/>
                  </a:lnTo>
                  <a:lnTo>
                    <a:pt x="279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1" name="Google Shape;2581;p42"/>
          <p:cNvSpPr txBox="1"/>
          <p:nvPr/>
        </p:nvSpPr>
        <p:spPr>
          <a:xfrm>
            <a:off x="497223" y="1926294"/>
            <a:ext cx="19095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2" name="Google Shape;2582;p42"/>
          <p:cNvSpPr txBox="1"/>
          <p:nvPr/>
        </p:nvSpPr>
        <p:spPr>
          <a:xfrm>
            <a:off x="497223" y="3401131"/>
            <a:ext cx="19095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3" name="Google Shape;2583;p42"/>
          <p:cNvSpPr txBox="1"/>
          <p:nvPr/>
        </p:nvSpPr>
        <p:spPr>
          <a:xfrm>
            <a:off x="497223" y="2663712"/>
            <a:ext cx="19095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4" name="Google Shape;2584;p42"/>
          <p:cNvSpPr txBox="1"/>
          <p:nvPr/>
        </p:nvSpPr>
        <p:spPr>
          <a:xfrm>
            <a:off x="497223" y="4138550"/>
            <a:ext cx="19095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Mars is a cold place. It’s full of iron oxide dust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5" name="Google Shape;2585;p42"/>
          <p:cNvSpPr txBox="1"/>
          <p:nvPr/>
        </p:nvSpPr>
        <p:spPr>
          <a:xfrm>
            <a:off x="2927143" y="1333000"/>
            <a:ext cx="1260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86" name="Google Shape;2586;p42"/>
          <p:cNvSpPr txBox="1"/>
          <p:nvPr/>
        </p:nvSpPr>
        <p:spPr>
          <a:xfrm>
            <a:off x="2927143" y="2797558"/>
            <a:ext cx="1260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87" name="Google Shape;2587;p42"/>
          <p:cNvSpPr txBox="1"/>
          <p:nvPr/>
        </p:nvSpPr>
        <p:spPr>
          <a:xfrm>
            <a:off x="2927143" y="2065291"/>
            <a:ext cx="1260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88" name="Google Shape;2588;p42"/>
          <p:cNvSpPr txBox="1"/>
          <p:nvPr/>
        </p:nvSpPr>
        <p:spPr>
          <a:xfrm>
            <a:off x="2927143" y="4262095"/>
            <a:ext cx="1260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589" name="Google Shape;2589;p42"/>
          <p:cNvSpPr txBox="1"/>
          <p:nvPr/>
        </p:nvSpPr>
        <p:spPr>
          <a:xfrm>
            <a:off x="2927143" y="3529822"/>
            <a:ext cx="12609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1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590" name="Google Shape;2590;p42"/>
          <p:cNvGrpSpPr/>
          <p:nvPr/>
        </p:nvGrpSpPr>
        <p:grpSpPr>
          <a:xfrm>
            <a:off x="5132080" y="1228781"/>
            <a:ext cx="3514696" cy="3505394"/>
            <a:chOff x="8292675" y="639925"/>
            <a:chExt cx="4246854" cy="4246389"/>
          </a:xfrm>
        </p:grpSpPr>
        <p:sp>
          <p:nvSpPr>
            <p:cNvPr id="2591" name="Google Shape;2591;p42"/>
            <p:cNvSpPr/>
            <p:nvPr/>
          </p:nvSpPr>
          <p:spPr>
            <a:xfrm>
              <a:off x="8389750" y="736338"/>
              <a:ext cx="4052700" cy="4052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2"/>
            <p:cNvSpPr/>
            <p:nvPr/>
          </p:nvSpPr>
          <p:spPr>
            <a:xfrm>
              <a:off x="9646909" y="1570794"/>
              <a:ext cx="769632" cy="1192108"/>
            </a:xfrm>
            <a:custGeom>
              <a:avLst/>
              <a:gdLst/>
              <a:ahLst/>
              <a:cxnLst/>
              <a:rect l="l" t="t" r="r" b="b"/>
              <a:pathLst>
                <a:path w="1747" h="2706" fill="none" extrusionOk="0">
                  <a:moveTo>
                    <a:pt x="1" y="0"/>
                  </a:moveTo>
                  <a:lnTo>
                    <a:pt x="1747" y="2705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miter lim="19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2"/>
            <p:cNvSpPr/>
            <p:nvPr/>
          </p:nvSpPr>
          <p:spPr>
            <a:xfrm>
              <a:off x="8292675" y="639925"/>
              <a:ext cx="4246854" cy="4246389"/>
            </a:xfrm>
            <a:custGeom>
              <a:avLst/>
              <a:gdLst/>
              <a:ahLst/>
              <a:cxnLst/>
              <a:rect l="l" t="t" r="r" b="b"/>
              <a:pathLst>
                <a:path w="9640" h="9639" extrusionOk="0">
                  <a:moveTo>
                    <a:pt x="4821" y="320"/>
                  </a:moveTo>
                  <a:cubicBezTo>
                    <a:pt x="7301" y="320"/>
                    <a:pt x="9320" y="2338"/>
                    <a:pt x="9320" y="4818"/>
                  </a:cubicBezTo>
                  <a:cubicBezTo>
                    <a:pt x="9320" y="7301"/>
                    <a:pt x="7301" y="9317"/>
                    <a:pt x="4821" y="9317"/>
                  </a:cubicBezTo>
                  <a:cubicBezTo>
                    <a:pt x="2339" y="9317"/>
                    <a:pt x="322" y="7301"/>
                    <a:pt x="322" y="4818"/>
                  </a:cubicBezTo>
                  <a:cubicBezTo>
                    <a:pt x="322" y="2338"/>
                    <a:pt x="2339" y="320"/>
                    <a:pt x="4821" y="320"/>
                  </a:cubicBezTo>
                  <a:close/>
                  <a:moveTo>
                    <a:pt x="4821" y="0"/>
                  </a:moveTo>
                  <a:cubicBezTo>
                    <a:pt x="2163" y="0"/>
                    <a:pt x="1" y="2163"/>
                    <a:pt x="1" y="4818"/>
                  </a:cubicBezTo>
                  <a:cubicBezTo>
                    <a:pt x="1" y="7476"/>
                    <a:pt x="2163" y="9639"/>
                    <a:pt x="4821" y="9639"/>
                  </a:cubicBezTo>
                  <a:cubicBezTo>
                    <a:pt x="7477" y="9639"/>
                    <a:pt x="9639" y="7476"/>
                    <a:pt x="9639" y="4818"/>
                  </a:cubicBezTo>
                  <a:cubicBezTo>
                    <a:pt x="9639" y="2163"/>
                    <a:pt x="7477" y="0"/>
                    <a:pt x="4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10124900" y="2471265"/>
              <a:ext cx="582841" cy="582838"/>
            </a:xfrm>
            <a:custGeom>
              <a:avLst/>
              <a:gdLst/>
              <a:ahLst/>
              <a:cxnLst/>
              <a:rect l="l" t="t" r="r" b="b"/>
              <a:pathLst>
                <a:path w="1323" h="1323" extrusionOk="0">
                  <a:moveTo>
                    <a:pt x="662" y="0"/>
                  </a:moveTo>
                  <a:cubicBezTo>
                    <a:pt x="297" y="0"/>
                    <a:pt x="1" y="296"/>
                    <a:pt x="1" y="661"/>
                  </a:cubicBezTo>
                  <a:cubicBezTo>
                    <a:pt x="1" y="1026"/>
                    <a:pt x="297" y="1322"/>
                    <a:pt x="662" y="1322"/>
                  </a:cubicBezTo>
                  <a:cubicBezTo>
                    <a:pt x="1027" y="1322"/>
                    <a:pt x="1323" y="1026"/>
                    <a:pt x="1323" y="661"/>
                  </a:cubicBezTo>
                  <a:cubicBezTo>
                    <a:pt x="1323" y="296"/>
                    <a:pt x="1027" y="0"/>
                    <a:pt x="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10333718" y="982227"/>
              <a:ext cx="165645" cy="165644"/>
            </a:xfrm>
            <a:custGeom>
              <a:avLst/>
              <a:gdLst/>
              <a:ahLst/>
              <a:cxnLst/>
              <a:rect l="l" t="t" r="r" b="b"/>
              <a:pathLst>
                <a:path w="376" h="376" extrusionOk="0">
                  <a:moveTo>
                    <a:pt x="188" y="0"/>
                  </a:moveTo>
                  <a:cubicBezTo>
                    <a:pt x="83" y="0"/>
                    <a:pt x="1" y="85"/>
                    <a:pt x="1" y="188"/>
                  </a:cubicBezTo>
                  <a:cubicBezTo>
                    <a:pt x="1" y="291"/>
                    <a:pt x="83" y="375"/>
                    <a:pt x="188" y="375"/>
                  </a:cubicBezTo>
                  <a:cubicBezTo>
                    <a:pt x="291" y="375"/>
                    <a:pt x="375" y="291"/>
                    <a:pt x="375" y="188"/>
                  </a:cubicBezTo>
                  <a:cubicBezTo>
                    <a:pt x="373" y="85"/>
                    <a:pt x="291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10333718" y="4390713"/>
              <a:ext cx="165645" cy="164322"/>
            </a:xfrm>
            <a:custGeom>
              <a:avLst/>
              <a:gdLst/>
              <a:ahLst/>
              <a:cxnLst/>
              <a:rect l="l" t="t" r="r" b="b"/>
              <a:pathLst>
                <a:path w="376" h="373" extrusionOk="0">
                  <a:moveTo>
                    <a:pt x="188" y="0"/>
                  </a:moveTo>
                  <a:cubicBezTo>
                    <a:pt x="83" y="0"/>
                    <a:pt x="1" y="83"/>
                    <a:pt x="1" y="185"/>
                  </a:cubicBezTo>
                  <a:cubicBezTo>
                    <a:pt x="1" y="290"/>
                    <a:pt x="83" y="373"/>
                    <a:pt x="188" y="373"/>
                  </a:cubicBezTo>
                  <a:cubicBezTo>
                    <a:pt x="291" y="373"/>
                    <a:pt x="375" y="290"/>
                    <a:pt x="375" y="185"/>
                  </a:cubicBezTo>
                  <a:cubicBezTo>
                    <a:pt x="373" y="83"/>
                    <a:pt x="291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2"/>
            <p:cNvSpPr/>
            <p:nvPr/>
          </p:nvSpPr>
          <p:spPr>
            <a:xfrm>
              <a:off x="12037304" y="2680523"/>
              <a:ext cx="164764" cy="164763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8" y="1"/>
                  </a:moveTo>
                  <a:cubicBezTo>
                    <a:pt x="86" y="1"/>
                    <a:pt x="1" y="84"/>
                    <a:pt x="1" y="186"/>
                  </a:cubicBezTo>
                  <a:cubicBezTo>
                    <a:pt x="1" y="291"/>
                    <a:pt x="86" y="374"/>
                    <a:pt x="188" y="374"/>
                  </a:cubicBezTo>
                  <a:cubicBezTo>
                    <a:pt x="291" y="374"/>
                    <a:pt x="374" y="291"/>
                    <a:pt x="374" y="186"/>
                  </a:cubicBezTo>
                  <a:cubicBezTo>
                    <a:pt x="374" y="84"/>
                    <a:pt x="291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2"/>
            <p:cNvSpPr/>
            <p:nvPr/>
          </p:nvSpPr>
          <p:spPr>
            <a:xfrm>
              <a:off x="8630132" y="2680523"/>
              <a:ext cx="164764" cy="164763"/>
            </a:xfrm>
            <a:custGeom>
              <a:avLst/>
              <a:gdLst/>
              <a:ahLst/>
              <a:cxnLst/>
              <a:rect l="l" t="t" r="r" b="b"/>
              <a:pathLst>
                <a:path w="374" h="374" extrusionOk="0">
                  <a:moveTo>
                    <a:pt x="186" y="1"/>
                  </a:moveTo>
                  <a:cubicBezTo>
                    <a:pt x="83" y="1"/>
                    <a:pt x="0" y="84"/>
                    <a:pt x="0" y="186"/>
                  </a:cubicBezTo>
                  <a:cubicBezTo>
                    <a:pt x="0" y="291"/>
                    <a:pt x="83" y="374"/>
                    <a:pt x="186" y="374"/>
                  </a:cubicBezTo>
                  <a:cubicBezTo>
                    <a:pt x="290" y="374"/>
                    <a:pt x="373" y="291"/>
                    <a:pt x="373" y="186"/>
                  </a:cubicBezTo>
                  <a:cubicBezTo>
                    <a:pt x="373" y="84"/>
                    <a:pt x="290" y="1"/>
                    <a:pt x="1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11835094" y="3485837"/>
              <a:ext cx="180183" cy="165203"/>
            </a:xfrm>
            <a:custGeom>
              <a:avLst/>
              <a:gdLst/>
              <a:ahLst/>
              <a:cxnLst/>
              <a:rect l="l" t="t" r="r" b="b"/>
              <a:pathLst>
                <a:path w="409" h="375" extrusionOk="0">
                  <a:moveTo>
                    <a:pt x="195" y="0"/>
                  </a:moveTo>
                  <a:cubicBezTo>
                    <a:pt x="124" y="0"/>
                    <a:pt x="61" y="38"/>
                    <a:pt x="30" y="99"/>
                  </a:cubicBezTo>
                  <a:cubicBezTo>
                    <a:pt x="6" y="144"/>
                    <a:pt x="0" y="193"/>
                    <a:pt x="16" y="243"/>
                  </a:cubicBezTo>
                  <a:cubicBezTo>
                    <a:pt x="30" y="290"/>
                    <a:pt x="63" y="330"/>
                    <a:pt x="107" y="353"/>
                  </a:cubicBezTo>
                  <a:cubicBezTo>
                    <a:pt x="134" y="367"/>
                    <a:pt x="164" y="375"/>
                    <a:pt x="193" y="375"/>
                  </a:cubicBezTo>
                  <a:cubicBezTo>
                    <a:pt x="264" y="375"/>
                    <a:pt x="328" y="335"/>
                    <a:pt x="359" y="274"/>
                  </a:cubicBezTo>
                  <a:cubicBezTo>
                    <a:pt x="409" y="184"/>
                    <a:pt x="373" y="71"/>
                    <a:pt x="282" y="22"/>
                  </a:cubicBezTo>
                  <a:cubicBezTo>
                    <a:pt x="255" y="8"/>
                    <a:pt x="22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2"/>
            <p:cNvSpPr/>
            <p:nvPr/>
          </p:nvSpPr>
          <p:spPr>
            <a:xfrm>
              <a:off x="8816923" y="1886223"/>
              <a:ext cx="188994" cy="165644"/>
            </a:xfrm>
            <a:custGeom>
              <a:avLst/>
              <a:gdLst/>
              <a:ahLst/>
              <a:cxnLst/>
              <a:rect l="l" t="t" r="r" b="b"/>
              <a:pathLst>
                <a:path w="429" h="376" extrusionOk="0">
                  <a:moveTo>
                    <a:pt x="216" y="0"/>
                  </a:moveTo>
                  <a:cubicBezTo>
                    <a:pt x="144" y="0"/>
                    <a:pt x="81" y="40"/>
                    <a:pt x="50" y="101"/>
                  </a:cubicBezTo>
                  <a:cubicBezTo>
                    <a:pt x="0" y="192"/>
                    <a:pt x="36" y="304"/>
                    <a:pt x="127" y="354"/>
                  </a:cubicBezTo>
                  <a:cubicBezTo>
                    <a:pt x="154" y="367"/>
                    <a:pt x="184" y="375"/>
                    <a:pt x="214" y="375"/>
                  </a:cubicBezTo>
                  <a:cubicBezTo>
                    <a:pt x="285" y="375"/>
                    <a:pt x="348" y="338"/>
                    <a:pt x="379" y="277"/>
                  </a:cubicBezTo>
                  <a:cubicBezTo>
                    <a:pt x="429" y="186"/>
                    <a:pt x="393" y="72"/>
                    <a:pt x="302" y="24"/>
                  </a:cubicBezTo>
                  <a:cubicBezTo>
                    <a:pt x="275" y="8"/>
                    <a:pt x="245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2"/>
            <p:cNvSpPr/>
            <p:nvPr/>
          </p:nvSpPr>
          <p:spPr>
            <a:xfrm>
              <a:off x="9521794" y="4186301"/>
              <a:ext cx="179742" cy="164763"/>
            </a:xfrm>
            <a:custGeom>
              <a:avLst/>
              <a:gdLst/>
              <a:ahLst/>
              <a:cxnLst/>
              <a:rect l="l" t="t" r="r" b="b"/>
              <a:pathLst>
                <a:path w="408" h="374" extrusionOk="0">
                  <a:moveTo>
                    <a:pt x="194" y="0"/>
                  </a:moveTo>
                  <a:cubicBezTo>
                    <a:pt x="125" y="0"/>
                    <a:pt x="62" y="38"/>
                    <a:pt x="28" y="99"/>
                  </a:cubicBezTo>
                  <a:cubicBezTo>
                    <a:pt x="7" y="142"/>
                    <a:pt x="1" y="194"/>
                    <a:pt x="14" y="241"/>
                  </a:cubicBezTo>
                  <a:cubicBezTo>
                    <a:pt x="30" y="288"/>
                    <a:pt x="62" y="328"/>
                    <a:pt x="107" y="352"/>
                  </a:cubicBezTo>
                  <a:cubicBezTo>
                    <a:pt x="133" y="365"/>
                    <a:pt x="162" y="373"/>
                    <a:pt x="194" y="373"/>
                  </a:cubicBezTo>
                  <a:cubicBezTo>
                    <a:pt x="263" y="373"/>
                    <a:pt x="326" y="336"/>
                    <a:pt x="360" y="275"/>
                  </a:cubicBezTo>
                  <a:cubicBezTo>
                    <a:pt x="407" y="184"/>
                    <a:pt x="374" y="69"/>
                    <a:pt x="283" y="22"/>
                  </a:cubicBezTo>
                  <a:cubicBezTo>
                    <a:pt x="255" y="6"/>
                    <a:pt x="226" y="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11182207" y="1239505"/>
              <a:ext cx="179302" cy="165644"/>
            </a:xfrm>
            <a:custGeom>
              <a:avLst/>
              <a:gdLst/>
              <a:ahLst/>
              <a:cxnLst/>
              <a:rect l="l" t="t" r="r" b="b"/>
              <a:pathLst>
                <a:path w="407" h="376" extrusionOk="0">
                  <a:moveTo>
                    <a:pt x="215" y="1"/>
                  </a:moveTo>
                  <a:cubicBezTo>
                    <a:pt x="144" y="1"/>
                    <a:pt x="81" y="38"/>
                    <a:pt x="50" y="99"/>
                  </a:cubicBezTo>
                  <a:cubicBezTo>
                    <a:pt x="0" y="190"/>
                    <a:pt x="36" y="304"/>
                    <a:pt x="127" y="354"/>
                  </a:cubicBezTo>
                  <a:cubicBezTo>
                    <a:pt x="154" y="368"/>
                    <a:pt x="184" y="375"/>
                    <a:pt x="213" y="375"/>
                  </a:cubicBezTo>
                  <a:cubicBezTo>
                    <a:pt x="284" y="375"/>
                    <a:pt x="348" y="336"/>
                    <a:pt x="379" y="275"/>
                  </a:cubicBezTo>
                  <a:cubicBezTo>
                    <a:pt x="403" y="231"/>
                    <a:pt x="407" y="180"/>
                    <a:pt x="393" y="133"/>
                  </a:cubicBezTo>
                  <a:cubicBezTo>
                    <a:pt x="379" y="85"/>
                    <a:pt x="346" y="46"/>
                    <a:pt x="302" y="22"/>
                  </a:cubicBezTo>
                  <a:cubicBezTo>
                    <a:pt x="275" y="8"/>
                    <a:pt x="245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11202913" y="4127268"/>
              <a:ext cx="179742" cy="164763"/>
            </a:xfrm>
            <a:custGeom>
              <a:avLst/>
              <a:gdLst/>
              <a:ahLst/>
              <a:cxnLst/>
              <a:rect l="l" t="t" r="r" b="b"/>
              <a:pathLst>
                <a:path w="408" h="374" extrusionOk="0">
                  <a:moveTo>
                    <a:pt x="194" y="0"/>
                  </a:moveTo>
                  <a:cubicBezTo>
                    <a:pt x="157" y="0"/>
                    <a:pt x="121" y="10"/>
                    <a:pt x="89" y="32"/>
                  </a:cubicBezTo>
                  <a:cubicBezTo>
                    <a:pt x="48" y="59"/>
                    <a:pt x="20" y="101"/>
                    <a:pt x="10" y="150"/>
                  </a:cubicBezTo>
                  <a:cubicBezTo>
                    <a:pt x="1" y="199"/>
                    <a:pt x="10" y="249"/>
                    <a:pt x="38" y="290"/>
                  </a:cubicBezTo>
                  <a:cubicBezTo>
                    <a:pt x="74" y="342"/>
                    <a:pt x="131" y="373"/>
                    <a:pt x="194" y="373"/>
                  </a:cubicBezTo>
                  <a:cubicBezTo>
                    <a:pt x="231" y="373"/>
                    <a:pt x="267" y="363"/>
                    <a:pt x="297" y="342"/>
                  </a:cubicBezTo>
                  <a:cubicBezTo>
                    <a:pt x="383" y="284"/>
                    <a:pt x="407" y="170"/>
                    <a:pt x="350" y="83"/>
                  </a:cubicBezTo>
                  <a:cubicBezTo>
                    <a:pt x="314" y="32"/>
                    <a:pt x="257" y="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9376855" y="1269021"/>
              <a:ext cx="179302" cy="165644"/>
            </a:xfrm>
            <a:custGeom>
              <a:avLst/>
              <a:gdLst/>
              <a:ahLst/>
              <a:cxnLst/>
              <a:rect l="l" t="t" r="r" b="b"/>
              <a:pathLst>
                <a:path w="407" h="376" extrusionOk="0">
                  <a:moveTo>
                    <a:pt x="211" y="1"/>
                  </a:moveTo>
                  <a:cubicBezTo>
                    <a:pt x="176" y="1"/>
                    <a:pt x="138" y="10"/>
                    <a:pt x="109" y="32"/>
                  </a:cubicBezTo>
                  <a:cubicBezTo>
                    <a:pt x="22" y="89"/>
                    <a:pt x="0" y="206"/>
                    <a:pt x="57" y="291"/>
                  </a:cubicBezTo>
                  <a:cubicBezTo>
                    <a:pt x="91" y="344"/>
                    <a:pt x="150" y="375"/>
                    <a:pt x="213" y="375"/>
                  </a:cubicBezTo>
                  <a:cubicBezTo>
                    <a:pt x="249" y="375"/>
                    <a:pt x="284" y="364"/>
                    <a:pt x="316" y="344"/>
                  </a:cubicBezTo>
                  <a:cubicBezTo>
                    <a:pt x="357" y="314"/>
                    <a:pt x="387" y="273"/>
                    <a:pt x="395" y="224"/>
                  </a:cubicBezTo>
                  <a:cubicBezTo>
                    <a:pt x="407" y="174"/>
                    <a:pt x="395" y="125"/>
                    <a:pt x="367" y="83"/>
                  </a:cubicBezTo>
                  <a:cubicBezTo>
                    <a:pt x="334" y="32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8884767" y="3596854"/>
              <a:ext cx="179302" cy="164763"/>
            </a:xfrm>
            <a:custGeom>
              <a:avLst/>
              <a:gdLst/>
              <a:ahLst/>
              <a:cxnLst/>
              <a:rect l="l" t="t" r="r" b="b"/>
              <a:pathLst>
                <a:path w="407" h="374" extrusionOk="0">
                  <a:moveTo>
                    <a:pt x="194" y="1"/>
                  </a:moveTo>
                  <a:cubicBezTo>
                    <a:pt x="156" y="1"/>
                    <a:pt x="121" y="10"/>
                    <a:pt x="91" y="32"/>
                  </a:cubicBezTo>
                  <a:cubicBezTo>
                    <a:pt x="50" y="60"/>
                    <a:pt x="20" y="101"/>
                    <a:pt x="10" y="151"/>
                  </a:cubicBezTo>
                  <a:cubicBezTo>
                    <a:pt x="0" y="200"/>
                    <a:pt x="10" y="249"/>
                    <a:pt x="40" y="291"/>
                  </a:cubicBezTo>
                  <a:cubicBezTo>
                    <a:pt x="73" y="342"/>
                    <a:pt x="133" y="373"/>
                    <a:pt x="196" y="373"/>
                  </a:cubicBezTo>
                  <a:cubicBezTo>
                    <a:pt x="231" y="373"/>
                    <a:pt x="267" y="364"/>
                    <a:pt x="298" y="342"/>
                  </a:cubicBezTo>
                  <a:cubicBezTo>
                    <a:pt x="385" y="285"/>
                    <a:pt x="407" y="168"/>
                    <a:pt x="350" y="83"/>
                  </a:cubicBezTo>
                  <a:cubicBezTo>
                    <a:pt x="316" y="32"/>
                    <a:pt x="257" y="1"/>
                    <a:pt x="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11744342" y="1804722"/>
              <a:ext cx="188553" cy="164322"/>
            </a:xfrm>
            <a:custGeom>
              <a:avLst/>
              <a:gdLst/>
              <a:ahLst/>
              <a:cxnLst/>
              <a:rect l="l" t="t" r="r" b="b"/>
              <a:pathLst>
                <a:path w="428" h="373" extrusionOk="0">
                  <a:moveTo>
                    <a:pt x="214" y="0"/>
                  </a:moveTo>
                  <a:cubicBezTo>
                    <a:pt x="176" y="0"/>
                    <a:pt x="141" y="10"/>
                    <a:pt x="109" y="32"/>
                  </a:cubicBezTo>
                  <a:cubicBezTo>
                    <a:pt x="25" y="89"/>
                    <a:pt x="1" y="205"/>
                    <a:pt x="58" y="290"/>
                  </a:cubicBezTo>
                  <a:cubicBezTo>
                    <a:pt x="94" y="341"/>
                    <a:pt x="151" y="373"/>
                    <a:pt x="214" y="373"/>
                  </a:cubicBezTo>
                  <a:cubicBezTo>
                    <a:pt x="251" y="373"/>
                    <a:pt x="287" y="363"/>
                    <a:pt x="317" y="341"/>
                  </a:cubicBezTo>
                  <a:cubicBezTo>
                    <a:pt x="403" y="284"/>
                    <a:pt x="427" y="168"/>
                    <a:pt x="370" y="83"/>
                  </a:cubicBezTo>
                  <a:cubicBezTo>
                    <a:pt x="334" y="32"/>
                    <a:pt x="27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10416100" y="1820141"/>
              <a:ext cx="441" cy="651562"/>
            </a:xfrm>
            <a:custGeom>
              <a:avLst/>
              <a:gdLst/>
              <a:ahLst/>
              <a:cxnLst/>
              <a:rect l="l" t="t" r="r" b="b"/>
              <a:pathLst>
                <a:path w="1" h="1479" fill="none" extrusionOk="0">
                  <a:moveTo>
                    <a:pt x="1" y="1"/>
                  </a:moveTo>
                  <a:lnTo>
                    <a:pt x="1" y="1478"/>
                  </a:lnTo>
                  <a:close/>
                </a:path>
              </a:pathLst>
            </a:custGeom>
            <a:solidFill>
              <a:schemeClr val="dk2"/>
            </a:solidFill>
            <a:ln w="762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10672056" y="2902557"/>
              <a:ext cx="842322" cy="457283"/>
            </a:xfrm>
            <a:custGeom>
              <a:avLst/>
              <a:gdLst/>
              <a:ahLst/>
              <a:cxnLst/>
              <a:rect l="l" t="t" r="r" b="b"/>
              <a:pathLst>
                <a:path w="1912" h="1038" fill="none" extrusionOk="0">
                  <a:moveTo>
                    <a:pt x="1912" y="103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762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43"/>
          <p:cNvSpPr/>
          <p:nvPr/>
        </p:nvSpPr>
        <p:spPr>
          <a:xfrm>
            <a:off x="3014694" y="1505400"/>
            <a:ext cx="1737300" cy="1737300"/>
          </a:xfrm>
          <a:prstGeom prst="ellipse">
            <a:avLst/>
          </a:prstGeom>
          <a:solidFill>
            <a:srgbClr val="FD8845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4" name="Google Shape;2614;p43"/>
          <p:cNvSpPr/>
          <p:nvPr/>
        </p:nvSpPr>
        <p:spPr>
          <a:xfrm>
            <a:off x="3708856" y="2698149"/>
            <a:ext cx="1737300" cy="1737300"/>
          </a:xfrm>
          <a:prstGeom prst="ellipse">
            <a:avLst/>
          </a:prstGeom>
          <a:solidFill>
            <a:srgbClr val="763AC7">
              <a:alpha val="715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5" name="Google Shape;2615;p43"/>
          <p:cNvSpPr/>
          <p:nvPr/>
        </p:nvSpPr>
        <p:spPr>
          <a:xfrm>
            <a:off x="4392006" y="1505400"/>
            <a:ext cx="1737300" cy="1737300"/>
          </a:xfrm>
          <a:prstGeom prst="ellipse">
            <a:avLst/>
          </a:prstGeom>
          <a:solidFill>
            <a:srgbClr val="EC4A91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6" name="Google Shape;2616;p43"/>
          <p:cNvSpPr/>
          <p:nvPr/>
        </p:nvSpPr>
        <p:spPr>
          <a:xfrm>
            <a:off x="4062352" y="3058717"/>
            <a:ext cx="1022658" cy="1022632"/>
          </a:xfrm>
          <a:custGeom>
            <a:avLst/>
            <a:gdLst/>
            <a:ahLst/>
            <a:cxnLst/>
            <a:rect l="l" t="t" r="r" b="b"/>
            <a:pathLst>
              <a:path w="10409" h="10409" extrusionOk="0">
                <a:moveTo>
                  <a:pt x="5204" y="0"/>
                </a:moveTo>
                <a:cubicBezTo>
                  <a:pt x="2331" y="0"/>
                  <a:pt x="1" y="2330"/>
                  <a:pt x="1" y="5205"/>
                </a:cubicBezTo>
                <a:cubicBezTo>
                  <a:pt x="1" y="6239"/>
                  <a:pt x="303" y="7206"/>
                  <a:pt x="826" y="8017"/>
                </a:cubicBezTo>
                <a:cubicBezTo>
                  <a:pt x="1102" y="8445"/>
                  <a:pt x="1439" y="8830"/>
                  <a:pt x="1824" y="9161"/>
                </a:cubicBezTo>
                <a:cubicBezTo>
                  <a:pt x="2055" y="9359"/>
                  <a:pt x="2303" y="9536"/>
                  <a:pt x="2568" y="9692"/>
                </a:cubicBezTo>
                <a:cubicBezTo>
                  <a:pt x="2767" y="9808"/>
                  <a:pt x="2974" y="9913"/>
                  <a:pt x="3189" y="10004"/>
                </a:cubicBezTo>
                <a:cubicBezTo>
                  <a:pt x="3809" y="10264"/>
                  <a:pt x="4490" y="10408"/>
                  <a:pt x="5204" y="10408"/>
                </a:cubicBezTo>
                <a:cubicBezTo>
                  <a:pt x="8079" y="10408"/>
                  <a:pt x="10409" y="8078"/>
                  <a:pt x="10409" y="5205"/>
                </a:cubicBezTo>
                <a:cubicBezTo>
                  <a:pt x="10409" y="3830"/>
                  <a:pt x="9874" y="2579"/>
                  <a:pt x="9004" y="1648"/>
                </a:cubicBezTo>
                <a:cubicBezTo>
                  <a:pt x="8874" y="1510"/>
                  <a:pt x="8738" y="1379"/>
                  <a:pt x="8594" y="1255"/>
                </a:cubicBezTo>
                <a:cubicBezTo>
                  <a:pt x="8558" y="1225"/>
                  <a:pt x="8525" y="1196"/>
                  <a:pt x="8489" y="1168"/>
                </a:cubicBezTo>
                <a:cubicBezTo>
                  <a:pt x="8205" y="937"/>
                  <a:pt x="7897" y="736"/>
                  <a:pt x="7568" y="566"/>
                </a:cubicBezTo>
                <a:cubicBezTo>
                  <a:pt x="7177" y="367"/>
                  <a:pt x="6755" y="215"/>
                  <a:pt x="6315" y="121"/>
                </a:cubicBezTo>
                <a:cubicBezTo>
                  <a:pt x="5958" y="42"/>
                  <a:pt x="5585" y="0"/>
                  <a:pt x="5204" y="0"/>
                </a:cubicBezTo>
                <a:close/>
              </a:path>
            </a:pathLst>
          </a:custGeom>
          <a:solidFill>
            <a:srgbClr val="7E2F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7" name="Google Shape;2617;p43"/>
          <p:cNvSpPr/>
          <p:nvPr/>
        </p:nvSpPr>
        <p:spPr>
          <a:xfrm>
            <a:off x="4347365" y="3414366"/>
            <a:ext cx="201506" cy="295717"/>
          </a:xfrm>
          <a:custGeom>
            <a:avLst/>
            <a:gdLst/>
            <a:ahLst/>
            <a:cxnLst/>
            <a:rect l="l" t="t" r="r" b="b"/>
            <a:pathLst>
              <a:path w="2051" h="3010" extrusionOk="0">
                <a:moveTo>
                  <a:pt x="1405" y="816"/>
                </a:moveTo>
                <a:lnTo>
                  <a:pt x="1405" y="2047"/>
                </a:lnTo>
                <a:lnTo>
                  <a:pt x="535" y="2047"/>
                </a:lnTo>
                <a:lnTo>
                  <a:pt x="1405" y="816"/>
                </a:lnTo>
                <a:close/>
                <a:moveTo>
                  <a:pt x="1636" y="1"/>
                </a:moveTo>
                <a:lnTo>
                  <a:pt x="0" y="2327"/>
                </a:lnTo>
                <a:lnTo>
                  <a:pt x="1405" y="2327"/>
                </a:lnTo>
                <a:lnTo>
                  <a:pt x="1405" y="3010"/>
                </a:lnTo>
                <a:lnTo>
                  <a:pt x="1695" y="3010"/>
                </a:lnTo>
                <a:lnTo>
                  <a:pt x="1695" y="2327"/>
                </a:lnTo>
                <a:lnTo>
                  <a:pt x="2050" y="2327"/>
                </a:lnTo>
                <a:lnTo>
                  <a:pt x="2050" y="2047"/>
                </a:lnTo>
                <a:lnTo>
                  <a:pt x="1695" y="2047"/>
                </a:lnTo>
                <a:lnTo>
                  <a:pt x="169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8" name="Google Shape;2618;p43"/>
          <p:cNvSpPr/>
          <p:nvPr/>
        </p:nvSpPr>
        <p:spPr>
          <a:xfrm>
            <a:off x="4575689" y="3421735"/>
            <a:ext cx="188733" cy="295521"/>
          </a:xfrm>
          <a:custGeom>
            <a:avLst/>
            <a:gdLst/>
            <a:ahLst/>
            <a:cxnLst/>
            <a:rect l="l" t="t" r="r" b="b"/>
            <a:pathLst>
              <a:path w="1921" h="3008" extrusionOk="0">
                <a:moveTo>
                  <a:pt x="573" y="1"/>
                </a:moveTo>
                <a:lnTo>
                  <a:pt x="302" y="1459"/>
                </a:lnTo>
                <a:cubicBezTo>
                  <a:pt x="547" y="1354"/>
                  <a:pt x="758" y="1301"/>
                  <a:pt x="930" y="1301"/>
                </a:cubicBezTo>
                <a:cubicBezTo>
                  <a:pt x="1139" y="1301"/>
                  <a:pt x="1307" y="1362"/>
                  <a:pt x="1431" y="1487"/>
                </a:cubicBezTo>
                <a:cubicBezTo>
                  <a:pt x="1555" y="1609"/>
                  <a:pt x="1619" y="1771"/>
                  <a:pt x="1619" y="1968"/>
                </a:cubicBezTo>
                <a:cubicBezTo>
                  <a:pt x="1619" y="2187"/>
                  <a:pt x="1550" y="2371"/>
                  <a:pt x="1411" y="2517"/>
                </a:cubicBezTo>
                <a:cubicBezTo>
                  <a:pt x="1273" y="2663"/>
                  <a:pt x="1108" y="2736"/>
                  <a:pt x="914" y="2736"/>
                </a:cubicBezTo>
                <a:cubicBezTo>
                  <a:pt x="816" y="2736"/>
                  <a:pt x="723" y="2714"/>
                  <a:pt x="632" y="2670"/>
                </a:cubicBezTo>
                <a:cubicBezTo>
                  <a:pt x="543" y="2627"/>
                  <a:pt x="470" y="2570"/>
                  <a:pt x="417" y="2501"/>
                </a:cubicBezTo>
                <a:cubicBezTo>
                  <a:pt x="364" y="2430"/>
                  <a:pt x="324" y="2337"/>
                  <a:pt x="302" y="2224"/>
                </a:cubicBezTo>
                <a:lnTo>
                  <a:pt x="1" y="2224"/>
                </a:lnTo>
                <a:cubicBezTo>
                  <a:pt x="34" y="2455"/>
                  <a:pt x="131" y="2645"/>
                  <a:pt x="295" y="2791"/>
                </a:cubicBezTo>
                <a:cubicBezTo>
                  <a:pt x="458" y="2935"/>
                  <a:pt x="660" y="3008"/>
                  <a:pt x="896" y="3008"/>
                </a:cubicBezTo>
                <a:cubicBezTo>
                  <a:pt x="1096" y="3008"/>
                  <a:pt x="1271" y="2964"/>
                  <a:pt x="1425" y="2880"/>
                </a:cubicBezTo>
                <a:cubicBezTo>
                  <a:pt x="1577" y="2793"/>
                  <a:pt x="1697" y="2670"/>
                  <a:pt x="1786" y="2509"/>
                </a:cubicBezTo>
                <a:cubicBezTo>
                  <a:pt x="1875" y="2349"/>
                  <a:pt x="1920" y="2171"/>
                  <a:pt x="1920" y="1980"/>
                </a:cubicBezTo>
                <a:cubicBezTo>
                  <a:pt x="1920" y="1700"/>
                  <a:pt x="1834" y="1471"/>
                  <a:pt x="1660" y="1291"/>
                </a:cubicBezTo>
                <a:cubicBezTo>
                  <a:pt x="1486" y="1114"/>
                  <a:pt x="1267" y="1023"/>
                  <a:pt x="999" y="1023"/>
                </a:cubicBezTo>
                <a:cubicBezTo>
                  <a:pt x="898" y="1023"/>
                  <a:pt x="782" y="1043"/>
                  <a:pt x="656" y="1080"/>
                </a:cubicBezTo>
                <a:lnTo>
                  <a:pt x="802" y="279"/>
                </a:lnTo>
                <a:lnTo>
                  <a:pt x="1845" y="279"/>
                </a:lnTo>
                <a:lnTo>
                  <a:pt x="184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9" name="Google Shape;2619;p43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2620" name="Google Shape;2620;p43"/>
          <p:cNvSpPr/>
          <p:nvPr/>
        </p:nvSpPr>
        <p:spPr>
          <a:xfrm>
            <a:off x="6479650" y="1540700"/>
            <a:ext cx="2211900" cy="129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1" name="Google Shape;2621;p43"/>
          <p:cNvSpPr/>
          <p:nvPr/>
        </p:nvSpPr>
        <p:spPr>
          <a:xfrm>
            <a:off x="6479650" y="3253125"/>
            <a:ext cx="2211900" cy="129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43"/>
          <p:cNvSpPr/>
          <p:nvPr/>
        </p:nvSpPr>
        <p:spPr>
          <a:xfrm>
            <a:off x="457200" y="2326888"/>
            <a:ext cx="2211900" cy="129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3" name="Google Shape;2623;p43"/>
          <p:cNvSpPr/>
          <p:nvPr/>
        </p:nvSpPr>
        <p:spPr>
          <a:xfrm>
            <a:off x="609825" y="285906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object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4" name="Google Shape;2624;p43"/>
          <p:cNvSpPr/>
          <p:nvPr/>
        </p:nvSpPr>
        <p:spPr>
          <a:xfrm>
            <a:off x="6618000" y="2061299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the ringed planet. It is composed of hydrogen and helium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5" name="Google Shape;2625;p43"/>
          <p:cNvSpPr/>
          <p:nvPr/>
        </p:nvSpPr>
        <p:spPr>
          <a:xfrm>
            <a:off x="6618000" y="37731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Despite being red, planet Mars is a very cold place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6" name="Google Shape;2626;p43"/>
          <p:cNvSpPr txBox="1"/>
          <p:nvPr/>
        </p:nvSpPr>
        <p:spPr>
          <a:xfrm>
            <a:off x="6618000" y="16317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2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27" name="Google Shape;2627;p43"/>
          <p:cNvSpPr txBox="1"/>
          <p:nvPr/>
        </p:nvSpPr>
        <p:spPr>
          <a:xfrm>
            <a:off x="6618000" y="33435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2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28" name="Google Shape;2628;p43"/>
          <p:cNvSpPr txBox="1"/>
          <p:nvPr/>
        </p:nvSpPr>
        <p:spPr>
          <a:xfrm>
            <a:off x="609825" y="242946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2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2629" name="Google Shape;2629;p43"/>
          <p:cNvGrpSpPr/>
          <p:nvPr/>
        </p:nvGrpSpPr>
        <p:grpSpPr>
          <a:xfrm>
            <a:off x="4753652" y="1857887"/>
            <a:ext cx="1022658" cy="1022436"/>
            <a:chOff x="-2208329" y="144422"/>
            <a:chExt cx="1022658" cy="1022436"/>
          </a:xfrm>
        </p:grpSpPr>
        <p:sp>
          <p:nvSpPr>
            <p:cNvPr id="2630" name="Google Shape;2630;p43"/>
            <p:cNvSpPr/>
            <p:nvPr/>
          </p:nvSpPr>
          <p:spPr>
            <a:xfrm>
              <a:off x="-2208329" y="144422"/>
              <a:ext cx="1022658" cy="1022436"/>
            </a:xfrm>
            <a:custGeom>
              <a:avLst/>
              <a:gdLst/>
              <a:ahLst/>
              <a:cxnLst/>
              <a:rect l="l" t="t" r="r" b="b"/>
              <a:pathLst>
                <a:path w="10409" h="10407" extrusionOk="0">
                  <a:moveTo>
                    <a:pt x="5204" y="1"/>
                  </a:moveTo>
                  <a:cubicBezTo>
                    <a:pt x="2331" y="1"/>
                    <a:pt x="1" y="2329"/>
                    <a:pt x="1" y="5204"/>
                  </a:cubicBezTo>
                  <a:cubicBezTo>
                    <a:pt x="1" y="6238"/>
                    <a:pt x="305" y="7205"/>
                    <a:pt x="826" y="8016"/>
                  </a:cubicBezTo>
                  <a:cubicBezTo>
                    <a:pt x="1102" y="8444"/>
                    <a:pt x="1439" y="8828"/>
                    <a:pt x="1824" y="9160"/>
                  </a:cubicBezTo>
                  <a:cubicBezTo>
                    <a:pt x="2057" y="9357"/>
                    <a:pt x="2305" y="9535"/>
                    <a:pt x="2568" y="9691"/>
                  </a:cubicBezTo>
                  <a:cubicBezTo>
                    <a:pt x="2767" y="9807"/>
                    <a:pt x="2974" y="9912"/>
                    <a:pt x="3189" y="10002"/>
                  </a:cubicBezTo>
                  <a:cubicBezTo>
                    <a:pt x="3809" y="10263"/>
                    <a:pt x="4490" y="10407"/>
                    <a:pt x="5206" y="10407"/>
                  </a:cubicBezTo>
                  <a:cubicBezTo>
                    <a:pt x="8079" y="10407"/>
                    <a:pt x="10409" y="8077"/>
                    <a:pt x="10409" y="5204"/>
                  </a:cubicBezTo>
                  <a:cubicBezTo>
                    <a:pt x="10409" y="3829"/>
                    <a:pt x="9876" y="2578"/>
                    <a:pt x="9004" y="1646"/>
                  </a:cubicBezTo>
                  <a:cubicBezTo>
                    <a:pt x="8874" y="1508"/>
                    <a:pt x="8738" y="1378"/>
                    <a:pt x="8594" y="1254"/>
                  </a:cubicBezTo>
                  <a:cubicBezTo>
                    <a:pt x="8558" y="1224"/>
                    <a:pt x="8525" y="1195"/>
                    <a:pt x="8489" y="1167"/>
                  </a:cubicBezTo>
                  <a:cubicBezTo>
                    <a:pt x="8205" y="936"/>
                    <a:pt x="7897" y="735"/>
                    <a:pt x="7568" y="567"/>
                  </a:cubicBezTo>
                  <a:cubicBezTo>
                    <a:pt x="7177" y="366"/>
                    <a:pt x="6757" y="214"/>
                    <a:pt x="6315" y="119"/>
                  </a:cubicBezTo>
                  <a:cubicBezTo>
                    <a:pt x="5958" y="40"/>
                    <a:pt x="5585" y="1"/>
                    <a:pt x="5204" y="1"/>
                  </a:cubicBezTo>
                  <a:close/>
                </a:path>
              </a:pathLst>
            </a:custGeom>
            <a:solidFill>
              <a:srgbClr val="9116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3"/>
            <p:cNvSpPr/>
            <p:nvPr/>
          </p:nvSpPr>
          <p:spPr>
            <a:xfrm>
              <a:off x="-1899344" y="499973"/>
              <a:ext cx="193056" cy="302889"/>
            </a:xfrm>
            <a:custGeom>
              <a:avLst/>
              <a:gdLst/>
              <a:ahLst/>
              <a:cxnLst/>
              <a:rect l="l" t="t" r="r" b="b"/>
              <a:pathLst>
                <a:path w="1965" h="3083" extrusionOk="0">
                  <a:moveTo>
                    <a:pt x="958" y="0"/>
                  </a:moveTo>
                  <a:cubicBezTo>
                    <a:pt x="749" y="0"/>
                    <a:pt x="565" y="66"/>
                    <a:pt x="411" y="196"/>
                  </a:cubicBezTo>
                  <a:cubicBezTo>
                    <a:pt x="257" y="326"/>
                    <a:pt x="153" y="513"/>
                    <a:pt x="100" y="754"/>
                  </a:cubicBezTo>
                  <a:lnTo>
                    <a:pt x="397" y="754"/>
                  </a:lnTo>
                  <a:cubicBezTo>
                    <a:pt x="463" y="585"/>
                    <a:pt x="540" y="464"/>
                    <a:pt x="630" y="393"/>
                  </a:cubicBezTo>
                  <a:cubicBezTo>
                    <a:pt x="723" y="322"/>
                    <a:pt x="832" y="287"/>
                    <a:pt x="958" y="287"/>
                  </a:cubicBezTo>
                  <a:cubicBezTo>
                    <a:pt x="1114" y="287"/>
                    <a:pt x="1242" y="334"/>
                    <a:pt x="1345" y="427"/>
                  </a:cubicBezTo>
                  <a:cubicBezTo>
                    <a:pt x="1445" y="519"/>
                    <a:pt x="1497" y="630"/>
                    <a:pt x="1497" y="756"/>
                  </a:cubicBezTo>
                  <a:cubicBezTo>
                    <a:pt x="1497" y="843"/>
                    <a:pt x="1473" y="924"/>
                    <a:pt x="1422" y="997"/>
                  </a:cubicBezTo>
                  <a:cubicBezTo>
                    <a:pt x="1372" y="1070"/>
                    <a:pt x="1291" y="1129"/>
                    <a:pt x="1181" y="1176"/>
                  </a:cubicBezTo>
                  <a:cubicBezTo>
                    <a:pt x="1070" y="1224"/>
                    <a:pt x="948" y="1247"/>
                    <a:pt x="814" y="1247"/>
                  </a:cubicBezTo>
                  <a:lnTo>
                    <a:pt x="814" y="1518"/>
                  </a:lnTo>
                  <a:cubicBezTo>
                    <a:pt x="1043" y="1530"/>
                    <a:pt x="1210" y="1559"/>
                    <a:pt x="1319" y="1611"/>
                  </a:cubicBezTo>
                  <a:cubicBezTo>
                    <a:pt x="1427" y="1662"/>
                    <a:pt x="1512" y="1737"/>
                    <a:pt x="1577" y="1835"/>
                  </a:cubicBezTo>
                  <a:cubicBezTo>
                    <a:pt x="1643" y="1936"/>
                    <a:pt x="1674" y="2043"/>
                    <a:pt x="1674" y="2157"/>
                  </a:cubicBezTo>
                  <a:cubicBezTo>
                    <a:pt x="1674" y="2329"/>
                    <a:pt x="1609" y="2479"/>
                    <a:pt x="1481" y="2605"/>
                  </a:cubicBezTo>
                  <a:cubicBezTo>
                    <a:pt x="1352" y="2733"/>
                    <a:pt x="1181" y="2796"/>
                    <a:pt x="968" y="2796"/>
                  </a:cubicBezTo>
                  <a:cubicBezTo>
                    <a:pt x="780" y="2796"/>
                    <a:pt x="626" y="2743"/>
                    <a:pt x="506" y="2637"/>
                  </a:cubicBezTo>
                  <a:cubicBezTo>
                    <a:pt x="411" y="2550"/>
                    <a:pt x="338" y="2414"/>
                    <a:pt x="289" y="2222"/>
                  </a:cubicBezTo>
                  <a:lnTo>
                    <a:pt x="1" y="2222"/>
                  </a:lnTo>
                  <a:cubicBezTo>
                    <a:pt x="52" y="2504"/>
                    <a:pt x="163" y="2719"/>
                    <a:pt x="332" y="2863"/>
                  </a:cubicBezTo>
                  <a:cubicBezTo>
                    <a:pt x="500" y="3009"/>
                    <a:pt x="711" y="3082"/>
                    <a:pt x="964" y="3082"/>
                  </a:cubicBezTo>
                  <a:cubicBezTo>
                    <a:pt x="1151" y="3082"/>
                    <a:pt x="1321" y="3041"/>
                    <a:pt x="1473" y="2958"/>
                  </a:cubicBezTo>
                  <a:cubicBezTo>
                    <a:pt x="1625" y="2877"/>
                    <a:pt x="1743" y="2759"/>
                    <a:pt x="1832" y="2609"/>
                  </a:cubicBezTo>
                  <a:cubicBezTo>
                    <a:pt x="1919" y="2457"/>
                    <a:pt x="1964" y="2299"/>
                    <a:pt x="1964" y="2133"/>
                  </a:cubicBezTo>
                  <a:cubicBezTo>
                    <a:pt x="1964" y="1940"/>
                    <a:pt x="1899" y="1766"/>
                    <a:pt x="1773" y="1611"/>
                  </a:cubicBezTo>
                  <a:cubicBezTo>
                    <a:pt x="1682" y="1500"/>
                    <a:pt x="1566" y="1417"/>
                    <a:pt x="1425" y="1360"/>
                  </a:cubicBezTo>
                  <a:cubicBezTo>
                    <a:pt x="1676" y="1212"/>
                    <a:pt x="1802" y="1011"/>
                    <a:pt x="1802" y="758"/>
                  </a:cubicBezTo>
                  <a:cubicBezTo>
                    <a:pt x="1802" y="630"/>
                    <a:pt x="1765" y="506"/>
                    <a:pt x="1694" y="387"/>
                  </a:cubicBezTo>
                  <a:cubicBezTo>
                    <a:pt x="1621" y="269"/>
                    <a:pt x="1518" y="176"/>
                    <a:pt x="1386" y="105"/>
                  </a:cubicBezTo>
                  <a:cubicBezTo>
                    <a:pt x="1254" y="36"/>
                    <a:pt x="1112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3"/>
            <p:cNvSpPr/>
            <p:nvPr/>
          </p:nvSpPr>
          <p:spPr>
            <a:xfrm>
              <a:off x="-1678290" y="499973"/>
              <a:ext cx="196790" cy="302889"/>
            </a:xfrm>
            <a:custGeom>
              <a:avLst/>
              <a:gdLst/>
              <a:ahLst/>
              <a:cxnLst/>
              <a:rect l="l" t="t" r="r" b="b"/>
              <a:pathLst>
                <a:path w="2003" h="3083" extrusionOk="0">
                  <a:moveTo>
                    <a:pt x="997" y="279"/>
                  </a:moveTo>
                  <a:cubicBezTo>
                    <a:pt x="1125" y="279"/>
                    <a:pt x="1245" y="322"/>
                    <a:pt x="1360" y="409"/>
                  </a:cubicBezTo>
                  <a:cubicBezTo>
                    <a:pt x="1476" y="496"/>
                    <a:pt x="1565" y="634"/>
                    <a:pt x="1630" y="823"/>
                  </a:cubicBezTo>
                  <a:cubicBezTo>
                    <a:pt x="1695" y="1011"/>
                    <a:pt x="1729" y="1253"/>
                    <a:pt x="1729" y="1547"/>
                  </a:cubicBezTo>
                  <a:cubicBezTo>
                    <a:pt x="1729" y="1841"/>
                    <a:pt x="1691" y="2094"/>
                    <a:pt x="1618" y="2303"/>
                  </a:cubicBezTo>
                  <a:cubicBezTo>
                    <a:pt x="1561" y="2475"/>
                    <a:pt x="1474" y="2603"/>
                    <a:pt x="1362" y="2688"/>
                  </a:cubicBezTo>
                  <a:cubicBezTo>
                    <a:pt x="1247" y="2775"/>
                    <a:pt x="1127" y="2818"/>
                    <a:pt x="997" y="2818"/>
                  </a:cubicBezTo>
                  <a:cubicBezTo>
                    <a:pt x="866" y="2818"/>
                    <a:pt x="744" y="2773"/>
                    <a:pt x="630" y="2686"/>
                  </a:cubicBezTo>
                  <a:cubicBezTo>
                    <a:pt x="513" y="2597"/>
                    <a:pt x="426" y="2469"/>
                    <a:pt x="367" y="2299"/>
                  </a:cubicBezTo>
                  <a:cubicBezTo>
                    <a:pt x="308" y="2129"/>
                    <a:pt x="278" y="1879"/>
                    <a:pt x="278" y="1547"/>
                  </a:cubicBezTo>
                  <a:cubicBezTo>
                    <a:pt x="278" y="1216"/>
                    <a:pt x="308" y="963"/>
                    <a:pt x="367" y="794"/>
                  </a:cubicBezTo>
                  <a:cubicBezTo>
                    <a:pt x="428" y="624"/>
                    <a:pt x="515" y="496"/>
                    <a:pt x="630" y="409"/>
                  </a:cubicBezTo>
                  <a:cubicBezTo>
                    <a:pt x="744" y="322"/>
                    <a:pt x="866" y="279"/>
                    <a:pt x="997" y="279"/>
                  </a:cubicBezTo>
                  <a:close/>
                  <a:moveTo>
                    <a:pt x="987" y="0"/>
                  </a:moveTo>
                  <a:cubicBezTo>
                    <a:pt x="799" y="0"/>
                    <a:pt x="630" y="56"/>
                    <a:pt x="478" y="164"/>
                  </a:cubicBezTo>
                  <a:cubicBezTo>
                    <a:pt x="326" y="273"/>
                    <a:pt x="209" y="435"/>
                    <a:pt x="127" y="646"/>
                  </a:cubicBezTo>
                  <a:cubicBezTo>
                    <a:pt x="42" y="857"/>
                    <a:pt x="0" y="1157"/>
                    <a:pt x="0" y="1543"/>
                  </a:cubicBezTo>
                  <a:cubicBezTo>
                    <a:pt x="0" y="1926"/>
                    <a:pt x="44" y="2226"/>
                    <a:pt x="127" y="2439"/>
                  </a:cubicBezTo>
                  <a:cubicBezTo>
                    <a:pt x="211" y="2652"/>
                    <a:pt x="330" y="2812"/>
                    <a:pt x="480" y="2921"/>
                  </a:cubicBezTo>
                  <a:cubicBezTo>
                    <a:pt x="630" y="3027"/>
                    <a:pt x="799" y="3082"/>
                    <a:pt x="987" y="3082"/>
                  </a:cubicBezTo>
                  <a:cubicBezTo>
                    <a:pt x="1176" y="3082"/>
                    <a:pt x="1348" y="3027"/>
                    <a:pt x="1504" y="2915"/>
                  </a:cubicBezTo>
                  <a:cubicBezTo>
                    <a:pt x="1660" y="2804"/>
                    <a:pt x="1782" y="2641"/>
                    <a:pt x="1871" y="2421"/>
                  </a:cubicBezTo>
                  <a:cubicBezTo>
                    <a:pt x="1960" y="2204"/>
                    <a:pt x="2003" y="1910"/>
                    <a:pt x="2003" y="1543"/>
                  </a:cubicBezTo>
                  <a:cubicBezTo>
                    <a:pt x="2003" y="1173"/>
                    <a:pt x="1958" y="879"/>
                    <a:pt x="1869" y="660"/>
                  </a:cubicBezTo>
                  <a:cubicBezTo>
                    <a:pt x="1778" y="440"/>
                    <a:pt x="1658" y="275"/>
                    <a:pt x="1502" y="166"/>
                  </a:cubicBezTo>
                  <a:cubicBezTo>
                    <a:pt x="1348" y="56"/>
                    <a:pt x="1176" y="0"/>
                    <a:pt x="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3"/>
            <p:cNvSpPr/>
            <p:nvPr/>
          </p:nvSpPr>
          <p:spPr>
            <a:xfrm>
              <a:off x="-1702360" y="216928"/>
              <a:ext cx="1081" cy="688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" y="1"/>
                  </a:moveTo>
                  <a:cubicBezTo>
                    <a:pt x="1" y="1"/>
                    <a:pt x="1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1"/>
                  </a:cubicBezTo>
                  <a:close/>
                  <a:moveTo>
                    <a:pt x="2" y="2"/>
                  </a:moveTo>
                  <a:cubicBezTo>
                    <a:pt x="3" y="2"/>
                    <a:pt x="3" y="4"/>
                    <a:pt x="3" y="7"/>
                  </a:cubicBezTo>
                  <a:lnTo>
                    <a:pt x="10" y="7"/>
                  </a:lnTo>
                  <a:cubicBezTo>
                    <a:pt x="7" y="4"/>
                    <a:pt x="4" y="2"/>
                    <a:pt x="2" y="2"/>
                  </a:cubicBezTo>
                  <a:close/>
                </a:path>
              </a:pathLst>
            </a:custGeom>
            <a:solidFill>
              <a:srgbClr val="62E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4" name="Google Shape;2634;p43"/>
          <p:cNvGrpSpPr/>
          <p:nvPr/>
        </p:nvGrpSpPr>
        <p:grpSpPr>
          <a:xfrm>
            <a:off x="3372365" y="1857789"/>
            <a:ext cx="1022658" cy="1022632"/>
            <a:chOff x="-2208329" y="1662905"/>
            <a:chExt cx="1022658" cy="1022632"/>
          </a:xfrm>
        </p:grpSpPr>
        <p:sp>
          <p:nvSpPr>
            <p:cNvPr id="2635" name="Google Shape;2635;p43"/>
            <p:cNvSpPr/>
            <p:nvPr/>
          </p:nvSpPr>
          <p:spPr>
            <a:xfrm>
              <a:off x="-2208329" y="1662905"/>
              <a:ext cx="1022658" cy="1022632"/>
            </a:xfrm>
            <a:custGeom>
              <a:avLst/>
              <a:gdLst/>
              <a:ahLst/>
              <a:cxnLst/>
              <a:rect l="l" t="t" r="r" b="b"/>
              <a:pathLst>
                <a:path w="10409" h="10409" extrusionOk="0">
                  <a:moveTo>
                    <a:pt x="5204" y="0"/>
                  </a:moveTo>
                  <a:cubicBezTo>
                    <a:pt x="2331" y="0"/>
                    <a:pt x="1" y="2330"/>
                    <a:pt x="1" y="5205"/>
                  </a:cubicBezTo>
                  <a:cubicBezTo>
                    <a:pt x="1" y="6239"/>
                    <a:pt x="305" y="7206"/>
                    <a:pt x="826" y="8017"/>
                  </a:cubicBezTo>
                  <a:cubicBezTo>
                    <a:pt x="1102" y="8445"/>
                    <a:pt x="1439" y="8830"/>
                    <a:pt x="1824" y="9161"/>
                  </a:cubicBezTo>
                  <a:cubicBezTo>
                    <a:pt x="2057" y="9359"/>
                    <a:pt x="2305" y="9536"/>
                    <a:pt x="2568" y="9692"/>
                  </a:cubicBezTo>
                  <a:cubicBezTo>
                    <a:pt x="2767" y="9808"/>
                    <a:pt x="2974" y="9913"/>
                    <a:pt x="3189" y="10004"/>
                  </a:cubicBezTo>
                  <a:cubicBezTo>
                    <a:pt x="3809" y="10264"/>
                    <a:pt x="4490" y="10408"/>
                    <a:pt x="5206" y="10408"/>
                  </a:cubicBezTo>
                  <a:cubicBezTo>
                    <a:pt x="8079" y="10408"/>
                    <a:pt x="10409" y="8078"/>
                    <a:pt x="10409" y="5205"/>
                  </a:cubicBezTo>
                  <a:cubicBezTo>
                    <a:pt x="10409" y="3830"/>
                    <a:pt x="9876" y="2579"/>
                    <a:pt x="9004" y="1648"/>
                  </a:cubicBezTo>
                  <a:cubicBezTo>
                    <a:pt x="8874" y="1510"/>
                    <a:pt x="8738" y="1379"/>
                    <a:pt x="8594" y="1255"/>
                  </a:cubicBezTo>
                  <a:cubicBezTo>
                    <a:pt x="8558" y="1225"/>
                    <a:pt x="8525" y="1196"/>
                    <a:pt x="8489" y="1168"/>
                  </a:cubicBezTo>
                  <a:cubicBezTo>
                    <a:pt x="8205" y="937"/>
                    <a:pt x="7897" y="736"/>
                    <a:pt x="7568" y="566"/>
                  </a:cubicBezTo>
                  <a:cubicBezTo>
                    <a:pt x="7177" y="367"/>
                    <a:pt x="6757" y="215"/>
                    <a:pt x="6315" y="121"/>
                  </a:cubicBezTo>
                  <a:cubicBezTo>
                    <a:pt x="5958" y="42"/>
                    <a:pt x="5585" y="0"/>
                    <a:pt x="5204" y="0"/>
                  </a:cubicBezTo>
                  <a:close/>
                </a:path>
              </a:pathLst>
            </a:custGeom>
            <a:solidFill>
              <a:srgbClr val="B854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3"/>
            <p:cNvSpPr/>
            <p:nvPr/>
          </p:nvSpPr>
          <p:spPr>
            <a:xfrm>
              <a:off x="-1891582" y="2025922"/>
              <a:ext cx="73980" cy="288349"/>
            </a:xfrm>
            <a:custGeom>
              <a:avLst/>
              <a:gdLst/>
              <a:ahLst/>
              <a:cxnLst/>
              <a:rect l="l" t="t" r="r" b="b"/>
              <a:pathLst>
                <a:path w="753" h="2935" extrusionOk="0">
                  <a:moveTo>
                    <a:pt x="176" y="1"/>
                  </a:moveTo>
                  <a:lnTo>
                    <a:pt x="1" y="287"/>
                  </a:lnTo>
                  <a:lnTo>
                    <a:pt x="461" y="287"/>
                  </a:lnTo>
                  <a:lnTo>
                    <a:pt x="461" y="2935"/>
                  </a:lnTo>
                  <a:lnTo>
                    <a:pt x="753" y="2935"/>
                  </a:lnTo>
                  <a:lnTo>
                    <a:pt x="7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3"/>
            <p:cNvSpPr/>
            <p:nvPr/>
          </p:nvSpPr>
          <p:spPr>
            <a:xfrm>
              <a:off x="-1713363" y="2018554"/>
              <a:ext cx="196790" cy="302889"/>
            </a:xfrm>
            <a:custGeom>
              <a:avLst/>
              <a:gdLst/>
              <a:ahLst/>
              <a:cxnLst/>
              <a:rect l="l" t="t" r="r" b="b"/>
              <a:pathLst>
                <a:path w="2003" h="3083" extrusionOk="0">
                  <a:moveTo>
                    <a:pt x="995" y="279"/>
                  </a:moveTo>
                  <a:cubicBezTo>
                    <a:pt x="1123" y="279"/>
                    <a:pt x="1245" y="322"/>
                    <a:pt x="1360" y="409"/>
                  </a:cubicBezTo>
                  <a:cubicBezTo>
                    <a:pt x="1474" y="496"/>
                    <a:pt x="1565" y="634"/>
                    <a:pt x="1630" y="824"/>
                  </a:cubicBezTo>
                  <a:cubicBezTo>
                    <a:pt x="1695" y="1011"/>
                    <a:pt x="1727" y="1254"/>
                    <a:pt x="1727" y="1548"/>
                  </a:cubicBezTo>
                  <a:cubicBezTo>
                    <a:pt x="1727" y="1842"/>
                    <a:pt x="1691" y="2094"/>
                    <a:pt x="1618" y="2303"/>
                  </a:cubicBezTo>
                  <a:cubicBezTo>
                    <a:pt x="1559" y="2475"/>
                    <a:pt x="1474" y="2603"/>
                    <a:pt x="1360" y="2688"/>
                  </a:cubicBezTo>
                  <a:cubicBezTo>
                    <a:pt x="1247" y="2775"/>
                    <a:pt x="1125" y="2818"/>
                    <a:pt x="995" y="2818"/>
                  </a:cubicBezTo>
                  <a:cubicBezTo>
                    <a:pt x="866" y="2818"/>
                    <a:pt x="744" y="2773"/>
                    <a:pt x="628" y="2686"/>
                  </a:cubicBezTo>
                  <a:cubicBezTo>
                    <a:pt x="513" y="2597"/>
                    <a:pt x="424" y="2469"/>
                    <a:pt x="365" y="2299"/>
                  </a:cubicBezTo>
                  <a:cubicBezTo>
                    <a:pt x="306" y="2130"/>
                    <a:pt x="276" y="1879"/>
                    <a:pt x="276" y="1548"/>
                  </a:cubicBezTo>
                  <a:cubicBezTo>
                    <a:pt x="276" y="1216"/>
                    <a:pt x="308" y="964"/>
                    <a:pt x="367" y="794"/>
                  </a:cubicBezTo>
                  <a:cubicBezTo>
                    <a:pt x="426" y="624"/>
                    <a:pt x="513" y="496"/>
                    <a:pt x="628" y="409"/>
                  </a:cubicBezTo>
                  <a:cubicBezTo>
                    <a:pt x="742" y="322"/>
                    <a:pt x="864" y="279"/>
                    <a:pt x="995" y="279"/>
                  </a:cubicBezTo>
                  <a:close/>
                  <a:moveTo>
                    <a:pt x="985" y="1"/>
                  </a:moveTo>
                  <a:cubicBezTo>
                    <a:pt x="797" y="1"/>
                    <a:pt x="628" y="56"/>
                    <a:pt x="476" y="165"/>
                  </a:cubicBezTo>
                  <a:cubicBezTo>
                    <a:pt x="326" y="273"/>
                    <a:pt x="207" y="435"/>
                    <a:pt x="124" y="646"/>
                  </a:cubicBezTo>
                  <a:cubicBezTo>
                    <a:pt x="42" y="857"/>
                    <a:pt x="0" y="1157"/>
                    <a:pt x="0" y="1544"/>
                  </a:cubicBezTo>
                  <a:cubicBezTo>
                    <a:pt x="0" y="1927"/>
                    <a:pt x="42" y="2226"/>
                    <a:pt x="126" y="2440"/>
                  </a:cubicBezTo>
                  <a:cubicBezTo>
                    <a:pt x="211" y="2653"/>
                    <a:pt x="328" y="2813"/>
                    <a:pt x="478" y="2921"/>
                  </a:cubicBezTo>
                  <a:cubicBezTo>
                    <a:pt x="630" y="3030"/>
                    <a:pt x="797" y="3083"/>
                    <a:pt x="985" y="3083"/>
                  </a:cubicBezTo>
                  <a:cubicBezTo>
                    <a:pt x="1176" y="3083"/>
                    <a:pt x="1348" y="3028"/>
                    <a:pt x="1504" y="2915"/>
                  </a:cubicBezTo>
                  <a:cubicBezTo>
                    <a:pt x="1659" y="2805"/>
                    <a:pt x="1782" y="2641"/>
                    <a:pt x="1869" y="2422"/>
                  </a:cubicBezTo>
                  <a:cubicBezTo>
                    <a:pt x="1957" y="2205"/>
                    <a:pt x="2003" y="1911"/>
                    <a:pt x="2003" y="1544"/>
                  </a:cubicBezTo>
                  <a:cubicBezTo>
                    <a:pt x="2003" y="1173"/>
                    <a:pt x="1957" y="879"/>
                    <a:pt x="1867" y="660"/>
                  </a:cubicBezTo>
                  <a:cubicBezTo>
                    <a:pt x="1778" y="441"/>
                    <a:pt x="1656" y="275"/>
                    <a:pt x="1502" y="167"/>
                  </a:cubicBezTo>
                  <a:cubicBezTo>
                    <a:pt x="1348" y="56"/>
                    <a:pt x="1176" y="1"/>
                    <a:pt x="9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3"/>
            <p:cNvSpPr/>
            <p:nvPr/>
          </p:nvSpPr>
          <p:spPr>
            <a:xfrm>
              <a:off x="-1702360" y="1735803"/>
              <a:ext cx="1081" cy="589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3" y="0"/>
                    <a:pt x="3" y="2"/>
                    <a:pt x="3" y="6"/>
                  </a:cubicBezTo>
                  <a:cubicBezTo>
                    <a:pt x="4" y="6"/>
                    <a:pt x="6" y="5"/>
                    <a:pt x="8" y="5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6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62E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9" name="Google Shape;2639;p43"/>
          <p:cNvSpPr/>
          <p:nvPr/>
        </p:nvSpPr>
        <p:spPr>
          <a:xfrm>
            <a:off x="3743931" y="1672325"/>
            <a:ext cx="276900" cy="77700"/>
          </a:xfrm>
          <a:prstGeom prst="rect">
            <a:avLst/>
          </a:prstGeom>
          <a:solidFill>
            <a:srgbClr val="B854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43"/>
          <p:cNvSpPr/>
          <p:nvPr/>
        </p:nvSpPr>
        <p:spPr>
          <a:xfrm>
            <a:off x="3850281" y="1749950"/>
            <a:ext cx="64200" cy="102300"/>
          </a:xfrm>
          <a:prstGeom prst="rect">
            <a:avLst/>
          </a:prstGeom>
          <a:solidFill>
            <a:srgbClr val="B8541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1" name="Google Shape;2641;p43"/>
          <p:cNvSpPr/>
          <p:nvPr/>
        </p:nvSpPr>
        <p:spPr>
          <a:xfrm>
            <a:off x="5128631" y="1672300"/>
            <a:ext cx="276900" cy="77700"/>
          </a:xfrm>
          <a:prstGeom prst="rect">
            <a:avLst/>
          </a:prstGeom>
          <a:solidFill>
            <a:srgbClr val="9116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2" name="Google Shape;2642;p43"/>
          <p:cNvSpPr/>
          <p:nvPr/>
        </p:nvSpPr>
        <p:spPr>
          <a:xfrm>
            <a:off x="5234981" y="1749925"/>
            <a:ext cx="64200" cy="102300"/>
          </a:xfrm>
          <a:prstGeom prst="rect">
            <a:avLst/>
          </a:prstGeom>
          <a:solidFill>
            <a:srgbClr val="9116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3" name="Google Shape;2643;p43"/>
          <p:cNvSpPr/>
          <p:nvPr/>
        </p:nvSpPr>
        <p:spPr>
          <a:xfrm>
            <a:off x="4435231" y="2870981"/>
            <a:ext cx="276900" cy="77700"/>
          </a:xfrm>
          <a:prstGeom prst="rect">
            <a:avLst/>
          </a:prstGeom>
          <a:solidFill>
            <a:srgbClr val="7E2F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4" name="Google Shape;2644;p43"/>
          <p:cNvSpPr/>
          <p:nvPr/>
        </p:nvSpPr>
        <p:spPr>
          <a:xfrm>
            <a:off x="4541581" y="2948606"/>
            <a:ext cx="64200" cy="102300"/>
          </a:xfrm>
          <a:prstGeom prst="rect">
            <a:avLst/>
          </a:prstGeom>
          <a:solidFill>
            <a:srgbClr val="7E2F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5" name="Google Shape;2645;p43"/>
          <p:cNvSpPr/>
          <p:nvPr/>
        </p:nvSpPr>
        <p:spPr>
          <a:xfrm>
            <a:off x="3371056" y="1857925"/>
            <a:ext cx="1022700" cy="1028400"/>
          </a:xfrm>
          <a:prstGeom prst="arc">
            <a:avLst>
              <a:gd name="adj1" fmla="val 16200000"/>
              <a:gd name="adj2" fmla="val 19077372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6" name="Google Shape;2646;p43"/>
          <p:cNvSpPr/>
          <p:nvPr/>
        </p:nvSpPr>
        <p:spPr>
          <a:xfrm>
            <a:off x="4755731" y="1835050"/>
            <a:ext cx="1022700" cy="1028400"/>
          </a:xfrm>
          <a:prstGeom prst="arc">
            <a:avLst>
              <a:gd name="adj1" fmla="val 16212952"/>
              <a:gd name="adj2" fmla="val 5224340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7" name="Google Shape;2647;p43"/>
          <p:cNvSpPr/>
          <p:nvPr/>
        </p:nvSpPr>
        <p:spPr>
          <a:xfrm>
            <a:off x="4064706" y="3055838"/>
            <a:ext cx="1022700" cy="1028400"/>
          </a:xfrm>
          <a:prstGeom prst="arc">
            <a:avLst>
              <a:gd name="adj1" fmla="val 16212952"/>
              <a:gd name="adj2" fmla="val 10752975"/>
            </a:avLst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7297222" y="863000"/>
            <a:ext cx="1454123" cy="1453915"/>
          </a:xfrm>
          <a:custGeom>
            <a:avLst/>
            <a:gdLst/>
            <a:ahLst/>
            <a:cxnLst/>
            <a:rect l="l" t="t" r="r" b="b"/>
            <a:pathLst>
              <a:path w="6994" h="6993" extrusionOk="0">
                <a:moveTo>
                  <a:pt x="3497" y="0"/>
                </a:moveTo>
                <a:cubicBezTo>
                  <a:pt x="1565" y="0"/>
                  <a:pt x="1" y="1565"/>
                  <a:pt x="1" y="3497"/>
                </a:cubicBezTo>
                <a:cubicBezTo>
                  <a:pt x="1" y="5426"/>
                  <a:pt x="1565" y="6993"/>
                  <a:pt x="3497" y="6993"/>
                </a:cubicBezTo>
                <a:cubicBezTo>
                  <a:pt x="5427" y="6993"/>
                  <a:pt x="6993" y="5426"/>
                  <a:pt x="6993" y="3497"/>
                </a:cubicBezTo>
                <a:cubicBezTo>
                  <a:pt x="6993" y="1565"/>
                  <a:pt x="5427" y="0"/>
                  <a:pt x="34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7381010" y="946580"/>
            <a:ext cx="1286547" cy="1286755"/>
          </a:xfrm>
          <a:custGeom>
            <a:avLst/>
            <a:gdLst/>
            <a:ahLst/>
            <a:cxnLst/>
            <a:rect l="l" t="t" r="r" b="b"/>
            <a:pathLst>
              <a:path w="6188" h="6189" extrusionOk="0">
                <a:moveTo>
                  <a:pt x="3094" y="1"/>
                </a:moveTo>
                <a:cubicBezTo>
                  <a:pt x="1385" y="1"/>
                  <a:pt x="0" y="1386"/>
                  <a:pt x="0" y="3095"/>
                </a:cubicBezTo>
                <a:cubicBezTo>
                  <a:pt x="0" y="4803"/>
                  <a:pt x="1385" y="6188"/>
                  <a:pt x="3094" y="6188"/>
                </a:cubicBezTo>
                <a:cubicBezTo>
                  <a:pt x="4803" y="6188"/>
                  <a:pt x="6188" y="4803"/>
                  <a:pt x="6188" y="3095"/>
                </a:cubicBezTo>
                <a:cubicBezTo>
                  <a:pt x="6188" y="1386"/>
                  <a:pt x="4803" y="1"/>
                  <a:pt x="30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7568038" y="1132838"/>
            <a:ext cx="912300" cy="913800"/>
          </a:xfrm>
          <a:prstGeom prst="pie">
            <a:avLst>
              <a:gd name="adj1" fmla="val 16184064"/>
              <a:gd name="adj2" fmla="val 1614965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5111108" y="863000"/>
            <a:ext cx="1453707" cy="1453915"/>
          </a:xfrm>
          <a:custGeom>
            <a:avLst/>
            <a:gdLst/>
            <a:ahLst/>
            <a:cxnLst/>
            <a:rect l="l" t="t" r="r" b="b"/>
            <a:pathLst>
              <a:path w="6992" h="6993" extrusionOk="0">
                <a:moveTo>
                  <a:pt x="3495" y="0"/>
                </a:moveTo>
                <a:cubicBezTo>
                  <a:pt x="1565" y="0"/>
                  <a:pt x="1" y="1565"/>
                  <a:pt x="1" y="3497"/>
                </a:cubicBezTo>
                <a:cubicBezTo>
                  <a:pt x="1" y="5426"/>
                  <a:pt x="1565" y="6993"/>
                  <a:pt x="3495" y="6993"/>
                </a:cubicBezTo>
                <a:cubicBezTo>
                  <a:pt x="5427" y="6993"/>
                  <a:pt x="6991" y="5426"/>
                  <a:pt x="6991" y="3497"/>
                </a:cubicBezTo>
                <a:cubicBezTo>
                  <a:pt x="6991" y="1565"/>
                  <a:pt x="5427" y="0"/>
                  <a:pt x="34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5131691" y="946372"/>
            <a:ext cx="1412541" cy="1286755"/>
          </a:xfrm>
          <a:custGeom>
            <a:avLst/>
            <a:gdLst/>
            <a:ahLst/>
            <a:cxnLst/>
            <a:rect l="l" t="t" r="r" b="b"/>
            <a:pathLst>
              <a:path w="6794" h="6189" extrusionOk="0">
                <a:moveTo>
                  <a:pt x="3397" y="0"/>
                </a:moveTo>
                <a:cubicBezTo>
                  <a:pt x="2605" y="0"/>
                  <a:pt x="1813" y="303"/>
                  <a:pt x="1208" y="907"/>
                </a:cubicBezTo>
                <a:cubicBezTo>
                  <a:pt x="0" y="2115"/>
                  <a:pt x="0" y="4074"/>
                  <a:pt x="1208" y="5282"/>
                </a:cubicBezTo>
                <a:cubicBezTo>
                  <a:pt x="1813" y="5886"/>
                  <a:pt x="2605" y="6189"/>
                  <a:pt x="3397" y="6189"/>
                </a:cubicBezTo>
                <a:cubicBezTo>
                  <a:pt x="4189" y="6189"/>
                  <a:pt x="4981" y="5886"/>
                  <a:pt x="5584" y="5282"/>
                </a:cubicBezTo>
                <a:cubicBezTo>
                  <a:pt x="6794" y="4074"/>
                  <a:pt x="6794" y="2115"/>
                  <a:pt x="5584" y="907"/>
                </a:cubicBezTo>
                <a:cubicBezTo>
                  <a:pt x="4981" y="303"/>
                  <a:pt x="4189" y="0"/>
                  <a:pt x="3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5381800" y="1133063"/>
            <a:ext cx="912300" cy="913800"/>
          </a:xfrm>
          <a:prstGeom prst="pie">
            <a:avLst>
              <a:gd name="adj1" fmla="val 16184064"/>
              <a:gd name="adj2" fmla="val 1075782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2924578" y="863000"/>
            <a:ext cx="1454123" cy="1453915"/>
          </a:xfrm>
          <a:custGeom>
            <a:avLst/>
            <a:gdLst/>
            <a:ahLst/>
            <a:cxnLst/>
            <a:rect l="l" t="t" r="r" b="b"/>
            <a:pathLst>
              <a:path w="6994" h="6993" extrusionOk="0">
                <a:moveTo>
                  <a:pt x="3497" y="0"/>
                </a:moveTo>
                <a:cubicBezTo>
                  <a:pt x="1567" y="0"/>
                  <a:pt x="1" y="1565"/>
                  <a:pt x="1" y="3497"/>
                </a:cubicBezTo>
                <a:cubicBezTo>
                  <a:pt x="1" y="5426"/>
                  <a:pt x="1567" y="6993"/>
                  <a:pt x="3497" y="6993"/>
                </a:cubicBezTo>
                <a:cubicBezTo>
                  <a:pt x="5429" y="6993"/>
                  <a:pt x="6993" y="5426"/>
                  <a:pt x="6993" y="3497"/>
                </a:cubicBezTo>
                <a:cubicBezTo>
                  <a:pt x="6993" y="1565"/>
                  <a:pt x="5429" y="0"/>
                  <a:pt x="34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945577" y="946372"/>
            <a:ext cx="1412125" cy="1286755"/>
          </a:xfrm>
          <a:custGeom>
            <a:avLst/>
            <a:gdLst/>
            <a:ahLst/>
            <a:cxnLst/>
            <a:rect l="l" t="t" r="r" b="b"/>
            <a:pathLst>
              <a:path w="6792" h="6189" extrusionOk="0">
                <a:moveTo>
                  <a:pt x="3397" y="0"/>
                </a:moveTo>
                <a:cubicBezTo>
                  <a:pt x="2605" y="0"/>
                  <a:pt x="1813" y="303"/>
                  <a:pt x="1208" y="907"/>
                </a:cubicBezTo>
                <a:cubicBezTo>
                  <a:pt x="0" y="2115"/>
                  <a:pt x="0" y="4074"/>
                  <a:pt x="1208" y="5282"/>
                </a:cubicBezTo>
                <a:cubicBezTo>
                  <a:pt x="1813" y="5886"/>
                  <a:pt x="2605" y="6189"/>
                  <a:pt x="3397" y="6189"/>
                </a:cubicBezTo>
                <a:cubicBezTo>
                  <a:pt x="4189" y="6189"/>
                  <a:pt x="4980" y="5886"/>
                  <a:pt x="5584" y="5282"/>
                </a:cubicBezTo>
                <a:cubicBezTo>
                  <a:pt x="6792" y="4074"/>
                  <a:pt x="6792" y="2115"/>
                  <a:pt x="5584" y="907"/>
                </a:cubicBezTo>
                <a:cubicBezTo>
                  <a:pt x="4980" y="303"/>
                  <a:pt x="4189" y="0"/>
                  <a:pt x="33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3197063" y="1133063"/>
            <a:ext cx="912300" cy="913800"/>
          </a:xfrm>
          <a:prstGeom prst="pie">
            <a:avLst>
              <a:gd name="adj1" fmla="val 16184064"/>
              <a:gd name="adj2" fmla="val 539359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3646238" y="975271"/>
            <a:ext cx="11227" cy="83996"/>
          </a:xfrm>
          <a:custGeom>
            <a:avLst/>
            <a:gdLst/>
            <a:ahLst/>
            <a:cxnLst/>
            <a:rect l="l" t="t" r="r" b="b"/>
            <a:pathLst>
              <a:path w="54" h="404" extrusionOk="0">
                <a:moveTo>
                  <a:pt x="26" y="1"/>
                </a:moveTo>
                <a:cubicBezTo>
                  <a:pt x="12" y="1"/>
                  <a:pt x="0" y="13"/>
                  <a:pt x="0" y="28"/>
                </a:cubicBezTo>
                <a:lnTo>
                  <a:pt x="0" y="378"/>
                </a:lnTo>
                <a:cubicBezTo>
                  <a:pt x="0" y="391"/>
                  <a:pt x="12" y="403"/>
                  <a:pt x="26" y="403"/>
                </a:cubicBezTo>
                <a:cubicBezTo>
                  <a:pt x="42" y="403"/>
                  <a:pt x="54" y="391"/>
                  <a:pt x="52" y="378"/>
                </a:cubicBezTo>
                <a:lnTo>
                  <a:pt x="52" y="28"/>
                </a:lnTo>
                <a:cubicBezTo>
                  <a:pt x="52" y="13"/>
                  <a:pt x="40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3646238" y="2120226"/>
            <a:ext cx="11227" cy="83996"/>
          </a:xfrm>
          <a:custGeom>
            <a:avLst/>
            <a:gdLst/>
            <a:ahLst/>
            <a:cxnLst/>
            <a:rect l="l" t="t" r="r" b="b"/>
            <a:pathLst>
              <a:path w="54" h="404" extrusionOk="0">
                <a:moveTo>
                  <a:pt x="26" y="1"/>
                </a:moveTo>
                <a:cubicBezTo>
                  <a:pt x="12" y="1"/>
                  <a:pt x="0" y="13"/>
                  <a:pt x="0" y="26"/>
                </a:cubicBezTo>
                <a:lnTo>
                  <a:pt x="0" y="378"/>
                </a:lnTo>
                <a:cubicBezTo>
                  <a:pt x="0" y="391"/>
                  <a:pt x="12" y="403"/>
                  <a:pt x="26" y="403"/>
                </a:cubicBezTo>
                <a:cubicBezTo>
                  <a:pt x="42" y="403"/>
                  <a:pt x="54" y="391"/>
                  <a:pt x="52" y="378"/>
                </a:cubicBezTo>
                <a:lnTo>
                  <a:pt x="52" y="26"/>
                </a:lnTo>
                <a:cubicBezTo>
                  <a:pt x="52" y="13"/>
                  <a:pt x="40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3594884" y="979429"/>
            <a:ext cx="12475" cy="62165"/>
          </a:xfrm>
          <a:custGeom>
            <a:avLst/>
            <a:gdLst/>
            <a:ahLst/>
            <a:cxnLst/>
            <a:rect l="l" t="t" r="r" b="b"/>
            <a:pathLst>
              <a:path w="60" h="299" extrusionOk="0">
                <a:moveTo>
                  <a:pt x="17" y="1"/>
                </a:moveTo>
                <a:cubicBezTo>
                  <a:pt x="7" y="3"/>
                  <a:pt x="1" y="10"/>
                  <a:pt x="1" y="20"/>
                </a:cubicBezTo>
                <a:lnTo>
                  <a:pt x="24" y="281"/>
                </a:lnTo>
                <a:cubicBezTo>
                  <a:pt x="24" y="291"/>
                  <a:pt x="32" y="298"/>
                  <a:pt x="42" y="298"/>
                </a:cubicBezTo>
                <a:cubicBezTo>
                  <a:pt x="42" y="298"/>
                  <a:pt x="42" y="298"/>
                  <a:pt x="42" y="296"/>
                </a:cubicBezTo>
                <a:cubicBezTo>
                  <a:pt x="52" y="296"/>
                  <a:pt x="60" y="289"/>
                  <a:pt x="58" y="279"/>
                </a:cubicBezTo>
                <a:lnTo>
                  <a:pt x="36" y="16"/>
                </a:lnTo>
                <a:cubicBezTo>
                  <a:pt x="34" y="8"/>
                  <a:pt x="26" y="1"/>
                  <a:pt x="1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3696344" y="2138314"/>
            <a:ext cx="12475" cy="61749"/>
          </a:xfrm>
          <a:custGeom>
            <a:avLst/>
            <a:gdLst/>
            <a:ahLst/>
            <a:cxnLst/>
            <a:rect l="l" t="t" r="r" b="b"/>
            <a:pathLst>
              <a:path w="60" h="297" extrusionOk="0">
                <a:moveTo>
                  <a:pt x="19" y="0"/>
                </a:moveTo>
                <a:cubicBezTo>
                  <a:pt x="18" y="0"/>
                  <a:pt x="17" y="0"/>
                  <a:pt x="16" y="1"/>
                </a:cubicBezTo>
                <a:cubicBezTo>
                  <a:pt x="6" y="1"/>
                  <a:pt x="0" y="8"/>
                  <a:pt x="0" y="18"/>
                </a:cubicBezTo>
                <a:lnTo>
                  <a:pt x="24" y="281"/>
                </a:lnTo>
                <a:cubicBezTo>
                  <a:pt x="24" y="289"/>
                  <a:pt x="32" y="297"/>
                  <a:pt x="42" y="297"/>
                </a:cubicBezTo>
                <a:cubicBezTo>
                  <a:pt x="51" y="295"/>
                  <a:pt x="59" y="287"/>
                  <a:pt x="57" y="277"/>
                </a:cubicBezTo>
                <a:lnTo>
                  <a:pt x="36" y="16"/>
                </a:lnTo>
                <a:cubicBezTo>
                  <a:pt x="34" y="8"/>
                  <a:pt x="27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3542074" y="986498"/>
            <a:ext cx="17464" cy="61333"/>
          </a:xfrm>
          <a:custGeom>
            <a:avLst/>
            <a:gdLst/>
            <a:ahLst/>
            <a:cxnLst/>
            <a:rect l="l" t="t" r="r" b="b"/>
            <a:pathLst>
              <a:path w="84" h="295" extrusionOk="0">
                <a:moveTo>
                  <a:pt x="16" y="0"/>
                </a:moveTo>
                <a:cubicBezTo>
                  <a:pt x="6" y="2"/>
                  <a:pt x="0" y="12"/>
                  <a:pt x="2" y="22"/>
                </a:cubicBezTo>
                <a:lnTo>
                  <a:pt x="48" y="280"/>
                </a:lnTo>
                <a:cubicBezTo>
                  <a:pt x="50" y="288"/>
                  <a:pt x="55" y="294"/>
                  <a:pt x="65" y="294"/>
                </a:cubicBezTo>
                <a:lnTo>
                  <a:pt x="67" y="294"/>
                </a:lnTo>
                <a:cubicBezTo>
                  <a:pt x="77" y="292"/>
                  <a:pt x="83" y="282"/>
                  <a:pt x="81" y="272"/>
                </a:cubicBezTo>
                <a:lnTo>
                  <a:pt x="36" y="16"/>
                </a:lnTo>
                <a:cubicBezTo>
                  <a:pt x="34" y="6"/>
                  <a:pt x="26" y="0"/>
                  <a:pt x="1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3743956" y="2131661"/>
            <a:ext cx="17257" cy="61333"/>
          </a:xfrm>
          <a:custGeom>
            <a:avLst/>
            <a:gdLst/>
            <a:ahLst/>
            <a:cxnLst/>
            <a:rect l="l" t="t" r="r" b="b"/>
            <a:pathLst>
              <a:path w="83" h="295" extrusionOk="0">
                <a:moveTo>
                  <a:pt x="16" y="1"/>
                </a:moveTo>
                <a:cubicBezTo>
                  <a:pt x="6" y="3"/>
                  <a:pt x="0" y="13"/>
                  <a:pt x="2" y="23"/>
                </a:cubicBezTo>
                <a:lnTo>
                  <a:pt x="47" y="281"/>
                </a:lnTo>
                <a:cubicBezTo>
                  <a:pt x="49" y="289"/>
                  <a:pt x="57" y="295"/>
                  <a:pt x="65" y="295"/>
                </a:cubicBezTo>
                <a:lnTo>
                  <a:pt x="67" y="295"/>
                </a:lnTo>
                <a:cubicBezTo>
                  <a:pt x="77" y="293"/>
                  <a:pt x="83" y="283"/>
                  <a:pt x="83" y="273"/>
                </a:cubicBezTo>
                <a:lnTo>
                  <a:pt x="36" y="17"/>
                </a:lnTo>
                <a:cubicBezTo>
                  <a:pt x="36" y="7"/>
                  <a:pt x="26" y="1"/>
                  <a:pt x="1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3489888" y="998141"/>
            <a:ext cx="22454" cy="59878"/>
          </a:xfrm>
          <a:custGeom>
            <a:avLst/>
            <a:gdLst/>
            <a:ahLst/>
            <a:cxnLst/>
            <a:rect l="l" t="t" r="r" b="b"/>
            <a:pathLst>
              <a:path w="108" h="288" extrusionOk="0">
                <a:moveTo>
                  <a:pt x="23" y="0"/>
                </a:moveTo>
                <a:cubicBezTo>
                  <a:pt x="21" y="0"/>
                  <a:pt x="19" y="0"/>
                  <a:pt x="16" y="1"/>
                </a:cubicBezTo>
                <a:cubicBezTo>
                  <a:pt x="7" y="3"/>
                  <a:pt x="1" y="13"/>
                  <a:pt x="5" y="21"/>
                </a:cubicBezTo>
                <a:lnTo>
                  <a:pt x="72" y="276"/>
                </a:lnTo>
                <a:cubicBezTo>
                  <a:pt x="74" y="283"/>
                  <a:pt x="82" y="287"/>
                  <a:pt x="89" y="287"/>
                </a:cubicBezTo>
                <a:lnTo>
                  <a:pt x="93" y="287"/>
                </a:lnTo>
                <a:cubicBezTo>
                  <a:pt x="103" y="285"/>
                  <a:pt x="107" y="276"/>
                  <a:pt x="105" y="266"/>
                </a:cubicBezTo>
                <a:lnTo>
                  <a:pt x="38" y="13"/>
                </a:lnTo>
                <a:cubicBezTo>
                  <a:pt x="37" y="5"/>
                  <a:pt x="30" y="0"/>
                  <a:pt x="23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3790944" y="2121473"/>
            <a:ext cx="22454" cy="60086"/>
          </a:xfrm>
          <a:custGeom>
            <a:avLst/>
            <a:gdLst/>
            <a:ahLst/>
            <a:cxnLst/>
            <a:rect l="l" t="t" r="r" b="b"/>
            <a:pathLst>
              <a:path w="108" h="289" extrusionOk="0">
                <a:moveTo>
                  <a:pt x="20" y="0"/>
                </a:moveTo>
                <a:cubicBezTo>
                  <a:pt x="19" y="0"/>
                  <a:pt x="18" y="0"/>
                  <a:pt x="17" y="1"/>
                </a:cubicBezTo>
                <a:cubicBezTo>
                  <a:pt x="7" y="3"/>
                  <a:pt x="1" y="13"/>
                  <a:pt x="5" y="22"/>
                </a:cubicBezTo>
                <a:lnTo>
                  <a:pt x="72" y="275"/>
                </a:lnTo>
                <a:cubicBezTo>
                  <a:pt x="74" y="283"/>
                  <a:pt x="82" y="289"/>
                  <a:pt x="88" y="289"/>
                </a:cubicBezTo>
                <a:lnTo>
                  <a:pt x="94" y="289"/>
                </a:lnTo>
                <a:cubicBezTo>
                  <a:pt x="104" y="285"/>
                  <a:pt x="107" y="275"/>
                  <a:pt x="106" y="267"/>
                </a:cubicBezTo>
                <a:lnTo>
                  <a:pt x="38" y="13"/>
                </a:lnTo>
                <a:cubicBezTo>
                  <a:pt x="35" y="6"/>
                  <a:pt x="29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3439366" y="1013942"/>
            <a:ext cx="27028" cy="58839"/>
          </a:xfrm>
          <a:custGeom>
            <a:avLst/>
            <a:gdLst/>
            <a:ahLst/>
            <a:cxnLst/>
            <a:rect l="l" t="t" r="r" b="b"/>
            <a:pathLst>
              <a:path w="130" h="283" extrusionOk="0">
                <a:moveTo>
                  <a:pt x="21" y="1"/>
                </a:moveTo>
                <a:cubicBezTo>
                  <a:pt x="19" y="1"/>
                  <a:pt x="17" y="1"/>
                  <a:pt x="15" y="2"/>
                </a:cubicBezTo>
                <a:cubicBezTo>
                  <a:pt x="5" y="6"/>
                  <a:pt x="1" y="16"/>
                  <a:pt x="3" y="24"/>
                </a:cubicBezTo>
                <a:lnTo>
                  <a:pt x="94" y="271"/>
                </a:lnTo>
                <a:cubicBezTo>
                  <a:pt x="96" y="278"/>
                  <a:pt x="104" y="282"/>
                  <a:pt x="109" y="282"/>
                </a:cubicBezTo>
                <a:cubicBezTo>
                  <a:pt x="111" y="282"/>
                  <a:pt x="113" y="282"/>
                  <a:pt x="115" y="280"/>
                </a:cubicBezTo>
                <a:cubicBezTo>
                  <a:pt x="125" y="277"/>
                  <a:pt x="129" y="267"/>
                  <a:pt x="125" y="259"/>
                </a:cubicBezTo>
                <a:lnTo>
                  <a:pt x="36" y="12"/>
                </a:lnTo>
                <a:cubicBezTo>
                  <a:pt x="34" y="5"/>
                  <a:pt x="27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836892" y="2106920"/>
            <a:ext cx="27444" cy="58631"/>
          </a:xfrm>
          <a:custGeom>
            <a:avLst/>
            <a:gdLst/>
            <a:ahLst/>
            <a:cxnLst/>
            <a:rect l="l" t="t" r="r" b="b"/>
            <a:pathLst>
              <a:path w="132" h="282" extrusionOk="0">
                <a:moveTo>
                  <a:pt x="21" y="0"/>
                </a:moveTo>
                <a:cubicBezTo>
                  <a:pt x="19" y="0"/>
                  <a:pt x="17" y="1"/>
                  <a:pt x="15" y="2"/>
                </a:cubicBezTo>
                <a:cubicBezTo>
                  <a:pt x="7" y="6"/>
                  <a:pt x="1" y="15"/>
                  <a:pt x="5" y="23"/>
                </a:cubicBezTo>
                <a:lnTo>
                  <a:pt x="94" y="270"/>
                </a:lnTo>
                <a:cubicBezTo>
                  <a:pt x="98" y="278"/>
                  <a:pt x="104" y="282"/>
                  <a:pt x="111" y="282"/>
                </a:cubicBezTo>
                <a:cubicBezTo>
                  <a:pt x="113" y="282"/>
                  <a:pt x="115" y="282"/>
                  <a:pt x="117" y="280"/>
                </a:cubicBezTo>
                <a:cubicBezTo>
                  <a:pt x="125" y="278"/>
                  <a:pt x="131" y="268"/>
                  <a:pt x="127" y="258"/>
                </a:cubicBezTo>
                <a:lnTo>
                  <a:pt x="38" y="11"/>
                </a:lnTo>
                <a:cubicBezTo>
                  <a:pt x="35" y="5"/>
                  <a:pt x="29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3390299" y="1034317"/>
            <a:ext cx="31394" cy="56967"/>
          </a:xfrm>
          <a:custGeom>
            <a:avLst/>
            <a:gdLst/>
            <a:ahLst/>
            <a:cxnLst/>
            <a:rect l="l" t="t" r="r" b="b"/>
            <a:pathLst>
              <a:path w="151" h="274" extrusionOk="0">
                <a:moveTo>
                  <a:pt x="21" y="0"/>
                </a:moveTo>
                <a:cubicBezTo>
                  <a:pt x="18" y="0"/>
                  <a:pt x="15" y="1"/>
                  <a:pt x="12" y="3"/>
                </a:cubicBezTo>
                <a:cubicBezTo>
                  <a:pt x="4" y="7"/>
                  <a:pt x="0" y="17"/>
                  <a:pt x="4" y="25"/>
                </a:cubicBezTo>
                <a:lnTo>
                  <a:pt x="115" y="263"/>
                </a:lnTo>
                <a:cubicBezTo>
                  <a:pt x="119" y="269"/>
                  <a:pt x="125" y="273"/>
                  <a:pt x="130" y="273"/>
                </a:cubicBezTo>
                <a:cubicBezTo>
                  <a:pt x="132" y="273"/>
                  <a:pt x="136" y="273"/>
                  <a:pt x="138" y="271"/>
                </a:cubicBezTo>
                <a:cubicBezTo>
                  <a:pt x="146" y="267"/>
                  <a:pt x="150" y="257"/>
                  <a:pt x="146" y="248"/>
                </a:cubicBezTo>
                <a:lnTo>
                  <a:pt x="36" y="11"/>
                </a:lnTo>
                <a:cubicBezTo>
                  <a:pt x="33" y="4"/>
                  <a:pt x="28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3881593" y="2088416"/>
            <a:ext cx="31810" cy="56759"/>
          </a:xfrm>
          <a:custGeom>
            <a:avLst/>
            <a:gdLst/>
            <a:ahLst/>
            <a:cxnLst/>
            <a:rect l="l" t="t" r="r" b="b"/>
            <a:pathLst>
              <a:path w="153" h="273" extrusionOk="0">
                <a:moveTo>
                  <a:pt x="21" y="0"/>
                </a:moveTo>
                <a:cubicBezTo>
                  <a:pt x="19" y="0"/>
                  <a:pt x="17" y="1"/>
                  <a:pt x="15" y="2"/>
                </a:cubicBezTo>
                <a:cubicBezTo>
                  <a:pt x="5" y="6"/>
                  <a:pt x="1" y="16"/>
                  <a:pt x="5" y="25"/>
                </a:cubicBezTo>
                <a:lnTo>
                  <a:pt x="115" y="262"/>
                </a:lnTo>
                <a:cubicBezTo>
                  <a:pt x="119" y="270"/>
                  <a:pt x="125" y="272"/>
                  <a:pt x="131" y="272"/>
                </a:cubicBezTo>
                <a:lnTo>
                  <a:pt x="139" y="272"/>
                </a:lnTo>
                <a:cubicBezTo>
                  <a:pt x="149" y="266"/>
                  <a:pt x="153" y="256"/>
                  <a:pt x="147" y="248"/>
                </a:cubicBezTo>
                <a:lnTo>
                  <a:pt x="37" y="10"/>
                </a:lnTo>
                <a:cubicBezTo>
                  <a:pt x="34" y="4"/>
                  <a:pt x="28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3343103" y="1058850"/>
            <a:ext cx="35761" cy="54472"/>
          </a:xfrm>
          <a:custGeom>
            <a:avLst/>
            <a:gdLst/>
            <a:ahLst/>
            <a:cxnLst/>
            <a:rect l="l" t="t" r="r" b="b"/>
            <a:pathLst>
              <a:path w="172" h="262" extrusionOk="0">
                <a:moveTo>
                  <a:pt x="20" y="0"/>
                </a:moveTo>
                <a:cubicBezTo>
                  <a:pt x="18" y="0"/>
                  <a:pt x="15" y="1"/>
                  <a:pt x="12" y="3"/>
                </a:cubicBezTo>
                <a:cubicBezTo>
                  <a:pt x="4" y="7"/>
                  <a:pt x="0" y="19"/>
                  <a:pt x="6" y="27"/>
                </a:cubicBezTo>
                <a:lnTo>
                  <a:pt x="136" y="254"/>
                </a:lnTo>
                <a:cubicBezTo>
                  <a:pt x="140" y="260"/>
                  <a:pt x="146" y="262"/>
                  <a:pt x="152" y="262"/>
                </a:cubicBezTo>
                <a:cubicBezTo>
                  <a:pt x="154" y="262"/>
                  <a:pt x="158" y="262"/>
                  <a:pt x="160" y="260"/>
                </a:cubicBezTo>
                <a:cubicBezTo>
                  <a:pt x="170" y="256"/>
                  <a:pt x="172" y="244"/>
                  <a:pt x="168" y="236"/>
                </a:cubicBezTo>
                <a:lnTo>
                  <a:pt x="36" y="9"/>
                </a:lnTo>
                <a:cubicBezTo>
                  <a:pt x="32" y="4"/>
                  <a:pt x="26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3924839" y="2066169"/>
            <a:ext cx="35761" cy="54680"/>
          </a:xfrm>
          <a:custGeom>
            <a:avLst/>
            <a:gdLst/>
            <a:ahLst/>
            <a:cxnLst/>
            <a:rect l="l" t="t" r="r" b="b"/>
            <a:pathLst>
              <a:path w="172" h="263" extrusionOk="0">
                <a:moveTo>
                  <a:pt x="20" y="0"/>
                </a:moveTo>
                <a:cubicBezTo>
                  <a:pt x="17" y="0"/>
                  <a:pt x="13" y="1"/>
                  <a:pt x="10" y="2"/>
                </a:cubicBezTo>
                <a:cubicBezTo>
                  <a:pt x="2" y="8"/>
                  <a:pt x="0" y="18"/>
                  <a:pt x="4" y="26"/>
                </a:cubicBezTo>
                <a:lnTo>
                  <a:pt x="136" y="253"/>
                </a:lnTo>
                <a:cubicBezTo>
                  <a:pt x="138" y="259"/>
                  <a:pt x="144" y="263"/>
                  <a:pt x="150" y="263"/>
                </a:cubicBezTo>
                <a:cubicBezTo>
                  <a:pt x="154" y="263"/>
                  <a:pt x="156" y="261"/>
                  <a:pt x="160" y="261"/>
                </a:cubicBezTo>
                <a:cubicBezTo>
                  <a:pt x="168" y="255"/>
                  <a:pt x="172" y="245"/>
                  <a:pt x="166" y="235"/>
                </a:cubicBezTo>
                <a:lnTo>
                  <a:pt x="36" y="8"/>
                </a:lnTo>
                <a:cubicBezTo>
                  <a:pt x="32" y="3"/>
                  <a:pt x="26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3298402" y="1087334"/>
            <a:ext cx="39503" cy="52393"/>
          </a:xfrm>
          <a:custGeom>
            <a:avLst/>
            <a:gdLst/>
            <a:ahLst/>
            <a:cxnLst/>
            <a:rect l="l" t="t" r="r" b="b"/>
            <a:pathLst>
              <a:path w="190" h="252" extrusionOk="0">
                <a:moveTo>
                  <a:pt x="20" y="1"/>
                </a:moveTo>
                <a:cubicBezTo>
                  <a:pt x="17" y="1"/>
                  <a:pt x="13" y="2"/>
                  <a:pt x="10" y="4"/>
                </a:cubicBezTo>
                <a:cubicBezTo>
                  <a:pt x="2" y="10"/>
                  <a:pt x="0" y="20"/>
                  <a:pt x="6" y="28"/>
                </a:cubicBezTo>
                <a:lnTo>
                  <a:pt x="156" y="243"/>
                </a:lnTo>
                <a:cubicBezTo>
                  <a:pt x="160" y="247"/>
                  <a:pt x="166" y="251"/>
                  <a:pt x="170" y="251"/>
                </a:cubicBezTo>
                <a:cubicBezTo>
                  <a:pt x="174" y="251"/>
                  <a:pt x="178" y="249"/>
                  <a:pt x="180" y="247"/>
                </a:cubicBezTo>
                <a:cubicBezTo>
                  <a:pt x="188" y="241"/>
                  <a:pt x="190" y="231"/>
                  <a:pt x="184" y="223"/>
                </a:cubicBezTo>
                <a:lnTo>
                  <a:pt x="34" y="8"/>
                </a:lnTo>
                <a:cubicBezTo>
                  <a:pt x="30" y="4"/>
                  <a:pt x="25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3965382" y="2039973"/>
            <a:ext cx="39503" cy="52185"/>
          </a:xfrm>
          <a:custGeom>
            <a:avLst/>
            <a:gdLst/>
            <a:ahLst/>
            <a:cxnLst/>
            <a:rect l="l" t="t" r="r" b="b"/>
            <a:pathLst>
              <a:path w="190" h="251" extrusionOk="0">
                <a:moveTo>
                  <a:pt x="20" y="1"/>
                </a:moveTo>
                <a:cubicBezTo>
                  <a:pt x="17" y="1"/>
                  <a:pt x="13" y="2"/>
                  <a:pt x="10" y="4"/>
                </a:cubicBezTo>
                <a:cubicBezTo>
                  <a:pt x="2" y="10"/>
                  <a:pt x="0" y="22"/>
                  <a:pt x="6" y="30"/>
                </a:cubicBezTo>
                <a:lnTo>
                  <a:pt x="156" y="243"/>
                </a:lnTo>
                <a:cubicBezTo>
                  <a:pt x="160" y="249"/>
                  <a:pt x="166" y="251"/>
                  <a:pt x="170" y="251"/>
                </a:cubicBezTo>
                <a:cubicBezTo>
                  <a:pt x="174" y="251"/>
                  <a:pt x="178" y="251"/>
                  <a:pt x="182" y="249"/>
                </a:cubicBezTo>
                <a:cubicBezTo>
                  <a:pt x="190" y="243"/>
                  <a:pt x="190" y="231"/>
                  <a:pt x="186" y="223"/>
                </a:cubicBezTo>
                <a:lnTo>
                  <a:pt x="34" y="8"/>
                </a:lnTo>
                <a:cubicBezTo>
                  <a:pt x="30" y="3"/>
                  <a:pt x="25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3256404" y="1119768"/>
            <a:ext cx="43453" cy="49483"/>
          </a:xfrm>
          <a:custGeom>
            <a:avLst/>
            <a:gdLst/>
            <a:ahLst/>
            <a:cxnLst/>
            <a:rect l="l" t="t" r="r" b="b"/>
            <a:pathLst>
              <a:path w="209" h="238" extrusionOk="0">
                <a:moveTo>
                  <a:pt x="20" y="0"/>
                </a:moveTo>
                <a:cubicBezTo>
                  <a:pt x="16" y="0"/>
                  <a:pt x="12" y="2"/>
                  <a:pt x="9" y="4"/>
                </a:cubicBezTo>
                <a:cubicBezTo>
                  <a:pt x="1" y="10"/>
                  <a:pt x="1" y="22"/>
                  <a:pt x="7" y="30"/>
                </a:cubicBezTo>
                <a:lnTo>
                  <a:pt x="175" y="229"/>
                </a:lnTo>
                <a:cubicBezTo>
                  <a:pt x="179" y="233"/>
                  <a:pt x="182" y="237"/>
                  <a:pt x="188" y="237"/>
                </a:cubicBezTo>
                <a:cubicBezTo>
                  <a:pt x="192" y="237"/>
                  <a:pt x="196" y="235"/>
                  <a:pt x="200" y="233"/>
                </a:cubicBezTo>
                <a:cubicBezTo>
                  <a:pt x="206" y="225"/>
                  <a:pt x="208" y="215"/>
                  <a:pt x="202" y="208"/>
                </a:cubicBezTo>
                <a:lnTo>
                  <a:pt x="33" y="6"/>
                </a:lnTo>
                <a:cubicBezTo>
                  <a:pt x="29" y="2"/>
                  <a:pt x="24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003845" y="2010658"/>
            <a:ext cx="43453" cy="49067"/>
          </a:xfrm>
          <a:custGeom>
            <a:avLst/>
            <a:gdLst/>
            <a:ahLst/>
            <a:cxnLst/>
            <a:rect l="l" t="t" r="r" b="b"/>
            <a:pathLst>
              <a:path w="209" h="236" extrusionOk="0">
                <a:moveTo>
                  <a:pt x="21" y="1"/>
                </a:moveTo>
                <a:cubicBezTo>
                  <a:pt x="17" y="1"/>
                  <a:pt x="13" y="2"/>
                  <a:pt x="9" y="5"/>
                </a:cubicBezTo>
                <a:cubicBezTo>
                  <a:pt x="1" y="11"/>
                  <a:pt x="1" y="23"/>
                  <a:pt x="7" y="29"/>
                </a:cubicBezTo>
                <a:lnTo>
                  <a:pt x="175" y="230"/>
                </a:lnTo>
                <a:cubicBezTo>
                  <a:pt x="179" y="234"/>
                  <a:pt x="184" y="236"/>
                  <a:pt x="188" y="236"/>
                </a:cubicBezTo>
                <a:cubicBezTo>
                  <a:pt x="192" y="236"/>
                  <a:pt x="196" y="236"/>
                  <a:pt x="200" y="232"/>
                </a:cubicBezTo>
                <a:cubicBezTo>
                  <a:pt x="208" y="226"/>
                  <a:pt x="208" y="214"/>
                  <a:pt x="202" y="208"/>
                </a:cubicBezTo>
                <a:lnTo>
                  <a:pt x="35" y="7"/>
                </a:lnTo>
                <a:cubicBezTo>
                  <a:pt x="31" y="3"/>
                  <a:pt x="26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3217109" y="1155736"/>
            <a:ext cx="46988" cy="45740"/>
          </a:xfrm>
          <a:custGeom>
            <a:avLst/>
            <a:gdLst/>
            <a:ahLst/>
            <a:cxnLst/>
            <a:rect l="l" t="t" r="r" b="b"/>
            <a:pathLst>
              <a:path w="226" h="220" extrusionOk="0">
                <a:moveTo>
                  <a:pt x="20" y="0"/>
                </a:moveTo>
                <a:cubicBezTo>
                  <a:pt x="16" y="0"/>
                  <a:pt x="11" y="2"/>
                  <a:pt x="8" y="5"/>
                </a:cubicBezTo>
                <a:cubicBezTo>
                  <a:pt x="1" y="11"/>
                  <a:pt x="1" y="23"/>
                  <a:pt x="8" y="31"/>
                </a:cubicBezTo>
                <a:lnTo>
                  <a:pt x="194" y="216"/>
                </a:lnTo>
                <a:cubicBezTo>
                  <a:pt x="196" y="218"/>
                  <a:pt x="202" y="220"/>
                  <a:pt x="206" y="220"/>
                </a:cubicBezTo>
                <a:cubicBezTo>
                  <a:pt x="210" y="220"/>
                  <a:pt x="214" y="218"/>
                  <a:pt x="218" y="216"/>
                </a:cubicBezTo>
                <a:cubicBezTo>
                  <a:pt x="225" y="208"/>
                  <a:pt x="225" y="198"/>
                  <a:pt x="218" y="190"/>
                </a:cubicBezTo>
                <a:lnTo>
                  <a:pt x="32" y="5"/>
                </a:lnTo>
                <a:cubicBezTo>
                  <a:pt x="29" y="2"/>
                  <a:pt x="25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4039606" y="1978016"/>
            <a:ext cx="46572" cy="46156"/>
          </a:xfrm>
          <a:custGeom>
            <a:avLst/>
            <a:gdLst/>
            <a:ahLst/>
            <a:cxnLst/>
            <a:rect l="l" t="t" r="r" b="b"/>
            <a:pathLst>
              <a:path w="224" h="222" extrusionOk="0">
                <a:moveTo>
                  <a:pt x="20" y="0"/>
                </a:moveTo>
                <a:cubicBezTo>
                  <a:pt x="15" y="0"/>
                  <a:pt x="10" y="2"/>
                  <a:pt x="7" y="6"/>
                </a:cubicBezTo>
                <a:cubicBezTo>
                  <a:pt x="1" y="12"/>
                  <a:pt x="1" y="24"/>
                  <a:pt x="7" y="30"/>
                </a:cubicBezTo>
                <a:lnTo>
                  <a:pt x="192" y="215"/>
                </a:lnTo>
                <a:cubicBezTo>
                  <a:pt x="196" y="219"/>
                  <a:pt x="200" y="221"/>
                  <a:pt x="206" y="221"/>
                </a:cubicBezTo>
                <a:cubicBezTo>
                  <a:pt x="210" y="221"/>
                  <a:pt x="214" y="219"/>
                  <a:pt x="218" y="215"/>
                </a:cubicBezTo>
                <a:cubicBezTo>
                  <a:pt x="224" y="209"/>
                  <a:pt x="224" y="197"/>
                  <a:pt x="218" y="191"/>
                </a:cubicBezTo>
                <a:lnTo>
                  <a:pt x="32" y="6"/>
                </a:lnTo>
                <a:cubicBezTo>
                  <a:pt x="29" y="2"/>
                  <a:pt x="25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3181348" y="1194823"/>
            <a:ext cx="49898" cy="42414"/>
          </a:xfrm>
          <a:custGeom>
            <a:avLst/>
            <a:gdLst/>
            <a:ahLst/>
            <a:cxnLst/>
            <a:rect l="l" t="t" r="r" b="b"/>
            <a:pathLst>
              <a:path w="240" h="204" extrusionOk="0">
                <a:moveTo>
                  <a:pt x="19" y="0"/>
                </a:moveTo>
                <a:cubicBezTo>
                  <a:pt x="14" y="0"/>
                  <a:pt x="10" y="2"/>
                  <a:pt x="7" y="6"/>
                </a:cubicBezTo>
                <a:cubicBezTo>
                  <a:pt x="1" y="14"/>
                  <a:pt x="1" y="24"/>
                  <a:pt x="9" y="32"/>
                </a:cubicBezTo>
                <a:lnTo>
                  <a:pt x="210" y="200"/>
                </a:lnTo>
                <a:cubicBezTo>
                  <a:pt x="212" y="202"/>
                  <a:pt x="216" y="204"/>
                  <a:pt x="220" y="204"/>
                </a:cubicBezTo>
                <a:cubicBezTo>
                  <a:pt x="226" y="204"/>
                  <a:pt x="230" y="202"/>
                  <a:pt x="234" y="198"/>
                </a:cubicBezTo>
                <a:cubicBezTo>
                  <a:pt x="240" y="190"/>
                  <a:pt x="240" y="178"/>
                  <a:pt x="232" y="172"/>
                </a:cubicBezTo>
                <a:lnTo>
                  <a:pt x="30" y="4"/>
                </a:lnTo>
                <a:cubicBezTo>
                  <a:pt x="27" y="2"/>
                  <a:pt x="23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4072040" y="1942256"/>
            <a:ext cx="50314" cy="42414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1" y="1"/>
                </a:moveTo>
                <a:cubicBezTo>
                  <a:pt x="16" y="1"/>
                  <a:pt x="11" y="3"/>
                  <a:pt x="6" y="6"/>
                </a:cubicBezTo>
                <a:cubicBezTo>
                  <a:pt x="1" y="14"/>
                  <a:pt x="2" y="26"/>
                  <a:pt x="10" y="32"/>
                </a:cubicBezTo>
                <a:lnTo>
                  <a:pt x="210" y="200"/>
                </a:lnTo>
                <a:cubicBezTo>
                  <a:pt x="214" y="204"/>
                  <a:pt x="218" y="204"/>
                  <a:pt x="221" y="204"/>
                </a:cubicBezTo>
                <a:cubicBezTo>
                  <a:pt x="227" y="204"/>
                  <a:pt x="231" y="202"/>
                  <a:pt x="235" y="198"/>
                </a:cubicBezTo>
                <a:cubicBezTo>
                  <a:pt x="241" y="190"/>
                  <a:pt x="239" y="180"/>
                  <a:pt x="233" y="174"/>
                </a:cubicBezTo>
                <a:lnTo>
                  <a:pt x="32" y="4"/>
                </a:lnTo>
                <a:cubicBezTo>
                  <a:pt x="29" y="2"/>
                  <a:pt x="25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3149122" y="1236820"/>
            <a:ext cx="53017" cy="39087"/>
          </a:xfrm>
          <a:custGeom>
            <a:avLst/>
            <a:gdLst/>
            <a:ahLst/>
            <a:cxnLst/>
            <a:rect l="l" t="t" r="r" b="b"/>
            <a:pathLst>
              <a:path w="255" h="188" extrusionOk="0">
                <a:moveTo>
                  <a:pt x="19" y="0"/>
                </a:moveTo>
                <a:cubicBezTo>
                  <a:pt x="13" y="0"/>
                  <a:pt x="8" y="3"/>
                  <a:pt x="4" y="8"/>
                </a:cubicBezTo>
                <a:cubicBezTo>
                  <a:pt x="0" y="15"/>
                  <a:pt x="2" y="27"/>
                  <a:pt x="10" y="33"/>
                </a:cubicBezTo>
                <a:lnTo>
                  <a:pt x="223" y="183"/>
                </a:lnTo>
                <a:cubicBezTo>
                  <a:pt x="227" y="185"/>
                  <a:pt x="231" y="187"/>
                  <a:pt x="235" y="187"/>
                </a:cubicBezTo>
                <a:cubicBezTo>
                  <a:pt x="239" y="187"/>
                  <a:pt x="245" y="183"/>
                  <a:pt x="249" y="179"/>
                </a:cubicBezTo>
                <a:cubicBezTo>
                  <a:pt x="255" y="171"/>
                  <a:pt x="253" y="159"/>
                  <a:pt x="245" y="154"/>
                </a:cubicBezTo>
                <a:lnTo>
                  <a:pt x="30" y="4"/>
                </a:lnTo>
                <a:cubicBezTo>
                  <a:pt x="26" y="1"/>
                  <a:pt x="23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4101563" y="1903792"/>
            <a:ext cx="53225" cy="39087"/>
          </a:xfrm>
          <a:custGeom>
            <a:avLst/>
            <a:gdLst/>
            <a:ahLst/>
            <a:cxnLst/>
            <a:rect l="l" t="t" r="r" b="b"/>
            <a:pathLst>
              <a:path w="256" h="188" extrusionOk="0">
                <a:moveTo>
                  <a:pt x="20" y="0"/>
                </a:moveTo>
                <a:cubicBezTo>
                  <a:pt x="15" y="0"/>
                  <a:pt x="10" y="3"/>
                  <a:pt x="6" y="8"/>
                </a:cubicBezTo>
                <a:cubicBezTo>
                  <a:pt x="1" y="16"/>
                  <a:pt x="3" y="28"/>
                  <a:pt x="10" y="33"/>
                </a:cubicBezTo>
                <a:lnTo>
                  <a:pt x="226" y="183"/>
                </a:lnTo>
                <a:cubicBezTo>
                  <a:pt x="227" y="185"/>
                  <a:pt x="231" y="187"/>
                  <a:pt x="235" y="187"/>
                </a:cubicBezTo>
                <a:cubicBezTo>
                  <a:pt x="241" y="187"/>
                  <a:pt x="245" y="183"/>
                  <a:pt x="249" y="179"/>
                </a:cubicBezTo>
                <a:cubicBezTo>
                  <a:pt x="255" y="172"/>
                  <a:pt x="253" y="160"/>
                  <a:pt x="245" y="156"/>
                </a:cubicBezTo>
                <a:lnTo>
                  <a:pt x="30" y="4"/>
                </a:lnTo>
                <a:cubicBezTo>
                  <a:pt x="27" y="2"/>
                  <a:pt x="24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3120222" y="1281521"/>
            <a:ext cx="55720" cy="34929"/>
          </a:xfrm>
          <a:custGeom>
            <a:avLst/>
            <a:gdLst/>
            <a:ahLst/>
            <a:cxnLst/>
            <a:rect l="l" t="t" r="r" b="b"/>
            <a:pathLst>
              <a:path w="268" h="168" extrusionOk="0">
                <a:moveTo>
                  <a:pt x="20" y="1"/>
                </a:moveTo>
                <a:cubicBezTo>
                  <a:pt x="14" y="1"/>
                  <a:pt x="9" y="4"/>
                  <a:pt x="5" y="10"/>
                </a:cubicBezTo>
                <a:cubicBezTo>
                  <a:pt x="1" y="17"/>
                  <a:pt x="3" y="29"/>
                  <a:pt x="13" y="33"/>
                </a:cubicBezTo>
                <a:lnTo>
                  <a:pt x="240" y="165"/>
                </a:lnTo>
                <a:cubicBezTo>
                  <a:pt x="242" y="167"/>
                  <a:pt x="246" y="167"/>
                  <a:pt x="248" y="167"/>
                </a:cubicBezTo>
                <a:cubicBezTo>
                  <a:pt x="253" y="167"/>
                  <a:pt x="259" y="164"/>
                  <a:pt x="263" y="160"/>
                </a:cubicBezTo>
                <a:cubicBezTo>
                  <a:pt x="267" y="150"/>
                  <a:pt x="265" y="140"/>
                  <a:pt x="257" y="134"/>
                </a:cubicBezTo>
                <a:lnTo>
                  <a:pt x="29" y="4"/>
                </a:lnTo>
                <a:cubicBezTo>
                  <a:pt x="26" y="2"/>
                  <a:pt x="23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4127344" y="1863250"/>
            <a:ext cx="56136" cy="34929"/>
          </a:xfrm>
          <a:custGeom>
            <a:avLst/>
            <a:gdLst/>
            <a:ahLst/>
            <a:cxnLst/>
            <a:rect l="l" t="t" r="r" b="b"/>
            <a:pathLst>
              <a:path w="270" h="168" extrusionOk="0">
                <a:moveTo>
                  <a:pt x="22" y="1"/>
                </a:moveTo>
                <a:cubicBezTo>
                  <a:pt x="16" y="1"/>
                  <a:pt x="9" y="4"/>
                  <a:pt x="7" y="9"/>
                </a:cubicBezTo>
                <a:cubicBezTo>
                  <a:pt x="1" y="17"/>
                  <a:pt x="5" y="27"/>
                  <a:pt x="13" y="33"/>
                </a:cubicBezTo>
                <a:lnTo>
                  <a:pt x="240" y="163"/>
                </a:lnTo>
                <a:cubicBezTo>
                  <a:pt x="242" y="165"/>
                  <a:pt x="246" y="167"/>
                  <a:pt x="248" y="167"/>
                </a:cubicBezTo>
                <a:cubicBezTo>
                  <a:pt x="255" y="167"/>
                  <a:pt x="259" y="163"/>
                  <a:pt x="263" y="157"/>
                </a:cubicBezTo>
                <a:cubicBezTo>
                  <a:pt x="269" y="150"/>
                  <a:pt x="265" y="140"/>
                  <a:pt x="257" y="134"/>
                </a:cubicBezTo>
                <a:lnTo>
                  <a:pt x="30" y="4"/>
                </a:lnTo>
                <a:cubicBezTo>
                  <a:pt x="28" y="2"/>
                  <a:pt x="25" y="1"/>
                  <a:pt x="2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3095689" y="1328716"/>
            <a:ext cx="58007" cy="30771"/>
          </a:xfrm>
          <a:custGeom>
            <a:avLst/>
            <a:gdLst/>
            <a:ahLst/>
            <a:cxnLst/>
            <a:rect l="l" t="t" r="r" b="b"/>
            <a:pathLst>
              <a:path w="279" h="148" extrusionOk="0">
                <a:moveTo>
                  <a:pt x="20" y="1"/>
                </a:moveTo>
                <a:cubicBezTo>
                  <a:pt x="13" y="1"/>
                  <a:pt x="7" y="5"/>
                  <a:pt x="4" y="11"/>
                </a:cubicBezTo>
                <a:cubicBezTo>
                  <a:pt x="1" y="19"/>
                  <a:pt x="4" y="29"/>
                  <a:pt x="14" y="35"/>
                </a:cubicBezTo>
                <a:lnTo>
                  <a:pt x="251" y="146"/>
                </a:lnTo>
                <a:cubicBezTo>
                  <a:pt x="253" y="146"/>
                  <a:pt x="255" y="148"/>
                  <a:pt x="259" y="148"/>
                </a:cubicBezTo>
                <a:cubicBezTo>
                  <a:pt x="265" y="148"/>
                  <a:pt x="271" y="144"/>
                  <a:pt x="275" y="136"/>
                </a:cubicBezTo>
                <a:cubicBezTo>
                  <a:pt x="279" y="128"/>
                  <a:pt x="275" y="118"/>
                  <a:pt x="267" y="114"/>
                </a:cubicBezTo>
                <a:lnTo>
                  <a:pt x="28" y="4"/>
                </a:lnTo>
                <a:cubicBezTo>
                  <a:pt x="26" y="2"/>
                  <a:pt x="23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4150007" y="1820421"/>
            <a:ext cx="57591" cy="30563"/>
          </a:xfrm>
          <a:custGeom>
            <a:avLst/>
            <a:gdLst/>
            <a:ahLst/>
            <a:cxnLst/>
            <a:rect l="l" t="t" r="r" b="b"/>
            <a:pathLst>
              <a:path w="277" h="147" extrusionOk="0">
                <a:moveTo>
                  <a:pt x="19" y="1"/>
                </a:moveTo>
                <a:cubicBezTo>
                  <a:pt x="13" y="1"/>
                  <a:pt x="7" y="4"/>
                  <a:pt x="4" y="10"/>
                </a:cubicBezTo>
                <a:cubicBezTo>
                  <a:pt x="0" y="18"/>
                  <a:pt x="4" y="30"/>
                  <a:pt x="12" y="34"/>
                </a:cubicBezTo>
                <a:lnTo>
                  <a:pt x="249" y="144"/>
                </a:lnTo>
                <a:cubicBezTo>
                  <a:pt x="253" y="144"/>
                  <a:pt x="255" y="146"/>
                  <a:pt x="257" y="146"/>
                </a:cubicBezTo>
                <a:cubicBezTo>
                  <a:pt x="265" y="146"/>
                  <a:pt x="271" y="142"/>
                  <a:pt x="273" y="137"/>
                </a:cubicBezTo>
                <a:cubicBezTo>
                  <a:pt x="277" y="127"/>
                  <a:pt x="273" y="117"/>
                  <a:pt x="265" y="113"/>
                </a:cubicBezTo>
                <a:lnTo>
                  <a:pt x="26" y="2"/>
                </a:lnTo>
                <a:cubicBezTo>
                  <a:pt x="24" y="1"/>
                  <a:pt x="22" y="1"/>
                  <a:pt x="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3075521" y="1377783"/>
            <a:ext cx="59670" cy="25989"/>
          </a:xfrm>
          <a:custGeom>
            <a:avLst/>
            <a:gdLst/>
            <a:ahLst/>
            <a:cxnLst/>
            <a:rect l="l" t="t" r="r" b="b"/>
            <a:pathLst>
              <a:path w="287" h="125" extrusionOk="0">
                <a:moveTo>
                  <a:pt x="19" y="1"/>
                </a:moveTo>
                <a:cubicBezTo>
                  <a:pt x="12" y="1"/>
                  <a:pt x="6" y="5"/>
                  <a:pt x="5" y="12"/>
                </a:cubicBezTo>
                <a:cubicBezTo>
                  <a:pt x="1" y="22"/>
                  <a:pt x="5" y="32"/>
                  <a:pt x="15" y="34"/>
                </a:cubicBezTo>
                <a:lnTo>
                  <a:pt x="261" y="125"/>
                </a:lnTo>
                <a:lnTo>
                  <a:pt x="267" y="125"/>
                </a:lnTo>
                <a:cubicBezTo>
                  <a:pt x="273" y="125"/>
                  <a:pt x="281" y="121"/>
                  <a:pt x="283" y="115"/>
                </a:cubicBezTo>
                <a:cubicBezTo>
                  <a:pt x="287" y="105"/>
                  <a:pt x="281" y="95"/>
                  <a:pt x="273" y="91"/>
                </a:cubicBezTo>
                <a:lnTo>
                  <a:pt x="26" y="2"/>
                </a:lnTo>
                <a:cubicBezTo>
                  <a:pt x="24" y="1"/>
                  <a:pt x="21" y="1"/>
                  <a:pt x="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168511" y="1775513"/>
            <a:ext cx="59670" cy="26197"/>
          </a:xfrm>
          <a:custGeom>
            <a:avLst/>
            <a:gdLst/>
            <a:ahLst/>
            <a:cxnLst/>
            <a:rect l="l" t="t" r="r" b="b"/>
            <a:pathLst>
              <a:path w="287" h="126" extrusionOk="0">
                <a:moveTo>
                  <a:pt x="21" y="1"/>
                </a:moveTo>
                <a:cubicBezTo>
                  <a:pt x="13" y="1"/>
                  <a:pt x="6" y="5"/>
                  <a:pt x="4" y="13"/>
                </a:cubicBezTo>
                <a:cubicBezTo>
                  <a:pt x="0" y="21"/>
                  <a:pt x="4" y="31"/>
                  <a:pt x="14" y="35"/>
                </a:cubicBezTo>
                <a:lnTo>
                  <a:pt x="261" y="126"/>
                </a:lnTo>
                <a:lnTo>
                  <a:pt x="267" y="126"/>
                </a:lnTo>
                <a:cubicBezTo>
                  <a:pt x="272" y="126"/>
                  <a:pt x="280" y="122"/>
                  <a:pt x="282" y="114"/>
                </a:cubicBezTo>
                <a:cubicBezTo>
                  <a:pt x="286" y="106"/>
                  <a:pt x="282" y="96"/>
                  <a:pt x="272" y="92"/>
                </a:cubicBezTo>
                <a:lnTo>
                  <a:pt x="26" y="1"/>
                </a:lnTo>
                <a:cubicBezTo>
                  <a:pt x="24" y="1"/>
                  <a:pt x="23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3059512" y="1428513"/>
            <a:ext cx="60918" cy="21623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1" y="1"/>
                </a:moveTo>
                <a:cubicBezTo>
                  <a:pt x="14" y="1"/>
                  <a:pt x="6" y="6"/>
                  <a:pt x="3" y="13"/>
                </a:cubicBezTo>
                <a:cubicBezTo>
                  <a:pt x="1" y="23"/>
                  <a:pt x="7" y="33"/>
                  <a:pt x="17" y="35"/>
                </a:cubicBezTo>
                <a:lnTo>
                  <a:pt x="269" y="104"/>
                </a:lnTo>
                <a:lnTo>
                  <a:pt x="273" y="104"/>
                </a:lnTo>
                <a:cubicBezTo>
                  <a:pt x="281" y="104"/>
                  <a:pt x="289" y="98"/>
                  <a:pt x="291" y="90"/>
                </a:cubicBezTo>
                <a:cubicBezTo>
                  <a:pt x="293" y="82"/>
                  <a:pt x="287" y="72"/>
                  <a:pt x="279" y="68"/>
                </a:cubicBezTo>
                <a:lnTo>
                  <a:pt x="25" y="1"/>
                </a:lnTo>
                <a:cubicBezTo>
                  <a:pt x="24" y="1"/>
                  <a:pt x="22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4183273" y="1729565"/>
            <a:ext cx="60918" cy="21623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19" y="1"/>
                </a:moveTo>
                <a:cubicBezTo>
                  <a:pt x="11" y="1"/>
                  <a:pt x="4" y="5"/>
                  <a:pt x="2" y="13"/>
                </a:cubicBezTo>
                <a:cubicBezTo>
                  <a:pt x="0" y="23"/>
                  <a:pt x="4" y="33"/>
                  <a:pt x="14" y="35"/>
                </a:cubicBezTo>
                <a:lnTo>
                  <a:pt x="267" y="102"/>
                </a:lnTo>
                <a:cubicBezTo>
                  <a:pt x="269" y="102"/>
                  <a:pt x="271" y="104"/>
                  <a:pt x="273" y="104"/>
                </a:cubicBezTo>
                <a:cubicBezTo>
                  <a:pt x="280" y="104"/>
                  <a:pt x="286" y="98"/>
                  <a:pt x="288" y="90"/>
                </a:cubicBezTo>
                <a:cubicBezTo>
                  <a:pt x="292" y="80"/>
                  <a:pt x="286" y="70"/>
                  <a:pt x="276" y="68"/>
                </a:cubicBezTo>
                <a:lnTo>
                  <a:pt x="24" y="1"/>
                </a:lnTo>
                <a:cubicBezTo>
                  <a:pt x="22" y="1"/>
                  <a:pt x="21" y="1"/>
                  <a:pt x="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3048077" y="1480282"/>
            <a:ext cx="61749" cy="17049"/>
          </a:xfrm>
          <a:custGeom>
            <a:avLst/>
            <a:gdLst/>
            <a:ahLst/>
            <a:cxnLst/>
            <a:rect l="l" t="t" r="r" b="b"/>
            <a:pathLst>
              <a:path w="297" h="82" extrusionOk="0">
                <a:moveTo>
                  <a:pt x="19" y="0"/>
                </a:moveTo>
                <a:cubicBezTo>
                  <a:pt x="11" y="0"/>
                  <a:pt x="4" y="7"/>
                  <a:pt x="3" y="15"/>
                </a:cubicBezTo>
                <a:cubicBezTo>
                  <a:pt x="1" y="24"/>
                  <a:pt x="7" y="34"/>
                  <a:pt x="16" y="36"/>
                </a:cubicBezTo>
                <a:lnTo>
                  <a:pt x="275" y="82"/>
                </a:lnTo>
                <a:lnTo>
                  <a:pt x="279" y="82"/>
                </a:lnTo>
                <a:cubicBezTo>
                  <a:pt x="287" y="82"/>
                  <a:pt x="295" y="76"/>
                  <a:pt x="295" y="68"/>
                </a:cubicBezTo>
                <a:cubicBezTo>
                  <a:pt x="297" y="58"/>
                  <a:pt x="291" y="48"/>
                  <a:pt x="281" y="46"/>
                </a:cubicBezTo>
                <a:lnTo>
                  <a:pt x="22" y="1"/>
                </a:lnTo>
                <a:cubicBezTo>
                  <a:pt x="21" y="0"/>
                  <a:pt x="20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193460" y="1682577"/>
            <a:ext cx="61749" cy="16633"/>
          </a:xfrm>
          <a:custGeom>
            <a:avLst/>
            <a:gdLst/>
            <a:ahLst/>
            <a:cxnLst/>
            <a:rect l="l" t="t" r="r" b="b"/>
            <a:pathLst>
              <a:path w="297" h="80" extrusionOk="0">
                <a:moveTo>
                  <a:pt x="19" y="0"/>
                </a:moveTo>
                <a:cubicBezTo>
                  <a:pt x="10" y="0"/>
                  <a:pt x="4" y="6"/>
                  <a:pt x="3" y="14"/>
                </a:cubicBezTo>
                <a:cubicBezTo>
                  <a:pt x="1" y="22"/>
                  <a:pt x="6" y="32"/>
                  <a:pt x="16" y="34"/>
                </a:cubicBezTo>
                <a:lnTo>
                  <a:pt x="275" y="79"/>
                </a:lnTo>
                <a:lnTo>
                  <a:pt x="279" y="79"/>
                </a:lnTo>
                <a:cubicBezTo>
                  <a:pt x="287" y="79"/>
                  <a:pt x="295" y="73"/>
                  <a:pt x="295" y="66"/>
                </a:cubicBezTo>
                <a:cubicBezTo>
                  <a:pt x="297" y="56"/>
                  <a:pt x="291" y="48"/>
                  <a:pt x="281" y="46"/>
                </a:cubicBezTo>
                <a:lnTo>
                  <a:pt x="22" y="0"/>
                </a:lnTo>
                <a:cubicBezTo>
                  <a:pt x="21" y="0"/>
                  <a:pt x="20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041632" y="1533091"/>
            <a:ext cx="61957" cy="12267"/>
          </a:xfrm>
          <a:custGeom>
            <a:avLst/>
            <a:gdLst/>
            <a:ahLst/>
            <a:cxnLst/>
            <a:rect l="l" t="t" r="r" b="b"/>
            <a:pathLst>
              <a:path w="298" h="59" extrusionOk="0">
                <a:moveTo>
                  <a:pt x="17" y="1"/>
                </a:moveTo>
                <a:cubicBezTo>
                  <a:pt x="8" y="1"/>
                  <a:pt x="2" y="8"/>
                  <a:pt x="0" y="17"/>
                </a:cubicBezTo>
                <a:cubicBezTo>
                  <a:pt x="0" y="25"/>
                  <a:pt x="6" y="35"/>
                  <a:pt x="16" y="35"/>
                </a:cubicBezTo>
                <a:lnTo>
                  <a:pt x="278" y="58"/>
                </a:lnTo>
                <a:cubicBezTo>
                  <a:pt x="288" y="58"/>
                  <a:pt x="296" y="51"/>
                  <a:pt x="296" y="43"/>
                </a:cubicBezTo>
                <a:cubicBezTo>
                  <a:pt x="298" y="33"/>
                  <a:pt x="290" y="25"/>
                  <a:pt x="280" y="23"/>
                </a:cubicBezTo>
                <a:lnTo>
                  <a:pt x="20" y="1"/>
                </a:lnTo>
                <a:cubicBezTo>
                  <a:pt x="19" y="1"/>
                  <a:pt x="18" y="1"/>
                  <a:pt x="1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4200113" y="1634550"/>
            <a:ext cx="62165" cy="12059"/>
          </a:xfrm>
          <a:custGeom>
            <a:avLst/>
            <a:gdLst/>
            <a:ahLst/>
            <a:cxnLst/>
            <a:rect l="l" t="t" r="r" b="b"/>
            <a:pathLst>
              <a:path w="299" h="58" extrusionOk="0">
                <a:moveTo>
                  <a:pt x="17" y="0"/>
                </a:moveTo>
                <a:cubicBezTo>
                  <a:pt x="8" y="0"/>
                  <a:pt x="2" y="8"/>
                  <a:pt x="2" y="16"/>
                </a:cubicBezTo>
                <a:cubicBezTo>
                  <a:pt x="0" y="24"/>
                  <a:pt x="8" y="34"/>
                  <a:pt x="18" y="34"/>
                </a:cubicBezTo>
                <a:lnTo>
                  <a:pt x="278" y="58"/>
                </a:lnTo>
                <a:lnTo>
                  <a:pt x="280" y="58"/>
                </a:lnTo>
                <a:cubicBezTo>
                  <a:pt x="288" y="58"/>
                  <a:pt x="296" y="50"/>
                  <a:pt x="298" y="42"/>
                </a:cubicBezTo>
                <a:cubicBezTo>
                  <a:pt x="298" y="32"/>
                  <a:pt x="290" y="24"/>
                  <a:pt x="282" y="22"/>
                </a:cubicBezTo>
                <a:lnTo>
                  <a:pt x="20" y="1"/>
                </a:lnTo>
                <a:cubicBezTo>
                  <a:pt x="19" y="0"/>
                  <a:pt x="18" y="0"/>
                  <a:pt x="1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3037474" y="1584028"/>
            <a:ext cx="83788" cy="11435"/>
          </a:xfrm>
          <a:custGeom>
            <a:avLst/>
            <a:gdLst/>
            <a:ahLst/>
            <a:cxnLst/>
            <a:rect l="l" t="t" r="r" b="b"/>
            <a:pathLst>
              <a:path w="403" h="55" extrusionOk="0">
                <a:moveTo>
                  <a:pt x="26" y="1"/>
                </a:moveTo>
                <a:cubicBezTo>
                  <a:pt x="12" y="1"/>
                  <a:pt x="0" y="13"/>
                  <a:pt x="0" y="29"/>
                </a:cubicBezTo>
                <a:cubicBezTo>
                  <a:pt x="0" y="42"/>
                  <a:pt x="12" y="54"/>
                  <a:pt x="26" y="54"/>
                </a:cubicBezTo>
                <a:lnTo>
                  <a:pt x="377" y="54"/>
                </a:lnTo>
                <a:cubicBezTo>
                  <a:pt x="391" y="54"/>
                  <a:pt x="403" y="42"/>
                  <a:pt x="403" y="29"/>
                </a:cubicBezTo>
                <a:cubicBezTo>
                  <a:pt x="403" y="13"/>
                  <a:pt x="391" y="1"/>
                  <a:pt x="37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4182441" y="1584028"/>
            <a:ext cx="83788" cy="11435"/>
          </a:xfrm>
          <a:custGeom>
            <a:avLst/>
            <a:gdLst/>
            <a:ahLst/>
            <a:cxnLst/>
            <a:rect l="l" t="t" r="r" b="b"/>
            <a:pathLst>
              <a:path w="403" h="55" extrusionOk="0">
                <a:moveTo>
                  <a:pt x="26" y="1"/>
                </a:moveTo>
                <a:cubicBezTo>
                  <a:pt x="12" y="1"/>
                  <a:pt x="0" y="13"/>
                  <a:pt x="0" y="29"/>
                </a:cubicBezTo>
                <a:cubicBezTo>
                  <a:pt x="0" y="42"/>
                  <a:pt x="12" y="54"/>
                  <a:pt x="26" y="54"/>
                </a:cubicBezTo>
                <a:lnTo>
                  <a:pt x="375" y="54"/>
                </a:lnTo>
                <a:cubicBezTo>
                  <a:pt x="391" y="54"/>
                  <a:pt x="403" y="42"/>
                  <a:pt x="401" y="29"/>
                </a:cubicBezTo>
                <a:cubicBezTo>
                  <a:pt x="401" y="13"/>
                  <a:pt x="391" y="1"/>
                  <a:pt x="375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>
            <a:off x="3041632" y="1634135"/>
            <a:ext cx="61749" cy="12475"/>
          </a:xfrm>
          <a:custGeom>
            <a:avLst/>
            <a:gdLst/>
            <a:ahLst/>
            <a:cxnLst/>
            <a:rect l="l" t="t" r="r" b="b"/>
            <a:pathLst>
              <a:path w="297" h="60" extrusionOk="0">
                <a:moveTo>
                  <a:pt x="276" y="1"/>
                </a:moveTo>
                <a:lnTo>
                  <a:pt x="16" y="24"/>
                </a:lnTo>
                <a:cubicBezTo>
                  <a:pt x="6" y="26"/>
                  <a:pt x="0" y="34"/>
                  <a:pt x="0" y="44"/>
                </a:cubicBezTo>
                <a:cubicBezTo>
                  <a:pt x="2" y="52"/>
                  <a:pt x="8" y="60"/>
                  <a:pt x="18" y="60"/>
                </a:cubicBezTo>
                <a:lnTo>
                  <a:pt x="20" y="60"/>
                </a:lnTo>
                <a:lnTo>
                  <a:pt x="280" y="36"/>
                </a:lnTo>
                <a:cubicBezTo>
                  <a:pt x="290" y="36"/>
                  <a:pt x="296" y="26"/>
                  <a:pt x="296" y="16"/>
                </a:cubicBezTo>
                <a:cubicBezTo>
                  <a:pt x="296" y="9"/>
                  <a:pt x="286" y="1"/>
                  <a:pt x="27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4200113" y="1532883"/>
            <a:ext cx="62165" cy="12475"/>
          </a:xfrm>
          <a:custGeom>
            <a:avLst/>
            <a:gdLst/>
            <a:ahLst/>
            <a:cxnLst/>
            <a:rect l="l" t="t" r="r" b="b"/>
            <a:pathLst>
              <a:path w="299" h="60" extrusionOk="0">
                <a:moveTo>
                  <a:pt x="278" y="0"/>
                </a:moveTo>
                <a:lnTo>
                  <a:pt x="16" y="24"/>
                </a:lnTo>
                <a:cubicBezTo>
                  <a:pt x="6" y="26"/>
                  <a:pt x="0" y="34"/>
                  <a:pt x="0" y="44"/>
                </a:cubicBezTo>
                <a:cubicBezTo>
                  <a:pt x="2" y="52"/>
                  <a:pt x="10" y="59"/>
                  <a:pt x="18" y="59"/>
                </a:cubicBezTo>
                <a:lnTo>
                  <a:pt x="20" y="59"/>
                </a:lnTo>
                <a:lnTo>
                  <a:pt x="280" y="36"/>
                </a:lnTo>
                <a:cubicBezTo>
                  <a:pt x="290" y="36"/>
                  <a:pt x="298" y="26"/>
                  <a:pt x="296" y="16"/>
                </a:cubicBezTo>
                <a:cubicBezTo>
                  <a:pt x="296" y="8"/>
                  <a:pt x="286" y="0"/>
                  <a:pt x="27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3048077" y="1682162"/>
            <a:ext cx="61749" cy="17049"/>
          </a:xfrm>
          <a:custGeom>
            <a:avLst/>
            <a:gdLst/>
            <a:ahLst/>
            <a:cxnLst/>
            <a:rect l="l" t="t" r="r" b="b"/>
            <a:pathLst>
              <a:path w="297" h="82" extrusionOk="0">
                <a:moveTo>
                  <a:pt x="275" y="0"/>
                </a:moveTo>
                <a:lnTo>
                  <a:pt x="16" y="48"/>
                </a:lnTo>
                <a:cubicBezTo>
                  <a:pt x="7" y="48"/>
                  <a:pt x="1" y="58"/>
                  <a:pt x="3" y="68"/>
                </a:cubicBezTo>
                <a:cubicBezTo>
                  <a:pt x="5" y="75"/>
                  <a:pt x="12" y="81"/>
                  <a:pt x="20" y="81"/>
                </a:cubicBezTo>
                <a:lnTo>
                  <a:pt x="22" y="81"/>
                </a:lnTo>
                <a:lnTo>
                  <a:pt x="281" y="36"/>
                </a:lnTo>
                <a:cubicBezTo>
                  <a:pt x="291" y="34"/>
                  <a:pt x="297" y="24"/>
                  <a:pt x="295" y="16"/>
                </a:cubicBezTo>
                <a:cubicBezTo>
                  <a:pt x="293" y="6"/>
                  <a:pt x="285" y="0"/>
                  <a:pt x="27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4193460" y="1480282"/>
            <a:ext cx="61749" cy="17049"/>
          </a:xfrm>
          <a:custGeom>
            <a:avLst/>
            <a:gdLst/>
            <a:ahLst/>
            <a:cxnLst/>
            <a:rect l="l" t="t" r="r" b="b"/>
            <a:pathLst>
              <a:path w="297" h="82" extrusionOk="0">
                <a:moveTo>
                  <a:pt x="278" y="0"/>
                </a:moveTo>
                <a:cubicBezTo>
                  <a:pt x="277" y="0"/>
                  <a:pt x="276" y="0"/>
                  <a:pt x="275" y="1"/>
                </a:cubicBezTo>
                <a:lnTo>
                  <a:pt x="16" y="46"/>
                </a:lnTo>
                <a:cubicBezTo>
                  <a:pt x="6" y="48"/>
                  <a:pt x="1" y="58"/>
                  <a:pt x="3" y="68"/>
                </a:cubicBezTo>
                <a:cubicBezTo>
                  <a:pt x="4" y="76"/>
                  <a:pt x="12" y="82"/>
                  <a:pt x="20" y="82"/>
                </a:cubicBezTo>
                <a:lnTo>
                  <a:pt x="22" y="82"/>
                </a:lnTo>
                <a:lnTo>
                  <a:pt x="281" y="36"/>
                </a:lnTo>
                <a:cubicBezTo>
                  <a:pt x="291" y="34"/>
                  <a:pt x="297" y="24"/>
                  <a:pt x="295" y="15"/>
                </a:cubicBezTo>
                <a:cubicBezTo>
                  <a:pt x="293" y="7"/>
                  <a:pt x="286" y="0"/>
                  <a:pt x="27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3059512" y="1729565"/>
            <a:ext cx="60918" cy="21623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75" y="0"/>
                </a:moveTo>
                <a:cubicBezTo>
                  <a:pt x="273" y="0"/>
                  <a:pt x="271" y="1"/>
                  <a:pt x="269" y="1"/>
                </a:cubicBezTo>
                <a:lnTo>
                  <a:pt x="17" y="68"/>
                </a:lnTo>
                <a:cubicBezTo>
                  <a:pt x="7" y="70"/>
                  <a:pt x="1" y="80"/>
                  <a:pt x="3" y="90"/>
                </a:cubicBezTo>
                <a:cubicBezTo>
                  <a:pt x="5" y="98"/>
                  <a:pt x="13" y="104"/>
                  <a:pt x="21" y="104"/>
                </a:cubicBezTo>
                <a:cubicBezTo>
                  <a:pt x="23" y="104"/>
                  <a:pt x="23" y="104"/>
                  <a:pt x="25" y="102"/>
                </a:cubicBezTo>
                <a:lnTo>
                  <a:pt x="279" y="35"/>
                </a:lnTo>
                <a:cubicBezTo>
                  <a:pt x="287" y="33"/>
                  <a:pt x="293" y="23"/>
                  <a:pt x="291" y="13"/>
                </a:cubicBezTo>
                <a:cubicBezTo>
                  <a:pt x="289" y="5"/>
                  <a:pt x="283" y="0"/>
                  <a:pt x="27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4183273" y="1428513"/>
            <a:ext cx="60918" cy="21623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71" y="1"/>
                </a:moveTo>
                <a:cubicBezTo>
                  <a:pt x="270" y="1"/>
                  <a:pt x="268" y="1"/>
                  <a:pt x="267" y="1"/>
                </a:cubicBezTo>
                <a:lnTo>
                  <a:pt x="14" y="68"/>
                </a:lnTo>
                <a:cubicBezTo>
                  <a:pt x="4" y="72"/>
                  <a:pt x="0" y="80"/>
                  <a:pt x="2" y="90"/>
                </a:cubicBezTo>
                <a:cubicBezTo>
                  <a:pt x="4" y="98"/>
                  <a:pt x="10" y="104"/>
                  <a:pt x="18" y="104"/>
                </a:cubicBezTo>
                <a:cubicBezTo>
                  <a:pt x="20" y="104"/>
                  <a:pt x="22" y="104"/>
                  <a:pt x="24" y="102"/>
                </a:cubicBezTo>
                <a:lnTo>
                  <a:pt x="276" y="35"/>
                </a:lnTo>
                <a:cubicBezTo>
                  <a:pt x="286" y="33"/>
                  <a:pt x="292" y="23"/>
                  <a:pt x="288" y="13"/>
                </a:cubicBezTo>
                <a:cubicBezTo>
                  <a:pt x="287" y="5"/>
                  <a:pt x="280" y="1"/>
                  <a:pt x="27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3075521" y="1775513"/>
            <a:ext cx="59670" cy="26197"/>
          </a:xfrm>
          <a:custGeom>
            <a:avLst/>
            <a:gdLst/>
            <a:ahLst/>
            <a:cxnLst/>
            <a:rect l="l" t="t" r="r" b="b"/>
            <a:pathLst>
              <a:path w="287" h="126" extrusionOk="0">
                <a:moveTo>
                  <a:pt x="267" y="0"/>
                </a:moveTo>
                <a:cubicBezTo>
                  <a:pt x="265" y="0"/>
                  <a:pt x="263" y="0"/>
                  <a:pt x="261" y="1"/>
                </a:cubicBezTo>
                <a:lnTo>
                  <a:pt x="15" y="92"/>
                </a:lnTo>
                <a:cubicBezTo>
                  <a:pt x="5" y="96"/>
                  <a:pt x="1" y="106"/>
                  <a:pt x="3" y="114"/>
                </a:cubicBezTo>
                <a:cubicBezTo>
                  <a:pt x="7" y="122"/>
                  <a:pt x="13" y="126"/>
                  <a:pt x="21" y="126"/>
                </a:cubicBezTo>
                <a:cubicBezTo>
                  <a:pt x="23" y="126"/>
                  <a:pt x="25" y="126"/>
                  <a:pt x="26" y="124"/>
                </a:cubicBezTo>
                <a:lnTo>
                  <a:pt x="273" y="35"/>
                </a:lnTo>
                <a:cubicBezTo>
                  <a:pt x="281" y="31"/>
                  <a:pt x="287" y="21"/>
                  <a:pt x="283" y="13"/>
                </a:cubicBezTo>
                <a:cubicBezTo>
                  <a:pt x="280" y="5"/>
                  <a:pt x="273" y="0"/>
                  <a:pt x="26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4168511" y="1377783"/>
            <a:ext cx="59670" cy="25989"/>
          </a:xfrm>
          <a:custGeom>
            <a:avLst/>
            <a:gdLst/>
            <a:ahLst/>
            <a:cxnLst/>
            <a:rect l="l" t="t" r="r" b="b"/>
            <a:pathLst>
              <a:path w="287" h="125" extrusionOk="0">
                <a:moveTo>
                  <a:pt x="267" y="1"/>
                </a:moveTo>
                <a:cubicBezTo>
                  <a:pt x="265" y="1"/>
                  <a:pt x="263" y="1"/>
                  <a:pt x="261" y="2"/>
                </a:cubicBezTo>
                <a:lnTo>
                  <a:pt x="14" y="91"/>
                </a:lnTo>
                <a:cubicBezTo>
                  <a:pt x="4" y="95"/>
                  <a:pt x="0" y="105"/>
                  <a:pt x="4" y="115"/>
                </a:cubicBezTo>
                <a:cubicBezTo>
                  <a:pt x="6" y="121"/>
                  <a:pt x="12" y="125"/>
                  <a:pt x="20" y="125"/>
                </a:cubicBezTo>
                <a:lnTo>
                  <a:pt x="26" y="125"/>
                </a:lnTo>
                <a:lnTo>
                  <a:pt x="272" y="34"/>
                </a:lnTo>
                <a:cubicBezTo>
                  <a:pt x="280" y="32"/>
                  <a:pt x="286" y="22"/>
                  <a:pt x="282" y="12"/>
                </a:cubicBezTo>
                <a:cubicBezTo>
                  <a:pt x="279" y="5"/>
                  <a:pt x="273" y="1"/>
                  <a:pt x="26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3095689" y="1820213"/>
            <a:ext cx="58007" cy="30771"/>
          </a:xfrm>
          <a:custGeom>
            <a:avLst/>
            <a:gdLst/>
            <a:ahLst/>
            <a:cxnLst/>
            <a:rect l="l" t="t" r="r" b="b"/>
            <a:pathLst>
              <a:path w="279" h="148" extrusionOk="0">
                <a:moveTo>
                  <a:pt x="260" y="1"/>
                </a:moveTo>
                <a:cubicBezTo>
                  <a:pt x="257" y="1"/>
                  <a:pt x="254" y="1"/>
                  <a:pt x="251" y="3"/>
                </a:cubicBezTo>
                <a:lnTo>
                  <a:pt x="14" y="114"/>
                </a:lnTo>
                <a:cubicBezTo>
                  <a:pt x="4" y="118"/>
                  <a:pt x="1" y="128"/>
                  <a:pt x="4" y="138"/>
                </a:cubicBezTo>
                <a:cubicBezTo>
                  <a:pt x="8" y="143"/>
                  <a:pt x="14" y="147"/>
                  <a:pt x="20" y="147"/>
                </a:cubicBezTo>
                <a:cubicBezTo>
                  <a:pt x="24" y="147"/>
                  <a:pt x="26" y="145"/>
                  <a:pt x="28" y="145"/>
                </a:cubicBezTo>
                <a:lnTo>
                  <a:pt x="267" y="35"/>
                </a:lnTo>
                <a:cubicBezTo>
                  <a:pt x="275" y="31"/>
                  <a:pt x="279" y="19"/>
                  <a:pt x="275" y="11"/>
                </a:cubicBezTo>
                <a:cubicBezTo>
                  <a:pt x="272" y="5"/>
                  <a:pt x="266" y="1"/>
                  <a:pt x="26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4150007" y="1328716"/>
            <a:ext cx="57591" cy="30771"/>
          </a:xfrm>
          <a:custGeom>
            <a:avLst/>
            <a:gdLst/>
            <a:ahLst/>
            <a:cxnLst/>
            <a:rect l="l" t="t" r="r" b="b"/>
            <a:pathLst>
              <a:path w="277" h="148" extrusionOk="0">
                <a:moveTo>
                  <a:pt x="259" y="1"/>
                </a:moveTo>
                <a:cubicBezTo>
                  <a:pt x="256" y="1"/>
                  <a:pt x="254" y="2"/>
                  <a:pt x="251" y="4"/>
                </a:cubicBezTo>
                <a:lnTo>
                  <a:pt x="12" y="114"/>
                </a:lnTo>
                <a:cubicBezTo>
                  <a:pt x="4" y="118"/>
                  <a:pt x="0" y="128"/>
                  <a:pt x="4" y="136"/>
                </a:cubicBezTo>
                <a:cubicBezTo>
                  <a:pt x="6" y="144"/>
                  <a:pt x="12" y="148"/>
                  <a:pt x="20" y="148"/>
                </a:cubicBezTo>
                <a:cubicBezTo>
                  <a:pt x="22" y="148"/>
                  <a:pt x="24" y="146"/>
                  <a:pt x="28" y="146"/>
                </a:cubicBezTo>
                <a:lnTo>
                  <a:pt x="265" y="35"/>
                </a:lnTo>
                <a:cubicBezTo>
                  <a:pt x="273" y="29"/>
                  <a:pt x="277" y="19"/>
                  <a:pt x="273" y="11"/>
                </a:cubicBezTo>
                <a:cubicBezTo>
                  <a:pt x="270" y="5"/>
                  <a:pt x="265" y="1"/>
                  <a:pt x="25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3120222" y="1863250"/>
            <a:ext cx="56136" cy="34929"/>
          </a:xfrm>
          <a:custGeom>
            <a:avLst/>
            <a:gdLst/>
            <a:ahLst/>
            <a:cxnLst/>
            <a:rect l="l" t="t" r="r" b="b"/>
            <a:pathLst>
              <a:path w="270" h="168" extrusionOk="0">
                <a:moveTo>
                  <a:pt x="248" y="1"/>
                </a:moveTo>
                <a:cubicBezTo>
                  <a:pt x="245" y="1"/>
                  <a:pt x="242" y="2"/>
                  <a:pt x="240" y="4"/>
                </a:cubicBezTo>
                <a:lnTo>
                  <a:pt x="13" y="134"/>
                </a:lnTo>
                <a:cubicBezTo>
                  <a:pt x="5" y="140"/>
                  <a:pt x="1" y="150"/>
                  <a:pt x="7" y="157"/>
                </a:cubicBezTo>
                <a:cubicBezTo>
                  <a:pt x="9" y="163"/>
                  <a:pt x="15" y="167"/>
                  <a:pt x="21" y="167"/>
                </a:cubicBezTo>
                <a:cubicBezTo>
                  <a:pt x="25" y="167"/>
                  <a:pt x="27" y="165"/>
                  <a:pt x="30" y="163"/>
                </a:cubicBezTo>
                <a:lnTo>
                  <a:pt x="257" y="33"/>
                </a:lnTo>
                <a:cubicBezTo>
                  <a:pt x="265" y="27"/>
                  <a:pt x="269" y="17"/>
                  <a:pt x="263" y="9"/>
                </a:cubicBezTo>
                <a:cubicBezTo>
                  <a:pt x="261" y="4"/>
                  <a:pt x="255" y="1"/>
                  <a:pt x="24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4127344" y="1281521"/>
            <a:ext cx="56136" cy="34929"/>
          </a:xfrm>
          <a:custGeom>
            <a:avLst/>
            <a:gdLst/>
            <a:ahLst/>
            <a:cxnLst/>
            <a:rect l="l" t="t" r="r" b="b"/>
            <a:pathLst>
              <a:path w="270" h="168" extrusionOk="0">
                <a:moveTo>
                  <a:pt x="248" y="1"/>
                </a:moveTo>
                <a:cubicBezTo>
                  <a:pt x="245" y="1"/>
                  <a:pt x="242" y="2"/>
                  <a:pt x="240" y="4"/>
                </a:cubicBezTo>
                <a:lnTo>
                  <a:pt x="13" y="134"/>
                </a:lnTo>
                <a:cubicBezTo>
                  <a:pt x="5" y="140"/>
                  <a:pt x="1" y="150"/>
                  <a:pt x="7" y="160"/>
                </a:cubicBezTo>
                <a:cubicBezTo>
                  <a:pt x="9" y="164"/>
                  <a:pt x="15" y="167"/>
                  <a:pt x="21" y="167"/>
                </a:cubicBezTo>
                <a:cubicBezTo>
                  <a:pt x="25" y="167"/>
                  <a:pt x="27" y="167"/>
                  <a:pt x="30" y="165"/>
                </a:cubicBezTo>
                <a:lnTo>
                  <a:pt x="257" y="33"/>
                </a:lnTo>
                <a:cubicBezTo>
                  <a:pt x="265" y="29"/>
                  <a:pt x="269" y="17"/>
                  <a:pt x="263" y="10"/>
                </a:cubicBezTo>
                <a:cubicBezTo>
                  <a:pt x="261" y="4"/>
                  <a:pt x="255" y="1"/>
                  <a:pt x="24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3149122" y="1904000"/>
            <a:ext cx="53017" cy="38879"/>
          </a:xfrm>
          <a:custGeom>
            <a:avLst/>
            <a:gdLst/>
            <a:ahLst/>
            <a:cxnLst/>
            <a:rect l="l" t="t" r="r" b="b"/>
            <a:pathLst>
              <a:path w="255" h="187" extrusionOk="0">
                <a:moveTo>
                  <a:pt x="234" y="0"/>
                </a:moveTo>
                <a:cubicBezTo>
                  <a:pt x="230" y="0"/>
                  <a:pt x="226" y="1"/>
                  <a:pt x="223" y="3"/>
                </a:cubicBezTo>
                <a:lnTo>
                  <a:pt x="8" y="155"/>
                </a:lnTo>
                <a:cubicBezTo>
                  <a:pt x="2" y="159"/>
                  <a:pt x="0" y="171"/>
                  <a:pt x="4" y="178"/>
                </a:cubicBezTo>
                <a:cubicBezTo>
                  <a:pt x="8" y="182"/>
                  <a:pt x="14" y="186"/>
                  <a:pt x="20" y="186"/>
                </a:cubicBezTo>
                <a:cubicBezTo>
                  <a:pt x="22" y="186"/>
                  <a:pt x="26" y="184"/>
                  <a:pt x="30" y="182"/>
                </a:cubicBezTo>
                <a:lnTo>
                  <a:pt x="245" y="32"/>
                </a:lnTo>
                <a:cubicBezTo>
                  <a:pt x="253" y="27"/>
                  <a:pt x="255" y="15"/>
                  <a:pt x="249" y="7"/>
                </a:cubicBezTo>
                <a:cubicBezTo>
                  <a:pt x="245" y="2"/>
                  <a:pt x="240" y="0"/>
                  <a:pt x="234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4101563" y="1236820"/>
            <a:ext cx="53225" cy="39087"/>
          </a:xfrm>
          <a:custGeom>
            <a:avLst/>
            <a:gdLst/>
            <a:ahLst/>
            <a:cxnLst/>
            <a:rect l="l" t="t" r="r" b="b"/>
            <a:pathLst>
              <a:path w="256" h="188" extrusionOk="0">
                <a:moveTo>
                  <a:pt x="235" y="0"/>
                </a:moveTo>
                <a:cubicBezTo>
                  <a:pt x="232" y="0"/>
                  <a:pt x="229" y="1"/>
                  <a:pt x="226" y="4"/>
                </a:cubicBezTo>
                <a:lnTo>
                  <a:pt x="10" y="154"/>
                </a:lnTo>
                <a:cubicBezTo>
                  <a:pt x="3" y="159"/>
                  <a:pt x="1" y="171"/>
                  <a:pt x="6" y="179"/>
                </a:cubicBezTo>
                <a:cubicBezTo>
                  <a:pt x="8" y="183"/>
                  <a:pt x="14" y="187"/>
                  <a:pt x="20" y="187"/>
                </a:cubicBezTo>
                <a:cubicBezTo>
                  <a:pt x="24" y="187"/>
                  <a:pt x="28" y="185"/>
                  <a:pt x="30" y="183"/>
                </a:cubicBezTo>
                <a:lnTo>
                  <a:pt x="245" y="33"/>
                </a:lnTo>
                <a:cubicBezTo>
                  <a:pt x="253" y="27"/>
                  <a:pt x="255" y="15"/>
                  <a:pt x="249" y="8"/>
                </a:cubicBezTo>
                <a:cubicBezTo>
                  <a:pt x="246" y="3"/>
                  <a:pt x="241" y="0"/>
                  <a:pt x="23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3181348" y="1942256"/>
            <a:ext cx="49898" cy="42414"/>
          </a:xfrm>
          <a:custGeom>
            <a:avLst/>
            <a:gdLst/>
            <a:ahLst/>
            <a:cxnLst/>
            <a:rect l="l" t="t" r="r" b="b"/>
            <a:pathLst>
              <a:path w="240" h="204" extrusionOk="0">
                <a:moveTo>
                  <a:pt x="219" y="1"/>
                </a:moveTo>
                <a:cubicBezTo>
                  <a:pt x="216" y="1"/>
                  <a:pt x="212" y="2"/>
                  <a:pt x="210" y="4"/>
                </a:cubicBezTo>
                <a:lnTo>
                  <a:pt x="9" y="174"/>
                </a:lnTo>
                <a:cubicBezTo>
                  <a:pt x="1" y="180"/>
                  <a:pt x="1" y="192"/>
                  <a:pt x="7" y="198"/>
                </a:cubicBezTo>
                <a:cubicBezTo>
                  <a:pt x="11" y="202"/>
                  <a:pt x="15" y="204"/>
                  <a:pt x="21" y="204"/>
                </a:cubicBezTo>
                <a:cubicBezTo>
                  <a:pt x="25" y="204"/>
                  <a:pt x="29" y="204"/>
                  <a:pt x="30" y="200"/>
                </a:cubicBezTo>
                <a:lnTo>
                  <a:pt x="232" y="32"/>
                </a:lnTo>
                <a:cubicBezTo>
                  <a:pt x="240" y="26"/>
                  <a:pt x="240" y="14"/>
                  <a:pt x="234" y="8"/>
                </a:cubicBezTo>
                <a:cubicBezTo>
                  <a:pt x="230" y="4"/>
                  <a:pt x="224" y="1"/>
                  <a:pt x="2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4072040" y="1194823"/>
            <a:ext cx="50314" cy="42414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22" y="0"/>
                </a:moveTo>
                <a:cubicBezTo>
                  <a:pt x="218" y="0"/>
                  <a:pt x="213" y="2"/>
                  <a:pt x="210" y="4"/>
                </a:cubicBezTo>
                <a:lnTo>
                  <a:pt x="10" y="172"/>
                </a:lnTo>
                <a:cubicBezTo>
                  <a:pt x="2" y="180"/>
                  <a:pt x="1" y="190"/>
                  <a:pt x="8" y="198"/>
                </a:cubicBezTo>
                <a:cubicBezTo>
                  <a:pt x="10" y="202"/>
                  <a:pt x="16" y="204"/>
                  <a:pt x="20" y="204"/>
                </a:cubicBezTo>
                <a:cubicBezTo>
                  <a:pt x="24" y="204"/>
                  <a:pt x="28" y="202"/>
                  <a:pt x="32" y="200"/>
                </a:cubicBezTo>
                <a:lnTo>
                  <a:pt x="233" y="32"/>
                </a:lnTo>
                <a:cubicBezTo>
                  <a:pt x="241" y="26"/>
                  <a:pt x="241" y="14"/>
                  <a:pt x="235" y="6"/>
                </a:cubicBezTo>
                <a:cubicBezTo>
                  <a:pt x="232" y="2"/>
                  <a:pt x="227" y="0"/>
                  <a:pt x="22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3217109" y="1978016"/>
            <a:ext cx="46988" cy="46156"/>
          </a:xfrm>
          <a:custGeom>
            <a:avLst/>
            <a:gdLst/>
            <a:ahLst/>
            <a:cxnLst/>
            <a:rect l="l" t="t" r="r" b="b"/>
            <a:pathLst>
              <a:path w="226" h="222" extrusionOk="0">
                <a:moveTo>
                  <a:pt x="206" y="0"/>
                </a:moveTo>
                <a:cubicBezTo>
                  <a:pt x="201" y="0"/>
                  <a:pt x="197" y="2"/>
                  <a:pt x="194" y="6"/>
                </a:cubicBezTo>
                <a:lnTo>
                  <a:pt x="8" y="191"/>
                </a:lnTo>
                <a:cubicBezTo>
                  <a:pt x="1" y="197"/>
                  <a:pt x="1" y="209"/>
                  <a:pt x="8" y="215"/>
                </a:cubicBezTo>
                <a:cubicBezTo>
                  <a:pt x="10" y="219"/>
                  <a:pt x="16" y="221"/>
                  <a:pt x="20" y="221"/>
                </a:cubicBezTo>
                <a:cubicBezTo>
                  <a:pt x="24" y="221"/>
                  <a:pt x="28" y="219"/>
                  <a:pt x="32" y="215"/>
                </a:cubicBezTo>
                <a:lnTo>
                  <a:pt x="218" y="30"/>
                </a:lnTo>
                <a:cubicBezTo>
                  <a:pt x="225" y="24"/>
                  <a:pt x="225" y="12"/>
                  <a:pt x="218" y="6"/>
                </a:cubicBezTo>
                <a:cubicBezTo>
                  <a:pt x="215" y="2"/>
                  <a:pt x="210" y="0"/>
                  <a:pt x="20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4039606" y="1155736"/>
            <a:ext cx="46572" cy="45740"/>
          </a:xfrm>
          <a:custGeom>
            <a:avLst/>
            <a:gdLst/>
            <a:ahLst/>
            <a:cxnLst/>
            <a:rect l="l" t="t" r="r" b="b"/>
            <a:pathLst>
              <a:path w="224" h="220" extrusionOk="0">
                <a:moveTo>
                  <a:pt x="206" y="0"/>
                </a:moveTo>
                <a:cubicBezTo>
                  <a:pt x="201" y="0"/>
                  <a:pt x="196" y="2"/>
                  <a:pt x="192" y="5"/>
                </a:cubicBezTo>
                <a:lnTo>
                  <a:pt x="7" y="190"/>
                </a:lnTo>
                <a:cubicBezTo>
                  <a:pt x="1" y="196"/>
                  <a:pt x="1" y="208"/>
                  <a:pt x="7" y="216"/>
                </a:cubicBezTo>
                <a:cubicBezTo>
                  <a:pt x="10" y="218"/>
                  <a:pt x="14" y="220"/>
                  <a:pt x="20" y="220"/>
                </a:cubicBezTo>
                <a:cubicBezTo>
                  <a:pt x="24" y="220"/>
                  <a:pt x="28" y="218"/>
                  <a:pt x="32" y="216"/>
                </a:cubicBezTo>
                <a:lnTo>
                  <a:pt x="218" y="31"/>
                </a:lnTo>
                <a:cubicBezTo>
                  <a:pt x="224" y="23"/>
                  <a:pt x="224" y="13"/>
                  <a:pt x="218" y="5"/>
                </a:cubicBezTo>
                <a:cubicBezTo>
                  <a:pt x="215" y="2"/>
                  <a:pt x="210" y="0"/>
                  <a:pt x="20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255988" y="2010658"/>
            <a:ext cx="43869" cy="49067"/>
          </a:xfrm>
          <a:custGeom>
            <a:avLst/>
            <a:gdLst/>
            <a:ahLst/>
            <a:cxnLst/>
            <a:rect l="l" t="t" r="r" b="b"/>
            <a:pathLst>
              <a:path w="211" h="236" extrusionOk="0">
                <a:moveTo>
                  <a:pt x="189" y="1"/>
                </a:moveTo>
                <a:cubicBezTo>
                  <a:pt x="185" y="1"/>
                  <a:pt x="180" y="3"/>
                  <a:pt x="177" y="7"/>
                </a:cubicBezTo>
                <a:lnTo>
                  <a:pt x="9" y="208"/>
                </a:lnTo>
                <a:cubicBezTo>
                  <a:pt x="1" y="214"/>
                  <a:pt x="3" y="226"/>
                  <a:pt x="11" y="232"/>
                </a:cubicBezTo>
                <a:cubicBezTo>
                  <a:pt x="13" y="236"/>
                  <a:pt x="17" y="236"/>
                  <a:pt x="21" y="236"/>
                </a:cubicBezTo>
                <a:cubicBezTo>
                  <a:pt x="27" y="236"/>
                  <a:pt x="31" y="234"/>
                  <a:pt x="35" y="230"/>
                </a:cubicBezTo>
                <a:lnTo>
                  <a:pt x="204" y="29"/>
                </a:lnTo>
                <a:cubicBezTo>
                  <a:pt x="210" y="23"/>
                  <a:pt x="208" y="11"/>
                  <a:pt x="200" y="5"/>
                </a:cubicBezTo>
                <a:cubicBezTo>
                  <a:pt x="198" y="2"/>
                  <a:pt x="194" y="1"/>
                  <a:pt x="18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3845" y="1119768"/>
            <a:ext cx="43453" cy="49483"/>
          </a:xfrm>
          <a:custGeom>
            <a:avLst/>
            <a:gdLst/>
            <a:ahLst/>
            <a:cxnLst/>
            <a:rect l="l" t="t" r="r" b="b"/>
            <a:pathLst>
              <a:path w="209" h="238" extrusionOk="0">
                <a:moveTo>
                  <a:pt x="188" y="0"/>
                </a:moveTo>
                <a:cubicBezTo>
                  <a:pt x="183" y="0"/>
                  <a:pt x="178" y="2"/>
                  <a:pt x="175" y="6"/>
                </a:cubicBezTo>
                <a:lnTo>
                  <a:pt x="7" y="208"/>
                </a:lnTo>
                <a:cubicBezTo>
                  <a:pt x="1" y="215"/>
                  <a:pt x="1" y="225"/>
                  <a:pt x="9" y="231"/>
                </a:cubicBezTo>
                <a:cubicBezTo>
                  <a:pt x="13" y="235"/>
                  <a:pt x="17" y="237"/>
                  <a:pt x="21" y="237"/>
                </a:cubicBezTo>
                <a:cubicBezTo>
                  <a:pt x="25" y="237"/>
                  <a:pt x="31" y="233"/>
                  <a:pt x="35" y="229"/>
                </a:cubicBezTo>
                <a:lnTo>
                  <a:pt x="202" y="28"/>
                </a:lnTo>
                <a:cubicBezTo>
                  <a:pt x="208" y="22"/>
                  <a:pt x="208" y="10"/>
                  <a:pt x="200" y="4"/>
                </a:cubicBezTo>
                <a:cubicBezTo>
                  <a:pt x="197" y="2"/>
                  <a:pt x="192" y="0"/>
                  <a:pt x="18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3298402" y="2039973"/>
            <a:ext cx="39503" cy="52185"/>
          </a:xfrm>
          <a:custGeom>
            <a:avLst/>
            <a:gdLst/>
            <a:ahLst/>
            <a:cxnLst/>
            <a:rect l="l" t="t" r="r" b="b"/>
            <a:pathLst>
              <a:path w="190" h="251" extrusionOk="0">
                <a:moveTo>
                  <a:pt x="170" y="1"/>
                </a:moveTo>
                <a:cubicBezTo>
                  <a:pt x="165" y="1"/>
                  <a:pt x="160" y="3"/>
                  <a:pt x="156" y="8"/>
                </a:cubicBezTo>
                <a:lnTo>
                  <a:pt x="6" y="223"/>
                </a:lnTo>
                <a:cubicBezTo>
                  <a:pt x="0" y="231"/>
                  <a:pt x="2" y="243"/>
                  <a:pt x="10" y="247"/>
                </a:cubicBezTo>
                <a:cubicBezTo>
                  <a:pt x="14" y="251"/>
                  <a:pt x="16" y="251"/>
                  <a:pt x="20" y="251"/>
                </a:cubicBezTo>
                <a:cubicBezTo>
                  <a:pt x="26" y="251"/>
                  <a:pt x="32" y="249"/>
                  <a:pt x="34" y="243"/>
                </a:cubicBezTo>
                <a:lnTo>
                  <a:pt x="186" y="28"/>
                </a:lnTo>
                <a:cubicBezTo>
                  <a:pt x="190" y="20"/>
                  <a:pt x="188" y="10"/>
                  <a:pt x="180" y="4"/>
                </a:cubicBezTo>
                <a:cubicBezTo>
                  <a:pt x="177" y="2"/>
                  <a:pt x="173" y="1"/>
                  <a:pt x="17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3965382" y="1087334"/>
            <a:ext cx="39919" cy="52393"/>
          </a:xfrm>
          <a:custGeom>
            <a:avLst/>
            <a:gdLst/>
            <a:ahLst/>
            <a:cxnLst/>
            <a:rect l="l" t="t" r="r" b="b"/>
            <a:pathLst>
              <a:path w="192" h="252" extrusionOk="0">
                <a:moveTo>
                  <a:pt x="171" y="1"/>
                </a:moveTo>
                <a:cubicBezTo>
                  <a:pt x="166" y="1"/>
                  <a:pt x="160" y="4"/>
                  <a:pt x="156" y="8"/>
                </a:cubicBezTo>
                <a:lnTo>
                  <a:pt x="6" y="223"/>
                </a:lnTo>
                <a:cubicBezTo>
                  <a:pt x="0" y="231"/>
                  <a:pt x="2" y="241"/>
                  <a:pt x="10" y="247"/>
                </a:cubicBezTo>
                <a:cubicBezTo>
                  <a:pt x="14" y="249"/>
                  <a:pt x="16" y="251"/>
                  <a:pt x="20" y="251"/>
                </a:cubicBezTo>
                <a:cubicBezTo>
                  <a:pt x="26" y="251"/>
                  <a:pt x="32" y="247"/>
                  <a:pt x="34" y="243"/>
                </a:cubicBezTo>
                <a:lnTo>
                  <a:pt x="186" y="28"/>
                </a:lnTo>
                <a:cubicBezTo>
                  <a:pt x="192" y="20"/>
                  <a:pt x="190" y="8"/>
                  <a:pt x="182" y="4"/>
                </a:cubicBezTo>
                <a:cubicBezTo>
                  <a:pt x="179" y="2"/>
                  <a:pt x="175" y="1"/>
                  <a:pt x="17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3343103" y="2066169"/>
            <a:ext cx="35761" cy="54680"/>
          </a:xfrm>
          <a:custGeom>
            <a:avLst/>
            <a:gdLst/>
            <a:ahLst/>
            <a:cxnLst/>
            <a:rect l="l" t="t" r="r" b="b"/>
            <a:pathLst>
              <a:path w="172" h="263" extrusionOk="0">
                <a:moveTo>
                  <a:pt x="152" y="0"/>
                </a:moveTo>
                <a:cubicBezTo>
                  <a:pt x="146" y="0"/>
                  <a:pt x="140" y="3"/>
                  <a:pt x="136" y="8"/>
                </a:cubicBezTo>
                <a:lnTo>
                  <a:pt x="6" y="235"/>
                </a:lnTo>
                <a:cubicBezTo>
                  <a:pt x="0" y="245"/>
                  <a:pt x="4" y="255"/>
                  <a:pt x="12" y="261"/>
                </a:cubicBezTo>
                <a:cubicBezTo>
                  <a:pt x="14" y="261"/>
                  <a:pt x="18" y="263"/>
                  <a:pt x="20" y="263"/>
                </a:cubicBezTo>
                <a:cubicBezTo>
                  <a:pt x="26" y="263"/>
                  <a:pt x="32" y="259"/>
                  <a:pt x="36" y="253"/>
                </a:cubicBezTo>
                <a:lnTo>
                  <a:pt x="168" y="26"/>
                </a:lnTo>
                <a:cubicBezTo>
                  <a:pt x="172" y="18"/>
                  <a:pt x="170" y="8"/>
                  <a:pt x="160" y="2"/>
                </a:cubicBezTo>
                <a:cubicBezTo>
                  <a:pt x="157" y="1"/>
                  <a:pt x="155" y="0"/>
                  <a:pt x="15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3924839" y="1058850"/>
            <a:ext cx="35761" cy="54472"/>
          </a:xfrm>
          <a:custGeom>
            <a:avLst/>
            <a:gdLst/>
            <a:ahLst/>
            <a:cxnLst/>
            <a:rect l="l" t="t" r="r" b="b"/>
            <a:pathLst>
              <a:path w="172" h="262" extrusionOk="0">
                <a:moveTo>
                  <a:pt x="151" y="0"/>
                </a:moveTo>
                <a:cubicBezTo>
                  <a:pt x="145" y="0"/>
                  <a:pt x="139" y="4"/>
                  <a:pt x="136" y="9"/>
                </a:cubicBezTo>
                <a:lnTo>
                  <a:pt x="4" y="236"/>
                </a:lnTo>
                <a:cubicBezTo>
                  <a:pt x="0" y="244"/>
                  <a:pt x="2" y="256"/>
                  <a:pt x="10" y="260"/>
                </a:cubicBezTo>
                <a:cubicBezTo>
                  <a:pt x="14" y="262"/>
                  <a:pt x="16" y="262"/>
                  <a:pt x="20" y="262"/>
                </a:cubicBezTo>
                <a:cubicBezTo>
                  <a:pt x="26" y="262"/>
                  <a:pt x="32" y="260"/>
                  <a:pt x="36" y="254"/>
                </a:cubicBezTo>
                <a:lnTo>
                  <a:pt x="166" y="27"/>
                </a:lnTo>
                <a:cubicBezTo>
                  <a:pt x="172" y="19"/>
                  <a:pt x="168" y="7"/>
                  <a:pt x="160" y="3"/>
                </a:cubicBezTo>
                <a:cubicBezTo>
                  <a:pt x="157" y="1"/>
                  <a:pt x="154" y="0"/>
                  <a:pt x="15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3390299" y="2088416"/>
            <a:ext cx="31394" cy="56759"/>
          </a:xfrm>
          <a:custGeom>
            <a:avLst/>
            <a:gdLst/>
            <a:ahLst/>
            <a:cxnLst/>
            <a:rect l="l" t="t" r="r" b="b"/>
            <a:pathLst>
              <a:path w="151" h="273" extrusionOk="0">
                <a:moveTo>
                  <a:pt x="131" y="0"/>
                </a:moveTo>
                <a:cubicBezTo>
                  <a:pt x="125" y="0"/>
                  <a:pt x="118" y="4"/>
                  <a:pt x="115" y="10"/>
                </a:cubicBezTo>
                <a:lnTo>
                  <a:pt x="4" y="248"/>
                </a:lnTo>
                <a:cubicBezTo>
                  <a:pt x="0" y="256"/>
                  <a:pt x="4" y="266"/>
                  <a:pt x="12" y="272"/>
                </a:cubicBezTo>
                <a:lnTo>
                  <a:pt x="20" y="272"/>
                </a:lnTo>
                <a:cubicBezTo>
                  <a:pt x="26" y="272"/>
                  <a:pt x="34" y="270"/>
                  <a:pt x="36" y="262"/>
                </a:cubicBezTo>
                <a:lnTo>
                  <a:pt x="146" y="25"/>
                </a:lnTo>
                <a:cubicBezTo>
                  <a:pt x="150" y="16"/>
                  <a:pt x="146" y="6"/>
                  <a:pt x="138" y="2"/>
                </a:cubicBezTo>
                <a:cubicBezTo>
                  <a:pt x="136" y="1"/>
                  <a:pt x="134" y="0"/>
                  <a:pt x="13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3881593" y="1034525"/>
            <a:ext cx="31810" cy="56759"/>
          </a:xfrm>
          <a:custGeom>
            <a:avLst/>
            <a:gdLst/>
            <a:ahLst/>
            <a:cxnLst/>
            <a:rect l="l" t="t" r="r" b="b"/>
            <a:pathLst>
              <a:path w="153" h="273" extrusionOk="0">
                <a:moveTo>
                  <a:pt x="132" y="0"/>
                </a:moveTo>
                <a:cubicBezTo>
                  <a:pt x="126" y="0"/>
                  <a:pt x="120" y="4"/>
                  <a:pt x="115" y="10"/>
                </a:cubicBezTo>
                <a:lnTo>
                  <a:pt x="5" y="247"/>
                </a:lnTo>
                <a:cubicBezTo>
                  <a:pt x="1" y="256"/>
                  <a:pt x="5" y="266"/>
                  <a:pt x="15" y="270"/>
                </a:cubicBezTo>
                <a:cubicBezTo>
                  <a:pt x="17" y="272"/>
                  <a:pt x="19" y="272"/>
                  <a:pt x="21" y="272"/>
                </a:cubicBezTo>
                <a:cubicBezTo>
                  <a:pt x="29" y="272"/>
                  <a:pt x="35" y="268"/>
                  <a:pt x="37" y="262"/>
                </a:cubicBezTo>
                <a:lnTo>
                  <a:pt x="147" y="24"/>
                </a:lnTo>
                <a:cubicBezTo>
                  <a:pt x="153" y="16"/>
                  <a:pt x="149" y="6"/>
                  <a:pt x="139" y="2"/>
                </a:cubicBezTo>
                <a:cubicBezTo>
                  <a:pt x="137" y="1"/>
                  <a:pt x="135" y="0"/>
                  <a:pt x="13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3439366" y="2106920"/>
            <a:ext cx="27028" cy="58631"/>
          </a:xfrm>
          <a:custGeom>
            <a:avLst/>
            <a:gdLst/>
            <a:ahLst/>
            <a:cxnLst/>
            <a:rect l="l" t="t" r="r" b="b"/>
            <a:pathLst>
              <a:path w="130" h="282" extrusionOk="0">
                <a:moveTo>
                  <a:pt x="110" y="0"/>
                </a:moveTo>
                <a:cubicBezTo>
                  <a:pt x="103" y="0"/>
                  <a:pt x="97" y="5"/>
                  <a:pt x="94" y="11"/>
                </a:cubicBezTo>
                <a:lnTo>
                  <a:pt x="3" y="258"/>
                </a:lnTo>
                <a:cubicBezTo>
                  <a:pt x="1" y="268"/>
                  <a:pt x="5" y="278"/>
                  <a:pt x="15" y="282"/>
                </a:cubicBezTo>
                <a:lnTo>
                  <a:pt x="21" y="282"/>
                </a:lnTo>
                <a:cubicBezTo>
                  <a:pt x="27" y="282"/>
                  <a:pt x="35" y="278"/>
                  <a:pt x="36" y="270"/>
                </a:cubicBezTo>
                <a:lnTo>
                  <a:pt x="125" y="23"/>
                </a:lnTo>
                <a:cubicBezTo>
                  <a:pt x="129" y="15"/>
                  <a:pt x="125" y="6"/>
                  <a:pt x="115" y="2"/>
                </a:cubicBezTo>
                <a:cubicBezTo>
                  <a:pt x="114" y="1"/>
                  <a:pt x="112" y="0"/>
                  <a:pt x="11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3836892" y="1013942"/>
            <a:ext cx="27444" cy="58839"/>
          </a:xfrm>
          <a:custGeom>
            <a:avLst/>
            <a:gdLst/>
            <a:ahLst/>
            <a:cxnLst/>
            <a:rect l="l" t="t" r="r" b="b"/>
            <a:pathLst>
              <a:path w="132" h="283" extrusionOk="0">
                <a:moveTo>
                  <a:pt x="111" y="1"/>
                </a:moveTo>
                <a:cubicBezTo>
                  <a:pt x="104" y="1"/>
                  <a:pt x="97" y="6"/>
                  <a:pt x="96" y="12"/>
                </a:cubicBezTo>
                <a:lnTo>
                  <a:pt x="5" y="259"/>
                </a:lnTo>
                <a:cubicBezTo>
                  <a:pt x="1" y="269"/>
                  <a:pt x="7" y="278"/>
                  <a:pt x="15" y="280"/>
                </a:cubicBezTo>
                <a:cubicBezTo>
                  <a:pt x="17" y="282"/>
                  <a:pt x="19" y="282"/>
                  <a:pt x="21" y="282"/>
                </a:cubicBezTo>
                <a:cubicBezTo>
                  <a:pt x="29" y="282"/>
                  <a:pt x="34" y="278"/>
                  <a:pt x="38" y="271"/>
                </a:cubicBezTo>
                <a:lnTo>
                  <a:pt x="127" y="24"/>
                </a:lnTo>
                <a:cubicBezTo>
                  <a:pt x="131" y="16"/>
                  <a:pt x="127" y="6"/>
                  <a:pt x="117" y="2"/>
                </a:cubicBezTo>
                <a:cubicBezTo>
                  <a:pt x="115" y="1"/>
                  <a:pt x="113" y="1"/>
                  <a:pt x="11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3489888" y="2121473"/>
            <a:ext cx="22454" cy="60086"/>
          </a:xfrm>
          <a:custGeom>
            <a:avLst/>
            <a:gdLst/>
            <a:ahLst/>
            <a:cxnLst/>
            <a:rect l="l" t="t" r="r" b="b"/>
            <a:pathLst>
              <a:path w="108" h="289" extrusionOk="0">
                <a:moveTo>
                  <a:pt x="90" y="0"/>
                </a:moveTo>
                <a:cubicBezTo>
                  <a:pt x="81" y="0"/>
                  <a:pt x="73" y="6"/>
                  <a:pt x="72" y="13"/>
                </a:cubicBezTo>
                <a:lnTo>
                  <a:pt x="5" y="267"/>
                </a:lnTo>
                <a:cubicBezTo>
                  <a:pt x="1" y="277"/>
                  <a:pt x="7" y="285"/>
                  <a:pt x="16" y="289"/>
                </a:cubicBezTo>
                <a:lnTo>
                  <a:pt x="20" y="289"/>
                </a:lnTo>
                <a:cubicBezTo>
                  <a:pt x="28" y="289"/>
                  <a:pt x="36" y="283"/>
                  <a:pt x="38" y="275"/>
                </a:cubicBezTo>
                <a:lnTo>
                  <a:pt x="105" y="22"/>
                </a:lnTo>
                <a:cubicBezTo>
                  <a:pt x="107" y="13"/>
                  <a:pt x="103" y="3"/>
                  <a:pt x="93" y="1"/>
                </a:cubicBezTo>
                <a:cubicBezTo>
                  <a:pt x="92" y="0"/>
                  <a:pt x="91" y="0"/>
                  <a:pt x="9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3790944" y="998141"/>
            <a:ext cx="22454" cy="59878"/>
          </a:xfrm>
          <a:custGeom>
            <a:avLst/>
            <a:gdLst/>
            <a:ahLst/>
            <a:cxnLst/>
            <a:rect l="l" t="t" r="r" b="b"/>
            <a:pathLst>
              <a:path w="108" h="288" extrusionOk="0">
                <a:moveTo>
                  <a:pt x="87" y="0"/>
                </a:moveTo>
                <a:cubicBezTo>
                  <a:pt x="80" y="0"/>
                  <a:pt x="74" y="5"/>
                  <a:pt x="72" y="13"/>
                </a:cubicBezTo>
                <a:lnTo>
                  <a:pt x="3" y="266"/>
                </a:lnTo>
                <a:cubicBezTo>
                  <a:pt x="1" y="276"/>
                  <a:pt x="7" y="285"/>
                  <a:pt x="17" y="287"/>
                </a:cubicBezTo>
                <a:lnTo>
                  <a:pt x="21" y="287"/>
                </a:lnTo>
                <a:cubicBezTo>
                  <a:pt x="29" y="287"/>
                  <a:pt x="34" y="283"/>
                  <a:pt x="38" y="276"/>
                </a:cubicBezTo>
                <a:lnTo>
                  <a:pt x="106" y="23"/>
                </a:lnTo>
                <a:cubicBezTo>
                  <a:pt x="107" y="13"/>
                  <a:pt x="102" y="3"/>
                  <a:pt x="94" y="1"/>
                </a:cubicBezTo>
                <a:cubicBezTo>
                  <a:pt x="92" y="0"/>
                  <a:pt x="89" y="0"/>
                  <a:pt x="8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3542074" y="2132077"/>
            <a:ext cx="17464" cy="60918"/>
          </a:xfrm>
          <a:custGeom>
            <a:avLst/>
            <a:gdLst/>
            <a:ahLst/>
            <a:cxnLst/>
            <a:rect l="l" t="t" r="r" b="b"/>
            <a:pathLst>
              <a:path w="84" h="293" extrusionOk="0">
                <a:moveTo>
                  <a:pt x="64" y="1"/>
                </a:moveTo>
                <a:cubicBezTo>
                  <a:pt x="56" y="1"/>
                  <a:pt x="49" y="6"/>
                  <a:pt x="48" y="15"/>
                </a:cubicBezTo>
                <a:lnTo>
                  <a:pt x="2" y="273"/>
                </a:lnTo>
                <a:cubicBezTo>
                  <a:pt x="0" y="281"/>
                  <a:pt x="6" y="291"/>
                  <a:pt x="16" y="293"/>
                </a:cubicBezTo>
                <a:lnTo>
                  <a:pt x="20" y="293"/>
                </a:lnTo>
                <a:cubicBezTo>
                  <a:pt x="28" y="293"/>
                  <a:pt x="36" y="287"/>
                  <a:pt x="36" y="279"/>
                </a:cubicBezTo>
                <a:lnTo>
                  <a:pt x="81" y="21"/>
                </a:lnTo>
                <a:cubicBezTo>
                  <a:pt x="83" y="11"/>
                  <a:pt x="77" y="1"/>
                  <a:pt x="67" y="1"/>
                </a:cubicBezTo>
                <a:cubicBezTo>
                  <a:pt x="66" y="1"/>
                  <a:pt x="65" y="1"/>
                  <a:pt x="6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3743956" y="986706"/>
            <a:ext cx="17672" cy="61126"/>
          </a:xfrm>
          <a:custGeom>
            <a:avLst/>
            <a:gdLst/>
            <a:ahLst/>
            <a:cxnLst/>
            <a:rect l="l" t="t" r="r" b="b"/>
            <a:pathLst>
              <a:path w="85" h="294" extrusionOk="0">
                <a:moveTo>
                  <a:pt x="65" y="1"/>
                </a:moveTo>
                <a:cubicBezTo>
                  <a:pt x="57" y="1"/>
                  <a:pt x="49" y="6"/>
                  <a:pt x="47" y="15"/>
                </a:cubicBezTo>
                <a:lnTo>
                  <a:pt x="2" y="273"/>
                </a:lnTo>
                <a:cubicBezTo>
                  <a:pt x="0" y="281"/>
                  <a:pt x="8" y="291"/>
                  <a:pt x="16" y="293"/>
                </a:cubicBezTo>
                <a:lnTo>
                  <a:pt x="20" y="293"/>
                </a:lnTo>
                <a:cubicBezTo>
                  <a:pt x="28" y="293"/>
                  <a:pt x="36" y="287"/>
                  <a:pt x="38" y="279"/>
                </a:cubicBezTo>
                <a:lnTo>
                  <a:pt x="83" y="21"/>
                </a:lnTo>
                <a:cubicBezTo>
                  <a:pt x="85" y="11"/>
                  <a:pt x="79" y="1"/>
                  <a:pt x="69" y="1"/>
                </a:cubicBezTo>
                <a:cubicBezTo>
                  <a:pt x="68" y="1"/>
                  <a:pt x="67" y="1"/>
                  <a:pt x="65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3594884" y="2138314"/>
            <a:ext cx="12475" cy="61749"/>
          </a:xfrm>
          <a:custGeom>
            <a:avLst/>
            <a:gdLst/>
            <a:ahLst/>
            <a:cxnLst/>
            <a:rect l="l" t="t" r="r" b="b"/>
            <a:pathLst>
              <a:path w="60" h="297" extrusionOk="0">
                <a:moveTo>
                  <a:pt x="40" y="0"/>
                </a:moveTo>
                <a:cubicBezTo>
                  <a:pt x="32" y="0"/>
                  <a:pt x="24" y="8"/>
                  <a:pt x="24" y="16"/>
                </a:cubicBezTo>
                <a:lnTo>
                  <a:pt x="1" y="277"/>
                </a:lnTo>
                <a:cubicBezTo>
                  <a:pt x="1" y="287"/>
                  <a:pt x="7" y="295"/>
                  <a:pt x="17" y="297"/>
                </a:cubicBezTo>
                <a:lnTo>
                  <a:pt x="19" y="297"/>
                </a:lnTo>
                <a:cubicBezTo>
                  <a:pt x="28" y="297"/>
                  <a:pt x="34" y="289"/>
                  <a:pt x="36" y="281"/>
                </a:cubicBezTo>
                <a:lnTo>
                  <a:pt x="58" y="18"/>
                </a:lnTo>
                <a:cubicBezTo>
                  <a:pt x="60" y="10"/>
                  <a:pt x="52" y="1"/>
                  <a:pt x="42" y="1"/>
                </a:cubicBezTo>
                <a:cubicBezTo>
                  <a:pt x="41" y="0"/>
                  <a:pt x="41" y="0"/>
                  <a:pt x="4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3696344" y="979845"/>
            <a:ext cx="12475" cy="61749"/>
          </a:xfrm>
          <a:custGeom>
            <a:avLst/>
            <a:gdLst/>
            <a:ahLst/>
            <a:cxnLst/>
            <a:rect l="l" t="t" r="r" b="b"/>
            <a:pathLst>
              <a:path w="60" h="297" extrusionOk="0">
                <a:moveTo>
                  <a:pt x="40" y="0"/>
                </a:moveTo>
                <a:cubicBezTo>
                  <a:pt x="32" y="0"/>
                  <a:pt x="24" y="7"/>
                  <a:pt x="24" y="16"/>
                </a:cubicBezTo>
                <a:lnTo>
                  <a:pt x="0" y="277"/>
                </a:lnTo>
                <a:cubicBezTo>
                  <a:pt x="0" y="287"/>
                  <a:pt x="6" y="294"/>
                  <a:pt x="16" y="296"/>
                </a:cubicBezTo>
                <a:lnTo>
                  <a:pt x="18" y="296"/>
                </a:lnTo>
                <a:cubicBezTo>
                  <a:pt x="28" y="296"/>
                  <a:pt x="34" y="289"/>
                  <a:pt x="36" y="281"/>
                </a:cubicBezTo>
                <a:lnTo>
                  <a:pt x="59" y="18"/>
                </a:lnTo>
                <a:cubicBezTo>
                  <a:pt x="59" y="8"/>
                  <a:pt x="51" y="1"/>
                  <a:pt x="44" y="1"/>
                </a:cubicBezTo>
                <a:cubicBezTo>
                  <a:pt x="43" y="0"/>
                  <a:pt x="41" y="0"/>
                  <a:pt x="4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3651643" y="1589850"/>
            <a:ext cx="208" cy="20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1875" cap="rnd" cmpd="sng">
            <a:solidFill>
              <a:srgbClr val="ED1C24"/>
            </a:solidFill>
            <a:prstDash val="solid"/>
            <a:miter lim="19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3569518" y="1211663"/>
            <a:ext cx="164249" cy="894429"/>
          </a:xfrm>
          <a:custGeom>
            <a:avLst/>
            <a:gdLst/>
            <a:ahLst/>
            <a:cxnLst/>
            <a:rect l="l" t="t" r="r" b="b"/>
            <a:pathLst>
              <a:path w="790" h="4302" extrusionOk="0">
                <a:moveTo>
                  <a:pt x="395" y="0"/>
                </a:moveTo>
                <a:cubicBezTo>
                  <a:pt x="338" y="0"/>
                  <a:pt x="290" y="48"/>
                  <a:pt x="290" y="105"/>
                </a:cubicBezTo>
                <a:lnTo>
                  <a:pt x="290" y="1439"/>
                </a:lnTo>
                <a:cubicBezTo>
                  <a:pt x="125" y="1484"/>
                  <a:pt x="0" y="1638"/>
                  <a:pt x="0" y="1820"/>
                </a:cubicBezTo>
                <a:cubicBezTo>
                  <a:pt x="0" y="2001"/>
                  <a:pt x="125" y="2153"/>
                  <a:pt x="290" y="2200"/>
                </a:cubicBezTo>
                <a:lnTo>
                  <a:pt x="290" y="2550"/>
                </a:lnTo>
                <a:cubicBezTo>
                  <a:pt x="290" y="2583"/>
                  <a:pt x="308" y="2615"/>
                  <a:pt x="334" y="2634"/>
                </a:cubicBezTo>
                <a:lnTo>
                  <a:pt x="334" y="4241"/>
                </a:lnTo>
                <a:cubicBezTo>
                  <a:pt x="334" y="4274"/>
                  <a:pt x="362" y="4302"/>
                  <a:pt x="395" y="4302"/>
                </a:cubicBezTo>
                <a:cubicBezTo>
                  <a:pt x="429" y="4302"/>
                  <a:pt x="456" y="4274"/>
                  <a:pt x="456" y="4241"/>
                </a:cubicBezTo>
                <a:lnTo>
                  <a:pt x="456" y="2634"/>
                </a:lnTo>
                <a:cubicBezTo>
                  <a:pt x="484" y="2615"/>
                  <a:pt x="500" y="2583"/>
                  <a:pt x="500" y="2550"/>
                </a:cubicBezTo>
                <a:lnTo>
                  <a:pt x="500" y="2200"/>
                </a:lnTo>
                <a:cubicBezTo>
                  <a:pt x="667" y="2153"/>
                  <a:pt x="790" y="2001"/>
                  <a:pt x="790" y="1820"/>
                </a:cubicBezTo>
                <a:cubicBezTo>
                  <a:pt x="790" y="1638"/>
                  <a:pt x="667" y="1484"/>
                  <a:pt x="500" y="1439"/>
                </a:cubicBezTo>
                <a:lnTo>
                  <a:pt x="500" y="105"/>
                </a:lnTo>
                <a:cubicBezTo>
                  <a:pt x="500" y="48"/>
                  <a:pt x="454" y="0"/>
                  <a:pt x="39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3600289" y="1541615"/>
            <a:ext cx="102708" cy="95847"/>
          </a:xfrm>
          <a:custGeom>
            <a:avLst/>
            <a:gdLst/>
            <a:ahLst/>
            <a:cxnLst/>
            <a:rect l="l" t="t" r="r" b="b"/>
            <a:pathLst>
              <a:path w="494" h="461" extrusionOk="0">
                <a:moveTo>
                  <a:pt x="247" y="1"/>
                </a:moveTo>
                <a:cubicBezTo>
                  <a:pt x="136" y="1"/>
                  <a:pt x="38" y="81"/>
                  <a:pt x="20" y="193"/>
                </a:cubicBezTo>
                <a:cubicBezTo>
                  <a:pt x="0" y="319"/>
                  <a:pt x="85" y="436"/>
                  <a:pt x="210" y="457"/>
                </a:cubicBezTo>
                <a:cubicBezTo>
                  <a:pt x="222" y="459"/>
                  <a:pt x="234" y="460"/>
                  <a:pt x="246" y="460"/>
                </a:cubicBezTo>
                <a:cubicBezTo>
                  <a:pt x="356" y="460"/>
                  <a:pt x="454" y="380"/>
                  <a:pt x="472" y="268"/>
                </a:cubicBezTo>
                <a:cubicBezTo>
                  <a:pt x="494" y="142"/>
                  <a:pt x="409" y="23"/>
                  <a:pt x="283" y="4"/>
                </a:cubicBezTo>
                <a:cubicBezTo>
                  <a:pt x="270" y="2"/>
                  <a:pt x="258" y="1"/>
                  <a:pt x="24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762200" y="863000"/>
            <a:ext cx="1454123" cy="1453915"/>
          </a:xfrm>
          <a:custGeom>
            <a:avLst/>
            <a:gdLst/>
            <a:ahLst/>
            <a:cxnLst/>
            <a:rect l="l" t="t" r="r" b="b"/>
            <a:pathLst>
              <a:path w="6994" h="6993" extrusionOk="0">
                <a:moveTo>
                  <a:pt x="3497" y="0"/>
                </a:moveTo>
                <a:cubicBezTo>
                  <a:pt x="1565" y="0"/>
                  <a:pt x="1" y="1565"/>
                  <a:pt x="1" y="3497"/>
                </a:cubicBezTo>
                <a:cubicBezTo>
                  <a:pt x="1" y="5426"/>
                  <a:pt x="1565" y="6993"/>
                  <a:pt x="3497" y="6993"/>
                </a:cubicBezTo>
                <a:cubicBezTo>
                  <a:pt x="5429" y="6993"/>
                  <a:pt x="6993" y="5426"/>
                  <a:pt x="6993" y="3497"/>
                </a:cubicBezTo>
                <a:cubicBezTo>
                  <a:pt x="6993" y="1565"/>
                  <a:pt x="5429" y="0"/>
                  <a:pt x="34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783199" y="946372"/>
            <a:ext cx="1412125" cy="1286755"/>
          </a:xfrm>
          <a:custGeom>
            <a:avLst/>
            <a:gdLst/>
            <a:ahLst/>
            <a:cxnLst/>
            <a:rect l="l" t="t" r="r" b="b"/>
            <a:pathLst>
              <a:path w="6792" h="6189" extrusionOk="0">
                <a:moveTo>
                  <a:pt x="3395" y="0"/>
                </a:moveTo>
                <a:cubicBezTo>
                  <a:pt x="2603" y="0"/>
                  <a:pt x="1812" y="303"/>
                  <a:pt x="1208" y="907"/>
                </a:cubicBezTo>
                <a:cubicBezTo>
                  <a:pt x="0" y="2115"/>
                  <a:pt x="0" y="4074"/>
                  <a:pt x="1208" y="5282"/>
                </a:cubicBezTo>
                <a:cubicBezTo>
                  <a:pt x="1812" y="5886"/>
                  <a:pt x="2603" y="6189"/>
                  <a:pt x="3395" y="6189"/>
                </a:cubicBezTo>
                <a:cubicBezTo>
                  <a:pt x="4187" y="6189"/>
                  <a:pt x="4979" y="5886"/>
                  <a:pt x="5584" y="5282"/>
                </a:cubicBezTo>
                <a:cubicBezTo>
                  <a:pt x="6792" y="4074"/>
                  <a:pt x="6792" y="2115"/>
                  <a:pt x="5584" y="907"/>
                </a:cubicBezTo>
                <a:cubicBezTo>
                  <a:pt x="4979" y="303"/>
                  <a:pt x="4187" y="0"/>
                  <a:pt x="33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1033125" y="1132850"/>
            <a:ext cx="912300" cy="913800"/>
          </a:xfrm>
          <a:prstGeom prst="pie">
            <a:avLst>
              <a:gd name="adj1" fmla="val 16184064"/>
              <a:gd name="adj2" fmla="val 2159517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457200" y="306663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5050450" y="2380350"/>
            <a:ext cx="16614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rPr>
              <a:t>Modeling</a:t>
            </a:r>
            <a:endParaRPr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ira Sans Extra Condensed Medium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7193488" y="2353200"/>
            <a:ext cx="16614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rPr>
              <a:t>Plotting</a:t>
            </a:r>
            <a:endParaRPr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ira Sans Extra Condensed Medium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670617" y="2353200"/>
            <a:ext cx="16614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rPr>
              <a:t>Web Scrapping</a:t>
            </a:r>
            <a:endParaRPr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ira Sans Extra Condensed Medium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230400" y="2724421"/>
            <a:ext cx="2519999" cy="151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selenium import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webdriver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selenium.webdriver.chrome.service</a:t>
            </a: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Service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selenium.webdriver.chrome.options</a:t>
            </a: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Options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webdriver_manager.chrome</a:t>
            </a: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ChromeDriverManager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bs4 import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BeautifulSoup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import time</a:t>
            </a:r>
          </a:p>
        </p:txBody>
      </p:sp>
      <p:sp>
        <p:nvSpPr>
          <p:cNvPr id="235" name="Google Shape;235;p17"/>
          <p:cNvSpPr txBox="1"/>
          <p:nvPr/>
        </p:nvSpPr>
        <p:spPr>
          <a:xfrm>
            <a:off x="2815538" y="2356752"/>
            <a:ext cx="16614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rPr>
              <a:t>Data Manipulation</a:t>
            </a:r>
            <a:endParaRPr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ira Sans Extra Condensed Medium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5221509" y="1582157"/>
            <a:ext cx="87946" cy="15385"/>
          </a:xfrm>
          <a:custGeom>
            <a:avLst/>
            <a:gdLst/>
            <a:ahLst/>
            <a:cxnLst/>
            <a:rect l="l" t="t" r="r" b="b"/>
            <a:pathLst>
              <a:path w="423" h="74" extrusionOk="0">
                <a:moveTo>
                  <a:pt x="36" y="0"/>
                </a:moveTo>
                <a:cubicBezTo>
                  <a:pt x="16" y="0"/>
                  <a:pt x="1" y="16"/>
                  <a:pt x="1" y="38"/>
                </a:cubicBezTo>
                <a:cubicBezTo>
                  <a:pt x="1" y="57"/>
                  <a:pt x="16" y="73"/>
                  <a:pt x="36" y="73"/>
                </a:cubicBezTo>
                <a:lnTo>
                  <a:pt x="387" y="73"/>
                </a:lnTo>
                <a:cubicBezTo>
                  <a:pt x="407" y="73"/>
                  <a:pt x="423" y="57"/>
                  <a:pt x="423" y="38"/>
                </a:cubicBezTo>
                <a:cubicBezTo>
                  <a:pt x="423" y="16"/>
                  <a:pt x="407" y="0"/>
                  <a:pt x="38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6366060" y="1582157"/>
            <a:ext cx="88362" cy="15385"/>
          </a:xfrm>
          <a:custGeom>
            <a:avLst/>
            <a:gdLst/>
            <a:ahLst/>
            <a:cxnLst/>
            <a:rect l="l" t="t" r="r" b="b"/>
            <a:pathLst>
              <a:path w="425" h="74" extrusionOk="0">
                <a:moveTo>
                  <a:pt x="38" y="0"/>
                </a:moveTo>
                <a:cubicBezTo>
                  <a:pt x="18" y="0"/>
                  <a:pt x="0" y="16"/>
                  <a:pt x="0" y="38"/>
                </a:cubicBezTo>
                <a:cubicBezTo>
                  <a:pt x="0" y="57"/>
                  <a:pt x="18" y="73"/>
                  <a:pt x="38" y="73"/>
                </a:cubicBezTo>
                <a:lnTo>
                  <a:pt x="387" y="73"/>
                </a:lnTo>
                <a:cubicBezTo>
                  <a:pt x="409" y="73"/>
                  <a:pt x="425" y="57"/>
                  <a:pt x="425" y="38"/>
                </a:cubicBezTo>
                <a:cubicBezTo>
                  <a:pt x="425" y="16"/>
                  <a:pt x="409" y="0"/>
                  <a:pt x="38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5226083" y="1632887"/>
            <a:ext cx="65284" cy="15385"/>
          </a:xfrm>
          <a:custGeom>
            <a:avLst/>
            <a:gdLst/>
            <a:ahLst/>
            <a:cxnLst/>
            <a:rect l="l" t="t" r="r" b="b"/>
            <a:pathLst>
              <a:path w="314" h="74" extrusionOk="0">
                <a:moveTo>
                  <a:pt x="288" y="0"/>
                </a:moveTo>
                <a:cubicBezTo>
                  <a:pt x="287" y="0"/>
                  <a:pt x="286" y="1"/>
                  <a:pt x="284" y="1"/>
                </a:cubicBezTo>
                <a:lnTo>
                  <a:pt x="24" y="24"/>
                </a:lnTo>
                <a:cubicBezTo>
                  <a:pt x="10" y="24"/>
                  <a:pt x="0" y="36"/>
                  <a:pt x="2" y="50"/>
                </a:cubicBezTo>
                <a:cubicBezTo>
                  <a:pt x="2" y="64"/>
                  <a:pt x="14" y="74"/>
                  <a:pt x="26" y="74"/>
                </a:cubicBezTo>
                <a:cubicBezTo>
                  <a:pt x="27" y="74"/>
                  <a:pt x="28" y="73"/>
                  <a:pt x="28" y="73"/>
                </a:cubicBezTo>
                <a:cubicBezTo>
                  <a:pt x="28" y="73"/>
                  <a:pt x="28" y="73"/>
                  <a:pt x="28" y="74"/>
                </a:cubicBezTo>
                <a:lnTo>
                  <a:pt x="290" y="50"/>
                </a:lnTo>
                <a:cubicBezTo>
                  <a:pt x="302" y="48"/>
                  <a:pt x="314" y="36"/>
                  <a:pt x="312" y="22"/>
                </a:cubicBezTo>
                <a:cubicBezTo>
                  <a:pt x="310" y="10"/>
                  <a:pt x="300" y="0"/>
                  <a:pt x="28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6384564" y="1531635"/>
            <a:ext cx="65284" cy="14970"/>
          </a:xfrm>
          <a:custGeom>
            <a:avLst/>
            <a:gdLst/>
            <a:ahLst/>
            <a:cxnLst/>
            <a:rect l="l" t="t" r="r" b="b"/>
            <a:pathLst>
              <a:path w="314" h="72" extrusionOk="0">
                <a:moveTo>
                  <a:pt x="290" y="0"/>
                </a:moveTo>
                <a:cubicBezTo>
                  <a:pt x="289" y="0"/>
                  <a:pt x="288" y="0"/>
                  <a:pt x="286" y="0"/>
                </a:cubicBezTo>
                <a:lnTo>
                  <a:pt x="24" y="24"/>
                </a:lnTo>
                <a:cubicBezTo>
                  <a:pt x="10" y="24"/>
                  <a:pt x="0" y="36"/>
                  <a:pt x="2" y="50"/>
                </a:cubicBezTo>
                <a:cubicBezTo>
                  <a:pt x="4" y="63"/>
                  <a:pt x="14" y="71"/>
                  <a:pt x="26" y="71"/>
                </a:cubicBezTo>
                <a:lnTo>
                  <a:pt x="28" y="71"/>
                </a:lnTo>
                <a:lnTo>
                  <a:pt x="290" y="50"/>
                </a:lnTo>
                <a:cubicBezTo>
                  <a:pt x="304" y="48"/>
                  <a:pt x="314" y="36"/>
                  <a:pt x="312" y="22"/>
                </a:cubicBezTo>
                <a:cubicBezTo>
                  <a:pt x="312" y="9"/>
                  <a:pt x="302" y="0"/>
                  <a:pt x="29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5232944" y="1680914"/>
            <a:ext cx="64660" cy="19959"/>
          </a:xfrm>
          <a:custGeom>
            <a:avLst/>
            <a:gdLst/>
            <a:ahLst/>
            <a:cxnLst/>
            <a:rect l="l" t="t" r="r" b="b"/>
            <a:pathLst>
              <a:path w="311" h="96" extrusionOk="0">
                <a:moveTo>
                  <a:pt x="285" y="0"/>
                </a:moveTo>
                <a:cubicBezTo>
                  <a:pt x="283" y="0"/>
                  <a:pt x="282" y="0"/>
                  <a:pt x="281" y="1"/>
                </a:cubicBezTo>
                <a:lnTo>
                  <a:pt x="22" y="46"/>
                </a:lnTo>
                <a:cubicBezTo>
                  <a:pt x="9" y="48"/>
                  <a:pt x="1" y="62"/>
                  <a:pt x="3" y="74"/>
                </a:cubicBezTo>
                <a:cubicBezTo>
                  <a:pt x="5" y="87"/>
                  <a:pt x="15" y="95"/>
                  <a:pt x="26" y="95"/>
                </a:cubicBezTo>
                <a:lnTo>
                  <a:pt x="30" y="95"/>
                </a:lnTo>
                <a:lnTo>
                  <a:pt x="289" y="48"/>
                </a:lnTo>
                <a:cubicBezTo>
                  <a:pt x="303" y="46"/>
                  <a:pt x="311" y="34"/>
                  <a:pt x="309" y="20"/>
                </a:cubicBezTo>
                <a:cubicBezTo>
                  <a:pt x="307" y="8"/>
                  <a:pt x="295" y="0"/>
                  <a:pt x="28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6378327" y="1478827"/>
            <a:ext cx="65076" cy="20167"/>
          </a:xfrm>
          <a:custGeom>
            <a:avLst/>
            <a:gdLst/>
            <a:ahLst/>
            <a:cxnLst/>
            <a:rect l="l" t="t" r="r" b="b"/>
            <a:pathLst>
              <a:path w="313" h="97" extrusionOk="0">
                <a:moveTo>
                  <a:pt x="286" y="1"/>
                </a:moveTo>
                <a:cubicBezTo>
                  <a:pt x="284" y="1"/>
                  <a:pt x="283" y="1"/>
                  <a:pt x="281" y="2"/>
                </a:cubicBezTo>
                <a:lnTo>
                  <a:pt x="22" y="47"/>
                </a:lnTo>
                <a:cubicBezTo>
                  <a:pt x="9" y="49"/>
                  <a:pt x="1" y="61"/>
                  <a:pt x="3" y="75"/>
                </a:cubicBezTo>
                <a:cubicBezTo>
                  <a:pt x="5" y="87"/>
                  <a:pt x="14" y="96"/>
                  <a:pt x="26" y="96"/>
                </a:cubicBezTo>
                <a:cubicBezTo>
                  <a:pt x="28" y="96"/>
                  <a:pt x="28" y="95"/>
                  <a:pt x="30" y="95"/>
                </a:cubicBezTo>
                <a:lnTo>
                  <a:pt x="289" y="49"/>
                </a:lnTo>
                <a:cubicBezTo>
                  <a:pt x="303" y="47"/>
                  <a:pt x="312" y="33"/>
                  <a:pt x="308" y="22"/>
                </a:cubicBezTo>
                <a:cubicBezTo>
                  <a:pt x="307" y="10"/>
                  <a:pt x="297" y="1"/>
                  <a:pt x="28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5244171" y="1727901"/>
            <a:ext cx="64036" cy="24533"/>
          </a:xfrm>
          <a:custGeom>
            <a:avLst/>
            <a:gdLst/>
            <a:ahLst/>
            <a:cxnLst/>
            <a:rect l="l" t="t" r="r" b="b"/>
            <a:pathLst>
              <a:path w="308" h="118" extrusionOk="0">
                <a:moveTo>
                  <a:pt x="281" y="0"/>
                </a:moveTo>
                <a:cubicBezTo>
                  <a:pt x="279" y="0"/>
                  <a:pt x="277" y="1"/>
                  <a:pt x="274" y="1"/>
                </a:cubicBezTo>
                <a:lnTo>
                  <a:pt x="22" y="71"/>
                </a:lnTo>
                <a:cubicBezTo>
                  <a:pt x="8" y="72"/>
                  <a:pt x="0" y="86"/>
                  <a:pt x="4" y="100"/>
                </a:cubicBezTo>
                <a:cubicBezTo>
                  <a:pt x="6" y="112"/>
                  <a:pt x="16" y="118"/>
                  <a:pt x="28" y="118"/>
                </a:cubicBezTo>
                <a:lnTo>
                  <a:pt x="34" y="118"/>
                </a:lnTo>
                <a:lnTo>
                  <a:pt x="288" y="49"/>
                </a:lnTo>
                <a:cubicBezTo>
                  <a:pt x="300" y="47"/>
                  <a:pt x="308" y="33"/>
                  <a:pt x="306" y="19"/>
                </a:cubicBezTo>
                <a:cubicBezTo>
                  <a:pt x="303" y="8"/>
                  <a:pt x="293" y="0"/>
                  <a:pt x="28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6367723" y="1427265"/>
            <a:ext cx="64244" cy="24118"/>
          </a:xfrm>
          <a:custGeom>
            <a:avLst/>
            <a:gdLst/>
            <a:ahLst/>
            <a:cxnLst/>
            <a:rect l="l" t="t" r="r" b="b"/>
            <a:pathLst>
              <a:path w="309" h="116" extrusionOk="0">
                <a:moveTo>
                  <a:pt x="281" y="0"/>
                </a:moveTo>
                <a:cubicBezTo>
                  <a:pt x="279" y="0"/>
                  <a:pt x="277" y="0"/>
                  <a:pt x="275" y="1"/>
                </a:cubicBezTo>
                <a:lnTo>
                  <a:pt x="20" y="68"/>
                </a:lnTo>
                <a:cubicBezTo>
                  <a:pt x="8" y="72"/>
                  <a:pt x="0" y="86"/>
                  <a:pt x="4" y="98"/>
                </a:cubicBezTo>
                <a:cubicBezTo>
                  <a:pt x="6" y="110"/>
                  <a:pt x="16" y="116"/>
                  <a:pt x="28" y="116"/>
                </a:cubicBezTo>
                <a:lnTo>
                  <a:pt x="34" y="116"/>
                </a:lnTo>
                <a:lnTo>
                  <a:pt x="286" y="49"/>
                </a:lnTo>
                <a:cubicBezTo>
                  <a:pt x="300" y="45"/>
                  <a:pt x="308" y="31"/>
                  <a:pt x="304" y="17"/>
                </a:cubicBezTo>
                <a:cubicBezTo>
                  <a:pt x="301" y="7"/>
                  <a:pt x="291" y="0"/>
                  <a:pt x="28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7"/>
          <p:cNvSpPr/>
          <p:nvPr/>
        </p:nvSpPr>
        <p:spPr>
          <a:xfrm>
            <a:off x="5259972" y="1774057"/>
            <a:ext cx="62997" cy="29315"/>
          </a:xfrm>
          <a:custGeom>
            <a:avLst/>
            <a:gdLst/>
            <a:ahLst/>
            <a:cxnLst/>
            <a:rect l="l" t="t" r="r" b="b"/>
            <a:pathLst>
              <a:path w="303" h="141" extrusionOk="0">
                <a:moveTo>
                  <a:pt x="276" y="0"/>
                </a:moveTo>
                <a:cubicBezTo>
                  <a:pt x="273" y="0"/>
                  <a:pt x="270" y="1"/>
                  <a:pt x="267" y="2"/>
                </a:cubicBezTo>
                <a:lnTo>
                  <a:pt x="21" y="91"/>
                </a:lnTo>
                <a:cubicBezTo>
                  <a:pt x="7" y="97"/>
                  <a:pt x="1" y="111"/>
                  <a:pt x="5" y="123"/>
                </a:cubicBezTo>
                <a:cubicBezTo>
                  <a:pt x="9" y="135"/>
                  <a:pt x="19" y="141"/>
                  <a:pt x="29" y="141"/>
                </a:cubicBezTo>
                <a:cubicBezTo>
                  <a:pt x="31" y="141"/>
                  <a:pt x="35" y="139"/>
                  <a:pt x="36" y="139"/>
                </a:cubicBezTo>
                <a:lnTo>
                  <a:pt x="283" y="48"/>
                </a:lnTo>
                <a:cubicBezTo>
                  <a:pt x="297" y="44"/>
                  <a:pt x="303" y="30"/>
                  <a:pt x="299" y="16"/>
                </a:cubicBezTo>
                <a:cubicBezTo>
                  <a:pt x="294" y="7"/>
                  <a:pt x="285" y="0"/>
                  <a:pt x="27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"/>
          <p:cNvSpPr/>
          <p:nvPr/>
        </p:nvSpPr>
        <p:spPr>
          <a:xfrm>
            <a:off x="6352962" y="1376327"/>
            <a:ext cx="62997" cy="29107"/>
          </a:xfrm>
          <a:custGeom>
            <a:avLst/>
            <a:gdLst/>
            <a:ahLst/>
            <a:cxnLst/>
            <a:rect l="l" t="t" r="r" b="b"/>
            <a:pathLst>
              <a:path w="303" h="140" extrusionOk="0">
                <a:moveTo>
                  <a:pt x="274" y="0"/>
                </a:moveTo>
                <a:cubicBezTo>
                  <a:pt x="272" y="0"/>
                  <a:pt x="269" y="1"/>
                  <a:pt x="267" y="2"/>
                </a:cubicBezTo>
                <a:lnTo>
                  <a:pt x="20" y="92"/>
                </a:lnTo>
                <a:cubicBezTo>
                  <a:pt x="6" y="96"/>
                  <a:pt x="0" y="110"/>
                  <a:pt x="4" y="124"/>
                </a:cubicBezTo>
                <a:cubicBezTo>
                  <a:pt x="8" y="134"/>
                  <a:pt x="18" y="140"/>
                  <a:pt x="28" y="140"/>
                </a:cubicBezTo>
                <a:cubicBezTo>
                  <a:pt x="32" y="140"/>
                  <a:pt x="34" y="140"/>
                  <a:pt x="36" y="138"/>
                </a:cubicBezTo>
                <a:lnTo>
                  <a:pt x="282" y="49"/>
                </a:lnTo>
                <a:cubicBezTo>
                  <a:pt x="296" y="43"/>
                  <a:pt x="302" y="29"/>
                  <a:pt x="298" y="17"/>
                </a:cubicBezTo>
                <a:cubicBezTo>
                  <a:pt x="294" y="6"/>
                  <a:pt x="284" y="0"/>
                  <a:pt x="274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5280140" y="1818758"/>
            <a:ext cx="61333" cy="33474"/>
          </a:xfrm>
          <a:custGeom>
            <a:avLst/>
            <a:gdLst/>
            <a:ahLst/>
            <a:cxnLst/>
            <a:rect l="l" t="t" r="r" b="b"/>
            <a:pathLst>
              <a:path w="295" h="161" extrusionOk="0">
                <a:moveTo>
                  <a:pt x="267" y="0"/>
                </a:moveTo>
                <a:cubicBezTo>
                  <a:pt x="264" y="0"/>
                  <a:pt x="260" y="1"/>
                  <a:pt x="257" y="2"/>
                </a:cubicBezTo>
                <a:lnTo>
                  <a:pt x="18" y="113"/>
                </a:lnTo>
                <a:cubicBezTo>
                  <a:pt x="7" y="119"/>
                  <a:pt x="1" y="135"/>
                  <a:pt x="7" y="147"/>
                </a:cubicBezTo>
                <a:cubicBezTo>
                  <a:pt x="11" y="156"/>
                  <a:pt x="20" y="160"/>
                  <a:pt x="30" y="160"/>
                </a:cubicBezTo>
                <a:cubicBezTo>
                  <a:pt x="32" y="160"/>
                  <a:pt x="36" y="160"/>
                  <a:pt x="40" y="158"/>
                </a:cubicBezTo>
                <a:lnTo>
                  <a:pt x="277" y="48"/>
                </a:lnTo>
                <a:cubicBezTo>
                  <a:pt x="291" y="42"/>
                  <a:pt x="295" y="28"/>
                  <a:pt x="289" y="14"/>
                </a:cubicBezTo>
                <a:cubicBezTo>
                  <a:pt x="284" y="6"/>
                  <a:pt x="276" y="0"/>
                  <a:pt x="26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6334458" y="1327261"/>
            <a:ext cx="61333" cy="33474"/>
          </a:xfrm>
          <a:custGeom>
            <a:avLst/>
            <a:gdLst/>
            <a:ahLst/>
            <a:cxnLst/>
            <a:rect l="l" t="t" r="r" b="b"/>
            <a:pathLst>
              <a:path w="295" h="161" extrusionOk="0">
                <a:moveTo>
                  <a:pt x="265" y="0"/>
                </a:moveTo>
                <a:cubicBezTo>
                  <a:pt x="262" y="0"/>
                  <a:pt x="258" y="1"/>
                  <a:pt x="255" y="3"/>
                </a:cubicBezTo>
                <a:lnTo>
                  <a:pt x="18" y="113"/>
                </a:lnTo>
                <a:cubicBezTo>
                  <a:pt x="4" y="119"/>
                  <a:pt x="1" y="135"/>
                  <a:pt x="6" y="147"/>
                </a:cubicBezTo>
                <a:cubicBezTo>
                  <a:pt x="10" y="157"/>
                  <a:pt x="18" y="161"/>
                  <a:pt x="28" y="161"/>
                </a:cubicBezTo>
                <a:cubicBezTo>
                  <a:pt x="32" y="161"/>
                  <a:pt x="36" y="161"/>
                  <a:pt x="38" y="159"/>
                </a:cubicBezTo>
                <a:lnTo>
                  <a:pt x="277" y="48"/>
                </a:lnTo>
                <a:cubicBezTo>
                  <a:pt x="289" y="42"/>
                  <a:pt x="295" y="26"/>
                  <a:pt x="289" y="15"/>
                </a:cubicBezTo>
                <a:cubicBezTo>
                  <a:pt x="284" y="6"/>
                  <a:pt x="275" y="0"/>
                  <a:pt x="26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5304881" y="1861587"/>
            <a:ext cx="59254" cy="37840"/>
          </a:xfrm>
          <a:custGeom>
            <a:avLst/>
            <a:gdLst/>
            <a:ahLst/>
            <a:cxnLst/>
            <a:rect l="l" t="t" r="r" b="b"/>
            <a:pathLst>
              <a:path w="285" h="182" extrusionOk="0">
                <a:moveTo>
                  <a:pt x="254" y="1"/>
                </a:moveTo>
                <a:cubicBezTo>
                  <a:pt x="250" y="1"/>
                  <a:pt x="246" y="2"/>
                  <a:pt x="243" y="4"/>
                </a:cubicBezTo>
                <a:lnTo>
                  <a:pt x="16" y="136"/>
                </a:lnTo>
                <a:cubicBezTo>
                  <a:pt x="4" y="142"/>
                  <a:pt x="0" y="158"/>
                  <a:pt x="6" y="169"/>
                </a:cubicBezTo>
                <a:cubicBezTo>
                  <a:pt x="12" y="177"/>
                  <a:pt x="20" y="181"/>
                  <a:pt x="28" y="181"/>
                </a:cubicBezTo>
                <a:cubicBezTo>
                  <a:pt x="32" y="181"/>
                  <a:pt x="38" y="181"/>
                  <a:pt x="41" y="179"/>
                </a:cubicBezTo>
                <a:lnTo>
                  <a:pt x="268" y="47"/>
                </a:lnTo>
                <a:cubicBezTo>
                  <a:pt x="280" y="41"/>
                  <a:pt x="284" y="25"/>
                  <a:pt x="276" y="14"/>
                </a:cubicBezTo>
                <a:cubicBezTo>
                  <a:pt x="272" y="5"/>
                  <a:pt x="263" y="1"/>
                  <a:pt x="25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6312003" y="1280066"/>
            <a:ext cx="59254" cy="38048"/>
          </a:xfrm>
          <a:custGeom>
            <a:avLst/>
            <a:gdLst/>
            <a:ahLst/>
            <a:cxnLst/>
            <a:rect l="l" t="t" r="r" b="b"/>
            <a:pathLst>
              <a:path w="285" h="183" extrusionOk="0">
                <a:moveTo>
                  <a:pt x="256" y="1"/>
                </a:moveTo>
                <a:cubicBezTo>
                  <a:pt x="252" y="1"/>
                  <a:pt x="247" y="2"/>
                  <a:pt x="243" y="5"/>
                </a:cubicBezTo>
                <a:lnTo>
                  <a:pt x="16" y="135"/>
                </a:lnTo>
                <a:cubicBezTo>
                  <a:pt x="4" y="143"/>
                  <a:pt x="0" y="157"/>
                  <a:pt x="8" y="169"/>
                </a:cubicBezTo>
                <a:cubicBezTo>
                  <a:pt x="12" y="176"/>
                  <a:pt x="20" y="182"/>
                  <a:pt x="30" y="182"/>
                </a:cubicBezTo>
                <a:cubicBezTo>
                  <a:pt x="34" y="182"/>
                  <a:pt x="38" y="180"/>
                  <a:pt x="41" y="178"/>
                </a:cubicBezTo>
                <a:lnTo>
                  <a:pt x="268" y="48"/>
                </a:lnTo>
                <a:cubicBezTo>
                  <a:pt x="280" y="40"/>
                  <a:pt x="284" y="24"/>
                  <a:pt x="278" y="13"/>
                </a:cubicBezTo>
                <a:cubicBezTo>
                  <a:pt x="273" y="5"/>
                  <a:pt x="265" y="1"/>
                  <a:pt x="25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5333573" y="1902337"/>
            <a:ext cx="56344" cy="41790"/>
          </a:xfrm>
          <a:custGeom>
            <a:avLst/>
            <a:gdLst/>
            <a:ahLst/>
            <a:cxnLst/>
            <a:rect l="l" t="t" r="r" b="b"/>
            <a:pathLst>
              <a:path w="271" h="201" extrusionOk="0">
                <a:moveTo>
                  <a:pt x="242" y="1"/>
                </a:moveTo>
                <a:cubicBezTo>
                  <a:pt x="237" y="1"/>
                  <a:pt x="233" y="2"/>
                  <a:pt x="229" y="5"/>
                </a:cubicBezTo>
                <a:lnTo>
                  <a:pt x="14" y="155"/>
                </a:lnTo>
                <a:cubicBezTo>
                  <a:pt x="2" y="163"/>
                  <a:pt x="0" y="179"/>
                  <a:pt x="8" y="190"/>
                </a:cubicBezTo>
                <a:cubicBezTo>
                  <a:pt x="12" y="196"/>
                  <a:pt x="20" y="200"/>
                  <a:pt x="28" y="200"/>
                </a:cubicBezTo>
                <a:cubicBezTo>
                  <a:pt x="32" y="200"/>
                  <a:pt x="38" y="200"/>
                  <a:pt x="42" y="196"/>
                </a:cubicBezTo>
                <a:lnTo>
                  <a:pt x="257" y="46"/>
                </a:lnTo>
                <a:cubicBezTo>
                  <a:pt x="269" y="39"/>
                  <a:pt x="270" y="23"/>
                  <a:pt x="263" y="11"/>
                </a:cubicBezTo>
                <a:cubicBezTo>
                  <a:pt x="258" y="5"/>
                  <a:pt x="249" y="1"/>
                  <a:pt x="24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6286014" y="1235365"/>
            <a:ext cx="56552" cy="41790"/>
          </a:xfrm>
          <a:custGeom>
            <a:avLst/>
            <a:gdLst/>
            <a:ahLst/>
            <a:cxnLst/>
            <a:rect l="l" t="t" r="r" b="b"/>
            <a:pathLst>
              <a:path w="272" h="201" extrusionOk="0">
                <a:moveTo>
                  <a:pt x="243" y="1"/>
                </a:moveTo>
                <a:cubicBezTo>
                  <a:pt x="239" y="1"/>
                  <a:pt x="234" y="2"/>
                  <a:pt x="230" y="5"/>
                </a:cubicBezTo>
                <a:lnTo>
                  <a:pt x="15" y="155"/>
                </a:lnTo>
                <a:cubicBezTo>
                  <a:pt x="3" y="163"/>
                  <a:pt x="1" y="178"/>
                  <a:pt x="9" y="190"/>
                </a:cubicBezTo>
                <a:cubicBezTo>
                  <a:pt x="13" y="196"/>
                  <a:pt x="20" y="200"/>
                  <a:pt x="28" y="200"/>
                </a:cubicBezTo>
                <a:cubicBezTo>
                  <a:pt x="34" y="200"/>
                  <a:pt x="38" y="198"/>
                  <a:pt x="42" y="196"/>
                </a:cubicBezTo>
                <a:lnTo>
                  <a:pt x="257" y="46"/>
                </a:lnTo>
                <a:cubicBezTo>
                  <a:pt x="269" y="38"/>
                  <a:pt x="271" y="22"/>
                  <a:pt x="263" y="11"/>
                </a:cubicBezTo>
                <a:cubicBezTo>
                  <a:pt x="258" y="4"/>
                  <a:pt x="251" y="1"/>
                  <a:pt x="243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5366007" y="1940800"/>
            <a:ext cx="53017" cy="45532"/>
          </a:xfrm>
          <a:custGeom>
            <a:avLst/>
            <a:gdLst/>
            <a:ahLst/>
            <a:cxnLst/>
            <a:rect l="l" t="t" r="r" b="b"/>
            <a:pathLst>
              <a:path w="255" h="219" extrusionOk="0">
                <a:moveTo>
                  <a:pt x="228" y="1"/>
                </a:moveTo>
                <a:cubicBezTo>
                  <a:pt x="223" y="1"/>
                  <a:pt x="216" y="3"/>
                  <a:pt x="211" y="7"/>
                </a:cubicBezTo>
                <a:lnTo>
                  <a:pt x="12" y="175"/>
                </a:lnTo>
                <a:cubicBezTo>
                  <a:pt x="0" y="183"/>
                  <a:pt x="0" y="199"/>
                  <a:pt x="8" y="211"/>
                </a:cubicBezTo>
                <a:cubicBezTo>
                  <a:pt x="14" y="217"/>
                  <a:pt x="20" y="219"/>
                  <a:pt x="28" y="219"/>
                </a:cubicBezTo>
                <a:cubicBezTo>
                  <a:pt x="34" y="219"/>
                  <a:pt x="38" y="217"/>
                  <a:pt x="43" y="213"/>
                </a:cubicBezTo>
                <a:lnTo>
                  <a:pt x="243" y="45"/>
                </a:lnTo>
                <a:cubicBezTo>
                  <a:pt x="255" y="35"/>
                  <a:pt x="255" y="19"/>
                  <a:pt x="247" y="9"/>
                </a:cubicBezTo>
                <a:cubicBezTo>
                  <a:pt x="242" y="4"/>
                  <a:pt x="236" y="1"/>
                  <a:pt x="2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6256491" y="1193160"/>
            <a:ext cx="53641" cy="45740"/>
          </a:xfrm>
          <a:custGeom>
            <a:avLst/>
            <a:gdLst/>
            <a:ahLst/>
            <a:cxnLst/>
            <a:rect l="l" t="t" r="r" b="b"/>
            <a:pathLst>
              <a:path w="258" h="220" extrusionOk="0">
                <a:moveTo>
                  <a:pt x="230" y="1"/>
                </a:moveTo>
                <a:cubicBezTo>
                  <a:pt x="224" y="1"/>
                  <a:pt x="218" y="3"/>
                  <a:pt x="214" y="6"/>
                </a:cubicBezTo>
                <a:lnTo>
                  <a:pt x="12" y="176"/>
                </a:lnTo>
                <a:cubicBezTo>
                  <a:pt x="3" y="184"/>
                  <a:pt x="1" y="200"/>
                  <a:pt x="11" y="210"/>
                </a:cubicBezTo>
                <a:cubicBezTo>
                  <a:pt x="14" y="216"/>
                  <a:pt x="22" y="220"/>
                  <a:pt x="28" y="220"/>
                </a:cubicBezTo>
                <a:cubicBezTo>
                  <a:pt x="34" y="220"/>
                  <a:pt x="40" y="218"/>
                  <a:pt x="44" y="214"/>
                </a:cubicBezTo>
                <a:lnTo>
                  <a:pt x="245" y="44"/>
                </a:lnTo>
                <a:cubicBezTo>
                  <a:pt x="255" y="36"/>
                  <a:pt x="257" y="20"/>
                  <a:pt x="249" y="10"/>
                </a:cubicBezTo>
                <a:cubicBezTo>
                  <a:pt x="244" y="4"/>
                  <a:pt x="237" y="1"/>
                  <a:pt x="23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5401560" y="1976353"/>
            <a:ext cx="50314" cy="49275"/>
          </a:xfrm>
          <a:custGeom>
            <a:avLst/>
            <a:gdLst/>
            <a:ahLst/>
            <a:cxnLst/>
            <a:rect l="l" t="t" r="r" b="b"/>
            <a:pathLst>
              <a:path w="242" h="237" extrusionOk="0">
                <a:moveTo>
                  <a:pt x="214" y="1"/>
                </a:moveTo>
                <a:cubicBezTo>
                  <a:pt x="207" y="1"/>
                  <a:pt x="201" y="3"/>
                  <a:pt x="196" y="8"/>
                </a:cubicBezTo>
                <a:lnTo>
                  <a:pt x="11" y="194"/>
                </a:lnTo>
                <a:cubicBezTo>
                  <a:pt x="1" y="203"/>
                  <a:pt x="1" y="219"/>
                  <a:pt x="11" y="229"/>
                </a:cubicBezTo>
                <a:cubicBezTo>
                  <a:pt x="16" y="233"/>
                  <a:pt x="22" y="237"/>
                  <a:pt x="28" y="237"/>
                </a:cubicBezTo>
                <a:cubicBezTo>
                  <a:pt x="34" y="237"/>
                  <a:pt x="42" y="233"/>
                  <a:pt x="46" y="229"/>
                </a:cubicBezTo>
                <a:lnTo>
                  <a:pt x="232" y="44"/>
                </a:lnTo>
                <a:cubicBezTo>
                  <a:pt x="241" y="34"/>
                  <a:pt x="241" y="18"/>
                  <a:pt x="232" y="8"/>
                </a:cubicBezTo>
                <a:cubicBezTo>
                  <a:pt x="227" y="3"/>
                  <a:pt x="220" y="1"/>
                  <a:pt x="21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6224057" y="1154281"/>
            <a:ext cx="49898" cy="48859"/>
          </a:xfrm>
          <a:custGeom>
            <a:avLst/>
            <a:gdLst/>
            <a:ahLst/>
            <a:cxnLst/>
            <a:rect l="l" t="t" r="r" b="b"/>
            <a:pathLst>
              <a:path w="240" h="235" extrusionOk="0">
                <a:moveTo>
                  <a:pt x="214" y="1"/>
                </a:moveTo>
                <a:cubicBezTo>
                  <a:pt x="207" y="1"/>
                  <a:pt x="201" y="3"/>
                  <a:pt x="196" y="8"/>
                </a:cubicBezTo>
                <a:lnTo>
                  <a:pt x="11" y="193"/>
                </a:lnTo>
                <a:cubicBezTo>
                  <a:pt x="1" y="201"/>
                  <a:pt x="1" y="217"/>
                  <a:pt x="11" y="227"/>
                </a:cubicBezTo>
                <a:cubicBezTo>
                  <a:pt x="15" y="233"/>
                  <a:pt x="22" y="235"/>
                  <a:pt x="28" y="235"/>
                </a:cubicBezTo>
                <a:cubicBezTo>
                  <a:pt x="34" y="235"/>
                  <a:pt x="40" y="233"/>
                  <a:pt x="46" y="227"/>
                </a:cubicBezTo>
                <a:lnTo>
                  <a:pt x="232" y="42"/>
                </a:lnTo>
                <a:cubicBezTo>
                  <a:pt x="240" y="32"/>
                  <a:pt x="240" y="16"/>
                  <a:pt x="232" y="8"/>
                </a:cubicBezTo>
                <a:cubicBezTo>
                  <a:pt x="227" y="3"/>
                  <a:pt x="220" y="1"/>
                  <a:pt x="21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5441063" y="2009202"/>
            <a:ext cx="46572" cy="52185"/>
          </a:xfrm>
          <a:custGeom>
            <a:avLst/>
            <a:gdLst/>
            <a:ahLst/>
            <a:cxnLst/>
            <a:rect l="l" t="t" r="r" b="b"/>
            <a:pathLst>
              <a:path w="224" h="251" extrusionOk="0">
                <a:moveTo>
                  <a:pt x="195" y="0"/>
                </a:moveTo>
                <a:cubicBezTo>
                  <a:pt x="188" y="0"/>
                  <a:pt x="181" y="3"/>
                  <a:pt x="176" y="10"/>
                </a:cubicBezTo>
                <a:lnTo>
                  <a:pt x="8" y="209"/>
                </a:lnTo>
                <a:cubicBezTo>
                  <a:pt x="0" y="221"/>
                  <a:pt x="0" y="237"/>
                  <a:pt x="12" y="245"/>
                </a:cubicBezTo>
                <a:cubicBezTo>
                  <a:pt x="16" y="249"/>
                  <a:pt x="22" y="251"/>
                  <a:pt x="28" y="251"/>
                </a:cubicBezTo>
                <a:cubicBezTo>
                  <a:pt x="34" y="251"/>
                  <a:pt x="42" y="247"/>
                  <a:pt x="45" y="243"/>
                </a:cubicBezTo>
                <a:lnTo>
                  <a:pt x="215" y="41"/>
                </a:lnTo>
                <a:cubicBezTo>
                  <a:pt x="223" y="30"/>
                  <a:pt x="221" y="14"/>
                  <a:pt x="211" y="6"/>
                </a:cubicBezTo>
                <a:cubicBezTo>
                  <a:pt x="207" y="2"/>
                  <a:pt x="201" y="0"/>
                  <a:pt x="19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6188504" y="1118312"/>
            <a:ext cx="46572" cy="52185"/>
          </a:xfrm>
          <a:custGeom>
            <a:avLst/>
            <a:gdLst/>
            <a:ahLst/>
            <a:cxnLst/>
            <a:rect l="l" t="t" r="r" b="b"/>
            <a:pathLst>
              <a:path w="224" h="251" extrusionOk="0">
                <a:moveTo>
                  <a:pt x="197" y="0"/>
                </a:moveTo>
                <a:cubicBezTo>
                  <a:pt x="190" y="0"/>
                  <a:pt x="182" y="4"/>
                  <a:pt x="178" y="9"/>
                </a:cubicBezTo>
                <a:lnTo>
                  <a:pt x="8" y="211"/>
                </a:lnTo>
                <a:cubicBezTo>
                  <a:pt x="0" y="220"/>
                  <a:pt x="2" y="236"/>
                  <a:pt x="12" y="244"/>
                </a:cubicBezTo>
                <a:cubicBezTo>
                  <a:pt x="16" y="248"/>
                  <a:pt x="22" y="250"/>
                  <a:pt x="28" y="250"/>
                </a:cubicBezTo>
                <a:cubicBezTo>
                  <a:pt x="34" y="250"/>
                  <a:pt x="42" y="248"/>
                  <a:pt x="47" y="242"/>
                </a:cubicBezTo>
                <a:lnTo>
                  <a:pt x="215" y="41"/>
                </a:lnTo>
                <a:cubicBezTo>
                  <a:pt x="223" y="31"/>
                  <a:pt x="223" y="15"/>
                  <a:pt x="211" y="5"/>
                </a:cubicBezTo>
                <a:cubicBezTo>
                  <a:pt x="207" y="2"/>
                  <a:pt x="202" y="0"/>
                  <a:pt x="19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5482853" y="2038518"/>
            <a:ext cx="43245" cy="55304"/>
          </a:xfrm>
          <a:custGeom>
            <a:avLst/>
            <a:gdLst/>
            <a:ahLst/>
            <a:cxnLst/>
            <a:rect l="l" t="t" r="r" b="b"/>
            <a:pathLst>
              <a:path w="208" h="266" extrusionOk="0">
                <a:moveTo>
                  <a:pt x="180" y="1"/>
                </a:moveTo>
                <a:cubicBezTo>
                  <a:pt x="171" y="1"/>
                  <a:pt x="163" y="5"/>
                  <a:pt x="158" y="11"/>
                </a:cubicBezTo>
                <a:lnTo>
                  <a:pt x="8" y="226"/>
                </a:lnTo>
                <a:cubicBezTo>
                  <a:pt x="0" y="238"/>
                  <a:pt x="2" y="254"/>
                  <a:pt x="14" y="262"/>
                </a:cubicBezTo>
                <a:cubicBezTo>
                  <a:pt x="18" y="264"/>
                  <a:pt x="24" y="265"/>
                  <a:pt x="28" y="265"/>
                </a:cubicBezTo>
                <a:cubicBezTo>
                  <a:pt x="36" y="265"/>
                  <a:pt x="44" y="262"/>
                  <a:pt x="50" y="254"/>
                </a:cubicBezTo>
                <a:lnTo>
                  <a:pt x="200" y="41"/>
                </a:lnTo>
                <a:cubicBezTo>
                  <a:pt x="208" y="29"/>
                  <a:pt x="204" y="13"/>
                  <a:pt x="194" y="5"/>
                </a:cubicBezTo>
                <a:cubicBezTo>
                  <a:pt x="189" y="2"/>
                  <a:pt x="185" y="1"/>
                  <a:pt x="18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6149832" y="1085879"/>
            <a:ext cx="43245" cy="54888"/>
          </a:xfrm>
          <a:custGeom>
            <a:avLst/>
            <a:gdLst/>
            <a:ahLst/>
            <a:cxnLst/>
            <a:rect l="l" t="t" r="r" b="b"/>
            <a:pathLst>
              <a:path w="208" h="264" extrusionOk="0">
                <a:moveTo>
                  <a:pt x="179" y="1"/>
                </a:moveTo>
                <a:cubicBezTo>
                  <a:pt x="171" y="1"/>
                  <a:pt x="163" y="4"/>
                  <a:pt x="158" y="11"/>
                </a:cubicBezTo>
                <a:lnTo>
                  <a:pt x="9" y="226"/>
                </a:lnTo>
                <a:cubicBezTo>
                  <a:pt x="1" y="236"/>
                  <a:pt x="5" y="252"/>
                  <a:pt x="14" y="260"/>
                </a:cubicBezTo>
                <a:cubicBezTo>
                  <a:pt x="18" y="264"/>
                  <a:pt x="24" y="264"/>
                  <a:pt x="28" y="264"/>
                </a:cubicBezTo>
                <a:cubicBezTo>
                  <a:pt x="36" y="264"/>
                  <a:pt x="44" y="262"/>
                  <a:pt x="50" y="254"/>
                </a:cubicBezTo>
                <a:lnTo>
                  <a:pt x="200" y="39"/>
                </a:lnTo>
                <a:cubicBezTo>
                  <a:pt x="208" y="27"/>
                  <a:pt x="204" y="13"/>
                  <a:pt x="194" y="5"/>
                </a:cubicBezTo>
                <a:cubicBezTo>
                  <a:pt x="189" y="2"/>
                  <a:pt x="184" y="1"/>
                  <a:pt x="17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5527554" y="2064506"/>
            <a:ext cx="39087" cy="57591"/>
          </a:xfrm>
          <a:custGeom>
            <a:avLst/>
            <a:gdLst/>
            <a:ahLst/>
            <a:cxnLst/>
            <a:rect l="l" t="t" r="r" b="b"/>
            <a:pathLst>
              <a:path w="188" h="277" extrusionOk="0">
                <a:moveTo>
                  <a:pt x="159" y="0"/>
                </a:moveTo>
                <a:cubicBezTo>
                  <a:pt x="151" y="0"/>
                  <a:pt x="144" y="5"/>
                  <a:pt x="139" y="12"/>
                </a:cubicBezTo>
                <a:lnTo>
                  <a:pt x="8" y="241"/>
                </a:lnTo>
                <a:cubicBezTo>
                  <a:pt x="0" y="251"/>
                  <a:pt x="4" y="267"/>
                  <a:pt x="16" y="275"/>
                </a:cubicBezTo>
                <a:cubicBezTo>
                  <a:pt x="20" y="277"/>
                  <a:pt x="24" y="277"/>
                  <a:pt x="28" y="277"/>
                </a:cubicBezTo>
                <a:cubicBezTo>
                  <a:pt x="38" y="277"/>
                  <a:pt x="46" y="273"/>
                  <a:pt x="50" y="265"/>
                </a:cubicBezTo>
                <a:lnTo>
                  <a:pt x="182" y="38"/>
                </a:lnTo>
                <a:cubicBezTo>
                  <a:pt x="188" y="26"/>
                  <a:pt x="184" y="10"/>
                  <a:pt x="172" y="4"/>
                </a:cubicBezTo>
                <a:cubicBezTo>
                  <a:pt x="168" y="2"/>
                  <a:pt x="163" y="0"/>
                  <a:pt x="15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6109290" y="1057395"/>
            <a:ext cx="39087" cy="57591"/>
          </a:xfrm>
          <a:custGeom>
            <a:avLst/>
            <a:gdLst/>
            <a:ahLst/>
            <a:cxnLst/>
            <a:rect l="l" t="t" r="r" b="b"/>
            <a:pathLst>
              <a:path w="188" h="277" extrusionOk="0">
                <a:moveTo>
                  <a:pt x="159" y="0"/>
                </a:moveTo>
                <a:cubicBezTo>
                  <a:pt x="150" y="0"/>
                  <a:pt x="142" y="5"/>
                  <a:pt x="138" y="12"/>
                </a:cubicBezTo>
                <a:lnTo>
                  <a:pt x="6" y="239"/>
                </a:lnTo>
                <a:cubicBezTo>
                  <a:pt x="0" y="251"/>
                  <a:pt x="4" y="267"/>
                  <a:pt x="16" y="273"/>
                </a:cubicBezTo>
                <a:cubicBezTo>
                  <a:pt x="20" y="277"/>
                  <a:pt x="24" y="277"/>
                  <a:pt x="28" y="277"/>
                </a:cubicBezTo>
                <a:cubicBezTo>
                  <a:pt x="36" y="277"/>
                  <a:pt x="46" y="273"/>
                  <a:pt x="50" y="265"/>
                </a:cubicBezTo>
                <a:lnTo>
                  <a:pt x="180" y="38"/>
                </a:lnTo>
                <a:cubicBezTo>
                  <a:pt x="188" y="26"/>
                  <a:pt x="184" y="10"/>
                  <a:pt x="172" y="4"/>
                </a:cubicBezTo>
                <a:cubicBezTo>
                  <a:pt x="168" y="2"/>
                  <a:pt x="163" y="0"/>
                  <a:pt x="15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5574750" y="2086960"/>
            <a:ext cx="35137" cy="59878"/>
          </a:xfrm>
          <a:custGeom>
            <a:avLst/>
            <a:gdLst/>
            <a:ahLst/>
            <a:cxnLst/>
            <a:rect l="l" t="t" r="r" b="b"/>
            <a:pathLst>
              <a:path w="169" h="288" extrusionOk="0">
                <a:moveTo>
                  <a:pt x="140" y="1"/>
                </a:moveTo>
                <a:cubicBezTo>
                  <a:pt x="131" y="1"/>
                  <a:pt x="121" y="6"/>
                  <a:pt x="117" y="15"/>
                </a:cubicBezTo>
                <a:lnTo>
                  <a:pt x="6" y="252"/>
                </a:lnTo>
                <a:cubicBezTo>
                  <a:pt x="0" y="265"/>
                  <a:pt x="6" y="279"/>
                  <a:pt x="18" y="285"/>
                </a:cubicBezTo>
                <a:cubicBezTo>
                  <a:pt x="22" y="287"/>
                  <a:pt x="26" y="287"/>
                  <a:pt x="28" y="287"/>
                </a:cubicBezTo>
                <a:cubicBezTo>
                  <a:pt x="38" y="287"/>
                  <a:pt x="48" y="281"/>
                  <a:pt x="52" y="273"/>
                </a:cubicBezTo>
                <a:lnTo>
                  <a:pt x="162" y="34"/>
                </a:lnTo>
                <a:cubicBezTo>
                  <a:pt x="168" y="23"/>
                  <a:pt x="162" y="9"/>
                  <a:pt x="150" y="3"/>
                </a:cubicBezTo>
                <a:cubicBezTo>
                  <a:pt x="147" y="1"/>
                  <a:pt x="144" y="1"/>
                  <a:pt x="14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6066252" y="1032654"/>
            <a:ext cx="34929" cy="60294"/>
          </a:xfrm>
          <a:custGeom>
            <a:avLst/>
            <a:gdLst/>
            <a:ahLst/>
            <a:cxnLst/>
            <a:rect l="l" t="t" r="r" b="b"/>
            <a:pathLst>
              <a:path w="168" h="290" extrusionOk="0">
                <a:moveTo>
                  <a:pt x="140" y="1"/>
                </a:moveTo>
                <a:cubicBezTo>
                  <a:pt x="130" y="1"/>
                  <a:pt x="121" y="6"/>
                  <a:pt x="117" y="15"/>
                </a:cubicBezTo>
                <a:lnTo>
                  <a:pt x="6" y="254"/>
                </a:lnTo>
                <a:cubicBezTo>
                  <a:pt x="0" y="265"/>
                  <a:pt x="6" y="281"/>
                  <a:pt x="18" y="287"/>
                </a:cubicBezTo>
                <a:cubicBezTo>
                  <a:pt x="22" y="287"/>
                  <a:pt x="26" y="289"/>
                  <a:pt x="28" y="289"/>
                </a:cubicBezTo>
                <a:cubicBezTo>
                  <a:pt x="38" y="289"/>
                  <a:pt x="47" y="283"/>
                  <a:pt x="51" y="275"/>
                </a:cubicBezTo>
                <a:lnTo>
                  <a:pt x="162" y="37"/>
                </a:lnTo>
                <a:cubicBezTo>
                  <a:pt x="168" y="25"/>
                  <a:pt x="162" y="9"/>
                  <a:pt x="150" y="3"/>
                </a:cubicBezTo>
                <a:cubicBezTo>
                  <a:pt x="147" y="1"/>
                  <a:pt x="143" y="1"/>
                  <a:pt x="14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5624025" y="2105464"/>
            <a:ext cx="30147" cy="61749"/>
          </a:xfrm>
          <a:custGeom>
            <a:avLst/>
            <a:gdLst/>
            <a:ahLst/>
            <a:cxnLst/>
            <a:rect l="l" t="t" r="r" b="b"/>
            <a:pathLst>
              <a:path w="145" h="297" extrusionOk="0">
                <a:moveTo>
                  <a:pt x="117" y="1"/>
                </a:moveTo>
                <a:cubicBezTo>
                  <a:pt x="107" y="1"/>
                  <a:pt x="98" y="7"/>
                  <a:pt x="95" y="16"/>
                </a:cubicBezTo>
                <a:lnTo>
                  <a:pt x="4" y="263"/>
                </a:lnTo>
                <a:cubicBezTo>
                  <a:pt x="0" y="275"/>
                  <a:pt x="6" y="291"/>
                  <a:pt x="20" y="295"/>
                </a:cubicBezTo>
                <a:cubicBezTo>
                  <a:pt x="22" y="295"/>
                  <a:pt x="26" y="297"/>
                  <a:pt x="28" y="297"/>
                </a:cubicBezTo>
                <a:cubicBezTo>
                  <a:pt x="38" y="297"/>
                  <a:pt x="47" y="291"/>
                  <a:pt x="51" y="279"/>
                </a:cubicBezTo>
                <a:lnTo>
                  <a:pt x="140" y="34"/>
                </a:lnTo>
                <a:cubicBezTo>
                  <a:pt x="144" y="20"/>
                  <a:pt x="138" y="7"/>
                  <a:pt x="126" y="3"/>
                </a:cubicBezTo>
                <a:cubicBezTo>
                  <a:pt x="123" y="1"/>
                  <a:pt x="120" y="1"/>
                  <a:pt x="11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6021551" y="1012487"/>
            <a:ext cx="30563" cy="61957"/>
          </a:xfrm>
          <a:custGeom>
            <a:avLst/>
            <a:gdLst/>
            <a:ahLst/>
            <a:cxnLst/>
            <a:rect l="l" t="t" r="r" b="b"/>
            <a:pathLst>
              <a:path w="147" h="298" extrusionOk="0">
                <a:moveTo>
                  <a:pt x="119" y="0"/>
                </a:moveTo>
                <a:cubicBezTo>
                  <a:pt x="109" y="0"/>
                  <a:pt x="99" y="6"/>
                  <a:pt x="95" y="17"/>
                </a:cubicBezTo>
                <a:lnTo>
                  <a:pt x="6" y="264"/>
                </a:lnTo>
                <a:cubicBezTo>
                  <a:pt x="0" y="276"/>
                  <a:pt x="8" y="289"/>
                  <a:pt x="20" y="295"/>
                </a:cubicBezTo>
                <a:cubicBezTo>
                  <a:pt x="24" y="295"/>
                  <a:pt x="26" y="297"/>
                  <a:pt x="30" y="297"/>
                </a:cubicBezTo>
                <a:cubicBezTo>
                  <a:pt x="40" y="297"/>
                  <a:pt x="47" y="289"/>
                  <a:pt x="51" y="280"/>
                </a:cubicBezTo>
                <a:lnTo>
                  <a:pt x="142" y="33"/>
                </a:lnTo>
                <a:cubicBezTo>
                  <a:pt x="146" y="21"/>
                  <a:pt x="140" y="7"/>
                  <a:pt x="126" y="1"/>
                </a:cubicBezTo>
                <a:cubicBezTo>
                  <a:pt x="124" y="1"/>
                  <a:pt x="121" y="0"/>
                  <a:pt x="1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5674755" y="2120018"/>
            <a:ext cx="25781" cy="63205"/>
          </a:xfrm>
          <a:custGeom>
            <a:avLst/>
            <a:gdLst/>
            <a:ahLst/>
            <a:cxnLst/>
            <a:rect l="l" t="t" r="r" b="b"/>
            <a:pathLst>
              <a:path w="124" h="304" extrusionOk="0">
                <a:moveTo>
                  <a:pt x="94" y="1"/>
                </a:moveTo>
                <a:cubicBezTo>
                  <a:pt x="83" y="1"/>
                  <a:pt x="73" y="8"/>
                  <a:pt x="72" y="20"/>
                </a:cubicBezTo>
                <a:lnTo>
                  <a:pt x="3" y="272"/>
                </a:lnTo>
                <a:cubicBezTo>
                  <a:pt x="1" y="286"/>
                  <a:pt x="9" y="298"/>
                  <a:pt x="21" y="302"/>
                </a:cubicBezTo>
                <a:cubicBezTo>
                  <a:pt x="22" y="302"/>
                  <a:pt x="24" y="304"/>
                  <a:pt x="26" y="304"/>
                </a:cubicBezTo>
                <a:cubicBezTo>
                  <a:pt x="38" y="304"/>
                  <a:pt x="48" y="296"/>
                  <a:pt x="50" y="284"/>
                </a:cubicBezTo>
                <a:lnTo>
                  <a:pt x="119" y="31"/>
                </a:lnTo>
                <a:cubicBezTo>
                  <a:pt x="123" y="18"/>
                  <a:pt x="115" y="4"/>
                  <a:pt x="101" y="2"/>
                </a:cubicBezTo>
                <a:cubicBezTo>
                  <a:pt x="99" y="1"/>
                  <a:pt x="97" y="1"/>
                  <a:pt x="9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5975603" y="996478"/>
            <a:ext cx="25573" cy="63205"/>
          </a:xfrm>
          <a:custGeom>
            <a:avLst/>
            <a:gdLst/>
            <a:ahLst/>
            <a:cxnLst/>
            <a:rect l="l" t="t" r="r" b="b"/>
            <a:pathLst>
              <a:path w="123" h="304" extrusionOk="0">
                <a:moveTo>
                  <a:pt x="96" y="0"/>
                </a:moveTo>
                <a:cubicBezTo>
                  <a:pt x="84" y="0"/>
                  <a:pt x="74" y="8"/>
                  <a:pt x="71" y="19"/>
                </a:cubicBezTo>
                <a:lnTo>
                  <a:pt x="4" y="272"/>
                </a:lnTo>
                <a:cubicBezTo>
                  <a:pt x="0" y="286"/>
                  <a:pt x="8" y="299"/>
                  <a:pt x="22" y="303"/>
                </a:cubicBezTo>
                <a:lnTo>
                  <a:pt x="28" y="303"/>
                </a:lnTo>
                <a:cubicBezTo>
                  <a:pt x="40" y="303"/>
                  <a:pt x="49" y="295"/>
                  <a:pt x="51" y="286"/>
                </a:cubicBezTo>
                <a:lnTo>
                  <a:pt x="120" y="31"/>
                </a:lnTo>
                <a:cubicBezTo>
                  <a:pt x="122" y="19"/>
                  <a:pt x="115" y="5"/>
                  <a:pt x="103" y="1"/>
                </a:cubicBezTo>
                <a:cubicBezTo>
                  <a:pt x="100" y="1"/>
                  <a:pt x="98" y="0"/>
                  <a:pt x="9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5726525" y="2130413"/>
            <a:ext cx="21207" cy="64244"/>
          </a:xfrm>
          <a:custGeom>
            <a:avLst/>
            <a:gdLst/>
            <a:ahLst/>
            <a:cxnLst/>
            <a:rect l="l" t="t" r="r" b="b"/>
            <a:pathLst>
              <a:path w="102" h="309" extrusionOk="0">
                <a:moveTo>
                  <a:pt x="71" y="0"/>
                </a:moveTo>
                <a:cubicBezTo>
                  <a:pt x="60" y="0"/>
                  <a:pt x="51" y="9"/>
                  <a:pt x="50" y="21"/>
                </a:cubicBezTo>
                <a:lnTo>
                  <a:pt x="4" y="279"/>
                </a:lnTo>
                <a:cubicBezTo>
                  <a:pt x="0" y="293"/>
                  <a:pt x="10" y="305"/>
                  <a:pt x="24" y="307"/>
                </a:cubicBezTo>
                <a:cubicBezTo>
                  <a:pt x="24" y="309"/>
                  <a:pt x="26" y="309"/>
                  <a:pt x="28" y="309"/>
                </a:cubicBezTo>
                <a:cubicBezTo>
                  <a:pt x="40" y="309"/>
                  <a:pt x="50" y="299"/>
                  <a:pt x="52" y="287"/>
                </a:cubicBezTo>
                <a:lnTo>
                  <a:pt x="97" y="29"/>
                </a:lnTo>
                <a:cubicBezTo>
                  <a:pt x="101" y="15"/>
                  <a:pt x="91" y="3"/>
                  <a:pt x="77" y="1"/>
                </a:cubicBezTo>
                <a:cubicBezTo>
                  <a:pt x="75" y="0"/>
                  <a:pt x="73" y="0"/>
                  <a:pt x="7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"/>
          <p:cNvSpPr/>
          <p:nvPr/>
        </p:nvSpPr>
        <p:spPr>
          <a:xfrm>
            <a:off x="5928407" y="985043"/>
            <a:ext cx="20999" cy="64244"/>
          </a:xfrm>
          <a:custGeom>
            <a:avLst/>
            <a:gdLst/>
            <a:ahLst/>
            <a:cxnLst/>
            <a:rect l="l" t="t" r="r" b="b"/>
            <a:pathLst>
              <a:path w="101" h="309" extrusionOk="0">
                <a:moveTo>
                  <a:pt x="71" y="0"/>
                </a:moveTo>
                <a:cubicBezTo>
                  <a:pt x="60" y="0"/>
                  <a:pt x="51" y="9"/>
                  <a:pt x="49" y="21"/>
                </a:cubicBezTo>
                <a:lnTo>
                  <a:pt x="4" y="279"/>
                </a:lnTo>
                <a:cubicBezTo>
                  <a:pt x="0" y="293"/>
                  <a:pt x="10" y="305"/>
                  <a:pt x="24" y="307"/>
                </a:cubicBezTo>
                <a:cubicBezTo>
                  <a:pt x="26" y="307"/>
                  <a:pt x="26" y="309"/>
                  <a:pt x="28" y="309"/>
                </a:cubicBezTo>
                <a:cubicBezTo>
                  <a:pt x="40" y="309"/>
                  <a:pt x="49" y="299"/>
                  <a:pt x="51" y="287"/>
                </a:cubicBezTo>
                <a:lnTo>
                  <a:pt x="97" y="29"/>
                </a:lnTo>
                <a:cubicBezTo>
                  <a:pt x="101" y="15"/>
                  <a:pt x="91" y="3"/>
                  <a:pt x="77" y="1"/>
                </a:cubicBezTo>
                <a:cubicBezTo>
                  <a:pt x="75" y="1"/>
                  <a:pt x="73" y="0"/>
                  <a:pt x="7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>
            <a:off x="5779335" y="2136651"/>
            <a:ext cx="15801" cy="64660"/>
          </a:xfrm>
          <a:custGeom>
            <a:avLst/>
            <a:gdLst/>
            <a:ahLst/>
            <a:cxnLst/>
            <a:rect l="l" t="t" r="r" b="b"/>
            <a:pathLst>
              <a:path w="76" h="311" extrusionOk="0">
                <a:moveTo>
                  <a:pt x="52" y="1"/>
                </a:moveTo>
                <a:cubicBezTo>
                  <a:pt x="38" y="1"/>
                  <a:pt x="27" y="11"/>
                  <a:pt x="25" y="24"/>
                </a:cubicBezTo>
                <a:lnTo>
                  <a:pt x="3" y="285"/>
                </a:lnTo>
                <a:cubicBezTo>
                  <a:pt x="1" y="299"/>
                  <a:pt x="11" y="310"/>
                  <a:pt x="25" y="310"/>
                </a:cubicBezTo>
                <a:lnTo>
                  <a:pt x="27" y="310"/>
                </a:lnTo>
                <a:cubicBezTo>
                  <a:pt x="40" y="310"/>
                  <a:pt x="50" y="303"/>
                  <a:pt x="52" y="289"/>
                </a:cubicBezTo>
                <a:lnTo>
                  <a:pt x="74" y="28"/>
                </a:lnTo>
                <a:cubicBezTo>
                  <a:pt x="76" y="14"/>
                  <a:pt x="66" y="3"/>
                  <a:pt x="5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7"/>
          <p:cNvSpPr/>
          <p:nvPr/>
        </p:nvSpPr>
        <p:spPr>
          <a:xfrm>
            <a:off x="5880795" y="978182"/>
            <a:ext cx="15801" cy="64660"/>
          </a:xfrm>
          <a:custGeom>
            <a:avLst/>
            <a:gdLst/>
            <a:ahLst/>
            <a:cxnLst/>
            <a:rect l="l" t="t" r="r" b="b"/>
            <a:pathLst>
              <a:path w="76" h="311" extrusionOk="0">
                <a:moveTo>
                  <a:pt x="48" y="0"/>
                </a:moveTo>
                <a:cubicBezTo>
                  <a:pt x="36" y="0"/>
                  <a:pt x="26" y="10"/>
                  <a:pt x="24" y="22"/>
                </a:cubicBezTo>
                <a:lnTo>
                  <a:pt x="2" y="285"/>
                </a:lnTo>
                <a:cubicBezTo>
                  <a:pt x="0" y="299"/>
                  <a:pt x="10" y="310"/>
                  <a:pt x="24" y="310"/>
                </a:cubicBezTo>
                <a:lnTo>
                  <a:pt x="26" y="310"/>
                </a:lnTo>
                <a:cubicBezTo>
                  <a:pt x="40" y="310"/>
                  <a:pt x="50" y="301"/>
                  <a:pt x="52" y="289"/>
                </a:cubicBezTo>
                <a:lnTo>
                  <a:pt x="73" y="26"/>
                </a:lnTo>
                <a:cubicBezTo>
                  <a:pt x="75" y="14"/>
                  <a:pt x="65" y="3"/>
                  <a:pt x="52" y="1"/>
                </a:cubicBezTo>
                <a:cubicBezTo>
                  <a:pt x="50" y="0"/>
                  <a:pt x="49" y="0"/>
                  <a:pt x="4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5830273" y="2118147"/>
            <a:ext cx="15385" cy="88154"/>
          </a:xfrm>
          <a:custGeom>
            <a:avLst/>
            <a:gdLst/>
            <a:ahLst/>
            <a:cxnLst/>
            <a:rect l="l" t="t" r="r" b="b"/>
            <a:pathLst>
              <a:path w="74" h="424" extrusionOk="0">
                <a:moveTo>
                  <a:pt x="36" y="1"/>
                </a:moveTo>
                <a:cubicBezTo>
                  <a:pt x="16" y="1"/>
                  <a:pt x="1" y="17"/>
                  <a:pt x="1" y="36"/>
                </a:cubicBezTo>
                <a:lnTo>
                  <a:pt x="1" y="388"/>
                </a:lnTo>
                <a:cubicBezTo>
                  <a:pt x="1" y="407"/>
                  <a:pt x="16" y="423"/>
                  <a:pt x="36" y="423"/>
                </a:cubicBezTo>
                <a:cubicBezTo>
                  <a:pt x="58" y="423"/>
                  <a:pt x="74" y="407"/>
                  <a:pt x="74" y="388"/>
                </a:cubicBezTo>
                <a:lnTo>
                  <a:pt x="74" y="36"/>
                </a:lnTo>
                <a:cubicBezTo>
                  <a:pt x="74" y="17"/>
                  <a:pt x="58" y="1"/>
                  <a:pt x="3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5830273" y="973192"/>
            <a:ext cx="15385" cy="88570"/>
          </a:xfrm>
          <a:custGeom>
            <a:avLst/>
            <a:gdLst/>
            <a:ahLst/>
            <a:cxnLst/>
            <a:rect l="l" t="t" r="r" b="b"/>
            <a:pathLst>
              <a:path w="74" h="426" extrusionOk="0">
                <a:moveTo>
                  <a:pt x="36" y="1"/>
                </a:moveTo>
                <a:cubicBezTo>
                  <a:pt x="16" y="1"/>
                  <a:pt x="1" y="17"/>
                  <a:pt x="1" y="38"/>
                </a:cubicBezTo>
                <a:lnTo>
                  <a:pt x="1" y="388"/>
                </a:lnTo>
                <a:cubicBezTo>
                  <a:pt x="1" y="407"/>
                  <a:pt x="16" y="425"/>
                  <a:pt x="36" y="425"/>
                </a:cubicBezTo>
                <a:cubicBezTo>
                  <a:pt x="58" y="425"/>
                  <a:pt x="74" y="407"/>
                  <a:pt x="74" y="388"/>
                </a:cubicBezTo>
                <a:lnTo>
                  <a:pt x="74" y="38"/>
                </a:lnTo>
                <a:cubicBezTo>
                  <a:pt x="74" y="17"/>
                  <a:pt x="58" y="1"/>
                  <a:pt x="3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5880795" y="2136651"/>
            <a:ext cx="15801" cy="64660"/>
          </a:xfrm>
          <a:custGeom>
            <a:avLst/>
            <a:gdLst/>
            <a:ahLst/>
            <a:cxnLst/>
            <a:rect l="l" t="t" r="r" b="b"/>
            <a:pathLst>
              <a:path w="76" h="311" extrusionOk="0">
                <a:moveTo>
                  <a:pt x="24" y="1"/>
                </a:moveTo>
                <a:cubicBezTo>
                  <a:pt x="10" y="3"/>
                  <a:pt x="0" y="14"/>
                  <a:pt x="2" y="28"/>
                </a:cubicBezTo>
                <a:lnTo>
                  <a:pt x="24" y="289"/>
                </a:lnTo>
                <a:cubicBezTo>
                  <a:pt x="26" y="303"/>
                  <a:pt x="36" y="310"/>
                  <a:pt x="50" y="310"/>
                </a:cubicBezTo>
                <a:lnTo>
                  <a:pt x="52" y="310"/>
                </a:lnTo>
                <a:cubicBezTo>
                  <a:pt x="65" y="310"/>
                  <a:pt x="75" y="299"/>
                  <a:pt x="73" y="285"/>
                </a:cubicBezTo>
                <a:lnTo>
                  <a:pt x="52" y="24"/>
                </a:lnTo>
                <a:cubicBezTo>
                  <a:pt x="50" y="11"/>
                  <a:pt x="38" y="1"/>
                  <a:pt x="2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5779335" y="978182"/>
            <a:ext cx="15801" cy="64660"/>
          </a:xfrm>
          <a:custGeom>
            <a:avLst/>
            <a:gdLst/>
            <a:ahLst/>
            <a:cxnLst/>
            <a:rect l="l" t="t" r="r" b="b"/>
            <a:pathLst>
              <a:path w="76" h="311" extrusionOk="0">
                <a:moveTo>
                  <a:pt x="28" y="0"/>
                </a:moveTo>
                <a:cubicBezTo>
                  <a:pt x="27" y="0"/>
                  <a:pt x="26" y="0"/>
                  <a:pt x="25" y="1"/>
                </a:cubicBezTo>
                <a:cubicBezTo>
                  <a:pt x="11" y="1"/>
                  <a:pt x="1" y="14"/>
                  <a:pt x="3" y="26"/>
                </a:cubicBezTo>
                <a:lnTo>
                  <a:pt x="25" y="289"/>
                </a:lnTo>
                <a:cubicBezTo>
                  <a:pt x="27" y="301"/>
                  <a:pt x="36" y="310"/>
                  <a:pt x="50" y="310"/>
                </a:cubicBezTo>
                <a:lnTo>
                  <a:pt x="52" y="310"/>
                </a:lnTo>
                <a:cubicBezTo>
                  <a:pt x="66" y="310"/>
                  <a:pt x="76" y="299"/>
                  <a:pt x="74" y="285"/>
                </a:cubicBezTo>
                <a:lnTo>
                  <a:pt x="50" y="22"/>
                </a:lnTo>
                <a:cubicBezTo>
                  <a:pt x="50" y="10"/>
                  <a:pt x="40" y="0"/>
                  <a:pt x="2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5928823" y="2130413"/>
            <a:ext cx="20583" cy="64244"/>
          </a:xfrm>
          <a:custGeom>
            <a:avLst/>
            <a:gdLst/>
            <a:ahLst/>
            <a:cxnLst/>
            <a:rect l="l" t="t" r="r" b="b"/>
            <a:pathLst>
              <a:path w="99" h="309" extrusionOk="0">
                <a:moveTo>
                  <a:pt x="26" y="1"/>
                </a:moveTo>
                <a:cubicBezTo>
                  <a:pt x="25" y="1"/>
                  <a:pt x="23" y="1"/>
                  <a:pt x="22" y="1"/>
                </a:cubicBezTo>
                <a:cubicBezTo>
                  <a:pt x="8" y="3"/>
                  <a:pt x="0" y="17"/>
                  <a:pt x="2" y="29"/>
                </a:cubicBezTo>
                <a:lnTo>
                  <a:pt x="47" y="287"/>
                </a:lnTo>
                <a:cubicBezTo>
                  <a:pt x="49" y="299"/>
                  <a:pt x="59" y="309"/>
                  <a:pt x="71" y="309"/>
                </a:cubicBezTo>
                <a:cubicBezTo>
                  <a:pt x="73" y="309"/>
                  <a:pt x="75" y="309"/>
                  <a:pt x="75" y="307"/>
                </a:cubicBezTo>
                <a:cubicBezTo>
                  <a:pt x="89" y="305"/>
                  <a:pt x="99" y="291"/>
                  <a:pt x="97" y="279"/>
                </a:cubicBezTo>
                <a:lnTo>
                  <a:pt x="49" y="21"/>
                </a:lnTo>
                <a:cubicBezTo>
                  <a:pt x="48" y="8"/>
                  <a:pt x="38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5726525" y="985043"/>
            <a:ext cx="20791" cy="64244"/>
          </a:xfrm>
          <a:custGeom>
            <a:avLst/>
            <a:gdLst/>
            <a:ahLst/>
            <a:cxnLst/>
            <a:rect l="l" t="t" r="r" b="b"/>
            <a:pathLst>
              <a:path w="100" h="309" extrusionOk="0">
                <a:moveTo>
                  <a:pt x="26" y="1"/>
                </a:moveTo>
                <a:cubicBezTo>
                  <a:pt x="25" y="1"/>
                  <a:pt x="24" y="1"/>
                  <a:pt x="22" y="1"/>
                </a:cubicBezTo>
                <a:cubicBezTo>
                  <a:pt x="10" y="3"/>
                  <a:pt x="0" y="17"/>
                  <a:pt x="2" y="29"/>
                </a:cubicBezTo>
                <a:lnTo>
                  <a:pt x="50" y="287"/>
                </a:lnTo>
                <a:cubicBezTo>
                  <a:pt x="52" y="299"/>
                  <a:pt x="62" y="309"/>
                  <a:pt x="73" y="309"/>
                </a:cubicBezTo>
                <a:cubicBezTo>
                  <a:pt x="75" y="309"/>
                  <a:pt x="75" y="309"/>
                  <a:pt x="77" y="307"/>
                </a:cubicBezTo>
                <a:cubicBezTo>
                  <a:pt x="91" y="305"/>
                  <a:pt x="99" y="293"/>
                  <a:pt x="97" y="279"/>
                </a:cubicBezTo>
                <a:lnTo>
                  <a:pt x="52" y="21"/>
                </a:lnTo>
                <a:cubicBezTo>
                  <a:pt x="50" y="8"/>
                  <a:pt x="39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5975603" y="2120018"/>
            <a:ext cx="25573" cy="63205"/>
          </a:xfrm>
          <a:custGeom>
            <a:avLst/>
            <a:gdLst/>
            <a:ahLst/>
            <a:cxnLst/>
            <a:rect l="l" t="t" r="r" b="b"/>
            <a:pathLst>
              <a:path w="123" h="304" extrusionOk="0">
                <a:moveTo>
                  <a:pt x="29" y="1"/>
                </a:moveTo>
                <a:cubicBezTo>
                  <a:pt x="27" y="1"/>
                  <a:pt x="24" y="1"/>
                  <a:pt x="22" y="2"/>
                </a:cubicBezTo>
                <a:cubicBezTo>
                  <a:pt x="8" y="4"/>
                  <a:pt x="0" y="18"/>
                  <a:pt x="4" y="31"/>
                </a:cubicBezTo>
                <a:lnTo>
                  <a:pt x="71" y="284"/>
                </a:lnTo>
                <a:cubicBezTo>
                  <a:pt x="75" y="296"/>
                  <a:pt x="85" y="304"/>
                  <a:pt x="97" y="304"/>
                </a:cubicBezTo>
                <a:cubicBezTo>
                  <a:pt x="99" y="304"/>
                  <a:pt x="101" y="302"/>
                  <a:pt x="103" y="302"/>
                </a:cubicBezTo>
                <a:cubicBezTo>
                  <a:pt x="115" y="298"/>
                  <a:pt x="122" y="286"/>
                  <a:pt x="120" y="272"/>
                </a:cubicBezTo>
                <a:lnTo>
                  <a:pt x="51" y="20"/>
                </a:lnTo>
                <a:cubicBezTo>
                  <a:pt x="48" y="8"/>
                  <a:pt x="39" y="1"/>
                  <a:pt x="2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5674755" y="996478"/>
            <a:ext cx="25781" cy="63205"/>
          </a:xfrm>
          <a:custGeom>
            <a:avLst/>
            <a:gdLst/>
            <a:ahLst/>
            <a:cxnLst/>
            <a:rect l="l" t="t" r="r" b="b"/>
            <a:pathLst>
              <a:path w="124" h="304" extrusionOk="0">
                <a:moveTo>
                  <a:pt x="28" y="0"/>
                </a:moveTo>
                <a:cubicBezTo>
                  <a:pt x="25" y="0"/>
                  <a:pt x="23" y="1"/>
                  <a:pt x="21" y="1"/>
                </a:cubicBezTo>
                <a:cubicBezTo>
                  <a:pt x="9" y="5"/>
                  <a:pt x="1" y="19"/>
                  <a:pt x="3" y="31"/>
                </a:cubicBezTo>
                <a:lnTo>
                  <a:pt x="72" y="286"/>
                </a:lnTo>
                <a:cubicBezTo>
                  <a:pt x="74" y="295"/>
                  <a:pt x="84" y="303"/>
                  <a:pt x="95" y="303"/>
                </a:cubicBezTo>
                <a:lnTo>
                  <a:pt x="101" y="303"/>
                </a:lnTo>
                <a:cubicBezTo>
                  <a:pt x="115" y="299"/>
                  <a:pt x="123" y="286"/>
                  <a:pt x="119" y="272"/>
                </a:cubicBezTo>
                <a:lnTo>
                  <a:pt x="52" y="19"/>
                </a:lnTo>
                <a:cubicBezTo>
                  <a:pt x="49" y="8"/>
                  <a:pt x="39" y="0"/>
                  <a:pt x="2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6021551" y="2105464"/>
            <a:ext cx="30563" cy="61749"/>
          </a:xfrm>
          <a:custGeom>
            <a:avLst/>
            <a:gdLst/>
            <a:ahLst/>
            <a:cxnLst/>
            <a:rect l="l" t="t" r="r" b="b"/>
            <a:pathLst>
              <a:path w="147" h="297" extrusionOk="0">
                <a:moveTo>
                  <a:pt x="29" y="1"/>
                </a:moveTo>
                <a:cubicBezTo>
                  <a:pt x="26" y="1"/>
                  <a:pt x="23" y="1"/>
                  <a:pt x="20" y="3"/>
                </a:cubicBezTo>
                <a:cubicBezTo>
                  <a:pt x="8" y="7"/>
                  <a:pt x="0" y="20"/>
                  <a:pt x="6" y="34"/>
                </a:cubicBezTo>
                <a:lnTo>
                  <a:pt x="95" y="279"/>
                </a:lnTo>
                <a:cubicBezTo>
                  <a:pt x="99" y="291"/>
                  <a:pt x="109" y="297"/>
                  <a:pt x="118" y="297"/>
                </a:cubicBezTo>
                <a:cubicBezTo>
                  <a:pt x="120" y="297"/>
                  <a:pt x="124" y="295"/>
                  <a:pt x="126" y="295"/>
                </a:cubicBezTo>
                <a:cubicBezTo>
                  <a:pt x="140" y="289"/>
                  <a:pt x="146" y="275"/>
                  <a:pt x="142" y="263"/>
                </a:cubicBezTo>
                <a:lnTo>
                  <a:pt x="51" y="16"/>
                </a:lnTo>
                <a:cubicBezTo>
                  <a:pt x="48" y="7"/>
                  <a:pt x="40" y="1"/>
                  <a:pt x="2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5624025" y="1012487"/>
            <a:ext cx="30563" cy="61957"/>
          </a:xfrm>
          <a:custGeom>
            <a:avLst/>
            <a:gdLst/>
            <a:ahLst/>
            <a:cxnLst/>
            <a:rect l="l" t="t" r="r" b="b"/>
            <a:pathLst>
              <a:path w="147" h="298" extrusionOk="0">
                <a:moveTo>
                  <a:pt x="27" y="0"/>
                </a:moveTo>
                <a:cubicBezTo>
                  <a:pt x="25" y="0"/>
                  <a:pt x="22" y="1"/>
                  <a:pt x="20" y="1"/>
                </a:cubicBezTo>
                <a:cubicBezTo>
                  <a:pt x="6" y="7"/>
                  <a:pt x="0" y="21"/>
                  <a:pt x="4" y="33"/>
                </a:cubicBezTo>
                <a:lnTo>
                  <a:pt x="95" y="280"/>
                </a:lnTo>
                <a:cubicBezTo>
                  <a:pt x="99" y="289"/>
                  <a:pt x="107" y="297"/>
                  <a:pt x="117" y="297"/>
                </a:cubicBezTo>
                <a:cubicBezTo>
                  <a:pt x="120" y="297"/>
                  <a:pt x="122" y="295"/>
                  <a:pt x="126" y="295"/>
                </a:cubicBezTo>
                <a:cubicBezTo>
                  <a:pt x="138" y="289"/>
                  <a:pt x="146" y="276"/>
                  <a:pt x="140" y="264"/>
                </a:cubicBezTo>
                <a:lnTo>
                  <a:pt x="51" y="17"/>
                </a:lnTo>
                <a:cubicBezTo>
                  <a:pt x="47" y="6"/>
                  <a:pt x="37" y="0"/>
                  <a:pt x="2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6066252" y="2086960"/>
            <a:ext cx="34929" cy="59878"/>
          </a:xfrm>
          <a:custGeom>
            <a:avLst/>
            <a:gdLst/>
            <a:ahLst/>
            <a:cxnLst/>
            <a:rect l="l" t="t" r="r" b="b"/>
            <a:pathLst>
              <a:path w="168" h="288" extrusionOk="0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6" y="9"/>
                  <a:pt x="0" y="23"/>
                  <a:pt x="6" y="34"/>
                </a:cubicBezTo>
                <a:lnTo>
                  <a:pt x="117" y="273"/>
                </a:lnTo>
                <a:cubicBezTo>
                  <a:pt x="120" y="281"/>
                  <a:pt x="130" y="287"/>
                  <a:pt x="140" y="287"/>
                </a:cubicBezTo>
                <a:cubicBezTo>
                  <a:pt x="142" y="287"/>
                  <a:pt x="146" y="287"/>
                  <a:pt x="150" y="285"/>
                </a:cubicBezTo>
                <a:cubicBezTo>
                  <a:pt x="162" y="279"/>
                  <a:pt x="168" y="263"/>
                  <a:pt x="162" y="252"/>
                </a:cubicBezTo>
                <a:lnTo>
                  <a:pt x="51" y="15"/>
                </a:lnTo>
                <a:cubicBezTo>
                  <a:pt x="47" y="5"/>
                  <a:pt x="38" y="0"/>
                  <a:pt x="2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5574750" y="1032654"/>
            <a:ext cx="35137" cy="60294"/>
          </a:xfrm>
          <a:custGeom>
            <a:avLst/>
            <a:gdLst/>
            <a:ahLst/>
            <a:cxnLst/>
            <a:rect l="l" t="t" r="r" b="b"/>
            <a:pathLst>
              <a:path w="169" h="290" extrusionOk="0">
                <a:moveTo>
                  <a:pt x="28" y="1"/>
                </a:moveTo>
                <a:cubicBezTo>
                  <a:pt x="25" y="1"/>
                  <a:pt x="21" y="1"/>
                  <a:pt x="18" y="3"/>
                </a:cubicBezTo>
                <a:cubicBezTo>
                  <a:pt x="6" y="9"/>
                  <a:pt x="0" y="25"/>
                  <a:pt x="6" y="37"/>
                </a:cubicBezTo>
                <a:lnTo>
                  <a:pt x="117" y="273"/>
                </a:lnTo>
                <a:cubicBezTo>
                  <a:pt x="121" y="283"/>
                  <a:pt x="131" y="289"/>
                  <a:pt x="140" y="289"/>
                </a:cubicBezTo>
                <a:cubicBezTo>
                  <a:pt x="142" y="289"/>
                  <a:pt x="146" y="287"/>
                  <a:pt x="150" y="285"/>
                </a:cubicBezTo>
                <a:cubicBezTo>
                  <a:pt x="162" y="281"/>
                  <a:pt x="168" y="265"/>
                  <a:pt x="162" y="254"/>
                </a:cubicBezTo>
                <a:lnTo>
                  <a:pt x="52" y="15"/>
                </a:lnTo>
                <a:cubicBezTo>
                  <a:pt x="47" y="6"/>
                  <a:pt x="38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6109290" y="2064506"/>
            <a:ext cx="39087" cy="57591"/>
          </a:xfrm>
          <a:custGeom>
            <a:avLst/>
            <a:gdLst/>
            <a:ahLst/>
            <a:cxnLst/>
            <a:rect l="l" t="t" r="r" b="b"/>
            <a:pathLst>
              <a:path w="188" h="277" extrusionOk="0">
                <a:moveTo>
                  <a:pt x="29" y="0"/>
                </a:moveTo>
                <a:cubicBezTo>
                  <a:pt x="25" y="0"/>
                  <a:pt x="20" y="2"/>
                  <a:pt x="16" y="4"/>
                </a:cubicBezTo>
                <a:cubicBezTo>
                  <a:pt x="4" y="10"/>
                  <a:pt x="0" y="26"/>
                  <a:pt x="6" y="38"/>
                </a:cubicBezTo>
                <a:lnTo>
                  <a:pt x="138" y="265"/>
                </a:lnTo>
                <a:cubicBezTo>
                  <a:pt x="142" y="273"/>
                  <a:pt x="150" y="277"/>
                  <a:pt x="158" y="277"/>
                </a:cubicBezTo>
                <a:cubicBezTo>
                  <a:pt x="162" y="277"/>
                  <a:pt x="168" y="277"/>
                  <a:pt x="172" y="275"/>
                </a:cubicBezTo>
                <a:cubicBezTo>
                  <a:pt x="184" y="267"/>
                  <a:pt x="188" y="253"/>
                  <a:pt x="180" y="241"/>
                </a:cubicBezTo>
                <a:lnTo>
                  <a:pt x="50" y="12"/>
                </a:lnTo>
                <a:cubicBezTo>
                  <a:pt x="45" y="5"/>
                  <a:pt x="37" y="0"/>
                  <a:pt x="2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5527554" y="1057395"/>
            <a:ext cx="39087" cy="57591"/>
          </a:xfrm>
          <a:custGeom>
            <a:avLst/>
            <a:gdLst/>
            <a:ahLst/>
            <a:cxnLst/>
            <a:rect l="l" t="t" r="r" b="b"/>
            <a:pathLst>
              <a:path w="188" h="277" extrusionOk="0">
                <a:moveTo>
                  <a:pt x="30" y="0"/>
                </a:moveTo>
                <a:cubicBezTo>
                  <a:pt x="25" y="0"/>
                  <a:pt x="20" y="2"/>
                  <a:pt x="16" y="4"/>
                </a:cubicBezTo>
                <a:cubicBezTo>
                  <a:pt x="4" y="10"/>
                  <a:pt x="0" y="26"/>
                  <a:pt x="6" y="38"/>
                </a:cubicBezTo>
                <a:lnTo>
                  <a:pt x="139" y="265"/>
                </a:lnTo>
                <a:cubicBezTo>
                  <a:pt x="143" y="273"/>
                  <a:pt x="152" y="277"/>
                  <a:pt x="160" y="277"/>
                </a:cubicBezTo>
                <a:cubicBezTo>
                  <a:pt x="164" y="277"/>
                  <a:pt x="168" y="277"/>
                  <a:pt x="172" y="273"/>
                </a:cubicBezTo>
                <a:cubicBezTo>
                  <a:pt x="184" y="267"/>
                  <a:pt x="188" y="251"/>
                  <a:pt x="182" y="239"/>
                </a:cubicBezTo>
                <a:lnTo>
                  <a:pt x="50" y="12"/>
                </a:lnTo>
                <a:cubicBezTo>
                  <a:pt x="46" y="5"/>
                  <a:pt x="38" y="0"/>
                  <a:pt x="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6149832" y="2038518"/>
            <a:ext cx="43245" cy="55304"/>
          </a:xfrm>
          <a:custGeom>
            <a:avLst/>
            <a:gdLst/>
            <a:ahLst/>
            <a:cxnLst/>
            <a:rect l="l" t="t" r="r" b="b"/>
            <a:pathLst>
              <a:path w="208" h="266" extrusionOk="0">
                <a:moveTo>
                  <a:pt x="29" y="1"/>
                </a:moveTo>
                <a:cubicBezTo>
                  <a:pt x="24" y="1"/>
                  <a:pt x="19" y="2"/>
                  <a:pt x="14" y="5"/>
                </a:cubicBezTo>
                <a:cubicBezTo>
                  <a:pt x="5" y="13"/>
                  <a:pt x="1" y="29"/>
                  <a:pt x="9" y="41"/>
                </a:cubicBezTo>
                <a:lnTo>
                  <a:pt x="158" y="254"/>
                </a:lnTo>
                <a:cubicBezTo>
                  <a:pt x="164" y="262"/>
                  <a:pt x="172" y="265"/>
                  <a:pt x="180" y="265"/>
                </a:cubicBezTo>
                <a:cubicBezTo>
                  <a:pt x="184" y="265"/>
                  <a:pt x="190" y="264"/>
                  <a:pt x="194" y="262"/>
                </a:cubicBezTo>
                <a:cubicBezTo>
                  <a:pt x="206" y="254"/>
                  <a:pt x="208" y="238"/>
                  <a:pt x="200" y="226"/>
                </a:cubicBezTo>
                <a:lnTo>
                  <a:pt x="50" y="11"/>
                </a:lnTo>
                <a:cubicBezTo>
                  <a:pt x="45" y="5"/>
                  <a:pt x="37" y="1"/>
                  <a:pt x="2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5482853" y="1085879"/>
            <a:ext cx="43245" cy="54888"/>
          </a:xfrm>
          <a:custGeom>
            <a:avLst/>
            <a:gdLst/>
            <a:ahLst/>
            <a:cxnLst/>
            <a:rect l="l" t="t" r="r" b="b"/>
            <a:pathLst>
              <a:path w="208" h="264" extrusionOk="0">
                <a:moveTo>
                  <a:pt x="30" y="1"/>
                </a:moveTo>
                <a:cubicBezTo>
                  <a:pt x="24" y="1"/>
                  <a:pt x="19" y="2"/>
                  <a:pt x="14" y="5"/>
                </a:cubicBezTo>
                <a:cubicBezTo>
                  <a:pt x="2" y="13"/>
                  <a:pt x="0" y="27"/>
                  <a:pt x="8" y="39"/>
                </a:cubicBezTo>
                <a:lnTo>
                  <a:pt x="158" y="254"/>
                </a:lnTo>
                <a:cubicBezTo>
                  <a:pt x="164" y="260"/>
                  <a:pt x="172" y="264"/>
                  <a:pt x="180" y="264"/>
                </a:cubicBezTo>
                <a:cubicBezTo>
                  <a:pt x="184" y="264"/>
                  <a:pt x="190" y="264"/>
                  <a:pt x="194" y="260"/>
                </a:cubicBezTo>
                <a:cubicBezTo>
                  <a:pt x="204" y="252"/>
                  <a:pt x="208" y="236"/>
                  <a:pt x="200" y="226"/>
                </a:cubicBezTo>
                <a:lnTo>
                  <a:pt x="50" y="11"/>
                </a:lnTo>
                <a:cubicBezTo>
                  <a:pt x="45" y="4"/>
                  <a:pt x="37" y="1"/>
                  <a:pt x="3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6188504" y="2009202"/>
            <a:ext cx="46572" cy="52185"/>
          </a:xfrm>
          <a:custGeom>
            <a:avLst/>
            <a:gdLst/>
            <a:ahLst/>
            <a:cxnLst/>
            <a:rect l="l" t="t" r="r" b="b"/>
            <a:pathLst>
              <a:path w="224" h="251" extrusionOk="0">
                <a:moveTo>
                  <a:pt x="29" y="0"/>
                </a:moveTo>
                <a:cubicBezTo>
                  <a:pt x="23" y="0"/>
                  <a:pt x="17" y="2"/>
                  <a:pt x="12" y="6"/>
                </a:cubicBezTo>
                <a:cubicBezTo>
                  <a:pt x="2" y="16"/>
                  <a:pt x="0" y="30"/>
                  <a:pt x="8" y="41"/>
                </a:cubicBezTo>
                <a:lnTo>
                  <a:pt x="178" y="241"/>
                </a:lnTo>
                <a:cubicBezTo>
                  <a:pt x="182" y="247"/>
                  <a:pt x="190" y="251"/>
                  <a:pt x="195" y="251"/>
                </a:cubicBezTo>
                <a:cubicBezTo>
                  <a:pt x="201" y="251"/>
                  <a:pt x="207" y="249"/>
                  <a:pt x="211" y="245"/>
                </a:cubicBezTo>
                <a:cubicBezTo>
                  <a:pt x="223" y="235"/>
                  <a:pt x="223" y="221"/>
                  <a:pt x="215" y="209"/>
                </a:cubicBezTo>
                <a:lnTo>
                  <a:pt x="47" y="8"/>
                </a:lnTo>
                <a:cubicBezTo>
                  <a:pt x="42" y="3"/>
                  <a:pt x="35" y="0"/>
                  <a:pt x="2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5441063" y="1118104"/>
            <a:ext cx="46572" cy="52393"/>
          </a:xfrm>
          <a:custGeom>
            <a:avLst/>
            <a:gdLst/>
            <a:ahLst/>
            <a:cxnLst/>
            <a:rect l="l" t="t" r="r" b="b"/>
            <a:pathLst>
              <a:path w="224" h="252" extrusionOk="0">
                <a:moveTo>
                  <a:pt x="28" y="1"/>
                </a:moveTo>
                <a:cubicBezTo>
                  <a:pt x="22" y="1"/>
                  <a:pt x="16" y="3"/>
                  <a:pt x="12" y="6"/>
                </a:cubicBezTo>
                <a:cubicBezTo>
                  <a:pt x="0" y="16"/>
                  <a:pt x="0" y="32"/>
                  <a:pt x="8" y="42"/>
                </a:cubicBezTo>
                <a:lnTo>
                  <a:pt x="176" y="243"/>
                </a:lnTo>
                <a:cubicBezTo>
                  <a:pt x="182" y="249"/>
                  <a:pt x="188" y="251"/>
                  <a:pt x="195" y="251"/>
                </a:cubicBezTo>
                <a:cubicBezTo>
                  <a:pt x="201" y="251"/>
                  <a:pt x="207" y="249"/>
                  <a:pt x="211" y="245"/>
                </a:cubicBezTo>
                <a:cubicBezTo>
                  <a:pt x="221" y="237"/>
                  <a:pt x="223" y="221"/>
                  <a:pt x="215" y="210"/>
                </a:cubicBezTo>
                <a:lnTo>
                  <a:pt x="45" y="10"/>
                </a:lnTo>
                <a:cubicBezTo>
                  <a:pt x="41" y="4"/>
                  <a:pt x="34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6224057" y="1976353"/>
            <a:ext cx="49898" cy="49275"/>
          </a:xfrm>
          <a:custGeom>
            <a:avLst/>
            <a:gdLst/>
            <a:ahLst/>
            <a:cxnLst/>
            <a:rect l="l" t="t" r="r" b="b"/>
            <a:pathLst>
              <a:path w="240" h="237" extrusionOk="0">
                <a:moveTo>
                  <a:pt x="28" y="1"/>
                </a:moveTo>
                <a:cubicBezTo>
                  <a:pt x="22" y="1"/>
                  <a:pt x="16" y="3"/>
                  <a:pt x="11" y="8"/>
                </a:cubicBezTo>
                <a:cubicBezTo>
                  <a:pt x="1" y="18"/>
                  <a:pt x="1" y="34"/>
                  <a:pt x="11" y="44"/>
                </a:cubicBezTo>
                <a:lnTo>
                  <a:pt x="196" y="229"/>
                </a:lnTo>
                <a:cubicBezTo>
                  <a:pt x="200" y="233"/>
                  <a:pt x="208" y="237"/>
                  <a:pt x="214" y="237"/>
                </a:cubicBezTo>
                <a:cubicBezTo>
                  <a:pt x="220" y="237"/>
                  <a:pt x="226" y="233"/>
                  <a:pt x="232" y="229"/>
                </a:cubicBezTo>
                <a:cubicBezTo>
                  <a:pt x="240" y="219"/>
                  <a:pt x="240" y="203"/>
                  <a:pt x="232" y="194"/>
                </a:cubicBezTo>
                <a:lnTo>
                  <a:pt x="46" y="8"/>
                </a:lnTo>
                <a:cubicBezTo>
                  <a:pt x="41" y="3"/>
                  <a:pt x="35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5401560" y="1154281"/>
            <a:ext cx="50314" cy="48859"/>
          </a:xfrm>
          <a:custGeom>
            <a:avLst/>
            <a:gdLst/>
            <a:ahLst/>
            <a:cxnLst/>
            <a:rect l="l" t="t" r="r" b="b"/>
            <a:pathLst>
              <a:path w="242" h="235" extrusionOk="0">
                <a:moveTo>
                  <a:pt x="28" y="1"/>
                </a:moveTo>
                <a:cubicBezTo>
                  <a:pt x="22" y="1"/>
                  <a:pt x="15" y="3"/>
                  <a:pt x="11" y="8"/>
                </a:cubicBezTo>
                <a:cubicBezTo>
                  <a:pt x="1" y="16"/>
                  <a:pt x="1" y="32"/>
                  <a:pt x="11" y="42"/>
                </a:cubicBezTo>
                <a:lnTo>
                  <a:pt x="196" y="227"/>
                </a:lnTo>
                <a:cubicBezTo>
                  <a:pt x="202" y="233"/>
                  <a:pt x="208" y="235"/>
                  <a:pt x="214" y="235"/>
                </a:cubicBezTo>
                <a:cubicBezTo>
                  <a:pt x="220" y="235"/>
                  <a:pt x="228" y="233"/>
                  <a:pt x="232" y="227"/>
                </a:cubicBezTo>
                <a:cubicBezTo>
                  <a:pt x="241" y="217"/>
                  <a:pt x="241" y="201"/>
                  <a:pt x="232" y="193"/>
                </a:cubicBezTo>
                <a:lnTo>
                  <a:pt x="46" y="8"/>
                </a:lnTo>
                <a:cubicBezTo>
                  <a:pt x="41" y="3"/>
                  <a:pt x="35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6256491" y="1940800"/>
            <a:ext cx="53641" cy="45532"/>
          </a:xfrm>
          <a:custGeom>
            <a:avLst/>
            <a:gdLst/>
            <a:ahLst/>
            <a:cxnLst/>
            <a:rect l="l" t="t" r="r" b="b"/>
            <a:pathLst>
              <a:path w="258" h="219" extrusionOk="0">
                <a:moveTo>
                  <a:pt x="29" y="1"/>
                </a:moveTo>
                <a:cubicBezTo>
                  <a:pt x="22" y="1"/>
                  <a:pt x="15" y="4"/>
                  <a:pt x="11" y="9"/>
                </a:cubicBezTo>
                <a:cubicBezTo>
                  <a:pt x="1" y="19"/>
                  <a:pt x="3" y="35"/>
                  <a:pt x="12" y="45"/>
                </a:cubicBezTo>
                <a:lnTo>
                  <a:pt x="214" y="213"/>
                </a:lnTo>
                <a:cubicBezTo>
                  <a:pt x="220" y="217"/>
                  <a:pt x="224" y="219"/>
                  <a:pt x="230" y="219"/>
                </a:cubicBezTo>
                <a:cubicBezTo>
                  <a:pt x="237" y="219"/>
                  <a:pt x="243" y="217"/>
                  <a:pt x="249" y="211"/>
                </a:cubicBezTo>
                <a:cubicBezTo>
                  <a:pt x="257" y="199"/>
                  <a:pt x="257" y="183"/>
                  <a:pt x="245" y="175"/>
                </a:cubicBezTo>
                <a:lnTo>
                  <a:pt x="46" y="7"/>
                </a:lnTo>
                <a:cubicBezTo>
                  <a:pt x="41" y="3"/>
                  <a:pt x="35" y="1"/>
                  <a:pt x="2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"/>
          <p:cNvSpPr/>
          <p:nvPr/>
        </p:nvSpPr>
        <p:spPr>
          <a:xfrm>
            <a:off x="5366007" y="1193367"/>
            <a:ext cx="53433" cy="45532"/>
          </a:xfrm>
          <a:custGeom>
            <a:avLst/>
            <a:gdLst/>
            <a:ahLst/>
            <a:cxnLst/>
            <a:rect l="l" t="t" r="r" b="b"/>
            <a:pathLst>
              <a:path w="257" h="219" extrusionOk="0">
                <a:moveTo>
                  <a:pt x="28" y="1"/>
                </a:moveTo>
                <a:cubicBezTo>
                  <a:pt x="21" y="1"/>
                  <a:pt x="14" y="4"/>
                  <a:pt x="8" y="9"/>
                </a:cubicBezTo>
                <a:cubicBezTo>
                  <a:pt x="0" y="19"/>
                  <a:pt x="0" y="35"/>
                  <a:pt x="12" y="43"/>
                </a:cubicBezTo>
                <a:lnTo>
                  <a:pt x="211" y="213"/>
                </a:lnTo>
                <a:cubicBezTo>
                  <a:pt x="217" y="217"/>
                  <a:pt x="223" y="219"/>
                  <a:pt x="227" y="219"/>
                </a:cubicBezTo>
                <a:cubicBezTo>
                  <a:pt x="235" y="219"/>
                  <a:pt x="243" y="215"/>
                  <a:pt x="247" y="209"/>
                </a:cubicBezTo>
                <a:cubicBezTo>
                  <a:pt x="257" y="199"/>
                  <a:pt x="255" y="183"/>
                  <a:pt x="245" y="175"/>
                </a:cubicBezTo>
                <a:lnTo>
                  <a:pt x="43" y="5"/>
                </a:lnTo>
                <a:cubicBezTo>
                  <a:pt x="39" y="2"/>
                  <a:pt x="33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7"/>
          <p:cNvSpPr/>
          <p:nvPr/>
        </p:nvSpPr>
        <p:spPr>
          <a:xfrm>
            <a:off x="6286014" y="1902337"/>
            <a:ext cx="56552" cy="41790"/>
          </a:xfrm>
          <a:custGeom>
            <a:avLst/>
            <a:gdLst/>
            <a:ahLst/>
            <a:cxnLst/>
            <a:rect l="l" t="t" r="r" b="b"/>
            <a:pathLst>
              <a:path w="272" h="201" extrusionOk="0">
                <a:moveTo>
                  <a:pt x="30" y="1"/>
                </a:moveTo>
                <a:cubicBezTo>
                  <a:pt x="22" y="1"/>
                  <a:pt x="14" y="5"/>
                  <a:pt x="9" y="11"/>
                </a:cubicBezTo>
                <a:cubicBezTo>
                  <a:pt x="1" y="23"/>
                  <a:pt x="3" y="39"/>
                  <a:pt x="15" y="46"/>
                </a:cubicBezTo>
                <a:lnTo>
                  <a:pt x="230" y="196"/>
                </a:lnTo>
                <a:cubicBezTo>
                  <a:pt x="234" y="200"/>
                  <a:pt x="237" y="200"/>
                  <a:pt x="243" y="200"/>
                </a:cubicBezTo>
                <a:cubicBezTo>
                  <a:pt x="251" y="200"/>
                  <a:pt x="259" y="196"/>
                  <a:pt x="263" y="190"/>
                </a:cubicBezTo>
                <a:cubicBezTo>
                  <a:pt x="271" y="179"/>
                  <a:pt x="269" y="163"/>
                  <a:pt x="257" y="155"/>
                </a:cubicBezTo>
                <a:lnTo>
                  <a:pt x="42" y="5"/>
                </a:lnTo>
                <a:cubicBezTo>
                  <a:pt x="39" y="2"/>
                  <a:pt x="34" y="1"/>
                  <a:pt x="3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7"/>
          <p:cNvSpPr/>
          <p:nvPr/>
        </p:nvSpPr>
        <p:spPr>
          <a:xfrm>
            <a:off x="5333573" y="1235365"/>
            <a:ext cx="56344" cy="41790"/>
          </a:xfrm>
          <a:custGeom>
            <a:avLst/>
            <a:gdLst/>
            <a:ahLst/>
            <a:cxnLst/>
            <a:rect l="l" t="t" r="r" b="b"/>
            <a:pathLst>
              <a:path w="271" h="201" extrusionOk="0">
                <a:moveTo>
                  <a:pt x="28" y="1"/>
                </a:moveTo>
                <a:cubicBezTo>
                  <a:pt x="20" y="1"/>
                  <a:pt x="12" y="4"/>
                  <a:pt x="6" y="11"/>
                </a:cubicBezTo>
                <a:cubicBezTo>
                  <a:pt x="0" y="22"/>
                  <a:pt x="2" y="38"/>
                  <a:pt x="14" y="46"/>
                </a:cubicBezTo>
                <a:lnTo>
                  <a:pt x="227" y="196"/>
                </a:lnTo>
                <a:cubicBezTo>
                  <a:pt x="233" y="198"/>
                  <a:pt x="237" y="200"/>
                  <a:pt x="243" y="200"/>
                </a:cubicBezTo>
                <a:cubicBezTo>
                  <a:pt x="251" y="200"/>
                  <a:pt x="259" y="196"/>
                  <a:pt x="263" y="190"/>
                </a:cubicBezTo>
                <a:cubicBezTo>
                  <a:pt x="270" y="178"/>
                  <a:pt x="267" y="163"/>
                  <a:pt x="257" y="155"/>
                </a:cubicBezTo>
                <a:lnTo>
                  <a:pt x="42" y="5"/>
                </a:lnTo>
                <a:cubicBezTo>
                  <a:pt x="37" y="2"/>
                  <a:pt x="33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7"/>
          <p:cNvSpPr/>
          <p:nvPr/>
        </p:nvSpPr>
        <p:spPr>
          <a:xfrm>
            <a:off x="6312003" y="1861587"/>
            <a:ext cx="59254" cy="37840"/>
          </a:xfrm>
          <a:custGeom>
            <a:avLst/>
            <a:gdLst/>
            <a:ahLst/>
            <a:cxnLst/>
            <a:rect l="l" t="t" r="r" b="b"/>
            <a:pathLst>
              <a:path w="285" h="182" extrusionOk="0">
                <a:moveTo>
                  <a:pt x="30" y="1"/>
                </a:moveTo>
                <a:cubicBezTo>
                  <a:pt x="21" y="1"/>
                  <a:pt x="12" y="5"/>
                  <a:pt x="8" y="14"/>
                </a:cubicBezTo>
                <a:cubicBezTo>
                  <a:pt x="0" y="25"/>
                  <a:pt x="4" y="41"/>
                  <a:pt x="16" y="47"/>
                </a:cubicBezTo>
                <a:lnTo>
                  <a:pt x="243" y="179"/>
                </a:lnTo>
                <a:cubicBezTo>
                  <a:pt x="247" y="181"/>
                  <a:pt x="253" y="181"/>
                  <a:pt x="257" y="181"/>
                </a:cubicBezTo>
                <a:cubicBezTo>
                  <a:pt x="264" y="181"/>
                  <a:pt x="272" y="177"/>
                  <a:pt x="278" y="169"/>
                </a:cubicBezTo>
                <a:cubicBezTo>
                  <a:pt x="284" y="158"/>
                  <a:pt x="280" y="142"/>
                  <a:pt x="268" y="136"/>
                </a:cubicBezTo>
                <a:lnTo>
                  <a:pt x="41" y="4"/>
                </a:lnTo>
                <a:cubicBezTo>
                  <a:pt x="38" y="2"/>
                  <a:pt x="34" y="1"/>
                  <a:pt x="3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7"/>
          <p:cNvSpPr/>
          <p:nvPr/>
        </p:nvSpPr>
        <p:spPr>
          <a:xfrm>
            <a:off x="5304881" y="1280066"/>
            <a:ext cx="59254" cy="38048"/>
          </a:xfrm>
          <a:custGeom>
            <a:avLst/>
            <a:gdLst/>
            <a:ahLst/>
            <a:cxnLst/>
            <a:rect l="l" t="t" r="r" b="b"/>
            <a:pathLst>
              <a:path w="285" h="183" extrusionOk="0">
                <a:moveTo>
                  <a:pt x="28" y="1"/>
                </a:moveTo>
                <a:cubicBezTo>
                  <a:pt x="19" y="1"/>
                  <a:pt x="11" y="5"/>
                  <a:pt x="6" y="13"/>
                </a:cubicBezTo>
                <a:cubicBezTo>
                  <a:pt x="0" y="24"/>
                  <a:pt x="4" y="40"/>
                  <a:pt x="16" y="48"/>
                </a:cubicBezTo>
                <a:lnTo>
                  <a:pt x="243" y="178"/>
                </a:lnTo>
                <a:cubicBezTo>
                  <a:pt x="247" y="180"/>
                  <a:pt x="251" y="182"/>
                  <a:pt x="255" y="182"/>
                </a:cubicBezTo>
                <a:cubicBezTo>
                  <a:pt x="264" y="182"/>
                  <a:pt x="272" y="176"/>
                  <a:pt x="276" y="169"/>
                </a:cubicBezTo>
                <a:cubicBezTo>
                  <a:pt x="284" y="157"/>
                  <a:pt x="280" y="143"/>
                  <a:pt x="268" y="135"/>
                </a:cubicBezTo>
                <a:lnTo>
                  <a:pt x="41" y="5"/>
                </a:lnTo>
                <a:cubicBezTo>
                  <a:pt x="37" y="2"/>
                  <a:pt x="33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"/>
          <p:cNvSpPr/>
          <p:nvPr/>
        </p:nvSpPr>
        <p:spPr>
          <a:xfrm>
            <a:off x="6334458" y="1818966"/>
            <a:ext cx="61333" cy="33266"/>
          </a:xfrm>
          <a:custGeom>
            <a:avLst/>
            <a:gdLst/>
            <a:ahLst/>
            <a:cxnLst/>
            <a:rect l="l" t="t" r="r" b="b"/>
            <a:pathLst>
              <a:path w="295" h="160" extrusionOk="0">
                <a:moveTo>
                  <a:pt x="29" y="0"/>
                </a:moveTo>
                <a:cubicBezTo>
                  <a:pt x="20" y="0"/>
                  <a:pt x="11" y="4"/>
                  <a:pt x="6" y="13"/>
                </a:cubicBezTo>
                <a:cubicBezTo>
                  <a:pt x="1" y="27"/>
                  <a:pt x="4" y="41"/>
                  <a:pt x="18" y="47"/>
                </a:cubicBezTo>
                <a:lnTo>
                  <a:pt x="255" y="157"/>
                </a:lnTo>
                <a:cubicBezTo>
                  <a:pt x="259" y="159"/>
                  <a:pt x="263" y="159"/>
                  <a:pt x="265" y="159"/>
                </a:cubicBezTo>
                <a:cubicBezTo>
                  <a:pt x="275" y="159"/>
                  <a:pt x="285" y="155"/>
                  <a:pt x="289" y="146"/>
                </a:cubicBezTo>
                <a:cubicBezTo>
                  <a:pt x="295" y="134"/>
                  <a:pt x="289" y="118"/>
                  <a:pt x="277" y="114"/>
                </a:cubicBezTo>
                <a:lnTo>
                  <a:pt x="38" y="1"/>
                </a:lnTo>
                <a:cubicBezTo>
                  <a:pt x="35" y="0"/>
                  <a:pt x="32" y="0"/>
                  <a:pt x="2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5280140" y="1327261"/>
            <a:ext cx="61333" cy="33474"/>
          </a:xfrm>
          <a:custGeom>
            <a:avLst/>
            <a:gdLst/>
            <a:ahLst/>
            <a:cxnLst/>
            <a:rect l="l" t="t" r="r" b="b"/>
            <a:pathLst>
              <a:path w="295" h="161" extrusionOk="0">
                <a:moveTo>
                  <a:pt x="30" y="0"/>
                </a:moveTo>
                <a:cubicBezTo>
                  <a:pt x="21" y="0"/>
                  <a:pt x="11" y="6"/>
                  <a:pt x="7" y="15"/>
                </a:cubicBezTo>
                <a:cubicBezTo>
                  <a:pt x="1" y="28"/>
                  <a:pt x="7" y="42"/>
                  <a:pt x="18" y="48"/>
                </a:cubicBezTo>
                <a:lnTo>
                  <a:pt x="257" y="159"/>
                </a:lnTo>
                <a:cubicBezTo>
                  <a:pt x="259" y="161"/>
                  <a:pt x="263" y="161"/>
                  <a:pt x="267" y="161"/>
                </a:cubicBezTo>
                <a:cubicBezTo>
                  <a:pt x="277" y="161"/>
                  <a:pt x="285" y="157"/>
                  <a:pt x="289" y="147"/>
                </a:cubicBezTo>
                <a:cubicBezTo>
                  <a:pt x="295" y="135"/>
                  <a:pt x="291" y="119"/>
                  <a:pt x="277" y="113"/>
                </a:cubicBezTo>
                <a:lnTo>
                  <a:pt x="40" y="3"/>
                </a:lnTo>
                <a:cubicBezTo>
                  <a:pt x="37" y="1"/>
                  <a:pt x="33" y="0"/>
                  <a:pt x="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"/>
          <p:cNvSpPr/>
          <p:nvPr/>
        </p:nvSpPr>
        <p:spPr>
          <a:xfrm>
            <a:off x="6352962" y="1774265"/>
            <a:ext cx="62997" cy="29107"/>
          </a:xfrm>
          <a:custGeom>
            <a:avLst/>
            <a:gdLst/>
            <a:ahLst/>
            <a:cxnLst/>
            <a:rect l="l" t="t" r="r" b="b"/>
            <a:pathLst>
              <a:path w="303" h="140" extrusionOk="0">
                <a:moveTo>
                  <a:pt x="28" y="0"/>
                </a:moveTo>
                <a:cubicBezTo>
                  <a:pt x="19" y="0"/>
                  <a:pt x="9" y="6"/>
                  <a:pt x="4" y="15"/>
                </a:cubicBezTo>
                <a:cubicBezTo>
                  <a:pt x="0" y="29"/>
                  <a:pt x="6" y="43"/>
                  <a:pt x="20" y="47"/>
                </a:cubicBezTo>
                <a:lnTo>
                  <a:pt x="267" y="138"/>
                </a:lnTo>
                <a:cubicBezTo>
                  <a:pt x="269" y="138"/>
                  <a:pt x="273" y="140"/>
                  <a:pt x="275" y="140"/>
                </a:cubicBezTo>
                <a:cubicBezTo>
                  <a:pt x="284" y="140"/>
                  <a:pt x="294" y="134"/>
                  <a:pt x="298" y="122"/>
                </a:cubicBezTo>
                <a:cubicBezTo>
                  <a:pt x="302" y="110"/>
                  <a:pt x="296" y="96"/>
                  <a:pt x="282" y="90"/>
                </a:cubicBezTo>
                <a:lnTo>
                  <a:pt x="36" y="1"/>
                </a:lnTo>
                <a:cubicBezTo>
                  <a:pt x="33" y="1"/>
                  <a:pt x="31" y="0"/>
                  <a:pt x="2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7"/>
          <p:cNvSpPr/>
          <p:nvPr/>
        </p:nvSpPr>
        <p:spPr>
          <a:xfrm>
            <a:off x="5259972" y="1376327"/>
            <a:ext cx="62997" cy="29107"/>
          </a:xfrm>
          <a:custGeom>
            <a:avLst/>
            <a:gdLst/>
            <a:ahLst/>
            <a:cxnLst/>
            <a:rect l="l" t="t" r="r" b="b"/>
            <a:pathLst>
              <a:path w="303" h="140" extrusionOk="0">
                <a:moveTo>
                  <a:pt x="29" y="0"/>
                </a:moveTo>
                <a:cubicBezTo>
                  <a:pt x="19" y="0"/>
                  <a:pt x="10" y="6"/>
                  <a:pt x="5" y="17"/>
                </a:cubicBezTo>
                <a:cubicBezTo>
                  <a:pt x="1" y="29"/>
                  <a:pt x="7" y="43"/>
                  <a:pt x="21" y="49"/>
                </a:cubicBezTo>
                <a:lnTo>
                  <a:pt x="267" y="138"/>
                </a:lnTo>
                <a:cubicBezTo>
                  <a:pt x="269" y="140"/>
                  <a:pt x="273" y="140"/>
                  <a:pt x="275" y="140"/>
                </a:cubicBezTo>
                <a:cubicBezTo>
                  <a:pt x="285" y="140"/>
                  <a:pt x="295" y="134"/>
                  <a:pt x="299" y="124"/>
                </a:cubicBezTo>
                <a:cubicBezTo>
                  <a:pt x="303" y="110"/>
                  <a:pt x="297" y="96"/>
                  <a:pt x="283" y="92"/>
                </a:cubicBezTo>
                <a:lnTo>
                  <a:pt x="36" y="2"/>
                </a:lnTo>
                <a:cubicBezTo>
                  <a:pt x="34" y="1"/>
                  <a:pt x="32" y="0"/>
                  <a:pt x="2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6367723" y="1728109"/>
            <a:ext cx="64244" cy="24325"/>
          </a:xfrm>
          <a:custGeom>
            <a:avLst/>
            <a:gdLst/>
            <a:ahLst/>
            <a:cxnLst/>
            <a:rect l="l" t="t" r="r" b="b"/>
            <a:pathLst>
              <a:path w="309" h="117" extrusionOk="0">
                <a:moveTo>
                  <a:pt x="30" y="0"/>
                </a:moveTo>
                <a:cubicBezTo>
                  <a:pt x="17" y="0"/>
                  <a:pt x="6" y="8"/>
                  <a:pt x="2" y="18"/>
                </a:cubicBezTo>
                <a:cubicBezTo>
                  <a:pt x="0" y="32"/>
                  <a:pt x="8" y="46"/>
                  <a:pt x="20" y="48"/>
                </a:cubicBezTo>
                <a:lnTo>
                  <a:pt x="275" y="117"/>
                </a:lnTo>
                <a:lnTo>
                  <a:pt x="281" y="117"/>
                </a:lnTo>
                <a:cubicBezTo>
                  <a:pt x="290" y="117"/>
                  <a:pt x="300" y="111"/>
                  <a:pt x="304" y="99"/>
                </a:cubicBezTo>
                <a:cubicBezTo>
                  <a:pt x="308" y="85"/>
                  <a:pt x="300" y="71"/>
                  <a:pt x="286" y="70"/>
                </a:cubicBezTo>
                <a:lnTo>
                  <a:pt x="34" y="0"/>
                </a:lnTo>
                <a:cubicBezTo>
                  <a:pt x="32" y="0"/>
                  <a:pt x="31" y="0"/>
                  <a:pt x="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7"/>
          <p:cNvSpPr/>
          <p:nvPr/>
        </p:nvSpPr>
        <p:spPr>
          <a:xfrm>
            <a:off x="5244171" y="1427265"/>
            <a:ext cx="64036" cy="24118"/>
          </a:xfrm>
          <a:custGeom>
            <a:avLst/>
            <a:gdLst/>
            <a:ahLst/>
            <a:cxnLst/>
            <a:rect l="l" t="t" r="r" b="b"/>
            <a:pathLst>
              <a:path w="308" h="116" extrusionOk="0">
                <a:moveTo>
                  <a:pt x="27" y="0"/>
                </a:moveTo>
                <a:cubicBezTo>
                  <a:pt x="17" y="0"/>
                  <a:pt x="7" y="7"/>
                  <a:pt x="4" y="17"/>
                </a:cubicBezTo>
                <a:cubicBezTo>
                  <a:pt x="0" y="31"/>
                  <a:pt x="8" y="45"/>
                  <a:pt x="22" y="49"/>
                </a:cubicBezTo>
                <a:lnTo>
                  <a:pt x="274" y="116"/>
                </a:lnTo>
                <a:lnTo>
                  <a:pt x="280" y="116"/>
                </a:lnTo>
                <a:cubicBezTo>
                  <a:pt x="292" y="116"/>
                  <a:pt x="302" y="110"/>
                  <a:pt x="304" y="98"/>
                </a:cubicBezTo>
                <a:cubicBezTo>
                  <a:pt x="308" y="86"/>
                  <a:pt x="300" y="72"/>
                  <a:pt x="288" y="68"/>
                </a:cubicBezTo>
                <a:lnTo>
                  <a:pt x="34" y="1"/>
                </a:lnTo>
                <a:cubicBezTo>
                  <a:pt x="31" y="0"/>
                  <a:pt x="29" y="0"/>
                  <a:pt x="2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"/>
          <p:cNvSpPr/>
          <p:nvPr/>
        </p:nvSpPr>
        <p:spPr>
          <a:xfrm>
            <a:off x="6377911" y="1680914"/>
            <a:ext cx="65492" cy="19959"/>
          </a:xfrm>
          <a:custGeom>
            <a:avLst/>
            <a:gdLst/>
            <a:ahLst/>
            <a:cxnLst/>
            <a:rect l="l" t="t" r="r" b="b"/>
            <a:pathLst>
              <a:path w="315" h="96" extrusionOk="0">
                <a:moveTo>
                  <a:pt x="28" y="0"/>
                </a:moveTo>
                <a:cubicBezTo>
                  <a:pt x="16" y="0"/>
                  <a:pt x="6" y="8"/>
                  <a:pt x="5" y="20"/>
                </a:cubicBezTo>
                <a:cubicBezTo>
                  <a:pt x="1" y="34"/>
                  <a:pt x="11" y="46"/>
                  <a:pt x="24" y="48"/>
                </a:cubicBezTo>
                <a:lnTo>
                  <a:pt x="283" y="95"/>
                </a:lnTo>
                <a:lnTo>
                  <a:pt x="287" y="95"/>
                </a:lnTo>
                <a:cubicBezTo>
                  <a:pt x="299" y="95"/>
                  <a:pt x="308" y="87"/>
                  <a:pt x="310" y="74"/>
                </a:cubicBezTo>
                <a:cubicBezTo>
                  <a:pt x="314" y="62"/>
                  <a:pt x="305" y="48"/>
                  <a:pt x="291" y="46"/>
                </a:cubicBezTo>
                <a:lnTo>
                  <a:pt x="32" y="1"/>
                </a:lnTo>
                <a:cubicBezTo>
                  <a:pt x="31" y="0"/>
                  <a:pt x="29" y="0"/>
                  <a:pt x="2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7"/>
          <p:cNvSpPr/>
          <p:nvPr/>
        </p:nvSpPr>
        <p:spPr>
          <a:xfrm>
            <a:off x="5232944" y="1478827"/>
            <a:ext cx="65076" cy="20167"/>
          </a:xfrm>
          <a:custGeom>
            <a:avLst/>
            <a:gdLst/>
            <a:ahLst/>
            <a:cxnLst/>
            <a:rect l="l" t="t" r="r" b="b"/>
            <a:pathLst>
              <a:path w="313" h="97" extrusionOk="0">
                <a:moveTo>
                  <a:pt x="24" y="1"/>
                </a:moveTo>
                <a:cubicBezTo>
                  <a:pt x="13" y="1"/>
                  <a:pt x="4" y="10"/>
                  <a:pt x="3" y="22"/>
                </a:cubicBezTo>
                <a:cubicBezTo>
                  <a:pt x="1" y="35"/>
                  <a:pt x="9" y="47"/>
                  <a:pt x="22" y="49"/>
                </a:cubicBezTo>
                <a:lnTo>
                  <a:pt x="281" y="95"/>
                </a:lnTo>
                <a:cubicBezTo>
                  <a:pt x="281" y="96"/>
                  <a:pt x="283" y="96"/>
                  <a:pt x="285" y="96"/>
                </a:cubicBezTo>
                <a:cubicBezTo>
                  <a:pt x="297" y="96"/>
                  <a:pt x="307" y="87"/>
                  <a:pt x="309" y="75"/>
                </a:cubicBezTo>
                <a:cubicBezTo>
                  <a:pt x="313" y="61"/>
                  <a:pt x="303" y="49"/>
                  <a:pt x="289" y="47"/>
                </a:cubicBezTo>
                <a:lnTo>
                  <a:pt x="30" y="2"/>
                </a:lnTo>
                <a:cubicBezTo>
                  <a:pt x="28" y="1"/>
                  <a:pt x="26" y="1"/>
                  <a:pt x="2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>
            <a:off x="6384564" y="1632887"/>
            <a:ext cx="65284" cy="15385"/>
          </a:xfrm>
          <a:custGeom>
            <a:avLst/>
            <a:gdLst/>
            <a:ahLst/>
            <a:cxnLst/>
            <a:rect l="l" t="t" r="r" b="b"/>
            <a:pathLst>
              <a:path w="314" h="74" extrusionOk="0">
                <a:moveTo>
                  <a:pt x="25" y="0"/>
                </a:moveTo>
                <a:cubicBezTo>
                  <a:pt x="14" y="0"/>
                  <a:pt x="4" y="11"/>
                  <a:pt x="2" y="22"/>
                </a:cubicBezTo>
                <a:cubicBezTo>
                  <a:pt x="0" y="36"/>
                  <a:pt x="10" y="48"/>
                  <a:pt x="24" y="50"/>
                </a:cubicBezTo>
                <a:lnTo>
                  <a:pt x="286" y="74"/>
                </a:lnTo>
                <a:lnTo>
                  <a:pt x="288" y="74"/>
                </a:lnTo>
                <a:cubicBezTo>
                  <a:pt x="300" y="74"/>
                  <a:pt x="312" y="64"/>
                  <a:pt x="312" y="50"/>
                </a:cubicBezTo>
                <a:cubicBezTo>
                  <a:pt x="314" y="36"/>
                  <a:pt x="304" y="24"/>
                  <a:pt x="290" y="24"/>
                </a:cubicBezTo>
                <a:lnTo>
                  <a:pt x="28" y="1"/>
                </a:lnTo>
                <a:cubicBezTo>
                  <a:pt x="27" y="1"/>
                  <a:pt x="26" y="0"/>
                  <a:pt x="2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/>
          <p:nvPr/>
        </p:nvSpPr>
        <p:spPr>
          <a:xfrm>
            <a:off x="5226083" y="1531635"/>
            <a:ext cx="65284" cy="14970"/>
          </a:xfrm>
          <a:custGeom>
            <a:avLst/>
            <a:gdLst/>
            <a:ahLst/>
            <a:cxnLst/>
            <a:rect l="l" t="t" r="r" b="b"/>
            <a:pathLst>
              <a:path w="314" h="72" extrusionOk="0">
                <a:moveTo>
                  <a:pt x="24" y="0"/>
                </a:moveTo>
                <a:cubicBezTo>
                  <a:pt x="12" y="0"/>
                  <a:pt x="2" y="9"/>
                  <a:pt x="2" y="22"/>
                </a:cubicBezTo>
                <a:cubicBezTo>
                  <a:pt x="0" y="36"/>
                  <a:pt x="10" y="48"/>
                  <a:pt x="24" y="50"/>
                </a:cubicBezTo>
                <a:lnTo>
                  <a:pt x="284" y="71"/>
                </a:lnTo>
                <a:lnTo>
                  <a:pt x="288" y="71"/>
                </a:lnTo>
                <a:cubicBezTo>
                  <a:pt x="300" y="71"/>
                  <a:pt x="310" y="63"/>
                  <a:pt x="312" y="50"/>
                </a:cubicBezTo>
                <a:cubicBezTo>
                  <a:pt x="314" y="36"/>
                  <a:pt x="302" y="24"/>
                  <a:pt x="290" y="24"/>
                </a:cubicBezTo>
                <a:lnTo>
                  <a:pt x="28" y="0"/>
                </a:lnTo>
                <a:cubicBezTo>
                  <a:pt x="27" y="0"/>
                  <a:pt x="25" y="0"/>
                  <a:pt x="24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5837758" y="1589850"/>
            <a:ext cx="208" cy="20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1875" cap="rnd" cmpd="sng">
            <a:solidFill>
              <a:srgbClr val="ED1C24"/>
            </a:solidFill>
            <a:prstDash val="solid"/>
            <a:miter lim="19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5459775" y="1073404"/>
            <a:ext cx="552001" cy="685271"/>
          </a:xfrm>
          <a:custGeom>
            <a:avLst/>
            <a:gdLst/>
            <a:ahLst/>
            <a:cxnLst/>
            <a:rect l="l" t="t" r="r" b="b"/>
            <a:pathLst>
              <a:path w="2655" h="3296" extrusionOk="0">
                <a:moveTo>
                  <a:pt x="1818" y="0"/>
                </a:moveTo>
                <a:cubicBezTo>
                  <a:pt x="1785" y="0"/>
                  <a:pt x="1757" y="28"/>
                  <a:pt x="1757" y="62"/>
                </a:cubicBezTo>
                <a:lnTo>
                  <a:pt x="1757" y="2094"/>
                </a:lnTo>
                <a:cubicBezTo>
                  <a:pt x="1603" y="2118"/>
                  <a:pt x="1479" y="2232"/>
                  <a:pt x="1437" y="2380"/>
                </a:cubicBezTo>
                <a:lnTo>
                  <a:pt x="105" y="2380"/>
                </a:lnTo>
                <a:cubicBezTo>
                  <a:pt x="48" y="2380"/>
                  <a:pt x="1" y="2425"/>
                  <a:pt x="1" y="2485"/>
                </a:cubicBezTo>
                <a:cubicBezTo>
                  <a:pt x="1" y="2542"/>
                  <a:pt x="48" y="2589"/>
                  <a:pt x="105" y="2589"/>
                </a:cubicBezTo>
                <a:lnTo>
                  <a:pt x="1439" y="2589"/>
                </a:lnTo>
                <a:cubicBezTo>
                  <a:pt x="1479" y="2737"/>
                  <a:pt x="1603" y="2850"/>
                  <a:pt x="1759" y="2873"/>
                </a:cubicBezTo>
                <a:lnTo>
                  <a:pt x="1759" y="3234"/>
                </a:lnTo>
                <a:cubicBezTo>
                  <a:pt x="1759" y="3268"/>
                  <a:pt x="1785" y="3295"/>
                  <a:pt x="1820" y="3295"/>
                </a:cubicBezTo>
                <a:cubicBezTo>
                  <a:pt x="1854" y="3295"/>
                  <a:pt x="1881" y="3268"/>
                  <a:pt x="1881" y="3234"/>
                </a:cubicBezTo>
                <a:lnTo>
                  <a:pt x="1881" y="2873"/>
                </a:lnTo>
                <a:cubicBezTo>
                  <a:pt x="2035" y="2850"/>
                  <a:pt x="2159" y="2737"/>
                  <a:pt x="2199" y="2589"/>
                </a:cubicBezTo>
                <a:lnTo>
                  <a:pt x="2548" y="2589"/>
                </a:lnTo>
                <a:cubicBezTo>
                  <a:pt x="2607" y="2589"/>
                  <a:pt x="2655" y="2542"/>
                  <a:pt x="2655" y="2485"/>
                </a:cubicBezTo>
                <a:cubicBezTo>
                  <a:pt x="2655" y="2425"/>
                  <a:pt x="2607" y="2380"/>
                  <a:pt x="2548" y="2380"/>
                </a:cubicBezTo>
                <a:lnTo>
                  <a:pt x="2199" y="2380"/>
                </a:lnTo>
                <a:cubicBezTo>
                  <a:pt x="2159" y="2232"/>
                  <a:pt x="2035" y="2118"/>
                  <a:pt x="1879" y="2094"/>
                </a:cubicBezTo>
                <a:lnTo>
                  <a:pt x="1879" y="62"/>
                </a:lnTo>
                <a:cubicBezTo>
                  <a:pt x="1879" y="28"/>
                  <a:pt x="1854" y="0"/>
                  <a:pt x="181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5790146" y="1541823"/>
            <a:ext cx="95639" cy="95847"/>
          </a:xfrm>
          <a:custGeom>
            <a:avLst/>
            <a:gdLst/>
            <a:ahLst/>
            <a:cxnLst/>
            <a:rect l="l" t="t" r="r" b="b"/>
            <a:pathLst>
              <a:path w="460" h="461" extrusionOk="0">
                <a:moveTo>
                  <a:pt x="229" y="1"/>
                </a:moveTo>
                <a:cubicBezTo>
                  <a:pt x="103" y="1"/>
                  <a:pt x="0" y="103"/>
                  <a:pt x="0" y="232"/>
                </a:cubicBezTo>
                <a:cubicBezTo>
                  <a:pt x="0" y="358"/>
                  <a:pt x="103" y="460"/>
                  <a:pt x="229" y="460"/>
                </a:cubicBezTo>
                <a:cubicBezTo>
                  <a:pt x="357" y="460"/>
                  <a:pt x="460" y="358"/>
                  <a:pt x="460" y="232"/>
                </a:cubicBezTo>
                <a:cubicBezTo>
                  <a:pt x="460" y="103"/>
                  <a:pt x="357" y="1"/>
                  <a:pt x="22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7"/>
          <p:cNvSpPr/>
          <p:nvPr/>
        </p:nvSpPr>
        <p:spPr>
          <a:xfrm>
            <a:off x="8016387" y="973192"/>
            <a:ext cx="15385" cy="88570"/>
          </a:xfrm>
          <a:custGeom>
            <a:avLst/>
            <a:gdLst/>
            <a:ahLst/>
            <a:cxnLst/>
            <a:rect l="l" t="t" r="r" b="b"/>
            <a:pathLst>
              <a:path w="74" h="426" extrusionOk="0">
                <a:moveTo>
                  <a:pt x="38" y="1"/>
                </a:moveTo>
                <a:cubicBezTo>
                  <a:pt x="16" y="1"/>
                  <a:pt x="1" y="17"/>
                  <a:pt x="1" y="38"/>
                </a:cubicBezTo>
                <a:lnTo>
                  <a:pt x="1" y="388"/>
                </a:lnTo>
                <a:cubicBezTo>
                  <a:pt x="1" y="407"/>
                  <a:pt x="16" y="425"/>
                  <a:pt x="38" y="425"/>
                </a:cubicBezTo>
                <a:cubicBezTo>
                  <a:pt x="58" y="425"/>
                  <a:pt x="74" y="407"/>
                  <a:pt x="74" y="388"/>
                </a:cubicBezTo>
                <a:lnTo>
                  <a:pt x="74" y="38"/>
                </a:lnTo>
                <a:cubicBezTo>
                  <a:pt x="74" y="17"/>
                  <a:pt x="58" y="1"/>
                  <a:pt x="3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7"/>
          <p:cNvSpPr/>
          <p:nvPr/>
        </p:nvSpPr>
        <p:spPr>
          <a:xfrm>
            <a:off x="8016387" y="2118147"/>
            <a:ext cx="15385" cy="88154"/>
          </a:xfrm>
          <a:custGeom>
            <a:avLst/>
            <a:gdLst/>
            <a:ahLst/>
            <a:cxnLst/>
            <a:rect l="l" t="t" r="r" b="b"/>
            <a:pathLst>
              <a:path w="74" h="424" extrusionOk="0">
                <a:moveTo>
                  <a:pt x="38" y="1"/>
                </a:moveTo>
                <a:cubicBezTo>
                  <a:pt x="16" y="1"/>
                  <a:pt x="1" y="17"/>
                  <a:pt x="1" y="36"/>
                </a:cubicBezTo>
                <a:lnTo>
                  <a:pt x="1" y="388"/>
                </a:lnTo>
                <a:cubicBezTo>
                  <a:pt x="1" y="407"/>
                  <a:pt x="16" y="423"/>
                  <a:pt x="38" y="423"/>
                </a:cubicBezTo>
                <a:cubicBezTo>
                  <a:pt x="58" y="423"/>
                  <a:pt x="74" y="407"/>
                  <a:pt x="74" y="388"/>
                </a:cubicBezTo>
                <a:lnTo>
                  <a:pt x="74" y="36"/>
                </a:lnTo>
                <a:cubicBezTo>
                  <a:pt x="74" y="17"/>
                  <a:pt x="58" y="1"/>
                  <a:pt x="3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7"/>
          <p:cNvSpPr/>
          <p:nvPr/>
        </p:nvSpPr>
        <p:spPr>
          <a:xfrm>
            <a:off x="7965449" y="978182"/>
            <a:ext cx="15801" cy="64660"/>
          </a:xfrm>
          <a:custGeom>
            <a:avLst/>
            <a:gdLst/>
            <a:ahLst/>
            <a:cxnLst/>
            <a:rect l="l" t="t" r="r" b="b"/>
            <a:pathLst>
              <a:path w="76" h="311" extrusionOk="0">
                <a:moveTo>
                  <a:pt x="28" y="0"/>
                </a:moveTo>
                <a:cubicBezTo>
                  <a:pt x="27" y="0"/>
                  <a:pt x="26" y="0"/>
                  <a:pt x="25" y="1"/>
                </a:cubicBezTo>
                <a:cubicBezTo>
                  <a:pt x="11" y="1"/>
                  <a:pt x="1" y="14"/>
                  <a:pt x="3" y="26"/>
                </a:cubicBezTo>
                <a:lnTo>
                  <a:pt x="25" y="289"/>
                </a:lnTo>
                <a:cubicBezTo>
                  <a:pt x="27" y="301"/>
                  <a:pt x="38" y="310"/>
                  <a:pt x="50" y="310"/>
                </a:cubicBezTo>
                <a:lnTo>
                  <a:pt x="52" y="310"/>
                </a:lnTo>
                <a:cubicBezTo>
                  <a:pt x="66" y="310"/>
                  <a:pt x="76" y="299"/>
                  <a:pt x="74" y="285"/>
                </a:cubicBezTo>
                <a:lnTo>
                  <a:pt x="52" y="22"/>
                </a:lnTo>
                <a:cubicBezTo>
                  <a:pt x="50" y="10"/>
                  <a:pt x="40" y="0"/>
                  <a:pt x="2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/>
          <p:nvPr/>
        </p:nvSpPr>
        <p:spPr>
          <a:xfrm>
            <a:off x="8066909" y="2136651"/>
            <a:ext cx="15801" cy="64660"/>
          </a:xfrm>
          <a:custGeom>
            <a:avLst/>
            <a:gdLst/>
            <a:ahLst/>
            <a:cxnLst/>
            <a:rect l="l" t="t" r="r" b="b"/>
            <a:pathLst>
              <a:path w="76" h="311" extrusionOk="0">
                <a:moveTo>
                  <a:pt x="24" y="1"/>
                </a:moveTo>
                <a:cubicBezTo>
                  <a:pt x="10" y="3"/>
                  <a:pt x="0" y="14"/>
                  <a:pt x="2" y="28"/>
                </a:cubicBezTo>
                <a:lnTo>
                  <a:pt x="26" y="289"/>
                </a:lnTo>
                <a:cubicBezTo>
                  <a:pt x="26" y="303"/>
                  <a:pt x="38" y="310"/>
                  <a:pt x="50" y="310"/>
                </a:cubicBezTo>
                <a:lnTo>
                  <a:pt x="52" y="310"/>
                </a:lnTo>
                <a:cubicBezTo>
                  <a:pt x="65" y="310"/>
                  <a:pt x="75" y="299"/>
                  <a:pt x="73" y="285"/>
                </a:cubicBezTo>
                <a:lnTo>
                  <a:pt x="52" y="24"/>
                </a:lnTo>
                <a:cubicBezTo>
                  <a:pt x="50" y="11"/>
                  <a:pt x="38" y="1"/>
                  <a:pt x="2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7"/>
          <p:cNvSpPr/>
          <p:nvPr/>
        </p:nvSpPr>
        <p:spPr>
          <a:xfrm>
            <a:off x="7912639" y="985043"/>
            <a:ext cx="21207" cy="64244"/>
          </a:xfrm>
          <a:custGeom>
            <a:avLst/>
            <a:gdLst/>
            <a:ahLst/>
            <a:cxnLst/>
            <a:rect l="l" t="t" r="r" b="b"/>
            <a:pathLst>
              <a:path w="102" h="309" extrusionOk="0">
                <a:moveTo>
                  <a:pt x="28" y="1"/>
                </a:moveTo>
                <a:cubicBezTo>
                  <a:pt x="27" y="1"/>
                  <a:pt x="26" y="1"/>
                  <a:pt x="24" y="1"/>
                </a:cubicBezTo>
                <a:cubicBezTo>
                  <a:pt x="10" y="3"/>
                  <a:pt x="0" y="17"/>
                  <a:pt x="4" y="29"/>
                </a:cubicBezTo>
                <a:lnTo>
                  <a:pt x="50" y="287"/>
                </a:lnTo>
                <a:cubicBezTo>
                  <a:pt x="52" y="299"/>
                  <a:pt x="62" y="309"/>
                  <a:pt x="73" y="309"/>
                </a:cubicBezTo>
                <a:cubicBezTo>
                  <a:pt x="75" y="309"/>
                  <a:pt x="77" y="309"/>
                  <a:pt x="77" y="307"/>
                </a:cubicBezTo>
                <a:cubicBezTo>
                  <a:pt x="91" y="305"/>
                  <a:pt x="101" y="293"/>
                  <a:pt x="97" y="279"/>
                </a:cubicBezTo>
                <a:lnTo>
                  <a:pt x="52" y="21"/>
                </a:lnTo>
                <a:cubicBezTo>
                  <a:pt x="50" y="8"/>
                  <a:pt x="40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"/>
          <p:cNvSpPr/>
          <p:nvPr/>
        </p:nvSpPr>
        <p:spPr>
          <a:xfrm>
            <a:off x="8114937" y="2130413"/>
            <a:ext cx="20583" cy="64244"/>
          </a:xfrm>
          <a:custGeom>
            <a:avLst/>
            <a:gdLst/>
            <a:ahLst/>
            <a:cxnLst/>
            <a:rect l="l" t="t" r="r" b="b"/>
            <a:pathLst>
              <a:path w="99" h="309" extrusionOk="0">
                <a:moveTo>
                  <a:pt x="26" y="1"/>
                </a:moveTo>
                <a:cubicBezTo>
                  <a:pt x="25" y="1"/>
                  <a:pt x="23" y="1"/>
                  <a:pt x="22" y="1"/>
                </a:cubicBezTo>
                <a:cubicBezTo>
                  <a:pt x="8" y="3"/>
                  <a:pt x="0" y="17"/>
                  <a:pt x="2" y="29"/>
                </a:cubicBezTo>
                <a:lnTo>
                  <a:pt x="48" y="287"/>
                </a:lnTo>
                <a:cubicBezTo>
                  <a:pt x="50" y="299"/>
                  <a:pt x="59" y="309"/>
                  <a:pt x="71" y="309"/>
                </a:cubicBezTo>
                <a:cubicBezTo>
                  <a:pt x="73" y="309"/>
                  <a:pt x="75" y="309"/>
                  <a:pt x="77" y="307"/>
                </a:cubicBezTo>
                <a:cubicBezTo>
                  <a:pt x="89" y="305"/>
                  <a:pt x="99" y="291"/>
                  <a:pt x="97" y="279"/>
                </a:cubicBezTo>
                <a:lnTo>
                  <a:pt x="51" y="21"/>
                </a:lnTo>
                <a:cubicBezTo>
                  <a:pt x="48" y="8"/>
                  <a:pt x="38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7"/>
          <p:cNvSpPr/>
          <p:nvPr/>
        </p:nvSpPr>
        <p:spPr>
          <a:xfrm>
            <a:off x="7860869" y="996478"/>
            <a:ext cx="25781" cy="63205"/>
          </a:xfrm>
          <a:custGeom>
            <a:avLst/>
            <a:gdLst/>
            <a:ahLst/>
            <a:cxnLst/>
            <a:rect l="l" t="t" r="r" b="b"/>
            <a:pathLst>
              <a:path w="124" h="304" extrusionOk="0">
                <a:moveTo>
                  <a:pt x="28" y="0"/>
                </a:moveTo>
                <a:cubicBezTo>
                  <a:pt x="25" y="0"/>
                  <a:pt x="23" y="1"/>
                  <a:pt x="21" y="1"/>
                </a:cubicBezTo>
                <a:cubicBezTo>
                  <a:pt x="9" y="5"/>
                  <a:pt x="1" y="19"/>
                  <a:pt x="5" y="31"/>
                </a:cubicBezTo>
                <a:lnTo>
                  <a:pt x="72" y="286"/>
                </a:lnTo>
                <a:cubicBezTo>
                  <a:pt x="74" y="295"/>
                  <a:pt x="84" y="303"/>
                  <a:pt x="96" y="303"/>
                </a:cubicBezTo>
                <a:lnTo>
                  <a:pt x="101" y="303"/>
                </a:lnTo>
                <a:cubicBezTo>
                  <a:pt x="115" y="299"/>
                  <a:pt x="123" y="286"/>
                  <a:pt x="119" y="272"/>
                </a:cubicBezTo>
                <a:lnTo>
                  <a:pt x="52" y="19"/>
                </a:lnTo>
                <a:cubicBezTo>
                  <a:pt x="49" y="8"/>
                  <a:pt x="39" y="0"/>
                  <a:pt x="2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8162133" y="2120018"/>
            <a:ext cx="25573" cy="63205"/>
          </a:xfrm>
          <a:custGeom>
            <a:avLst/>
            <a:gdLst/>
            <a:ahLst/>
            <a:cxnLst/>
            <a:rect l="l" t="t" r="r" b="b"/>
            <a:pathLst>
              <a:path w="123" h="304" extrusionOk="0">
                <a:moveTo>
                  <a:pt x="27" y="1"/>
                </a:moveTo>
                <a:cubicBezTo>
                  <a:pt x="25" y="1"/>
                  <a:pt x="22" y="1"/>
                  <a:pt x="20" y="2"/>
                </a:cubicBezTo>
                <a:cubicBezTo>
                  <a:pt x="8" y="4"/>
                  <a:pt x="0" y="18"/>
                  <a:pt x="2" y="31"/>
                </a:cubicBezTo>
                <a:lnTo>
                  <a:pt x="71" y="284"/>
                </a:lnTo>
                <a:cubicBezTo>
                  <a:pt x="73" y="296"/>
                  <a:pt x="83" y="304"/>
                  <a:pt x="95" y="304"/>
                </a:cubicBezTo>
                <a:cubicBezTo>
                  <a:pt x="97" y="304"/>
                  <a:pt x="99" y="302"/>
                  <a:pt x="101" y="302"/>
                </a:cubicBezTo>
                <a:cubicBezTo>
                  <a:pt x="115" y="298"/>
                  <a:pt x="122" y="286"/>
                  <a:pt x="118" y="272"/>
                </a:cubicBezTo>
                <a:lnTo>
                  <a:pt x="51" y="20"/>
                </a:lnTo>
                <a:cubicBezTo>
                  <a:pt x="48" y="8"/>
                  <a:pt x="38" y="1"/>
                  <a:pt x="2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"/>
          <p:cNvSpPr/>
          <p:nvPr/>
        </p:nvSpPr>
        <p:spPr>
          <a:xfrm>
            <a:off x="7810139" y="1012487"/>
            <a:ext cx="30563" cy="61957"/>
          </a:xfrm>
          <a:custGeom>
            <a:avLst/>
            <a:gdLst/>
            <a:ahLst/>
            <a:cxnLst/>
            <a:rect l="l" t="t" r="r" b="b"/>
            <a:pathLst>
              <a:path w="147" h="298" extrusionOk="0">
                <a:moveTo>
                  <a:pt x="27" y="0"/>
                </a:moveTo>
                <a:cubicBezTo>
                  <a:pt x="25" y="0"/>
                  <a:pt x="22" y="1"/>
                  <a:pt x="20" y="1"/>
                </a:cubicBezTo>
                <a:cubicBezTo>
                  <a:pt x="6" y="7"/>
                  <a:pt x="0" y="21"/>
                  <a:pt x="4" y="33"/>
                </a:cubicBezTo>
                <a:lnTo>
                  <a:pt x="95" y="280"/>
                </a:lnTo>
                <a:cubicBezTo>
                  <a:pt x="99" y="289"/>
                  <a:pt x="107" y="297"/>
                  <a:pt x="119" y="297"/>
                </a:cubicBezTo>
                <a:cubicBezTo>
                  <a:pt x="121" y="297"/>
                  <a:pt x="122" y="295"/>
                  <a:pt x="126" y="295"/>
                </a:cubicBezTo>
                <a:cubicBezTo>
                  <a:pt x="138" y="289"/>
                  <a:pt x="146" y="276"/>
                  <a:pt x="140" y="264"/>
                </a:cubicBezTo>
                <a:lnTo>
                  <a:pt x="51" y="17"/>
                </a:lnTo>
                <a:cubicBezTo>
                  <a:pt x="47" y="6"/>
                  <a:pt x="37" y="0"/>
                  <a:pt x="2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7"/>
          <p:cNvSpPr/>
          <p:nvPr/>
        </p:nvSpPr>
        <p:spPr>
          <a:xfrm>
            <a:off x="8207665" y="2105464"/>
            <a:ext cx="30563" cy="61749"/>
          </a:xfrm>
          <a:custGeom>
            <a:avLst/>
            <a:gdLst/>
            <a:ahLst/>
            <a:cxnLst/>
            <a:rect l="l" t="t" r="r" b="b"/>
            <a:pathLst>
              <a:path w="147" h="297" extrusionOk="0">
                <a:moveTo>
                  <a:pt x="29" y="1"/>
                </a:moveTo>
                <a:cubicBezTo>
                  <a:pt x="26" y="1"/>
                  <a:pt x="23" y="1"/>
                  <a:pt x="20" y="3"/>
                </a:cubicBezTo>
                <a:cubicBezTo>
                  <a:pt x="8" y="7"/>
                  <a:pt x="0" y="20"/>
                  <a:pt x="6" y="34"/>
                </a:cubicBezTo>
                <a:lnTo>
                  <a:pt x="95" y="279"/>
                </a:lnTo>
                <a:cubicBezTo>
                  <a:pt x="99" y="291"/>
                  <a:pt x="109" y="297"/>
                  <a:pt x="118" y="297"/>
                </a:cubicBezTo>
                <a:cubicBezTo>
                  <a:pt x="122" y="297"/>
                  <a:pt x="124" y="295"/>
                  <a:pt x="126" y="295"/>
                </a:cubicBezTo>
                <a:cubicBezTo>
                  <a:pt x="140" y="289"/>
                  <a:pt x="146" y="275"/>
                  <a:pt x="142" y="263"/>
                </a:cubicBezTo>
                <a:lnTo>
                  <a:pt x="51" y="16"/>
                </a:lnTo>
                <a:cubicBezTo>
                  <a:pt x="48" y="7"/>
                  <a:pt x="40" y="1"/>
                  <a:pt x="2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7760864" y="1032654"/>
            <a:ext cx="35137" cy="60294"/>
          </a:xfrm>
          <a:custGeom>
            <a:avLst/>
            <a:gdLst/>
            <a:ahLst/>
            <a:cxnLst/>
            <a:rect l="l" t="t" r="r" b="b"/>
            <a:pathLst>
              <a:path w="169" h="290" extrusionOk="0">
                <a:moveTo>
                  <a:pt x="28" y="1"/>
                </a:moveTo>
                <a:cubicBezTo>
                  <a:pt x="25" y="1"/>
                  <a:pt x="21" y="1"/>
                  <a:pt x="18" y="3"/>
                </a:cubicBezTo>
                <a:cubicBezTo>
                  <a:pt x="6" y="9"/>
                  <a:pt x="0" y="25"/>
                  <a:pt x="6" y="37"/>
                </a:cubicBezTo>
                <a:lnTo>
                  <a:pt x="117" y="273"/>
                </a:lnTo>
                <a:cubicBezTo>
                  <a:pt x="121" y="283"/>
                  <a:pt x="131" y="289"/>
                  <a:pt x="140" y="289"/>
                </a:cubicBezTo>
                <a:cubicBezTo>
                  <a:pt x="142" y="289"/>
                  <a:pt x="146" y="287"/>
                  <a:pt x="150" y="285"/>
                </a:cubicBezTo>
                <a:cubicBezTo>
                  <a:pt x="162" y="281"/>
                  <a:pt x="168" y="265"/>
                  <a:pt x="162" y="254"/>
                </a:cubicBezTo>
                <a:lnTo>
                  <a:pt x="52" y="15"/>
                </a:lnTo>
                <a:cubicBezTo>
                  <a:pt x="47" y="6"/>
                  <a:pt x="38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8252366" y="2086960"/>
            <a:ext cx="34929" cy="59878"/>
          </a:xfrm>
          <a:custGeom>
            <a:avLst/>
            <a:gdLst/>
            <a:ahLst/>
            <a:cxnLst/>
            <a:rect l="l" t="t" r="r" b="b"/>
            <a:pathLst>
              <a:path w="168" h="288" extrusionOk="0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6" y="9"/>
                  <a:pt x="0" y="23"/>
                  <a:pt x="6" y="34"/>
                </a:cubicBezTo>
                <a:lnTo>
                  <a:pt x="117" y="273"/>
                </a:lnTo>
                <a:cubicBezTo>
                  <a:pt x="123" y="281"/>
                  <a:pt x="130" y="287"/>
                  <a:pt x="140" y="287"/>
                </a:cubicBezTo>
                <a:cubicBezTo>
                  <a:pt x="144" y="287"/>
                  <a:pt x="146" y="287"/>
                  <a:pt x="150" y="285"/>
                </a:cubicBezTo>
                <a:cubicBezTo>
                  <a:pt x="162" y="279"/>
                  <a:pt x="168" y="263"/>
                  <a:pt x="162" y="252"/>
                </a:cubicBezTo>
                <a:lnTo>
                  <a:pt x="51" y="15"/>
                </a:lnTo>
                <a:cubicBezTo>
                  <a:pt x="47" y="5"/>
                  <a:pt x="39" y="0"/>
                  <a:pt x="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7713668" y="1057395"/>
            <a:ext cx="39087" cy="57591"/>
          </a:xfrm>
          <a:custGeom>
            <a:avLst/>
            <a:gdLst/>
            <a:ahLst/>
            <a:cxnLst/>
            <a:rect l="l" t="t" r="r" b="b"/>
            <a:pathLst>
              <a:path w="188" h="277" extrusionOk="0">
                <a:moveTo>
                  <a:pt x="30" y="0"/>
                </a:moveTo>
                <a:cubicBezTo>
                  <a:pt x="25" y="0"/>
                  <a:pt x="20" y="2"/>
                  <a:pt x="16" y="4"/>
                </a:cubicBezTo>
                <a:cubicBezTo>
                  <a:pt x="4" y="10"/>
                  <a:pt x="0" y="26"/>
                  <a:pt x="8" y="38"/>
                </a:cubicBezTo>
                <a:lnTo>
                  <a:pt x="139" y="265"/>
                </a:lnTo>
                <a:cubicBezTo>
                  <a:pt x="145" y="273"/>
                  <a:pt x="152" y="277"/>
                  <a:pt x="160" y="277"/>
                </a:cubicBezTo>
                <a:cubicBezTo>
                  <a:pt x="164" y="277"/>
                  <a:pt x="168" y="277"/>
                  <a:pt x="172" y="273"/>
                </a:cubicBezTo>
                <a:cubicBezTo>
                  <a:pt x="184" y="267"/>
                  <a:pt x="188" y="251"/>
                  <a:pt x="182" y="239"/>
                </a:cubicBezTo>
                <a:lnTo>
                  <a:pt x="52" y="12"/>
                </a:lnTo>
                <a:cubicBezTo>
                  <a:pt x="47" y="5"/>
                  <a:pt x="38" y="0"/>
                  <a:pt x="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>
            <a:off x="8295404" y="2064506"/>
            <a:ext cx="39087" cy="57591"/>
          </a:xfrm>
          <a:custGeom>
            <a:avLst/>
            <a:gdLst/>
            <a:ahLst/>
            <a:cxnLst/>
            <a:rect l="l" t="t" r="r" b="b"/>
            <a:pathLst>
              <a:path w="188" h="277" extrusionOk="0">
                <a:moveTo>
                  <a:pt x="30" y="0"/>
                </a:moveTo>
                <a:cubicBezTo>
                  <a:pt x="25" y="0"/>
                  <a:pt x="20" y="2"/>
                  <a:pt x="16" y="4"/>
                </a:cubicBezTo>
                <a:cubicBezTo>
                  <a:pt x="4" y="10"/>
                  <a:pt x="0" y="26"/>
                  <a:pt x="6" y="38"/>
                </a:cubicBezTo>
                <a:lnTo>
                  <a:pt x="138" y="265"/>
                </a:lnTo>
                <a:cubicBezTo>
                  <a:pt x="142" y="273"/>
                  <a:pt x="150" y="277"/>
                  <a:pt x="160" y="277"/>
                </a:cubicBezTo>
                <a:cubicBezTo>
                  <a:pt x="164" y="277"/>
                  <a:pt x="168" y="277"/>
                  <a:pt x="172" y="275"/>
                </a:cubicBezTo>
                <a:cubicBezTo>
                  <a:pt x="184" y="267"/>
                  <a:pt x="188" y="253"/>
                  <a:pt x="182" y="241"/>
                </a:cubicBezTo>
                <a:lnTo>
                  <a:pt x="50" y="12"/>
                </a:lnTo>
                <a:cubicBezTo>
                  <a:pt x="46" y="5"/>
                  <a:pt x="38" y="0"/>
                  <a:pt x="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7668967" y="1085879"/>
            <a:ext cx="43245" cy="54888"/>
          </a:xfrm>
          <a:custGeom>
            <a:avLst/>
            <a:gdLst/>
            <a:ahLst/>
            <a:cxnLst/>
            <a:rect l="l" t="t" r="r" b="b"/>
            <a:pathLst>
              <a:path w="208" h="264" extrusionOk="0">
                <a:moveTo>
                  <a:pt x="30" y="1"/>
                </a:moveTo>
                <a:cubicBezTo>
                  <a:pt x="24" y="1"/>
                  <a:pt x="19" y="2"/>
                  <a:pt x="14" y="5"/>
                </a:cubicBezTo>
                <a:cubicBezTo>
                  <a:pt x="4" y="13"/>
                  <a:pt x="0" y="27"/>
                  <a:pt x="8" y="39"/>
                </a:cubicBezTo>
                <a:lnTo>
                  <a:pt x="160" y="254"/>
                </a:lnTo>
                <a:cubicBezTo>
                  <a:pt x="164" y="260"/>
                  <a:pt x="172" y="264"/>
                  <a:pt x="180" y="264"/>
                </a:cubicBezTo>
                <a:cubicBezTo>
                  <a:pt x="184" y="264"/>
                  <a:pt x="190" y="264"/>
                  <a:pt x="194" y="260"/>
                </a:cubicBezTo>
                <a:cubicBezTo>
                  <a:pt x="206" y="252"/>
                  <a:pt x="208" y="236"/>
                  <a:pt x="200" y="226"/>
                </a:cubicBezTo>
                <a:lnTo>
                  <a:pt x="50" y="11"/>
                </a:lnTo>
                <a:cubicBezTo>
                  <a:pt x="45" y="4"/>
                  <a:pt x="37" y="1"/>
                  <a:pt x="3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7"/>
          <p:cNvSpPr/>
          <p:nvPr/>
        </p:nvSpPr>
        <p:spPr>
          <a:xfrm>
            <a:off x="8335947" y="2038518"/>
            <a:ext cx="43245" cy="55304"/>
          </a:xfrm>
          <a:custGeom>
            <a:avLst/>
            <a:gdLst/>
            <a:ahLst/>
            <a:cxnLst/>
            <a:rect l="l" t="t" r="r" b="b"/>
            <a:pathLst>
              <a:path w="208" h="266" extrusionOk="0">
                <a:moveTo>
                  <a:pt x="29" y="1"/>
                </a:moveTo>
                <a:cubicBezTo>
                  <a:pt x="25" y="1"/>
                  <a:pt x="20" y="2"/>
                  <a:pt x="16" y="5"/>
                </a:cubicBezTo>
                <a:cubicBezTo>
                  <a:pt x="5" y="13"/>
                  <a:pt x="1" y="29"/>
                  <a:pt x="9" y="41"/>
                </a:cubicBezTo>
                <a:lnTo>
                  <a:pt x="161" y="254"/>
                </a:lnTo>
                <a:cubicBezTo>
                  <a:pt x="164" y="262"/>
                  <a:pt x="172" y="265"/>
                  <a:pt x="180" y="265"/>
                </a:cubicBezTo>
                <a:cubicBezTo>
                  <a:pt x="184" y="265"/>
                  <a:pt x="190" y="264"/>
                  <a:pt x="194" y="262"/>
                </a:cubicBezTo>
                <a:cubicBezTo>
                  <a:pt x="206" y="254"/>
                  <a:pt x="208" y="238"/>
                  <a:pt x="200" y="226"/>
                </a:cubicBezTo>
                <a:lnTo>
                  <a:pt x="50" y="11"/>
                </a:lnTo>
                <a:cubicBezTo>
                  <a:pt x="45" y="5"/>
                  <a:pt x="37" y="1"/>
                  <a:pt x="2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7627177" y="1118104"/>
            <a:ext cx="46572" cy="52393"/>
          </a:xfrm>
          <a:custGeom>
            <a:avLst/>
            <a:gdLst/>
            <a:ahLst/>
            <a:cxnLst/>
            <a:rect l="l" t="t" r="r" b="b"/>
            <a:pathLst>
              <a:path w="224" h="252" extrusionOk="0">
                <a:moveTo>
                  <a:pt x="28" y="1"/>
                </a:moveTo>
                <a:cubicBezTo>
                  <a:pt x="22" y="1"/>
                  <a:pt x="16" y="3"/>
                  <a:pt x="12" y="6"/>
                </a:cubicBezTo>
                <a:cubicBezTo>
                  <a:pt x="0" y="16"/>
                  <a:pt x="0" y="32"/>
                  <a:pt x="8" y="42"/>
                </a:cubicBezTo>
                <a:lnTo>
                  <a:pt x="178" y="243"/>
                </a:lnTo>
                <a:cubicBezTo>
                  <a:pt x="182" y="249"/>
                  <a:pt x="190" y="251"/>
                  <a:pt x="195" y="251"/>
                </a:cubicBezTo>
                <a:cubicBezTo>
                  <a:pt x="201" y="251"/>
                  <a:pt x="207" y="249"/>
                  <a:pt x="211" y="245"/>
                </a:cubicBezTo>
                <a:cubicBezTo>
                  <a:pt x="221" y="237"/>
                  <a:pt x="223" y="221"/>
                  <a:pt x="215" y="210"/>
                </a:cubicBezTo>
                <a:lnTo>
                  <a:pt x="46" y="10"/>
                </a:lnTo>
                <a:cubicBezTo>
                  <a:pt x="41" y="4"/>
                  <a:pt x="34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"/>
          <p:cNvSpPr/>
          <p:nvPr/>
        </p:nvSpPr>
        <p:spPr>
          <a:xfrm>
            <a:off x="8374618" y="2009202"/>
            <a:ext cx="46988" cy="52185"/>
          </a:xfrm>
          <a:custGeom>
            <a:avLst/>
            <a:gdLst/>
            <a:ahLst/>
            <a:cxnLst/>
            <a:rect l="l" t="t" r="r" b="b"/>
            <a:pathLst>
              <a:path w="226" h="251" extrusionOk="0">
                <a:moveTo>
                  <a:pt x="29" y="0"/>
                </a:moveTo>
                <a:cubicBezTo>
                  <a:pt x="23" y="0"/>
                  <a:pt x="17" y="2"/>
                  <a:pt x="12" y="6"/>
                </a:cubicBezTo>
                <a:cubicBezTo>
                  <a:pt x="2" y="16"/>
                  <a:pt x="0" y="30"/>
                  <a:pt x="10" y="41"/>
                </a:cubicBezTo>
                <a:lnTo>
                  <a:pt x="178" y="241"/>
                </a:lnTo>
                <a:cubicBezTo>
                  <a:pt x="182" y="247"/>
                  <a:pt x="190" y="251"/>
                  <a:pt x="197" y="251"/>
                </a:cubicBezTo>
                <a:cubicBezTo>
                  <a:pt x="201" y="251"/>
                  <a:pt x="207" y="249"/>
                  <a:pt x="213" y="245"/>
                </a:cubicBezTo>
                <a:cubicBezTo>
                  <a:pt x="223" y="235"/>
                  <a:pt x="225" y="221"/>
                  <a:pt x="215" y="209"/>
                </a:cubicBezTo>
                <a:lnTo>
                  <a:pt x="48" y="8"/>
                </a:lnTo>
                <a:cubicBezTo>
                  <a:pt x="42" y="3"/>
                  <a:pt x="35" y="0"/>
                  <a:pt x="2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7"/>
          <p:cNvSpPr/>
          <p:nvPr/>
        </p:nvSpPr>
        <p:spPr>
          <a:xfrm>
            <a:off x="7587674" y="1154281"/>
            <a:ext cx="50314" cy="48859"/>
          </a:xfrm>
          <a:custGeom>
            <a:avLst/>
            <a:gdLst/>
            <a:ahLst/>
            <a:cxnLst/>
            <a:rect l="l" t="t" r="r" b="b"/>
            <a:pathLst>
              <a:path w="242" h="235" extrusionOk="0">
                <a:moveTo>
                  <a:pt x="28" y="1"/>
                </a:moveTo>
                <a:cubicBezTo>
                  <a:pt x="22" y="1"/>
                  <a:pt x="16" y="3"/>
                  <a:pt x="11" y="8"/>
                </a:cubicBezTo>
                <a:cubicBezTo>
                  <a:pt x="1" y="16"/>
                  <a:pt x="1" y="32"/>
                  <a:pt x="11" y="42"/>
                </a:cubicBezTo>
                <a:lnTo>
                  <a:pt x="196" y="227"/>
                </a:lnTo>
                <a:cubicBezTo>
                  <a:pt x="202" y="233"/>
                  <a:pt x="208" y="235"/>
                  <a:pt x="214" y="235"/>
                </a:cubicBezTo>
                <a:cubicBezTo>
                  <a:pt x="222" y="235"/>
                  <a:pt x="228" y="233"/>
                  <a:pt x="232" y="227"/>
                </a:cubicBezTo>
                <a:cubicBezTo>
                  <a:pt x="241" y="217"/>
                  <a:pt x="241" y="201"/>
                  <a:pt x="232" y="193"/>
                </a:cubicBezTo>
                <a:lnTo>
                  <a:pt x="46" y="8"/>
                </a:lnTo>
                <a:cubicBezTo>
                  <a:pt x="41" y="3"/>
                  <a:pt x="35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8410171" y="1976353"/>
            <a:ext cx="50314" cy="49275"/>
          </a:xfrm>
          <a:custGeom>
            <a:avLst/>
            <a:gdLst/>
            <a:ahLst/>
            <a:cxnLst/>
            <a:rect l="l" t="t" r="r" b="b"/>
            <a:pathLst>
              <a:path w="242" h="237" extrusionOk="0">
                <a:moveTo>
                  <a:pt x="28" y="1"/>
                </a:moveTo>
                <a:cubicBezTo>
                  <a:pt x="22" y="1"/>
                  <a:pt x="16" y="3"/>
                  <a:pt x="11" y="8"/>
                </a:cubicBezTo>
                <a:cubicBezTo>
                  <a:pt x="1" y="18"/>
                  <a:pt x="1" y="34"/>
                  <a:pt x="11" y="44"/>
                </a:cubicBezTo>
                <a:lnTo>
                  <a:pt x="196" y="229"/>
                </a:lnTo>
                <a:cubicBezTo>
                  <a:pt x="202" y="233"/>
                  <a:pt x="208" y="237"/>
                  <a:pt x="214" y="237"/>
                </a:cubicBezTo>
                <a:cubicBezTo>
                  <a:pt x="220" y="237"/>
                  <a:pt x="226" y="233"/>
                  <a:pt x="232" y="229"/>
                </a:cubicBezTo>
                <a:cubicBezTo>
                  <a:pt x="242" y="219"/>
                  <a:pt x="242" y="203"/>
                  <a:pt x="232" y="194"/>
                </a:cubicBezTo>
                <a:lnTo>
                  <a:pt x="46" y="8"/>
                </a:lnTo>
                <a:cubicBezTo>
                  <a:pt x="41" y="3"/>
                  <a:pt x="35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7"/>
          <p:cNvSpPr/>
          <p:nvPr/>
        </p:nvSpPr>
        <p:spPr>
          <a:xfrm>
            <a:off x="7552121" y="1193367"/>
            <a:ext cx="53433" cy="45532"/>
          </a:xfrm>
          <a:custGeom>
            <a:avLst/>
            <a:gdLst/>
            <a:ahLst/>
            <a:cxnLst/>
            <a:rect l="l" t="t" r="r" b="b"/>
            <a:pathLst>
              <a:path w="257" h="219" extrusionOk="0">
                <a:moveTo>
                  <a:pt x="29" y="1"/>
                </a:moveTo>
                <a:cubicBezTo>
                  <a:pt x="21" y="1"/>
                  <a:pt x="14" y="4"/>
                  <a:pt x="8" y="9"/>
                </a:cubicBezTo>
                <a:cubicBezTo>
                  <a:pt x="0" y="19"/>
                  <a:pt x="2" y="35"/>
                  <a:pt x="12" y="43"/>
                </a:cubicBezTo>
                <a:lnTo>
                  <a:pt x="213" y="213"/>
                </a:lnTo>
                <a:cubicBezTo>
                  <a:pt x="217" y="217"/>
                  <a:pt x="223" y="219"/>
                  <a:pt x="229" y="219"/>
                </a:cubicBezTo>
                <a:cubicBezTo>
                  <a:pt x="235" y="219"/>
                  <a:pt x="243" y="215"/>
                  <a:pt x="247" y="209"/>
                </a:cubicBezTo>
                <a:cubicBezTo>
                  <a:pt x="257" y="199"/>
                  <a:pt x="255" y="183"/>
                  <a:pt x="245" y="175"/>
                </a:cubicBezTo>
                <a:lnTo>
                  <a:pt x="43" y="5"/>
                </a:lnTo>
                <a:cubicBezTo>
                  <a:pt x="39" y="2"/>
                  <a:pt x="34" y="1"/>
                  <a:pt x="2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"/>
          <p:cNvSpPr/>
          <p:nvPr/>
        </p:nvSpPr>
        <p:spPr>
          <a:xfrm>
            <a:off x="8443021" y="1940800"/>
            <a:ext cx="53641" cy="45532"/>
          </a:xfrm>
          <a:custGeom>
            <a:avLst/>
            <a:gdLst/>
            <a:ahLst/>
            <a:cxnLst/>
            <a:rect l="l" t="t" r="r" b="b"/>
            <a:pathLst>
              <a:path w="258" h="219" extrusionOk="0">
                <a:moveTo>
                  <a:pt x="27" y="1"/>
                </a:moveTo>
                <a:cubicBezTo>
                  <a:pt x="20" y="1"/>
                  <a:pt x="13" y="4"/>
                  <a:pt x="9" y="9"/>
                </a:cubicBezTo>
                <a:cubicBezTo>
                  <a:pt x="1" y="19"/>
                  <a:pt x="1" y="35"/>
                  <a:pt x="13" y="45"/>
                </a:cubicBezTo>
                <a:lnTo>
                  <a:pt x="212" y="213"/>
                </a:lnTo>
                <a:cubicBezTo>
                  <a:pt x="218" y="217"/>
                  <a:pt x="224" y="219"/>
                  <a:pt x="228" y="219"/>
                </a:cubicBezTo>
                <a:cubicBezTo>
                  <a:pt x="235" y="219"/>
                  <a:pt x="243" y="217"/>
                  <a:pt x="247" y="211"/>
                </a:cubicBezTo>
                <a:cubicBezTo>
                  <a:pt x="257" y="199"/>
                  <a:pt x="255" y="183"/>
                  <a:pt x="245" y="175"/>
                </a:cubicBezTo>
                <a:lnTo>
                  <a:pt x="44" y="7"/>
                </a:lnTo>
                <a:cubicBezTo>
                  <a:pt x="39" y="3"/>
                  <a:pt x="33" y="1"/>
                  <a:pt x="2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7519687" y="1235365"/>
            <a:ext cx="56344" cy="41790"/>
          </a:xfrm>
          <a:custGeom>
            <a:avLst/>
            <a:gdLst/>
            <a:ahLst/>
            <a:cxnLst/>
            <a:rect l="l" t="t" r="r" b="b"/>
            <a:pathLst>
              <a:path w="271" h="201" extrusionOk="0">
                <a:moveTo>
                  <a:pt x="29" y="1"/>
                </a:moveTo>
                <a:cubicBezTo>
                  <a:pt x="21" y="1"/>
                  <a:pt x="13" y="4"/>
                  <a:pt x="8" y="11"/>
                </a:cubicBezTo>
                <a:cubicBezTo>
                  <a:pt x="0" y="22"/>
                  <a:pt x="2" y="38"/>
                  <a:pt x="14" y="46"/>
                </a:cubicBezTo>
                <a:lnTo>
                  <a:pt x="229" y="196"/>
                </a:lnTo>
                <a:cubicBezTo>
                  <a:pt x="233" y="198"/>
                  <a:pt x="237" y="200"/>
                  <a:pt x="243" y="200"/>
                </a:cubicBezTo>
                <a:cubicBezTo>
                  <a:pt x="251" y="200"/>
                  <a:pt x="259" y="196"/>
                  <a:pt x="263" y="190"/>
                </a:cubicBezTo>
                <a:cubicBezTo>
                  <a:pt x="271" y="178"/>
                  <a:pt x="269" y="163"/>
                  <a:pt x="257" y="155"/>
                </a:cubicBezTo>
                <a:lnTo>
                  <a:pt x="42" y="5"/>
                </a:lnTo>
                <a:cubicBezTo>
                  <a:pt x="38" y="2"/>
                  <a:pt x="34" y="1"/>
                  <a:pt x="2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7"/>
          <p:cNvSpPr/>
          <p:nvPr/>
        </p:nvSpPr>
        <p:spPr>
          <a:xfrm>
            <a:off x="8472128" y="1902337"/>
            <a:ext cx="56552" cy="41790"/>
          </a:xfrm>
          <a:custGeom>
            <a:avLst/>
            <a:gdLst/>
            <a:ahLst/>
            <a:cxnLst/>
            <a:rect l="l" t="t" r="r" b="b"/>
            <a:pathLst>
              <a:path w="272" h="201" extrusionOk="0">
                <a:moveTo>
                  <a:pt x="30" y="1"/>
                </a:moveTo>
                <a:cubicBezTo>
                  <a:pt x="22" y="1"/>
                  <a:pt x="14" y="5"/>
                  <a:pt x="9" y="11"/>
                </a:cubicBezTo>
                <a:cubicBezTo>
                  <a:pt x="1" y="23"/>
                  <a:pt x="5" y="39"/>
                  <a:pt x="15" y="46"/>
                </a:cubicBezTo>
                <a:lnTo>
                  <a:pt x="230" y="196"/>
                </a:lnTo>
                <a:cubicBezTo>
                  <a:pt x="234" y="200"/>
                  <a:pt x="240" y="200"/>
                  <a:pt x="243" y="200"/>
                </a:cubicBezTo>
                <a:cubicBezTo>
                  <a:pt x="251" y="200"/>
                  <a:pt x="259" y="196"/>
                  <a:pt x="265" y="190"/>
                </a:cubicBezTo>
                <a:cubicBezTo>
                  <a:pt x="271" y="179"/>
                  <a:pt x="269" y="163"/>
                  <a:pt x="257" y="155"/>
                </a:cubicBezTo>
                <a:lnTo>
                  <a:pt x="44" y="5"/>
                </a:lnTo>
                <a:cubicBezTo>
                  <a:pt x="40" y="2"/>
                  <a:pt x="35" y="1"/>
                  <a:pt x="3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/>
          <p:nvPr/>
        </p:nvSpPr>
        <p:spPr>
          <a:xfrm>
            <a:off x="7490995" y="1280066"/>
            <a:ext cx="59254" cy="38048"/>
          </a:xfrm>
          <a:custGeom>
            <a:avLst/>
            <a:gdLst/>
            <a:ahLst/>
            <a:cxnLst/>
            <a:rect l="l" t="t" r="r" b="b"/>
            <a:pathLst>
              <a:path w="285" h="183" extrusionOk="0">
                <a:moveTo>
                  <a:pt x="28" y="1"/>
                </a:moveTo>
                <a:cubicBezTo>
                  <a:pt x="20" y="1"/>
                  <a:pt x="12" y="5"/>
                  <a:pt x="8" y="13"/>
                </a:cubicBezTo>
                <a:cubicBezTo>
                  <a:pt x="0" y="24"/>
                  <a:pt x="4" y="40"/>
                  <a:pt x="16" y="48"/>
                </a:cubicBezTo>
                <a:lnTo>
                  <a:pt x="243" y="178"/>
                </a:lnTo>
                <a:cubicBezTo>
                  <a:pt x="247" y="180"/>
                  <a:pt x="251" y="182"/>
                  <a:pt x="257" y="182"/>
                </a:cubicBezTo>
                <a:cubicBezTo>
                  <a:pt x="264" y="182"/>
                  <a:pt x="272" y="176"/>
                  <a:pt x="276" y="169"/>
                </a:cubicBezTo>
                <a:cubicBezTo>
                  <a:pt x="284" y="157"/>
                  <a:pt x="280" y="143"/>
                  <a:pt x="268" y="135"/>
                </a:cubicBezTo>
                <a:lnTo>
                  <a:pt x="42" y="5"/>
                </a:lnTo>
                <a:cubicBezTo>
                  <a:pt x="37" y="2"/>
                  <a:pt x="33" y="1"/>
                  <a:pt x="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7"/>
          <p:cNvSpPr/>
          <p:nvPr/>
        </p:nvSpPr>
        <p:spPr>
          <a:xfrm>
            <a:off x="8498117" y="1861587"/>
            <a:ext cx="59254" cy="37840"/>
          </a:xfrm>
          <a:custGeom>
            <a:avLst/>
            <a:gdLst/>
            <a:ahLst/>
            <a:cxnLst/>
            <a:rect l="l" t="t" r="r" b="b"/>
            <a:pathLst>
              <a:path w="285" h="182" extrusionOk="0">
                <a:moveTo>
                  <a:pt x="30" y="1"/>
                </a:moveTo>
                <a:cubicBezTo>
                  <a:pt x="21" y="1"/>
                  <a:pt x="12" y="5"/>
                  <a:pt x="8" y="14"/>
                </a:cubicBezTo>
                <a:cubicBezTo>
                  <a:pt x="0" y="25"/>
                  <a:pt x="4" y="41"/>
                  <a:pt x="16" y="47"/>
                </a:cubicBezTo>
                <a:lnTo>
                  <a:pt x="245" y="179"/>
                </a:lnTo>
                <a:cubicBezTo>
                  <a:pt x="249" y="181"/>
                  <a:pt x="253" y="181"/>
                  <a:pt x="257" y="181"/>
                </a:cubicBezTo>
                <a:cubicBezTo>
                  <a:pt x="264" y="181"/>
                  <a:pt x="272" y="177"/>
                  <a:pt x="278" y="169"/>
                </a:cubicBezTo>
                <a:cubicBezTo>
                  <a:pt x="284" y="158"/>
                  <a:pt x="280" y="142"/>
                  <a:pt x="268" y="136"/>
                </a:cubicBezTo>
                <a:lnTo>
                  <a:pt x="41" y="4"/>
                </a:lnTo>
                <a:cubicBezTo>
                  <a:pt x="38" y="2"/>
                  <a:pt x="34" y="1"/>
                  <a:pt x="3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7466254" y="1327261"/>
            <a:ext cx="61749" cy="33474"/>
          </a:xfrm>
          <a:custGeom>
            <a:avLst/>
            <a:gdLst/>
            <a:ahLst/>
            <a:cxnLst/>
            <a:rect l="l" t="t" r="r" b="b"/>
            <a:pathLst>
              <a:path w="297" h="161" extrusionOk="0">
                <a:moveTo>
                  <a:pt x="30" y="0"/>
                </a:moveTo>
                <a:cubicBezTo>
                  <a:pt x="21" y="0"/>
                  <a:pt x="11" y="6"/>
                  <a:pt x="7" y="15"/>
                </a:cubicBezTo>
                <a:cubicBezTo>
                  <a:pt x="1" y="28"/>
                  <a:pt x="7" y="42"/>
                  <a:pt x="18" y="48"/>
                </a:cubicBezTo>
                <a:lnTo>
                  <a:pt x="257" y="159"/>
                </a:lnTo>
                <a:cubicBezTo>
                  <a:pt x="261" y="161"/>
                  <a:pt x="263" y="161"/>
                  <a:pt x="267" y="161"/>
                </a:cubicBezTo>
                <a:cubicBezTo>
                  <a:pt x="277" y="161"/>
                  <a:pt x="285" y="157"/>
                  <a:pt x="289" y="147"/>
                </a:cubicBezTo>
                <a:cubicBezTo>
                  <a:pt x="297" y="135"/>
                  <a:pt x="291" y="119"/>
                  <a:pt x="277" y="113"/>
                </a:cubicBezTo>
                <a:lnTo>
                  <a:pt x="40" y="3"/>
                </a:lnTo>
                <a:cubicBezTo>
                  <a:pt x="37" y="1"/>
                  <a:pt x="34" y="0"/>
                  <a:pt x="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8520572" y="1818966"/>
            <a:ext cx="61333" cy="33266"/>
          </a:xfrm>
          <a:custGeom>
            <a:avLst/>
            <a:gdLst/>
            <a:ahLst/>
            <a:cxnLst/>
            <a:rect l="l" t="t" r="r" b="b"/>
            <a:pathLst>
              <a:path w="295" h="160" extrusionOk="0">
                <a:moveTo>
                  <a:pt x="29" y="0"/>
                </a:moveTo>
                <a:cubicBezTo>
                  <a:pt x="20" y="0"/>
                  <a:pt x="11" y="4"/>
                  <a:pt x="7" y="13"/>
                </a:cubicBezTo>
                <a:cubicBezTo>
                  <a:pt x="1" y="27"/>
                  <a:pt x="7" y="41"/>
                  <a:pt x="18" y="47"/>
                </a:cubicBezTo>
                <a:lnTo>
                  <a:pt x="255" y="157"/>
                </a:lnTo>
                <a:cubicBezTo>
                  <a:pt x="259" y="159"/>
                  <a:pt x="263" y="159"/>
                  <a:pt x="267" y="159"/>
                </a:cubicBezTo>
                <a:cubicBezTo>
                  <a:pt x="275" y="159"/>
                  <a:pt x="285" y="155"/>
                  <a:pt x="289" y="146"/>
                </a:cubicBezTo>
                <a:cubicBezTo>
                  <a:pt x="295" y="134"/>
                  <a:pt x="289" y="118"/>
                  <a:pt x="277" y="114"/>
                </a:cubicBezTo>
                <a:lnTo>
                  <a:pt x="38" y="1"/>
                </a:lnTo>
                <a:cubicBezTo>
                  <a:pt x="35" y="0"/>
                  <a:pt x="32" y="0"/>
                  <a:pt x="2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7"/>
          <p:cNvSpPr/>
          <p:nvPr/>
        </p:nvSpPr>
        <p:spPr>
          <a:xfrm>
            <a:off x="7446294" y="1376327"/>
            <a:ext cx="62789" cy="29107"/>
          </a:xfrm>
          <a:custGeom>
            <a:avLst/>
            <a:gdLst/>
            <a:ahLst/>
            <a:cxnLst/>
            <a:rect l="l" t="t" r="r" b="b"/>
            <a:pathLst>
              <a:path w="302" h="140" extrusionOk="0">
                <a:moveTo>
                  <a:pt x="28" y="0"/>
                </a:moveTo>
                <a:cubicBezTo>
                  <a:pt x="18" y="0"/>
                  <a:pt x="9" y="6"/>
                  <a:pt x="4" y="17"/>
                </a:cubicBezTo>
                <a:cubicBezTo>
                  <a:pt x="0" y="29"/>
                  <a:pt x="6" y="43"/>
                  <a:pt x="20" y="49"/>
                </a:cubicBezTo>
                <a:lnTo>
                  <a:pt x="266" y="138"/>
                </a:lnTo>
                <a:cubicBezTo>
                  <a:pt x="268" y="140"/>
                  <a:pt x="272" y="140"/>
                  <a:pt x="274" y="140"/>
                </a:cubicBezTo>
                <a:cubicBezTo>
                  <a:pt x="284" y="140"/>
                  <a:pt x="294" y="134"/>
                  <a:pt x="298" y="124"/>
                </a:cubicBezTo>
                <a:cubicBezTo>
                  <a:pt x="302" y="110"/>
                  <a:pt x="296" y="96"/>
                  <a:pt x="282" y="92"/>
                </a:cubicBezTo>
                <a:lnTo>
                  <a:pt x="36" y="2"/>
                </a:lnTo>
                <a:cubicBezTo>
                  <a:pt x="33" y="1"/>
                  <a:pt x="31" y="0"/>
                  <a:pt x="2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7"/>
          <p:cNvSpPr/>
          <p:nvPr/>
        </p:nvSpPr>
        <p:spPr>
          <a:xfrm>
            <a:off x="8539076" y="1774265"/>
            <a:ext cx="62997" cy="29107"/>
          </a:xfrm>
          <a:custGeom>
            <a:avLst/>
            <a:gdLst/>
            <a:ahLst/>
            <a:cxnLst/>
            <a:rect l="l" t="t" r="r" b="b"/>
            <a:pathLst>
              <a:path w="303" h="140" extrusionOk="0">
                <a:moveTo>
                  <a:pt x="29" y="0"/>
                </a:moveTo>
                <a:cubicBezTo>
                  <a:pt x="19" y="0"/>
                  <a:pt x="9" y="6"/>
                  <a:pt x="6" y="15"/>
                </a:cubicBezTo>
                <a:cubicBezTo>
                  <a:pt x="0" y="29"/>
                  <a:pt x="8" y="43"/>
                  <a:pt x="20" y="47"/>
                </a:cubicBezTo>
                <a:lnTo>
                  <a:pt x="267" y="138"/>
                </a:lnTo>
                <a:cubicBezTo>
                  <a:pt x="269" y="138"/>
                  <a:pt x="273" y="140"/>
                  <a:pt x="275" y="140"/>
                </a:cubicBezTo>
                <a:cubicBezTo>
                  <a:pt x="284" y="140"/>
                  <a:pt x="294" y="134"/>
                  <a:pt x="298" y="122"/>
                </a:cubicBezTo>
                <a:cubicBezTo>
                  <a:pt x="302" y="110"/>
                  <a:pt x="296" y="96"/>
                  <a:pt x="283" y="90"/>
                </a:cubicBezTo>
                <a:lnTo>
                  <a:pt x="38" y="1"/>
                </a:lnTo>
                <a:cubicBezTo>
                  <a:pt x="35" y="1"/>
                  <a:pt x="32" y="0"/>
                  <a:pt x="2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7430285" y="1427265"/>
            <a:ext cx="64036" cy="24118"/>
          </a:xfrm>
          <a:custGeom>
            <a:avLst/>
            <a:gdLst/>
            <a:ahLst/>
            <a:cxnLst/>
            <a:rect l="l" t="t" r="r" b="b"/>
            <a:pathLst>
              <a:path w="308" h="116" extrusionOk="0">
                <a:moveTo>
                  <a:pt x="27" y="0"/>
                </a:moveTo>
                <a:cubicBezTo>
                  <a:pt x="17" y="0"/>
                  <a:pt x="7" y="7"/>
                  <a:pt x="4" y="17"/>
                </a:cubicBezTo>
                <a:cubicBezTo>
                  <a:pt x="0" y="31"/>
                  <a:pt x="8" y="45"/>
                  <a:pt x="22" y="49"/>
                </a:cubicBezTo>
                <a:lnTo>
                  <a:pt x="274" y="116"/>
                </a:lnTo>
                <a:lnTo>
                  <a:pt x="282" y="116"/>
                </a:lnTo>
                <a:cubicBezTo>
                  <a:pt x="292" y="116"/>
                  <a:pt x="302" y="110"/>
                  <a:pt x="306" y="98"/>
                </a:cubicBezTo>
                <a:cubicBezTo>
                  <a:pt x="308" y="86"/>
                  <a:pt x="300" y="72"/>
                  <a:pt x="288" y="68"/>
                </a:cubicBezTo>
                <a:lnTo>
                  <a:pt x="34" y="1"/>
                </a:lnTo>
                <a:cubicBezTo>
                  <a:pt x="32" y="0"/>
                  <a:pt x="29" y="0"/>
                  <a:pt x="2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8553838" y="1728109"/>
            <a:ext cx="64244" cy="24325"/>
          </a:xfrm>
          <a:custGeom>
            <a:avLst/>
            <a:gdLst/>
            <a:ahLst/>
            <a:cxnLst/>
            <a:rect l="l" t="t" r="r" b="b"/>
            <a:pathLst>
              <a:path w="309" h="117" extrusionOk="0">
                <a:moveTo>
                  <a:pt x="30" y="0"/>
                </a:moveTo>
                <a:cubicBezTo>
                  <a:pt x="17" y="0"/>
                  <a:pt x="6" y="8"/>
                  <a:pt x="4" y="18"/>
                </a:cubicBezTo>
                <a:cubicBezTo>
                  <a:pt x="0" y="32"/>
                  <a:pt x="8" y="46"/>
                  <a:pt x="20" y="48"/>
                </a:cubicBezTo>
                <a:lnTo>
                  <a:pt x="275" y="117"/>
                </a:lnTo>
                <a:lnTo>
                  <a:pt x="281" y="117"/>
                </a:lnTo>
                <a:cubicBezTo>
                  <a:pt x="292" y="117"/>
                  <a:pt x="302" y="111"/>
                  <a:pt x="304" y="99"/>
                </a:cubicBezTo>
                <a:cubicBezTo>
                  <a:pt x="308" y="85"/>
                  <a:pt x="300" y="71"/>
                  <a:pt x="287" y="70"/>
                </a:cubicBezTo>
                <a:lnTo>
                  <a:pt x="34" y="0"/>
                </a:lnTo>
                <a:cubicBezTo>
                  <a:pt x="33" y="0"/>
                  <a:pt x="31" y="0"/>
                  <a:pt x="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419058" y="1478827"/>
            <a:ext cx="65076" cy="20167"/>
          </a:xfrm>
          <a:custGeom>
            <a:avLst/>
            <a:gdLst/>
            <a:ahLst/>
            <a:cxnLst/>
            <a:rect l="l" t="t" r="r" b="b"/>
            <a:pathLst>
              <a:path w="313" h="97" extrusionOk="0">
                <a:moveTo>
                  <a:pt x="26" y="1"/>
                </a:moveTo>
                <a:cubicBezTo>
                  <a:pt x="15" y="1"/>
                  <a:pt x="4" y="10"/>
                  <a:pt x="3" y="22"/>
                </a:cubicBezTo>
                <a:cubicBezTo>
                  <a:pt x="1" y="35"/>
                  <a:pt x="9" y="47"/>
                  <a:pt x="22" y="49"/>
                </a:cubicBezTo>
                <a:lnTo>
                  <a:pt x="281" y="95"/>
                </a:lnTo>
                <a:cubicBezTo>
                  <a:pt x="283" y="96"/>
                  <a:pt x="283" y="96"/>
                  <a:pt x="285" y="96"/>
                </a:cubicBezTo>
                <a:cubicBezTo>
                  <a:pt x="297" y="96"/>
                  <a:pt x="307" y="87"/>
                  <a:pt x="311" y="75"/>
                </a:cubicBezTo>
                <a:cubicBezTo>
                  <a:pt x="313" y="61"/>
                  <a:pt x="303" y="49"/>
                  <a:pt x="289" y="47"/>
                </a:cubicBezTo>
                <a:lnTo>
                  <a:pt x="32" y="2"/>
                </a:lnTo>
                <a:cubicBezTo>
                  <a:pt x="30" y="1"/>
                  <a:pt x="28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564441" y="1680914"/>
            <a:ext cx="65076" cy="19959"/>
          </a:xfrm>
          <a:custGeom>
            <a:avLst/>
            <a:gdLst/>
            <a:ahLst/>
            <a:cxnLst/>
            <a:rect l="l" t="t" r="r" b="b"/>
            <a:pathLst>
              <a:path w="313" h="96" extrusionOk="0">
                <a:moveTo>
                  <a:pt x="28" y="0"/>
                </a:moveTo>
                <a:cubicBezTo>
                  <a:pt x="16" y="0"/>
                  <a:pt x="4" y="8"/>
                  <a:pt x="3" y="20"/>
                </a:cubicBezTo>
                <a:cubicBezTo>
                  <a:pt x="1" y="34"/>
                  <a:pt x="9" y="46"/>
                  <a:pt x="22" y="48"/>
                </a:cubicBezTo>
                <a:lnTo>
                  <a:pt x="281" y="95"/>
                </a:lnTo>
                <a:lnTo>
                  <a:pt x="285" y="95"/>
                </a:lnTo>
                <a:cubicBezTo>
                  <a:pt x="297" y="95"/>
                  <a:pt x="307" y="87"/>
                  <a:pt x="310" y="74"/>
                </a:cubicBezTo>
                <a:cubicBezTo>
                  <a:pt x="312" y="62"/>
                  <a:pt x="303" y="48"/>
                  <a:pt x="289" y="46"/>
                </a:cubicBezTo>
                <a:lnTo>
                  <a:pt x="32" y="1"/>
                </a:lnTo>
                <a:cubicBezTo>
                  <a:pt x="31" y="0"/>
                  <a:pt x="29" y="0"/>
                  <a:pt x="2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7412197" y="1531635"/>
            <a:ext cx="65284" cy="14970"/>
          </a:xfrm>
          <a:custGeom>
            <a:avLst/>
            <a:gdLst/>
            <a:ahLst/>
            <a:cxnLst/>
            <a:rect l="l" t="t" r="r" b="b"/>
            <a:pathLst>
              <a:path w="314" h="72" extrusionOk="0">
                <a:moveTo>
                  <a:pt x="25" y="0"/>
                </a:moveTo>
                <a:cubicBezTo>
                  <a:pt x="14" y="0"/>
                  <a:pt x="4" y="9"/>
                  <a:pt x="2" y="22"/>
                </a:cubicBezTo>
                <a:cubicBezTo>
                  <a:pt x="0" y="36"/>
                  <a:pt x="10" y="48"/>
                  <a:pt x="24" y="50"/>
                </a:cubicBezTo>
                <a:lnTo>
                  <a:pt x="286" y="71"/>
                </a:lnTo>
                <a:lnTo>
                  <a:pt x="288" y="71"/>
                </a:lnTo>
                <a:cubicBezTo>
                  <a:pt x="300" y="71"/>
                  <a:pt x="312" y="63"/>
                  <a:pt x="312" y="50"/>
                </a:cubicBezTo>
                <a:cubicBezTo>
                  <a:pt x="314" y="36"/>
                  <a:pt x="304" y="24"/>
                  <a:pt x="290" y="24"/>
                </a:cubicBezTo>
                <a:lnTo>
                  <a:pt x="28" y="0"/>
                </a:lnTo>
                <a:cubicBezTo>
                  <a:pt x="27" y="0"/>
                  <a:pt x="26" y="0"/>
                  <a:pt x="2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571094" y="1632887"/>
            <a:ext cx="65076" cy="15385"/>
          </a:xfrm>
          <a:custGeom>
            <a:avLst/>
            <a:gdLst/>
            <a:ahLst/>
            <a:cxnLst/>
            <a:rect l="l" t="t" r="r" b="b"/>
            <a:pathLst>
              <a:path w="313" h="74" extrusionOk="0">
                <a:moveTo>
                  <a:pt x="25" y="0"/>
                </a:moveTo>
                <a:cubicBezTo>
                  <a:pt x="12" y="0"/>
                  <a:pt x="2" y="11"/>
                  <a:pt x="0" y="22"/>
                </a:cubicBezTo>
                <a:cubicBezTo>
                  <a:pt x="0" y="36"/>
                  <a:pt x="10" y="48"/>
                  <a:pt x="24" y="50"/>
                </a:cubicBezTo>
                <a:lnTo>
                  <a:pt x="284" y="74"/>
                </a:lnTo>
                <a:lnTo>
                  <a:pt x="286" y="74"/>
                </a:lnTo>
                <a:cubicBezTo>
                  <a:pt x="298" y="74"/>
                  <a:pt x="310" y="64"/>
                  <a:pt x="310" y="50"/>
                </a:cubicBezTo>
                <a:cubicBezTo>
                  <a:pt x="312" y="36"/>
                  <a:pt x="302" y="24"/>
                  <a:pt x="288" y="24"/>
                </a:cubicBezTo>
                <a:lnTo>
                  <a:pt x="28" y="1"/>
                </a:lnTo>
                <a:cubicBezTo>
                  <a:pt x="27" y="1"/>
                  <a:pt x="26" y="0"/>
                  <a:pt x="2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7407623" y="1582157"/>
            <a:ext cx="88362" cy="15385"/>
          </a:xfrm>
          <a:custGeom>
            <a:avLst/>
            <a:gdLst/>
            <a:ahLst/>
            <a:cxnLst/>
            <a:rect l="l" t="t" r="r" b="b"/>
            <a:pathLst>
              <a:path w="425" h="74" extrusionOk="0">
                <a:moveTo>
                  <a:pt x="38" y="0"/>
                </a:moveTo>
                <a:cubicBezTo>
                  <a:pt x="16" y="0"/>
                  <a:pt x="1" y="16"/>
                  <a:pt x="1" y="38"/>
                </a:cubicBezTo>
                <a:cubicBezTo>
                  <a:pt x="1" y="57"/>
                  <a:pt x="16" y="73"/>
                  <a:pt x="38" y="73"/>
                </a:cubicBezTo>
                <a:lnTo>
                  <a:pt x="387" y="73"/>
                </a:lnTo>
                <a:cubicBezTo>
                  <a:pt x="407" y="73"/>
                  <a:pt x="425" y="57"/>
                  <a:pt x="425" y="38"/>
                </a:cubicBezTo>
                <a:cubicBezTo>
                  <a:pt x="425" y="16"/>
                  <a:pt x="407" y="0"/>
                  <a:pt x="38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8552590" y="1582157"/>
            <a:ext cx="87946" cy="15385"/>
          </a:xfrm>
          <a:custGeom>
            <a:avLst/>
            <a:gdLst/>
            <a:ahLst/>
            <a:cxnLst/>
            <a:rect l="l" t="t" r="r" b="b"/>
            <a:pathLst>
              <a:path w="423" h="74" extrusionOk="0">
                <a:moveTo>
                  <a:pt x="36" y="0"/>
                </a:moveTo>
                <a:cubicBezTo>
                  <a:pt x="16" y="0"/>
                  <a:pt x="0" y="16"/>
                  <a:pt x="0" y="38"/>
                </a:cubicBezTo>
                <a:cubicBezTo>
                  <a:pt x="0" y="57"/>
                  <a:pt x="16" y="73"/>
                  <a:pt x="36" y="73"/>
                </a:cubicBezTo>
                <a:lnTo>
                  <a:pt x="387" y="73"/>
                </a:lnTo>
                <a:cubicBezTo>
                  <a:pt x="407" y="73"/>
                  <a:pt x="423" y="57"/>
                  <a:pt x="423" y="38"/>
                </a:cubicBezTo>
                <a:cubicBezTo>
                  <a:pt x="423" y="16"/>
                  <a:pt x="407" y="0"/>
                  <a:pt x="38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7412197" y="1632887"/>
            <a:ext cx="65284" cy="15385"/>
          </a:xfrm>
          <a:custGeom>
            <a:avLst/>
            <a:gdLst/>
            <a:ahLst/>
            <a:cxnLst/>
            <a:rect l="l" t="t" r="r" b="b"/>
            <a:pathLst>
              <a:path w="314" h="74" extrusionOk="0">
                <a:moveTo>
                  <a:pt x="288" y="0"/>
                </a:moveTo>
                <a:cubicBezTo>
                  <a:pt x="287" y="0"/>
                  <a:pt x="286" y="1"/>
                  <a:pt x="284" y="1"/>
                </a:cubicBezTo>
                <a:lnTo>
                  <a:pt x="24" y="24"/>
                </a:lnTo>
                <a:cubicBezTo>
                  <a:pt x="10" y="24"/>
                  <a:pt x="0" y="36"/>
                  <a:pt x="2" y="50"/>
                </a:cubicBezTo>
                <a:cubicBezTo>
                  <a:pt x="2" y="64"/>
                  <a:pt x="14" y="74"/>
                  <a:pt x="26" y="74"/>
                </a:cubicBezTo>
                <a:cubicBezTo>
                  <a:pt x="27" y="74"/>
                  <a:pt x="28" y="73"/>
                  <a:pt x="28" y="73"/>
                </a:cubicBezTo>
                <a:cubicBezTo>
                  <a:pt x="28" y="73"/>
                  <a:pt x="28" y="73"/>
                  <a:pt x="28" y="74"/>
                </a:cubicBezTo>
                <a:lnTo>
                  <a:pt x="290" y="50"/>
                </a:lnTo>
                <a:cubicBezTo>
                  <a:pt x="302" y="48"/>
                  <a:pt x="314" y="36"/>
                  <a:pt x="312" y="22"/>
                </a:cubicBezTo>
                <a:cubicBezTo>
                  <a:pt x="310" y="10"/>
                  <a:pt x="300" y="0"/>
                  <a:pt x="28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8571094" y="1531635"/>
            <a:ext cx="65076" cy="14970"/>
          </a:xfrm>
          <a:custGeom>
            <a:avLst/>
            <a:gdLst/>
            <a:ahLst/>
            <a:cxnLst/>
            <a:rect l="l" t="t" r="r" b="b"/>
            <a:pathLst>
              <a:path w="313" h="72" extrusionOk="0">
                <a:moveTo>
                  <a:pt x="288" y="0"/>
                </a:moveTo>
                <a:cubicBezTo>
                  <a:pt x="287" y="0"/>
                  <a:pt x="286" y="0"/>
                  <a:pt x="284" y="0"/>
                </a:cubicBezTo>
                <a:lnTo>
                  <a:pt x="24" y="24"/>
                </a:lnTo>
                <a:cubicBezTo>
                  <a:pt x="10" y="24"/>
                  <a:pt x="0" y="36"/>
                  <a:pt x="0" y="50"/>
                </a:cubicBezTo>
                <a:cubicBezTo>
                  <a:pt x="2" y="63"/>
                  <a:pt x="12" y="71"/>
                  <a:pt x="26" y="71"/>
                </a:cubicBezTo>
                <a:lnTo>
                  <a:pt x="28" y="71"/>
                </a:lnTo>
                <a:lnTo>
                  <a:pt x="288" y="50"/>
                </a:lnTo>
                <a:cubicBezTo>
                  <a:pt x="302" y="48"/>
                  <a:pt x="312" y="36"/>
                  <a:pt x="310" y="22"/>
                </a:cubicBezTo>
                <a:cubicBezTo>
                  <a:pt x="310" y="9"/>
                  <a:pt x="300" y="0"/>
                  <a:pt x="28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7419058" y="1680914"/>
            <a:ext cx="65076" cy="19959"/>
          </a:xfrm>
          <a:custGeom>
            <a:avLst/>
            <a:gdLst/>
            <a:ahLst/>
            <a:cxnLst/>
            <a:rect l="l" t="t" r="r" b="b"/>
            <a:pathLst>
              <a:path w="313" h="96" extrusionOk="0">
                <a:moveTo>
                  <a:pt x="285" y="0"/>
                </a:moveTo>
                <a:cubicBezTo>
                  <a:pt x="284" y="0"/>
                  <a:pt x="282" y="0"/>
                  <a:pt x="281" y="1"/>
                </a:cubicBezTo>
                <a:lnTo>
                  <a:pt x="22" y="46"/>
                </a:lnTo>
                <a:cubicBezTo>
                  <a:pt x="9" y="48"/>
                  <a:pt x="1" y="62"/>
                  <a:pt x="3" y="74"/>
                </a:cubicBezTo>
                <a:cubicBezTo>
                  <a:pt x="5" y="87"/>
                  <a:pt x="15" y="95"/>
                  <a:pt x="26" y="95"/>
                </a:cubicBezTo>
                <a:lnTo>
                  <a:pt x="30" y="95"/>
                </a:lnTo>
                <a:lnTo>
                  <a:pt x="289" y="48"/>
                </a:lnTo>
                <a:cubicBezTo>
                  <a:pt x="303" y="46"/>
                  <a:pt x="313" y="34"/>
                  <a:pt x="309" y="20"/>
                </a:cubicBezTo>
                <a:cubicBezTo>
                  <a:pt x="307" y="8"/>
                  <a:pt x="297" y="0"/>
                  <a:pt x="28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564441" y="1478827"/>
            <a:ext cx="65076" cy="20167"/>
          </a:xfrm>
          <a:custGeom>
            <a:avLst/>
            <a:gdLst/>
            <a:ahLst/>
            <a:cxnLst/>
            <a:rect l="l" t="t" r="r" b="b"/>
            <a:pathLst>
              <a:path w="313" h="97" extrusionOk="0">
                <a:moveTo>
                  <a:pt x="287" y="1"/>
                </a:moveTo>
                <a:cubicBezTo>
                  <a:pt x="285" y="1"/>
                  <a:pt x="283" y="1"/>
                  <a:pt x="281" y="2"/>
                </a:cubicBezTo>
                <a:lnTo>
                  <a:pt x="22" y="47"/>
                </a:lnTo>
                <a:cubicBezTo>
                  <a:pt x="9" y="49"/>
                  <a:pt x="1" y="61"/>
                  <a:pt x="3" y="75"/>
                </a:cubicBezTo>
                <a:cubicBezTo>
                  <a:pt x="5" y="87"/>
                  <a:pt x="15" y="96"/>
                  <a:pt x="26" y="96"/>
                </a:cubicBezTo>
                <a:cubicBezTo>
                  <a:pt x="28" y="96"/>
                  <a:pt x="30" y="95"/>
                  <a:pt x="30" y="95"/>
                </a:cubicBezTo>
                <a:lnTo>
                  <a:pt x="289" y="49"/>
                </a:lnTo>
                <a:cubicBezTo>
                  <a:pt x="303" y="47"/>
                  <a:pt x="312" y="33"/>
                  <a:pt x="309" y="22"/>
                </a:cubicBezTo>
                <a:cubicBezTo>
                  <a:pt x="307" y="10"/>
                  <a:pt x="298" y="1"/>
                  <a:pt x="28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7"/>
          <p:cNvSpPr/>
          <p:nvPr/>
        </p:nvSpPr>
        <p:spPr>
          <a:xfrm>
            <a:off x="7430285" y="1727901"/>
            <a:ext cx="64452" cy="24533"/>
          </a:xfrm>
          <a:custGeom>
            <a:avLst/>
            <a:gdLst/>
            <a:ahLst/>
            <a:cxnLst/>
            <a:rect l="l" t="t" r="r" b="b"/>
            <a:pathLst>
              <a:path w="310" h="118" extrusionOk="0">
                <a:moveTo>
                  <a:pt x="283" y="0"/>
                </a:moveTo>
                <a:cubicBezTo>
                  <a:pt x="280" y="0"/>
                  <a:pt x="278" y="1"/>
                  <a:pt x="276" y="1"/>
                </a:cubicBezTo>
                <a:lnTo>
                  <a:pt x="22" y="71"/>
                </a:lnTo>
                <a:cubicBezTo>
                  <a:pt x="8" y="72"/>
                  <a:pt x="0" y="86"/>
                  <a:pt x="4" y="100"/>
                </a:cubicBezTo>
                <a:cubicBezTo>
                  <a:pt x="8" y="112"/>
                  <a:pt x="18" y="118"/>
                  <a:pt x="28" y="118"/>
                </a:cubicBezTo>
                <a:lnTo>
                  <a:pt x="36" y="118"/>
                </a:lnTo>
                <a:lnTo>
                  <a:pt x="288" y="49"/>
                </a:lnTo>
                <a:cubicBezTo>
                  <a:pt x="302" y="47"/>
                  <a:pt x="310" y="33"/>
                  <a:pt x="306" y="19"/>
                </a:cubicBezTo>
                <a:cubicBezTo>
                  <a:pt x="303" y="8"/>
                  <a:pt x="293" y="0"/>
                  <a:pt x="283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7"/>
          <p:cNvSpPr/>
          <p:nvPr/>
        </p:nvSpPr>
        <p:spPr>
          <a:xfrm>
            <a:off x="8553838" y="1427265"/>
            <a:ext cx="64244" cy="24118"/>
          </a:xfrm>
          <a:custGeom>
            <a:avLst/>
            <a:gdLst/>
            <a:ahLst/>
            <a:cxnLst/>
            <a:rect l="l" t="t" r="r" b="b"/>
            <a:pathLst>
              <a:path w="309" h="116" extrusionOk="0">
                <a:moveTo>
                  <a:pt x="282" y="0"/>
                </a:moveTo>
                <a:cubicBezTo>
                  <a:pt x="279" y="0"/>
                  <a:pt x="277" y="0"/>
                  <a:pt x="275" y="1"/>
                </a:cubicBezTo>
                <a:lnTo>
                  <a:pt x="22" y="68"/>
                </a:lnTo>
                <a:cubicBezTo>
                  <a:pt x="8" y="72"/>
                  <a:pt x="0" y="86"/>
                  <a:pt x="4" y="98"/>
                </a:cubicBezTo>
                <a:cubicBezTo>
                  <a:pt x="6" y="110"/>
                  <a:pt x="16" y="116"/>
                  <a:pt x="28" y="116"/>
                </a:cubicBezTo>
                <a:lnTo>
                  <a:pt x="34" y="116"/>
                </a:lnTo>
                <a:lnTo>
                  <a:pt x="287" y="49"/>
                </a:lnTo>
                <a:cubicBezTo>
                  <a:pt x="300" y="45"/>
                  <a:pt x="308" y="31"/>
                  <a:pt x="304" y="17"/>
                </a:cubicBezTo>
                <a:cubicBezTo>
                  <a:pt x="301" y="7"/>
                  <a:pt x="292" y="0"/>
                  <a:pt x="28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7446294" y="1774057"/>
            <a:ext cx="62789" cy="29315"/>
          </a:xfrm>
          <a:custGeom>
            <a:avLst/>
            <a:gdLst/>
            <a:ahLst/>
            <a:cxnLst/>
            <a:rect l="l" t="t" r="r" b="b"/>
            <a:pathLst>
              <a:path w="302" h="141" extrusionOk="0">
                <a:moveTo>
                  <a:pt x="275" y="0"/>
                </a:moveTo>
                <a:cubicBezTo>
                  <a:pt x="272" y="0"/>
                  <a:pt x="269" y="1"/>
                  <a:pt x="266" y="2"/>
                </a:cubicBezTo>
                <a:lnTo>
                  <a:pt x="20" y="91"/>
                </a:lnTo>
                <a:cubicBezTo>
                  <a:pt x="6" y="97"/>
                  <a:pt x="0" y="111"/>
                  <a:pt x="4" y="123"/>
                </a:cubicBezTo>
                <a:cubicBezTo>
                  <a:pt x="8" y="135"/>
                  <a:pt x="18" y="141"/>
                  <a:pt x="28" y="141"/>
                </a:cubicBezTo>
                <a:cubicBezTo>
                  <a:pt x="32" y="141"/>
                  <a:pt x="34" y="139"/>
                  <a:pt x="36" y="139"/>
                </a:cubicBezTo>
                <a:lnTo>
                  <a:pt x="282" y="48"/>
                </a:lnTo>
                <a:cubicBezTo>
                  <a:pt x="296" y="44"/>
                  <a:pt x="302" y="30"/>
                  <a:pt x="298" y="16"/>
                </a:cubicBezTo>
                <a:cubicBezTo>
                  <a:pt x="293" y="7"/>
                  <a:pt x="284" y="0"/>
                  <a:pt x="27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7"/>
          <p:cNvSpPr/>
          <p:nvPr/>
        </p:nvSpPr>
        <p:spPr>
          <a:xfrm>
            <a:off x="8539076" y="1376327"/>
            <a:ext cx="62997" cy="29107"/>
          </a:xfrm>
          <a:custGeom>
            <a:avLst/>
            <a:gdLst/>
            <a:ahLst/>
            <a:cxnLst/>
            <a:rect l="l" t="t" r="r" b="b"/>
            <a:pathLst>
              <a:path w="303" h="140" extrusionOk="0">
                <a:moveTo>
                  <a:pt x="274" y="0"/>
                </a:moveTo>
                <a:cubicBezTo>
                  <a:pt x="272" y="0"/>
                  <a:pt x="269" y="1"/>
                  <a:pt x="267" y="2"/>
                </a:cubicBezTo>
                <a:lnTo>
                  <a:pt x="20" y="92"/>
                </a:lnTo>
                <a:cubicBezTo>
                  <a:pt x="8" y="96"/>
                  <a:pt x="0" y="110"/>
                  <a:pt x="6" y="124"/>
                </a:cubicBezTo>
                <a:cubicBezTo>
                  <a:pt x="8" y="134"/>
                  <a:pt x="18" y="140"/>
                  <a:pt x="28" y="140"/>
                </a:cubicBezTo>
                <a:cubicBezTo>
                  <a:pt x="32" y="140"/>
                  <a:pt x="34" y="140"/>
                  <a:pt x="38" y="138"/>
                </a:cubicBezTo>
                <a:lnTo>
                  <a:pt x="283" y="49"/>
                </a:lnTo>
                <a:cubicBezTo>
                  <a:pt x="296" y="43"/>
                  <a:pt x="302" y="29"/>
                  <a:pt x="298" y="17"/>
                </a:cubicBezTo>
                <a:cubicBezTo>
                  <a:pt x="294" y="6"/>
                  <a:pt x="284" y="0"/>
                  <a:pt x="274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7"/>
          <p:cNvSpPr/>
          <p:nvPr/>
        </p:nvSpPr>
        <p:spPr>
          <a:xfrm>
            <a:off x="7466254" y="1818758"/>
            <a:ext cx="61333" cy="33474"/>
          </a:xfrm>
          <a:custGeom>
            <a:avLst/>
            <a:gdLst/>
            <a:ahLst/>
            <a:cxnLst/>
            <a:rect l="l" t="t" r="r" b="b"/>
            <a:pathLst>
              <a:path w="295" h="161" extrusionOk="0">
                <a:moveTo>
                  <a:pt x="267" y="0"/>
                </a:moveTo>
                <a:cubicBezTo>
                  <a:pt x="264" y="0"/>
                  <a:pt x="260" y="1"/>
                  <a:pt x="257" y="2"/>
                </a:cubicBezTo>
                <a:lnTo>
                  <a:pt x="18" y="113"/>
                </a:lnTo>
                <a:cubicBezTo>
                  <a:pt x="7" y="119"/>
                  <a:pt x="1" y="135"/>
                  <a:pt x="7" y="147"/>
                </a:cubicBezTo>
                <a:cubicBezTo>
                  <a:pt x="13" y="156"/>
                  <a:pt x="20" y="160"/>
                  <a:pt x="30" y="160"/>
                </a:cubicBezTo>
                <a:cubicBezTo>
                  <a:pt x="34" y="160"/>
                  <a:pt x="36" y="160"/>
                  <a:pt x="40" y="158"/>
                </a:cubicBezTo>
                <a:lnTo>
                  <a:pt x="277" y="48"/>
                </a:lnTo>
                <a:cubicBezTo>
                  <a:pt x="291" y="42"/>
                  <a:pt x="295" y="28"/>
                  <a:pt x="289" y="14"/>
                </a:cubicBezTo>
                <a:cubicBezTo>
                  <a:pt x="286" y="6"/>
                  <a:pt x="277" y="0"/>
                  <a:pt x="26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8520572" y="1327261"/>
            <a:ext cx="61333" cy="33474"/>
          </a:xfrm>
          <a:custGeom>
            <a:avLst/>
            <a:gdLst/>
            <a:ahLst/>
            <a:cxnLst/>
            <a:rect l="l" t="t" r="r" b="b"/>
            <a:pathLst>
              <a:path w="295" h="161" extrusionOk="0">
                <a:moveTo>
                  <a:pt x="265" y="0"/>
                </a:moveTo>
                <a:cubicBezTo>
                  <a:pt x="262" y="0"/>
                  <a:pt x="258" y="1"/>
                  <a:pt x="255" y="3"/>
                </a:cubicBezTo>
                <a:lnTo>
                  <a:pt x="18" y="113"/>
                </a:lnTo>
                <a:cubicBezTo>
                  <a:pt x="5" y="119"/>
                  <a:pt x="1" y="135"/>
                  <a:pt x="7" y="147"/>
                </a:cubicBezTo>
                <a:cubicBezTo>
                  <a:pt x="10" y="157"/>
                  <a:pt x="18" y="161"/>
                  <a:pt x="28" y="161"/>
                </a:cubicBezTo>
                <a:cubicBezTo>
                  <a:pt x="32" y="161"/>
                  <a:pt x="36" y="161"/>
                  <a:pt x="38" y="159"/>
                </a:cubicBezTo>
                <a:lnTo>
                  <a:pt x="277" y="48"/>
                </a:lnTo>
                <a:cubicBezTo>
                  <a:pt x="289" y="42"/>
                  <a:pt x="295" y="26"/>
                  <a:pt x="289" y="15"/>
                </a:cubicBezTo>
                <a:cubicBezTo>
                  <a:pt x="284" y="6"/>
                  <a:pt x="275" y="0"/>
                  <a:pt x="26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7"/>
          <p:cNvSpPr/>
          <p:nvPr/>
        </p:nvSpPr>
        <p:spPr>
          <a:xfrm>
            <a:off x="7490995" y="1861587"/>
            <a:ext cx="59254" cy="37840"/>
          </a:xfrm>
          <a:custGeom>
            <a:avLst/>
            <a:gdLst/>
            <a:ahLst/>
            <a:cxnLst/>
            <a:rect l="l" t="t" r="r" b="b"/>
            <a:pathLst>
              <a:path w="285" h="182" extrusionOk="0">
                <a:moveTo>
                  <a:pt x="254" y="1"/>
                </a:moveTo>
                <a:cubicBezTo>
                  <a:pt x="250" y="1"/>
                  <a:pt x="246" y="2"/>
                  <a:pt x="243" y="4"/>
                </a:cubicBezTo>
                <a:lnTo>
                  <a:pt x="16" y="136"/>
                </a:lnTo>
                <a:cubicBezTo>
                  <a:pt x="4" y="142"/>
                  <a:pt x="0" y="158"/>
                  <a:pt x="8" y="169"/>
                </a:cubicBezTo>
                <a:cubicBezTo>
                  <a:pt x="12" y="177"/>
                  <a:pt x="20" y="181"/>
                  <a:pt x="30" y="181"/>
                </a:cubicBezTo>
                <a:cubicBezTo>
                  <a:pt x="34" y="181"/>
                  <a:pt x="38" y="181"/>
                  <a:pt x="42" y="179"/>
                </a:cubicBezTo>
                <a:lnTo>
                  <a:pt x="268" y="47"/>
                </a:lnTo>
                <a:cubicBezTo>
                  <a:pt x="280" y="41"/>
                  <a:pt x="284" y="25"/>
                  <a:pt x="276" y="14"/>
                </a:cubicBezTo>
                <a:cubicBezTo>
                  <a:pt x="272" y="5"/>
                  <a:pt x="263" y="1"/>
                  <a:pt x="25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7"/>
          <p:cNvSpPr/>
          <p:nvPr/>
        </p:nvSpPr>
        <p:spPr>
          <a:xfrm>
            <a:off x="8498117" y="1280066"/>
            <a:ext cx="59254" cy="38048"/>
          </a:xfrm>
          <a:custGeom>
            <a:avLst/>
            <a:gdLst/>
            <a:ahLst/>
            <a:cxnLst/>
            <a:rect l="l" t="t" r="r" b="b"/>
            <a:pathLst>
              <a:path w="285" h="183" extrusionOk="0">
                <a:moveTo>
                  <a:pt x="258" y="1"/>
                </a:moveTo>
                <a:cubicBezTo>
                  <a:pt x="253" y="1"/>
                  <a:pt x="249" y="2"/>
                  <a:pt x="245" y="5"/>
                </a:cubicBezTo>
                <a:lnTo>
                  <a:pt x="18" y="135"/>
                </a:lnTo>
                <a:cubicBezTo>
                  <a:pt x="6" y="143"/>
                  <a:pt x="0" y="157"/>
                  <a:pt x="8" y="169"/>
                </a:cubicBezTo>
                <a:cubicBezTo>
                  <a:pt x="12" y="176"/>
                  <a:pt x="20" y="182"/>
                  <a:pt x="30" y="182"/>
                </a:cubicBezTo>
                <a:cubicBezTo>
                  <a:pt x="34" y="182"/>
                  <a:pt x="38" y="180"/>
                  <a:pt x="41" y="178"/>
                </a:cubicBezTo>
                <a:lnTo>
                  <a:pt x="268" y="48"/>
                </a:lnTo>
                <a:cubicBezTo>
                  <a:pt x="280" y="40"/>
                  <a:pt x="284" y="24"/>
                  <a:pt x="278" y="13"/>
                </a:cubicBezTo>
                <a:cubicBezTo>
                  <a:pt x="273" y="5"/>
                  <a:pt x="266" y="1"/>
                  <a:pt x="25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7"/>
          <p:cNvSpPr/>
          <p:nvPr/>
        </p:nvSpPr>
        <p:spPr>
          <a:xfrm>
            <a:off x="7519687" y="1902337"/>
            <a:ext cx="56344" cy="41790"/>
          </a:xfrm>
          <a:custGeom>
            <a:avLst/>
            <a:gdLst/>
            <a:ahLst/>
            <a:cxnLst/>
            <a:rect l="l" t="t" r="r" b="b"/>
            <a:pathLst>
              <a:path w="271" h="201" extrusionOk="0">
                <a:moveTo>
                  <a:pt x="242" y="1"/>
                </a:moveTo>
                <a:cubicBezTo>
                  <a:pt x="237" y="1"/>
                  <a:pt x="233" y="2"/>
                  <a:pt x="229" y="5"/>
                </a:cubicBezTo>
                <a:lnTo>
                  <a:pt x="14" y="155"/>
                </a:lnTo>
                <a:cubicBezTo>
                  <a:pt x="2" y="163"/>
                  <a:pt x="0" y="179"/>
                  <a:pt x="8" y="190"/>
                </a:cubicBezTo>
                <a:cubicBezTo>
                  <a:pt x="12" y="196"/>
                  <a:pt x="20" y="200"/>
                  <a:pt x="28" y="200"/>
                </a:cubicBezTo>
                <a:cubicBezTo>
                  <a:pt x="32" y="200"/>
                  <a:pt x="38" y="200"/>
                  <a:pt x="42" y="196"/>
                </a:cubicBezTo>
                <a:lnTo>
                  <a:pt x="257" y="46"/>
                </a:lnTo>
                <a:cubicBezTo>
                  <a:pt x="269" y="39"/>
                  <a:pt x="271" y="23"/>
                  <a:pt x="263" y="11"/>
                </a:cubicBezTo>
                <a:cubicBezTo>
                  <a:pt x="258" y="5"/>
                  <a:pt x="249" y="1"/>
                  <a:pt x="24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7"/>
          <p:cNvSpPr/>
          <p:nvPr/>
        </p:nvSpPr>
        <p:spPr>
          <a:xfrm>
            <a:off x="8472128" y="1235365"/>
            <a:ext cx="56967" cy="41790"/>
          </a:xfrm>
          <a:custGeom>
            <a:avLst/>
            <a:gdLst/>
            <a:ahLst/>
            <a:cxnLst/>
            <a:rect l="l" t="t" r="r" b="b"/>
            <a:pathLst>
              <a:path w="274" h="201" extrusionOk="0">
                <a:moveTo>
                  <a:pt x="244" y="1"/>
                </a:moveTo>
                <a:cubicBezTo>
                  <a:pt x="239" y="1"/>
                  <a:pt x="234" y="2"/>
                  <a:pt x="230" y="5"/>
                </a:cubicBezTo>
                <a:lnTo>
                  <a:pt x="15" y="155"/>
                </a:lnTo>
                <a:cubicBezTo>
                  <a:pt x="5" y="163"/>
                  <a:pt x="1" y="178"/>
                  <a:pt x="9" y="190"/>
                </a:cubicBezTo>
                <a:cubicBezTo>
                  <a:pt x="15" y="196"/>
                  <a:pt x="20" y="200"/>
                  <a:pt x="28" y="200"/>
                </a:cubicBezTo>
                <a:cubicBezTo>
                  <a:pt x="34" y="200"/>
                  <a:pt x="38" y="198"/>
                  <a:pt x="44" y="196"/>
                </a:cubicBezTo>
                <a:lnTo>
                  <a:pt x="257" y="46"/>
                </a:lnTo>
                <a:cubicBezTo>
                  <a:pt x="269" y="38"/>
                  <a:pt x="273" y="22"/>
                  <a:pt x="265" y="11"/>
                </a:cubicBezTo>
                <a:cubicBezTo>
                  <a:pt x="260" y="4"/>
                  <a:pt x="252" y="1"/>
                  <a:pt x="24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"/>
          <p:cNvSpPr/>
          <p:nvPr/>
        </p:nvSpPr>
        <p:spPr>
          <a:xfrm>
            <a:off x="7552121" y="1940800"/>
            <a:ext cx="53433" cy="45532"/>
          </a:xfrm>
          <a:custGeom>
            <a:avLst/>
            <a:gdLst/>
            <a:ahLst/>
            <a:cxnLst/>
            <a:rect l="l" t="t" r="r" b="b"/>
            <a:pathLst>
              <a:path w="257" h="219" extrusionOk="0">
                <a:moveTo>
                  <a:pt x="229" y="1"/>
                </a:moveTo>
                <a:cubicBezTo>
                  <a:pt x="223" y="1"/>
                  <a:pt x="218" y="3"/>
                  <a:pt x="213" y="7"/>
                </a:cubicBezTo>
                <a:lnTo>
                  <a:pt x="12" y="175"/>
                </a:lnTo>
                <a:cubicBezTo>
                  <a:pt x="2" y="183"/>
                  <a:pt x="0" y="199"/>
                  <a:pt x="8" y="211"/>
                </a:cubicBezTo>
                <a:cubicBezTo>
                  <a:pt x="14" y="217"/>
                  <a:pt x="20" y="219"/>
                  <a:pt x="28" y="219"/>
                </a:cubicBezTo>
                <a:cubicBezTo>
                  <a:pt x="34" y="219"/>
                  <a:pt x="40" y="217"/>
                  <a:pt x="43" y="213"/>
                </a:cubicBezTo>
                <a:lnTo>
                  <a:pt x="245" y="45"/>
                </a:lnTo>
                <a:cubicBezTo>
                  <a:pt x="255" y="35"/>
                  <a:pt x="257" y="19"/>
                  <a:pt x="247" y="9"/>
                </a:cubicBezTo>
                <a:cubicBezTo>
                  <a:pt x="242" y="4"/>
                  <a:pt x="236" y="1"/>
                  <a:pt x="22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7"/>
          <p:cNvSpPr/>
          <p:nvPr/>
        </p:nvSpPr>
        <p:spPr>
          <a:xfrm>
            <a:off x="8443021" y="1193160"/>
            <a:ext cx="53225" cy="45740"/>
          </a:xfrm>
          <a:custGeom>
            <a:avLst/>
            <a:gdLst/>
            <a:ahLst/>
            <a:cxnLst/>
            <a:rect l="l" t="t" r="r" b="b"/>
            <a:pathLst>
              <a:path w="256" h="220" extrusionOk="0">
                <a:moveTo>
                  <a:pt x="228" y="1"/>
                </a:moveTo>
                <a:cubicBezTo>
                  <a:pt x="223" y="1"/>
                  <a:pt x="217" y="3"/>
                  <a:pt x="212" y="6"/>
                </a:cubicBezTo>
                <a:lnTo>
                  <a:pt x="13" y="176"/>
                </a:lnTo>
                <a:cubicBezTo>
                  <a:pt x="1" y="184"/>
                  <a:pt x="1" y="200"/>
                  <a:pt x="9" y="210"/>
                </a:cubicBezTo>
                <a:cubicBezTo>
                  <a:pt x="14" y="216"/>
                  <a:pt x="20" y="220"/>
                  <a:pt x="28" y="220"/>
                </a:cubicBezTo>
                <a:cubicBezTo>
                  <a:pt x="34" y="220"/>
                  <a:pt x="38" y="218"/>
                  <a:pt x="44" y="214"/>
                </a:cubicBezTo>
                <a:lnTo>
                  <a:pt x="243" y="44"/>
                </a:lnTo>
                <a:cubicBezTo>
                  <a:pt x="255" y="36"/>
                  <a:pt x="255" y="20"/>
                  <a:pt x="247" y="10"/>
                </a:cubicBezTo>
                <a:cubicBezTo>
                  <a:pt x="242" y="4"/>
                  <a:pt x="235" y="1"/>
                  <a:pt x="22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7"/>
          <p:cNvSpPr/>
          <p:nvPr/>
        </p:nvSpPr>
        <p:spPr>
          <a:xfrm>
            <a:off x="7587674" y="1976353"/>
            <a:ext cx="50314" cy="49275"/>
          </a:xfrm>
          <a:custGeom>
            <a:avLst/>
            <a:gdLst/>
            <a:ahLst/>
            <a:cxnLst/>
            <a:rect l="l" t="t" r="r" b="b"/>
            <a:pathLst>
              <a:path w="242" h="237" extrusionOk="0">
                <a:moveTo>
                  <a:pt x="214" y="1"/>
                </a:moveTo>
                <a:cubicBezTo>
                  <a:pt x="207" y="1"/>
                  <a:pt x="201" y="3"/>
                  <a:pt x="196" y="8"/>
                </a:cubicBezTo>
                <a:lnTo>
                  <a:pt x="11" y="194"/>
                </a:lnTo>
                <a:cubicBezTo>
                  <a:pt x="1" y="203"/>
                  <a:pt x="1" y="219"/>
                  <a:pt x="11" y="229"/>
                </a:cubicBezTo>
                <a:cubicBezTo>
                  <a:pt x="17" y="233"/>
                  <a:pt x="22" y="237"/>
                  <a:pt x="28" y="237"/>
                </a:cubicBezTo>
                <a:cubicBezTo>
                  <a:pt x="36" y="237"/>
                  <a:pt x="42" y="233"/>
                  <a:pt x="46" y="229"/>
                </a:cubicBezTo>
                <a:lnTo>
                  <a:pt x="232" y="44"/>
                </a:lnTo>
                <a:cubicBezTo>
                  <a:pt x="241" y="34"/>
                  <a:pt x="241" y="18"/>
                  <a:pt x="232" y="8"/>
                </a:cubicBezTo>
                <a:cubicBezTo>
                  <a:pt x="227" y="3"/>
                  <a:pt x="220" y="1"/>
                  <a:pt x="21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7"/>
          <p:cNvSpPr/>
          <p:nvPr/>
        </p:nvSpPr>
        <p:spPr>
          <a:xfrm>
            <a:off x="8410171" y="1154281"/>
            <a:ext cx="50314" cy="48859"/>
          </a:xfrm>
          <a:custGeom>
            <a:avLst/>
            <a:gdLst/>
            <a:ahLst/>
            <a:cxnLst/>
            <a:rect l="l" t="t" r="r" b="b"/>
            <a:pathLst>
              <a:path w="242" h="235" extrusionOk="0">
                <a:moveTo>
                  <a:pt x="214" y="1"/>
                </a:moveTo>
                <a:cubicBezTo>
                  <a:pt x="207" y="1"/>
                  <a:pt x="201" y="3"/>
                  <a:pt x="196" y="8"/>
                </a:cubicBezTo>
                <a:lnTo>
                  <a:pt x="11" y="193"/>
                </a:lnTo>
                <a:cubicBezTo>
                  <a:pt x="1" y="201"/>
                  <a:pt x="1" y="217"/>
                  <a:pt x="11" y="227"/>
                </a:cubicBezTo>
                <a:cubicBezTo>
                  <a:pt x="17" y="233"/>
                  <a:pt x="23" y="235"/>
                  <a:pt x="28" y="235"/>
                </a:cubicBezTo>
                <a:cubicBezTo>
                  <a:pt x="34" y="235"/>
                  <a:pt x="40" y="233"/>
                  <a:pt x="46" y="227"/>
                </a:cubicBezTo>
                <a:lnTo>
                  <a:pt x="232" y="42"/>
                </a:lnTo>
                <a:cubicBezTo>
                  <a:pt x="242" y="32"/>
                  <a:pt x="242" y="16"/>
                  <a:pt x="232" y="8"/>
                </a:cubicBezTo>
                <a:cubicBezTo>
                  <a:pt x="227" y="3"/>
                  <a:pt x="220" y="1"/>
                  <a:pt x="21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7627177" y="2009202"/>
            <a:ext cx="46572" cy="52185"/>
          </a:xfrm>
          <a:custGeom>
            <a:avLst/>
            <a:gdLst/>
            <a:ahLst/>
            <a:cxnLst/>
            <a:rect l="l" t="t" r="r" b="b"/>
            <a:pathLst>
              <a:path w="224" h="251" extrusionOk="0">
                <a:moveTo>
                  <a:pt x="196" y="0"/>
                </a:moveTo>
                <a:cubicBezTo>
                  <a:pt x="189" y="0"/>
                  <a:pt x="182" y="3"/>
                  <a:pt x="178" y="10"/>
                </a:cubicBezTo>
                <a:lnTo>
                  <a:pt x="8" y="209"/>
                </a:lnTo>
                <a:cubicBezTo>
                  <a:pt x="0" y="221"/>
                  <a:pt x="0" y="237"/>
                  <a:pt x="12" y="245"/>
                </a:cubicBezTo>
                <a:cubicBezTo>
                  <a:pt x="16" y="249"/>
                  <a:pt x="22" y="251"/>
                  <a:pt x="28" y="251"/>
                </a:cubicBezTo>
                <a:cubicBezTo>
                  <a:pt x="34" y="251"/>
                  <a:pt x="42" y="247"/>
                  <a:pt x="46" y="243"/>
                </a:cubicBezTo>
                <a:lnTo>
                  <a:pt x="215" y="41"/>
                </a:lnTo>
                <a:cubicBezTo>
                  <a:pt x="223" y="30"/>
                  <a:pt x="223" y="14"/>
                  <a:pt x="211" y="6"/>
                </a:cubicBezTo>
                <a:cubicBezTo>
                  <a:pt x="207" y="2"/>
                  <a:pt x="201" y="0"/>
                  <a:pt x="19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8374618" y="1118312"/>
            <a:ext cx="46988" cy="52185"/>
          </a:xfrm>
          <a:custGeom>
            <a:avLst/>
            <a:gdLst/>
            <a:ahLst/>
            <a:cxnLst/>
            <a:rect l="l" t="t" r="r" b="b"/>
            <a:pathLst>
              <a:path w="226" h="251" extrusionOk="0">
                <a:moveTo>
                  <a:pt x="197" y="0"/>
                </a:moveTo>
                <a:cubicBezTo>
                  <a:pt x="190" y="0"/>
                  <a:pt x="182" y="4"/>
                  <a:pt x="178" y="9"/>
                </a:cubicBezTo>
                <a:lnTo>
                  <a:pt x="10" y="211"/>
                </a:lnTo>
                <a:cubicBezTo>
                  <a:pt x="0" y="220"/>
                  <a:pt x="2" y="236"/>
                  <a:pt x="12" y="244"/>
                </a:cubicBezTo>
                <a:cubicBezTo>
                  <a:pt x="16" y="248"/>
                  <a:pt x="22" y="250"/>
                  <a:pt x="28" y="250"/>
                </a:cubicBezTo>
                <a:cubicBezTo>
                  <a:pt x="36" y="250"/>
                  <a:pt x="42" y="248"/>
                  <a:pt x="48" y="242"/>
                </a:cubicBezTo>
                <a:lnTo>
                  <a:pt x="215" y="41"/>
                </a:lnTo>
                <a:cubicBezTo>
                  <a:pt x="225" y="31"/>
                  <a:pt x="223" y="15"/>
                  <a:pt x="213" y="5"/>
                </a:cubicBezTo>
                <a:cubicBezTo>
                  <a:pt x="208" y="2"/>
                  <a:pt x="203" y="0"/>
                  <a:pt x="19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7668967" y="2038518"/>
            <a:ext cx="43245" cy="55304"/>
          </a:xfrm>
          <a:custGeom>
            <a:avLst/>
            <a:gdLst/>
            <a:ahLst/>
            <a:cxnLst/>
            <a:rect l="l" t="t" r="r" b="b"/>
            <a:pathLst>
              <a:path w="208" h="266" extrusionOk="0">
                <a:moveTo>
                  <a:pt x="180" y="1"/>
                </a:moveTo>
                <a:cubicBezTo>
                  <a:pt x="171" y="1"/>
                  <a:pt x="163" y="5"/>
                  <a:pt x="158" y="11"/>
                </a:cubicBezTo>
                <a:lnTo>
                  <a:pt x="8" y="226"/>
                </a:lnTo>
                <a:cubicBezTo>
                  <a:pt x="0" y="238"/>
                  <a:pt x="4" y="254"/>
                  <a:pt x="14" y="262"/>
                </a:cubicBezTo>
                <a:cubicBezTo>
                  <a:pt x="18" y="264"/>
                  <a:pt x="24" y="265"/>
                  <a:pt x="28" y="265"/>
                </a:cubicBezTo>
                <a:cubicBezTo>
                  <a:pt x="36" y="265"/>
                  <a:pt x="44" y="262"/>
                  <a:pt x="50" y="254"/>
                </a:cubicBezTo>
                <a:lnTo>
                  <a:pt x="200" y="41"/>
                </a:lnTo>
                <a:cubicBezTo>
                  <a:pt x="208" y="29"/>
                  <a:pt x="204" y="13"/>
                  <a:pt x="194" y="5"/>
                </a:cubicBezTo>
                <a:cubicBezTo>
                  <a:pt x="189" y="2"/>
                  <a:pt x="185" y="1"/>
                  <a:pt x="18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8336362" y="1085879"/>
            <a:ext cx="42829" cy="54888"/>
          </a:xfrm>
          <a:custGeom>
            <a:avLst/>
            <a:gdLst/>
            <a:ahLst/>
            <a:cxnLst/>
            <a:rect l="l" t="t" r="r" b="b"/>
            <a:pathLst>
              <a:path w="206" h="264" extrusionOk="0">
                <a:moveTo>
                  <a:pt x="177" y="1"/>
                </a:moveTo>
                <a:cubicBezTo>
                  <a:pt x="170" y="1"/>
                  <a:pt x="163" y="4"/>
                  <a:pt x="159" y="11"/>
                </a:cubicBezTo>
                <a:lnTo>
                  <a:pt x="7" y="226"/>
                </a:lnTo>
                <a:cubicBezTo>
                  <a:pt x="1" y="236"/>
                  <a:pt x="3" y="252"/>
                  <a:pt x="14" y="260"/>
                </a:cubicBezTo>
                <a:cubicBezTo>
                  <a:pt x="18" y="264"/>
                  <a:pt x="22" y="264"/>
                  <a:pt x="28" y="264"/>
                </a:cubicBezTo>
                <a:cubicBezTo>
                  <a:pt x="36" y="264"/>
                  <a:pt x="42" y="262"/>
                  <a:pt x="48" y="254"/>
                </a:cubicBezTo>
                <a:lnTo>
                  <a:pt x="198" y="39"/>
                </a:lnTo>
                <a:cubicBezTo>
                  <a:pt x="206" y="27"/>
                  <a:pt x="204" y="13"/>
                  <a:pt x="192" y="5"/>
                </a:cubicBezTo>
                <a:cubicBezTo>
                  <a:pt x="187" y="2"/>
                  <a:pt x="182" y="1"/>
                  <a:pt x="17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"/>
          <p:cNvSpPr/>
          <p:nvPr/>
        </p:nvSpPr>
        <p:spPr>
          <a:xfrm>
            <a:off x="7713668" y="2064506"/>
            <a:ext cx="39087" cy="57591"/>
          </a:xfrm>
          <a:custGeom>
            <a:avLst/>
            <a:gdLst/>
            <a:ahLst/>
            <a:cxnLst/>
            <a:rect l="l" t="t" r="r" b="b"/>
            <a:pathLst>
              <a:path w="188" h="277" extrusionOk="0">
                <a:moveTo>
                  <a:pt x="159" y="0"/>
                </a:moveTo>
                <a:cubicBezTo>
                  <a:pt x="151" y="0"/>
                  <a:pt x="144" y="5"/>
                  <a:pt x="139" y="12"/>
                </a:cubicBezTo>
                <a:lnTo>
                  <a:pt x="8" y="241"/>
                </a:lnTo>
                <a:cubicBezTo>
                  <a:pt x="0" y="251"/>
                  <a:pt x="4" y="267"/>
                  <a:pt x="16" y="275"/>
                </a:cubicBezTo>
                <a:cubicBezTo>
                  <a:pt x="20" y="277"/>
                  <a:pt x="26" y="277"/>
                  <a:pt x="30" y="277"/>
                </a:cubicBezTo>
                <a:cubicBezTo>
                  <a:pt x="38" y="277"/>
                  <a:pt x="46" y="273"/>
                  <a:pt x="52" y="265"/>
                </a:cubicBezTo>
                <a:lnTo>
                  <a:pt x="182" y="38"/>
                </a:lnTo>
                <a:cubicBezTo>
                  <a:pt x="188" y="26"/>
                  <a:pt x="184" y="10"/>
                  <a:pt x="172" y="4"/>
                </a:cubicBezTo>
                <a:cubicBezTo>
                  <a:pt x="168" y="2"/>
                  <a:pt x="164" y="0"/>
                  <a:pt x="15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7"/>
          <p:cNvSpPr/>
          <p:nvPr/>
        </p:nvSpPr>
        <p:spPr>
          <a:xfrm>
            <a:off x="8295404" y="1057395"/>
            <a:ext cx="39087" cy="57591"/>
          </a:xfrm>
          <a:custGeom>
            <a:avLst/>
            <a:gdLst/>
            <a:ahLst/>
            <a:cxnLst/>
            <a:rect l="l" t="t" r="r" b="b"/>
            <a:pathLst>
              <a:path w="188" h="277" extrusionOk="0">
                <a:moveTo>
                  <a:pt x="159" y="0"/>
                </a:moveTo>
                <a:cubicBezTo>
                  <a:pt x="150" y="0"/>
                  <a:pt x="142" y="5"/>
                  <a:pt x="138" y="12"/>
                </a:cubicBezTo>
                <a:lnTo>
                  <a:pt x="6" y="239"/>
                </a:lnTo>
                <a:cubicBezTo>
                  <a:pt x="0" y="251"/>
                  <a:pt x="4" y="267"/>
                  <a:pt x="16" y="273"/>
                </a:cubicBezTo>
                <a:cubicBezTo>
                  <a:pt x="20" y="277"/>
                  <a:pt x="24" y="277"/>
                  <a:pt x="28" y="277"/>
                </a:cubicBezTo>
                <a:cubicBezTo>
                  <a:pt x="38" y="277"/>
                  <a:pt x="46" y="273"/>
                  <a:pt x="50" y="265"/>
                </a:cubicBezTo>
                <a:lnTo>
                  <a:pt x="182" y="38"/>
                </a:lnTo>
                <a:cubicBezTo>
                  <a:pt x="188" y="26"/>
                  <a:pt x="184" y="10"/>
                  <a:pt x="172" y="4"/>
                </a:cubicBezTo>
                <a:cubicBezTo>
                  <a:pt x="168" y="2"/>
                  <a:pt x="163" y="0"/>
                  <a:pt x="15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7"/>
          <p:cNvSpPr/>
          <p:nvPr/>
        </p:nvSpPr>
        <p:spPr>
          <a:xfrm>
            <a:off x="7760864" y="2086960"/>
            <a:ext cx="35137" cy="59878"/>
          </a:xfrm>
          <a:custGeom>
            <a:avLst/>
            <a:gdLst/>
            <a:ahLst/>
            <a:cxnLst/>
            <a:rect l="l" t="t" r="r" b="b"/>
            <a:pathLst>
              <a:path w="169" h="288" extrusionOk="0">
                <a:moveTo>
                  <a:pt x="140" y="1"/>
                </a:moveTo>
                <a:cubicBezTo>
                  <a:pt x="131" y="1"/>
                  <a:pt x="121" y="6"/>
                  <a:pt x="117" y="15"/>
                </a:cubicBezTo>
                <a:lnTo>
                  <a:pt x="6" y="252"/>
                </a:lnTo>
                <a:cubicBezTo>
                  <a:pt x="0" y="265"/>
                  <a:pt x="6" y="279"/>
                  <a:pt x="18" y="285"/>
                </a:cubicBezTo>
                <a:cubicBezTo>
                  <a:pt x="22" y="287"/>
                  <a:pt x="26" y="287"/>
                  <a:pt x="30" y="287"/>
                </a:cubicBezTo>
                <a:cubicBezTo>
                  <a:pt x="38" y="287"/>
                  <a:pt x="48" y="281"/>
                  <a:pt x="52" y="273"/>
                </a:cubicBezTo>
                <a:lnTo>
                  <a:pt x="162" y="34"/>
                </a:lnTo>
                <a:cubicBezTo>
                  <a:pt x="168" y="23"/>
                  <a:pt x="162" y="9"/>
                  <a:pt x="150" y="3"/>
                </a:cubicBezTo>
                <a:cubicBezTo>
                  <a:pt x="147" y="1"/>
                  <a:pt x="144" y="1"/>
                  <a:pt x="14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7"/>
          <p:cNvSpPr/>
          <p:nvPr/>
        </p:nvSpPr>
        <p:spPr>
          <a:xfrm>
            <a:off x="8252366" y="1032654"/>
            <a:ext cx="34929" cy="60294"/>
          </a:xfrm>
          <a:custGeom>
            <a:avLst/>
            <a:gdLst/>
            <a:ahLst/>
            <a:cxnLst/>
            <a:rect l="l" t="t" r="r" b="b"/>
            <a:pathLst>
              <a:path w="168" h="290" extrusionOk="0">
                <a:moveTo>
                  <a:pt x="140" y="1"/>
                </a:moveTo>
                <a:cubicBezTo>
                  <a:pt x="131" y="1"/>
                  <a:pt x="121" y="6"/>
                  <a:pt x="119" y="15"/>
                </a:cubicBezTo>
                <a:lnTo>
                  <a:pt x="6" y="254"/>
                </a:lnTo>
                <a:cubicBezTo>
                  <a:pt x="0" y="265"/>
                  <a:pt x="6" y="281"/>
                  <a:pt x="18" y="287"/>
                </a:cubicBezTo>
                <a:cubicBezTo>
                  <a:pt x="22" y="287"/>
                  <a:pt x="26" y="289"/>
                  <a:pt x="30" y="289"/>
                </a:cubicBezTo>
                <a:cubicBezTo>
                  <a:pt x="38" y="289"/>
                  <a:pt x="48" y="283"/>
                  <a:pt x="51" y="275"/>
                </a:cubicBezTo>
                <a:lnTo>
                  <a:pt x="162" y="37"/>
                </a:lnTo>
                <a:cubicBezTo>
                  <a:pt x="168" y="25"/>
                  <a:pt x="162" y="9"/>
                  <a:pt x="150" y="3"/>
                </a:cubicBezTo>
                <a:cubicBezTo>
                  <a:pt x="147" y="1"/>
                  <a:pt x="143" y="1"/>
                  <a:pt x="14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7810139" y="2105464"/>
            <a:ext cx="30563" cy="61749"/>
          </a:xfrm>
          <a:custGeom>
            <a:avLst/>
            <a:gdLst/>
            <a:ahLst/>
            <a:cxnLst/>
            <a:rect l="l" t="t" r="r" b="b"/>
            <a:pathLst>
              <a:path w="147" h="297" extrusionOk="0">
                <a:moveTo>
                  <a:pt x="117" y="1"/>
                </a:moveTo>
                <a:cubicBezTo>
                  <a:pt x="107" y="1"/>
                  <a:pt x="98" y="7"/>
                  <a:pt x="95" y="16"/>
                </a:cubicBezTo>
                <a:lnTo>
                  <a:pt x="4" y="263"/>
                </a:lnTo>
                <a:cubicBezTo>
                  <a:pt x="0" y="275"/>
                  <a:pt x="6" y="291"/>
                  <a:pt x="20" y="295"/>
                </a:cubicBezTo>
                <a:cubicBezTo>
                  <a:pt x="22" y="295"/>
                  <a:pt x="26" y="297"/>
                  <a:pt x="28" y="297"/>
                </a:cubicBezTo>
                <a:cubicBezTo>
                  <a:pt x="38" y="297"/>
                  <a:pt x="48" y="291"/>
                  <a:pt x="51" y="279"/>
                </a:cubicBezTo>
                <a:lnTo>
                  <a:pt x="140" y="34"/>
                </a:lnTo>
                <a:cubicBezTo>
                  <a:pt x="146" y="20"/>
                  <a:pt x="138" y="7"/>
                  <a:pt x="126" y="3"/>
                </a:cubicBezTo>
                <a:cubicBezTo>
                  <a:pt x="123" y="1"/>
                  <a:pt x="120" y="1"/>
                  <a:pt x="11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8208081" y="1012487"/>
            <a:ext cx="30147" cy="61957"/>
          </a:xfrm>
          <a:custGeom>
            <a:avLst/>
            <a:gdLst/>
            <a:ahLst/>
            <a:cxnLst/>
            <a:rect l="l" t="t" r="r" b="b"/>
            <a:pathLst>
              <a:path w="145" h="298" extrusionOk="0">
                <a:moveTo>
                  <a:pt x="118" y="0"/>
                </a:moveTo>
                <a:cubicBezTo>
                  <a:pt x="107" y="0"/>
                  <a:pt x="98" y="6"/>
                  <a:pt x="95" y="17"/>
                </a:cubicBezTo>
                <a:lnTo>
                  <a:pt x="4" y="264"/>
                </a:lnTo>
                <a:cubicBezTo>
                  <a:pt x="0" y="276"/>
                  <a:pt x="6" y="289"/>
                  <a:pt x="20" y="295"/>
                </a:cubicBezTo>
                <a:cubicBezTo>
                  <a:pt x="22" y="295"/>
                  <a:pt x="24" y="297"/>
                  <a:pt x="28" y="297"/>
                </a:cubicBezTo>
                <a:cubicBezTo>
                  <a:pt x="38" y="297"/>
                  <a:pt x="47" y="289"/>
                  <a:pt x="51" y="280"/>
                </a:cubicBezTo>
                <a:lnTo>
                  <a:pt x="140" y="33"/>
                </a:lnTo>
                <a:cubicBezTo>
                  <a:pt x="144" y="21"/>
                  <a:pt x="138" y="7"/>
                  <a:pt x="126" y="1"/>
                </a:cubicBezTo>
                <a:cubicBezTo>
                  <a:pt x="124" y="1"/>
                  <a:pt x="121" y="0"/>
                  <a:pt x="11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7"/>
          <p:cNvSpPr/>
          <p:nvPr/>
        </p:nvSpPr>
        <p:spPr>
          <a:xfrm>
            <a:off x="7860869" y="2120018"/>
            <a:ext cx="25781" cy="63205"/>
          </a:xfrm>
          <a:custGeom>
            <a:avLst/>
            <a:gdLst/>
            <a:ahLst/>
            <a:cxnLst/>
            <a:rect l="l" t="t" r="r" b="b"/>
            <a:pathLst>
              <a:path w="124" h="304" extrusionOk="0">
                <a:moveTo>
                  <a:pt x="94" y="1"/>
                </a:moveTo>
                <a:cubicBezTo>
                  <a:pt x="84" y="1"/>
                  <a:pt x="75" y="8"/>
                  <a:pt x="72" y="20"/>
                </a:cubicBezTo>
                <a:lnTo>
                  <a:pt x="3" y="272"/>
                </a:lnTo>
                <a:cubicBezTo>
                  <a:pt x="1" y="286"/>
                  <a:pt x="9" y="298"/>
                  <a:pt x="21" y="302"/>
                </a:cubicBezTo>
                <a:cubicBezTo>
                  <a:pt x="23" y="302"/>
                  <a:pt x="25" y="304"/>
                  <a:pt x="28" y="304"/>
                </a:cubicBezTo>
                <a:cubicBezTo>
                  <a:pt x="38" y="304"/>
                  <a:pt x="48" y="296"/>
                  <a:pt x="52" y="284"/>
                </a:cubicBezTo>
                <a:lnTo>
                  <a:pt x="119" y="31"/>
                </a:lnTo>
                <a:cubicBezTo>
                  <a:pt x="123" y="18"/>
                  <a:pt x="115" y="4"/>
                  <a:pt x="101" y="2"/>
                </a:cubicBezTo>
                <a:cubicBezTo>
                  <a:pt x="99" y="1"/>
                  <a:pt x="97" y="1"/>
                  <a:pt x="9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>
            <a:off x="8162133" y="996478"/>
            <a:ext cx="25157" cy="63205"/>
          </a:xfrm>
          <a:custGeom>
            <a:avLst/>
            <a:gdLst/>
            <a:ahLst/>
            <a:cxnLst/>
            <a:rect l="l" t="t" r="r" b="b"/>
            <a:pathLst>
              <a:path w="121" h="304" extrusionOk="0">
                <a:moveTo>
                  <a:pt x="94" y="0"/>
                </a:moveTo>
                <a:cubicBezTo>
                  <a:pt x="82" y="0"/>
                  <a:pt x="73" y="8"/>
                  <a:pt x="71" y="19"/>
                </a:cubicBezTo>
                <a:lnTo>
                  <a:pt x="2" y="272"/>
                </a:lnTo>
                <a:cubicBezTo>
                  <a:pt x="0" y="286"/>
                  <a:pt x="8" y="299"/>
                  <a:pt x="20" y="303"/>
                </a:cubicBezTo>
                <a:lnTo>
                  <a:pt x="26" y="303"/>
                </a:lnTo>
                <a:cubicBezTo>
                  <a:pt x="38" y="303"/>
                  <a:pt x="47" y="295"/>
                  <a:pt x="49" y="286"/>
                </a:cubicBezTo>
                <a:lnTo>
                  <a:pt x="118" y="31"/>
                </a:lnTo>
                <a:cubicBezTo>
                  <a:pt x="120" y="19"/>
                  <a:pt x="115" y="5"/>
                  <a:pt x="101" y="1"/>
                </a:cubicBezTo>
                <a:cubicBezTo>
                  <a:pt x="98" y="1"/>
                  <a:pt x="96" y="0"/>
                  <a:pt x="94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7"/>
          <p:cNvSpPr/>
          <p:nvPr/>
        </p:nvSpPr>
        <p:spPr>
          <a:xfrm>
            <a:off x="7912639" y="2130413"/>
            <a:ext cx="21207" cy="64244"/>
          </a:xfrm>
          <a:custGeom>
            <a:avLst/>
            <a:gdLst/>
            <a:ahLst/>
            <a:cxnLst/>
            <a:rect l="l" t="t" r="r" b="b"/>
            <a:pathLst>
              <a:path w="102" h="309" extrusionOk="0">
                <a:moveTo>
                  <a:pt x="71" y="0"/>
                </a:moveTo>
                <a:cubicBezTo>
                  <a:pt x="60" y="0"/>
                  <a:pt x="51" y="9"/>
                  <a:pt x="50" y="21"/>
                </a:cubicBezTo>
                <a:lnTo>
                  <a:pt x="4" y="279"/>
                </a:lnTo>
                <a:cubicBezTo>
                  <a:pt x="0" y="293"/>
                  <a:pt x="10" y="305"/>
                  <a:pt x="24" y="307"/>
                </a:cubicBezTo>
                <a:cubicBezTo>
                  <a:pt x="26" y="309"/>
                  <a:pt x="26" y="309"/>
                  <a:pt x="28" y="309"/>
                </a:cubicBezTo>
                <a:cubicBezTo>
                  <a:pt x="40" y="309"/>
                  <a:pt x="50" y="299"/>
                  <a:pt x="52" y="287"/>
                </a:cubicBezTo>
                <a:lnTo>
                  <a:pt x="99" y="29"/>
                </a:lnTo>
                <a:cubicBezTo>
                  <a:pt x="101" y="15"/>
                  <a:pt x="91" y="3"/>
                  <a:pt x="77" y="1"/>
                </a:cubicBezTo>
                <a:cubicBezTo>
                  <a:pt x="75" y="0"/>
                  <a:pt x="73" y="0"/>
                  <a:pt x="7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7"/>
          <p:cNvSpPr/>
          <p:nvPr/>
        </p:nvSpPr>
        <p:spPr>
          <a:xfrm>
            <a:off x="8114937" y="985043"/>
            <a:ext cx="20583" cy="64244"/>
          </a:xfrm>
          <a:custGeom>
            <a:avLst/>
            <a:gdLst/>
            <a:ahLst/>
            <a:cxnLst/>
            <a:rect l="l" t="t" r="r" b="b"/>
            <a:pathLst>
              <a:path w="99" h="309" extrusionOk="0">
                <a:moveTo>
                  <a:pt x="71" y="0"/>
                </a:moveTo>
                <a:cubicBezTo>
                  <a:pt x="59" y="0"/>
                  <a:pt x="49" y="9"/>
                  <a:pt x="48" y="21"/>
                </a:cubicBezTo>
                <a:lnTo>
                  <a:pt x="2" y="279"/>
                </a:lnTo>
                <a:cubicBezTo>
                  <a:pt x="0" y="293"/>
                  <a:pt x="8" y="305"/>
                  <a:pt x="22" y="307"/>
                </a:cubicBezTo>
                <a:cubicBezTo>
                  <a:pt x="24" y="307"/>
                  <a:pt x="26" y="309"/>
                  <a:pt x="26" y="309"/>
                </a:cubicBezTo>
                <a:cubicBezTo>
                  <a:pt x="38" y="309"/>
                  <a:pt x="50" y="299"/>
                  <a:pt x="51" y="287"/>
                </a:cubicBezTo>
                <a:lnTo>
                  <a:pt x="97" y="29"/>
                </a:lnTo>
                <a:cubicBezTo>
                  <a:pt x="99" y="15"/>
                  <a:pt x="89" y="3"/>
                  <a:pt x="77" y="1"/>
                </a:cubicBezTo>
                <a:cubicBezTo>
                  <a:pt x="75" y="1"/>
                  <a:pt x="73" y="0"/>
                  <a:pt x="7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7"/>
          <p:cNvSpPr/>
          <p:nvPr/>
        </p:nvSpPr>
        <p:spPr>
          <a:xfrm>
            <a:off x="7965449" y="2136651"/>
            <a:ext cx="15801" cy="64660"/>
          </a:xfrm>
          <a:custGeom>
            <a:avLst/>
            <a:gdLst/>
            <a:ahLst/>
            <a:cxnLst/>
            <a:rect l="l" t="t" r="r" b="b"/>
            <a:pathLst>
              <a:path w="76" h="311" extrusionOk="0">
                <a:moveTo>
                  <a:pt x="52" y="1"/>
                </a:moveTo>
                <a:cubicBezTo>
                  <a:pt x="38" y="1"/>
                  <a:pt x="27" y="11"/>
                  <a:pt x="25" y="24"/>
                </a:cubicBezTo>
                <a:lnTo>
                  <a:pt x="3" y="285"/>
                </a:lnTo>
                <a:cubicBezTo>
                  <a:pt x="1" y="299"/>
                  <a:pt x="11" y="310"/>
                  <a:pt x="25" y="310"/>
                </a:cubicBezTo>
                <a:lnTo>
                  <a:pt x="27" y="310"/>
                </a:lnTo>
                <a:cubicBezTo>
                  <a:pt x="40" y="310"/>
                  <a:pt x="50" y="303"/>
                  <a:pt x="52" y="289"/>
                </a:cubicBezTo>
                <a:lnTo>
                  <a:pt x="74" y="28"/>
                </a:lnTo>
                <a:cubicBezTo>
                  <a:pt x="76" y="14"/>
                  <a:pt x="66" y="3"/>
                  <a:pt x="52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7"/>
          <p:cNvSpPr/>
          <p:nvPr/>
        </p:nvSpPr>
        <p:spPr>
          <a:xfrm>
            <a:off x="8066909" y="978182"/>
            <a:ext cx="15801" cy="64660"/>
          </a:xfrm>
          <a:custGeom>
            <a:avLst/>
            <a:gdLst/>
            <a:ahLst/>
            <a:cxnLst/>
            <a:rect l="l" t="t" r="r" b="b"/>
            <a:pathLst>
              <a:path w="76" h="311" extrusionOk="0">
                <a:moveTo>
                  <a:pt x="48" y="0"/>
                </a:moveTo>
                <a:cubicBezTo>
                  <a:pt x="36" y="0"/>
                  <a:pt x="26" y="10"/>
                  <a:pt x="26" y="22"/>
                </a:cubicBezTo>
                <a:lnTo>
                  <a:pt x="2" y="285"/>
                </a:lnTo>
                <a:cubicBezTo>
                  <a:pt x="0" y="299"/>
                  <a:pt x="10" y="310"/>
                  <a:pt x="24" y="310"/>
                </a:cubicBezTo>
                <a:lnTo>
                  <a:pt x="26" y="310"/>
                </a:lnTo>
                <a:cubicBezTo>
                  <a:pt x="40" y="310"/>
                  <a:pt x="50" y="301"/>
                  <a:pt x="52" y="289"/>
                </a:cubicBezTo>
                <a:lnTo>
                  <a:pt x="73" y="26"/>
                </a:lnTo>
                <a:cubicBezTo>
                  <a:pt x="75" y="14"/>
                  <a:pt x="65" y="3"/>
                  <a:pt x="52" y="1"/>
                </a:cubicBezTo>
                <a:cubicBezTo>
                  <a:pt x="50" y="0"/>
                  <a:pt x="49" y="0"/>
                  <a:pt x="4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7"/>
          <p:cNvSpPr/>
          <p:nvPr/>
        </p:nvSpPr>
        <p:spPr>
          <a:xfrm>
            <a:off x="8024288" y="1589850"/>
            <a:ext cx="208" cy="20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1875" cap="rnd" cmpd="sng">
            <a:solidFill>
              <a:srgbClr val="ED1C24"/>
            </a:solidFill>
            <a:prstDash val="solid"/>
            <a:miter lim="19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7"/>
          <p:cNvSpPr/>
          <p:nvPr/>
        </p:nvSpPr>
        <p:spPr>
          <a:xfrm>
            <a:off x="7942163" y="1073404"/>
            <a:ext cx="164249" cy="690261"/>
          </a:xfrm>
          <a:custGeom>
            <a:avLst/>
            <a:gdLst/>
            <a:ahLst/>
            <a:cxnLst/>
            <a:rect l="l" t="t" r="r" b="b"/>
            <a:pathLst>
              <a:path w="790" h="3320" extrusionOk="0">
                <a:moveTo>
                  <a:pt x="395" y="0"/>
                </a:moveTo>
                <a:cubicBezTo>
                  <a:pt x="362" y="0"/>
                  <a:pt x="334" y="28"/>
                  <a:pt x="334" y="62"/>
                </a:cubicBezTo>
                <a:lnTo>
                  <a:pt x="334" y="685"/>
                </a:lnTo>
                <a:cubicBezTo>
                  <a:pt x="306" y="705"/>
                  <a:pt x="291" y="734"/>
                  <a:pt x="291" y="770"/>
                </a:cubicBezTo>
                <a:lnTo>
                  <a:pt x="291" y="2104"/>
                </a:lnTo>
                <a:cubicBezTo>
                  <a:pt x="123" y="2149"/>
                  <a:pt x="1" y="2303"/>
                  <a:pt x="1" y="2485"/>
                </a:cubicBezTo>
                <a:cubicBezTo>
                  <a:pt x="1" y="2666"/>
                  <a:pt x="123" y="2818"/>
                  <a:pt x="291" y="2865"/>
                </a:cubicBezTo>
                <a:lnTo>
                  <a:pt x="291" y="3215"/>
                </a:lnTo>
                <a:cubicBezTo>
                  <a:pt x="291" y="3272"/>
                  <a:pt x="336" y="3319"/>
                  <a:pt x="395" y="3319"/>
                </a:cubicBezTo>
                <a:cubicBezTo>
                  <a:pt x="452" y="3319"/>
                  <a:pt x="500" y="3272"/>
                  <a:pt x="500" y="3215"/>
                </a:cubicBezTo>
                <a:lnTo>
                  <a:pt x="500" y="2865"/>
                </a:lnTo>
                <a:cubicBezTo>
                  <a:pt x="667" y="2818"/>
                  <a:pt x="790" y="2666"/>
                  <a:pt x="790" y="2485"/>
                </a:cubicBezTo>
                <a:cubicBezTo>
                  <a:pt x="790" y="2303"/>
                  <a:pt x="665" y="2149"/>
                  <a:pt x="500" y="2104"/>
                </a:cubicBezTo>
                <a:lnTo>
                  <a:pt x="500" y="770"/>
                </a:lnTo>
                <a:cubicBezTo>
                  <a:pt x="500" y="734"/>
                  <a:pt x="482" y="705"/>
                  <a:pt x="456" y="685"/>
                </a:cubicBezTo>
                <a:lnTo>
                  <a:pt x="456" y="62"/>
                </a:lnTo>
                <a:cubicBezTo>
                  <a:pt x="456" y="28"/>
                  <a:pt x="429" y="0"/>
                  <a:pt x="39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7"/>
          <p:cNvSpPr/>
          <p:nvPr/>
        </p:nvSpPr>
        <p:spPr>
          <a:xfrm>
            <a:off x="7973349" y="1541823"/>
            <a:ext cx="102292" cy="95639"/>
          </a:xfrm>
          <a:custGeom>
            <a:avLst/>
            <a:gdLst/>
            <a:ahLst/>
            <a:cxnLst/>
            <a:rect l="l" t="t" r="r" b="b"/>
            <a:pathLst>
              <a:path w="492" h="460" extrusionOk="0">
                <a:moveTo>
                  <a:pt x="247" y="0"/>
                </a:moveTo>
                <a:cubicBezTo>
                  <a:pt x="134" y="0"/>
                  <a:pt x="36" y="81"/>
                  <a:pt x="18" y="196"/>
                </a:cubicBezTo>
                <a:cubicBezTo>
                  <a:pt x="0" y="320"/>
                  <a:pt x="87" y="437"/>
                  <a:pt x="212" y="456"/>
                </a:cubicBezTo>
                <a:cubicBezTo>
                  <a:pt x="224" y="458"/>
                  <a:pt x="236" y="459"/>
                  <a:pt x="247" y="459"/>
                </a:cubicBezTo>
                <a:cubicBezTo>
                  <a:pt x="359" y="459"/>
                  <a:pt x="456" y="377"/>
                  <a:pt x="472" y="263"/>
                </a:cubicBezTo>
                <a:cubicBezTo>
                  <a:pt x="492" y="139"/>
                  <a:pt x="405" y="22"/>
                  <a:pt x="281" y="3"/>
                </a:cubicBezTo>
                <a:cubicBezTo>
                  <a:pt x="269" y="1"/>
                  <a:pt x="258" y="0"/>
                  <a:pt x="2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7"/>
          <p:cNvSpPr/>
          <p:nvPr/>
        </p:nvSpPr>
        <p:spPr>
          <a:xfrm>
            <a:off x="1483860" y="975271"/>
            <a:ext cx="10811" cy="83996"/>
          </a:xfrm>
          <a:custGeom>
            <a:avLst/>
            <a:gdLst/>
            <a:ahLst/>
            <a:cxnLst/>
            <a:rect l="l" t="t" r="r" b="b"/>
            <a:pathLst>
              <a:path w="52" h="404" extrusionOk="0">
                <a:moveTo>
                  <a:pt x="26" y="1"/>
                </a:moveTo>
                <a:cubicBezTo>
                  <a:pt x="12" y="1"/>
                  <a:pt x="0" y="13"/>
                  <a:pt x="0" y="28"/>
                </a:cubicBezTo>
                <a:lnTo>
                  <a:pt x="0" y="378"/>
                </a:lnTo>
                <a:cubicBezTo>
                  <a:pt x="0" y="391"/>
                  <a:pt x="12" y="403"/>
                  <a:pt x="26" y="403"/>
                </a:cubicBezTo>
                <a:cubicBezTo>
                  <a:pt x="40" y="403"/>
                  <a:pt x="52" y="391"/>
                  <a:pt x="52" y="378"/>
                </a:cubicBezTo>
                <a:lnTo>
                  <a:pt x="52" y="28"/>
                </a:lnTo>
                <a:cubicBezTo>
                  <a:pt x="52" y="13"/>
                  <a:pt x="40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7"/>
          <p:cNvSpPr/>
          <p:nvPr/>
        </p:nvSpPr>
        <p:spPr>
          <a:xfrm>
            <a:off x="1483860" y="2120226"/>
            <a:ext cx="10811" cy="83996"/>
          </a:xfrm>
          <a:custGeom>
            <a:avLst/>
            <a:gdLst/>
            <a:ahLst/>
            <a:cxnLst/>
            <a:rect l="l" t="t" r="r" b="b"/>
            <a:pathLst>
              <a:path w="52" h="404" extrusionOk="0">
                <a:moveTo>
                  <a:pt x="26" y="1"/>
                </a:moveTo>
                <a:cubicBezTo>
                  <a:pt x="12" y="1"/>
                  <a:pt x="0" y="13"/>
                  <a:pt x="0" y="26"/>
                </a:cubicBezTo>
                <a:lnTo>
                  <a:pt x="0" y="378"/>
                </a:lnTo>
                <a:cubicBezTo>
                  <a:pt x="0" y="391"/>
                  <a:pt x="12" y="403"/>
                  <a:pt x="26" y="403"/>
                </a:cubicBezTo>
                <a:cubicBezTo>
                  <a:pt x="40" y="403"/>
                  <a:pt x="52" y="391"/>
                  <a:pt x="52" y="378"/>
                </a:cubicBezTo>
                <a:lnTo>
                  <a:pt x="52" y="26"/>
                </a:lnTo>
                <a:cubicBezTo>
                  <a:pt x="52" y="13"/>
                  <a:pt x="40" y="1"/>
                  <a:pt x="2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7"/>
          <p:cNvSpPr/>
          <p:nvPr/>
        </p:nvSpPr>
        <p:spPr>
          <a:xfrm>
            <a:off x="1432090" y="979429"/>
            <a:ext cx="12475" cy="62165"/>
          </a:xfrm>
          <a:custGeom>
            <a:avLst/>
            <a:gdLst/>
            <a:ahLst/>
            <a:cxnLst/>
            <a:rect l="l" t="t" r="r" b="b"/>
            <a:pathLst>
              <a:path w="60" h="299" extrusionOk="0">
                <a:moveTo>
                  <a:pt x="19" y="1"/>
                </a:moveTo>
                <a:cubicBezTo>
                  <a:pt x="9" y="3"/>
                  <a:pt x="1" y="10"/>
                  <a:pt x="3" y="20"/>
                </a:cubicBezTo>
                <a:lnTo>
                  <a:pt x="24" y="281"/>
                </a:lnTo>
                <a:cubicBezTo>
                  <a:pt x="26" y="291"/>
                  <a:pt x="34" y="298"/>
                  <a:pt x="42" y="298"/>
                </a:cubicBezTo>
                <a:cubicBezTo>
                  <a:pt x="44" y="298"/>
                  <a:pt x="44" y="298"/>
                  <a:pt x="44" y="296"/>
                </a:cubicBezTo>
                <a:cubicBezTo>
                  <a:pt x="54" y="296"/>
                  <a:pt x="60" y="289"/>
                  <a:pt x="60" y="279"/>
                </a:cubicBezTo>
                <a:lnTo>
                  <a:pt x="36" y="16"/>
                </a:lnTo>
                <a:cubicBezTo>
                  <a:pt x="36" y="8"/>
                  <a:pt x="28" y="1"/>
                  <a:pt x="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7"/>
          <p:cNvSpPr/>
          <p:nvPr/>
        </p:nvSpPr>
        <p:spPr>
          <a:xfrm>
            <a:off x="1533966" y="2138314"/>
            <a:ext cx="12475" cy="61749"/>
          </a:xfrm>
          <a:custGeom>
            <a:avLst/>
            <a:gdLst/>
            <a:ahLst/>
            <a:cxnLst/>
            <a:rect l="l" t="t" r="r" b="b"/>
            <a:pathLst>
              <a:path w="60" h="297" extrusionOk="0">
                <a:moveTo>
                  <a:pt x="19" y="0"/>
                </a:moveTo>
                <a:cubicBezTo>
                  <a:pt x="18" y="0"/>
                  <a:pt x="17" y="0"/>
                  <a:pt x="16" y="1"/>
                </a:cubicBezTo>
                <a:cubicBezTo>
                  <a:pt x="6" y="1"/>
                  <a:pt x="0" y="8"/>
                  <a:pt x="0" y="18"/>
                </a:cubicBezTo>
                <a:lnTo>
                  <a:pt x="24" y="281"/>
                </a:lnTo>
                <a:cubicBezTo>
                  <a:pt x="24" y="289"/>
                  <a:pt x="32" y="297"/>
                  <a:pt x="40" y="297"/>
                </a:cubicBezTo>
                <a:lnTo>
                  <a:pt x="42" y="297"/>
                </a:lnTo>
                <a:cubicBezTo>
                  <a:pt x="51" y="295"/>
                  <a:pt x="59" y="287"/>
                  <a:pt x="57" y="277"/>
                </a:cubicBezTo>
                <a:lnTo>
                  <a:pt x="36" y="16"/>
                </a:lnTo>
                <a:cubicBezTo>
                  <a:pt x="34" y="8"/>
                  <a:pt x="27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7"/>
          <p:cNvSpPr/>
          <p:nvPr/>
        </p:nvSpPr>
        <p:spPr>
          <a:xfrm>
            <a:off x="1379696" y="986498"/>
            <a:ext cx="17464" cy="61333"/>
          </a:xfrm>
          <a:custGeom>
            <a:avLst/>
            <a:gdLst/>
            <a:ahLst/>
            <a:cxnLst/>
            <a:rect l="l" t="t" r="r" b="b"/>
            <a:pathLst>
              <a:path w="84" h="295" extrusionOk="0">
                <a:moveTo>
                  <a:pt x="16" y="0"/>
                </a:moveTo>
                <a:cubicBezTo>
                  <a:pt x="6" y="2"/>
                  <a:pt x="0" y="12"/>
                  <a:pt x="2" y="22"/>
                </a:cubicBezTo>
                <a:lnTo>
                  <a:pt x="48" y="280"/>
                </a:lnTo>
                <a:cubicBezTo>
                  <a:pt x="48" y="288"/>
                  <a:pt x="55" y="294"/>
                  <a:pt x="63" y="294"/>
                </a:cubicBezTo>
                <a:lnTo>
                  <a:pt x="67" y="294"/>
                </a:lnTo>
                <a:cubicBezTo>
                  <a:pt x="77" y="292"/>
                  <a:pt x="83" y="282"/>
                  <a:pt x="81" y="272"/>
                </a:cubicBezTo>
                <a:lnTo>
                  <a:pt x="36" y="16"/>
                </a:lnTo>
                <a:cubicBezTo>
                  <a:pt x="34" y="6"/>
                  <a:pt x="26" y="0"/>
                  <a:pt x="1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7"/>
          <p:cNvSpPr/>
          <p:nvPr/>
        </p:nvSpPr>
        <p:spPr>
          <a:xfrm>
            <a:off x="1581370" y="2131661"/>
            <a:ext cx="17464" cy="61333"/>
          </a:xfrm>
          <a:custGeom>
            <a:avLst/>
            <a:gdLst/>
            <a:ahLst/>
            <a:cxnLst/>
            <a:rect l="l" t="t" r="r" b="b"/>
            <a:pathLst>
              <a:path w="84" h="295" extrusionOk="0">
                <a:moveTo>
                  <a:pt x="17" y="1"/>
                </a:moveTo>
                <a:cubicBezTo>
                  <a:pt x="7" y="3"/>
                  <a:pt x="1" y="13"/>
                  <a:pt x="3" y="23"/>
                </a:cubicBezTo>
                <a:lnTo>
                  <a:pt x="48" y="281"/>
                </a:lnTo>
                <a:cubicBezTo>
                  <a:pt x="50" y="289"/>
                  <a:pt x="58" y="295"/>
                  <a:pt x="66" y="295"/>
                </a:cubicBezTo>
                <a:lnTo>
                  <a:pt x="68" y="295"/>
                </a:lnTo>
                <a:cubicBezTo>
                  <a:pt x="78" y="293"/>
                  <a:pt x="84" y="283"/>
                  <a:pt x="82" y="273"/>
                </a:cubicBezTo>
                <a:lnTo>
                  <a:pt x="36" y="17"/>
                </a:lnTo>
                <a:cubicBezTo>
                  <a:pt x="35" y="7"/>
                  <a:pt x="27" y="1"/>
                  <a:pt x="1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7"/>
          <p:cNvSpPr/>
          <p:nvPr/>
        </p:nvSpPr>
        <p:spPr>
          <a:xfrm>
            <a:off x="1327511" y="998141"/>
            <a:ext cx="22454" cy="59878"/>
          </a:xfrm>
          <a:custGeom>
            <a:avLst/>
            <a:gdLst/>
            <a:ahLst/>
            <a:cxnLst/>
            <a:rect l="l" t="t" r="r" b="b"/>
            <a:pathLst>
              <a:path w="108" h="288" extrusionOk="0">
                <a:moveTo>
                  <a:pt x="22" y="0"/>
                </a:moveTo>
                <a:cubicBezTo>
                  <a:pt x="21" y="0"/>
                  <a:pt x="19" y="0"/>
                  <a:pt x="16" y="1"/>
                </a:cubicBezTo>
                <a:cubicBezTo>
                  <a:pt x="7" y="3"/>
                  <a:pt x="1" y="13"/>
                  <a:pt x="5" y="21"/>
                </a:cubicBezTo>
                <a:lnTo>
                  <a:pt x="72" y="276"/>
                </a:lnTo>
                <a:cubicBezTo>
                  <a:pt x="74" y="283"/>
                  <a:pt x="82" y="287"/>
                  <a:pt x="87" y="287"/>
                </a:cubicBezTo>
                <a:lnTo>
                  <a:pt x="93" y="287"/>
                </a:lnTo>
                <a:cubicBezTo>
                  <a:pt x="103" y="285"/>
                  <a:pt x="107" y="276"/>
                  <a:pt x="105" y="266"/>
                </a:cubicBezTo>
                <a:lnTo>
                  <a:pt x="38" y="13"/>
                </a:lnTo>
                <a:cubicBezTo>
                  <a:pt x="35" y="5"/>
                  <a:pt x="29" y="0"/>
                  <a:pt x="2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7"/>
          <p:cNvSpPr/>
          <p:nvPr/>
        </p:nvSpPr>
        <p:spPr>
          <a:xfrm>
            <a:off x="1628566" y="2121473"/>
            <a:ext cx="22454" cy="60086"/>
          </a:xfrm>
          <a:custGeom>
            <a:avLst/>
            <a:gdLst/>
            <a:ahLst/>
            <a:cxnLst/>
            <a:rect l="l" t="t" r="r" b="b"/>
            <a:pathLst>
              <a:path w="108" h="289" extrusionOk="0">
                <a:moveTo>
                  <a:pt x="20" y="0"/>
                </a:moveTo>
                <a:cubicBezTo>
                  <a:pt x="19" y="0"/>
                  <a:pt x="18" y="0"/>
                  <a:pt x="17" y="1"/>
                </a:cubicBezTo>
                <a:cubicBezTo>
                  <a:pt x="7" y="3"/>
                  <a:pt x="1" y="13"/>
                  <a:pt x="3" y="22"/>
                </a:cubicBezTo>
                <a:lnTo>
                  <a:pt x="72" y="275"/>
                </a:lnTo>
                <a:cubicBezTo>
                  <a:pt x="74" y="283"/>
                  <a:pt x="80" y="289"/>
                  <a:pt x="88" y="289"/>
                </a:cubicBezTo>
                <a:lnTo>
                  <a:pt x="94" y="289"/>
                </a:lnTo>
                <a:cubicBezTo>
                  <a:pt x="102" y="285"/>
                  <a:pt x="107" y="275"/>
                  <a:pt x="105" y="267"/>
                </a:cubicBezTo>
                <a:lnTo>
                  <a:pt x="36" y="13"/>
                </a:lnTo>
                <a:cubicBezTo>
                  <a:pt x="35" y="6"/>
                  <a:pt x="27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7"/>
          <p:cNvSpPr/>
          <p:nvPr/>
        </p:nvSpPr>
        <p:spPr>
          <a:xfrm>
            <a:off x="1276988" y="1013942"/>
            <a:ext cx="27028" cy="58839"/>
          </a:xfrm>
          <a:custGeom>
            <a:avLst/>
            <a:gdLst/>
            <a:ahLst/>
            <a:cxnLst/>
            <a:rect l="l" t="t" r="r" b="b"/>
            <a:pathLst>
              <a:path w="130" h="283" extrusionOk="0">
                <a:moveTo>
                  <a:pt x="20" y="1"/>
                </a:moveTo>
                <a:cubicBezTo>
                  <a:pt x="18" y="1"/>
                  <a:pt x="15" y="1"/>
                  <a:pt x="13" y="2"/>
                </a:cubicBezTo>
                <a:cubicBezTo>
                  <a:pt x="5" y="6"/>
                  <a:pt x="1" y="16"/>
                  <a:pt x="3" y="24"/>
                </a:cubicBezTo>
                <a:lnTo>
                  <a:pt x="94" y="271"/>
                </a:lnTo>
                <a:cubicBezTo>
                  <a:pt x="96" y="278"/>
                  <a:pt x="102" y="282"/>
                  <a:pt x="109" y="282"/>
                </a:cubicBezTo>
                <a:cubicBezTo>
                  <a:pt x="111" y="282"/>
                  <a:pt x="113" y="282"/>
                  <a:pt x="115" y="280"/>
                </a:cubicBezTo>
                <a:cubicBezTo>
                  <a:pt x="125" y="277"/>
                  <a:pt x="129" y="267"/>
                  <a:pt x="125" y="259"/>
                </a:cubicBezTo>
                <a:lnTo>
                  <a:pt x="36" y="12"/>
                </a:lnTo>
                <a:cubicBezTo>
                  <a:pt x="34" y="5"/>
                  <a:pt x="27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7"/>
          <p:cNvSpPr/>
          <p:nvPr/>
        </p:nvSpPr>
        <p:spPr>
          <a:xfrm>
            <a:off x="1674514" y="2106920"/>
            <a:ext cx="27444" cy="58631"/>
          </a:xfrm>
          <a:custGeom>
            <a:avLst/>
            <a:gdLst/>
            <a:ahLst/>
            <a:cxnLst/>
            <a:rect l="l" t="t" r="r" b="b"/>
            <a:pathLst>
              <a:path w="132" h="282" extrusionOk="0">
                <a:moveTo>
                  <a:pt x="21" y="0"/>
                </a:moveTo>
                <a:cubicBezTo>
                  <a:pt x="19" y="0"/>
                  <a:pt x="17" y="1"/>
                  <a:pt x="15" y="2"/>
                </a:cubicBezTo>
                <a:cubicBezTo>
                  <a:pt x="7" y="6"/>
                  <a:pt x="1" y="15"/>
                  <a:pt x="5" y="23"/>
                </a:cubicBezTo>
                <a:lnTo>
                  <a:pt x="94" y="270"/>
                </a:lnTo>
                <a:cubicBezTo>
                  <a:pt x="98" y="278"/>
                  <a:pt x="103" y="282"/>
                  <a:pt x="111" y="282"/>
                </a:cubicBezTo>
                <a:cubicBezTo>
                  <a:pt x="113" y="282"/>
                  <a:pt x="115" y="282"/>
                  <a:pt x="117" y="280"/>
                </a:cubicBezTo>
                <a:cubicBezTo>
                  <a:pt x="125" y="278"/>
                  <a:pt x="131" y="268"/>
                  <a:pt x="127" y="258"/>
                </a:cubicBezTo>
                <a:lnTo>
                  <a:pt x="36" y="11"/>
                </a:lnTo>
                <a:cubicBezTo>
                  <a:pt x="35" y="5"/>
                  <a:pt x="28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1227921" y="1034317"/>
            <a:ext cx="31394" cy="56967"/>
          </a:xfrm>
          <a:custGeom>
            <a:avLst/>
            <a:gdLst/>
            <a:ahLst/>
            <a:cxnLst/>
            <a:rect l="l" t="t" r="r" b="b"/>
            <a:pathLst>
              <a:path w="151" h="274" extrusionOk="0">
                <a:moveTo>
                  <a:pt x="21" y="0"/>
                </a:moveTo>
                <a:cubicBezTo>
                  <a:pt x="18" y="0"/>
                  <a:pt x="15" y="1"/>
                  <a:pt x="12" y="3"/>
                </a:cubicBezTo>
                <a:cubicBezTo>
                  <a:pt x="4" y="7"/>
                  <a:pt x="0" y="17"/>
                  <a:pt x="4" y="25"/>
                </a:cubicBezTo>
                <a:lnTo>
                  <a:pt x="115" y="263"/>
                </a:lnTo>
                <a:cubicBezTo>
                  <a:pt x="117" y="269"/>
                  <a:pt x="124" y="273"/>
                  <a:pt x="130" y="273"/>
                </a:cubicBezTo>
                <a:cubicBezTo>
                  <a:pt x="132" y="273"/>
                  <a:pt x="136" y="273"/>
                  <a:pt x="138" y="271"/>
                </a:cubicBezTo>
                <a:cubicBezTo>
                  <a:pt x="146" y="267"/>
                  <a:pt x="150" y="257"/>
                  <a:pt x="146" y="248"/>
                </a:cubicBezTo>
                <a:lnTo>
                  <a:pt x="36" y="11"/>
                </a:lnTo>
                <a:cubicBezTo>
                  <a:pt x="33" y="4"/>
                  <a:pt x="28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7"/>
          <p:cNvSpPr/>
          <p:nvPr/>
        </p:nvSpPr>
        <p:spPr>
          <a:xfrm>
            <a:off x="1719215" y="2088416"/>
            <a:ext cx="31394" cy="56759"/>
          </a:xfrm>
          <a:custGeom>
            <a:avLst/>
            <a:gdLst/>
            <a:ahLst/>
            <a:cxnLst/>
            <a:rect l="l" t="t" r="r" b="b"/>
            <a:pathLst>
              <a:path w="151" h="273" extrusionOk="0">
                <a:moveTo>
                  <a:pt x="21" y="0"/>
                </a:moveTo>
                <a:cubicBezTo>
                  <a:pt x="18" y="0"/>
                  <a:pt x="15" y="1"/>
                  <a:pt x="13" y="2"/>
                </a:cubicBezTo>
                <a:cubicBezTo>
                  <a:pt x="5" y="6"/>
                  <a:pt x="1" y="16"/>
                  <a:pt x="5" y="25"/>
                </a:cubicBezTo>
                <a:lnTo>
                  <a:pt x="115" y="262"/>
                </a:lnTo>
                <a:cubicBezTo>
                  <a:pt x="119" y="270"/>
                  <a:pt x="125" y="272"/>
                  <a:pt x="131" y="272"/>
                </a:cubicBezTo>
                <a:lnTo>
                  <a:pt x="139" y="272"/>
                </a:lnTo>
                <a:cubicBezTo>
                  <a:pt x="147" y="266"/>
                  <a:pt x="151" y="256"/>
                  <a:pt x="147" y="248"/>
                </a:cubicBezTo>
                <a:lnTo>
                  <a:pt x="36" y="10"/>
                </a:lnTo>
                <a:cubicBezTo>
                  <a:pt x="34" y="4"/>
                  <a:pt x="28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7"/>
          <p:cNvSpPr/>
          <p:nvPr/>
        </p:nvSpPr>
        <p:spPr>
          <a:xfrm>
            <a:off x="1180725" y="1058850"/>
            <a:ext cx="35761" cy="54472"/>
          </a:xfrm>
          <a:custGeom>
            <a:avLst/>
            <a:gdLst/>
            <a:ahLst/>
            <a:cxnLst/>
            <a:rect l="l" t="t" r="r" b="b"/>
            <a:pathLst>
              <a:path w="172" h="262" extrusionOk="0">
                <a:moveTo>
                  <a:pt x="20" y="0"/>
                </a:moveTo>
                <a:cubicBezTo>
                  <a:pt x="18" y="0"/>
                  <a:pt x="15" y="1"/>
                  <a:pt x="12" y="3"/>
                </a:cubicBezTo>
                <a:cubicBezTo>
                  <a:pt x="2" y="7"/>
                  <a:pt x="0" y="19"/>
                  <a:pt x="4" y="27"/>
                </a:cubicBezTo>
                <a:lnTo>
                  <a:pt x="136" y="254"/>
                </a:lnTo>
                <a:cubicBezTo>
                  <a:pt x="140" y="260"/>
                  <a:pt x="144" y="262"/>
                  <a:pt x="152" y="262"/>
                </a:cubicBezTo>
                <a:cubicBezTo>
                  <a:pt x="154" y="262"/>
                  <a:pt x="158" y="262"/>
                  <a:pt x="160" y="260"/>
                </a:cubicBezTo>
                <a:cubicBezTo>
                  <a:pt x="168" y="256"/>
                  <a:pt x="172" y="244"/>
                  <a:pt x="166" y="236"/>
                </a:cubicBezTo>
                <a:lnTo>
                  <a:pt x="36" y="9"/>
                </a:lnTo>
                <a:cubicBezTo>
                  <a:pt x="32" y="4"/>
                  <a:pt x="26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7"/>
          <p:cNvSpPr/>
          <p:nvPr/>
        </p:nvSpPr>
        <p:spPr>
          <a:xfrm>
            <a:off x="1762045" y="2066169"/>
            <a:ext cx="35761" cy="54680"/>
          </a:xfrm>
          <a:custGeom>
            <a:avLst/>
            <a:gdLst/>
            <a:ahLst/>
            <a:cxnLst/>
            <a:rect l="l" t="t" r="r" b="b"/>
            <a:pathLst>
              <a:path w="172" h="263" extrusionOk="0">
                <a:moveTo>
                  <a:pt x="21" y="0"/>
                </a:moveTo>
                <a:cubicBezTo>
                  <a:pt x="18" y="0"/>
                  <a:pt x="15" y="1"/>
                  <a:pt x="12" y="2"/>
                </a:cubicBezTo>
                <a:cubicBezTo>
                  <a:pt x="4" y="8"/>
                  <a:pt x="0" y="18"/>
                  <a:pt x="6" y="26"/>
                </a:cubicBezTo>
                <a:lnTo>
                  <a:pt x="136" y="253"/>
                </a:lnTo>
                <a:cubicBezTo>
                  <a:pt x="140" y="259"/>
                  <a:pt x="146" y="263"/>
                  <a:pt x="152" y="263"/>
                </a:cubicBezTo>
                <a:cubicBezTo>
                  <a:pt x="156" y="263"/>
                  <a:pt x="158" y="261"/>
                  <a:pt x="162" y="261"/>
                </a:cubicBezTo>
                <a:cubicBezTo>
                  <a:pt x="170" y="255"/>
                  <a:pt x="172" y="245"/>
                  <a:pt x="168" y="235"/>
                </a:cubicBezTo>
                <a:lnTo>
                  <a:pt x="36" y="8"/>
                </a:lnTo>
                <a:cubicBezTo>
                  <a:pt x="33" y="3"/>
                  <a:pt x="27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7"/>
          <p:cNvSpPr/>
          <p:nvPr/>
        </p:nvSpPr>
        <p:spPr>
          <a:xfrm>
            <a:off x="1136024" y="1087334"/>
            <a:ext cx="39503" cy="52393"/>
          </a:xfrm>
          <a:custGeom>
            <a:avLst/>
            <a:gdLst/>
            <a:ahLst/>
            <a:cxnLst/>
            <a:rect l="l" t="t" r="r" b="b"/>
            <a:pathLst>
              <a:path w="190" h="252" extrusionOk="0">
                <a:moveTo>
                  <a:pt x="20" y="1"/>
                </a:moveTo>
                <a:cubicBezTo>
                  <a:pt x="17" y="1"/>
                  <a:pt x="13" y="2"/>
                  <a:pt x="10" y="4"/>
                </a:cubicBezTo>
                <a:cubicBezTo>
                  <a:pt x="2" y="10"/>
                  <a:pt x="0" y="20"/>
                  <a:pt x="6" y="28"/>
                </a:cubicBezTo>
                <a:lnTo>
                  <a:pt x="156" y="243"/>
                </a:lnTo>
                <a:cubicBezTo>
                  <a:pt x="160" y="247"/>
                  <a:pt x="164" y="251"/>
                  <a:pt x="170" y="251"/>
                </a:cubicBezTo>
                <a:cubicBezTo>
                  <a:pt x="174" y="251"/>
                  <a:pt x="178" y="249"/>
                  <a:pt x="180" y="247"/>
                </a:cubicBezTo>
                <a:cubicBezTo>
                  <a:pt x="188" y="241"/>
                  <a:pt x="190" y="231"/>
                  <a:pt x="184" y="223"/>
                </a:cubicBezTo>
                <a:lnTo>
                  <a:pt x="34" y="8"/>
                </a:lnTo>
                <a:cubicBezTo>
                  <a:pt x="30" y="4"/>
                  <a:pt x="25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7"/>
          <p:cNvSpPr/>
          <p:nvPr/>
        </p:nvSpPr>
        <p:spPr>
          <a:xfrm>
            <a:off x="1803004" y="2039973"/>
            <a:ext cx="39503" cy="52185"/>
          </a:xfrm>
          <a:custGeom>
            <a:avLst/>
            <a:gdLst/>
            <a:ahLst/>
            <a:cxnLst/>
            <a:rect l="l" t="t" r="r" b="b"/>
            <a:pathLst>
              <a:path w="190" h="251" extrusionOk="0">
                <a:moveTo>
                  <a:pt x="20" y="1"/>
                </a:moveTo>
                <a:cubicBezTo>
                  <a:pt x="17" y="1"/>
                  <a:pt x="13" y="2"/>
                  <a:pt x="10" y="4"/>
                </a:cubicBezTo>
                <a:cubicBezTo>
                  <a:pt x="2" y="10"/>
                  <a:pt x="0" y="22"/>
                  <a:pt x="6" y="30"/>
                </a:cubicBezTo>
                <a:lnTo>
                  <a:pt x="156" y="243"/>
                </a:lnTo>
                <a:cubicBezTo>
                  <a:pt x="160" y="249"/>
                  <a:pt x="166" y="251"/>
                  <a:pt x="170" y="251"/>
                </a:cubicBezTo>
                <a:cubicBezTo>
                  <a:pt x="174" y="251"/>
                  <a:pt x="178" y="251"/>
                  <a:pt x="180" y="249"/>
                </a:cubicBezTo>
                <a:cubicBezTo>
                  <a:pt x="188" y="243"/>
                  <a:pt x="190" y="231"/>
                  <a:pt x="186" y="223"/>
                </a:cubicBezTo>
                <a:lnTo>
                  <a:pt x="34" y="8"/>
                </a:lnTo>
                <a:cubicBezTo>
                  <a:pt x="30" y="3"/>
                  <a:pt x="25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7"/>
          <p:cNvSpPr/>
          <p:nvPr/>
        </p:nvSpPr>
        <p:spPr>
          <a:xfrm>
            <a:off x="1093610" y="1119768"/>
            <a:ext cx="43869" cy="49483"/>
          </a:xfrm>
          <a:custGeom>
            <a:avLst/>
            <a:gdLst/>
            <a:ahLst/>
            <a:cxnLst/>
            <a:rect l="l" t="t" r="r" b="b"/>
            <a:pathLst>
              <a:path w="211" h="238" extrusionOk="0">
                <a:moveTo>
                  <a:pt x="22" y="0"/>
                </a:moveTo>
                <a:cubicBezTo>
                  <a:pt x="18" y="0"/>
                  <a:pt x="14" y="2"/>
                  <a:pt x="11" y="4"/>
                </a:cubicBezTo>
                <a:cubicBezTo>
                  <a:pt x="3" y="10"/>
                  <a:pt x="1" y="22"/>
                  <a:pt x="9" y="30"/>
                </a:cubicBezTo>
                <a:lnTo>
                  <a:pt x="177" y="229"/>
                </a:lnTo>
                <a:cubicBezTo>
                  <a:pt x="181" y="233"/>
                  <a:pt x="184" y="237"/>
                  <a:pt x="190" y="237"/>
                </a:cubicBezTo>
                <a:cubicBezTo>
                  <a:pt x="194" y="237"/>
                  <a:pt x="198" y="235"/>
                  <a:pt x="200" y="233"/>
                </a:cubicBezTo>
                <a:cubicBezTo>
                  <a:pt x="208" y="225"/>
                  <a:pt x="210" y="215"/>
                  <a:pt x="204" y="208"/>
                </a:cubicBezTo>
                <a:lnTo>
                  <a:pt x="34" y="6"/>
                </a:lnTo>
                <a:cubicBezTo>
                  <a:pt x="31" y="2"/>
                  <a:pt x="26" y="0"/>
                  <a:pt x="2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1841467" y="2010658"/>
            <a:ext cx="43453" cy="49067"/>
          </a:xfrm>
          <a:custGeom>
            <a:avLst/>
            <a:gdLst/>
            <a:ahLst/>
            <a:cxnLst/>
            <a:rect l="l" t="t" r="r" b="b"/>
            <a:pathLst>
              <a:path w="209" h="236" extrusionOk="0">
                <a:moveTo>
                  <a:pt x="20" y="1"/>
                </a:moveTo>
                <a:cubicBezTo>
                  <a:pt x="17" y="1"/>
                  <a:pt x="12" y="2"/>
                  <a:pt x="9" y="5"/>
                </a:cubicBezTo>
                <a:cubicBezTo>
                  <a:pt x="1" y="11"/>
                  <a:pt x="1" y="23"/>
                  <a:pt x="7" y="29"/>
                </a:cubicBezTo>
                <a:lnTo>
                  <a:pt x="175" y="230"/>
                </a:lnTo>
                <a:cubicBezTo>
                  <a:pt x="179" y="234"/>
                  <a:pt x="182" y="236"/>
                  <a:pt x="188" y="236"/>
                </a:cubicBezTo>
                <a:cubicBezTo>
                  <a:pt x="192" y="236"/>
                  <a:pt x="196" y="236"/>
                  <a:pt x="200" y="232"/>
                </a:cubicBezTo>
                <a:cubicBezTo>
                  <a:pt x="206" y="226"/>
                  <a:pt x="208" y="214"/>
                  <a:pt x="202" y="208"/>
                </a:cubicBezTo>
                <a:lnTo>
                  <a:pt x="32" y="7"/>
                </a:lnTo>
                <a:cubicBezTo>
                  <a:pt x="29" y="3"/>
                  <a:pt x="25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7"/>
          <p:cNvSpPr/>
          <p:nvPr/>
        </p:nvSpPr>
        <p:spPr>
          <a:xfrm>
            <a:off x="1054731" y="1155736"/>
            <a:ext cx="46572" cy="45740"/>
          </a:xfrm>
          <a:custGeom>
            <a:avLst/>
            <a:gdLst/>
            <a:ahLst/>
            <a:cxnLst/>
            <a:rect l="l" t="t" r="r" b="b"/>
            <a:pathLst>
              <a:path w="224" h="220" extrusionOk="0">
                <a:moveTo>
                  <a:pt x="19" y="0"/>
                </a:moveTo>
                <a:cubicBezTo>
                  <a:pt x="15" y="0"/>
                  <a:pt x="10" y="2"/>
                  <a:pt x="6" y="5"/>
                </a:cubicBezTo>
                <a:cubicBezTo>
                  <a:pt x="1" y="11"/>
                  <a:pt x="1" y="23"/>
                  <a:pt x="6" y="31"/>
                </a:cubicBezTo>
                <a:lnTo>
                  <a:pt x="192" y="216"/>
                </a:lnTo>
                <a:cubicBezTo>
                  <a:pt x="196" y="218"/>
                  <a:pt x="200" y="220"/>
                  <a:pt x="206" y="220"/>
                </a:cubicBezTo>
                <a:cubicBezTo>
                  <a:pt x="210" y="220"/>
                  <a:pt x="214" y="218"/>
                  <a:pt x="218" y="216"/>
                </a:cubicBezTo>
                <a:cubicBezTo>
                  <a:pt x="223" y="208"/>
                  <a:pt x="223" y="198"/>
                  <a:pt x="218" y="190"/>
                </a:cubicBezTo>
                <a:lnTo>
                  <a:pt x="32" y="5"/>
                </a:lnTo>
                <a:cubicBezTo>
                  <a:pt x="28" y="2"/>
                  <a:pt x="24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"/>
          <p:cNvSpPr/>
          <p:nvPr/>
        </p:nvSpPr>
        <p:spPr>
          <a:xfrm>
            <a:off x="1877228" y="1978016"/>
            <a:ext cx="46572" cy="46156"/>
          </a:xfrm>
          <a:custGeom>
            <a:avLst/>
            <a:gdLst/>
            <a:ahLst/>
            <a:cxnLst/>
            <a:rect l="l" t="t" r="r" b="b"/>
            <a:pathLst>
              <a:path w="224" h="222" extrusionOk="0">
                <a:moveTo>
                  <a:pt x="19" y="0"/>
                </a:moveTo>
                <a:cubicBezTo>
                  <a:pt x="15" y="0"/>
                  <a:pt x="10" y="2"/>
                  <a:pt x="7" y="6"/>
                </a:cubicBezTo>
                <a:cubicBezTo>
                  <a:pt x="1" y="12"/>
                  <a:pt x="1" y="24"/>
                  <a:pt x="7" y="30"/>
                </a:cubicBezTo>
                <a:lnTo>
                  <a:pt x="192" y="215"/>
                </a:lnTo>
                <a:cubicBezTo>
                  <a:pt x="196" y="219"/>
                  <a:pt x="200" y="221"/>
                  <a:pt x="204" y="221"/>
                </a:cubicBezTo>
                <a:cubicBezTo>
                  <a:pt x="210" y="221"/>
                  <a:pt x="214" y="219"/>
                  <a:pt x="218" y="215"/>
                </a:cubicBezTo>
                <a:cubicBezTo>
                  <a:pt x="224" y="209"/>
                  <a:pt x="224" y="197"/>
                  <a:pt x="218" y="191"/>
                </a:cubicBezTo>
                <a:lnTo>
                  <a:pt x="32" y="6"/>
                </a:lnTo>
                <a:cubicBezTo>
                  <a:pt x="28" y="2"/>
                  <a:pt x="24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7"/>
          <p:cNvSpPr/>
          <p:nvPr/>
        </p:nvSpPr>
        <p:spPr>
          <a:xfrm>
            <a:off x="1018554" y="1194823"/>
            <a:ext cx="50314" cy="42414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0" y="0"/>
                </a:moveTo>
                <a:cubicBezTo>
                  <a:pt x="15" y="0"/>
                  <a:pt x="10" y="2"/>
                  <a:pt x="7" y="6"/>
                </a:cubicBezTo>
                <a:cubicBezTo>
                  <a:pt x="1" y="14"/>
                  <a:pt x="3" y="24"/>
                  <a:pt x="9" y="32"/>
                </a:cubicBezTo>
                <a:lnTo>
                  <a:pt x="210" y="200"/>
                </a:lnTo>
                <a:cubicBezTo>
                  <a:pt x="214" y="202"/>
                  <a:pt x="218" y="204"/>
                  <a:pt x="222" y="204"/>
                </a:cubicBezTo>
                <a:cubicBezTo>
                  <a:pt x="228" y="204"/>
                  <a:pt x="232" y="202"/>
                  <a:pt x="236" y="198"/>
                </a:cubicBezTo>
                <a:cubicBezTo>
                  <a:pt x="242" y="190"/>
                  <a:pt x="240" y="178"/>
                  <a:pt x="234" y="172"/>
                </a:cubicBezTo>
                <a:lnTo>
                  <a:pt x="32" y="4"/>
                </a:lnTo>
                <a:cubicBezTo>
                  <a:pt x="29" y="2"/>
                  <a:pt x="24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7"/>
          <p:cNvSpPr/>
          <p:nvPr/>
        </p:nvSpPr>
        <p:spPr>
          <a:xfrm>
            <a:off x="1909662" y="1942256"/>
            <a:ext cx="50314" cy="42414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1" y="1"/>
                </a:moveTo>
                <a:cubicBezTo>
                  <a:pt x="15" y="1"/>
                  <a:pt x="10" y="3"/>
                  <a:pt x="6" y="6"/>
                </a:cubicBezTo>
                <a:cubicBezTo>
                  <a:pt x="0" y="14"/>
                  <a:pt x="2" y="26"/>
                  <a:pt x="8" y="32"/>
                </a:cubicBezTo>
                <a:lnTo>
                  <a:pt x="210" y="200"/>
                </a:lnTo>
                <a:cubicBezTo>
                  <a:pt x="214" y="204"/>
                  <a:pt x="218" y="204"/>
                  <a:pt x="221" y="204"/>
                </a:cubicBezTo>
                <a:cubicBezTo>
                  <a:pt x="225" y="204"/>
                  <a:pt x="231" y="202"/>
                  <a:pt x="235" y="198"/>
                </a:cubicBezTo>
                <a:cubicBezTo>
                  <a:pt x="241" y="190"/>
                  <a:pt x="239" y="180"/>
                  <a:pt x="233" y="174"/>
                </a:cubicBezTo>
                <a:lnTo>
                  <a:pt x="32" y="4"/>
                </a:lnTo>
                <a:cubicBezTo>
                  <a:pt x="29" y="2"/>
                  <a:pt x="25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986328" y="1236820"/>
            <a:ext cx="53017" cy="39087"/>
          </a:xfrm>
          <a:custGeom>
            <a:avLst/>
            <a:gdLst/>
            <a:ahLst/>
            <a:cxnLst/>
            <a:rect l="l" t="t" r="r" b="b"/>
            <a:pathLst>
              <a:path w="255" h="188" extrusionOk="0">
                <a:moveTo>
                  <a:pt x="21" y="0"/>
                </a:moveTo>
                <a:cubicBezTo>
                  <a:pt x="15" y="0"/>
                  <a:pt x="10" y="3"/>
                  <a:pt x="6" y="8"/>
                </a:cubicBezTo>
                <a:cubicBezTo>
                  <a:pt x="0" y="15"/>
                  <a:pt x="2" y="27"/>
                  <a:pt x="10" y="33"/>
                </a:cubicBezTo>
                <a:lnTo>
                  <a:pt x="225" y="183"/>
                </a:lnTo>
                <a:cubicBezTo>
                  <a:pt x="229" y="185"/>
                  <a:pt x="233" y="187"/>
                  <a:pt x="235" y="187"/>
                </a:cubicBezTo>
                <a:cubicBezTo>
                  <a:pt x="241" y="187"/>
                  <a:pt x="247" y="183"/>
                  <a:pt x="251" y="179"/>
                </a:cubicBezTo>
                <a:cubicBezTo>
                  <a:pt x="255" y="171"/>
                  <a:pt x="253" y="159"/>
                  <a:pt x="245" y="154"/>
                </a:cubicBezTo>
                <a:lnTo>
                  <a:pt x="32" y="4"/>
                </a:lnTo>
                <a:cubicBezTo>
                  <a:pt x="28" y="1"/>
                  <a:pt x="25" y="0"/>
                  <a:pt x="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1939185" y="1903792"/>
            <a:ext cx="53225" cy="39087"/>
          </a:xfrm>
          <a:custGeom>
            <a:avLst/>
            <a:gdLst/>
            <a:ahLst/>
            <a:cxnLst/>
            <a:rect l="l" t="t" r="r" b="b"/>
            <a:pathLst>
              <a:path w="256" h="188" extrusionOk="0">
                <a:moveTo>
                  <a:pt x="20" y="0"/>
                </a:moveTo>
                <a:cubicBezTo>
                  <a:pt x="14" y="0"/>
                  <a:pt x="9" y="3"/>
                  <a:pt x="6" y="8"/>
                </a:cubicBezTo>
                <a:cubicBezTo>
                  <a:pt x="1" y="16"/>
                  <a:pt x="3" y="28"/>
                  <a:pt x="10" y="33"/>
                </a:cubicBezTo>
                <a:lnTo>
                  <a:pt x="225" y="183"/>
                </a:lnTo>
                <a:cubicBezTo>
                  <a:pt x="227" y="185"/>
                  <a:pt x="231" y="187"/>
                  <a:pt x="235" y="187"/>
                </a:cubicBezTo>
                <a:cubicBezTo>
                  <a:pt x="239" y="187"/>
                  <a:pt x="245" y="183"/>
                  <a:pt x="249" y="179"/>
                </a:cubicBezTo>
                <a:cubicBezTo>
                  <a:pt x="255" y="172"/>
                  <a:pt x="253" y="160"/>
                  <a:pt x="245" y="156"/>
                </a:cubicBezTo>
                <a:lnTo>
                  <a:pt x="30" y="4"/>
                </a:lnTo>
                <a:cubicBezTo>
                  <a:pt x="27" y="2"/>
                  <a:pt x="23" y="0"/>
                  <a:pt x="2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7"/>
          <p:cNvSpPr/>
          <p:nvPr/>
        </p:nvSpPr>
        <p:spPr>
          <a:xfrm>
            <a:off x="957844" y="1281521"/>
            <a:ext cx="55720" cy="34929"/>
          </a:xfrm>
          <a:custGeom>
            <a:avLst/>
            <a:gdLst/>
            <a:ahLst/>
            <a:cxnLst/>
            <a:rect l="l" t="t" r="r" b="b"/>
            <a:pathLst>
              <a:path w="268" h="168" extrusionOk="0">
                <a:moveTo>
                  <a:pt x="20" y="1"/>
                </a:moveTo>
                <a:cubicBezTo>
                  <a:pt x="14" y="1"/>
                  <a:pt x="9" y="4"/>
                  <a:pt x="5" y="10"/>
                </a:cubicBezTo>
                <a:cubicBezTo>
                  <a:pt x="1" y="17"/>
                  <a:pt x="3" y="29"/>
                  <a:pt x="13" y="33"/>
                </a:cubicBezTo>
                <a:lnTo>
                  <a:pt x="240" y="165"/>
                </a:lnTo>
                <a:cubicBezTo>
                  <a:pt x="242" y="167"/>
                  <a:pt x="246" y="167"/>
                  <a:pt x="247" y="167"/>
                </a:cubicBezTo>
                <a:cubicBezTo>
                  <a:pt x="253" y="167"/>
                  <a:pt x="259" y="164"/>
                  <a:pt x="263" y="160"/>
                </a:cubicBezTo>
                <a:cubicBezTo>
                  <a:pt x="267" y="150"/>
                  <a:pt x="265" y="140"/>
                  <a:pt x="257" y="134"/>
                </a:cubicBezTo>
                <a:lnTo>
                  <a:pt x="28" y="4"/>
                </a:lnTo>
                <a:cubicBezTo>
                  <a:pt x="26" y="2"/>
                  <a:pt x="23" y="1"/>
                  <a:pt x="2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7"/>
          <p:cNvSpPr/>
          <p:nvPr/>
        </p:nvSpPr>
        <p:spPr>
          <a:xfrm>
            <a:off x="1964966" y="1863250"/>
            <a:ext cx="56136" cy="34929"/>
          </a:xfrm>
          <a:custGeom>
            <a:avLst/>
            <a:gdLst/>
            <a:ahLst/>
            <a:cxnLst/>
            <a:rect l="l" t="t" r="r" b="b"/>
            <a:pathLst>
              <a:path w="270" h="168" extrusionOk="0">
                <a:moveTo>
                  <a:pt x="21" y="1"/>
                </a:moveTo>
                <a:cubicBezTo>
                  <a:pt x="15" y="1"/>
                  <a:pt x="9" y="4"/>
                  <a:pt x="7" y="9"/>
                </a:cubicBezTo>
                <a:cubicBezTo>
                  <a:pt x="1" y="17"/>
                  <a:pt x="5" y="27"/>
                  <a:pt x="13" y="33"/>
                </a:cubicBezTo>
                <a:lnTo>
                  <a:pt x="240" y="163"/>
                </a:lnTo>
                <a:cubicBezTo>
                  <a:pt x="242" y="165"/>
                  <a:pt x="245" y="167"/>
                  <a:pt x="247" y="167"/>
                </a:cubicBezTo>
                <a:cubicBezTo>
                  <a:pt x="253" y="167"/>
                  <a:pt x="259" y="163"/>
                  <a:pt x="263" y="157"/>
                </a:cubicBezTo>
                <a:cubicBezTo>
                  <a:pt x="269" y="150"/>
                  <a:pt x="265" y="140"/>
                  <a:pt x="257" y="134"/>
                </a:cubicBezTo>
                <a:lnTo>
                  <a:pt x="30" y="4"/>
                </a:lnTo>
                <a:cubicBezTo>
                  <a:pt x="27" y="2"/>
                  <a:pt x="24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7"/>
          <p:cNvSpPr/>
          <p:nvPr/>
        </p:nvSpPr>
        <p:spPr>
          <a:xfrm>
            <a:off x="933311" y="1328716"/>
            <a:ext cx="58007" cy="30771"/>
          </a:xfrm>
          <a:custGeom>
            <a:avLst/>
            <a:gdLst/>
            <a:ahLst/>
            <a:cxnLst/>
            <a:rect l="l" t="t" r="r" b="b"/>
            <a:pathLst>
              <a:path w="279" h="148" extrusionOk="0">
                <a:moveTo>
                  <a:pt x="19" y="1"/>
                </a:moveTo>
                <a:cubicBezTo>
                  <a:pt x="13" y="1"/>
                  <a:pt x="7" y="5"/>
                  <a:pt x="4" y="11"/>
                </a:cubicBezTo>
                <a:cubicBezTo>
                  <a:pt x="0" y="19"/>
                  <a:pt x="4" y="29"/>
                  <a:pt x="12" y="35"/>
                </a:cubicBezTo>
                <a:lnTo>
                  <a:pt x="251" y="146"/>
                </a:lnTo>
                <a:cubicBezTo>
                  <a:pt x="253" y="146"/>
                  <a:pt x="255" y="148"/>
                  <a:pt x="259" y="148"/>
                </a:cubicBezTo>
                <a:cubicBezTo>
                  <a:pt x="265" y="148"/>
                  <a:pt x="271" y="144"/>
                  <a:pt x="273" y="136"/>
                </a:cubicBezTo>
                <a:cubicBezTo>
                  <a:pt x="279" y="128"/>
                  <a:pt x="275" y="118"/>
                  <a:pt x="265" y="114"/>
                </a:cubicBezTo>
                <a:lnTo>
                  <a:pt x="28" y="4"/>
                </a:lnTo>
                <a:cubicBezTo>
                  <a:pt x="25" y="2"/>
                  <a:pt x="22" y="1"/>
                  <a:pt x="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7"/>
          <p:cNvSpPr/>
          <p:nvPr/>
        </p:nvSpPr>
        <p:spPr>
          <a:xfrm>
            <a:off x="1987213" y="1820421"/>
            <a:ext cx="58007" cy="30563"/>
          </a:xfrm>
          <a:custGeom>
            <a:avLst/>
            <a:gdLst/>
            <a:ahLst/>
            <a:cxnLst/>
            <a:rect l="l" t="t" r="r" b="b"/>
            <a:pathLst>
              <a:path w="279" h="147" extrusionOk="0">
                <a:moveTo>
                  <a:pt x="21" y="1"/>
                </a:moveTo>
                <a:cubicBezTo>
                  <a:pt x="15" y="1"/>
                  <a:pt x="9" y="4"/>
                  <a:pt x="6" y="10"/>
                </a:cubicBezTo>
                <a:cubicBezTo>
                  <a:pt x="0" y="18"/>
                  <a:pt x="4" y="30"/>
                  <a:pt x="14" y="34"/>
                </a:cubicBezTo>
                <a:lnTo>
                  <a:pt x="251" y="144"/>
                </a:lnTo>
                <a:cubicBezTo>
                  <a:pt x="255" y="144"/>
                  <a:pt x="257" y="146"/>
                  <a:pt x="259" y="146"/>
                </a:cubicBezTo>
                <a:cubicBezTo>
                  <a:pt x="265" y="146"/>
                  <a:pt x="273" y="142"/>
                  <a:pt x="275" y="137"/>
                </a:cubicBezTo>
                <a:cubicBezTo>
                  <a:pt x="279" y="127"/>
                  <a:pt x="275" y="117"/>
                  <a:pt x="267" y="113"/>
                </a:cubicBezTo>
                <a:lnTo>
                  <a:pt x="28" y="2"/>
                </a:lnTo>
                <a:cubicBezTo>
                  <a:pt x="26" y="1"/>
                  <a:pt x="24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7"/>
          <p:cNvSpPr/>
          <p:nvPr/>
        </p:nvSpPr>
        <p:spPr>
          <a:xfrm>
            <a:off x="913143" y="1377783"/>
            <a:ext cx="59670" cy="25989"/>
          </a:xfrm>
          <a:custGeom>
            <a:avLst/>
            <a:gdLst/>
            <a:ahLst/>
            <a:cxnLst/>
            <a:rect l="l" t="t" r="r" b="b"/>
            <a:pathLst>
              <a:path w="287" h="125" extrusionOk="0">
                <a:moveTo>
                  <a:pt x="19" y="1"/>
                </a:moveTo>
                <a:cubicBezTo>
                  <a:pt x="12" y="1"/>
                  <a:pt x="6" y="5"/>
                  <a:pt x="3" y="12"/>
                </a:cubicBezTo>
                <a:cubicBezTo>
                  <a:pt x="1" y="22"/>
                  <a:pt x="5" y="32"/>
                  <a:pt x="15" y="34"/>
                </a:cubicBezTo>
                <a:lnTo>
                  <a:pt x="259" y="125"/>
                </a:lnTo>
                <a:lnTo>
                  <a:pt x="265" y="125"/>
                </a:lnTo>
                <a:cubicBezTo>
                  <a:pt x="273" y="125"/>
                  <a:pt x="281" y="121"/>
                  <a:pt x="283" y="115"/>
                </a:cubicBezTo>
                <a:cubicBezTo>
                  <a:pt x="287" y="105"/>
                  <a:pt x="281" y="95"/>
                  <a:pt x="273" y="91"/>
                </a:cubicBezTo>
                <a:lnTo>
                  <a:pt x="26" y="2"/>
                </a:lnTo>
                <a:cubicBezTo>
                  <a:pt x="24" y="1"/>
                  <a:pt x="21" y="1"/>
                  <a:pt x="1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2006133" y="1775513"/>
            <a:ext cx="59670" cy="26197"/>
          </a:xfrm>
          <a:custGeom>
            <a:avLst/>
            <a:gdLst/>
            <a:ahLst/>
            <a:cxnLst/>
            <a:rect l="l" t="t" r="r" b="b"/>
            <a:pathLst>
              <a:path w="287" h="126" extrusionOk="0">
                <a:moveTo>
                  <a:pt x="21" y="1"/>
                </a:moveTo>
                <a:cubicBezTo>
                  <a:pt x="13" y="1"/>
                  <a:pt x="5" y="5"/>
                  <a:pt x="2" y="13"/>
                </a:cubicBezTo>
                <a:cubicBezTo>
                  <a:pt x="0" y="21"/>
                  <a:pt x="4" y="31"/>
                  <a:pt x="14" y="35"/>
                </a:cubicBezTo>
                <a:lnTo>
                  <a:pt x="261" y="126"/>
                </a:lnTo>
                <a:lnTo>
                  <a:pt x="267" y="126"/>
                </a:lnTo>
                <a:cubicBezTo>
                  <a:pt x="272" y="126"/>
                  <a:pt x="280" y="122"/>
                  <a:pt x="282" y="114"/>
                </a:cubicBezTo>
                <a:cubicBezTo>
                  <a:pt x="286" y="106"/>
                  <a:pt x="280" y="96"/>
                  <a:pt x="272" y="92"/>
                </a:cubicBezTo>
                <a:lnTo>
                  <a:pt x="26" y="1"/>
                </a:lnTo>
                <a:cubicBezTo>
                  <a:pt x="24" y="1"/>
                  <a:pt x="23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7"/>
          <p:cNvSpPr/>
          <p:nvPr/>
        </p:nvSpPr>
        <p:spPr>
          <a:xfrm>
            <a:off x="897134" y="1428513"/>
            <a:ext cx="60918" cy="21623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1" y="1"/>
                </a:moveTo>
                <a:cubicBezTo>
                  <a:pt x="12" y="1"/>
                  <a:pt x="5" y="6"/>
                  <a:pt x="3" y="13"/>
                </a:cubicBezTo>
                <a:cubicBezTo>
                  <a:pt x="1" y="23"/>
                  <a:pt x="7" y="33"/>
                  <a:pt x="15" y="35"/>
                </a:cubicBezTo>
                <a:lnTo>
                  <a:pt x="269" y="104"/>
                </a:lnTo>
                <a:lnTo>
                  <a:pt x="273" y="104"/>
                </a:lnTo>
                <a:cubicBezTo>
                  <a:pt x="281" y="104"/>
                  <a:pt x="289" y="98"/>
                  <a:pt x="291" y="90"/>
                </a:cubicBezTo>
                <a:cubicBezTo>
                  <a:pt x="293" y="82"/>
                  <a:pt x="287" y="72"/>
                  <a:pt x="277" y="68"/>
                </a:cubicBezTo>
                <a:lnTo>
                  <a:pt x="25" y="1"/>
                </a:lnTo>
                <a:cubicBezTo>
                  <a:pt x="23" y="1"/>
                  <a:pt x="22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7"/>
          <p:cNvSpPr/>
          <p:nvPr/>
        </p:nvSpPr>
        <p:spPr>
          <a:xfrm>
            <a:off x="2020479" y="1729565"/>
            <a:ext cx="60918" cy="21623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1" y="1"/>
                </a:moveTo>
                <a:cubicBezTo>
                  <a:pt x="13" y="1"/>
                  <a:pt x="6" y="5"/>
                  <a:pt x="4" y="13"/>
                </a:cubicBezTo>
                <a:cubicBezTo>
                  <a:pt x="0" y="23"/>
                  <a:pt x="6" y="33"/>
                  <a:pt x="16" y="35"/>
                </a:cubicBezTo>
                <a:lnTo>
                  <a:pt x="269" y="102"/>
                </a:lnTo>
                <a:cubicBezTo>
                  <a:pt x="271" y="102"/>
                  <a:pt x="272" y="104"/>
                  <a:pt x="274" y="104"/>
                </a:cubicBezTo>
                <a:cubicBezTo>
                  <a:pt x="280" y="104"/>
                  <a:pt x="288" y="98"/>
                  <a:pt x="290" y="90"/>
                </a:cubicBezTo>
                <a:cubicBezTo>
                  <a:pt x="292" y="80"/>
                  <a:pt x="288" y="70"/>
                  <a:pt x="278" y="68"/>
                </a:cubicBezTo>
                <a:lnTo>
                  <a:pt x="26" y="1"/>
                </a:lnTo>
                <a:cubicBezTo>
                  <a:pt x="24" y="1"/>
                  <a:pt x="23" y="1"/>
                  <a:pt x="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7"/>
          <p:cNvSpPr/>
          <p:nvPr/>
        </p:nvSpPr>
        <p:spPr>
          <a:xfrm>
            <a:off x="885699" y="1480282"/>
            <a:ext cx="61749" cy="17049"/>
          </a:xfrm>
          <a:custGeom>
            <a:avLst/>
            <a:gdLst/>
            <a:ahLst/>
            <a:cxnLst/>
            <a:rect l="l" t="t" r="r" b="b"/>
            <a:pathLst>
              <a:path w="297" h="82" extrusionOk="0">
                <a:moveTo>
                  <a:pt x="19" y="0"/>
                </a:moveTo>
                <a:cubicBezTo>
                  <a:pt x="11" y="0"/>
                  <a:pt x="4" y="7"/>
                  <a:pt x="3" y="15"/>
                </a:cubicBezTo>
                <a:cubicBezTo>
                  <a:pt x="1" y="24"/>
                  <a:pt x="7" y="34"/>
                  <a:pt x="16" y="36"/>
                </a:cubicBezTo>
                <a:lnTo>
                  <a:pt x="275" y="82"/>
                </a:lnTo>
                <a:lnTo>
                  <a:pt x="279" y="82"/>
                </a:lnTo>
                <a:cubicBezTo>
                  <a:pt x="287" y="82"/>
                  <a:pt x="295" y="76"/>
                  <a:pt x="295" y="68"/>
                </a:cubicBezTo>
                <a:cubicBezTo>
                  <a:pt x="297" y="58"/>
                  <a:pt x="291" y="48"/>
                  <a:pt x="281" y="46"/>
                </a:cubicBezTo>
                <a:lnTo>
                  <a:pt x="22" y="1"/>
                </a:lnTo>
                <a:cubicBezTo>
                  <a:pt x="21" y="0"/>
                  <a:pt x="20" y="0"/>
                  <a:pt x="1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"/>
          <p:cNvSpPr/>
          <p:nvPr/>
        </p:nvSpPr>
        <p:spPr>
          <a:xfrm>
            <a:off x="2031082" y="1682577"/>
            <a:ext cx="61749" cy="16633"/>
          </a:xfrm>
          <a:custGeom>
            <a:avLst/>
            <a:gdLst/>
            <a:ahLst/>
            <a:cxnLst/>
            <a:rect l="l" t="t" r="r" b="b"/>
            <a:pathLst>
              <a:path w="297" h="80" extrusionOk="0">
                <a:moveTo>
                  <a:pt x="18" y="0"/>
                </a:moveTo>
                <a:cubicBezTo>
                  <a:pt x="10" y="0"/>
                  <a:pt x="4" y="6"/>
                  <a:pt x="2" y="14"/>
                </a:cubicBezTo>
                <a:cubicBezTo>
                  <a:pt x="1" y="22"/>
                  <a:pt x="6" y="32"/>
                  <a:pt x="16" y="34"/>
                </a:cubicBezTo>
                <a:lnTo>
                  <a:pt x="275" y="79"/>
                </a:lnTo>
                <a:lnTo>
                  <a:pt x="279" y="79"/>
                </a:lnTo>
                <a:cubicBezTo>
                  <a:pt x="287" y="79"/>
                  <a:pt x="294" y="73"/>
                  <a:pt x="294" y="66"/>
                </a:cubicBezTo>
                <a:cubicBezTo>
                  <a:pt x="296" y="56"/>
                  <a:pt x="291" y="48"/>
                  <a:pt x="281" y="46"/>
                </a:cubicBezTo>
                <a:lnTo>
                  <a:pt x="22" y="0"/>
                </a:lnTo>
                <a:cubicBezTo>
                  <a:pt x="21" y="0"/>
                  <a:pt x="20" y="0"/>
                  <a:pt x="1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7"/>
          <p:cNvSpPr/>
          <p:nvPr/>
        </p:nvSpPr>
        <p:spPr>
          <a:xfrm>
            <a:off x="879254" y="1533091"/>
            <a:ext cx="61957" cy="12267"/>
          </a:xfrm>
          <a:custGeom>
            <a:avLst/>
            <a:gdLst/>
            <a:ahLst/>
            <a:cxnLst/>
            <a:rect l="l" t="t" r="r" b="b"/>
            <a:pathLst>
              <a:path w="298" h="59" extrusionOk="0">
                <a:moveTo>
                  <a:pt x="17" y="1"/>
                </a:moveTo>
                <a:cubicBezTo>
                  <a:pt x="8" y="1"/>
                  <a:pt x="0" y="8"/>
                  <a:pt x="0" y="17"/>
                </a:cubicBezTo>
                <a:cubicBezTo>
                  <a:pt x="0" y="25"/>
                  <a:pt x="6" y="35"/>
                  <a:pt x="16" y="35"/>
                </a:cubicBezTo>
                <a:lnTo>
                  <a:pt x="276" y="58"/>
                </a:lnTo>
                <a:lnTo>
                  <a:pt x="278" y="58"/>
                </a:lnTo>
                <a:cubicBezTo>
                  <a:pt x="288" y="58"/>
                  <a:pt x="296" y="51"/>
                  <a:pt x="296" y="43"/>
                </a:cubicBezTo>
                <a:cubicBezTo>
                  <a:pt x="298" y="33"/>
                  <a:pt x="290" y="25"/>
                  <a:pt x="280" y="23"/>
                </a:cubicBezTo>
                <a:lnTo>
                  <a:pt x="20" y="1"/>
                </a:lnTo>
                <a:cubicBezTo>
                  <a:pt x="19" y="1"/>
                  <a:pt x="18" y="1"/>
                  <a:pt x="17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7"/>
          <p:cNvSpPr/>
          <p:nvPr/>
        </p:nvSpPr>
        <p:spPr>
          <a:xfrm>
            <a:off x="2037735" y="1634550"/>
            <a:ext cx="62165" cy="12059"/>
          </a:xfrm>
          <a:custGeom>
            <a:avLst/>
            <a:gdLst/>
            <a:ahLst/>
            <a:cxnLst/>
            <a:rect l="l" t="t" r="r" b="b"/>
            <a:pathLst>
              <a:path w="299" h="58" extrusionOk="0">
                <a:moveTo>
                  <a:pt x="17" y="0"/>
                </a:moveTo>
                <a:cubicBezTo>
                  <a:pt x="8" y="0"/>
                  <a:pt x="2" y="8"/>
                  <a:pt x="0" y="16"/>
                </a:cubicBezTo>
                <a:cubicBezTo>
                  <a:pt x="0" y="24"/>
                  <a:pt x="6" y="34"/>
                  <a:pt x="16" y="34"/>
                </a:cubicBezTo>
                <a:lnTo>
                  <a:pt x="278" y="58"/>
                </a:lnTo>
                <a:cubicBezTo>
                  <a:pt x="288" y="58"/>
                  <a:pt x="296" y="50"/>
                  <a:pt x="296" y="42"/>
                </a:cubicBezTo>
                <a:cubicBezTo>
                  <a:pt x="298" y="32"/>
                  <a:pt x="290" y="24"/>
                  <a:pt x="280" y="22"/>
                </a:cubicBezTo>
                <a:lnTo>
                  <a:pt x="20" y="1"/>
                </a:lnTo>
                <a:cubicBezTo>
                  <a:pt x="19" y="0"/>
                  <a:pt x="18" y="0"/>
                  <a:pt x="1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7"/>
          <p:cNvSpPr/>
          <p:nvPr/>
        </p:nvSpPr>
        <p:spPr>
          <a:xfrm>
            <a:off x="875096" y="1584028"/>
            <a:ext cx="83788" cy="11435"/>
          </a:xfrm>
          <a:custGeom>
            <a:avLst/>
            <a:gdLst/>
            <a:ahLst/>
            <a:cxnLst/>
            <a:rect l="l" t="t" r="r" b="b"/>
            <a:pathLst>
              <a:path w="403" h="55" extrusionOk="0">
                <a:moveTo>
                  <a:pt x="26" y="1"/>
                </a:moveTo>
                <a:cubicBezTo>
                  <a:pt x="12" y="1"/>
                  <a:pt x="0" y="13"/>
                  <a:pt x="0" y="29"/>
                </a:cubicBezTo>
                <a:cubicBezTo>
                  <a:pt x="0" y="42"/>
                  <a:pt x="12" y="54"/>
                  <a:pt x="26" y="54"/>
                </a:cubicBezTo>
                <a:lnTo>
                  <a:pt x="375" y="54"/>
                </a:lnTo>
                <a:cubicBezTo>
                  <a:pt x="391" y="54"/>
                  <a:pt x="403" y="42"/>
                  <a:pt x="403" y="29"/>
                </a:cubicBezTo>
                <a:cubicBezTo>
                  <a:pt x="403" y="13"/>
                  <a:pt x="391" y="1"/>
                  <a:pt x="375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7"/>
          <p:cNvSpPr/>
          <p:nvPr/>
        </p:nvSpPr>
        <p:spPr>
          <a:xfrm>
            <a:off x="2020063" y="1584028"/>
            <a:ext cx="83372" cy="11435"/>
          </a:xfrm>
          <a:custGeom>
            <a:avLst/>
            <a:gdLst/>
            <a:ahLst/>
            <a:cxnLst/>
            <a:rect l="l" t="t" r="r" b="b"/>
            <a:pathLst>
              <a:path w="401" h="55" extrusionOk="0">
                <a:moveTo>
                  <a:pt x="26" y="1"/>
                </a:moveTo>
                <a:cubicBezTo>
                  <a:pt x="12" y="1"/>
                  <a:pt x="0" y="13"/>
                  <a:pt x="0" y="29"/>
                </a:cubicBezTo>
                <a:cubicBezTo>
                  <a:pt x="0" y="42"/>
                  <a:pt x="10" y="54"/>
                  <a:pt x="26" y="54"/>
                </a:cubicBezTo>
                <a:lnTo>
                  <a:pt x="375" y="54"/>
                </a:lnTo>
                <a:cubicBezTo>
                  <a:pt x="389" y="54"/>
                  <a:pt x="401" y="42"/>
                  <a:pt x="401" y="29"/>
                </a:cubicBezTo>
                <a:cubicBezTo>
                  <a:pt x="401" y="13"/>
                  <a:pt x="389" y="1"/>
                  <a:pt x="375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7"/>
          <p:cNvSpPr/>
          <p:nvPr/>
        </p:nvSpPr>
        <p:spPr>
          <a:xfrm>
            <a:off x="879254" y="1634135"/>
            <a:ext cx="61541" cy="12475"/>
          </a:xfrm>
          <a:custGeom>
            <a:avLst/>
            <a:gdLst/>
            <a:ahLst/>
            <a:cxnLst/>
            <a:rect l="l" t="t" r="r" b="b"/>
            <a:pathLst>
              <a:path w="296" h="60" extrusionOk="0">
                <a:moveTo>
                  <a:pt x="276" y="1"/>
                </a:moveTo>
                <a:lnTo>
                  <a:pt x="16" y="24"/>
                </a:lnTo>
                <a:cubicBezTo>
                  <a:pt x="6" y="26"/>
                  <a:pt x="0" y="34"/>
                  <a:pt x="0" y="44"/>
                </a:cubicBezTo>
                <a:cubicBezTo>
                  <a:pt x="0" y="52"/>
                  <a:pt x="8" y="60"/>
                  <a:pt x="18" y="60"/>
                </a:cubicBezTo>
                <a:lnTo>
                  <a:pt x="20" y="60"/>
                </a:lnTo>
                <a:lnTo>
                  <a:pt x="280" y="36"/>
                </a:lnTo>
                <a:cubicBezTo>
                  <a:pt x="290" y="36"/>
                  <a:pt x="296" y="26"/>
                  <a:pt x="296" y="16"/>
                </a:cubicBezTo>
                <a:cubicBezTo>
                  <a:pt x="294" y="9"/>
                  <a:pt x="286" y="1"/>
                  <a:pt x="27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2037735" y="1532883"/>
            <a:ext cx="61749" cy="12475"/>
          </a:xfrm>
          <a:custGeom>
            <a:avLst/>
            <a:gdLst/>
            <a:ahLst/>
            <a:cxnLst/>
            <a:rect l="l" t="t" r="r" b="b"/>
            <a:pathLst>
              <a:path w="297" h="60" extrusionOk="0">
                <a:moveTo>
                  <a:pt x="278" y="0"/>
                </a:moveTo>
                <a:lnTo>
                  <a:pt x="16" y="24"/>
                </a:lnTo>
                <a:cubicBezTo>
                  <a:pt x="6" y="26"/>
                  <a:pt x="0" y="34"/>
                  <a:pt x="0" y="44"/>
                </a:cubicBezTo>
                <a:cubicBezTo>
                  <a:pt x="2" y="52"/>
                  <a:pt x="10" y="59"/>
                  <a:pt x="18" y="59"/>
                </a:cubicBezTo>
                <a:lnTo>
                  <a:pt x="20" y="59"/>
                </a:lnTo>
                <a:lnTo>
                  <a:pt x="280" y="36"/>
                </a:lnTo>
                <a:cubicBezTo>
                  <a:pt x="290" y="36"/>
                  <a:pt x="296" y="26"/>
                  <a:pt x="296" y="16"/>
                </a:cubicBezTo>
                <a:cubicBezTo>
                  <a:pt x="296" y="8"/>
                  <a:pt x="286" y="0"/>
                  <a:pt x="27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7"/>
          <p:cNvSpPr/>
          <p:nvPr/>
        </p:nvSpPr>
        <p:spPr>
          <a:xfrm>
            <a:off x="885699" y="1682162"/>
            <a:ext cx="61749" cy="17049"/>
          </a:xfrm>
          <a:custGeom>
            <a:avLst/>
            <a:gdLst/>
            <a:ahLst/>
            <a:cxnLst/>
            <a:rect l="l" t="t" r="r" b="b"/>
            <a:pathLst>
              <a:path w="297" h="82" extrusionOk="0">
                <a:moveTo>
                  <a:pt x="275" y="0"/>
                </a:moveTo>
                <a:lnTo>
                  <a:pt x="16" y="48"/>
                </a:lnTo>
                <a:cubicBezTo>
                  <a:pt x="7" y="48"/>
                  <a:pt x="1" y="58"/>
                  <a:pt x="3" y="68"/>
                </a:cubicBezTo>
                <a:cubicBezTo>
                  <a:pt x="5" y="75"/>
                  <a:pt x="10" y="81"/>
                  <a:pt x="20" y="81"/>
                </a:cubicBezTo>
                <a:lnTo>
                  <a:pt x="22" y="81"/>
                </a:lnTo>
                <a:lnTo>
                  <a:pt x="281" y="36"/>
                </a:lnTo>
                <a:cubicBezTo>
                  <a:pt x="291" y="34"/>
                  <a:pt x="297" y="24"/>
                  <a:pt x="295" y="16"/>
                </a:cubicBezTo>
                <a:cubicBezTo>
                  <a:pt x="293" y="6"/>
                  <a:pt x="285" y="0"/>
                  <a:pt x="27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7"/>
          <p:cNvSpPr/>
          <p:nvPr/>
        </p:nvSpPr>
        <p:spPr>
          <a:xfrm>
            <a:off x="2031082" y="1480282"/>
            <a:ext cx="61749" cy="17049"/>
          </a:xfrm>
          <a:custGeom>
            <a:avLst/>
            <a:gdLst/>
            <a:ahLst/>
            <a:cxnLst/>
            <a:rect l="l" t="t" r="r" b="b"/>
            <a:pathLst>
              <a:path w="297" h="82" extrusionOk="0">
                <a:moveTo>
                  <a:pt x="278" y="0"/>
                </a:moveTo>
                <a:cubicBezTo>
                  <a:pt x="277" y="0"/>
                  <a:pt x="276" y="0"/>
                  <a:pt x="275" y="1"/>
                </a:cubicBezTo>
                <a:lnTo>
                  <a:pt x="16" y="46"/>
                </a:lnTo>
                <a:cubicBezTo>
                  <a:pt x="6" y="48"/>
                  <a:pt x="1" y="58"/>
                  <a:pt x="2" y="68"/>
                </a:cubicBezTo>
                <a:cubicBezTo>
                  <a:pt x="4" y="76"/>
                  <a:pt x="10" y="82"/>
                  <a:pt x="20" y="82"/>
                </a:cubicBezTo>
                <a:lnTo>
                  <a:pt x="22" y="82"/>
                </a:lnTo>
                <a:lnTo>
                  <a:pt x="281" y="36"/>
                </a:lnTo>
                <a:cubicBezTo>
                  <a:pt x="291" y="34"/>
                  <a:pt x="296" y="24"/>
                  <a:pt x="294" y="15"/>
                </a:cubicBezTo>
                <a:cubicBezTo>
                  <a:pt x="293" y="7"/>
                  <a:pt x="286" y="0"/>
                  <a:pt x="27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7"/>
          <p:cNvSpPr/>
          <p:nvPr/>
        </p:nvSpPr>
        <p:spPr>
          <a:xfrm>
            <a:off x="897134" y="1729565"/>
            <a:ext cx="60918" cy="21623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75" y="0"/>
                </a:moveTo>
                <a:cubicBezTo>
                  <a:pt x="273" y="0"/>
                  <a:pt x="271" y="1"/>
                  <a:pt x="269" y="1"/>
                </a:cubicBezTo>
                <a:lnTo>
                  <a:pt x="15" y="68"/>
                </a:lnTo>
                <a:cubicBezTo>
                  <a:pt x="7" y="70"/>
                  <a:pt x="1" y="80"/>
                  <a:pt x="3" y="90"/>
                </a:cubicBezTo>
                <a:cubicBezTo>
                  <a:pt x="5" y="98"/>
                  <a:pt x="13" y="104"/>
                  <a:pt x="21" y="104"/>
                </a:cubicBezTo>
                <a:cubicBezTo>
                  <a:pt x="21" y="104"/>
                  <a:pt x="23" y="104"/>
                  <a:pt x="25" y="102"/>
                </a:cubicBezTo>
                <a:lnTo>
                  <a:pt x="277" y="35"/>
                </a:lnTo>
                <a:cubicBezTo>
                  <a:pt x="287" y="33"/>
                  <a:pt x="293" y="23"/>
                  <a:pt x="291" y="13"/>
                </a:cubicBezTo>
                <a:cubicBezTo>
                  <a:pt x="288" y="5"/>
                  <a:pt x="282" y="0"/>
                  <a:pt x="27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7"/>
          <p:cNvSpPr/>
          <p:nvPr/>
        </p:nvSpPr>
        <p:spPr>
          <a:xfrm>
            <a:off x="2020479" y="1428513"/>
            <a:ext cx="60918" cy="21623"/>
          </a:xfrm>
          <a:custGeom>
            <a:avLst/>
            <a:gdLst/>
            <a:ahLst/>
            <a:cxnLst/>
            <a:rect l="l" t="t" r="r" b="b"/>
            <a:pathLst>
              <a:path w="293" h="104" extrusionOk="0">
                <a:moveTo>
                  <a:pt x="273" y="1"/>
                </a:moveTo>
                <a:cubicBezTo>
                  <a:pt x="272" y="1"/>
                  <a:pt x="270" y="1"/>
                  <a:pt x="269" y="1"/>
                </a:cubicBezTo>
                <a:lnTo>
                  <a:pt x="16" y="68"/>
                </a:lnTo>
                <a:cubicBezTo>
                  <a:pt x="6" y="72"/>
                  <a:pt x="0" y="80"/>
                  <a:pt x="4" y="90"/>
                </a:cubicBezTo>
                <a:cubicBezTo>
                  <a:pt x="6" y="98"/>
                  <a:pt x="12" y="104"/>
                  <a:pt x="20" y="104"/>
                </a:cubicBezTo>
                <a:cubicBezTo>
                  <a:pt x="22" y="104"/>
                  <a:pt x="24" y="104"/>
                  <a:pt x="26" y="102"/>
                </a:cubicBezTo>
                <a:lnTo>
                  <a:pt x="278" y="35"/>
                </a:lnTo>
                <a:cubicBezTo>
                  <a:pt x="288" y="33"/>
                  <a:pt x="292" y="23"/>
                  <a:pt x="290" y="13"/>
                </a:cubicBezTo>
                <a:cubicBezTo>
                  <a:pt x="289" y="5"/>
                  <a:pt x="281" y="1"/>
                  <a:pt x="273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7"/>
          <p:cNvSpPr/>
          <p:nvPr/>
        </p:nvSpPr>
        <p:spPr>
          <a:xfrm>
            <a:off x="913143" y="1775513"/>
            <a:ext cx="59254" cy="26197"/>
          </a:xfrm>
          <a:custGeom>
            <a:avLst/>
            <a:gdLst/>
            <a:ahLst/>
            <a:cxnLst/>
            <a:rect l="l" t="t" r="r" b="b"/>
            <a:pathLst>
              <a:path w="285" h="126" extrusionOk="0">
                <a:moveTo>
                  <a:pt x="266" y="0"/>
                </a:moveTo>
                <a:cubicBezTo>
                  <a:pt x="263" y="0"/>
                  <a:pt x="261" y="0"/>
                  <a:pt x="259" y="1"/>
                </a:cubicBezTo>
                <a:lnTo>
                  <a:pt x="13" y="92"/>
                </a:lnTo>
                <a:cubicBezTo>
                  <a:pt x="5" y="96"/>
                  <a:pt x="1" y="106"/>
                  <a:pt x="3" y="114"/>
                </a:cubicBezTo>
                <a:cubicBezTo>
                  <a:pt x="7" y="122"/>
                  <a:pt x="13" y="126"/>
                  <a:pt x="21" y="126"/>
                </a:cubicBezTo>
                <a:cubicBezTo>
                  <a:pt x="22" y="126"/>
                  <a:pt x="24" y="126"/>
                  <a:pt x="26" y="124"/>
                </a:cubicBezTo>
                <a:lnTo>
                  <a:pt x="271" y="35"/>
                </a:lnTo>
                <a:cubicBezTo>
                  <a:pt x="281" y="31"/>
                  <a:pt x="285" y="21"/>
                  <a:pt x="283" y="13"/>
                </a:cubicBezTo>
                <a:cubicBezTo>
                  <a:pt x="280" y="5"/>
                  <a:pt x="273" y="0"/>
                  <a:pt x="26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7"/>
          <p:cNvSpPr/>
          <p:nvPr/>
        </p:nvSpPr>
        <p:spPr>
          <a:xfrm>
            <a:off x="2006133" y="1377783"/>
            <a:ext cx="59254" cy="25989"/>
          </a:xfrm>
          <a:custGeom>
            <a:avLst/>
            <a:gdLst/>
            <a:ahLst/>
            <a:cxnLst/>
            <a:rect l="l" t="t" r="r" b="b"/>
            <a:pathLst>
              <a:path w="285" h="125" extrusionOk="0">
                <a:moveTo>
                  <a:pt x="266" y="1"/>
                </a:moveTo>
                <a:cubicBezTo>
                  <a:pt x="264" y="1"/>
                  <a:pt x="261" y="1"/>
                  <a:pt x="259" y="2"/>
                </a:cubicBezTo>
                <a:lnTo>
                  <a:pt x="14" y="91"/>
                </a:lnTo>
                <a:cubicBezTo>
                  <a:pt x="4" y="95"/>
                  <a:pt x="0" y="105"/>
                  <a:pt x="2" y="115"/>
                </a:cubicBezTo>
                <a:cubicBezTo>
                  <a:pt x="6" y="121"/>
                  <a:pt x="12" y="125"/>
                  <a:pt x="20" y="125"/>
                </a:cubicBezTo>
                <a:lnTo>
                  <a:pt x="26" y="125"/>
                </a:lnTo>
                <a:lnTo>
                  <a:pt x="272" y="34"/>
                </a:lnTo>
                <a:cubicBezTo>
                  <a:pt x="280" y="32"/>
                  <a:pt x="284" y="22"/>
                  <a:pt x="282" y="12"/>
                </a:cubicBezTo>
                <a:cubicBezTo>
                  <a:pt x="279" y="5"/>
                  <a:pt x="273" y="1"/>
                  <a:pt x="266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7"/>
          <p:cNvSpPr/>
          <p:nvPr/>
        </p:nvSpPr>
        <p:spPr>
          <a:xfrm>
            <a:off x="933311" y="1820213"/>
            <a:ext cx="58007" cy="30771"/>
          </a:xfrm>
          <a:custGeom>
            <a:avLst/>
            <a:gdLst/>
            <a:ahLst/>
            <a:cxnLst/>
            <a:rect l="l" t="t" r="r" b="b"/>
            <a:pathLst>
              <a:path w="279" h="148" extrusionOk="0">
                <a:moveTo>
                  <a:pt x="259" y="1"/>
                </a:moveTo>
                <a:cubicBezTo>
                  <a:pt x="257" y="1"/>
                  <a:pt x="254" y="1"/>
                  <a:pt x="251" y="3"/>
                </a:cubicBezTo>
                <a:lnTo>
                  <a:pt x="12" y="114"/>
                </a:lnTo>
                <a:cubicBezTo>
                  <a:pt x="4" y="118"/>
                  <a:pt x="0" y="128"/>
                  <a:pt x="4" y="138"/>
                </a:cubicBezTo>
                <a:cubicBezTo>
                  <a:pt x="8" y="143"/>
                  <a:pt x="14" y="147"/>
                  <a:pt x="20" y="147"/>
                </a:cubicBezTo>
                <a:cubicBezTo>
                  <a:pt x="22" y="147"/>
                  <a:pt x="26" y="145"/>
                  <a:pt x="28" y="145"/>
                </a:cubicBezTo>
                <a:lnTo>
                  <a:pt x="265" y="35"/>
                </a:lnTo>
                <a:cubicBezTo>
                  <a:pt x="275" y="31"/>
                  <a:pt x="279" y="19"/>
                  <a:pt x="275" y="11"/>
                </a:cubicBezTo>
                <a:cubicBezTo>
                  <a:pt x="272" y="5"/>
                  <a:pt x="266" y="1"/>
                  <a:pt x="25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7"/>
          <p:cNvSpPr/>
          <p:nvPr/>
        </p:nvSpPr>
        <p:spPr>
          <a:xfrm>
            <a:off x="1987213" y="1328716"/>
            <a:ext cx="58007" cy="30771"/>
          </a:xfrm>
          <a:custGeom>
            <a:avLst/>
            <a:gdLst/>
            <a:ahLst/>
            <a:cxnLst/>
            <a:rect l="l" t="t" r="r" b="b"/>
            <a:pathLst>
              <a:path w="279" h="148" extrusionOk="0">
                <a:moveTo>
                  <a:pt x="260" y="1"/>
                </a:moveTo>
                <a:cubicBezTo>
                  <a:pt x="257" y="1"/>
                  <a:pt x="254" y="2"/>
                  <a:pt x="251" y="4"/>
                </a:cubicBezTo>
                <a:lnTo>
                  <a:pt x="14" y="114"/>
                </a:lnTo>
                <a:cubicBezTo>
                  <a:pt x="4" y="118"/>
                  <a:pt x="0" y="128"/>
                  <a:pt x="6" y="136"/>
                </a:cubicBezTo>
                <a:cubicBezTo>
                  <a:pt x="8" y="144"/>
                  <a:pt x="14" y="148"/>
                  <a:pt x="22" y="148"/>
                </a:cubicBezTo>
                <a:cubicBezTo>
                  <a:pt x="24" y="148"/>
                  <a:pt x="26" y="146"/>
                  <a:pt x="28" y="146"/>
                </a:cubicBezTo>
                <a:lnTo>
                  <a:pt x="267" y="35"/>
                </a:lnTo>
                <a:cubicBezTo>
                  <a:pt x="275" y="29"/>
                  <a:pt x="279" y="19"/>
                  <a:pt x="275" y="11"/>
                </a:cubicBezTo>
                <a:cubicBezTo>
                  <a:pt x="272" y="5"/>
                  <a:pt x="267" y="1"/>
                  <a:pt x="26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"/>
          <p:cNvSpPr/>
          <p:nvPr/>
        </p:nvSpPr>
        <p:spPr>
          <a:xfrm>
            <a:off x="957844" y="1863250"/>
            <a:ext cx="55720" cy="34929"/>
          </a:xfrm>
          <a:custGeom>
            <a:avLst/>
            <a:gdLst/>
            <a:ahLst/>
            <a:cxnLst/>
            <a:rect l="l" t="t" r="r" b="b"/>
            <a:pathLst>
              <a:path w="268" h="168" extrusionOk="0">
                <a:moveTo>
                  <a:pt x="248" y="1"/>
                </a:moveTo>
                <a:cubicBezTo>
                  <a:pt x="245" y="1"/>
                  <a:pt x="242" y="2"/>
                  <a:pt x="240" y="4"/>
                </a:cubicBezTo>
                <a:lnTo>
                  <a:pt x="11" y="134"/>
                </a:lnTo>
                <a:cubicBezTo>
                  <a:pt x="3" y="140"/>
                  <a:pt x="1" y="150"/>
                  <a:pt x="5" y="157"/>
                </a:cubicBezTo>
                <a:cubicBezTo>
                  <a:pt x="9" y="163"/>
                  <a:pt x="15" y="167"/>
                  <a:pt x="21" y="167"/>
                </a:cubicBezTo>
                <a:cubicBezTo>
                  <a:pt x="23" y="167"/>
                  <a:pt x="27" y="165"/>
                  <a:pt x="28" y="163"/>
                </a:cubicBezTo>
                <a:lnTo>
                  <a:pt x="257" y="33"/>
                </a:lnTo>
                <a:cubicBezTo>
                  <a:pt x="265" y="27"/>
                  <a:pt x="267" y="17"/>
                  <a:pt x="263" y="9"/>
                </a:cubicBezTo>
                <a:cubicBezTo>
                  <a:pt x="259" y="4"/>
                  <a:pt x="254" y="1"/>
                  <a:pt x="24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7"/>
          <p:cNvSpPr/>
          <p:nvPr/>
        </p:nvSpPr>
        <p:spPr>
          <a:xfrm>
            <a:off x="1964966" y="1281521"/>
            <a:ext cx="56136" cy="34929"/>
          </a:xfrm>
          <a:custGeom>
            <a:avLst/>
            <a:gdLst/>
            <a:ahLst/>
            <a:cxnLst/>
            <a:rect l="l" t="t" r="r" b="b"/>
            <a:pathLst>
              <a:path w="270" h="168" extrusionOk="0">
                <a:moveTo>
                  <a:pt x="248" y="1"/>
                </a:moveTo>
                <a:cubicBezTo>
                  <a:pt x="245" y="1"/>
                  <a:pt x="242" y="2"/>
                  <a:pt x="240" y="4"/>
                </a:cubicBezTo>
                <a:lnTo>
                  <a:pt x="13" y="134"/>
                </a:lnTo>
                <a:cubicBezTo>
                  <a:pt x="5" y="140"/>
                  <a:pt x="1" y="150"/>
                  <a:pt x="7" y="160"/>
                </a:cubicBezTo>
                <a:cubicBezTo>
                  <a:pt x="9" y="164"/>
                  <a:pt x="15" y="167"/>
                  <a:pt x="21" y="167"/>
                </a:cubicBezTo>
                <a:cubicBezTo>
                  <a:pt x="25" y="167"/>
                  <a:pt x="26" y="167"/>
                  <a:pt x="30" y="165"/>
                </a:cubicBezTo>
                <a:lnTo>
                  <a:pt x="257" y="33"/>
                </a:lnTo>
                <a:cubicBezTo>
                  <a:pt x="265" y="29"/>
                  <a:pt x="269" y="17"/>
                  <a:pt x="263" y="10"/>
                </a:cubicBezTo>
                <a:cubicBezTo>
                  <a:pt x="259" y="4"/>
                  <a:pt x="254" y="1"/>
                  <a:pt x="248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7"/>
          <p:cNvSpPr/>
          <p:nvPr/>
        </p:nvSpPr>
        <p:spPr>
          <a:xfrm>
            <a:off x="986328" y="1904000"/>
            <a:ext cx="53017" cy="38879"/>
          </a:xfrm>
          <a:custGeom>
            <a:avLst/>
            <a:gdLst/>
            <a:ahLst/>
            <a:cxnLst/>
            <a:rect l="l" t="t" r="r" b="b"/>
            <a:pathLst>
              <a:path w="255" h="187" extrusionOk="0">
                <a:moveTo>
                  <a:pt x="236" y="0"/>
                </a:moveTo>
                <a:cubicBezTo>
                  <a:pt x="232" y="0"/>
                  <a:pt x="228" y="1"/>
                  <a:pt x="225" y="3"/>
                </a:cubicBezTo>
                <a:lnTo>
                  <a:pt x="10" y="155"/>
                </a:lnTo>
                <a:cubicBezTo>
                  <a:pt x="2" y="159"/>
                  <a:pt x="0" y="171"/>
                  <a:pt x="6" y="178"/>
                </a:cubicBezTo>
                <a:cubicBezTo>
                  <a:pt x="10" y="182"/>
                  <a:pt x="16" y="186"/>
                  <a:pt x="22" y="186"/>
                </a:cubicBezTo>
                <a:cubicBezTo>
                  <a:pt x="24" y="186"/>
                  <a:pt x="28" y="184"/>
                  <a:pt x="32" y="182"/>
                </a:cubicBezTo>
                <a:lnTo>
                  <a:pt x="247" y="32"/>
                </a:lnTo>
                <a:cubicBezTo>
                  <a:pt x="255" y="27"/>
                  <a:pt x="255" y="15"/>
                  <a:pt x="251" y="7"/>
                </a:cubicBezTo>
                <a:cubicBezTo>
                  <a:pt x="247" y="2"/>
                  <a:pt x="242" y="0"/>
                  <a:pt x="23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7"/>
          <p:cNvSpPr/>
          <p:nvPr/>
        </p:nvSpPr>
        <p:spPr>
          <a:xfrm>
            <a:off x="1939185" y="1236820"/>
            <a:ext cx="53225" cy="39087"/>
          </a:xfrm>
          <a:custGeom>
            <a:avLst/>
            <a:gdLst/>
            <a:ahLst/>
            <a:cxnLst/>
            <a:rect l="l" t="t" r="r" b="b"/>
            <a:pathLst>
              <a:path w="256" h="188" extrusionOk="0">
                <a:moveTo>
                  <a:pt x="235" y="0"/>
                </a:moveTo>
                <a:cubicBezTo>
                  <a:pt x="232" y="0"/>
                  <a:pt x="229" y="1"/>
                  <a:pt x="225" y="4"/>
                </a:cubicBezTo>
                <a:lnTo>
                  <a:pt x="10" y="154"/>
                </a:lnTo>
                <a:cubicBezTo>
                  <a:pt x="3" y="159"/>
                  <a:pt x="1" y="171"/>
                  <a:pt x="6" y="179"/>
                </a:cubicBezTo>
                <a:cubicBezTo>
                  <a:pt x="8" y="183"/>
                  <a:pt x="14" y="187"/>
                  <a:pt x="20" y="187"/>
                </a:cubicBezTo>
                <a:cubicBezTo>
                  <a:pt x="24" y="187"/>
                  <a:pt x="26" y="185"/>
                  <a:pt x="30" y="183"/>
                </a:cubicBezTo>
                <a:lnTo>
                  <a:pt x="245" y="33"/>
                </a:lnTo>
                <a:cubicBezTo>
                  <a:pt x="253" y="27"/>
                  <a:pt x="255" y="15"/>
                  <a:pt x="249" y="8"/>
                </a:cubicBezTo>
                <a:cubicBezTo>
                  <a:pt x="246" y="3"/>
                  <a:pt x="241" y="0"/>
                  <a:pt x="23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7"/>
          <p:cNvSpPr/>
          <p:nvPr/>
        </p:nvSpPr>
        <p:spPr>
          <a:xfrm>
            <a:off x="1018554" y="1942256"/>
            <a:ext cx="50314" cy="42414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21" y="1"/>
                </a:moveTo>
                <a:cubicBezTo>
                  <a:pt x="217" y="1"/>
                  <a:pt x="213" y="2"/>
                  <a:pt x="210" y="4"/>
                </a:cubicBezTo>
                <a:lnTo>
                  <a:pt x="11" y="174"/>
                </a:lnTo>
                <a:cubicBezTo>
                  <a:pt x="3" y="180"/>
                  <a:pt x="1" y="192"/>
                  <a:pt x="9" y="198"/>
                </a:cubicBezTo>
                <a:cubicBezTo>
                  <a:pt x="11" y="202"/>
                  <a:pt x="17" y="204"/>
                  <a:pt x="21" y="204"/>
                </a:cubicBezTo>
                <a:cubicBezTo>
                  <a:pt x="25" y="204"/>
                  <a:pt x="29" y="204"/>
                  <a:pt x="32" y="200"/>
                </a:cubicBezTo>
                <a:lnTo>
                  <a:pt x="234" y="32"/>
                </a:lnTo>
                <a:cubicBezTo>
                  <a:pt x="242" y="26"/>
                  <a:pt x="242" y="14"/>
                  <a:pt x="236" y="8"/>
                </a:cubicBezTo>
                <a:cubicBezTo>
                  <a:pt x="232" y="4"/>
                  <a:pt x="226" y="1"/>
                  <a:pt x="22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7"/>
          <p:cNvSpPr/>
          <p:nvPr/>
        </p:nvSpPr>
        <p:spPr>
          <a:xfrm>
            <a:off x="1909662" y="1194823"/>
            <a:ext cx="50314" cy="42414"/>
          </a:xfrm>
          <a:custGeom>
            <a:avLst/>
            <a:gdLst/>
            <a:ahLst/>
            <a:cxnLst/>
            <a:rect l="l" t="t" r="r" b="b"/>
            <a:pathLst>
              <a:path w="242" h="204" extrusionOk="0">
                <a:moveTo>
                  <a:pt x="221" y="0"/>
                </a:moveTo>
                <a:cubicBezTo>
                  <a:pt x="217" y="0"/>
                  <a:pt x="213" y="2"/>
                  <a:pt x="210" y="4"/>
                </a:cubicBezTo>
                <a:lnTo>
                  <a:pt x="8" y="172"/>
                </a:lnTo>
                <a:cubicBezTo>
                  <a:pt x="2" y="180"/>
                  <a:pt x="0" y="190"/>
                  <a:pt x="6" y="198"/>
                </a:cubicBezTo>
                <a:cubicBezTo>
                  <a:pt x="10" y="202"/>
                  <a:pt x="16" y="204"/>
                  <a:pt x="20" y="204"/>
                </a:cubicBezTo>
                <a:cubicBezTo>
                  <a:pt x="24" y="204"/>
                  <a:pt x="28" y="202"/>
                  <a:pt x="32" y="200"/>
                </a:cubicBezTo>
                <a:lnTo>
                  <a:pt x="233" y="32"/>
                </a:lnTo>
                <a:cubicBezTo>
                  <a:pt x="239" y="26"/>
                  <a:pt x="241" y="14"/>
                  <a:pt x="235" y="6"/>
                </a:cubicBezTo>
                <a:cubicBezTo>
                  <a:pt x="231" y="2"/>
                  <a:pt x="226" y="0"/>
                  <a:pt x="22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7"/>
          <p:cNvSpPr/>
          <p:nvPr/>
        </p:nvSpPr>
        <p:spPr>
          <a:xfrm>
            <a:off x="1054731" y="1978016"/>
            <a:ext cx="46988" cy="46156"/>
          </a:xfrm>
          <a:custGeom>
            <a:avLst/>
            <a:gdLst/>
            <a:ahLst/>
            <a:cxnLst/>
            <a:rect l="l" t="t" r="r" b="b"/>
            <a:pathLst>
              <a:path w="226" h="222" extrusionOk="0">
                <a:moveTo>
                  <a:pt x="206" y="0"/>
                </a:moveTo>
                <a:cubicBezTo>
                  <a:pt x="201" y="0"/>
                  <a:pt x="197" y="2"/>
                  <a:pt x="194" y="6"/>
                </a:cubicBezTo>
                <a:lnTo>
                  <a:pt x="8" y="191"/>
                </a:lnTo>
                <a:cubicBezTo>
                  <a:pt x="1" y="197"/>
                  <a:pt x="1" y="209"/>
                  <a:pt x="8" y="215"/>
                </a:cubicBezTo>
                <a:cubicBezTo>
                  <a:pt x="10" y="219"/>
                  <a:pt x="16" y="221"/>
                  <a:pt x="20" y="221"/>
                </a:cubicBezTo>
                <a:cubicBezTo>
                  <a:pt x="24" y="221"/>
                  <a:pt x="28" y="219"/>
                  <a:pt x="32" y="215"/>
                </a:cubicBezTo>
                <a:lnTo>
                  <a:pt x="218" y="30"/>
                </a:lnTo>
                <a:cubicBezTo>
                  <a:pt x="225" y="24"/>
                  <a:pt x="225" y="12"/>
                  <a:pt x="218" y="6"/>
                </a:cubicBezTo>
                <a:cubicBezTo>
                  <a:pt x="215" y="2"/>
                  <a:pt x="210" y="0"/>
                  <a:pt x="206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7"/>
          <p:cNvSpPr/>
          <p:nvPr/>
        </p:nvSpPr>
        <p:spPr>
          <a:xfrm>
            <a:off x="1877228" y="1155736"/>
            <a:ext cx="46572" cy="45740"/>
          </a:xfrm>
          <a:custGeom>
            <a:avLst/>
            <a:gdLst/>
            <a:ahLst/>
            <a:cxnLst/>
            <a:rect l="l" t="t" r="r" b="b"/>
            <a:pathLst>
              <a:path w="224" h="220" extrusionOk="0">
                <a:moveTo>
                  <a:pt x="205" y="0"/>
                </a:moveTo>
                <a:cubicBezTo>
                  <a:pt x="200" y="0"/>
                  <a:pt x="196" y="2"/>
                  <a:pt x="192" y="5"/>
                </a:cubicBezTo>
                <a:lnTo>
                  <a:pt x="7" y="190"/>
                </a:lnTo>
                <a:cubicBezTo>
                  <a:pt x="1" y="196"/>
                  <a:pt x="1" y="208"/>
                  <a:pt x="7" y="216"/>
                </a:cubicBezTo>
                <a:cubicBezTo>
                  <a:pt x="10" y="218"/>
                  <a:pt x="14" y="220"/>
                  <a:pt x="18" y="220"/>
                </a:cubicBezTo>
                <a:cubicBezTo>
                  <a:pt x="24" y="220"/>
                  <a:pt x="28" y="218"/>
                  <a:pt x="32" y="216"/>
                </a:cubicBezTo>
                <a:lnTo>
                  <a:pt x="218" y="31"/>
                </a:lnTo>
                <a:cubicBezTo>
                  <a:pt x="224" y="23"/>
                  <a:pt x="224" y="13"/>
                  <a:pt x="218" y="5"/>
                </a:cubicBezTo>
                <a:cubicBezTo>
                  <a:pt x="214" y="2"/>
                  <a:pt x="209" y="0"/>
                  <a:pt x="205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7"/>
          <p:cNvSpPr/>
          <p:nvPr/>
        </p:nvSpPr>
        <p:spPr>
          <a:xfrm>
            <a:off x="1093610" y="2010658"/>
            <a:ext cx="43453" cy="49067"/>
          </a:xfrm>
          <a:custGeom>
            <a:avLst/>
            <a:gdLst/>
            <a:ahLst/>
            <a:cxnLst/>
            <a:rect l="l" t="t" r="r" b="b"/>
            <a:pathLst>
              <a:path w="209" h="236" extrusionOk="0">
                <a:moveTo>
                  <a:pt x="189" y="1"/>
                </a:moveTo>
                <a:cubicBezTo>
                  <a:pt x="184" y="1"/>
                  <a:pt x="180" y="3"/>
                  <a:pt x="177" y="7"/>
                </a:cubicBezTo>
                <a:lnTo>
                  <a:pt x="7" y="208"/>
                </a:lnTo>
                <a:cubicBezTo>
                  <a:pt x="1" y="214"/>
                  <a:pt x="3" y="226"/>
                  <a:pt x="9" y="232"/>
                </a:cubicBezTo>
                <a:cubicBezTo>
                  <a:pt x="13" y="236"/>
                  <a:pt x="17" y="236"/>
                  <a:pt x="21" y="236"/>
                </a:cubicBezTo>
                <a:cubicBezTo>
                  <a:pt x="27" y="236"/>
                  <a:pt x="31" y="234"/>
                  <a:pt x="34" y="230"/>
                </a:cubicBezTo>
                <a:lnTo>
                  <a:pt x="202" y="29"/>
                </a:lnTo>
                <a:cubicBezTo>
                  <a:pt x="208" y="23"/>
                  <a:pt x="208" y="11"/>
                  <a:pt x="200" y="5"/>
                </a:cubicBezTo>
                <a:cubicBezTo>
                  <a:pt x="197" y="2"/>
                  <a:pt x="192" y="1"/>
                  <a:pt x="189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7"/>
          <p:cNvSpPr/>
          <p:nvPr/>
        </p:nvSpPr>
        <p:spPr>
          <a:xfrm>
            <a:off x="1841467" y="1119768"/>
            <a:ext cx="43453" cy="49483"/>
          </a:xfrm>
          <a:custGeom>
            <a:avLst/>
            <a:gdLst/>
            <a:ahLst/>
            <a:cxnLst/>
            <a:rect l="l" t="t" r="r" b="b"/>
            <a:pathLst>
              <a:path w="209" h="238" extrusionOk="0">
                <a:moveTo>
                  <a:pt x="188" y="0"/>
                </a:moveTo>
                <a:cubicBezTo>
                  <a:pt x="183" y="0"/>
                  <a:pt x="178" y="2"/>
                  <a:pt x="175" y="6"/>
                </a:cubicBezTo>
                <a:lnTo>
                  <a:pt x="7" y="208"/>
                </a:lnTo>
                <a:cubicBezTo>
                  <a:pt x="1" y="215"/>
                  <a:pt x="1" y="225"/>
                  <a:pt x="9" y="231"/>
                </a:cubicBezTo>
                <a:cubicBezTo>
                  <a:pt x="13" y="235"/>
                  <a:pt x="17" y="237"/>
                  <a:pt x="21" y="237"/>
                </a:cubicBezTo>
                <a:cubicBezTo>
                  <a:pt x="25" y="237"/>
                  <a:pt x="31" y="233"/>
                  <a:pt x="32" y="229"/>
                </a:cubicBezTo>
                <a:lnTo>
                  <a:pt x="202" y="28"/>
                </a:lnTo>
                <a:cubicBezTo>
                  <a:pt x="208" y="22"/>
                  <a:pt x="206" y="10"/>
                  <a:pt x="200" y="4"/>
                </a:cubicBezTo>
                <a:cubicBezTo>
                  <a:pt x="197" y="2"/>
                  <a:pt x="192" y="0"/>
                  <a:pt x="188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7"/>
          <p:cNvSpPr/>
          <p:nvPr/>
        </p:nvSpPr>
        <p:spPr>
          <a:xfrm>
            <a:off x="1136024" y="2039973"/>
            <a:ext cx="39503" cy="52185"/>
          </a:xfrm>
          <a:custGeom>
            <a:avLst/>
            <a:gdLst/>
            <a:ahLst/>
            <a:cxnLst/>
            <a:rect l="l" t="t" r="r" b="b"/>
            <a:pathLst>
              <a:path w="190" h="251" extrusionOk="0">
                <a:moveTo>
                  <a:pt x="170" y="1"/>
                </a:moveTo>
                <a:cubicBezTo>
                  <a:pt x="165" y="1"/>
                  <a:pt x="160" y="3"/>
                  <a:pt x="156" y="8"/>
                </a:cubicBezTo>
                <a:lnTo>
                  <a:pt x="6" y="223"/>
                </a:lnTo>
                <a:cubicBezTo>
                  <a:pt x="0" y="231"/>
                  <a:pt x="2" y="243"/>
                  <a:pt x="10" y="247"/>
                </a:cubicBezTo>
                <a:cubicBezTo>
                  <a:pt x="12" y="251"/>
                  <a:pt x="16" y="251"/>
                  <a:pt x="20" y="251"/>
                </a:cubicBezTo>
                <a:cubicBezTo>
                  <a:pt x="26" y="251"/>
                  <a:pt x="30" y="249"/>
                  <a:pt x="34" y="243"/>
                </a:cubicBezTo>
                <a:lnTo>
                  <a:pt x="184" y="28"/>
                </a:lnTo>
                <a:cubicBezTo>
                  <a:pt x="190" y="20"/>
                  <a:pt x="188" y="10"/>
                  <a:pt x="180" y="4"/>
                </a:cubicBezTo>
                <a:cubicBezTo>
                  <a:pt x="177" y="2"/>
                  <a:pt x="173" y="1"/>
                  <a:pt x="17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7"/>
          <p:cNvSpPr/>
          <p:nvPr/>
        </p:nvSpPr>
        <p:spPr>
          <a:xfrm>
            <a:off x="1803004" y="1087334"/>
            <a:ext cx="39503" cy="52393"/>
          </a:xfrm>
          <a:custGeom>
            <a:avLst/>
            <a:gdLst/>
            <a:ahLst/>
            <a:cxnLst/>
            <a:rect l="l" t="t" r="r" b="b"/>
            <a:pathLst>
              <a:path w="190" h="252" extrusionOk="0">
                <a:moveTo>
                  <a:pt x="170" y="1"/>
                </a:moveTo>
                <a:cubicBezTo>
                  <a:pt x="165" y="1"/>
                  <a:pt x="160" y="4"/>
                  <a:pt x="156" y="8"/>
                </a:cubicBezTo>
                <a:lnTo>
                  <a:pt x="6" y="223"/>
                </a:lnTo>
                <a:cubicBezTo>
                  <a:pt x="0" y="231"/>
                  <a:pt x="2" y="241"/>
                  <a:pt x="10" y="247"/>
                </a:cubicBezTo>
                <a:cubicBezTo>
                  <a:pt x="14" y="249"/>
                  <a:pt x="16" y="251"/>
                  <a:pt x="20" y="251"/>
                </a:cubicBezTo>
                <a:cubicBezTo>
                  <a:pt x="26" y="251"/>
                  <a:pt x="32" y="247"/>
                  <a:pt x="34" y="243"/>
                </a:cubicBezTo>
                <a:lnTo>
                  <a:pt x="186" y="28"/>
                </a:lnTo>
                <a:cubicBezTo>
                  <a:pt x="190" y="20"/>
                  <a:pt x="188" y="8"/>
                  <a:pt x="180" y="4"/>
                </a:cubicBezTo>
                <a:cubicBezTo>
                  <a:pt x="177" y="2"/>
                  <a:pt x="173" y="1"/>
                  <a:pt x="170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7"/>
          <p:cNvSpPr/>
          <p:nvPr/>
        </p:nvSpPr>
        <p:spPr>
          <a:xfrm>
            <a:off x="1180725" y="2066169"/>
            <a:ext cx="35761" cy="54680"/>
          </a:xfrm>
          <a:custGeom>
            <a:avLst/>
            <a:gdLst/>
            <a:ahLst/>
            <a:cxnLst/>
            <a:rect l="l" t="t" r="r" b="b"/>
            <a:pathLst>
              <a:path w="172" h="263" extrusionOk="0">
                <a:moveTo>
                  <a:pt x="151" y="0"/>
                </a:moveTo>
                <a:cubicBezTo>
                  <a:pt x="145" y="0"/>
                  <a:pt x="139" y="3"/>
                  <a:pt x="136" y="8"/>
                </a:cubicBezTo>
                <a:lnTo>
                  <a:pt x="4" y="235"/>
                </a:lnTo>
                <a:cubicBezTo>
                  <a:pt x="0" y="245"/>
                  <a:pt x="2" y="255"/>
                  <a:pt x="12" y="261"/>
                </a:cubicBezTo>
                <a:cubicBezTo>
                  <a:pt x="14" y="261"/>
                  <a:pt x="18" y="263"/>
                  <a:pt x="20" y="263"/>
                </a:cubicBezTo>
                <a:cubicBezTo>
                  <a:pt x="26" y="263"/>
                  <a:pt x="32" y="259"/>
                  <a:pt x="36" y="253"/>
                </a:cubicBezTo>
                <a:lnTo>
                  <a:pt x="166" y="26"/>
                </a:lnTo>
                <a:cubicBezTo>
                  <a:pt x="172" y="18"/>
                  <a:pt x="168" y="8"/>
                  <a:pt x="160" y="2"/>
                </a:cubicBezTo>
                <a:cubicBezTo>
                  <a:pt x="157" y="1"/>
                  <a:pt x="154" y="0"/>
                  <a:pt x="15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7"/>
          <p:cNvSpPr/>
          <p:nvPr/>
        </p:nvSpPr>
        <p:spPr>
          <a:xfrm>
            <a:off x="1762461" y="1058850"/>
            <a:ext cx="35345" cy="54472"/>
          </a:xfrm>
          <a:custGeom>
            <a:avLst/>
            <a:gdLst/>
            <a:ahLst/>
            <a:cxnLst/>
            <a:rect l="l" t="t" r="r" b="b"/>
            <a:pathLst>
              <a:path w="170" h="262" extrusionOk="0">
                <a:moveTo>
                  <a:pt x="150" y="0"/>
                </a:moveTo>
                <a:cubicBezTo>
                  <a:pt x="144" y="0"/>
                  <a:pt x="139" y="4"/>
                  <a:pt x="136" y="9"/>
                </a:cubicBezTo>
                <a:lnTo>
                  <a:pt x="4" y="236"/>
                </a:lnTo>
                <a:cubicBezTo>
                  <a:pt x="0" y="244"/>
                  <a:pt x="2" y="256"/>
                  <a:pt x="10" y="260"/>
                </a:cubicBezTo>
                <a:cubicBezTo>
                  <a:pt x="14" y="262"/>
                  <a:pt x="16" y="262"/>
                  <a:pt x="20" y="262"/>
                </a:cubicBezTo>
                <a:cubicBezTo>
                  <a:pt x="26" y="262"/>
                  <a:pt x="32" y="260"/>
                  <a:pt x="34" y="254"/>
                </a:cubicBezTo>
                <a:lnTo>
                  <a:pt x="166" y="27"/>
                </a:lnTo>
                <a:cubicBezTo>
                  <a:pt x="170" y="19"/>
                  <a:pt x="168" y="7"/>
                  <a:pt x="160" y="3"/>
                </a:cubicBezTo>
                <a:cubicBezTo>
                  <a:pt x="157" y="1"/>
                  <a:pt x="153" y="0"/>
                  <a:pt x="15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7"/>
          <p:cNvSpPr/>
          <p:nvPr/>
        </p:nvSpPr>
        <p:spPr>
          <a:xfrm>
            <a:off x="1227921" y="2088416"/>
            <a:ext cx="31394" cy="56759"/>
          </a:xfrm>
          <a:custGeom>
            <a:avLst/>
            <a:gdLst/>
            <a:ahLst/>
            <a:cxnLst/>
            <a:rect l="l" t="t" r="r" b="b"/>
            <a:pathLst>
              <a:path w="151" h="273" extrusionOk="0">
                <a:moveTo>
                  <a:pt x="130" y="0"/>
                </a:moveTo>
                <a:cubicBezTo>
                  <a:pt x="124" y="0"/>
                  <a:pt x="117" y="4"/>
                  <a:pt x="115" y="10"/>
                </a:cubicBezTo>
                <a:lnTo>
                  <a:pt x="4" y="248"/>
                </a:lnTo>
                <a:cubicBezTo>
                  <a:pt x="0" y="256"/>
                  <a:pt x="4" y="266"/>
                  <a:pt x="12" y="272"/>
                </a:cubicBezTo>
                <a:lnTo>
                  <a:pt x="20" y="272"/>
                </a:lnTo>
                <a:cubicBezTo>
                  <a:pt x="26" y="272"/>
                  <a:pt x="32" y="270"/>
                  <a:pt x="36" y="262"/>
                </a:cubicBezTo>
                <a:lnTo>
                  <a:pt x="146" y="25"/>
                </a:lnTo>
                <a:cubicBezTo>
                  <a:pt x="150" y="16"/>
                  <a:pt x="146" y="6"/>
                  <a:pt x="138" y="2"/>
                </a:cubicBezTo>
                <a:cubicBezTo>
                  <a:pt x="136" y="1"/>
                  <a:pt x="133" y="0"/>
                  <a:pt x="13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7"/>
          <p:cNvSpPr/>
          <p:nvPr/>
        </p:nvSpPr>
        <p:spPr>
          <a:xfrm>
            <a:off x="1719215" y="1034525"/>
            <a:ext cx="31394" cy="56759"/>
          </a:xfrm>
          <a:custGeom>
            <a:avLst/>
            <a:gdLst/>
            <a:ahLst/>
            <a:cxnLst/>
            <a:rect l="l" t="t" r="r" b="b"/>
            <a:pathLst>
              <a:path w="151" h="273" extrusionOk="0">
                <a:moveTo>
                  <a:pt x="132" y="0"/>
                </a:moveTo>
                <a:cubicBezTo>
                  <a:pt x="125" y="0"/>
                  <a:pt x="118" y="4"/>
                  <a:pt x="115" y="10"/>
                </a:cubicBezTo>
                <a:lnTo>
                  <a:pt x="5" y="247"/>
                </a:lnTo>
                <a:cubicBezTo>
                  <a:pt x="1" y="256"/>
                  <a:pt x="5" y="266"/>
                  <a:pt x="13" y="270"/>
                </a:cubicBezTo>
                <a:cubicBezTo>
                  <a:pt x="17" y="272"/>
                  <a:pt x="19" y="272"/>
                  <a:pt x="21" y="272"/>
                </a:cubicBezTo>
                <a:cubicBezTo>
                  <a:pt x="27" y="272"/>
                  <a:pt x="34" y="268"/>
                  <a:pt x="36" y="262"/>
                </a:cubicBezTo>
                <a:lnTo>
                  <a:pt x="147" y="24"/>
                </a:lnTo>
                <a:cubicBezTo>
                  <a:pt x="151" y="16"/>
                  <a:pt x="147" y="6"/>
                  <a:pt x="139" y="2"/>
                </a:cubicBezTo>
                <a:cubicBezTo>
                  <a:pt x="137" y="1"/>
                  <a:pt x="135" y="0"/>
                  <a:pt x="132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"/>
          <p:cNvSpPr/>
          <p:nvPr/>
        </p:nvSpPr>
        <p:spPr>
          <a:xfrm>
            <a:off x="1276988" y="2106920"/>
            <a:ext cx="27028" cy="58631"/>
          </a:xfrm>
          <a:custGeom>
            <a:avLst/>
            <a:gdLst/>
            <a:ahLst/>
            <a:cxnLst/>
            <a:rect l="l" t="t" r="r" b="b"/>
            <a:pathLst>
              <a:path w="130" h="282" extrusionOk="0">
                <a:moveTo>
                  <a:pt x="110" y="0"/>
                </a:moveTo>
                <a:cubicBezTo>
                  <a:pt x="103" y="0"/>
                  <a:pt x="95" y="5"/>
                  <a:pt x="94" y="11"/>
                </a:cubicBezTo>
                <a:lnTo>
                  <a:pt x="3" y="258"/>
                </a:lnTo>
                <a:cubicBezTo>
                  <a:pt x="1" y="268"/>
                  <a:pt x="5" y="278"/>
                  <a:pt x="15" y="282"/>
                </a:cubicBezTo>
                <a:lnTo>
                  <a:pt x="21" y="282"/>
                </a:lnTo>
                <a:cubicBezTo>
                  <a:pt x="27" y="282"/>
                  <a:pt x="34" y="278"/>
                  <a:pt x="36" y="270"/>
                </a:cubicBezTo>
                <a:lnTo>
                  <a:pt x="125" y="23"/>
                </a:lnTo>
                <a:cubicBezTo>
                  <a:pt x="129" y="15"/>
                  <a:pt x="125" y="6"/>
                  <a:pt x="115" y="2"/>
                </a:cubicBezTo>
                <a:cubicBezTo>
                  <a:pt x="114" y="1"/>
                  <a:pt x="112" y="0"/>
                  <a:pt x="11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7"/>
          <p:cNvSpPr/>
          <p:nvPr/>
        </p:nvSpPr>
        <p:spPr>
          <a:xfrm>
            <a:off x="1674514" y="1013942"/>
            <a:ext cx="27444" cy="58839"/>
          </a:xfrm>
          <a:custGeom>
            <a:avLst/>
            <a:gdLst/>
            <a:ahLst/>
            <a:cxnLst/>
            <a:rect l="l" t="t" r="r" b="b"/>
            <a:pathLst>
              <a:path w="132" h="283" extrusionOk="0">
                <a:moveTo>
                  <a:pt x="111" y="1"/>
                </a:moveTo>
                <a:cubicBezTo>
                  <a:pt x="103" y="1"/>
                  <a:pt x="97" y="6"/>
                  <a:pt x="94" y="12"/>
                </a:cubicBezTo>
                <a:lnTo>
                  <a:pt x="5" y="259"/>
                </a:lnTo>
                <a:cubicBezTo>
                  <a:pt x="1" y="269"/>
                  <a:pt x="7" y="278"/>
                  <a:pt x="15" y="280"/>
                </a:cubicBezTo>
                <a:cubicBezTo>
                  <a:pt x="17" y="282"/>
                  <a:pt x="19" y="282"/>
                  <a:pt x="21" y="282"/>
                </a:cubicBezTo>
                <a:cubicBezTo>
                  <a:pt x="28" y="282"/>
                  <a:pt x="34" y="278"/>
                  <a:pt x="38" y="271"/>
                </a:cubicBezTo>
                <a:lnTo>
                  <a:pt x="127" y="24"/>
                </a:lnTo>
                <a:cubicBezTo>
                  <a:pt x="131" y="16"/>
                  <a:pt x="125" y="6"/>
                  <a:pt x="117" y="2"/>
                </a:cubicBezTo>
                <a:cubicBezTo>
                  <a:pt x="115" y="1"/>
                  <a:pt x="113" y="1"/>
                  <a:pt x="111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7"/>
          <p:cNvSpPr/>
          <p:nvPr/>
        </p:nvSpPr>
        <p:spPr>
          <a:xfrm>
            <a:off x="1327511" y="2121473"/>
            <a:ext cx="22454" cy="60086"/>
          </a:xfrm>
          <a:custGeom>
            <a:avLst/>
            <a:gdLst/>
            <a:ahLst/>
            <a:cxnLst/>
            <a:rect l="l" t="t" r="r" b="b"/>
            <a:pathLst>
              <a:path w="108" h="289" extrusionOk="0">
                <a:moveTo>
                  <a:pt x="89" y="0"/>
                </a:moveTo>
                <a:cubicBezTo>
                  <a:pt x="81" y="0"/>
                  <a:pt x="73" y="6"/>
                  <a:pt x="72" y="13"/>
                </a:cubicBezTo>
                <a:lnTo>
                  <a:pt x="5" y="267"/>
                </a:lnTo>
                <a:cubicBezTo>
                  <a:pt x="1" y="277"/>
                  <a:pt x="7" y="285"/>
                  <a:pt x="16" y="289"/>
                </a:cubicBezTo>
                <a:lnTo>
                  <a:pt x="20" y="289"/>
                </a:lnTo>
                <a:cubicBezTo>
                  <a:pt x="28" y="289"/>
                  <a:pt x="36" y="283"/>
                  <a:pt x="38" y="275"/>
                </a:cubicBezTo>
                <a:lnTo>
                  <a:pt x="105" y="22"/>
                </a:lnTo>
                <a:cubicBezTo>
                  <a:pt x="107" y="13"/>
                  <a:pt x="103" y="3"/>
                  <a:pt x="93" y="1"/>
                </a:cubicBezTo>
                <a:cubicBezTo>
                  <a:pt x="92" y="0"/>
                  <a:pt x="91" y="0"/>
                  <a:pt x="8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1628566" y="998141"/>
            <a:ext cx="22454" cy="59878"/>
          </a:xfrm>
          <a:custGeom>
            <a:avLst/>
            <a:gdLst/>
            <a:ahLst/>
            <a:cxnLst/>
            <a:rect l="l" t="t" r="r" b="b"/>
            <a:pathLst>
              <a:path w="108" h="288" extrusionOk="0">
                <a:moveTo>
                  <a:pt x="87" y="0"/>
                </a:moveTo>
                <a:cubicBezTo>
                  <a:pt x="80" y="0"/>
                  <a:pt x="73" y="5"/>
                  <a:pt x="72" y="13"/>
                </a:cubicBezTo>
                <a:lnTo>
                  <a:pt x="3" y="266"/>
                </a:lnTo>
                <a:cubicBezTo>
                  <a:pt x="1" y="276"/>
                  <a:pt x="7" y="285"/>
                  <a:pt x="17" y="287"/>
                </a:cubicBezTo>
                <a:lnTo>
                  <a:pt x="21" y="287"/>
                </a:lnTo>
                <a:cubicBezTo>
                  <a:pt x="29" y="287"/>
                  <a:pt x="34" y="283"/>
                  <a:pt x="36" y="276"/>
                </a:cubicBezTo>
                <a:lnTo>
                  <a:pt x="105" y="23"/>
                </a:lnTo>
                <a:cubicBezTo>
                  <a:pt x="107" y="13"/>
                  <a:pt x="102" y="3"/>
                  <a:pt x="94" y="1"/>
                </a:cubicBezTo>
                <a:cubicBezTo>
                  <a:pt x="92" y="0"/>
                  <a:pt x="89" y="0"/>
                  <a:pt x="87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7"/>
          <p:cNvSpPr/>
          <p:nvPr/>
        </p:nvSpPr>
        <p:spPr>
          <a:xfrm>
            <a:off x="1379696" y="2132077"/>
            <a:ext cx="17464" cy="60918"/>
          </a:xfrm>
          <a:custGeom>
            <a:avLst/>
            <a:gdLst/>
            <a:ahLst/>
            <a:cxnLst/>
            <a:rect l="l" t="t" r="r" b="b"/>
            <a:pathLst>
              <a:path w="84" h="293" extrusionOk="0">
                <a:moveTo>
                  <a:pt x="64" y="1"/>
                </a:moveTo>
                <a:cubicBezTo>
                  <a:pt x="55" y="1"/>
                  <a:pt x="49" y="6"/>
                  <a:pt x="48" y="15"/>
                </a:cubicBezTo>
                <a:lnTo>
                  <a:pt x="2" y="273"/>
                </a:lnTo>
                <a:cubicBezTo>
                  <a:pt x="0" y="281"/>
                  <a:pt x="6" y="291"/>
                  <a:pt x="16" y="293"/>
                </a:cubicBezTo>
                <a:lnTo>
                  <a:pt x="18" y="293"/>
                </a:lnTo>
                <a:cubicBezTo>
                  <a:pt x="28" y="293"/>
                  <a:pt x="34" y="287"/>
                  <a:pt x="36" y="279"/>
                </a:cubicBezTo>
                <a:lnTo>
                  <a:pt x="81" y="21"/>
                </a:lnTo>
                <a:cubicBezTo>
                  <a:pt x="83" y="11"/>
                  <a:pt x="77" y="1"/>
                  <a:pt x="67" y="1"/>
                </a:cubicBezTo>
                <a:cubicBezTo>
                  <a:pt x="66" y="1"/>
                  <a:pt x="65" y="1"/>
                  <a:pt x="64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7"/>
          <p:cNvSpPr/>
          <p:nvPr/>
        </p:nvSpPr>
        <p:spPr>
          <a:xfrm>
            <a:off x="1581370" y="986706"/>
            <a:ext cx="17464" cy="61126"/>
          </a:xfrm>
          <a:custGeom>
            <a:avLst/>
            <a:gdLst/>
            <a:ahLst/>
            <a:cxnLst/>
            <a:rect l="l" t="t" r="r" b="b"/>
            <a:pathLst>
              <a:path w="84" h="294" extrusionOk="0">
                <a:moveTo>
                  <a:pt x="65" y="1"/>
                </a:moveTo>
                <a:cubicBezTo>
                  <a:pt x="58" y="1"/>
                  <a:pt x="50" y="6"/>
                  <a:pt x="48" y="15"/>
                </a:cubicBezTo>
                <a:lnTo>
                  <a:pt x="3" y="273"/>
                </a:lnTo>
                <a:cubicBezTo>
                  <a:pt x="1" y="281"/>
                  <a:pt x="7" y="291"/>
                  <a:pt x="17" y="293"/>
                </a:cubicBezTo>
                <a:lnTo>
                  <a:pt x="21" y="293"/>
                </a:lnTo>
                <a:cubicBezTo>
                  <a:pt x="29" y="293"/>
                  <a:pt x="36" y="287"/>
                  <a:pt x="36" y="279"/>
                </a:cubicBezTo>
                <a:lnTo>
                  <a:pt x="84" y="21"/>
                </a:lnTo>
                <a:cubicBezTo>
                  <a:pt x="84" y="11"/>
                  <a:pt x="78" y="1"/>
                  <a:pt x="68" y="1"/>
                </a:cubicBezTo>
                <a:cubicBezTo>
                  <a:pt x="67" y="1"/>
                  <a:pt x="66" y="1"/>
                  <a:pt x="65" y="1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7"/>
          <p:cNvSpPr/>
          <p:nvPr/>
        </p:nvSpPr>
        <p:spPr>
          <a:xfrm>
            <a:off x="1432506" y="2138314"/>
            <a:ext cx="12475" cy="61749"/>
          </a:xfrm>
          <a:custGeom>
            <a:avLst/>
            <a:gdLst/>
            <a:ahLst/>
            <a:cxnLst/>
            <a:rect l="l" t="t" r="r" b="b"/>
            <a:pathLst>
              <a:path w="60" h="297" extrusionOk="0">
                <a:moveTo>
                  <a:pt x="40" y="0"/>
                </a:moveTo>
                <a:cubicBezTo>
                  <a:pt x="32" y="0"/>
                  <a:pt x="24" y="8"/>
                  <a:pt x="24" y="16"/>
                </a:cubicBezTo>
                <a:lnTo>
                  <a:pt x="1" y="277"/>
                </a:lnTo>
                <a:cubicBezTo>
                  <a:pt x="1" y="287"/>
                  <a:pt x="7" y="295"/>
                  <a:pt x="17" y="297"/>
                </a:cubicBezTo>
                <a:lnTo>
                  <a:pt x="18" y="297"/>
                </a:lnTo>
                <a:cubicBezTo>
                  <a:pt x="26" y="297"/>
                  <a:pt x="34" y="289"/>
                  <a:pt x="36" y="281"/>
                </a:cubicBezTo>
                <a:lnTo>
                  <a:pt x="58" y="18"/>
                </a:lnTo>
                <a:cubicBezTo>
                  <a:pt x="60" y="10"/>
                  <a:pt x="52" y="1"/>
                  <a:pt x="42" y="1"/>
                </a:cubicBezTo>
                <a:cubicBezTo>
                  <a:pt x="41" y="0"/>
                  <a:pt x="41" y="0"/>
                  <a:pt x="40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7"/>
          <p:cNvSpPr/>
          <p:nvPr/>
        </p:nvSpPr>
        <p:spPr>
          <a:xfrm>
            <a:off x="1533966" y="979845"/>
            <a:ext cx="12475" cy="61749"/>
          </a:xfrm>
          <a:custGeom>
            <a:avLst/>
            <a:gdLst/>
            <a:ahLst/>
            <a:cxnLst/>
            <a:rect l="l" t="t" r="r" b="b"/>
            <a:pathLst>
              <a:path w="60" h="297" extrusionOk="0">
                <a:moveTo>
                  <a:pt x="39" y="0"/>
                </a:moveTo>
                <a:cubicBezTo>
                  <a:pt x="30" y="0"/>
                  <a:pt x="24" y="7"/>
                  <a:pt x="24" y="16"/>
                </a:cubicBezTo>
                <a:lnTo>
                  <a:pt x="0" y="277"/>
                </a:lnTo>
                <a:cubicBezTo>
                  <a:pt x="0" y="287"/>
                  <a:pt x="6" y="294"/>
                  <a:pt x="16" y="296"/>
                </a:cubicBezTo>
                <a:lnTo>
                  <a:pt x="18" y="296"/>
                </a:lnTo>
                <a:cubicBezTo>
                  <a:pt x="26" y="296"/>
                  <a:pt x="34" y="289"/>
                  <a:pt x="36" y="281"/>
                </a:cubicBezTo>
                <a:lnTo>
                  <a:pt x="57" y="18"/>
                </a:lnTo>
                <a:cubicBezTo>
                  <a:pt x="59" y="8"/>
                  <a:pt x="51" y="1"/>
                  <a:pt x="42" y="1"/>
                </a:cubicBezTo>
                <a:cubicBezTo>
                  <a:pt x="41" y="0"/>
                  <a:pt x="39" y="0"/>
                  <a:pt x="39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7"/>
          <p:cNvSpPr/>
          <p:nvPr/>
        </p:nvSpPr>
        <p:spPr>
          <a:xfrm>
            <a:off x="1489266" y="1589850"/>
            <a:ext cx="208" cy="208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1875" cap="rnd" cmpd="sng">
            <a:solidFill>
              <a:srgbClr val="ED1C24"/>
            </a:solidFill>
            <a:prstDash val="solid"/>
            <a:miter lim="197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7"/>
          <p:cNvSpPr/>
          <p:nvPr/>
        </p:nvSpPr>
        <p:spPr>
          <a:xfrm>
            <a:off x="1320649" y="1211663"/>
            <a:ext cx="685271" cy="552001"/>
          </a:xfrm>
          <a:custGeom>
            <a:avLst/>
            <a:gdLst/>
            <a:ahLst/>
            <a:cxnLst/>
            <a:rect l="l" t="t" r="r" b="b"/>
            <a:pathLst>
              <a:path w="3296" h="2655" extrusionOk="0">
                <a:moveTo>
                  <a:pt x="811" y="0"/>
                </a:moveTo>
                <a:cubicBezTo>
                  <a:pt x="754" y="0"/>
                  <a:pt x="706" y="48"/>
                  <a:pt x="706" y="105"/>
                </a:cubicBezTo>
                <a:lnTo>
                  <a:pt x="706" y="1439"/>
                </a:lnTo>
                <a:cubicBezTo>
                  <a:pt x="558" y="1478"/>
                  <a:pt x="446" y="1604"/>
                  <a:pt x="420" y="1758"/>
                </a:cubicBezTo>
                <a:lnTo>
                  <a:pt x="61" y="1758"/>
                </a:lnTo>
                <a:cubicBezTo>
                  <a:pt x="28" y="1758"/>
                  <a:pt x="0" y="1786"/>
                  <a:pt x="0" y="1820"/>
                </a:cubicBezTo>
                <a:cubicBezTo>
                  <a:pt x="0" y="1853"/>
                  <a:pt x="28" y="1881"/>
                  <a:pt x="61" y="1881"/>
                </a:cubicBezTo>
                <a:lnTo>
                  <a:pt x="420" y="1881"/>
                </a:lnTo>
                <a:cubicBezTo>
                  <a:pt x="446" y="2035"/>
                  <a:pt x="558" y="2159"/>
                  <a:pt x="706" y="2200"/>
                </a:cubicBezTo>
                <a:lnTo>
                  <a:pt x="706" y="2550"/>
                </a:lnTo>
                <a:cubicBezTo>
                  <a:pt x="706" y="2607"/>
                  <a:pt x="754" y="2654"/>
                  <a:pt x="811" y="2654"/>
                </a:cubicBezTo>
                <a:cubicBezTo>
                  <a:pt x="868" y="2654"/>
                  <a:pt x="916" y="2607"/>
                  <a:pt x="916" y="2550"/>
                </a:cubicBezTo>
                <a:lnTo>
                  <a:pt x="916" y="2200"/>
                </a:lnTo>
                <a:cubicBezTo>
                  <a:pt x="1064" y="2159"/>
                  <a:pt x="1176" y="2035"/>
                  <a:pt x="1202" y="1881"/>
                </a:cubicBezTo>
                <a:lnTo>
                  <a:pt x="3234" y="1881"/>
                </a:lnTo>
                <a:cubicBezTo>
                  <a:pt x="3268" y="1881"/>
                  <a:pt x="3295" y="1853"/>
                  <a:pt x="3295" y="1820"/>
                </a:cubicBezTo>
                <a:cubicBezTo>
                  <a:pt x="3295" y="1786"/>
                  <a:pt x="3268" y="1758"/>
                  <a:pt x="3234" y="1758"/>
                </a:cubicBezTo>
                <a:lnTo>
                  <a:pt x="1202" y="1758"/>
                </a:lnTo>
                <a:cubicBezTo>
                  <a:pt x="1176" y="1604"/>
                  <a:pt x="1064" y="1478"/>
                  <a:pt x="916" y="1439"/>
                </a:cubicBezTo>
                <a:lnTo>
                  <a:pt x="916" y="105"/>
                </a:lnTo>
                <a:cubicBezTo>
                  <a:pt x="916" y="48"/>
                  <a:pt x="868" y="0"/>
                  <a:pt x="811" y="0"/>
                </a:cubicBezTo>
                <a:close/>
              </a:path>
            </a:pathLst>
          </a:cu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7"/>
          <p:cNvSpPr/>
          <p:nvPr/>
        </p:nvSpPr>
        <p:spPr>
          <a:xfrm>
            <a:off x="1437911" y="1542031"/>
            <a:ext cx="102708" cy="95847"/>
          </a:xfrm>
          <a:custGeom>
            <a:avLst/>
            <a:gdLst/>
            <a:ahLst/>
            <a:cxnLst/>
            <a:rect l="l" t="t" r="r" b="b"/>
            <a:pathLst>
              <a:path w="494" h="461" extrusionOk="0">
                <a:moveTo>
                  <a:pt x="248" y="1"/>
                </a:moveTo>
                <a:cubicBezTo>
                  <a:pt x="138" y="1"/>
                  <a:pt x="40" y="81"/>
                  <a:pt x="22" y="193"/>
                </a:cubicBezTo>
                <a:cubicBezTo>
                  <a:pt x="0" y="319"/>
                  <a:pt x="85" y="436"/>
                  <a:pt x="212" y="457"/>
                </a:cubicBezTo>
                <a:cubicBezTo>
                  <a:pt x="224" y="459"/>
                  <a:pt x="236" y="460"/>
                  <a:pt x="248" y="460"/>
                </a:cubicBezTo>
                <a:cubicBezTo>
                  <a:pt x="358" y="460"/>
                  <a:pt x="456" y="380"/>
                  <a:pt x="474" y="268"/>
                </a:cubicBezTo>
                <a:cubicBezTo>
                  <a:pt x="494" y="142"/>
                  <a:pt x="409" y="23"/>
                  <a:pt x="285" y="4"/>
                </a:cubicBezTo>
                <a:cubicBezTo>
                  <a:pt x="272" y="2"/>
                  <a:pt x="260" y="1"/>
                  <a:pt x="2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34;p17">
            <a:extLst>
              <a:ext uri="{FF2B5EF4-FFF2-40B4-BE49-F238E27FC236}">
                <a16:creationId xmlns:a16="http://schemas.microsoft.com/office/drawing/2014/main" id="{1B89BC0C-717E-B7E8-796C-14322492A3CA}"/>
              </a:ext>
            </a:extLst>
          </p:cNvPr>
          <p:cNvSpPr txBox="1"/>
          <p:nvPr/>
        </p:nvSpPr>
        <p:spPr>
          <a:xfrm>
            <a:off x="2669381" y="2733356"/>
            <a:ext cx="1967664" cy="7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import pandas as pd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import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numpy</a:t>
            </a: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as np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sklearn.preprocessing</a:t>
            </a: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LabelEncoder</a:t>
            </a:r>
            <a:r>
              <a:rPr lang="en-IN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IN" sz="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MinMaxScaler</a:t>
            </a: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3" name="Google Shape;234;p17">
            <a:extLst>
              <a:ext uri="{FF2B5EF4-FFF2-40B4-BE49-F238E27FC236}">
                <a16:creationId xmlns:a16="http://schemas.microsoft.com/office/drawing/2014/main" id="{EDA1BA1A-CB9D-5DBF-B890-D8F527C941BD}"/>
              </a:ext>
            </a:extLst>
          </p:cNvPr>
          <p:cNvSpPr txBox="1"/>
          <p:nvPr/>
        </p:nvSpPr>
        <p:spPr>
          <a:xfrm>
            <a:off x="4659718" y="2696986"/>
            <a:ext cx="2526892" cy="220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sklearn.datasets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make_blobs</a:t>
            </a:r>
            <a:endParaRPr lang="en-IN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sklearn.cluster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KMeans</a:t>
            </a:r>
            <a:endParaRPr lang="en-IN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pyclustertend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hopkins</a:t>
            </a:r>
            <a:endParaRPr lang="en-IN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sklearn.linear_model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LogisticRegression</a:t>
            </a:r>
            <a:endParaRPr lang="en-IN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sklearn.svm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SVC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sklearn.neighbors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KNeighborsClassifier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sklearn.ensemble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RandomForestClassifier</a:t>
            </a:r>
            <a:endParaRPr lang="en-IN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import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xgboost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as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xgb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sklearn.model_selection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GridSearchCV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RandomizedSearchCV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cross_val_score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KFold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train_test_split</a:t>
            </a:r>
            <a:endParaRPr lang="en-IN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sklearn.metrics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import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mean_squared_error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r2_score, f1_score,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accuracy_score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classification_report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confusion_matrix</a:t>
            </a:r>
            <a:r>
              <a:rPr lang="en-I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, </a:t>
            </a:r>
            <a:r>
              <a:rPr lang="en-IN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silhouette_score</a:t>
            </a:r>
            <a:endParaRPr lang="en-IN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6" name="Google Shape;234;p17">
            <a:extLst>
              <a:ext uri="{FF2B5EF4-FFF2-40B4-BE49-F238E27FC236}">
                <a16:creationId xmlns:a16="http://schemas.microsoft.com/office/drawing/2014/main" id="{0AAA58A0-4003-D387-F049-D53CE8782A75}"/>
              </a:ext>
            </a:extLst>
          </p:cNvPr>
          <p:cNvSpPr txBox="1"/>
          <p:nvPr/>
        </p:nvSpPr>
        <p:spPr>
          <a:xfrm>
            <a:off x="6919142" y="2647786"/>
            <a:ext cx="2526892" cy="74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from matplotlib import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pyplot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as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plt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import seaborn as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sns</a:t>
            </a: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2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" dur="2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2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2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8" dur="2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1" dur="2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6" dur="2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2" dur="2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5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4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7" dur="2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2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2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6" dur="2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9" dur="2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2"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5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8" dur="2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1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2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0"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3" dur="2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6" dur="2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9" dur="2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2" dur="2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5" dur="2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8" dur="2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1" dur="2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4" dur="2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7"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0" dur="2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3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6"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9"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2" dur="2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5" dur="2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8" dur="2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1" dur="2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4" dur="2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7" dur="2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0" dur="2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3" dur="2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6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9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2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5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8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4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0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3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6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9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8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1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4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7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0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3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6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9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5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8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1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4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7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0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3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6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9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2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5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8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1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4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7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0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3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6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9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2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5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8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1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4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7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0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3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6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9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2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5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8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1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4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7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0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3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6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9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2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5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8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1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4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7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0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3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6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9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2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5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8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1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4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7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4" fill="hold">
                      <p:stCondLst>
                        <p:cond delay="indefinite"/>
                      </p:stCondLst>
                      <p:childTnLst>
                        <p:par>
                          <p:cTn id="525" fill="hold">
                            <p:stCondLst>
                              <p:cond delay="0"/>
                            </p:stCondLst>
                            <p:childTnLst>
                              <p:par>
                                <p:cTn id="5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8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1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4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7" dur="2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0" dur="2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3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6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9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2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5" dur="2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8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1" dur="2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4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7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0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3" dur="2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6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9" dur="2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2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5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8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1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4" dur="2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7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0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3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6" dur="2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9" dur="2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2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5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8" dur="2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1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4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7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0"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3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6" dur="2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9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2"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5" dur="2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8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1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4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7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0"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3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6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9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2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5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8"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1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4"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7"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0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3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6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9" dur="2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2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5" dur="2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8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1" dur="2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4" dur="2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7"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0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3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6"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9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2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5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8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1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4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7"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0"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3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6" dur="2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9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0" fill="hold">
                      <p:stCondLst>
                        <p:cond delay="indefinite"/>
                      </p:stCondLst>
                      <p:childTnLst>
                        <p:par>
                          <p:cTn id="761" fill="hold">
                            <p:stCondLst>
                              <p:cond delay="0"/>
                            </p:stCondLst>
                            <p:childTnLst>
                              <p:par>
                                <p:cTn id="7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4" fill="hold">
                      <p:stCondLst>
                        <p:cond delay="indefinite"/>
                      </p:stCondLst>
                      <p:childTnLst>
                        <p:par>
                          <p:cTn id="765" fill="hold">
                            <p:stCondLst>
                              <p:cond delay="0"/>
                            </p:stCondLst>
                            <p:childTnLst>
                              <p:par>
                                <p:cTn id="7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8" fill="hold">
                      <p:stCondLst>
                        <p:cond delay="indefinite"/>
                      </p:stCondLst>
                      <p:childTnLst>
                        <p:par>
                          <p:cTn id="769" fill="hold">
                            <p:stCondLst>
                              <p:cond delay="0"/>
                            </p:stCondLst>
                            <p:childTnLst>
                              <p:par>
                                <p:cTn id="7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2" fill="hold">
                      <p:stCondLst>
                        <p:cond delay="indefinite"/>
                      </p:stCondLst>
                      <p:childTnLst>
                        <p:par>
                          <p:cTn id="773" fill="hold">
                            <p:stCondLst>
                              <p:cond delay="0"/>
                            </p:stCondLst>
                            <p:childTnLst>
                              <p:par>
                                <p:cTn id="7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6" fill="hold">
                      <p:stCondLst>
                        <p:cond delay="indefinite"/>
                      </p:stCondLst>
                      <p:childTnLst>
                        <p:par>
                          <p:cTn id="777" fill="hold">
                            <p:stCondLst>
                              <p:cond delay="0"/>
                            </p:stCondLst>
                            <p:childTnLst>
                              <p:par>
                                <p:cTn id="7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0" fill="hold">
                      <p:stCondLst>
                        <p:cond delay="indefinite"/>
                      </p:stCondLst>
                      <p:childTnLst>
                        <p:par>
                          <p:cTn id="781" fill="hold">
                            <p:stCondLst>
                              <p:cond delay="0"/>
                            </p:stCondLst>
                            <p:childTnLst>
                              <p:par>
                                <p:cTn id="7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8" fill="hold">
                      <p:stCondLst>
                        <p:cond delay="indefinite"/>
                      </p:stCondLst>
                      <p:childTnLst>
                        <p:par>
                          <p:cTn id="789" fill="hold">
                            <p:stCondLst>
                              <p:cond delay="0"/>
                            </p:stCondLst>
                            <p:childTnLst>
                              <p:par>
                                <p:cTn id="7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2" fill="hold">
                      <p:stCondLst>
                        <p:cond delay="indefinite"/>
                      </p:stCondLst>
                      <p:childTnLst>
                        <p:par>
                          <p:cTn id="793" fill="hold">
                            <p:stCondLst>
                              <p:cond delay="0"/>
                            </p:stCondLst>
                            <p:childTnLst>
                              <p:par>
                                <p:cTn id="7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6" fill="hold">
                      <p:stCondLst>
                        <p:cond delay="indefinite"/>
                      </p:stCondLst>
                      <p:childTnLst>
                        <p:par>
                          <p:cTn id="797" fill="hold">
                            <p:stCondLst>
                              <p:cond delay="0"/>
                            </p:stCondLst>
                            <p:childTnLst>
                              <p:par>
                                <p:cTn id="7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0" fill="hold">
                      <p:stCondLst>
                        <p:cond delay="indefinite"/>
                      </p:stCondLst>
                      <p:childTnLst>
                        <p:par>
                          <p:cTn id="801" fill="hold">
                            <p:stCondLst>
                              <p:cond delay="0"/>
                            </p:stCondLst>
                            <p:childTnLst>
                              <p:par>
                                <p:cTn id="8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4" fill="hold">
                      <p:stCondLst>
                        <p:cond delay="indefinite"/>
                      </p:stCondLst>
                      <p:childTnLst>
                        <p:par>
                          <p:cTn id="805" fill="hold">
                            <p:stCondLst>
                              <p:cond delay="0"/>
                            </p:stCondLst>
                            <p:childTnLst>
                              <p:par>
                                <p:cTn id="80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8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1" dur="2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4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7"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0"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3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6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9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2" dur="2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5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8"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1" dur="2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4" dur="2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7"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0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3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6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9" dur="2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2" dur="2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5" dur="2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8" dur="2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1"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4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7" dur="2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0" dur="2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3" dur="2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6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9" dur="2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2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5" dur="2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8"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1"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4" dur="2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7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0"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3" dur="2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6"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19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2" dur="2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5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8" dur="2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1" dur="2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4" dur="2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7" dur="2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0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3" dur="2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6" dur="2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9" dur="2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2" dur="2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5" dur="2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58" dur="2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1"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4" dur="2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7"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0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3" dur="2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6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9"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2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5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8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1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4"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97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0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3"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6"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09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2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5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8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1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4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7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0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3"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6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9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0" fill="hold">
                      <p:stCondLst>
                        <p:cond delay="indefinite"/>
                      </p:stCondLst>
                      <p:childTnLst>
                        <p:par>
                          <p:cTn id="1041" fill="hold">
                            <p:stCondLst>
                              <p:cond delay="0"/>
                            </p:stCondLst>
                            <p:childTnLst>
                              <p:par>
                                <p:cTn id="10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4" fill="hold">
                      <p:stCondLst>
                        <p:cond delay="indefinite"/>
                      </p:stCondLst>
                      <p:childTnLst>
                        <p:par>
                          <p:cTn id="1045" fill="hold">
                            <p:stCondLst>
                              <p:cond delay="0"/>
                            </p:stCondLst>
                            <p:childTnLst>
                              <p:par>
                                <p:cTn id="10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8" fill="hold">
                      <p:stCondLst>
                        <p:cond delay="indefinite"/>
                      </p:stCondLst>
                      <p:childTnLst>
                        <p:par>
                          <p:cTn id="1049" fill="hold">
                            <p:stCondLst>
                              <p:cond delay="0"/>
                            </p:stCondLst>
                            <p:childTnLst>
                              <p:par>
                                <p:cTn id="10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/>
      <p:bldP spid="235" grpId="0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4" grpId="0" animBg="1"/>
      <p:bldP spid="415" grpId="0" animBg="1"/>
      <p:bldP spid="416" grpId="0" animBg="1"/>
      <p:bldP spid="417" grpId="0" animBg="1"/>
      <p:bldP spid="418" grpId="0" animBg="1"/>
      <p:bldP spid="419" grpId="0" animBg="1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26" grpId="0" animBg="1"/>
      <p:bldP spid="427" grpId="0" animBg="1"/>
      <p:bldP spid="428" grpId="0" animBg="1"/>
      <p:bldP spid="429" grpId="0" animBg="1"/>
      <p:bldP spid="430" grpId="0" animBg="1"/>
      <p:bldP spid="431" grpId="0" animBg="1"/>
      <p:bldP spid="432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56" grpId="0" animBg="1"/>
      <p:bldP spid="457" grpId="0" animBg="1"/>
      <p:bldP spid="458" grpId="0" animBg="1"/>
      <p:bldP spid="459" grpId="0" animBg="1"/>
      <p:bldP spid="460" grpId="0" animBg="1"/>
      <p:bldP spid="4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p44"/>
          <p:cNvSpPr/>
          <p:nvPr/>
        </p:nvSpPr>
        <p:spPr>
          <a:xfrm>
            <a:off x="2883750" y="1045425"/>
            <a:ext cx="3376500" cy="3376500"/>
          </a:xfrm>
          <a:prstGeom prst="ellipse">
            <a:avLst/>
          </a:prstGeom>
          <a:noFill/>
          <a:ln w="11430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3" name="Google Shape;2653;p44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2654" name="Google Shape;2654;p44"/>
          <p:cNvSpPr txBox="1"/>
          <p:nvPr/>
        </p:nvSpPr>
        <p:spPr>
          <a:xfrm>
            <a:off x="7288785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36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55" name="Google Shape;2655;p44"/>
          <p:cNvSpPr txBox="1"/>
          <p:nvPr/>
        </p:nvSpPr>
        <p:spPr>
          <a:xfrm>
            <a:off x="7288785" y="94264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36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56" name="Google Shape;2656;p44"/>
          <p:cNvSpPr txBox="1"/>
          <p:nvPr/>
        </p:nvSpPr>
        <p:spPr>
          <a:xfrm>
            <a:off x="537559" y="3330885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36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57" name="Google Shape;2657;p44"/>
          <p:cNvSpPr txBox="1"/>
          <p:nvPr/>
        </p:nvSpPr>
        <p:spPr>
          <a:xfrm>
            <a:off x="537559" y="942648"/>
            <a:ext cx="1308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36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658" name="Google Shape;2658;p44"/>
          <p:cNvSpPr txBox="1"/>
          <p:nvPr/>
        </p:nvSpPr>
        <p:spPr>
          <a:xfrm>
            <a:off x="537559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9" name="Google Shape;2659;p44"/>
          <p:cNvSpPr txBox="1"/>
          <p:nvPr/>
        </p:nvSpPr>
        <p:spPr>
          <a:xfrm>
            <a:off x="6671085" y="154269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0" name="Google Shape;2660;p44"/>
          <p:cNvSpPr txBox="1"/>
          <p:nvPr/>
        </p:nvSpPr>
        <p:spPr>
          <a:xfrm>
            <a:off x="537559" y="1542699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1" name="Google Shape;2661;p44"/>
          <p:cNvSpPr txBox="1"/>
          <p:nvPr/>
        </p:nvSpPr>
        <p:spPr>
          <a:xfrm>
            <a:off x="6671085" y="3947185"/>
            <a:ext cx="19266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2" name="Google Shape;2662;p44"/>
          <p:cNvSpPr/>
          <p:nvPr/>
        </p:nvSpPr>
        <p:spPr>
          <a:xfrm>
            <a:off x="3304124" y="1478731"/>
            <a:ext cx="2544985" cy="2548275"/>
          </a:xfrm>
          <a:prstGeom prst="pie">
            <a:avLst>
              <a:gd name="adj1" fmla="val 3057226"/>
              <a:gd name="adj2" fmla="val 660591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44"/>
          <p:cNvSpPr/>
          <p:nvPr/>
        </p:nvSpPr>
        <p:spPr>
          <a:xfrm>
            <a:off x="3304124" y="1478731"/>
            <a:ext cx="2544985" cy="2548275"/>
          </a:xfrm>
          <a:prstGeom prst="pie">
            <a:avLst>
              <a:gd name="adj1" fmla="val 7788774"/>
              <a:gd name="adj2" fmla="val 1113560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44"/>
          <p:cNvSpPr/>
          <p:nvPr/>
        </p:nvSpPr>
        <p:spPr>
          <a:xfrm>
            <a:off x="3304124" y="1478731"/>
            <a:ext cx="2544985" cy="2548275"/>
          </a:xfrm>
          <a:prstGeom prst="pie">
            <a:avLst>
              <a:gd name="adj1" fmla="val 18768632"/>
              <a:gd name="adj2" fmla="val 228123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5" name="Google Shape;2665;p44"/>
          <p:cNvSpPr/>
          <p:nvPr/>
        </p:nvSpPr>
        <p:spPr>
          <a:xfrm>
            <a:off x="3304124" y="1461320"/>
            <a:ext cx="2544985" cy="2548275"/>
          </a:xfrm>
          <a:prstGeom prst="pie">
            <a:avLst>
              <a:gd name="adj1" fmla="val 11802235"/>
              <a:gd name="adj2" fmla="val 181166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6" name="Google Shape;2666;p44"/>
          <p:cNvSpPr/>
          <p:nvPr/>
        </p:nvSpPr>
        <p:spPr>
          <a:xfrm>
            <a:off x="4544651" y="1185890"/>
            <a:ext cx="54992" cy="228158"/>
          </a:xfrm>
          <a:custGeom>
            <a:avLst/>
            <a:gdLst/>
            <a:ahLst/>
            <a:cxnLst/>
            <a:rect l="l" t="t" r="r" b="b"/>
            <a:pathLst>
              <a:path w="188" h="780" extrusionOk="0">
                <a:moveTo>
                  <a:pt x="0" y="0"/>
                </a:moveTo>
                <a:lnTo>
                  <a:pt x="0" y="779"/>
                </a:lnTo>
                <a:lnTo>
                  <a:pt x="188" y="779"/>
                </a:lnTo>
                <a:lnTo>
                  <a:pt x="1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7" name="Google Shape;2667;p44"/>
          <p:cNvSpPr/>
          <p:nvPr/>
        </p:nvSpPr>
        <p:spPr>
          <a:xfrm>
            <a:off x="3764233" y="1381579"/>
            <a:ext cx="162050" cy="225232"/>
          </a:xfrm>
          <a:custGeom>
            <a:avLst/>
            <a:gdLst/>
            <a:ahLst/>
            <a:cxnLst/>
            <a:rect l="l" t="t" r="r" b="b"/>
            <a:pathLst>
              <a:path w="554" h="770" extrusionOk="0">
                <a:moveTo>
                  <a:pt x="163" y="0"/>
                </a:moveTo>
                <a:lnTo>
                  <a:pt x="1" y="93"/>
                </a:lnTo>
                <a:lnTo>
                  <a:pt x="391" y="770"/>
                </a:lnTo>
                <a:lnTo>
                  <a:pt x="553" y="675"/>
                </a:lnTo>
                <a:lnTo>
                  <a:pt x="16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8" name="Google Shape;2668;p44"/>
          <p:cNvSpPr/>
          <p:nvPr/>
        </p:nvSpPr>
        <p:spPr>
          <a:xfrm>
            <a:off x="3201150" y="1945831"/>
            <a:ext cx="225232" cy="162050"/>
          </a:xfrm>
          <a:custGeom>
            <a:avLst/>
            <a:gdLst/>
            <a:ahLst/>
            <a:cxnLst/>
            <a:rect l="l" t="t" r="r" b="b"/>
            <a:pathLst>
              <a:path w="770" h="554" extrusionOk="0">
                <a:moveTo>
                  <a:pt x="93" y="1"/>
                </a:moveTo>
                <a:lnTo>
                  <a:pt x="0" y="162"/>
                </a:lnTo>
                <a:lnTo>
                  <a:pt x="675" y="553"/>
                </a:lnTo>
                <a:lnTo>
                  <a:pt x="770" y="389"/>
                </a:lnTo>
                <a:lnTo>
                  <a:pt x="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44"/>
          <p:cNvSpPr/>
          <p:nvPr/>
        </p:nvSpPr>
        <p:spPr>
          <a:xfrm>
            <a:off x="3004876" y="2725078"/>
            <a:ext cx="228743" cy="54992"/>
          </a:xfrm>
          <a:custGeom>
            <a:avLst/>
            <a:gdLst/>
            <a:ahLst/>
            <a:cxnLst/>
            <a:rect l="l" t="t" r="r" b="b"/>
            <a:pathLst>
              <a:path w="782" h="188" extrusionOk="0">
                <a:moveTo>
                  <a:pt x="0" y="0"/>
                </a:moveTo>
                <a:lnTo>
                  <a:pt x="0" y="188"/>
                </a:lnTo>
                <a:lnTo>
                  <a:pt x="782" y="188"/>
                </a:lnTo>
                <a:lnTo>
                  <a:pt x="7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44"/>
          <p:cNvSpPr/>
          <p:nvPr/>
        </p:nvSpPr>
        <p:spPr>
          <a:xfrm>
            <a:off x="3200565" y="3398144"/>
            <a:ext cx="225232" cy="161758"/>
          </a:xfrm>
          <a:custGeom>
            <a:avLst/>
            <a:gdLst/>
            <a:ahLst/>
            <a:cxnLst/>
            <a:rect l="l" t="t" r="r" b="b"/>
            <a:pathLst>
              <a:path w="770" h="553" extrusionOk="0">
                <a:moveTo>
                  <a:pt x="677" y="0"/>
                </a:moveTo>
                <a:lnTo>
                  <a:pt x="0" y="391"/>
                </a:lnTo>
                <a:lnTo>
                  <a:pt x="95" y="553"/>
                </a:lnTo>
                <a:lnTo>
                  <a:pt x="770" y="162"/>
                </a:lnTo>
                <a:lnTo>
                  <a:pt x="67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44"/>
          <p:cNvSpPr/>
          <p:nvPr/>
        </p:nvSpPr>
        <p:spPr>
          <a:xfrm>
            <a:off x="3764818" y="3898336"/>
            <a:ext cx="162050" cy="225525"/>
          </a:xfrm>
          <a:custGeom>
            <a:avLst/>
            <a:gdLst/>
            <a:ahLst/>
            <a:cxnLst/>
            <a:rect l="l" t="t" r="r" b="b"/>
            <a:pathLst>
              <a:path w="554" h="771" extrusionOk="0">
                <a:moveTo>
                  <a:pt x="391" y="1"/>
                </a:moveTo>
                <a:lnTo>
                  <a:pt x="1" y="678"/>
                </a:lnTo>
                <a:lnTo>
                  <a:pt x="163" y="770"/>
                </a:lnTo>
                <a:lnTo>
                  <a:pt x="553" y="93"/>
                </a:lnTo>
                <a:lnTo>
                  <a:pt x="3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44"/>
          <p:cNvSpPr/>
          <p:nvPr/>
        </p:nvSpPr>
        <p:spPr>
          <a:xfrm>
            <a:off x="4544651" y="4091100"/>
            <a:ext cx="54992" cy="228450"/>
          </a:xfrm>
          <a:custGeom>
            <a:avLst/>
            <a:gdLst/>
            <a:ahLst/>
            <a:cxnLst/>
            <a:rect l="l" t="t" r="r" b="b"/>
            <a:pathLst>
              <a:path w="188" h="781" extrusionOk="0">
                <a:moveTo>
                  <a:pt x="0" y="1"/>
                </a:moveTo>
                <a:lnTo>
                  <a:pt x="0" y="780"/>
                </a:lnTo>
                <a:lnTo>
                  <a:pt x="188" y="780"/>
                </a:lnTo>
                <a:lnTo>
                  <a:pt x="1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3" name="Google Shape;2673;p44"/>
          <p:cNvSpPr/>
          <p:nvPr/>
        </p:nvSpPr>
        <p:spPr>
          <a:xfrm>
            <a:off x="5217717" y="3898336"/>
            <a:ext cx="161758" cy="225525"/>
          </a:xfrm>
          <a:custGeom>
            <a:avLst/>
            <a:gdLst/>
            <a:ahLst/>
            <a:cxnLst/>
            <a:rect l="l" t="t" r="r" b="b"/>
            <a:pathLst>
              <a:path w="553" h="771" extrusionOk="0">
                <a:moveTo>
                  <a:pt x="162" y="1"/>
                </a:moveTo>
                <a:lnTo>
                  <a:pt x="0" y="93"/>
                </a:lnTo>
                <a:lnTo>
                  <a:pt x="391" y="770"/>
                </a:lnTo>
                <a:lnTo>
                  <a:pt x="553" y="676"/>
                </a:lnTo>
                <a:lnTo>
                  <a:pt x="16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44"/>
          <p:cNvSpPr/>
          <p:nvPr/>
        </p:nvSpPr>
        <p:spPr>
          <a:xfrm>
            <a:off x="5717910" y="3397559"/>
            <a:ext cx="225525" cy="161758"/>
          </a:xfrm>
          <a:custGeom>
            <a:avLst/>
            <a:gdLst/>
            <a:ahLst/>
            <a:cxnLst/>
            <a:rect l="l" t="t" r="r" b="b"/>
            <a:pathLst>
              <a:path w="771" h="553" extrusionOk="0">
                <a:moveTo>
                  <a:pt x="93" y="0"/>
                </a:moveTo>
                <a:lnTo>
                  <a:pt x="1" y="162"/>
                </a:lnTo>
                <a:lnTo>
                  <a:pt x="676" y="553"/>
                </a:lnTo>
                <a:lnTo>
                  <a:pt x="770" y="391"/>
                </a:lnTo>
                <a:lnTo>
                  <a:pt x="9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44"/>
          <p:cNvSpPr/>
          <p:nvPr/>
        </p:nvSpPr>
        <p:spPr>
          <a:xfrm>
            <a:off x="5910089" y="2725078"/>
            <a:ext cx="229035" cy="54992"/>
          </a:xfrm>
          <a:custGeom>
            <a:avLst/>
            <a:gdLst/>
            <a:ahLst/>
            <a:cxnLst/>
            <a:rect l="l" t="t" r="r" b="b"/>
            <a:pathLst>
              <a:path w="783" h="188" extrusionOk="0">
                <a:moveTo>
                  <a:pt x="1" y="0"/>
                </a:moveTo>
                <a:lnTo>
                  <a:pt x="1" y="188"/>
                </a:lnTo>
                <a:lnTo>
                  <a:pt x="782" y="188"/>
                </a:lnTo>
                <a:lnTo>
                  <a:pt x="7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44"/>
          <p:cNvSpPr/>
          <p:nvPr/>
        </p:nvSpPr>
        <p:spPr>
          <a:xfrm>
            <a:off x="5717910" y="1944661"/>
            <a:ext cx="225525" cy="162635"/>
          </a:xfrm>
          <a:custGeom>
            <a:avLst/>
            <a:gdLst/>
            <a:ahLst/>
            <a:cxnLst/>
            <a:rect l="l" t="t" r="r" b="b"/>
            <a:pathLst>
              <a:path w="771" h="556" extrusionOk="0">
                <a:moveTo>
                  <a:pt x="676" y="1"/>
                </a:moveTo>
                <a:lnTo>
                  <a:pt x="1" y="391"/>
                </a:lnTo>
                <a:lnTo>
                  <a:pt x="93" y="555"/>
                </a:lnTo>
                <a:lnTo>
                  <a:pt x="770" y="165"/>
                </a:lnTo>
                <a:lnTo>
                  <a:pt x="6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7" name="Google Shape;2677;p44"/>
          <p:cNvSpPr/>
          <p:nvPr/>
        </p:nvSpPr>
        <p:spPr>
          <a:xfrm>
            <a:off x="5217132" y="1381579"/>
            <a:ext cx="161758" cy="225232"/>
          </a:xfrm>
          <a:custGeom>
            <a:avLst/>
            <a:gdLst/>
            <a:ahLst/>
            <a:cxnLst/>
            <a:rect l="l" t="t" r="r" b="b"/>
            <a:pathLst>
              <a:path w="553" h="770" extrusionOk="0">
                <a:moveTo>
                  <a:pt x="391" y="0"/>
                </a:moveTo>
                <a:lnTo>
                  <a:pt x="0" y="675"/>
                </a:lnTo>
                <a:lnTo>
                  <a:pt x="162" y="770"/>
                </a:lnTo>
                <a:lnTo>
                  <a:pt x="553" y="93"/>
                </a:lnTo>
                <a:lnTo>
                  <a:pt x="3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8" name="Google Shape;2678;p44"/>
          <p:cNvSpPr/>
          <p:nvPr/>
        </p:nvSpPr>
        <p:spPr>
          <a:xfrm>
            <a:off x="4395178" y="1192618"/>
            <a:ext cx="38319" cy="128997"/>
          </a:xfrm>
          <a:custGeom>
            <a:avLst/>
            <a:gdLst/>
            <a:ahLst/>
            <a:cxnLst/>
            <a:rect l="l" t="t" r="r" b="b"/>
            <a:pathLst>
              <a:path w="131" h="441" extrusionOk="0">
                <a:moveTo>
                  <a:pt x="85" y="1"/>
                </a:moveTo>
                <a:lnTo>
                  <a:pt x="0" y="9"/>
                </a:lnTo>
                <a:lnTo>
                  <a:pt x="46" y="441"/>
                </a:lnTo>
                <a:lnTo>
                  <a:pt x="131" y="431"/>
                </a:lnTo>
                <a:lnTo>
                  <a:pt x="8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44"/>
          <p:cNvSpPr/>
          <p:nvPr/>
        </p:nvSpPr>
        <p:spPr>
          <a:xfrm>
            <a:off x="4232834" y="1216311"/>
            <a:ext cx="51189" cy="129582"/>
          </a:xfrm>
          <a:custGeom>
            <a:avLst/>
            <a:gdLst/>
            <a:ahLst/>
            <a:cxnLst/>
            <a:rect l="l" t="t" r="r" b="b"/>
            <a:pathLst>
              <a:path w="175" h="443" extrusionOk="0">
                <a:moveTo>
                  <a:pt x="84" y="1"/>
                </a:moveTo>
                <a:lnTo>
                  <a:pt x="1" y="20"/>
                </a:lnTo>
                <a:lnTo>
                  <a:pt x="90" y="443"/>
                </a:lnTo>
                <a:lnTo>
                  <a:pt x="175" y="425"/>
                </a:lnTo>
                <a:lnTo>
                  <a:pt x="8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44"/>
          <p:cNvSpPr/>
          <p:nvPr/>
        </p:nvSpPr>
        <p:spPr>
          <a:xfrm>
            <a:off x="4075464" y="1259603"/>
            <a:ext cx="63182" cy="128412"/>
          </a:xfrm>
          <a:custGeom>
            <a:avLst/>
            <a:gdLst/>
            <a:ahLst/>
            <a:cxnLst/>
            <a:rect l="l" t="t" r="r" b="b"/>
            <a:pathLst>
              <a:path w="216" h="439" extrusionOk="0">
                <a:moveTo>
                  <a:pt x="83" y="1"/>
                </a:moveTo>
                <a:lnTo>
                  <a:pt x="0" y="26"/>
                </a:lnTo>
                <a:lnTo>
                  <a:pt x="134" y="439"/>
                </a:lnTo>
                <a:lnTo>
                  <a:pt x="215" y="413"/>
                </a:lnTo>
                <a:lnTo>
                  <a:pt x="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44"/>
          <p:cNvSpPr/>
          <p:nvPr/>
        </p:nvSpPr>
        <p:spPr>
          <a:xfrm>
            <a:off x="3921896" y="1315764"/>
            <a:ext cx="74590" cy="126072"/>
          </a:xfrm>
          <a:custGeom>
            <a:avLst/>
            <a:gdLst/>
            <a:ahLst/>
            <a:cxnLst/>
            <a:rect l="l" t="t" r="r" b="b"/>
            <a:pathLst>
              <a:path w="255" h="431" extrusionOk="0">
                <a:moveTo>
                  <a:pt x="79" y="0"/>
                </a:moveTo>
                <a:lnTo>
                  <a:pt x="0" y="36"/>
                </a:lnTo>
                <a:lnTo>
                  <a:pt x="176" y="430"/>
                </a:lnTo>
                <a:lnTo>
                  <a:pt x="255" y="395"/>
                </a:lnTo>
                <a:lnTo>
                  <a:pt x="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44"/>
          <p:cNvSpPr/>
          <p:nvPr/>
        </p:nvSpPr>
        <p:spPr>
          <a:xfrm>
            <a:off x="3640793" y="1476645"/>
            <a:ext cx="95066" cy="117589"/>
          </a:xfrm>
          <a:custGeom>
            <a:avLst/>
            <a:gdLst/>
            <a:ahLst/>
            <a:cxnLst/>
            <a:rect l="l" t="t" r="r" b="b"/>
            <a:pathLst>
              <a:path w="325" h="402" extrusionOk="0">
                <a:moveTo>
                  <a:pt x="70" y="1"/>
                </a:moveTo>
                <a:lnTo>
                  <a:pt x="1" y="52"/>
                </a:lnTo>
                <a:lnTo>
                  <a:pt x="255" y="401"/>
                </a:lnTo>
                <a:lnTo>
                  <a:pt x="324" y="352"/>
                </a:lnTo>
                <a:lnTo>
                  <a:pt x="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44"/>
          <p:cNvSpPr/>
          <p:nvPr/>
        </p:nvSpPr>
        <p:spPr>
          <a:xfrm>
            <a:off x="3514429" y="1580486"/>
            <a:ext cx="103548" cy="111154"/>
          </a:xfrm>
          <a:custGeom>
            <a:avLst/>
            <a:gdLst/>
            <a:ahLst/>
            <a:cxnLst/>
            <a:rect l="l" t="t" r="r" b="b"/>
            <a:pathLst>
              <a:path w="354" h="380" extrusionOk="0">
                <a:moveTo>
                  <a:pt x="64" y="1"/>
                </a:moveTo>
                <a:lnTo>
                  <a:pt x="0" y="58"/>
                </a:lnTo>
                <a:lnTo>
                  <a:pt x="290" y="380"/>
                </a:lnTo>
                <a:lnTo>
                  <a:pt x="354" y="322"/>
                </a:lnTo>
                <a:lnTo>
                  <a:pt x="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44"/>
          <p:cNvSpPr/>
          <p:nvPr/>
        </p:nvSpPr>
        <p:spPr>
          <a:xfrm>
            <a:off x="3397717" y="1694858"/>
            <a:ext cx="111154" cy="103548"/>
          </a:xfrm>
          <a:custGeom>
            <a:avLst/>
            <a:gdLst/>
            <a:ahLst/>
            <a:cxnLst/>
            <a:rect l="l" t="t" r="r" b="b"/>
            <a:pathLst>
              <a:path w="380" h="354" extrusionOk="0">
                <a:moveTo>
                  <a:pt x="58" y="0"/>
                </a:moveTo>
                <a:lnTo>
                  <a:pt x="1" y="64"/>
                </a:lnTo>
                <a:lnTo>
                  <a:pt x="322" y="354"/>
                </a:lnTo>
                <a:lnTo>
                  <a:pt x="380" y="288"/>
                </a:lnTo>
                <a:lnTo>
                  <a:pt x="5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44"/>
          <p:cNvSpPr/>
          <p:nvPr/>
        </p:nvSpPr>
        <p:spPr>
          <a:xfrm>
            <a:off x="3296801" y="1821807"/>
            <a:ext cx="117589" cy="95066"/>
          </a:xfrm>
          <a:custGeom>
            <a:avLst/>
            <a:gdLst/>
            <a:ahLst/>
            <a:cxnLst/>
            <a:rect l="l" t="t" r="r" b="b"/>
            <a:pathLst>
              <a:path w="402" h="325" extrusionOk="0">
                <a:moveTo>
                  <a:pt x="50" y="0"/>
                </a:moveTo>
                <a:lnTo>
                  <a:pt x="1" y="70"/>
                </a:lnTo>
                <a:lnTo>
                  <a:pt x="350" y="324"/>
                </a:lnTo>
                <a:lnTo>
                  <a:pt x="401" y="255"/>
                </a:lnTo>
                <a:lnTo>
                  <a:pt x="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44"/>
          <p:cNvSpPr/>
          <p:nvPr/>
        </p:nvSpPr>
        <p:spPr>
          <a:xfrm>
            <a:off x="3134166" y="2103494"/>
            <a:ext cx="126072" cy="74590"/>
          </a:xfrm>
          <a:custGeom>
            <a:avLst/>
            <a:gdLst/>
            <a:ahLst/>
            <a:cxnLst/>
            <a:rect l="l" t="t" r="r" b="b"/>
            <a:pathLst>
              <a:path w="431" h="255" extrusionOk="0">
                <a:moveTo>
                  <a:pt x="36" y="0"/>
                </a:moveTo>
                <a:lnTo>
                  <a:pt x="0" y="79"/>
                </a:lnTo>
                <a:lnTo>
                  <a:pt x="397" y="255"/>
                </a:lnTo>
                <a:lnTo>
                  <a:pt x="430" y="178"/>
                </a:lnTo>
                <a:lnTo>
                  <a:pt x="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44"/>
          <p:cNvSpPr/>
          <p:nvPr/>
        </p:nvSpPr>
        <p:spPr>
          <a:xfrm>
            <a:off x="3078589" y="2255307"/>
            <a:ext cx="128412" cy="63182"/>
          </a:xfrm>
          <a:custGeom>
            <a:avLst/>
            <a:gdLst/>
            <a:ahLst/>
            <a:cxnLst/>
            <a:rect l="l" t="t" r="r" b="b"/>
            <a:pathLst>
              <a:path w="439" h="216" extrusionOk="0">
                <a:moveTo>
                  <a:pt x="26" y="0"/>
                </a:moveTo>
                <a:lnTo>
                  <a:pt x="1" y="83"/>
                </a:lnTo>
                <a:lnTo>
                  <a:pt x="411" y="215"/>
                </a:lnTo>
                <a:lnTo>
                  <a:pt x="439" y="134"/>
                </a:lnTo>
                <a:lnTo>
                  <a:pt x="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44"/>
          <p:cNvSpPr/>
          <p:nvPr/>
        </p:nvSpPr>
        <p:spPr>
          <a:xfrm>
            <a:off x="3035882" y="2414432"/>
            <a:ext cx="128997" cy="51774"/>
          </a:xfrm>
          <a:custGeom>
            <a:avLst/>
            <a:gdLst/>
            <a:ahLst/>
            <a:cxnLst/>
            <a:rect l="l" t="t" r="r" b="b"/>
            <a:pathLst>
              <a:path w="441" h="177" extrusionOk="0">
                <a:moveTo>
                  <a:pt x="18" y="1"/>
                </a:moveTo>
                <a:lnTo>
                  <a:pt x="1" y="86"/>
                </a:lnTo>
                <a:lnTo>
                  <a:pt x="423" y="176"/>
                </a:lnTo>
                <a:lnTo>
                  <a:pt x="441" y="92"/>
                </a:lnTo>
                <a:lnTo>
                  <a:pt x="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44"/>
          <p:cNvSpPr/>
          <p:nvPr/>
        </p:nvSpPr>
        <p:spPr>
          <a:xfrm>
            <a:off x="3011604" y="2576190"/>
            <a:ext cx="128997" cy="38319"/>
          </a:xfrm>
          <a:custGeom>
            <a:avLst/>
            <a:gdLst/>
            <a:ahLst/>
            <a:cxnLst/>
            <a:rect l="l" t="t" r="r" b="b"/>
            <a:pathLst>
              <a:path w="441" h="131" extrusionOk="0">
                <a:moveTo>
                  <a:pt x="9" y="0"/>
                </a:moveTo>
                <a:lnTo>
                  <a:pt x="1" y="85"/>
                </a:lnTo>
                <a:lnTo>
                  <a:pt x="431" y="131"/>
                </a:lnTo>
                <a:lnTo>
                  <a:pt x="441" y="46"/>
                </a:lnTo>
                <a:lnTo>
                  <a:pt x="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4"/>
          <p:cNvSpPr/>
          <p:nvPr/>
        </p:nvSpPr>
        <p:spPr>
          <a:xfrm>
            <a:off x="3012189" y="2891224"/>
            <a:ext cx="128412" cy="38319"/>
          </a:xfrm>
          <a:custGeom>
            <a:avLst/>
            <a:gdLst/>
            <a:ahLst/>
            <a:cxnLst/>
            <a:rect l="l" t="t" r="r" b="b"/>
            <a:pathLst>
              <a:path w="439" h="131" extrusionOk="0">
                <a:moveTo>
                  <a:pt x="431" y="1"/>
                </a:moveTo>
                <a:lnTo>
                  <a:pt x="1" y="46"/>
                </a:lnTo>
                <a:lnTo>
                  <a:pt x="9" y="131"/>
                </a:lnTo>
                <a:lnTo>
                  <a:pt x="439" y="85"/>
                </a:lnTo>
                <a:lnTo>
                  <a:pt x="43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44"/>
          <p:cNvSpPr/>
          <p:nvPr/>
        </p:nvSpPr>
        <p:spPr>
          <a:xfrm>
            <a:off x="3035882" y="3040111"/>
            <a:ext cx="128997" cy="51189"/>
          </a:xfrm>
          <a:custGeom>
            <a:avLst/>
            <a:gdLst/>
            <a:ahLst/>
            <a:cxnLst/>
            <a:rect l="l" t="t" r="r" b="b"/>
            <a:pathLst>
              <a:path w="441" h="175" extrusionOk="0">
                <a:moveTo>
                  <a:pt x="423" y="1"/>
                </a:moveTo>
                <a:lnTo>
                  <a:pt x="1" y="91"/>
                </a:lnTo>
                <a:lnTo>
                  <a:pt x="18" y="174"/>
                </a:lnTo>
                <a:lnTo>
                  <a:pt x="441" y="84"/>
                </a:lnTo>
                <a:lnTo>
                  <a:pt x="42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44"/>
          <p:cNvSpPr/>
          <p:nvPr/>
        </p:nvSpPr>
        <p:spPr>
          <a:xfrm>
            <a:off x="3079174" y="3185489"/>
            <a:ext cx="128412" cy="63475"/>
          </a:xfrm>
          <a:custGeom>
            <a:avLst/>
            <a:gdLst/>
            <a:ahLst/>
            <a:cxnLst/>
            <a:rect l="l" t="t" r="r" b="b"/>
            <a:pathLst>
              <a:path w="439" h="217" extrusionOk="0">
                <a:moveTo>
                  <a:pt x="411" y="1"/>
                </a:moveTo>
                <a:lnTo>
                  <a:pt x="1" y="133"/>
                </a:lnTo>
                <a:lnTo>
                  <a:pt x="26" y="216"/>
                </a:lnTo>
                <a:lnTo>
                  <a:pt x="439" y="82"/>
                </a:lnTo>
                <a:lnTo>
                  <a:pt x="41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44"/>
          <p:cNvSpPr/>
          <p:nvPr/>
        </p:nvSpPr>
        <p:spPr>
          <a:xfrm>
            <a:off x="3134751" y="3327649"/>
            <a:ext cx="126072" cy="74590"/>
          </a:xfrm>
          <a:custGeom>
            <a:avLst/>
            <a:gdLst/>
            <a:ahLst/>
            <a:cxnLst/>
            <a:rect l="l" t="t" r="r" b="b"/>
            <a:pathLst>
              <a:path w="431" h="255" extrusionOk="0">
                <a:moveTo>
                  <a:pt x="395" y="0"/>
                </a:moveTo>
                <a:lnTo>
                  <a:pt x="0" y="178"/>
                </a:lnTo>
                <a:lnTo>
                  <a:pt x="36" y="255"/>
                </a:lnTo>
                <a:lnTo>
                  <a:pt x="430" y="79"/>
                </a:lnTo>
                <a:lnTo>
                  <a:pt x="39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44"/>
          <p:cNvSpPr/>
          <p:nvPr/>
        </p:nvSpPr>
        <p:spPr>
          <a:xfrm>
            <a:off x="3296216" y="3588568"/>
            <a:ext cx="117589" cy="94773"/>
          </a:xfrm>
          <a:custGeom>
            <a:avLst/>
            <a:gdLst/>
            <a:ahLst/>
            <a:cxnLst/>
            <a:rect l="l" t="t" r="r" b="b"/>
            <a:pathLst>
              <a:path w="402" h="324" extrusionOk="0">
                <a:moveTo>
                  <a:pt x="352" y="0"/>
                </a:moveTo>
                <a:lnTo>
                  <a:pt x="1" y="255"/>
                </a:lnTo>
                <a:lnTo>
                  <a:pt x="52" y="324"/>
                </a:lnTo>
                <a:lnTo>
                  <a:pt x="401" y="69"/>
                </a:lnTo>
                <a:lnTo>
                  <a:pt x="3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4"/>
          <p:cNvSpPr/>
          <p:nvPr/>
        </p:nvSpPr>
        <p:spPr>
          <a:xfrm>
            <a:off x="3398302" y="3707912"/>
            <a:ext cx="111739" cy="103548"/>
          </a:xfrm>
          <a:custGeom>
            <a:avLst/>
            <a:gdLst/>
            <a:ahLst/>
            <a:cxnLst/>
            <a:rect l="l" t="t" r="r" b="b"/>
            <a:pathLst>
              <a:path w="382" h="354" extrusionOk="0">
                <a:moveTo>
                  <a:pt x="322" y="1"/>
                </a:moveTo>
                <a:lnTo>
                  <a:pt x="1" y="291"/>
                </a:lnTo>
                <a:lnTo>
                  <a:pt x="58" y="354"/>
                </a:lnTo>
                <a:lnTo>
                  <a:pt x="382" y="64"/>
                </a:lnTo>
                <a:lnTo>
                  <a:pt x="32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44"/>
          <p:cNvSpPr/>
          <p:nvPr/>
        </p:nvSpPr>
        <p:spPr>
          <a:xfrm>
            <a:off x="3513844" y="3815848"/>
            <a:ext cx="103548" cy="111154"/>
          </a:xfrm>
          <a:custGeom>
            <a:avLst/>
            <a:gdLst/>
            <a:ahLst/>
            <a:cxnLst/>
            <a:rect l="l" t="t" r="r" b="b"/>
            <a:pathLst>
              <a:path w="354" h="380" extrusionOk="0">
                <a:moveTo>
                  <a:pt x="290" y="1"/>
                </a:moveTo>
                <a:lnTo>
                  <a:pt x="0" y="322"/>
                </a:lnTo>
                <a:lnTo>
                  <a:pt x="66" y="379"/>
                </a:lnTo>
                <a:lnTo>
                  <a:pt x="354" y="58"/>
                </a:lnTo>
                <a:lnTo>
                  <a:pt x="29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44"/>
          <p:cNvSpPr/>
          <p:nvPr/>
        </p:nvSpPr>
        <p:spPr>
          <a:xfrm>
            <a:off x="3641379" y="3910621"/>
            <a:ext cx="95066" cy="117296"/>
          </a:xfrm>
          <a:custGeom>
            <a:avLst/>
            <a:gdLst/>
            <a:ahLst/>
            <a:cxnLst/>
            <a:rect l="l" t="t" r="r" b="b"/>
            <a:pathLst>
              <a:path w="325" h="401" extrusionOk="0">
                <a:moveTo>
                  <a:pt x="255" y="0"/>
                </a:moveTo>
                <a:lnTo>
                  <a:pt x="1" y="349"/>
                </a:lnTo>
                <a:lnTo>
                  <a:pt x="70" y="401"/>
                </a:lnTo>
                <a:lnTo>
                  <a:pt x="324" y="49"/>
                </a:lnTo>
                <a:lnTo>
                  <a:pt x="25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44"/>
          <p:cNvSpPr/>
          <p:nvPr/>
        </p:nvSpPr>
        <p:spPr>
          <a:xfrm>
            <a:off x="3923066" y="4064482"/>
            <a:ext cx="74590" cy="126364"/>
          </a:xfrm>
          <a:custGeom>
            <a:avLst/>
            <a:gdLst/>
            <a:ahLst/>
            <a:cxnLst/>
            <a:rect l="l" t="t" r="r" b="b"/>
            <a:pathLst>
              <a:path w="255" h="432" extrusionOk="0">
                <a:moveTo>
                  <a:pt x="176" y="1"/>
                </a:moveTo>
                <a:lnTo>
                  <a:pt x="0" y="396"/>
                </a:lnTo>
                <a:lnTo>
                  <a:pt x="79" y="431"/>
                </a:lnTo>
                <a:lnTo>
                  <a:pt x="255" y="35"/>
                </a:lnTo>
                <a:lnTo>
                  <a:pt x="1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44"/>
          <p:cNvSpPr/>
          <p:nvPr/>
        </p:nvSpPr>
        <p:spPr>
          <a:xfrm>
            <a:off x="4075464" y="4117718"/>
            <a:ext cx="63182" cy="128412"/>
          </a:xfrm>
          <a:custGeom>
            <a:avLst/>
            <a:gdLst/>
            <a:ahLst/>
            <a:cxnLst/>
            <a:rect l="l" t="t" r="r" b="b"/>
            <a:pathLst>
              <a:path w="216" h="439" extrusionOk="0">
                <a:moveTo>
                  <a:pt x="134" y="1"/>
                </a:moveTo>
                <a:lnTo>
                  <a:pt x="0" y="411"/>
                </a:lnTo>
                <a:lnTo>
                  <a:pt x="81" y="439"/>
                </a:lnTo>
                <a:lnTo>
                  <a:pt x="215" y="26"/>
                </a:lnTo>
                <a:lnTo>
                  <a:pt x="1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44"/>
          <p:cNvSpPr/>
          <p:nvPr/>
        </p:nvSpPr>
        <p:spPr>
          <a:xfrm>
            <a:off x="4234005" y="4159840"/>
            <a:ext cx="51189" cy="128997"/>
          </a:xfrm>
          <a:custGeom>
            <a:avLst/>
            <a:gdLst/>
            <a:ahLst/>
            <a:cxnLst/>
            <a:rect l="l" t="t" r="r" b="b"/>
            <a:pathLst>
              <a:path w="175" h="441" extrusionOk="0">
                <a:moveTo>
                  <a:pt x="92" y="1"/>
                </a:moveTo>
                <a:lnTo>
                  <a:pt x="1" y="423"/>
                </a:lnTo>
                <a:lnTo>
                  <a:pt x="86" y="441"/>
                </a:lnTo>
                <a:lnTo>
                  <a:pt x="175" y="18"/>
                </a:lnTo>
                <a:lnTo>
                  <a:pt x="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44"/>
          <p:cNvSpPr/>
          <p:nvPr/>
        </p:nvSpPr>
        <p:spPr>
          <a:xfrm>
            <a:off x="4395178" y="4184118"/>
            <a:ext cx="38319" cy="128997"/>
          </a:xfrm>
          <a:custGeom>
            <a:avLst/>
            <a:gdLst/>
            <a:ahLst/>
            <a:cxnLst/>
            <a:rect l="l" t="t" r="r" b="b"/>
            <a:pathLst>
              <a:path w="131" h="441" extrusionOk="0">
                <a:moveTo>
                  <a:pt x="46" y="0"/>
                </a:moveTo>
                <a:lnTo>
                  <a:pt x="0" y="431"/>
                </a:lnTo>
                <a:lnTo>
                  <a:pt x="85" y="440"/>
                </a:lnTo>
                <a:lnTo>
                  <a:pt x="131" y="10"/>
                </a:lnTo>
                <a:lnTo>
                  <a:pt x="4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44"/>
          <p:cNvSpPr/>
          <p:nvPr/>
        </p:nvSpPr>
        <p:spPr>
          <a:xfrm>
            <a:off x="4710796" y="4183533"/>
            <a:ext cx="38319" cy="128997"/>
          </a:xfrm>
          <a:custGeom>
            <a:avLst/>
            <a:gdLst/>
            <a:ahLst/>
            <a:cxnLst/>
            <a:rect l="l" t="t" r="r" b="b"/>
            <a:pathLst>
              <a:path w="131" h="441" extrusionOk="0">
                <a:moveTo>
                  <a:pt x="86" y="0"/>
                </a:moveTo>
                <a:lnTo>
                  <a:pt x="1" y="8"/>
                </a:lnTo>
                <a:lnTo>
                  <a:pt x="46" y="440"/>
                </a:lnTo>
                <a:lnTo>
                  <a:pt x="131" y="431"/>
                </a:lnTo>
                <a:lnTo>
                  <a:pt x="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4859684" y="4159255"/>
            <a:ext cx="51189" cy="129582"/>
          </a:xfrm>
          <a:custGeom>
            <a:avLst/>
            <a:gdLst/>
            <a:ahLst/>
            <a:cxnLst/>
            <a:rect l="l" t="t" r="r" b="b"/>
            <a:pathLst>
              <a:path w="175" h="443" extrusionOk="0">
                <a:moveTo>
                  <a:pt x="84" y="1"/>
                </a:moveTo>
                <a:lnTo>
                  <a:pt x="1" y="18"/>
                </a:lnTo>
                <a:lnTo>
                  <a:pt x="91" y="443"/>
                </a:lnTo>
                <a:lnTo>
                  <a:pt x="174" y="425"/>
                </a:lnTo>
                <a:lnTo>
                  <a:pt x="8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44"/>
          <p:cNvSpPr/>
          <p:nvPr/>
        </p:nvSpPr>
        <p:spPr>
          <a:xfrm>
            <a:off x="5004477" y="4117718"/>
            <a:ext cx="63475" cy="128412"/>
          </a:xfrm>
          <a:custGeom>
            <a:avLst/>
            <a:gdLst/>
            <a:ahLst/>
            <a:cxnLst/>
            <a:rect l="l" t="t" r="r" b="b"/>
            <a:pathLst>
              <a:path w="217" h="439" extrusionOk="0">
                <a:moveTo>
                  <a:pt x="82" y="1"/>
                </a:moveTo>
                <a:lnTo>
                  <a:pt x="1" y="26"/>
                </a:lnTo>
                <a:lnTo>
                  <a:pt x="135" y="439"/>
                </a:lnTo>
                <a:lnTo>
                  <a:pt x="216" y="411"/>
                </a:lnTo>
                <a:lnTo>
                  <a:pt x="8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44"/>
          <p:cNvSpPr/>
          <p:nvPr/>
        </p:nvSpPr>
        <p:spPr>
          <a:xfrm>
            <a:off x="5147807" y="4063604"/>
            <a:ext cx="74005" cy="126072"/>
          </a:xfrm>
          <a:custGeom>
            <a:avLst/>
            <a:gdLst/>
            <a:ahLst/>
            <a:cxnLst/>
            <a:rect l="l" t="t" r="r" b="b"/>
            <a:pathLst>
              <a:path w="253" h="431" extrusionOk="0">
                <a:moveTo>
                  <a:pt x="77" y="0"/>
                </a:moveTo>
                <a:lnTo>
                  <a:pt x="0" y="36"/>
                </a:lnTo>
                <a:lnTo>
                  <a:pt x="176" y="430"/>
                </a:lnTo>
                <a:lnTo>
                  <a:pt x="253" y="395"/>
                </a:lnTo>
                <a:lnTo>
                  <a:pt x="7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44"/>
          <p:cNvSpPr/>
          <p:nvPr/>
        </p:nvSpPr>
        <p:spPr>
          <a:xfrm>
            <a:off x="5408141" y="3910621"/>
            <a:ext cx="94773" cy="117296"/>
          </a:xfrm>
          <a:custGeom>
            <a:avLst/>
            <a:gdLst/>
            <a:ahLst/>
            <a:cxnLst/>
            <a:rect l="l" t="t" r="r" b="b"/>
            <a:pathLst>
              <a:path w="324" h="401" extrusionOk="0">
                <a:moveTo>
                  <a:pt x="69" y="0"/>
                </a:moveTo>
                <a:lnTo>
                  <a:pt x="0" y="51"/>
                </a:lnTo>
                <a:lnTo>
                  <a:pt x="255" y="401"/>
                </a:lnTo>
                <a:lnTo>
                  <a:pt x="324" y="351"/>
                </a:lnTo>
                <a:lnTo>
                  <a:pt x="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44"/>
          <p:cNvSpPr/>
          <p:nvPr/>
        </p:nvSpPr>
        <p:spPr>
          <a:xfrm>
            <a:off x="5527485" y="3814678"/>
            <a:ext cx="103548" cy="111154"/>
          </a:xfrm>
          <a:custGeom>
            <a:avLst/>
            <a:gdLst/>
            <a:ahLst/>
            <a:cxnLst/>
            <a:rect l="l" t="t" r="r" b="b"/>
            <a:pathLst>
              <a:path w="354" h="380" extrusionOk="0">
                <a:moveTo>
                  <a:pt x="64" y="1"/>
                </a:moveTo>
                <a:lnTo>
                  <a:pt x="1" y="58"/>
                </a:lnTo>
                <a:lnTo>
                  <a:pt x="291" y="379"/>
                </a:lnTo>
                <a:lnTo>
                  <a:pt x="354" y="322"/>
                </a:lnTo>
                <a:lnTo>
                  <a:pt x="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44"/>
          <p:cNvSpPr/>
          <p:nvPr/>
        </p:nvSpPr>
        <p:spPr>
          <a:xfrm>
            <a:off x="5634837" y="3707327"/>
            <a:ext cx="111154" cy="103548"/>
          </a:xfrm>
          <a:custGeom>
            <a:avLst/>
            <a:gdLst/>
            <a:ahLst/>
            <a:cxnLst/>
            <a:rect l="l" t="t" r="r" b="b"/>
            <a:pathLst>
              <a:path w="380" h="354" extrusionOk="0">
                <a:moveTo>
                  <a:pt x="58" y="1"/>
                </a:moveTo>
                <a:lnTo>
                  <a:pt x="1" y="64"/>
                </a:lnTo>
                <a:lnTo>
                  <a:pt x="322" y="354"/>
                </a:lnTo>
                <a:lnTo>
                  <a:pt x="379" y="291"/>
                </a:lnTo>
                <a:lnTo>
                  <a:pt x="5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44"/>
          <p:cNvSpPr/>
          <p:nvPr/>
        </p:nvSpPr>
        <p:spPr>
          <a:xfrm>
            <a:off x="5729610" y="3587983"/>
            <a:ext cx="117296" cy="94773"/>
          </a:xfrm>
          <a:custGeom>
            <a:avLst/>
            <a:gdLst/>
            <a:ahLst/>
            <a:cxnLst/>
            <a:rect l="l" t="t" r="r" b="b"/>
            <a:pathLst>
              <a:path w="401" h="324" extrusionOk="0">
                <a:moveTo>
                  <a:pt x="52" y="0"/>
                </a:moveTo>
                <a:lnTo>
                  <a:pt x="0" y="69"/>
                </a:lnTo>
                <a:lnTo>
                  <a:pt x="351" y="324"/>
                </a:lnTo>
                <a:lnTo>
                  <a:pt x="401" y="255"/>
                </a:lnTo>
                <a:lnTo>
                  <a:pt x="5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44"/>
          <p:cNvSpPr/>
          <p:nvPr/>
        </p:nvSpPr>
        <p:spPr>
          <a:xfrm>
            <a:off x="5883763" y="3327064"/>
            <a:ext cx="126657" cy="74590"/>
          </a:xfrm>
          <a:custGeom>
            <a:avLst/>
            <a:gdLst/>
            <a:ahLst/>
            <a:cxnLst/>
            <a:rect l="l" t="t" r="r" b="b"/>
            <a:pathLst>
              <a:path w="433" h="255" extrusionOk="0">
                <a:moveTo>
                  <a:pt x="36" y="0"/>
                </a:moveTo>
                <a:lnTo>
                  <a:pt x="0" y="79"/>
                </a:lnTo>
                <a:lnTo>
                  <a:pt x="397" y="255"/>
                </a:lnTo>
                <a:lnTo>
                  <a:pt x="432" y="176"/>
                </a:lnTo>
                <a:lnTo>
                  <a:pt x="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44"/>
          <p:cNvSpPr/>
          <p:nvPr/>
        </p:nvSpPr>
        <p:spPr>
          <a:xfrm>
            <a:off x="5936707" y="3186659"/>
            <a:ext cx="128997" cy="63182"/>
          </a:xfrm>
          <a:custGeom>
            <a:avLst/>
            <a:gdLst/>
            <a:ahLst/>
            <a:cxnLst/>
            <a:rect l="l" t="t" r="r" b="b"/>
            <a:pathLst>
              <a:path w="441" h="216" extrusionOk="0">
                <a:moveTo>
                  <a:pt x="28" y="1"/>
                </a:moveTo>
                <a:lnTo>
                  <a:pt x="1" y="82"/>
                </a:lnTo>
                <a:lnTo>
                  <a:pt x="413" y="216"/>
                </a:lnTo>
                <a:lnTo>
                  <a:pt x="441" y="133"/>
                </a:lnTo>
                <a:lnTo>
                  <a:pt x="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44"/>
          <p:cNvSpPr/>
          <p:nvPr/>
        </p:nvSpPr>
        <p:spPr>
          <a:xfrm>
            <a:off x="5978829" y="3038941"/>
            <a:ext cx="129582" cy="51189"/>
          </a:xfrm>
          <a:custGeom>
            <a:avLst/>
            <a:gdLst/>
            <a:ahLst/>
            <a:cxnLst/>
            <a:rect l="l" t="t" r="r" b="b"/>
            <a:pathLst>
              <a:path w="443" h="175" extrusionOk="0">
                <a:moveTo>
                  <a:pt x="18" y="1"/>
                </a:moveTo>
                <a:lnTo>
                  <a:pt x="1" y="84"/>
                </a:lnTo>
                <a:lnTo>
                  <a:pt x="425" y="174"/>
                </a:lnTo>
                <a:lnTo>
                  <a:pt x="443" y="90"/>
                </a:lnTo>
                <a:lnTo>
                  <a:pt x="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44"/>
          <p:cNvSpPr/>
          <p:nvPr/>
        </p:nvSpPr>
        <p:spPr>
          <a:xfrm>
            <a:off x="6003692" y="2890639"/>
            <a:ext cx="128997" cy="38319"/>
          </a:xfrm>
          <a:custGeom>
            <a:avLst/>
            <a:gdLst/>
            <a:ahLst/>
            <a:cxnLst/>
            <a:rect l="l" t="t" r="r" b="b"/>
            <a:pathLst>
              <a:path w="441" h="131" extrusionOk="0">
                <a:moveTo>
                  <a:pt x="10" y="1"/>
                </a:moveTo>
                <a:lnTo>
                  <a:pt x="0" y="87"/>
                </a:lnTo>
                <a:lnTo>
                  <a:pt x="431" y="131"/>
                </a:lnTo>
                <a:lnTo>
                  <a:pt x="440" y="46"/>
                </a:lnTo>
                <a:lnTo>
                  <a:pt x="1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44"/>
          <p:cNvSpPr/>
          <p:nvPr/>
        </p:nvSpPr>
        <p:spPr>
          <a:xfrm>
            <a:off x="6002522" y="2575020"/>
            <a:ext cx="128997" cy="38319"/>
          </a:xfrm>
          <a:custGeom>
            <a:avLst/>
            <a:gdLst/>
            <a:ahLst/>
            <a:cxnLst/>
            <a:rect l="l" t="t" r="r" b="b"/>
            <a:pathLst>
              <a:path w="441" h="131" extrusionOk="0">
                <a:moveTo>
                  <a:pt x="433" y="0"/>
                </a:moveTo>
                <a:lnTo>
                  <a:pt x="0" y="46"/>
                </a:lnTo>
                <a:lnTo>
                  <a:pt x="10" y="131"/>
                </a:lnTo>
                <a:lnTo>
                  <a:pt x="440" y="87"/>
                </a:lnTo>
                <a:lnTo>
                  <a:pt x="4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44"/>
          <p:cNvSpPr/>
          <p:nvPr/>
        </p:nvSpPr>
        <p:spPr>
          <a:xfrm>
            <a:off x="5978829" y="2413262"/>
            <a:ext cx="129582" cy="51189"/>
          </a:xfrm>
          <a:custGeom>
            <a:avLst/>
            <a:gdLst/>
            <a:ahLst/>
            <a:cxnLst/>
            <a:rect l="l" t="t" r="r" b="b"/>
            <a:pathLst>
              <a:path w="443" h="175" extrusionOk="0">
                <a:moveTo>
                  <a:pt x="425" y="1"/>
                </a:moveTo>
                <a:lnTo>
                  <a:pt x="1" y="92"/>
                </a:lnTo>
                <a:lnTo>
                  <a:pt x="18" y="175"/>
                </a:lnTo>
                <a:lnTo>
                  <a:pt x="443" y="86"/>
                </a:lnTo>
                <a:lnTo>
                  <a:pt x="42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44"/>
          <p:cNvSpPr/>
          <p:nvPr/>
        </p:nvSpPr>
        <p:spPr>
          <a:xfrm>
            <a:off x="5936707" y="2256477"/>
            <a:ext cx="128412" cy="63182"/>
          </a:xfrm>
          <a:custGeom>
            <a:avLst/>
            <a:gdLst/>
            <a:ahLst/>
            <a:cxnLst/>
            <a:rect l="l" t="t" r="r" b="b"/>
            <a:pathLst>
              <a:path w="439" h="216" extrusionOk="0">
                <a:moveTo>
                  <a:pt x="411" y="0"/>
                </a:moveTo>
                <a:lnTo>
                  <a:pt x="1" y="134"/>
                </a:lnTo>
                <a:lnTo>
                  <a:pt x="26" y="215"/>
                </a:lnTo>
                <a:lnTo>
                  <a:pt x="439" y="83"/>
                </a:lnTo>
                <a:lnTo>
                  <a:pt x="4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44"/>
          <p:cNvSpPr/>
          <p:nvPr/>
        </p:nvSpPr>
        <p:spPr>
          <a:xfrm>
            <a:off x="5882593" y="2102324"/>
            <a:ext cx="126072" cy="74590"/>
          </a:xfrm>
          <a:custGeom>
            <a:avLst/>
            <a:gdLst/>
            <a:ahLst/>
            <a:cxnLst/>
            <a:rect l="l" t="t" r="r" b="b"/>
            <a:pathLst>
              <a:path w="431" h="255" extrusionOk="0">
                <a:moveTo>
                  <a:pt x="397" y="0"/>
                </a:moveTo>
                <a:lnTo>
                  <a:pt x="0" y="176"/>
                </a:lnTo>
                <a:lnTo>
                  <a:pt x="36" y="255"/>
                </a:lnTo>
                <a:lnTo>
                  <a:pt x="430" y="79"/>
                </a:lnTo>
                <a:lnTo>
                  <a:pt x="3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44"/>
          <p:cNvSpPr/>
          <p:nvPr/>
        </p:nvSpPr>
        <p:spPr>
          <a:xfrm>
            <a:off x="5730780" y="1821222"/>
            <a:ext cx="117296" cy="95651"/>
          </a:xfrm>
          <a:custGeom>
            <a:avLst/>
            <a:gdLst/>
            <a:ahLst/>
            <a:cxnLst/>
            <a:rect l="l" t="t" r="r" b="b"/>
            <a:pathLst>
              <a:path w="401" h="327" extrusionOk="0">
                <a:moveTo>
                  <a:pt x="349" y="1"/>
                </a:moveTo>
                <a:lnTo>
                  <a:pt x="0" y="255"/>
                </a:lnTo>
                <a:lnTo>
                  <a:pt x="49" y="326"/>
                </a:lnTo>
                <a:lnTo>
                  <a:pt x="401" y="72"/>
                </a:lnTo>
                <a:lnTo>
                  <a:pt x="3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44"/>
          <p:cNvSpPr/>
          <p:nvPr/>
        </p:nvSpPr>
        <p:spPr>
          <a:xfrm>
            <a:off x="5633667" y="1693687"/>
            <a:ext cx="111154" cy="103548"/>
          </a:xfrm>
          <a:custGeom>
            <a:avLst/>
            <a:gdLst/>
            <a:ahLst/>
            <a:cxnLst/>
            <a:rect l="l" t="t" r="r" b="b"/>
            <a:pathLst>
              <a:path w="380" h="354" extrusionOk="0">
                <a:moveTo>
                  <a:pt x="322" y="0"/>
                </a:moveTo>
                <a:lnTo>
                  <a:pt x="1" y="289"/>
                </a:lnTo>
                <a:lnTo>
                  <a:pt x="58" y="354"/>
                </a:lnTo>
                <a:lnTo>
                  <a:pt x="380" y="64"/>
                </a:lnTo>
                <a:lnTo>
                  <a:pt x="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44"/>
          <p:cNvSpPr/>
          <p:nvPr/>
        </p:nvSpPr>
        <p:spPr>
          <a:xfrm>
            <a:off x="5526900" y="1579901"/>
            <a:ext cx="103548" cy="111154"/>
          </a:xfrm>
          <a:custGeom>
            <a:avLst/>
            <a:gdLst/>
            <a:ahLst/>
            <a:cxnLst/>
            <a:rect l="l" t="t" r="r" b="b"/>
            <a:pathLst>
              <a:path w="354" h="380" extrusionOk="0">
                <a:moveTo>
                  <a:pt x="291" y="1"/>
                </a:moveTo>
                <a:lnTo>
                  <a:pt x="1" y="322"/>
                </a:lnTo>
                <a:lnTo>
                  <a:pt x="64" y="380"/>
                </a:lnTo>
                <a:lnTo>
                  <a:pt x="354" y="58"/>
                </a:lnTo>
                <a:lnTo>
                  <a:pt x="2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44"/>
          <p:cNvSpPr/>
          <p:nvPr/>
        </p:nvSpPr>
        <p:spPr>
          <a:xfrm>
            <a:off x="5407556" y="1477230"/>
            <a:ext cx="94773" cy="117589"/>
          </a:xfrm>
          <a:custGeom>
            <a:avLst/>
            <a:gdLst/>
            <a:ahLst/>
            <a:cxnLst/>
            <a:rect l="l" t="t" r="r" b="b"/>
            <a:pathLst>
              <a:path w="324" h="402" extrusionOk="0">
                <a:moveTo>
                  <a:pt x="255" y="1"/>
                </a:moveTo>
                <a:lnTo>
                  <a:pt x="0" y="352"/>
                </a:lnTo>
                <a:lnTo>
                  <a:pt x="69" y="401"/>
                </a:lnTo>
                <a:lnTo>
                  <a:pt x="324" y="52"/>
                </a:lnTo>
                <a:lnTo>
                  <a:pt x="2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44"/>
          <p:cNvSpPr/>
          <p:nvPr/>
        </p:nvSpPr>
        <p:spPr>
          <a:xfrm>
            <a:off x="5144882" y="1315764"/>
            <a:ext cx="74590" cy="126072"/>
          </a:xfrm>
          <a:custGeom>
            <a:avLst/>
            <a:gdLst/>
            <a:ahLst/>
            <a:cxnLst/>
            <a:rect l="l" t="t" r="r" b="b"/>
            <a:pathLst>
              <a:path w="255" h="431" extrusionOk="0">
                <a:moveTo>
                  <a:pt x="176" y="0"/>
                </a:moveTo>
                <a:lnTo>
                  <a:pt x="0" y="397"/>
                </a:lnTo>
                <a:lnTo>
                  <a:pt x="77" y="430"/>
                </a:lnTo>
                <a:lnTo>
                  <a:pt x="255" y="36"/>
                </a:lnTo>
                <a:lnTo>
                  <a:pt x="17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44"/>
          <p:cNvSpPr/>
          <p:nvPr/>
        </p:nvSpPr>
        <p:spPr>
          <a:xfrm>
            <a:off x="5005647" y="1259018"/>
            <a:ext cx="63767" cy="128412"/>
          </a:xfrm>
          <a:custGeom>
            <a:avLst/>
            <a:gdLst/>
            <a:ahLst/>
            <a:cxnLst/>
            <a:rect l="l" t="t" r="r" b="b"/>
            <a:pathLst>
              <a:path w="218" h="439" extrusionOk="0">
                <a:moveTo>
                  <a:pt x="135" y="1"/>
                </a:moveTo>
                <a:lnTo>
                  <a:pt x="1" y="411"/>
                </a:lnTo>
                <a:lnTo>
                  <a:pt x="84" y="439"/>
                </a:lnTo>
                <a:lnTo>
                  <a:pt x="218" y="26"/>
                </a:lnTo>
                <a:lnTo>
                  <a:pt x="1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44"/>
          <p:cNvSpPr/>
          <p:nvPr/>
        </p:nvSpPr>
        <p:spPr>
          <a:xfrm>
            <a:off x="4858514" y="1216311"/>
            <a:ext cx="51189" cy="128997"/>
          </a:xfrm>
          <a:custGeom>
            <a:avLst/>
            <a:gdLst/>
            <a:ahLst/>
            <a:cxnLst/>
            <a:rect l="l" t="t" r="r" b="b"/>
            <a:pathLst>
              <a:path w="175" h="441" extrusionOk="0">
                <a:moveTo>
                  <a:pt x="92" y="1"/>
                </a:moveTo>
                <a:lnTo>
                  <a:pt x="1" y="423"/>
                </a:lnTo>
                <a:lnTo>
                  <a:pt x="86" y="441"/>
                </a:lnTo>
                <a:lnTo>
                  <a:pt x="174" y="18"/>
                </a:lnTo>
                <a:lnTo>
                  <a:pt x="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44"/>
          <p:cNvSpPr/>
          <p:nvPr/>
        </p:nvSpPr>
        <p:spPr>
          <a:xfrm>
            <a:off x="4709626" y="1192033"/>
            <a:ext cx="38904" cy="128997"/>
          </a:xfrm>
          <a:custGeom>
            <a:avLst/>
            <a:gdLst/>
            <a:ahLst/>
            <a:cxnLst/>
            <a:rect l="l" t="t" r="r" b="b"/>
            <a:pathLst>
              <a:path w="133" h="441" extrusionOk="0">
                <a:moveTo>
                  <a:pt x="46" y="1"/>
                </a:moveTo>
                <a:lnTo>
                  <a:pt x="1" y="431"/>
                </a:lnTo>
                <a:lnTo>
                  <a:pt x="88" y="441"/>
                </a:lnTo>
                <a:lnTo>
                  <a:pt x="133" y="11"/>
                </a:lnTo>
                <a:lnTo>
                  <a:pt x="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44"/>
          <p:cNvSpPr/>
          <p:nvPr/>
        </p:nvSpPr>
        <p:spPr>
          <a:xfrm>
            <a:off x="4249640" y="2459068"/>
            <a:ext cx="644677" cy="587342"/>
          </a:xfrm>
          <a:custGeom>
            <a:avLst/>
            <a:gdLst/>
            <a:ahLst/>
            <a:cxnLst/>
            <a:rect l="l" t="t" r="r" b="b"/>
            <a:pathLst>
              <a:path w="5972" h="5441" extrusionOk="0">
                <a:moveTo>
                  <a:pt x="2985" y="1"/>
                </a:moveTo>
                <a:cubicBezTo>
                  <a:pt x="2289" y="1"/>
                  <a:pt x="1593" y="267"/>
                  <a:pt x="1062" y="798"/>
                </a:cubicBezTo>
                <a:cubicBezTo>
                  <a:pt x="1" y="1860"/>
                  <a:pt x="1" y="3582"/>
                  <a:pt x="1062" y="4644"/>
                </a:cubicBezTo>
                <a:cubicBezTo>
                  <a:pt x="1593" y="5175"/>
                  <a:pt x="2289" y="5440"/>
                  <a:pt x="2985" y="5440"/>
                </a:cubicBezTo>
                <a:cubicBezTo>
                  <a:pt x="3681" y="5440"/>
                  <a:pt x="4377" y="5175"/>
                  <a:pt x="4908" y="4644"/>
                </a:cubicBezTo>
                <a:cubicBezTo>
                  <a:pt x="5971" y="3582"/>
                  <a:pt x="5971" y="1860"/>
                  <a:pt x="4908" y="798"/>
                </a:cubicBezTo>
                <a:cubicBezTo>
                  <a:pt x="4377" y="267"/>
                  <a:pt x="3681" y="1"/>
                  <a:pt x="2985" y="1"/>
                </a:cubicBezTo>
                <a:close/>
              </a:path>
            </a:pathLst>
          </a:custGeom>
          <a:solidFill>
            <a:srgbClr val="D9D9D9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2727" name="Google Shape;2727;p44"/>
          <p:cNvCxnSpPr/>
          <p:nvPr/>
        </p:nvCxnSpPr>
        <p:spPr>
          <a:xfrm rot="10800000">
            <a:off x="4390975" y="2009700"/>
            <a:ext cx="200100" cy="8082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28" name="Google Shape;2728;p44"/>
          <p:cNvCxnSpPr/>
          <p:nvPr/>
        </p:nvCxnSpPr>
        <p:spPr>
          <a:xfrm>
            <a:off x="4596575" y="2757575"/>
            <a:ext cx="1146900" cy="318900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3" name="Google Shape;2733;p45"/>
          <p:cNvCxnSpPr/>
          <p:nvPr/>
        </p:nvCxnSpPr>
        <p:spPr>
          <a:xfrm flipH="1">
            <a:off x="5197838" y="2885975"/>
            <a:ext cx="1427400" cy="594000"/>
          </a:xfrm>
          <a:prstGeom prst="bentConnector3">
            <a:avLst>
              <a:gd name="adj1" fmla="val 65509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34" name="Google Shape;2734;p45"/>
          <p:cNvCxnSpPr/>
          <p:nvPr/>
        </p:nvCxnSpPr>
        <p:spPr>
          <a:xfrm flipH="1">
            <a:off x="5190182" y="1619775"/>
            <a:ext cx="1427700" cy="863100"/>
          </a:xfrm>
          <a:prstGeom prst="bentConnector3">
            <a:avLst>
              <a:gd name="adj1" fmla="val 6498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35" name="Google Shape;2735;p45"/>
          <p:cNvCxnSpPr/>
          <p:nvPr/>
        </p:nvCxnSpPr>
        <p:spPr>
          <a:xfrm rot="10800000">
            <a:off x="4866482" y="3712300"/>
            <a:ext cx="1751400" cy="636600"/>
          </a:xfrm>
          <a:prstGeom prst="bentConnector3">
            <a:avLst>
              <a:gd name="adj1" fmla="val 5297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36" name="Google Shape;2736;p45"/>
          <p:cNvCxnSpPr/>
          <p:nvPr/>
        </p:nvCxnSpPr>
        <p:spPr>
          <a:xfrm>
            <a:off x="2510438" y="2878825"/>
            <a:ext cx="1442700" cy="594000"/>
          </a:xfrm>
          <a:prstGeom prst="bentConnector3">
            <a:avLst>
              <a:gd name="adj1" fmla="val 65199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37" name="Google Shape;2737;p45"/>
          <p:cNvCxnSpPr/>
          <p:nvPr/>
        </p:nvCxnSpPr>
        <p:spPr>
          <a:xfrm>
            <a:off x="2517871" y="1612625"/>
            <a:ext cx="1443000" cy="863100"/>
          </a:xfrm>
          <a:prstGeom prst="bentConnector3">
            <a:avLst>
              <a:gd name="adj1" fmla="val 65166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738" name="Google Shape;2738;p45"/>
          <p:cNvCxnSpPr/>
          <p:nvPr/>
        </p:nvCxnSpPr>
        <p:spPr>
          <a:xfrm rot="10800000" flipH="1">
            <a:off x="2517871" y="3705150"/>
            <a:ext cx="1770000" cy="636600"/>
          </a:xfrm>
          <a:prstGeom prst="bentConnector3">
            <a:avLst>
              <a:gd name="adj1" fmla="val 53127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739" name="Google Shape;2739;p45"/>
          <p:cNvGrpSpPr/>
          <p:nvPr/>
        </p:nvGrpSpPr>
        <p:grpSpPr>
          <a:xfrm>
            <a:off x="3625385" y="1962159"/>
            <a:ext cx="1893229" cy="1866756"/>
            <a:chOff x="-2555899" y="374866"/>
            <a:chExt cx="2683148" cy="2645629"/>
          </a:xfrm>
        </p:grpSpPr>
        <p:sp>
          <p:nvSpPr>
            <p:cNvPr id="2740" name="Google Shape;2740;p45"/>
            <p:cNvSpPr/>
            <p:nvPr/>
          </p:nvSpPr>
          <p:spPr>
            <a:xfrm>
              <a:off x="-2314425" y="637175"/>
              <a:ext cx="2200200" cy="22002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5"/>
            <p:cNvSpPr/>
            <p:nvPr/>
          </p:nvSpPr>
          <p:spPr>
            <a:xfrm>
              <a:off x="-2555899" y="374866"/>
              <a:ext cx="2683148" cy="2645629"/>
            </a:xfrm>
            <a:custGeom>
              <a:avLst/>
              <a:gdLst/>
              <a:ahLst/>
              <a:cxnLst/>
              <a:rect l="l" t="t" r="r" b="b"/>
              <a:pathLst>
                <a:path w="4863" h="4795" extrusionOk="0">
                  <a:moveTo>
                    <a:pt x="265" y="263"/>
                  </a:moveTo>
                  <a:cubicBezTo>
                    <a:pt x="338" y="190"/>
                    <a:pt x="445" y="172"/>
                    <a:pt x="536" y="211"/>
                  </a:cubicBezTo>
                  <a:cubicBezTo>
                    <a:pt x="838" y="20"/>
                    <a:pt x="1214" y="0"/>
                    <a:pt x="1532" y="148"/>
                  </a:cubicBezTo>
                  <a:cubicBezTo>
                    <a:pt x="903" y="395"/>
                    <a:pt x="400" y="894"/>
                    <a:pt x="145" y="1522"/>
                  </a:cubicBezTo>
                  <a:cubicBezTo>
                    <a:pt x="1" y="1206"/>
                    <a:pt x="23" y="833"/>
                    <a:pt x="212" y="535"/>
                  </a:cubicBezTo>
                  <a:cubicBezTo>
                    <a:pt x="175" y="444"/>
                    <a:pt x="190" y="336"/>
                    <a:pt x="265" y="263"/>
                  </a:cubicBezTo>
                  <a:close/>
                  <a:moveTo>
                    <a:pt x="1960" y="4282"/>
                  </a:moveTo>
                  <a:lnTo>
                    <a:pt x="1925" y="4272"/>
                  </a:lnTo>
                  <a:lnTo>
                    <a:pt x="1958" y="4146"/>
                  </a:lnTo>
                  <a:lnTo>
                    <a:pt x="1994" y="4154"/>
                  </a:lnTo>
                  <a:close/>
                  <a:moveTo>
                    <a:pt x="2907" y="744"/>
                  </a:moveTo>
                  <a:lnTo>
                    <a:pt x="2872" y="736"/>
                  </a:lnTo>
                  <a:lnTo>
                    <a:pt x="2907" y="608"/>
                  </a:lnTo>
                  <a:lnTo>
                    <a:pt x="2941" y="618"/>
                  </a:lnTo>
                  <a:close/>
                  <a:moveTo>
                    <a:pt x="1078" y="3773"/>
                  </a:moveTo>
                  <a:lnTo>
                    <a:pt x="1173" y="3680"/>
                  </a:lnTo>
                  <a:lnTo>
                    <a:pt x="1199" y="3706"/>
                  </a:lnTo>
                  <a:lnTo>
                    <a:pt x="1104" y="3799"/>
                  </a:lnTo>
                  <a:cubicBezTo>
                    <a:pt x="1424" y="4112"/>
                    <a:pt x="1854" y="4314"/>
                    <a:pt x="2329" y="4339"/>
                  </a:cubicBezTo>
                  <a:lnTo>
                    <a:pt x="2329" y="3980"/>
                  </a:lnTo>
                  <a:lnTo>
                    <a:pt x="2536" y="3980"/>
                  </a:lnTo>
                  <a:lnTo>
                    <a:pt x="2536" y="4339"/>
                  </a:lnTo>
                  <a:cubicBezTo>
                    <a:pt x="3012" y="4314"/>
                    <a:pt x="3442" y="4112"/>
                    <a:pt x="3762" y="3799"/>
                  </a:cubicBezTo>
                  <a:lnTo>
                    <a:pt x="3667" y="3706"/>
                  </a:lnTo>
                  <a:lnTo>
                    <a:pt x="3695" y="3680"/>
                  </a:lnTo>
                  <a:lnTo>
                    <a:pt x="3787" y="3773"/>
                  </a:lnTo>
                  <a:cubicBezTo>
                    <a:pt x="4101" y="3455"/>
                    <a:pt x="4302" y="3025"/>
                    <a:pt x="4328" y="2550"/>
                  </a:cubicBezTo>
                  <a:lnTo>
                    <a:pt x="3967" y="2550"/>
                  </a:lnTo>
                  <a:lnTo>
                    <a:pt x="3967" y="2342"/>
                  </a:lnTo>
                  <a:lnTo>
                    <a:pt x="4328" y="2342"/>
                  </a:lnTo>
                  <a:cubicBezTo>
                    <a:pt x="4302" y="1865"/>
                    <a:pt x="4101" y="1437"/>
                    <a:pt x="3787" y="1117"/>
                  </a:cubicBezTo>
                  <a:lnTo>
                    <a:pt x="3695" y="1210"/>
                  </a:lnTo>
                  <a:lnTo>
                    <a:pt x="3669" y="1184"/>
                  </a:lnTo>
                  <a:lnTo>
                    <a:pt x="3762" y="1091"/>
                  </a:lnTo>
                  <a:cubicBezTo>
                    <a:pt x="3442" y="778"/>
                    <a:pt x="3012" y="576"/>
                    <a:pt x="2536" y="551"/>
                  </a:cubicBezTo>
                  <a:lnTo>
                    <a:pt x="2536" y="910"/>
                  </a:lnTo>
                  <a:lnTo>
                    <a:pt x="2329" y="910"/>
                  </a:lnTo>
                  <a:lnTo>
                    <a:pt x="2329" y="551"/>
                  </a:lnTo>
                  <a:cubicBezTo>
                    <a:pt x="1854" y="576"/>
                    <a:pt x="1424" y="778"/>
                    <a:pt x="1106" y="1091"/>
                  </a:cubicBezTo>
                  <a:lnTo>
                    <a:pt x="1199" y="1184"/>
                  </a:lnTo>
                  <a:lnTo>
                    <a:pt x="1173" y="1210"/>
                  </a:lnTo>
                  <a:lnTo>
                    <a:pt x="1078" y="1117"/>
                  </a:lnTo>
                  <a:cubicBezTo>
                    <a:pt x="767" y="1437"/>
                    <a:pt x="565" y="1865"/>
                    <a:pt x="540" y="2342"/>
                  </a:cubicBezTo>
                  <a:lnTo>
                    <a:pt x="899" y="2342"/>
                  </a:lnTo>
                  <a:lnTo>
                    <a:pt x="899" y="2550"/>
                  </a:lnTo>
                  <a:lnTo>
                    <a:pt x="540" y="2550"/>
                  </a:lnTo>
                  <a:cubicBezTo>
                    <a:pt x="565" y="3025"/>
                    <a:pt x="767" y="3453"/>
                    <a:pt x="1078" y="3773"/>
                  </a:cubicBezTo>
                  <a:close/>
                  <a:moveTo>
                    <a:pt x="605" y="2954"/>
                  </a:moveTo>
                  <a:lnTo>
                    <a:pt x="595" y="2919"/>
                  </a:lnTo>
                  <a:lnTo>
                    <a:pt x="723" y="2885"/>
                  </a:lnTo>
                  <a:lnTo>
                    <a:pt x="733" y="2919"/>
                  </a:lnTo>
                  <a:close/>
                  <a:moveTo>
                    <a:pt x="4143" y="2007"/>
                  </a:moveTo>
                  <a:lnTo>
                    <a:pt x="4133" y="1971"/>
                  </a:lnTo>
                  <a:lnTo>
                    <a:pt x="4261" y="1936"/>
                  </a:lnTo>
                  <a:lnTo>
                    <a:pt x="4271" y="1971"/>
                  </a:lnTo>
                  <a:close/>
                  <a:moveTo>
                    <a:pt x="597" y="1971"/>
                  </a:moveTo>
                  <a:lnTo>
                    <a:pt x="605" y="1936"/>
                  </a:lnTo>
                  <a:lnTo>
                    <a:pt x="733" y="1971"/>
                  </a:lnTo>
                  <a:lnTo>
                    <a:pt x="723" y="2007"/>
                  </a:lnTo>
                  <a:close/>
                  <a:moveTo>
                    <a:pt x="4133" y="2919"/>
                  </a:moveTo>
                  <a:lnTo>
                    <a:pt x="4143" y="2885"/>
                  </a:lnTo>
                  <a:lnTo>
                    <a:pt x="4271" y="2919"/>
                  </a:lnTo>
                  <a:lnTo>
                    <a:pt x="4261" y="2954"/>
                  </a:lnTo>
                  <a:close/>
                  <a:moveTo>
                    <a:pt x="1925" y="618"/>
                  </a:moveTo>
                  <a:lnTo>
                    <a:pt x="1960" y="608"/>
                  </a:lnTo>
                  <a:lnTo>
                    <a:pt x="1994" y="736"/>
                  </a:lnTo>
                  <a:lnTo>
                    <a:pt x="1958" y="746"/>
                  </a:lnTo>
                  <a:close/>
                  <a:moveTo>
                    <a:pt x="2872" y="4154"/>
                  </a:moveTo>
                  <a:lnTo>
                    <a:pt x="2907" y="4146"/>
                  </a:lnTo>
                  <a:lnTo>
                    <a:pt x="2941" y="4272"/>
                  </a:lnTo>
                  <a:lnTo>
                    <a:pt x="2907" y="4282"/>
                  </a:lnTo>
                  <a:close/>
                  <a:moveTo>
                    <a:pt x="2434" y="2238"/>
                  </a:moveTo>
                  <a:cubicBezTo>
                    <a:pt x="2485" y="2238"/>
                    <a:pt x="2532" y="2258"/>
                    <a:pt x="2568" y="2287"/>
                  </a:cubicBezTo>
                  <a:lnTo>
                    <a:pt x="3732" y="1689"/>
                  </a:lnTo>
                  <a:lnTo>
                    <a:pt x="3762" y="1741"/>
                  </a:lnTo>
                  <a:lnTo>
                    <a:pt x="2639" y="2463"/>
                  </a:lnTo>
                  <a:cubicBezTo>
                    <a:pt x="2631" y="2569"/>
                    <a:pt x="2542" y="2652"/>
                    <a:pt x="2434" y="2652"/>
                  </a:cubicBezTo>
                  <a:cubicBezTo>
                    <a:pt x="2319" y="2652"/>
                    <a:pt x="2227" y="2559"/>
                    <a:pt x="2227" y="2445"/>
                  </a:cubicBezTo>
                  <a:cubicBezTo>
                    <a:pt x="2227" y="2421"/>
                    <a:pt x="2231" y="2400"/>
                    <a:pt x="2237" y="2380"/>
                  </a:cubicBezTo>
                  <a:lnTo>
                    <a:pt x="1086" y="1715"/>
                  </a:lnTo>
                  <a:lnTo>
                    <a:pt x="1116" y="1662"/>
                  </a:lnTo>
                  <a:lnTo>
                    <a:pt x="2264" y="2325"/>
                  </a:lnTo>
                  <a:cubicBezTo>
                    <a:pt x="2302" y="2273"/>
                    <a:pt x="2363" y="2238"/>
                    <a:pt x="2434" y="2238"/>
                  </a:cubicBezTo>
                  <a:close/>
                  <a:moveTo>
                    <a:pt x="778" y="3374"/>
                  </a:moveTo>
                  <a:lnTo>
                    <a:pt x="968" y="3266"/>
                  </a:lnTo>
                  <a:lnTo>
                    <a:pt x="990" y="3303"/>
                  </a:lnTo>
                  <a:lnTo>
                    <a:pt x="802" y="3414"/>
                  </a:lnTo>
                  <a:close/>
                  <a:moveTo>
                    <a:pt x="3876" y="1587"/>
                  </a:moveTo>
                  <a:lnTo>
                    <a:pt x="4066" y="1478"/>
                  </a:lnTo>
                  <a:lnTo>
                    <a:pt x="4087" y="1516"/>
                  </a:lnTo>
                  <a:lnTo>
                    <a:pt x="3898" y="1624"/>
                  </a:lnTo>
                  <a:close/>
                  <a:moveTo>
                    <a:pt x="4087" y="3374"/>
                  </a:moveTo>
                  <a:lnTo>
                    <a:pt x="4066" y="3414"/>
                  </a:lnTo>
                  <a:lnTo>
                    <a:pt x="3876" y="3303"/>
                  </a:lnTo>
                  <a:lnTo>
                    <a:pt x="3898" y="3266"/>
                  </a:lnTo>
                  <a:close/>
                  <a:moveTo>
                    <a:pt x="990" y="1587"/>
                  </a:moveTo>
                  <a:lnTo>
                    <a:pt x="802" y="1478"/>
                  </a:lnTo>
                  <a:lnTo>
                    <a:pt x="778" y="1516"/>
                  </a:lnTo>
                  <a:lnTo>
                    <a:pt x="968" y="1624"/>
                  </a:lnTo>
                  <a:close/>
                  <a:moveTo>
                    <a:pt x="1465" y="4077"/>
                  </a:moveTo>
                  <a:lnTo>
                    <a:pt x="1574" y="3889"/>
                  </a:lnTo>
                  <a:lnTo>
                    <a:pt x="1613" y="3911"/>
                  </a:lnTo>
                  <a:lnTo>
                    <a:pt x="1504" y="4098"/>
                  </a:lnTo>
                  <a:close/>
                  <a:moveTo>
                    <a:pt x="3255" y="979"/>
                  </a:moveTo>
                  <a:lnTo>
                    <a:pt x="3363" y="792"/>
                  </a:lnTo>
                  <a:lnTo>
                    <a:pt x="3401" y="813"/>
                  </a:lnTo>
                  <a:lnTo>
                    <a:pt x="3292" y="1001"/>
                  </a:lnTo>
                  <a:close/>
                  <a:moveTo>
                    <a:pt x="3401" y="4077"/>
                  </a:moveTo>
                  <a:lnTo>
                    <a:pt x="3363" y="4098"/>
                  </a:lnTo>
                  <a:lnTo>
                    <a:pt x="3255" y="3911"/>
                  </a:lnTo>
                  <a:lnTo>
                    <a:pt x="3292" y="3889"/>
                  </a:lnTo>
                  <a:close/>
                  <a:moveTo>
                    <a:pt x="1613" y="979"/>
                  </a:moveTo>
                  <a:lnTo>
                    <a:pt x="1504" y="792"/>
                  </a:lnTo>
                  <a:lnTo>
                    <a:pt x="1465" y="813"/>
                  </a:lnTo>
                  <a:lnTo>
                    <a:pt x="1574" y="1001"/>
                  </a:lnTo>
                  <a:close/>
                  <a:moveTo>
                    <a:pt x="2434" y="121"/>
                  </a:moveTo>
                  <a:cubicBezTo>
                    <a:pt x="1149" y="121"/>
                    <a:pt x="109" y="1160"/>
                    <a:pt x="109" y="2445"/>
                  </a:cubicBezTo>
                  <a:cubicBezTo>
                    <a:pt x="109" y="3729"/>
                    <a:pt x="1149" y="4769"/>
                    <a:pt x="2434" y="4769"/>
                  </a:cubicBezTo>
                  <a:cubicBezTo>
                    <a:pt x="3716" y="4769"/>
                    <a:pt x="4758" y="3729"/>
                    <a:pt x="4758" y="2445"/>
                  </a:cubicBezTo>
                  <a:cubicBezTo>
                    <a:pt x="4758" y="1160"/>
                    <a:pt x="3716" y="121"/>
                    <a:pt x="2434" y="121"/>
                  </a:cubicBezTo>
                  <a:close/>
                  <a:moveTo>
                    <a:pt x="731" y="4229"/>
                  </a:moveTo>
                  <a:cubicBezTo>
                    <a:pt x="859" y="4353"/>
                    <a:pt x="1001" y="4462"/>
                    <a:pt x="1155" y="4556"/>
                  </a:cubicBezTo>
                  <a:lnTo>
                    <a:pt x="1019" y="4692"/>
                  </a:lnTo>
                  <a:cubicBezTo>
                    <a:pt x="915" y="4795"/>
                    <a:pt x="747" y="4795"/>
                    <a:pt x="642" y="4692"/>
                  </a:cubicBezTo>
                  <a:lnTo>
                    <a:pt x="642" y="4692"/>
                  </a:lnTo>
                  <a:cubicBezTo>
                    <a:pt x="540" y="4590"/>
                    <a:pt x="540" y="4420"/>
                    <a:pt x="642" y="4317"/>
                  </a:cubicBezTo>
                  <a:close/>
                  <a:moveTo>
                    <a:pt x="4137" y="4229"/>
                  </a:moveTo>
                  <a:lnTo>
                    <a:pt x="4223" y="4317"/>
                  </a:lnTo>
                  <a:cubicBezTo>
                    <a:pt x="4326" y="4420"/>
                    <a:pt x="4326" y="4590"/>
                    <a:pt x="4223" y="4692"/>
                  </a:cubicBezTo>
                  <a:lnTo>
                    <a:pt x="4223" y="4692"/>
                  </a:lnTo>
                  <a:cubicBezTo>
                    <a:pt x="4119" y="4795"/>
                    <a:pt x="3951" y="4795"/>
                    <a:pt x="3847" y="4692"/>
                  </a:cubicBezTo>
                  <a:lnTo>
                    <a:pt x="3710" y="4554"/>
                  </a:lnTo>
                  <a:cubicBezTo>
                    <a:pt x="3864" y="4462"/>
                    <a:pt x="4006" y="4353"/>
                    <a:pt x="4137" y="4229"/>
                  </a:cubicBezTo>
                  <a:close/>
                  <a:moveTo>
                    <a:pt x="4600" y="265"/>
                  </a:moveTo>
                  <a:cubicBezTo>
                    <a:pt x="4673" y="338"/>
                    <a:pt x="4691" y="446"/>
                    <a:pt x="4654" y="537"/>
                  </a:cubicBezTo>
                  <a:cubicBezTo>
                    <a:pt x="4841" y="833"/>
                    <a:pt x="4863" y="1206"/>
                    <a:pt x="4721" y="1522"/>
                  </a:cubicBezTo>
                  <a:cubicBezTo>
                    <a:pt x="4468" y="896"/>
                    <a:pt x="3965" y="397"/>
                    <a:pt x="3336" y="148"/>
                  </a:cubicBezTo>
                  <a:cubicBezTo>
                    <a:pt x="3653" y="2"/>
                    <a:pt x="4030" y="22"/>
                    <a:pt x="4330" y="213"/>
                  </a:cubicBezTo>
                  <a:cubicBezTo>
                    <a:pt x="4419" y="174"/>
                    <a:pt x="4527" y="192"/>
                    <a:pt x="4600" y="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7000">
                  <a:schemeClr val="accent2"/>
                </a:gs>
                <a:gs pos="37000">
                  <a:schemeClr val="accent3"/>
                </a:gs>
                <a:gs pos="60000">
                  <a:schemeClr val="accent4"/>
                </a:gs>
                <a:gs pos="8400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2" name="Google Shape;2742;p45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2743" name="Google Shape;2743;p45"/>
          <p:cNvSpPr/>
          <p:nvPr/>
        </p:nvSpPr>
        <p:spPr>
          <a:xfrm>
            <a:off x="516667" y="2329739"/>
            <a:ext cx="1925822" cy="1126183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45"/>
          <p:cNvSpPr txBox="1"/>
          <p:nvPr/>
        </p:nvSpPr>
        <p:spPr>
          <a:xfrm flipH="1">
            <a:off x="889029" y="2482025"/>
            <a:ext cx="1181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45" name="Google Shape;2745;p45"/>
          <p:cNvSpPr txBox="1"/>
          <p:nvPr/>
        </p:nvSpPr>
        <p:spPr>
          <a:xfrm>
            <a:off x="455679" y="2709642"/>
            <a:ext cx="2047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smallest and innermost planet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6" name="Google Shape;2746;p45"/>
          <p:cNvSpPr/>
          <p:nvPr/>
        </p:nvSpPr>
        <p:spPr>
          <a:xfrm>
            <a:off x="516656" y="3601050"/>
            <a:ext cx="1925845" cy="1126175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3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45"/>
          <p:cNvSpPr txBox="1"/>
          <p:nvPr/>
        </p:nvSpPr>
        <p:spPr>
          <a:xfrm flipH="1">
            <a:off x="889029" y="3753025"/>
            <a:ext cx="1181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48" name="Google Shape;2748;p45"/>
          <p:cNvSpPr txBox="1"/>
          <p:nvPr/>
        </p:nvSpPr>
        <p:spPr>
          <a:xfrm>
            <a:off x="455679" y="3981253"/>
            <a:ext cx="2047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sixth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9" name="Google Shape;2749;p45"/>
          <p:cNvSpPr/>
          <p:nvPr/>
        </p:nvSpPr>
        <p:spPr>
          <a:xfrm>
            <a:off x="516667" y="1058436"/>
            <a:ext cx="1925822" cy="1126175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45"/>
          <p:cNvSpPr txBox="1"/>
          <p:nvPr/>
        </p:nvSpPr>
        <p:spPr>
          <a:xfrm>
            <a:off x="455679" y="1440276"/>
            <a:ext cx="2047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 is the second</a:t>
            </a:r>
            <a:b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planet from the Sun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1" name="Google Shape;2751;p45"/>
          <p:cNvSpPr txBox="1"/>
          <p:nvPr/>
        </p:nvSpPr>
        <p:spPr>
          <a:xfrm flipH="1">
            <a:off x="889029" y="1208775"/>
            <a:ext cx="1181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52" name="Google Shape;2752;p45"/>
          <p:cNvSpPr/>
          <p:nvPr/>
        </p:nvSpPr>
        <p:spPr>
          <a:xfrm flipH="1">
            <a:off x="6706706" y="2371401"/>
            <a:ext cx="1925845" cy="1126175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5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45"/>
          <p:cNvSpPr txBox="1"/>
          <p:nvPr/>
        </p:nvSpPr>
        <p:spPr>
          <a:xfrm>
            <a:off x="7079079" y="2523675"/>
            <a:ext cx="1181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54" name="Google Shape;2754;p45"/>
          <p:cNvSpPr txBox="1"/>
          <p:nvPr/>
        </p:nvSpPr>
        <p:spPr>
          <a:xfrm flipH="1">
            <a:off x="6645729" y="2751297"/>
            <a:ext cx="2047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It’s the fourth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from the Sun 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5" name="Google Shape;2755;p45"/>
          <p:cNvSpPr/>
          <p:nvPr/>
        </p:nvSpPr>
        <p:spPr>
          <a:xfrm flipH="1">
            <a:off x="6706706" y="3608202"/>
            <a:ext cx="1925845" cy="1126199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6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45"/>
          <p:cNvSpPr txBox="1"/>
          <p:nvPr/>
        </p:nvSpPr>
        <p:spPr>
          <a:xfrm>
            <a:off x="7079079" y="3760200"/>
            <a:ext cx="1181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PLUTO</a:t>
            </a:r>
            <a:endParaRPr sz="18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57" name="Google Shape;2757;p45"/>
          <p:cNvSpPr txBox="1"/>
          <p:nvPr/>
        </p:nvSpPr>
        <p:spPr>
          <a:xfrm flipH="1">
            <a:off x="6645729" y="3988411"/>
            <a:ext cx="2047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Pluto is now considered</a:t>
            </a:r>
            <a:b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dwarf planet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8" name="Google Shape;2758;p45"/>
          <p:cNvSpPr/>
          <p:nvPr/>
        </p:nvSpPr>
        <p:spPr>
          <a:xfrm flipH="1">
            <a:off x="6706706" y="1134577"/>
            <a:ext cx="1925845" cy="1126199"/>
          </a:xfrm>
          <a:custGeom>
            <a:avLst/>
            <a:gdLst/>
            <a:ahLst/>
            <a:cxnLst/>
            <a:rect l="l" t="t" r="r" b="b"/>
            <a:pathLst>
              <a:path w="9166" h="3217" extrusionOk="0">
                <a:moveTo>
                  <a:pt x="1617" y="1"/>
                </a:moveTo>
                <a:cubicBezTo>
                  <a:pt x="717" y="1"/>
                  <a:pt x="1" y="734"/>
                  <a:pt x="1" y="1617"/>
                </a:cubicBezTo>
                <a:cubicBezTo>
                  <a:pt x="1" y="2500"/>
                  <a:pt x="717" y="3217"/>
                  <a:pt x="1617" y="3217"/>
                </a:cubicBezTo>
                <a:lnTo>
                  <a:pt x="7549" y="3217"/>
                </a:lnTo>
                <a:cubicBezTo>
                  <a:pt x="8449" y="3217"/>
                  <a:pt x="9165" y="2500"/>
                  <a:pt x="9165" y="1617"/>
                </a:cubicBezTo>
                <a:cubicBezTo>
                  <a:pt x="9165" y="734"/>
                  <a:pt x="8449" y="1"/>
                  <a:pt x="7549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45"/>
          <p:cNvSpPr txBox="1"/>
          <p:nvPr/>
        </p:nvSpPr>
        <p:spPr>
          <a:xfrm flipH="1">
            <a:off x="6645729" y="1516427"/>
            <a:ext cx="20478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 is the largest planet in the Solar System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0" name="Google Shape;2760;p45"/>
          <p:cNvSpPr txBox="1"/>
          <p:nvPr/>
        </p:nvSpPr>
        <p:spPr>
          <a:xfrm>
            <a:off x="7079079" y="1284925"/>
            <a:ext cx="1181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46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free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6" name="Google Shape;2766;p46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Thanks slide.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any of Slidesgo Content (or a modified version of Slidesgo Content).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Delete the “Thanks” or “Credits” slide.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7" name="Google Shape;2767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</a:rPr>
              <a:t>read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47"/>
          <p:cNvSpPr txBox="1">
            <a:spLocks noGrp="1"/>
          </p:cNvSpPr>
          <p:nvPr>
            <p:ph type="title" idx="4294967295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 (premium users)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3" name="Google Shape;2773;p47"/>
          <p:cNvSpPr txBox="1">
            <a:spLocks noGrp="1"/>
          </p:cNvSpPr>
          <p:nvPr>
            <p:ph type="body" idx="4294967295"/>
          </p:nvPr>
        </p:nvSpPr>
        <p:spPr>
          <a:xfrm>
            <a:off x="1048350" y="6902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be a Premium user on </a:t>
            </a:r>
            <a:r>
              <a:rPr lang="en" sz="1000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Modify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it for both personal and commercial purposes.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sz="1000"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4" name="Google Shape;2774;p47"/>
          <p:cNvSpPr txBox="1">
            <a:spLocks noGrp="1"/>
          </p:cNvSpPr>
          <p:nvPr>
            <p:ph type="body" idx="4294967295"/>
          </p:nvPr>
        </p:nvSpPr>
        <p:spPr>
          <a:xfrm>
            <a:off x="1048350" y="4314290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p48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p48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1" name="Google Shape;2781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782" name="Google Shape;2782;p48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2783" name="Google Shape;2783;p48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2784" name="Google Shape;2784;p48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2785" name="Google Shape;2785;p48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87" name="Google Shape;2787;p48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8" name="Google Shape;2788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789" name="Google Shape;2789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790" name="Google Shape;2790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2" name="Google Shape;2792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793" name="Google Shape;2793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2794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6" name="Google Shape;2796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97" name="Google Shape;2797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798" name="Google Shape;2798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799" name="Google Shape;2799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1" name="Google Shape;2801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802" name="Google Shape;2802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06" name="Google Shape;2806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807" name="Google Shape;2807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808" name="Google Shape;2808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0" name="Google Shape;2810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811" name="Google Shape;2811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13" name="Google Shape;2813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814" name="Google Shape;2814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815" name="Google Shape;2815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7" name="Google Shape;2817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818" name="Google Shape;2818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9"/>
          <p:cNvSpPr txBox="1">
            <a:spLocks noGrp="1"/>
          </p:cNvSpPr>
          <p:nvPr>
            <p:ph type="title"/>
          </p:nvPr>
        </p:nvSpPr>
        <p:spPr>
          <a:xfrm>
            <a:off x="411998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505" name="Google Shape;505;p19"/>
          <p:cNvSpPr txBox="1"/>
          <p:nvPr/>
        </p:nvSpPr>
        <p:spPr>
          <a:xfrm>
            <a:off x="2837947" y="1483396"/>
            <a:ext cx="3377702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rPr>
              <a:t>Data Cleaning/Preprocessing</a:t>
            </a:r>
            <a:endParaRPr sz="20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ira Sans Extra Condensed Medium"/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982252" y="3995956"/>
            <a:ext cx="1815334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rPr>
              <a:t>Web Scrapping</a:t>
            </a:r>
            <a:endParaRPr sz="20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ira Sans Extra Condensed Medium"/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6441636" y="3990599"/>
            <a:ext cx="1521600" cy="3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Fira Sans Extra Condensed Medium"/>
              </a:rPr>
              <a:t>Modeling</a:t>
            </a:r>
            <a:endParaRPr sz="2000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Fira Sans Extra Condensed Medium"/>
            </a:endParaRPr>
          </a:p>
        </p:txBody>
      </p:sp>
      <p:grpSp>
        <p:nvGrpSpPr>
          <p:cNvPr id="508" name="Google Shape;508;p19"/>
          <p:cNvGrpSpPr/>
          <p:nvPr/>
        </p:nvGrpSpPr>
        <p:grpSpPr>
          <a:xfrm>
            <a:off x="1062220" y="2011918"/>
            <a:ext cx="1815334" cy="1815334"/>
            <a:chOff x="1671820" y="2021660"/>
            <a:chExt cx="1815334" cy="1815334"/>
          </a:xfrm>
        </p:grpSpPr>
        <p:sp>
          <p:nvSpPr>
            <p:cNvPr id="509" name="Google Shape;509;p19"/>
            <p:cNvSpPr/>
            <p:nvPr/>
          </p:nvSpPr>
          <p:spPr>
            <a:xfrm>
              <a:off x="1671820" y="2021660"/>
              <a:ext cx="1815334" cy="1815334"/>
            </a:xfrm>
            <a:custGeom>
              <a:avLst/>
              <a:gdLst/>
              <a:ahLst/>
              <a:cxnLst/>
              <a:rect l="l" t="t" r="r" b="b"/>
              <a:pathLst>
                <a:path w="48293" h="48293" extrusionOk="0">
                  <a:moveTo>
                    <a:pt x="48292" y="24146"/>
                  </a:moveTo>
                  <a:cubicBezTo>
                    <a:pt x="48292" y="37496"/>
                    <a:pt x="37475" y="48292"/>
                    <a:pt x="24147" y="48292"/>
                  </a:cubicBezTo>
                  <a:cubicBezTo>
                    <a:pt x="10818" y="48292"/>
                    <a:pt x="1" y="37496"/>
                    <a:pt x="1" y="24146"/>
                  </a:cubicBezTo>
                  <a:cubicBezTo>
                    <a:pt x="1" y="10818"/>
                    <a:pt x="10818" y="1"/>
                    <a:pt x="24147" y="1"/>
                  </a:cubicBezTo>
                  <a:cubicBezTo>
                    <a:pt x="37475" y="1"/>
                    <a:pt x="48292" y="10818"/>
                    <a:pt x="48292" y="2414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1789815" y="2139654"/>
              <a:ext cx="1579344" cy="1579344"/>
            </a:xfrm>
            <a:custGeom>
              <a:avLst/>
              <a:gdLst/>
              <a:ahLst/>
              <a:cxnLst/>
              <a:rect l="l" t="t" r="r" b="b"/>
              <a:pathLst>
                <a:path w="42015" h="42015" extrusionOk="0">
                  <a:moveTo>
                    <a:pt x="42015" y="21007"/>
                  </a:moveTo>
                  <a:cubicBezTo>
                    <a:pt x="42015" y="32620"/>
                    <a:pt x="32599" y="42015"/>
                    <a:pt x="21008" y="42015"/>
                  </a:cubicBezTo>
                  <a:cubicBezTo>
                    <a:pt x="9416" y="42015"/>
                    <a:pt x="0" y="32620"/>
                    <a:pt x="0" y="21007"/>
                  </a:cubicBezTo>
                  <a:cubicBezTo>
                    <a:pt x="0" y="9416"/>
                    <a:pt x="9416" y="0"/>
                    <a:pt x="21008" y="0"/>
                  </a:cubicBezTo>
                  <a:cubicBezTo>
                    <a:pt x="32599" y="0"/>
                    <a:pt x="42015" y="9416"/>
                    <a:pt x="42015" y="210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1840147" y="2190776"/>
              <a:ext cx="1478678" cy="1477888"/>
            </a:xfrm>
            <a:custGeom>
              <a:avLst/>
              <a:gdLst/>
              <a:ahLst/>
              <a:cxnLst/>
              <a:rect l="l" t="t" r="r" b="b"/>
              <a:pathLst>
                <a:path w="39337" h="39316" extrusionOk="0">
                  <a:moveTo>
                    <a:pt x="39337" y="19647"/>
                  </a:moveTo>
                  <a:cubicBezTo>
                    <a:pt x="39337" y="30507"/>
                    <a:pt x="30528" y="39316"/>
                    <a:pt x="19669" y="39316"/>
                  </a:cubicBezTo>
                  <a:cubicBezTo>
                    <a:pt x="8809" y="39316"/>
                    <a:pt x="0" y="30507"/>
                    <a:pt x="0" y="19647"/>
                  </a:cubicBezTo>
                  <a:cubicBezTo>
                    <a:pt x="0" y="8788"/>
                    <a:pt x="8809" y="0"/>
                    <a:pt x="19669" y="0"/>
                  </a:cubicBezTo>
                  <a:cubicBezTo>
                    <a:pt x="30528" y="0"/>
                    <a:pt x="39337" y="8788"/>
                    <a:pt x="39337" y="19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19"/>
            <p:cNvGrpSpPr/>
            <p:nvPr/>
          </p:nvGrpSpPr>
          <p:grpSpPr>
            <a:xfrm>
              <a:off x="2004934" y="2355168"/>
              <a:ext cx="1149105" cy="1149105"/>
              <a:chOff x="-2477529" y="1422650"/>
              <a:chExt cx="1149105" cy="1149105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-2477529" y="1422650"/>
                <a:ext cx="1149105" cy="114910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551" extrusionOk="0">
                    <a:moveTo>
                      <a:pt x="2276" y="530"/>
                    </a:moveTo>
                    <a:cubicBezTo>
                      <a:pt x="3239" y="530"/>
                      <a:pt x="4024" y="1313"/>
                      <a:pt x="4024" y="2276"/>
                    </a:cubicBezTo>
                    <a:cubicBezTo>
                      <a:pt x="4024" y="3239"/>
                      <a:pt x="3239" y="4022"/>
                      <a:pt x="2276" y="4022"/>
                    </a:cubicBezTo>
                    <a:cubicBezTo>
                      <a:pt x="1313" y="4022"/>
                      <a:pt x="530" y="3239"/>
                      <a:pt x="530" y="2276"/>
                    </a:cubicBezTo>
                    <a:cubicBezTo>
                      <a:pt x="530" y="1313"/>
                      <a:pt x="1313" y="530"/>
                      <a:pt x="2276" y="530"/>
                    </a:cubicBezTo>
                    <a:close/>
                    <a:moveTo>
                      <a:pt x="2276" y="1"/>
                    </a:moveTo>
                    <a:cubicBezTo>
                      <a:pt x="1023" y="1"/>
                      <a:pt x="1" y="1021"/>
                      <a:pt x="1" y="2276"/>
                    </a:cubicBezTo>
                    <a:cubicBezTo>
                      <a:pt x="1" y="3531"/>
                      <a:pt x="1023" y="4551"/>
                      <a:pt x="2276" y="4551"/>
                    </a:cubicBezTo>
                    <a:cubicBezTo>
                      <a:pt x="3531" y="4551"/>
                      <a:pt x="4551" y="3531"/>
                      <a:pt x="4551" y="2276"/>
                    </a:cubicBezTo>
                    <a:cubicBezTo>
                      <a:pt x="4551" y="1021"/>
                      <a:pt x="3531" y="1"/>
                      <a:pt x="2276" y="1"/>
                    </a:cubicBezTo>
                    <a:close/>
                  </a:path>
                </a:pathLst>
              </a:custGeom>
              <a:solidFill>
                <a:srgbClr val="FFC3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-1944260" y="2261180"/>
                <a:ext cx="83323" cy="126247"/>
              </a:xfrm>
              <a:custGeom>
                <a:avLst/>
                <a:gdLst/>
                <a:ahLst/>
                <a:cxnLst/>
                <a:rect l="l" t="t" r="r" b="b"/>
                <a:pathLst>
                  <a:path w="330" h="500" extrusionOk="0">
                    <a:moveTo>
                      <a:pt x="164" y="1"/>
                    </a:moveTo>
                    <a:cubicBezTo>
                      <a:pt x="73" y="1"/>
                      <a:pt x="0" y="76"/>
                      <a:pt x="0" y="166"/>
                    </a:cubicBezTo>
                    <a:lnTo>
                      <a:pt x="0" y="334"/>
                    </a:lnTo>
                    <a:cubicBezTo>
                      <a:pt x="0" y="427"/>
                      <a:pt x="73" y="500"/>
                      <a:pt x="164" y="500"/>
                    </a:cubicBezTo>
                    <a:cubicBezTo>
                      <a:pt x="255" y="500"/>
                      <a:pt x="330" y="427"/>
                      <a:pt x="330" y="334"/>
                    </a:cubicBezTo>
                    <a:lnTo>
                      <a:pt x="330" y="166"/>
                    </a:lnTo>
                    <a:cubicBezTo>
                      <a:pt x="330" y="76"/>
                      <a:pt x="257" y="1"/>
                      <a:pt x="164" y="1"/>
                    </a:cubicBezTo>
                    <a:close/>
                  </a:path>
                </a:pathLst>
              </a:custGeom>
              <a:solidFill>
                <a:srgbClr val="FFC3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-1944260" y="1606970"/>
                <a:ext cx="83323" cy="135337"/>
              </a:xfrm>
              <a:custGeom>
                <a:avLst/>
                <a:gdLst/>
                <a:ahLst/>
                <a:cxnLst/>
                <a:rect l="l" t="t" r="r" b="b"/>
                <a:pathLst>
                  <a:path w="330" h="536" extrusionOk="0">
                    <a:moveTo>
                      <a:pt x="164" y="1"/>
                    </a:moveTo>
                    <a:cubicBezTo>
                      <a:pt x="73" y="1"/>
                      <a:pt x="0" y="76"/>
                      <a:pt x="0" y="167"/>
                    </a:cubicBezTo>
                    <a:lnTo>
                      <a:pt x="0" y="372"/>
                    </a:lnTo>
                    <a:cubicBezTo>
                      <a:pt x="0" y="463"/>
                      <a:pt x="73" y="536"/>
                      <a:pt x="164" y="536"/>
                    </a:cubicBezTo>
                    <a:cubicBezTo>
                      <a:pt x="255" y="536"/>
                      <a:pt x="330" y="463"/>
                      <a:pt x="330" y="372"/>
                    </a:cubicBezTo>
                    <a:lnTo>
                      <a:pt x="330" y="167"/>
                    </a:lnTo>
                    <a:cubicBezTo>
                      <a:pt x="330" y="76"/>
                      <a:pt x="257" y="1"/>
                      <a:pt x="164" y="1"/>
                    </a:cubicBezTo>
                    <a:close/>
                  </a:path>
                </a:pathLst>
              </a:custGeom>
              <a:solidFill>
                <a:srgbClr val="FFC3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>
                <a:off x="-2293207" y="1955411"/>
                <a:ext cx="126500" cy="83828"/>
              </a:xfrm>
              <a:custGeom>
                <a:avLst/>
                <a:gdLst/>
                <a:ahLst/>
                <a:cxnLst/>
                <a:rect l="l" t="t" r="r" b="b"/>
                <a:pathLst>
                  <a:path w="501" h="332" extrusionOk="0">
                    <a:moveTo>
                      <a:pt x="167" y="0"/>
                    </a:moveTo>
                    <a:cubicBezTo>
                      <a:pt x="76" y="0"/>
                      <a:pt x="1" y="75"/>
                      <a:pt x="1" y="166"/>
                    </a:cubicBezTo>
                    <a:cubicBezTo>
                      <a:pt x="1" y="257"/>
                      <a:pt x="76" y="332"/>
                      <a:pt x="167" y="332"/>
                    </a:cubicBezTo>
                    <a:lnTo>
                      <a:pt x="336" y="332"/>
                    </a:lnTo>
                    <a:cubicBezTo>
                      <a:pt x="427" y="332"/>
                      <a:pt x="500" y="257"/>
                      <a:pt x="500" y="166"/>
                    </a:cubicBezTo>
                    <a:cubicBezTo>
                      <a:pt x="500" y="75"/>
                      <a:pt x="427" y="0"/>
                      <a:pt x="336" y="0"/>
                    </a:cubicBezTo>
                    <a:close/>
                  </a:path>
                </a:pathLst>
              </a:custGeom>
              <a:solidFill>
                <a:srgbClr val="FFC3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19"/>
          <p:cNvGrpSpPr/>
          <p:nvPr/>
        </p:nvGrpSpPr>
        <p:grpSpPr>
          <a:xfrm>
            <a:off x="3660921" y="2011524"/>
            <a:ext cx="1815334" cy="1816123"/>
            <a:chOff x="3660921" y="2153788"/>
            <a:chExt cx="1815334" cy="1816123"/>
          </a:xfrm>
        </p:grpSpPr>
        <p:sp>
          <p:nvSpPr>
            <p:cNvPr id="518" name="Google Shape;518;p19"/>
            <p:cNvSpPr/>
            <p:nvPr/>
          </p:nvSpPr>
          <p:spPr>
            <a:xfrm>
              <a:off x="3660921" y="2153788"/>
              <a:ext cx="1815334" cy="1816123"/>
            </a:xfrm>
            <a:custGeom>
              <a:avLst/>
              <a:gdLst/>
              <a:ahLst/>
              <a:cxnLst/>
              <a:rect l="l" t="t" r="r" b="b"/>
              <a:pathLst>
                <a:path w="48293" h="48314" extrusionOk="0">
                  <a:moveTo>
                    <a:pt x="48292" y="24147"/>
                  </a:moveTo>
                  <a:cubicBezTo>
                    <a:pt x="48292" y="37496"/>
                    <a:pt x="37475" y="48313"/>
                    <a:pt x="24146" y="48313"/>
                  </a:cubicBezTo>
                  <a:cubicBezTo>
                    <a:pt x="10818" y="48313"/>
                    <a:pt x="0" y="37496"/>
                    <a:pt x="0" y="24147"/>
                  </a:cubicBezTo>
                  <a:cubicBezTo>
                    <a:pt x="0" y="10818"/>
                    <a:pt x="10818" y="1"/>
                    <a:pt x="24146" y="1"/>
                  </a:cubicBezTo>
                  <a:cubicBezTo>
                    <a:pt x="37475" y="1"/>
                    <a:pt x="48292" y="10818"/>
                    <a:pt x="48292" y="24147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3778915" y="2272572"/>
              <a:ext cx="1579344" cy="1578554"/>
            </a:xfrm>
            <a:custGeom>
              <a:avLst/>
              <a:gdLst/>
              <a:ahLst/>
              <a:cxnLst/>
              <a:rect l="l" t="t" r="r" b="b"/>
              <a:pathLst>
                <a:path w="42015" h="41994" extrusionOk="0">
                  <a:moveTo>
                    <a:pt x="42015" y="20987"/>
                  </a:moveTo>
                  <a:cubicBezTo>
                    <a:pt x="42015" y="32599"/>
                    <a:pt x="32599" y="41994"/>
                    <a:pt x="21007" y="41994"/>
                  </a:cubicBezTo>
                  <a:cubicBezTo>
                    <a:pt x="9416" y="41994"/>
                    <a:pt x="0" y="32599"/>
                    <a:pt x="0" y="20987"/>
                  </a:cubicBezTo>
                  <a:cubicBezTo>
                    <a:pt x="0" y="9395"/>
                    <a:pt x="9416" y="0"/>
                    <a:pt x="21007" y="0"/>
                  </a:cubicBezTo>
                  <a:cubicBezTo>
                    <a:pt x="32599" y="0"/>
                    <a:pt x="42015" y="9395"/>
                    <a:pt x="42015" y="209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3848907" y="2342564"/>
              <a:ext cx="1439359" cy="1438569"/>
            </a:xfrm>
            <a:custGeom>
              <a:avLst/>
              <a:gdLst/>
              <a:ahLst/>
              <a:cxnLst/>
              <a:rect l="l" t="t" r="r" b="b"/>
              <a:pathLst>
                <a:path w="38291" h="38270" extrusionOk="0">
                  <a:moveTo>
                    <a:pt x="38290" y="19125"/>
                  </a:moveTo>
                  <a:cubicBezTo>
                    <a:pt x="38290" y="29712"/>
                    <a:pt x="29712" y="38270"/>
                    <a:pt x="19145" y="38270"/>
                  </a:cubicBezTo>
                  <a:cubicBezTo>
                    <a:pt x="8579" y="38270"/>
                    <a:pt x="0" y="29712"/>
                    <a:pt x="0" y="19125"/>
                  </a:cubicBezTo>
                  <a:cubicBezTo>
                    <a:pt x="0" y="8558"/>
                    <a:pt x="8579" y="0"/>
                    <a:pt x="19145" y="0"/>
                  </a:cubicBezTo>
                  <a:cubicBezTo>
                    <a:pt x="29712" y="0"/>
                    <a:pt x="38290" y="8558"/>
                    <a:pt x="38290" y="191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521;p19"/>
            <p:cNvGrpSpPr/>
            <p:nvPr/>
          </p:nvGrpSpPr>
          <p:grpSpPr>
            <a:xfrm>
              <a:off x="3994034" y="2487296"/>
              <a:ext cx="1149105" cy="1149105"/>
              <a:chOff x="-942614" y="1422650"/>
              <a:chExt cx="1149105" cy="1149105"/>
            </a:xfrm>
          </p:grpSpPr>
          <p:sp>
            <p:nvSpPr>
              <p:cNvPr id="522" name="Google Shape;522;p19"/>
              <p:cNvSpPr/>
              <p:nvPr/>
            </p:nvSpPr>
            <p:spPr>
              <a:xfrm>
                <a:off x="-942614" y="1422650"/>
                <a:ext cx="1149105" cy="1149105"/>
              </a:xfrm>
              <a:custGeom>
                <a:avLst/>
                <a:gdLst/>
                <a:ahLst/>
                <a:cxnLst/>
                <a:rect l="l" t="t" r="r" b="b"/>
                <a:pathLst>
                  <a:path w="4551" h="4551" extrusionOk="0">
                    <a:moveTo>
                      <a:pt x="2276" y="530"/>
                    </a:moveTo>
                    <a:cubicBezTo>
                      <a:pt x="3239" y="530"/>
                      <a:pt x="4022" y="1313"/>
                      <a:pt x="4022" y="2276"/>
                    </a:cubicBezTo>
                    <a:cubicBezTo>
                      <a:pt x="4022" y="3239"/>
                      <a:pt x="3239" y="4022"/>
                      <a:pt x="2276" y="4022"/>
                    </a:cubicBezTo>
                    <a:cubicBezTo>
                      <a:pt x="1313" y="4022"/>
                      <a:pt x="530" y="3239"/>
                      <a:pt x="530" y="2276"/>
                    </a:cubicBezTo>
                    <a:cubicBezTo>
                      <a:pt x="530" y="1313"/>
                      <a:pt x="1313" y="530"/>
                      <a:pt x="2276" y="530"/>
                    </a:cubicBezTo>
                    <a:close/>
                    <a:moveTo>
                      <a:pt x="2276" y="1"/>
                    </a:moveTo>
                    <a:cubicBezTo>
                      <a:pt x="1021" y="1"/>
                      <a:pt x="1" y="1021"/>
                      <a:pt x="1" y="2276"/>
                    </a:cubicBezTo>
                    <a:cubicBezTo>
                      <a:pt x="1" y="3531"/>
                      <a:pt x="1021" y="4551"/>
                      <a:pt x="2276" y="4551"/>
                    </a:cubicBezTo>
                    <a:cubicBezTo>
                      <a:pt x="3531" y="4551"/>
                      <a:pt x="4551" y="3531"/>
                      <a:pt x="4551" y="2276"/>
                    </a:cubicBezTo>
                    <a:cubicBezTo>
                      <a:pt x="4551" y="1021"/>
                      <a:pt x="3531" y="1"/>
                      <a:pt x="2276" y="1"/>
                    </a:cubicBezTo>
                    <a:close/>
                  </a:path>
                </a:pathLst>
              </a:custGeom>
              <a:solidFill>
                <a:srgbClr val="FF99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>
                <a:off x="-409850" y="2261180"/>
                <a:ext cx="83828" cy="126247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00" extrusionOk="0">
                    <a:moveTo>
                      <a:pt x="166" y="1"/>
                    </a:moveTo>
                    <a:cubicBezTo>
                      <a:pt x="75" y="1"/>
                      <a:pt x="0" y="76"/>
                      <a:pt x="0" y="166"/>
                    </a:cubicBezTo>
                    <a:lnTo>
                      <a:pt x="0" y="334"/>
                    </a:lnTo>
                    <a:cubicBezTo>
                      <a:pt x="0" y="427"/>
                      <a:pt x="75" y="500"/>
                      <a:pt x="166" y="500"/>
                    </a:cubicBezTo>
                    <a:cubicBezTo>
                      <a:pt x="257" y="500"/>
                      <a:pt x="332" y="427"/>
                      <a:pt x="332" y="334"/>
                    </a:cubicBezTo>
                    <a:lnTo>
                      <a:pt x="332" y="166"/>
                    </a:lnTo>
                    <a:cubicBezTo>
                      <a:pt x="332" y="76"/>
                      <a:pt x="257" y="1"/>
                      <a:pt x="166" y="1"/>
                    </a:cubicBezTo>
                    <a:close/>
                  </a:path>
                </a:pathLst>
              </a:custGeom>
              <a:solidFill>
                <a:srgbClr val="FF99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>
                <a:off x="-758040" y="1955411"/>
                <a:ext cx="126247" cy="83828"/>
              </a:xfrm>
              <a:custGeom>
                <a:avLst/>
                <a:gdLst/>
                <a:ahLst/>
                <a:cxnLst/>
                <a:rect l="l" t="t" r="r" b="b"/>
                <a:pathLst>
                  <a:path w="500" h="332" extrusionOk="0">
                    <a:moveTo>
                      <a:pt x="166" y="0"/>
                    </a:moveTo>
                    <a:cubicBezTo>
                      <a:pt x="75" y="0"/>
                      <a:pt x="0" y="75"/>
                      <a:pt x="0" y="166"/>
                    </a:cubicBezTo>
                    <a:cubicBezTo>
                      <a:pt x="0" y="257"/>
                      <a:pt x="75" y="332"/>
                      <a:pt x="166" y="332"/>
                    </a:cubicBezTo>
                    <a:lnTo>
                      <a:pt x="333" y="332"/>
                    </a:lnTo>
                    <a:cubicBezTo>
                      <a:pt x="426" y="332"/>
                      <a:pt x="499" y="257"/>
                      <a:pt x="499" y="166"/>
                    </a:cubicBezTo>
                    <a:cubicBezTo>
                      <a:pt x="499" y="75"/>
                      <a:pt x="426" y="0"/>
                      <a:pt x="333" y="0"/>
                    </a:cubicBezTo>
                    <a:close/>
                  </a:path>
                </a:pathLst>
              </a:custGeom>
              <a:solidFill>
                <a:srgbClr val="FF99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5" name="Google Shape;525;p19"/>
            <p:cNvSpPr/>
            <p:nvPr/>
          </p:nvSpPr>
          <p:spPr>
            <a:xfrm>
              <a:off x="4195675" y="2678132"/>
              <a:ext cx="752100" cy="753300"/>
            </a:xfrm>
            <a:prstGeom prst="pie">
              <a:avLst>
                <a:gd name="adj1" fmla="val 16221308"/>
                <a:gd name="adj2" fmla="val 23481"/>
              </a:avLst>
            </a:prstGeom>
            <a:solidFill>
              <a:srgbClr val="FF9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19"/>
          <p:cNvSpPr/>
          <p:nvPr/>
        </p:nvSpPr>
        <p:spPr>
          <a:xfrm>
            <a:off x="6265899" y="2011918"/>
            <a:ext cx="1816123" cy="1815334"/>
          </a:xfrm>
          <a:custGeom>
            <a:avLst/>
            <a:gdLst/>
            <a:ahLst/>
            <a:cxnLst/>
            <a:rect l="l" t="t" r="r" b="b"/>
            <a:pathLst>
              <a:path w="48314" h="48293" extrusionOk="0">
                <a:moveTo>
                  <a:pt x="48313" y="24146"/>
                </a:moveTo>
                <a:cubicBezTo>
                  <a:pt x="48313" y="37496"/>
                  <a:pt x="37496" y="48292"/>
                  <a:pt x="24167" y="48292"/>
                </a:cubicBezTo>
                <a:cubicBezTo>
                  <a:pt x="10818" y="48292"/>
                  <a:pt x="1" y="37496"/>
                  <a:pt x="1" y="24146"/>
                </a:cubicBezTo>
                <a:cubicBezTo>
                  <a:pt x="1" y="10818"/>
                  <a:pt x="10818" y="1"/>
                  <a:pt x="24167" y="1"/>
                </a:cubicBezTo>
                <a:cubicBezTo>
                  <a:pt x="37496" y="1"/>
                  <a:pt x="48313" y="10818"/>
                  <a:pt x="48313" y="24146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9"/>
          <p:cNvSpPr/>
          <p:nvPr/>
        </p:nvSpPr>
        <p:spPr>
          <a:xfrm>
            <a:off x="6384682" y="2129913"/>
            <a:ext cx="1578554" cy="1579344"/>
          </a:xfrm>
          <a:custGeom>
            <a:avLst/>
            <a:gdLst/>
            <a:ahLst/>
            <a:cxnLst/>
            <a:rect l="l" t="t" r="r" b="b"/>
            <a:pathLst>
              <a:path w="41994" h="42015" extrusionOk="0">
                <a:moveTo>
                  <a:pt x="41994" y="21007"/>
                </a:moveTo>
                <a:cubicBezTo>
                  <a:pt x="41994" y="32620"/>
                  <a:pt x="32599" y="42015"/>
                  <a:pt x="21007" y="42015"/>
                </a:cubicBezTo>
                <a:cubicBezTo>
                  <a:pt x="9395" y="42015"/>
                  <a:pt x="0" y="32620"/>
                  <a:pt x="0" y="21007"/>
                </a:cubicBezTo>
                <a:cubicBezTo>
                  <a:pt x="0" y="9416"/>
                  <a:pt x="9395" y="0"/>
                  <a:pt x="21007" y="0"/>
                </a:cubicBezTo>
                <a:cubicBezTo>
                  <a:pt x="32599" y="0"/>
                  <a:pt x="41994" y="9416"/>
                  <a:pt x="41994" y="210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9"/>
          <p:cNvSpPr/>
          <p:nvPr/>
        </p:nvSpPr>
        <p:spPr>
          <a:xfrm>
            <a:off x="6435015" y="2181035"/>
            <a:ext cx="1477888" cy="1477888"/>
          </a:xfrm>
          <a:custGeom>
            <a:avLst/>
            <a:gdLst/>
            <a:ahLst/>
            <a:cxnLst/>
            <a:rect l="l" t="t" r="r" b="b"/>
            <a:pathLst>
              <a:path w="39316" h="39316" extrusionOk="0">
                <a:moveTo>
                  <a:pt x="39316" y="19647"/>
                </a:moveTo>
                <a:cubicBezTo>
                  <a:pt x="39316" y="30507"/>
                  <a:pt x="30528" y="39316"/>
                  <a:pt x="19668" y="39316"/>
                </a:cubicBezTo>
                <a:cubicBezTo>
                  <a:pt x="8809" y="39316"/>
                  <a:pt x="0" y="30507"/>
                  <a:pt x="0" y="19647"/>
                </a:cubicBezTo>
                <a:cubicBezTo>
                  <a:pt x="0" y="8788"/>
                  <a:pt x="8809" y="0"/>
                  <a:pt x="19668" y="0"/>
                </a:cubicBezTo>
                <a:cubicBezTo>
                  <a:pt x="30528" y="0"/>
                  <a:pt x="39316" y="8788"/>
                  <a:pt x="39316" y="196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19"/>
          <p:cNvGrpSpPr/>
          <p:nvPr/>
        </p:nvGrpSpPr>
        <p:grpSpPr>
          <a:xfrm>
            <a:off x="6599407" y="2345427"/>
            <a:ext cx="1149105" cy="1149105"/>
            <a:chOff x="-991965" y="990550"/>
            <a:chExt cx="1149105" cy="1149105"/>
          </a:xfrm>
        </p:grpSpPr>
        <p:sp>
          <p:nvSpPr>
            <p:cNvPr id="530" name="Google Shape;530;p19"/>
            <p:cNvSpPr/>
            <p:nvPr/>
          </p:nvSpPr>
          <p:spPr>
            <a:xfrm>
              <a:off x="-991965" y="990550"/>
              <a:ext cx="1149105" cy="1149105"/>
            </a:xfrm>
            <a:custGeom>
              <a:avLst/>
              <a:gdLst/>
              <a:ahLst/>
              <a:cxnLst/>
              <a:rect l="l" t="t" r="r" b="b"/>
              <a:pathLst>
                <a:path w="4551" h="4551" extrusionOk="0">
                  <a:moveTo>
                    <a:pt x="2275" y="530"/>
                  </a:moveTo>
                  <a:cubicBezTo>
                    <a:pt x="3238" y="530"/>
                    <a:pt x="4021" y="1313"/>
                    <a:pt x="4021" y="2276"/>
                  </a:cubicBezTo>
                  <a:cubicBezTo>
                    <a:pt x="4021" y="3239"/>
                    <a:pt x="3238" y="4022"/>
                    <a:pt x="2275" y="4022"/>
                  </a:cubicBezTo>
                  <a:cubicBezTo>
                    <a:pt x="1312" y="4022"/>
                    <a:pt x="529" y="3239"/>
                    <a:pt x="529" y="2276"/>
                  </a:cubicBezTo>
                  <a:cubicBezTo>
                    <a:pt x="529" y="1313"/>
                    <a:pt x="1312" y="530"/>
                    <a:pt x="2275" y="530"/>
                  </a:cubicBezTo>
                  <a:close/>
                  <a:moveTo>
                    <a:pt x="2275" y="1"/>
                  </a:moveTo>
                  <a:cubicBezTo>
                    <a:pt x="1020" y="1"/>
                    <a:pt x="0" y="1021"/>
                    <a:pt x="0" y="2276"/>
                  </a:cubicBezTo>
                  <a:cubicBezTo>
                    <a:pt x="0" y="3531"/>
                    <a:pt x="1020" y="4551"/>
                    <a:pt x="2275" y="4551"/>
                  </a:cubicBezTo>
                  <a:cubicBezTo>
                    <a:pt x="3530" y="4551"/>
                    <a:pt x="4550" y="3531"/>
                    <a:pt x="4550" y="2276"/>
                  </a:cubicBezTo>
                  <a:cubicBezTo>
                    <a:pt x="4550" y="1021"/>
                    <a:pt x="3530" y="1"/>
                    <a:pt x="2275" y="1"/>
                  </a:cubicBezTo>
                  <a:close/>
                </a:path>
              </a:pathLst>
            </a:custGeom>
            <a:solidFill>
              <a:srgbClr val="F1C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-807643" y="1523311"/>
              <a:ext cx="126247" cy="83828"/>
            </a:xfrm>
            <a:custGeom>
              <a:avLst/>
              <a:gdLst/>
              <a:ahLst/>
              <a:cxnLst/>
              <a:rect l="l" t="t" r="r" b="b"/>
              <a:pathLst>
                <a:path w="500" h="332" extrusionOk="0">
                  <a:moveTo>
                    <a:pt x="166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57"/>
                    <a:pt x="75" y="332"/>
                    <a:pt x="166" y="332"/>
                  </a:cubicBezTo>
                  <a:lnTo>
                    <a:pt x="336" y="332"/>
                  </a:lnTo>
                  <a:cubicBezTo>
                    <a:pt x="426" y="332"/>
                    <a:pt x="499" y="257"/>
                    <a:pt x="499" y="166"/>
                  </a:cubicBezTo>
                  <a:cubicBezTo>
                    <a:pt x="499" y="75"/>
                    <a:pt x="426" y="0"/>
                    <a:pt x="336" y="0"/>
                  </a:cubicBezTo>
                  <a:close/>
                </a:path>
              </a:pathLst>
            </a:custGeom>
            <a:solidFill>
              <a:srgbClr val="F1C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19"/>
          <p:cNvSpPr/>
          <p:nvPr/>
        </p:nvSpPr>
        <p:spPr>
          <a:xfrm>
            <a:off x="6798350" y="2542941"/>
            <a:ext cx="752100" cy="753300"/>
          </a:xfrm>
          <a:prstGeom prst="pie">
            <a:avLst>
              <a:gd name="adj1" fmla="val 16221308"/>
              <a:gd name="adj2" fmla="val 3570667"/>
            </a:avLst>
          </a:prstGeom>
          <a:solidFill>
            <a:srgbClr val="F1C4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9"/>
          <p:cNvSpPr/>
          <p:nvPr/>
        </p:nvSpPr>
        <p:spPr>
          <a:xfrm>
            <a:off x="1593725" y="2542931"/>
            <a:ext cx="752100" cy="753300"/>
          </a:xfrm>
          <a:prstGeom prst="pie">
            <a:avLst>
              <a:gd name="adj1" fmla="val 17944339"/>
              <a:gd name="adj2" fmla="val 2052316"/>
            </a:avLst>
          </a:prstGeom>
          <a:solidFill>
            <a:srgbClr val="FFC3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" grpId="0"/>
      <p:bldP spid="505" grpId="0"/>
      <p:bldP spid="506" grpId="0"/>
      <p:bldP spid="526" grpId="0" animBg="1"/>
      <p:bldP spid="527" grpId="0" animBg="1"/>
      <p:bldP spid="528" grpId="0" animBg="1"/>
      <p:bldP spid="532" grpId="0" animBg="1"/>
      <p:bldP spid="5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Scrapping</a:t>
            </a:r>
            <a:endParaRPr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7" name="Google Shape;467;p18"/>
          <p:cNvCxnSpPr/>
          <p:nvPr/>
        </p:nvCxnSpPr>
        <p:spPr>
          <a:xfrm>
            <a:off x="2665738" y="1831647"/>
            <a:ext cx="792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68" name="Google Shape;468;p18"/>
          <p:cNvCxnSpPr/>
          <p:nvPr/>
        </p:nvCxnSpPr>
        <p:spPr>
          <a:xfrm>
            <a:off x="2679579" y="4188158"/>
            <a:ext cx="15210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69" name="Google Shape;469;p18"/>
          <p:cNvCxnSpPr/>
          <p:nvPr/>
        </p:nvCxnSpPr>
        <p:spPr>
          <a:xfrm rot="10800000">
            <a:off x="5314863" y="4188158"/>
            <a:ext cx="11634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0" name="Google Shape;470;p18"/>
          <p:cNvCxnSpPr/>
          <p:nvPr/>
        </p:nvCxnSpPr>
        <p:spPr>
          <a:xfrm rot="10800000">
            <a:off x="5661963" y="1831647"/>
            <a:ext cx="816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471" name="Google Shape;471;p18"/>
          <p:cNvGrpSpPr/>
          <p:nvPr/>
        </p:nvGrpSpPr>
        <p:grpSpPr>
          <a:xfrm>
            <a:off x="2955390" y="1336469"/>
            <a:ext cx="3233207" cy="3232574"/>
            <a:chOff x="2955400" y="1336463"/>
            <a:chExt cx="3233207" cy="3232574"/>
          </a:xfrm>
        </p:grpSpPr>
        <p:sp>
          <p:nvSpPr>
            <p:cNvPr id="472" name="Google Shape;472;p18"/>
            <p:cNvSpPr/>
            <p:nvPr/>
          </p:nvSpPr>
          <p:spPr>
            <a:xfrm>
              <a:off x="2955400" y="1337115"/>
              <a:ext cx="1576691" cy="3135245"/>
            </a:xfrm>
            <a:custGeom>
              <a:avLst/>
              <a:gdLst/>
              <a:ahLst/>
              <a:cxnLst/>
              <a:rect l="l" t="t" r="r" b="b"/>
              <a:pathLst>
                <a:path w="58068" h="115468" extrusionOk="0">
                  <a:moveTo>
                    <a:pt x="58067" y="0"/>
                  </a:moveTo>
                  <a:lnTo>
                    <a:pt x="58067" y="0"/>
                  </a:lnTo>
                  <a:cubicBezTo>
                    <a:pt x="25861" y="774"/>
                    <a:pt x="1" y="27123"/>
                    <a:pt x="1" y="59508"/>
                  </a:cubicBezTo>
                  <a:cubicBezTo>
                    <a:pt x="1" y="85225"/>
                    <a:pt x="16360" y="107133"/>
                    <a:pt x="39124" y="115467"/>
                  </a:cubicBezTo>
                  <a:lnTo>
                    <a:pt x="39124" y="25361"/>
                  </a:lnTo>
                  <a:cubicBezTo>
                    <a:pt x="39124" y="13419"/>
                    <a:pt x="47149" y="3263"/>
                    <a:pt x="580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2956704" y="2992373"/>
              <a:ext cx="3135218" cy="1576664"/>
            </a:xfrm>
            <a:custGeom>
              <a:avLst/>
              <a:gdLst/>
              <a:ahLst/>
              <a:cxnLst/>
              <a:rect l="l" t="t" r="r" b="b"/>
              <a:pathLst>
                <a:path w="115467" h="58067" extrusionOk="0">
                  <a:moveTo>
                    <a:pt x="0" y="0"/>
                  </a:moveTo>
                  <a:cubicBezTo>
                    <a:pt x="774" y="32207"/>
                    <a:pt x="27123" y="58067"/>
                    <a:pt x="59508" y="58067"/>
                  </a:cubicBezTo>
                  <a:cubicBezTo>
                    <a:pt x="85225" y="58067"/>
                    <a:pt x="107133" y="41839"/>
                    <a:pt x="115467" y="18919"/>
                  </a:cubicBezTo>
                  <a:lnTo>
                    <a:pt x="25360" y="18919"/>
                  </a:lnTo>
                  <a:cubicBezTo>
                    <a:pt x="13418" y="18919"/>
                    <a:pt x="3262" y="10906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8"/>
            <p:cNvSpPr txBox="1"/>
            <p:nvPr/>
          </p:nvSpPr>
          <p:spPr>
            <a:xfrm>
              <a:off x="3381500" y="1883124"/>
              <a:ext cx="534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2500"/>
            </a:p>
          </p:txBody>
        </p:sp>
        <p:sp>
          <p:nvSpPr>
            <p:cNvPr id="475" name="Google Shape;475;p18"/>
            <p:cNvSpPr txBox="1"/>
            <p:nvPr/>
          </p:nvSpPr>
          <p:spPr>
            <a:xfrm>
              <a:off x="3450713" y="3544166"/>
              <a:ext cx="534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endParaRPr sz="2500"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611630" y="1433780"/>
              <a:ext cx="1576664" cy="3135218"/>
            </a:xfrm>
            <a:custGeom>
              <a:avLst/>
              <a:gdLst/>
              <a:ahLst/>
              <a:cxnLst/>
              <a:rect l="l" t="t" r="r" b="b"/>
              <a:pathLst>
                <a:path w="58067" h="115467" extrusionOk="0">
                  <a:moveTo>
                    <a:pt x="18907" y="0"/>
                  </a:moveTo>
                  <a:lnTo>
                    <a:pt x="18907" y="90107"/>
                  </a:lnTo>
                  <a:cubicBezTo>
                    <a:pt x="18907" y="102049"/>
                    <a:pt x="10906" y="112205"/>
                    <a:pt x="0" y="115467"/>
                  </a:cubicBezTo>
                  <a:cubicBezTo>
                    <a:pt x="32207" y="114693"/>
                    <a:pt x="58067" y="88345"/>
                    <a:pt x="58067" y="55948"/>
                  </a:cubicBezTo>
                  <a:cubicBezTo>
                    <a:pt x="58067" y="30230"/>
                    <a:pt x="41827" y="8323"/>
                    <a:pt x="18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8"/>
            <p:cNvSpPr txBox="1"/>
            <p:nvPr/>
          </p:nvSpPr>
          <p:spPr>
            <a:xfrm>
              <a:off x="5240075" y="3544166"/>
              <a:ext cx="534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2500"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017738" y="1336463"/>
              <a:ext cx="2170870" cy="1576691"/>
            </a:xfrm>
            <a:custGeom>
              <a:avLst/>
              <a:gdLst/>
              <a:ahLst/>
              <a:cxnLst/>
              <a:rect l="l" t="t" r="r" b="b"/>
              <a:pathLst>
                <a:path w="79951" h="58068" extrusionOk="0">
                  <a:moveTo>
                    <a:pt x="20432" y="1"/>
                  </a:moveTo>
                  <a:cubicBezTo>
                    <a:pt x="19955" y="1"/>
                    <a:pt x="19443" y="13"/>
                    <a:pt x="18955" y="24"/>
                  </a:cubicBezTo>
                  <a:cubicBezTo>
                    <a:pt x="8049" y="3287"/>
                    <a:pt x="0" y="13443"/>
                    <a:pt x="0" y="25385"/>
                  </a:cubicBezTo>
                  <a:lnTo>
                    <a:pt x="0" y="39125"/>
                  </a:lnTo>
                  <a:lnTo>
                    <a:pt x="54591" y="39125"/>
                  </a:lnTo>
                  <a:cubicBezTo>
                    <a:pt x="66533" y="39125"/>
                    <a:pt x="76689" y="47161"/>
                    <a:pt x="79951" y="58067"/>
                  </a:cubicBezTo>
                  <a:cubicBezTo>
                    <a:pt x="79177" y="25861"/>
                    <a:pt x="52828" y="1"/>
                    <a:pt x="20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 txBox="1"/>
            <p:nvPr/>
          </p:nvSpPr>
          <p:spPr>
            <a:xfrm>
              <a:off x="5096869" y="1883124"/>
              <a:ext cx="5349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2500"/>
            </a:p>
          </p:txBody>
        </p:sp>
      </p:grpSp>
      <p:sp>
        <p:nvSpPr>
          <p:cNvPr id="480" name="Google Shape;480;p18"/>
          <p:cNvSpPr txBox="1"/>
          <p:nvPr/>
        </p:nvSpPr>
        <p:spPr>
          <a:xfrm>
            <a:off x="457379" y="1291037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1" name="Google Shape;481;p18"/>
          <p:cNvSpPr txBox="1"/>
          <p:nvPr/>
        </p:nvSpPr>
        <p:spPr>
          <a:xfrm>
            <a:off x="457373" y="1561656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18"/>
          <p:cNvSpPr txBox="1"/>
          <p:nvPr/>
        </p:nvSpPr>
        <p:spPr>
          <a:xfrm>
            <a:off x="457379" y="3647552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3" name="Google Shape;483;p18"/>
          <p:cNvSpPr txBox="1"/>
          <p:nvPr/>
        </p:nvSpPr>
        <p:spPr>
          <a:xfrm>
            <a:off x="457379" y="3918163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also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18"/>
          <p:cNvSpPr txBox="1"/>
          <p:nvPr/>
        </p:nvSpPr>
        <p:spPr>
          <a:xfrm>
            <a:off x="6678727" y="1291042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5" name="Google Shape;485;p18"/>
          <p:cNvSpPr txBox="1"/>
          <p:nvPr/>
        </p:nvSpPr>
        <p:spPr>
          <a:xfrm>
            <a:off x="6678727" y="1561652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18"/>
          <p:cNvSpPr txBox="1"/>
          <p:nvPr/>
        </p:nvSpPr>
        <p:spPr>
          <a:xfrm>
            <a:off x="6678727" y="3647552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6678727" y="3918163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88" name="Google Shape;488;p18"/>
          <p:cNvGrpSpPr/>
          <p:nvPr/>
        </p:nvGrpSpPr>
        <p:grpSpPr>
          <a:xfrm>
            <a:off x="3751237" y="2110329"/>
            <a:ext cx="1650990" cy="1650990"/>
            <a:chOff x="-2359059" y="2056251"/>
            <a:chExt cx="1353160" cy="1353160"/>
          </a:xfrm>
        </p:grpSpPr>
        <p:sp>
          <p:nvSpPr>
            <p:cNvPr id="489" name="Google Shape;489;p18"/>
            <p:cNvSpPr/>
            <p:nvPr/>
          </p:nvSpPr>
          <p:spPr>
            <a:xfrm>
              <a:off x="-2334197" y="2081334"/>
              <a:ext cx="1303215" cy="1303215"/>
            </a:xfrm>
            <a:custGeom>
              <a:avLst/>
              <a:gdLst/>
              <a:ahLst/>
              <a:cxnLst/>
              <a:rect l="l" t="t" r="r" b="b"/>
              <a:pathLst>
                <a:path w="5871" h="5871" extrusionOk="0">
                  <a:moveTo>
                    <a:pt x="2935" y="5870"/>
                  </a:moveTo>
                  <a:cubicBezTo>
                    <a:pt x="2151" y="5870"/>
                    <a:pt x="1413" y="5565"/>
                    <a:pt x="859" y="5010"/>
                  </a:cubicBezTo>
                  <a:cubicBezTo>
                    <a:pt x="304" y="4456"/>
                    <a:pt x="1" y="3720"/>
                    <a:pt x="1" y="2934"/>
                  </a:cubicBezTo>
                  <a:cubicBezTo>
                    <a:pt x="1" y="2151"/>
                    <a:pt x="304" y="1413"/>
                    <a:pt x="859" y="861"/>
                  </a:cubicBezTo>
                  <a:cubicBezTo>
                    <a:pt x="1413" y="306"/>
                    <a:pt x="2151" y="0"/>
                    <a:pt x="2935" y="0"/>
                  </a:cubicBezTo>
                  <a:cubicBezTo>
                    <a:pt x="3720" y="0"/>
                    <a:pt x="4456" y="306"/>
                    <a:pt x="5010" y="861"/>
                  </a:cubicBezTo>
                  <a:cubicBezTo>
                    <a:pt x="5565" y="1415"/>
                    <a:pt x="5871" y="2151"/>
                    <a:pt x="5871" y="2934"/>
                  </a:cubicBezTo>
                  <a:cubicBezTo>
                    <a:pt x="5871" y="3720"/>
                    <a:pt x="5565" y="4456"/>
                    <a:pt x="5010" y="5010"/>
                  </a:cubicBezTo>
                  <a:cubicBezTo>
                    <a:pt x="4456" y="5565"/>
                    <a:pt x="3720" y="5870"/>
                    <a:pt x="2935" y="5870"/>
                  </a:cubicBezTo>
                  <a:close/>
                </a:path>
              </a:pathLst>
            </a:custGeom>
            <a:solidFill>
              <a:srgbClr val="A0C1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-2359059" y="2056251"/>
              <a:ext cx="1353160" cy="1353160"/>
            </a:xfrm>
            <a:custGeom>
              <a:avLst/>
              <a:gdLst/>
              <a:ahLst/>
              <a:cxnLst/>
              <a:rect l="l" t="t" r="r" b="b"/>
              <a:pathLst>
                <a:path w="6096" h="6096" extrusionOk="0">
                  <a:moveTo>
                    <a:pt x="5010" y="1084"/>
                  </a:moveTo>
                  <a:cubicBezTo>
                    <a:pt x="6095" y="2169"/>
                    <a:pt x="6095" y="3927"/>
                    <a:pt x="5010" y="5013"/>
                  </a:cubicBezTo>
                  <a:cubicBezTo>
                    <a:pt x="3927" y="6096"/>
                    <a:pt x="2169" y="6096"/>
                    <a:pt x="1083" y="5013"/>
                  </a:cubicBezTo>
                  <a:cubicBezTo>
                    <a:pt x="0" y="3927"/>
                    <a:pt x="0" y="2169"/>
                    <a:pt x="1083" y="1084"/>
                  </a:cubicBezTo>
                  <a:cubicBezTo>
                    <a:pt x="2169" y="1"/>
                    <a:pt x="3927" y="1"/>
                    <a:pt x="5010" y="10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-1723545" y="2367680"/>
              <a:ext cx="81687" cy="405104"/>
            </a:xfrm>
            <a:custGeom>
              <a:avLst/>
              <a:gdLst/>
              <a:ahLst/>
              <a:cxnLst/>
              <a:rect l="l" t="t" r="r" b="b"/>
              <a:pathLst>
                <a:path w="368" h="1825" extrusionOk="0">
                  <a:moveTo>
                    <a:pt x="184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641"/>
                  </a:lnTo>
                  <a:cubicBezTo>
                    <a:pt x="0" y="1743"/>
                    <a:pt x="83" y="1824"/>
                    <a:pt x="184" y="1824"/>
                  </a:cubicBezTo>
                  <a:cubicBezTo>
                    <a:pt x="286" y="1824"/>
                    <a:pt x="367" y="1743"/>
                    <a:pt x="367" y="1641"/>
                  </a:cubicBezTo>
                  <a:lnTo>
                    <a:pt x="367" y="186"/>
                  </a:lnTo>
                  <a:cubicBezTo>
                    <a:pt x="367" y="84"/>
                    <a:pt x="286" y="1"/>
                    <a:pt x="18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-1708228" y="2708409"/>
              <a:ext cx="303218" cy="299000"/>
            </a:xfrm>
            <a:custGeom>
              <a:avLst/>
              <a:gdLst/>
              <a:ahLst/>
              <a:cxnLst/>
              <a:rect l="l" t="t" r="r" b="b"/>
              <a:pathLst>
                <a:path w="1366" h="1347" extrusionOk="0">
                  <a:moveTo>
                    <a:pt x="115" y="1"/>
                  </a:moveTo>
                  <a:cubicBezTo>
                    <a:pt x="88" y="1"/>
                    <a:pt x="61" y="11"/>
                    <a:pt x="42" y="31"/>
                  </a:cubicBezTo>
                  <a:cubicBezTo>
                    <a:pt x="0" y="72"/>
                    <a:pt x="0" y="139"/>
                    <a:pt x="42" y="180"/>
                  </a:cubicBezTo>
                  <a:lnTo>
                    <a:pt x="1176" y="1315"/>
                  </a:lnTo>
                  <a:cubicBezTo>
                    <a:pt x="1198" y="1337"/>
                    <a:pt x="1224" y="1347"/>
                    <a:pt x="1251" y="1347"/>
                  </a:cubicBezTo>
                  <a:cubicBezTo>
                    <a:pt x="1277" y="1347"/>
                    <a:pt x="1304" y="1337"/>
                    <a:pt x="1326" y="1315"/>
                  </a:cubicBezTo>
                  <a:cubicBezTo>
                    <a:pt x="1366" y="1276"/>
                    <a:pt x="1366" y="1208"/>
                    <a:pt x="1326" y="1167"/>
                  </a:cubicBezTo>
                  <a:lnTo>
                    <a:pt x="190" y="31"/>
                  </a:lnTo>
                  <a:cubicBezTo>
                    <a:pt x="169" y="11"/>
                    <a:pt x="142" y="1"/>
                    <a:pt x="11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-2028538" y="2719064"/>
              <a:ext cx="358490" cy="357602"/>
            </a:xfrm>
            <a:custGeom>
              <a:avLst/>
              <a:gdLst/>
              <a:ahLst/>
              <a:cxnLst/>
              <a:rect l="l" t="t" r="r" b="b"/>
              <a:pathLst>
                <a:path w="1615" h="1611" extrusionOk="0">
                  <a:moveTo>
                    <a:pt x="58" y="1610"/>
                  </a:moveTo>
                  <a:cubicBezTo>
                    <a:pt x="44" y="1610"/>
                    <a:pt x="30" y="1604"/>
                    <a:pt x="21" y="1595"/>
                  </a:cubicBezTo>
                  <a:cubicBezTo>
                    <a:pt x="1" y="1575"/>
                    <a:pt x="1" y="1541"/>
                    <a:pt x="21" y="1522"/>
                  </a:cubicBezTo>
                  <a:lnTo>
                    <a:pt x="1520" y="20"/>
                  </a:lnTo>
                  <a:cubicBezTo>
                    <a:pt x="1542" y="0"/>
                    <a:pt x="1575" y="0"/>
                    <a:pt x="1595" y="20"/>
                  </a:cubicBezTo>
                  <a:cubicBezTo>
                    <a:pt x="1615" y="42"/>
                    <a:pt x="1615" y="75"/>
                    <a:pt x="1595" y="95"/>
                  </a:cubicBezTo>
                  <a:lnTo>
                    <a:pt x="96" y="1595"/>
                  </a:lnTo>
                  <a:cubicBezTo>
                    <a:pt x="86" y="1604"/>
                    <a:pt x="72" y="1610"/>
                    <a:pt x="58" y="16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-1746852" y="2667788"/>
              <a:ext cx="128080" cy="128080"/>
            </a:xfrm>
            <a:custGeom>
              <a:avLst/>
              <a:gdLst/>
              <a:ahLst/>
              <a:cxnLst/>
              <a:rect l="l" t="t" r="r" b="b"/>
              <a:pathLst>
                <a:path w="577" h="577" extrusionOk="0">
                  <a:moveTo>
                    <a:pt x="577" y="289"/>
                  </a:moveTo>
                  <a:cubicBezTo>
                    <a:pt x="577" y="448"/>
                    <a:pt x="448" y="577"/>
                    <a:pt x="289" y="577"/>
                  </a:cubicBezTo>
                  <a:cubicBezTo>
                    <a:pt x="131" y="577"/>
                    <a:pt x="1" y="448"/>
                    <a:pt x="1" y="289"/>
                  </a:cubicBezTo>
                  <a:cubicBezTo>
                    <a:pt x="1" y="129"/>
                    <a:pt x="131" y="0"/>
                    <a:pt x="289" y="0"/>
                  </a:cubicBezTo>
                  <a:cubicBezTo>
                    <a:pt x="448" y="0"/>
                    <a:pt x="577" y="131"/>
                    <a:pt x="577" y="28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-1730204" y="2684436"/>
              <a:ext cx="95227" cy="73696"/>
            </a:xfrm>
            <a:custGeom>
              <a:avLst/>
              <a:gdLst/>
              <a:ahLst/>
              <a:cxnLst/>
              <a:rect l="l" t="t" r="r" b="b"/>
              <a:pathLst>
                <a:path w="429" h="332" extrusionOk="0">
                  <a:moveTo>
                    <a:pt x="429" y="214"/>
                  </a:moveTo>
                  <a:cubicBezTo>
                    <a:pt x="429" y="332"/>
                    <a:pt x="332" y="243"/>
                    <a:pt x="214" y="243"/>
                  </a:cubicBezTo>
                  <a:cubicBezTo>
                    <a:pt x="95" y="243"/>
                    <a:pt x="1" y="332"/>
                    <a:pt x="1" y="214"/>
                  </a:cubicBezTo>
                  <a:cubicBezTo>
                    <a:pt x="1" y="95"/>
                    <a:pt x="95" y="0"/>
                    <a:pt x="214" y="0"/>
                  </a:cubicBezTo>
                  <a:cubicBezTo>
                    <a:pt x="332" y="0"/>
                    <a:pt x="429" y="95"/>
                    <a:pt x="429" y="214"/>
                  </a:cubicBez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-2255396" y="2159246"/>
              <a:ext cx="1145169" cy="1145169"/>
            </a:xfrm>
            <a:custGeom>
              <a:avLst/>
              <a:gdLst/>
              <a:ahLst/>
              <a:cxnLst/>
              <a:rect l="l" t="t" r="r" b="b"/>
              <a:pathLst>
                <a:path w="5159" h="5159" extrusionOk="0">
                  <a:moveTo>
                    <a:pt x="889" y="798"/>
                  </a:moveTo>
                  <a:cubicBezTo>
                    <a:pt x="839" y="798"/>
                    <a:pt x="798" y="839"/>
                    <a:pt x="798" y="889"/>
                  </a:cubicBezTo>
                  <a:cubicBezTo>
                    <a:pt x="798" y="940"/>
                    <a:pt x="839" y="981"/>
                    <a:pt x="889" y="981"/>
                  </a:cubicBezTo>
                  <a:cubicBezTo>
                    <a:pt x="940" y="981"/>
                    <a:pt x="981" y="940"/>
                    <a:pt x="981" y="889"/>
                  </a:cubicBezTo>
                  <a:cubicBezTo>
                    <a:pt x="981" y="839"/>
                    <a:pt x="940" y="798"/>
                    <a:pt x="889" y="798"/>
                  </a:cubicBezTo>
                  <a:close/>
                  <a:moveTo>
                    <a:pt x="889" y="4178"/>
                  </a:moveTo>
                  <a:cubicBezTo>
                    <a:pt x="839" y="4178"/>
                    <a:pt x="798" y="4219"/>
                    <a:pt x="798" y="4270"/>
                  </a:cubicBezTo>
                  <a:cubicBezTo>
                    <a:pt x="798" y="4322"/>
                    <a:pt x="839" y="4361"/>
                    <a:pt x="889" y="4361"/>
                  </a:cubicBezTo>
                  <a:cubicBezTo>
                    <a:pt x="940" y="4361"/>
                    <a:pt x="981" y="4322"/>
                    <a:pt x="981" y="4270"/>
                  </a:cubicBezTo>
                  <a:cubicBezTo>
                    <a:pt x="981" y="4219"/>
                    <a:pt x="940" y="4178"/>
                    <a:pt x="889" y="4178"/>
                  </a:cubicBezTo>
                  <a:close/>
                  <a:moveTo>
                    <a:pt x="1360" y="4562"/>
                  </a:moveTo>
                  <a:cubicBezTo>
                    <a:pt x="1311" y="4574"/>
                    <a:pt x="1283" y="4626"/>
                    <a:pt x="1295" y="4675"/>
                  </a:cubicBezTo>
                  <a:cubicBezTo>
                    <a:pt x="1309" y="4722"/>
                    <a:pt x="1360" y="4752"/>
                    <a:pt x="1408" y="4738"/>
                  </a:cubicBezTo>
                  <a:cubicBezTo>
                    <a:pt x="1457" y="4726"/>
                    <a:pt x="1487" y="4675"/>
                    <a:pt x="1473" y="4626"/>
                  </a:cubicBezTo>
                  <a:cubicBezTo>
                    <a:pt x="1461" y="4578"/>
                    <a:pt x="1410" y="4549"/>
                    <a:pt x="1360" y="4562"/>
                  </a:cubicBezTo>
                  <a:close/>
                  <a:moveTo>
                    <a:pt x="486" y="1295"/>
                  </a:moveTo>
                  <a:cubicBezTo>
                    <a:pt x="437" y="1309"/>
                    <a:pt x="407" y="1358"/>
                    <a:pt x="421" y="1407"/>
                  </a:cubicBezTo>
                  <a:cubicBezTo>
                    <a:pt x="433" y="1457"/>
                    <a:pt x="484" y="1486"/>
                    <a:pt x="534" y="1473"/>
                  </a:cubicBezTo>
                  <a:cubicBezTo>
                    <a:pt x="583" y="1459"/>
                    <a:pt x="610" y="1409"/>
                    <a:pt x="599" y="1360"/>
                  </a:cubicBezTo>
                  <a:cubicBezTo>
                    <a:pt x="585" y="1311"/>
                    <a:pt x="535" y="1283"/>
                    <a:pt x="486" y="1295"/>
                  </a:cubicBezTo>
                  <a:close/>
                  <a:moveTo>
                    <a:pt x="1408" y="421"/>
                  </a:moveTo>
                  <a:cubicBezTo>
                    <a:pt x="1360" y="407"/>
                    <a:pt x="1309" y="437"/>
                    <a:pt x="1295" y="486"/>
                  </a:cubicBezTo>
                  <a:cubicBezTo>
                    <a:pt x="1283" y="533"/>
                    <a:pt x="1311" y="585"/>
                    <a:pt x="1360" y="599"/>
                  </a:cubicBezTo>
                  <a:cubicBezTo>
                    <a:pt x="1410" y="610"/>
                    <a:pt x="1461" y="581"/>
                    <a:pt x="1473" y="533"/>
                  </a:cubicBezTo>
                  <a:cubicBezTo>
                    <a:pt x="1487" y="484"/>
                    <a:pt x="1457" y="433"/>
                    <a:pt x="1408" y="421"/>
                  </a:cubicBezTo>
                  <a:close/>
                  <a:moveTo>
                    <a:pt x="534" y="3686"/>
                  </a:moveTo>
                  <a:cubicBezTo>
                    <a:pt x="484" y="3673"/>
                    <a:pt x="433" y="3702"/>
                    <a:pt x="421" y="3752"/>
                  </a:cubicBezTo>
                  <a:cubicBezTo>
                    <a:pt x="407" y="3801"/>
                    <a:pt x="437" y="3850"/>
                    <a:pt x="486" y="3864"/>
                  </a:cubicBezTo>
                  <a:cubicBezTo>
                    <a:pt x="534" y="3878"/>
                    <a:pt x="585" y="3848"/>
                    <a:pt x="599" y="3799"/>
                  </a:cubicBezTo>
                  <a:cubicBezTo>
                    <a:pt x="610" y="3750"/>
                    <a:pt x="583" y="3700"/>
                    <a:pt x="534" y="3686"/>
                  </a:cubicBezTo>
                  <a:close/>
                  <a:moveTo>
                    <a:pt x="1915" y="350"/>
                  </a:moveTo>
                  <a:cubicBezTo>
                    <a:pt x="1958" y="376"/>
                    <a:pt x="2015" y="360"/>
                    <a:pt x="2041" y="316"/>
                  </a:cubicBezTo>
                  <a:cubicBezTo>
                    <a:pt x="2067" y="273"/>
                    <a:pt x="2051" y="216"/>
                    <a:pt x="2007" y="190"/>
                  </a:cubicBezTo>
                  <a:cubicBezTo>
                    <a:pt x="1964" y="164"/>
                    <a:pt x="1907" y="180"/>
                    <a:pt x="1881" y="224"/>
                  </a:cubicBezTo>
                  <a:cubicBezTo>
                    <a:pt x="1855" y="269"/>
                    <a:pt x="1871" y="324"/>
                    <a:pt x="1915" y="350"/>
                  </a:cubicBezTo>
                  <a:close/>
                  <a:moveTo>
                    <a:pt x="4845" y="2041"/>
                  </a:moveTo>
                  <a:cubicBezTo>
                    <a:pt x="4888" y="2066"/>
                    <a:pt x="4943" y="2051"/>
                    <a:pt x="4969" y="2007"/>
                  </a:cubicBezTo>
                  <a:cubicBezTo>
                    <a:pt x="4995" y="1964"/>
                    <a:pt x="4979" y="1907"/>
                    <a:pt x="4936" y="1881"/>
                  </a:cubicBezTo>
                  <a:cubicBezTo>
                    <a:pt x="4892" y="1855"/>
                    <a:pt x="4835" y="1871"/>
                    <a:pt x="4811" y="1915"/>
                  </a:cubicBezTo>
                  <a:cubicBezTo>
                    <a:pt x="4786" y="1958"/>
                    <a:pt x="4799" y="2015"/>
                    <a:pt x="4845" y="2041"/>
                  </a:cubicBezTo>
                  <a:close/>
                  <a:moveTo>
                    <a:pt x="316" y="2041"/>
                  </a:moveTo>
                  <a:cubicBezTo>
                    <a:pt x="360" y="2015"/>
                    <a:pt x="376" y="1958"/>
                    <a:pt x="350" y="1915"/>
                  </a:cubicBezTo>
                  <a:cubicBezTo>
                    <a:pt x="324" y="1871"/>
                    <a:pt x="269" y="1855"/>
                    <a:pt x="224" y="1881"/>
                  </a:cubicBezTo>
                  <a:cubicBezTo>
                    <a:pt x="180" y="1907"/>
                    <a:pt x="165" y="1964"/>
                    <a:pt x="190" y="2007"/>
                  </a:cubicBezTo>
                  <a:cubicBezTo>
                    <a:pt x="216" y="2051"/>
                    <a:pt x="273" y="2066"/>
                    <a:pt x="316" y="2041"/>
                  </a:cubicBezTo>
                  <a:close/>
                  <a:moveTo>
                    <a:pt x="1915" y="4809"/>
                  </a:moveTo>
                  <a:cubicBezTo>
                    <a:pt x="1871" y="4835"/>
                    <a:pt x="1855" y="4892"/>
                    <a:pt x="1881" y="4935"/>
                  </a:cubicBezTo>
                  <a:cubicBezTo>
                    <a:pt x="1907" y="4979"/>
                    <a:pt x="1964" y="4995"/>
                    <a:pt x="2007" y="4969"/>
                  </a:cubicBezTo>
                  <a:cubicBezTo>
                    <a:pt x="2051" y="4943"/>
                    <a:pt x="2067" y="4888"/>
                    <a:pt x="2041" y="4843"/>
                  </a:cubicBezTo>
                  <a:cubicBezTo>
                    <a:pt x="2015" y="4799"/>
                    <a:pt x="1960" y="4783"/>
                    <a:pt x="1915" y="4809"/>
                  </a:cubicBezTo>
                  <a:close/>
                  <a:moveTo>
                    <a:pt x="316" y="3118"/>
                  </a:moveTo>
                  <a:cubicBezTo>
                    <a:pt x="273" y="3094"/>
                    <a:pt x="216" y="3108"/>
                    <a:pt x="190" y="3152"/>
                  </a:cubicBezTo>
                  <a:cubicBezTo>
                    <a:pt x="165" y="3197"/>
                    <a:pt x="180" y="3252"/>
                    <a:pt x="224" y="3278"/>
                  </a:cubicBezTo>
                  <a:cubicBezTo>
                    <a:pt x="267" y="3304"/>
                    <a:pt x="324" y="3288"/>
                    <a:pt x="350" y="3244"/>
                  </a:cubicBezTo>
                  <a:cubicBezTo>
                    <a:pt x="376" y="3201"/>
                    <a:pt x="360" y="3144"/>
                    <a:pt x="316" y="3118"/>
                  </a:cubicBezTo>
                  <a:close/>
                  <a:moveTo>
                    <a:pt x="3154" y="190"/>
                  </a:moveTo>
                  <a:cubicBezTo>
                    <a:pt x="3108" y="216"/>
                    <a:pt x="3095" y="271"/>
                    <a:pt x="3120" y="316"/>
                  </a:cubicBezTo>
                  <a:cubicBezTo>
                    <a:pt x="3144" y="360"/>
                    <a:pt x="3201" y="376"/>
                    <a:pt x="3245" y="350"/>
                  </a:cubicBezTo>
                  <a:cubicBezTo>
                    <a:pt x="3288" y="324"/>
                    <a:pt x="3304" y="269"/>
                    <a:pt x="3278" y="224"/>
                  </a:cubicBezTo>
                  <a:cubicBezTo>
                    <a:pt x="3252" y="180"/>
                    <a:pt x="3197" y="164"/>
                    <a:pt x="3154" y="190"/>
                  </a:cubicBezTo>
                  <a:close/>
                  <a:moveTo>
                    <a:pt x="4271" y="798"/>
                  </a:moveTo>
                  <a:cubicBezTo>
                    <a:pt x="4219" y="798"/>
                    <a:pt x="4180" y="839"/>
                    <a:pt x="4180" y="889"/>
                  </a:cubicBezTo>
                  <a:cubicBezTo>
                    <a:pt x="4180" y="940"/>
                    <a:pt x="4219" y="981"/>
                    <a:pt x="4271" y="981"/>
                  </a:cubicBezTo>
                  <a:cubicBezTo>
                    <a:pt x="4322" y="981"/>
                    <a:pt x="4363" y="940"/>
                    <a:pt x="4363" y="889"/>
                  </a:cubicBezTo>
                  <a:cubicBezTo>
                    <a:pt x="4363" y="839"/>
                    <a:pt x="4322" y="798"/>
                    <a:pt x="4271" y="798"/>
                  </a:cubicBezTo>
                  <a:close/>
                  <a:moveTo>
                    <a:pt x="4845" y="3118"/>
                  </a:moveTo>
                  <a:cubicBezTo>
                    <a:pt x="4799" y="3144"/>
                    <a:pt x="4786" y="3201"/>
                    <a:pt x="4811" y="3244"/>
                  </a:cubicBezTo>
                  <a:cubicBezTo>
                    <a:pt x="4835" y="3288"/>
                    <a:pt x="4892" y="3304"/>
                    <a:pt x="4936" y="3278"/>
                  </a:cubicBezTo>
                  <a:cubicBezTo>
                    <a:pt x="4979" y="3252"/>
                    <a:pt x="4995" y="3197"/>
                    <a:pt x="4969" y="3152"/>
                  </a:cubicBezTo>
                  <a:cubicBezTo>
                    <a:pt x="4943" y="3108"/>
                    <a:pt x="4888" y="3094"/>
                    <a:pt x="4845" y="3118"/>
                  </a:cubicBezTo>
                  <a:close/>
                  <a:moveTo>
                    <a:pt x="4271" y="4178"/>
                  </a:moveTo>
                  <a:cubicBezTo>
                    <a:pt x="4219" y="4178"/>
                    <a:pt x="4180" y="4219"/>
                    <a:pt x="4180" y="4270"/>
                  </a:cubicBezTo>
                  <a:cubicBezTo>
                    <a:pt x="4180" y="4322"/>
                    <a:pt x="4219" y="4361"/>
                    <a:pt x="4271" y="4363"/>
                  </a:cubicBezTo>
                  <a:cubicBezTo>
                    <a:pt x="4322" y="4363"/>
                    <a:pt x="4363" y="4322"/>
                    <a:pt x="4363" y="4270"/>
                  </a:cubicBezTo>
                  <a:cubicBezTo>
                    <a:pt x="4363" y="4219"/>
                    <a:pt x="4322" y="4178"/>
                    <a:pt x="4271" y="4178"/>
                  </a:cubicBezTo>
                  <a:close/>
                  <a:moveTo>
                    <a:pt x="4628" y="3686"/>
                  </a:moveTo>
                  <a:cubicBezTo>
                    <a:pt x="4578" y="3700"/>
                    <a:pt x="4549" y="3750"/>
                    <a:pt x="4563" y="3799"/>
                  </a:cubicBezTo>
                  <a:cubicBezTo>
                    <a:pt x="4574" y="3848"/>
                    <a:pt x="4626" y="3878"/>
                    <a:pt x="4675" y="3864"/>
                  </a:cubicBezTo>
                  <a:cubicBezTo>
                    <a:pt x="4724" y="3850"/>
                    <a:pt x="4752" y="3801"/>
                    <a:pt x="4740" y="3752"/>
                  </a:cubicBezTo>
                  <a:cubicBezTo>
                    <a:pt x="4726" y="3702"/>
                    <a:pt x="4677" y="3673"/>
                    <a:pt x="4628" y="3686"/>
                  </a:cubicBezTo>
                  <a:close/>
                  <a:moveTo>
                    <a:pt x="3245" y="4809"/>
                  </a:moveTo>
                  <a:cubicBezTo>
                    <a:pt x="3201" y="4783"/>
                    <a:pt x="3144" y="4799"/>
                    <a:pt x="3118" y="4843"/>
                  </a:cubicBezTo>
                  <a:cubicBezTo>
                    <a:pt x="3095" y="4888"/>
                    <a:pt x="3108" y="4943"/>
                    <a:pt x="3152" y="4969"/>
                  </a:cubicBezTo>
                  <a:cubicBezTo>
                    <a:pt x="3197" y="4995"/>
                    <a:pt x="3252" y="4979"/>
                    <a:pt x="3278" y="4935"/>
                  </a:cubicBezTo>
                  <a:cubicBezTo>
                    <a:pt x="3304" y="4892"/>
                    <a:pt x="3288" y="4835"/>
                    <a:pt x="3245" y="4809"/>
                  </a:cubicBezTo>
                  <a:close/>
                  <a:moveTo>
                    <a:pt x="3752" y="421"/>
                  </a:moveTo>
                  <a:cubicBezTo>
                    <a:pt x="3702" y="433"/>
                    <a:pt x="3675" y="484"/>
                    <a:pt x="3687" y="533"/>
                  </a:cubicBezTo>
                  <a:cubicBezTo>
                    <a:pt x="3700" y="583"/>
                    <a:pt x="3750" y="610"/>
                    <a:pt x="3799" y="599"/>
                  </a:cubicBezTo>
                  <a:cubicBezTo>
                    <a:pt x="3848" y="585"/>
                    <a:pt x="3878" y="533"/>
                    <a:pt x="3864" y="486"/>
                  </a:cubicBezTo>
                  <a:cubicBezTo>
                    <a:pt x="3850" y="437"/>
                    <a:pt x="3801" y="407"/>
                    <a:pt x="3752" y="421"/>
                  </a:cubicBezTo>
                  <a:close/>
                  <a:moveTo>
                    <a:pt x="4675" y="1295"/>
                  </a:moveTo>
                  <a:cubicBezTo>
                    <a:pt x="4626" y="1283"/>
                    <a:pt x="4574" y="1311"/>
                    <a:pt x="4563" y="1360"/>
                  </a:cubicBezTo>
                  <a:cubicBezTo>
                    <a:pt x="4549" y="1409"/>
                    <a:pt x="4578" y="1461"/>
                    <a:pt x="4628" y="1473"/>
                  </a:cubicBezTo>
                  <a:cubicBezTo>
                    <a:pt x="4677" y="1486"/>
                    <a:pt x="4726" y="1457"/>
                    <a:pt x="4740" y="1407"/>
                  </a:cubicBezTo>
                  <a:cubicBezTo>
                    <a:pt x="4752" y="1358"/>
                    <a:pt x="4724" y="1309"/>
                    <a:pt x="4675" y="1295"/>
                  </a:cubicBezTo>
                  <a:close/>
                  <a:moveTo>
                    <a:pt x="3799" y="4562"/>
                  </a:moveTo>
                  <a:cubicBezTo>
                    <a:pt x="3750" y="4549"/>
                    <a:pt x="3700" y="4578"/>
                    <a:pt x="3687" y="4626"/>
                  </a:cubicBezTo>
                  <a:cubicBezTo>
                    <a:pt x="3675" y="4675"/>
                    <a:pt x="3702" y="4726"/>
                    <a:pt x="3752" y="4738"/>
                  </a:cubicBezTo>
                  <a:cubicBezTo>
                    <a:pt x="3801" y="4752"/>
                    <a:pt x="3852" y="4722"/>
                    <a:pt x="3864" y="4675"/>
                  </a:cubicBezTo>
                  <a:cubicBezTo>
                    <a:pt x="3878" y="4626"/>
                    <a:pt x="3848" y="4574"/>
                    <a:pt x="3799" y="4562"/>
                  </a:cubicBezTo>
                  <a:close/>
                  <a:moveTo>
                    <a:pt x="4971" y="2392"/>
                  </a:moveTo>
                  <a:cubicBezTo>
                    <a:pt x="4868" y="2392"/>
                    <a:pt x="4784" y="2477"/>
                    <a:pt x="4784" y="2580"/>
                  </a:cubicBezTo>
                  <a:cubicBezTo>
                    <a:pt x="4784" y="2684"/>
                    <a:pt x="4866" y="2767"/>
                    <a:pt x="4971" y="2767"/>
                  </a:cubicBezTo>
                  <a:cubicBezTo>
                    <a:pt x="5076" y="2767"/>
                    <a:pt x="5158" y="2684"/>
                    <a:pt x="5158" y="2580"/>
                  </a:cubicBezTo>
                  <a:cubicBezTo>
                    <a:pt x="5158" y="2477"/>
                    <a:pt x="5076" y="2392"/>
                    <a:pt x="4971" y="2392"/>
                  </a:cubicBezTo>
                  <a:close/>
                  <a:moveTo>
                    <a:pt x="188" y="2392"/>
                  </a:moveTo>
                  <a:cubicBezTo>
                    <a:pt x="86" y="2392"/>
                    <a:pt x="1" y="2477"/>
                    <a:pt x="1" y="2580"/>
                  </a:cubicBezTo>
                  <a:cubicBezTo>
                    <a:pt x="1" y="2684"/>
                    <a:pt x="86" y="2767"/>
                    <a:pt x="188" y="2767"/>
                  </a:cubicBezTo>
                  <a:cubicBezTo>
                    <a:pt x="293" y="2767"/>
                    <a:pt x="376" y="2684"/>
                    <a:pt x="376" y="2580"/>
                  </a:cubicBezTo>
                  <a:cubicBezTo>
                    <a:pt x="376" y="2477"/>
                    <a:pt x="293" y="2392"/>
                    <a:pt x="188" y="2392"/>
                  </a:cubicBezTo>
                  <a:close/>
                  <a:moveTo>
                    <a:pt x="2580" y="4783"/>
                  </a:moveTo>
                  <a:cubicBezTo>
                    <a:pt x="2477" y="4783"/>
                    <a:pt x="2392" y="4866"/>
                    <a:pt x="2392" y="4971"/>
                  </a:cubicBezTo>
                  <a:cubicBezTo>
                    <a:pt x="2392" y="5074"/>
                    <a:pt x="2477" y="5158"/>
                    <a:pt x="2580" y="5158"/>
                  </a:cubicBezTo>
                  <a:cubicBezTo>
                    <a:pt x="2684" y="5158"/>
                    <a:pt x="2767" y="5074"/>
                    <a:pt x="2767" y="4971"/>
                  </a:cubicBezTo>
                  <a:cubicBezTo>
                    <a:pt x="2767" y="4866"/>
                    <a:pt x="2684" y="4783"/>
                    <a:pt x="2580" y="4783"/>
                  </a:cubicBezTo>
                  <a:close/>
                  <a:moveTo>
                    <a:pt x="2580" y="1"/>
                  </a:moveTo>
                  <a:cubicBezTo>
                    <a:pt x="2477" y="1"/>
                    <a:pt x="2392" y="85"/>
                    <a:pt x="2392" y="188"/>
                  </a:cubicBezTo>
                  <a:cubicBezTo>
                    <a:pt x="2392" y="293"/>
                    <a:pt x="2477" y="376"/>
                    <a:pt x="2580" y="376"/>
                  </a:cubicBezTo>
                  <a:cubicBezTo>
                    <a:pt x="2684" y="376"/>
                    <a:pt x="2767" y="293"/>
                    <a:pt x="2767" y="188"/>
                  </a:cubicBezTo>
                  <a:cubicBezTo>
                    <a:pt x="2767" y="85"/>
                    <a:pt x="2684" y="1"/>
                    <a:pt x="2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0"/>
          <p:cNvSpPr/>
          <p:nvPr/>
        </p:nvSpPr>
        <p:spPr>
          <a:xfrm>
            <a:off x="2734350" y="1622664"/>
            <a:ext cx="3675300" cy="3597000"/>
          </a:xfrm>
          <a:prstGeom prst="arc">
            <a:avLst>
              <a:gd name="adj1" fmla="val 9440146"/>
              <a:gd name="adj2" fmla="val 939722"/>
            </a:avLst>
          </a:prstGeom>
          <a:noFill/>
          <a:ln w="63500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39" name="Google Shape;539;p20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540" name="Google Shape;540;p20"/>
          <p:cNvSpPr txBox="1"/>
          <p:nvPr/>
        </p:nvSpPr>
        <p:spPr>
          <a:xfrm>
            <a:off x="6713431" y="2394625"/>
            <a:ext cx="11511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9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1" name="Google Shape;541;p20"/>
          <p:cNvSpPr txBox="1"/>
          <p:nvPr/>
        </p:nvSpPr>
        <p:spPr>
          <a:xfrm>
            <a:off x="6725394" y="2718319"/>
            <a:ext cx="20376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one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Arial"/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2" name="Google Shape;542;p20"/>
          <p:cNvSpPr txBox="1"/>
          <p:nvPr/>
        </p:nvSpPr>
        <p:spPr>
          <a:xfrm>
            <a:off x="6566462" y="3763800"/>
            <a:ext cx="11493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9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3" name="Google Shape;543;p20"/>
          <p:cNvSpPr txBox="1"/>
          <p:nvPr/>
        </p:nvSpPr>
        <p:spPr>
          <a:xfrm>
            <a:off x="6576340" y="4087499"/>
            <a:ext cx="2084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20"/>
          <p:cNvSpPr txBox="1"/>
          <p:nvPr/>
        </p:nvSpPr>
        <p:spPr>
          <a:xfrm>
            <a:off x="1337531" y="2394625"/>
            <a:ext cx="1138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5" name="Google Shape;545;p20"/>
          <p:cNvSpPr txBox="1"/>
          <p:nvPr/>
        </p:nvSpPr>
        <p:spPr>
          <a:xfrm>
            <a:off x="381006" y="2718319"/>
            <a:ext cx="20847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20"/>
          <p:cNvSpPr/>
          <p:nvPr/>
        </p:nvSpPr>
        <p:spPr>
          <a:xfrm>
            <a:off x="2593266" y="2476911"/>
            <a:ext cx="595200" cy="595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2nd</a:t>
            </a:r>
            <a:endParaRPr sz="18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47" name="Google Shape;547;p20"/>
          <p:cNvSpPr txBox="1"/>
          <p:nvPr/>
        </p:nvSpPr>
        <p:spPr>
          <a:xfrm>
            <a:off x="5899820" y="1372197"/>
            <a:ext cx="11967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8" name="Google Shape;548;p20"/>
          <p:cNvSpPr txBox="1"/>
          <p:nvPr/>
        </p:nvSpPr>
        <p:spPr>
          <a:xfrm>
            <a:off x="5896270" y="1695900"/>
            <a:ext cx="20841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eighth and farthest-known planet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Arial"/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9" name="Google Shape;549;p20"/>
          <p:cNvSpPr/>
          <p:nvPr/>
        </p:nvSpPr>
        <p:spPr>
          <a:xfrm>
            <a:off x="5097512" y="1485900"/>
            <a:ext cx="595334" cy="595187"/>
          </a:xfrm>
          <a:custGeom>
            <a:avLst/>
            <a:gdLst/>
            <a:ahLst/>
            <a:cxnLst/>
            <a:rect l="l" t="t" r="r" b="b"/>
            <a:pathLst>
              <a:path w="19484" h="19484" extrusionOk="0">
                <a:moveTo>
                  <a:pt x="19150" y="12263"/>
                </a:moveTo>
                <a:cubicBezTo>
                  <a:pt x="17758" y="17459"/>
                  <a:pt x="12417" y="20542"/>
                  <a:pt x="7221" y="19150"/>
                </a:cubicBezTo>
                <a:cubicBezTo>
                  <a:pt x="2025" y="17758"/>
                  <a:pt x="-1058" y="12417"/>
                  <a:pt x="334" y="7221"/>
                </a:cubicBezTo>
                <a:cubicBezTo>
                  <a:pt x="1726" y="2025"/>
                  <a:pt x="7067" y="-1058"/>
                  <a:pt x="12263" y="334"/>
                </a:cubicBezTo>
                <a:cubicBezTo>
                  <a:pt x="17459" y="1726"/>
                  <a:pt x="20542" y="7067"/>
                  <a:pt x="19150" y="122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4th</a:t>
            </a:r>
            <a:endParaRPr sz="23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0" name="Google Shape;550;p20"/>
          <p:cNvSpPr/>
          <p:nvPr/>
        </p:nvSpPr>
        <p:spPr>
          <a:xfrm>
            <a:off x="5838448" y="3822001"/>
            <a:ext cx="595200" cy="595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6th</a:t>
            </a:r>
            <a:endParaRPr sz="18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1" name="Google Shape;551;p20"/>
          <p:cNvSpPr txBox="1"/>
          <p:nvPr/>
        </p:nvSpPr>
        <p:spPr>
          <a:xfrm>
            <a:off x="2103830" y="1372172"/>
            <a:ext cx="11445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2" name="Google Shape;552;p20"/>
          <p:cNvSpPr txBox="1"/>
          <p:nvPr/>
        </p:nvSpPr>
        <p:spPr>
          <a:xfrm>
            <a:off x="1163630" y="1695900"/>
            <a:ext cx="20847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of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them all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p20"/>
          <p:cNvSpPr/>
          <p:nvPr/>
        </p:nvSpPr>
        <p:spPr>
          <a:xfrm>
            <a:off x="3451154" y="1485900"/>
            <a:ext cx="595200" cy="59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3rd</a:t>
            </a:r>
            <a:endParaRPr sz="18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4" name="Google Shape;554;p20"/>
          <p:cNvSpPr txBox="1"/>
          <p:nvPr/>
        </p:nvSpPr>
        <p:spPr>
          <a:xfrm>
            <a:off x="1468212" y="3763800"/>
            <a:ext cx="11088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5" name="Google Shape;555;p20"/>
          <p:cNvSpPr txBox="1"/>
          <p:nvPr/>
        </p:nvSpPr>
        <p:spPr>
          <a:xfrm>
            <a:off x="483560" y="4087499"/>
            <a:ext cx="2084700" cy="3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mostly of hydrogen and helium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r" rtl="0">
              <a:lnSpc>
                <a:spcPct val="145833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900"/>
              <a:buFont typeface="Arial"/>
              <a:buNone/>
            </a:pP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6" name="Google Shape;556;p20"/>
          <p:cNvSpPr/>
          <p:nvPr/>
        </p:nvSpPr>
        <p:spPr>
          <a:xfrm>
            <a:off x="2710352" y="3822001"/>
            <a:ext cx="595200" cy="5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1st</a:t>
            </a:r>
            <a:endParaRPr sz="18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7" name="Google Shape;557;p20"/>
          <p:cNvSpPr/>
          <p:nvPr/>
        </p:nvSpPr>
        <p:spPr>
          <a:xfrm>
            <a:off x="5955401" y="2476911"/>
            <a:ext cx="595334" cy="595187"/>
          </a:xfrm>
          <a:custGeom>
            <a:avLst/>
            <a:gdLst/>
            <a:ahLst/>
            <a:cxnLst/>
            <a:rect l="l" t="t" r="r" b="b"/>
            <a:pathLst>
              <a:path w="19484" h="19484" extrusionOk="0">
                <a:moveTo>
                  <a:pt x="19150" y="12263"/>
                </a:moveTo>
                <a:cubicBezTo>
                  <a:pt x="17758" y="17459"/>
                  <a:pt x="12417" y="20542"/>
                  <a:pt x="7221" y="19150"/>
                </a:cubicBezTo>
                <a:cubicBezTo>
                  <a:pt x="2025" y="17758"/>
                  <a:pt x="-1058" y="12417"/>
                  <a:pt x="334" y="7221"/>
                </a:cubicBezTo>
                <a:cubicBezTo>
                  <a:pt x="1726" y="2025"/>
                  <a:pt x="7067" y="-1058"/>
                  <a:pt x="12263" y="334"/>
                </a:cubicBezTo>
                <a:cubicBezTo>
                  <a:pt x="17459" y="1726"/>
                  <a:pt x="20542" y="7067"/>
                  <a:pt x="19150" y="122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5th</a:t>
            </a:r>
            <a:endParaRPr sz="1800">
              <a:solidFill>
                <a:srgbClr val="424242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558" name="Google Shape;558;p20"/>
          <p:cNvGrpSpPr/>
          <p:nvPr/>
        </p:nvGrpSpPr>
        <p:grpSpPr>
          <a:xfrm>
            <a:off x="3248266" y="2093632"/>
            <a:ext cx="2651787" cy="2651655"/>
            <a:chOff x="3465337" y="2222425"/>
            <a:chExt cx="2213327" cy="2213032"/>
          </a:xfrm>
        </p:grpSpPr>
        <p:sp>
          <p:nvSpPr>
            <p:cNvPr id="559" name="Google Shape;559;p20"/>
            <p:cNvSpPr/>
            <p:nvPr/>
          </p:nvSpPr>
          <p:spPr>
            <a:xfrm>
              <a:off x="4146653" y="3320153"/>
              <a:ext cx="416568" cy="631263"/>
            </a:xfrm>
            <a:custGeom>
              <a:avLst/>
              <a:gdLst/>
              <a:ahLst/>
              <a:cxnLst/>
              <a:rect l="l" t="t" r="r" b="b"/>
              <a:pathLst>
                <a:path w="2538" h="3846" extrusionOk="0">
                  <a:moveTo>
                    <a:pt x="2443" y="0"/>
                  </a:moveTo>
                  <a:lnTo>
                    <a:pt x="1" y="3785"/>
                  </a:lnTo>
                  <a:lnTo>
                    <a:pt x="95" y="3846"/>
                  </a:lnTo>
                  <a:lnTo>
                    <a:pt x="2538" y="60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404177" y="3174073"/>
              <a:ext cx="303809" cy="303650"/>
            </a:xfrm>
            <a:custGeom>
              <a:avLst/>
              <a:gdLst/>
              <a:ahLst/>
              <a:cxnLst/>
              <a:rect l="l" t="t" r="r" b="b"/>
              <a:pathLst>
                <a:path w="1851" h="1850" extrusionOk="0">
                  <a:moveTo>
                    <a:pt x="926" y="0"/>
                  </a:moveTo>
                  <a:cubicBezTo>
                    <a:pt x="415" y="0"/>
                    <a:pt x="0" y="413"/>
                    <a:pt x="0" y="926"/>
                  </a:cubicBezTo>
                  <a:cubicBezTo>
                    <a:pt x="0" y="1437"/>
                    <a:pt x="415" y="1849"/>
                    <a:pt x="926" y="1849"/>
                  </a:cubicBezTo>
                  <a:cubicBezTo>
                    <a:pt x="1437" y="1849"/>
                    <a:pt x="1851" y="1435"/>
                    <a:pt x="1851" y="926"/>
                  </a:cubicBezTo>
                  <a:cubicBezTo>
                    <a:pt x="1851" y="415"/>
                    <a:pt x="1437" y="0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523994" y="3445388"/>
              <a:ext cx="64504" cy="403772"/>
            </a:xfrm>
            <a:custGeom>
              <a:avLst/>
              <a:gdLst/>
              <a:ahLst/>
              <a:cxnLst/>
              <a:rect l="l" t="t" r="r" b="b"/>
              <a:pathLst>
                <a:path w="393" h="2460" extrusionOk="0">
                  <a:moveTo>
                    <a:pt x="196" y="1"/>
                  </a:moveTo>
                  <a:cubicBezTo>
                    <a:pt x="87" y="1"/>
                    <a:pt x="0" y="88"/>
                    <a:pt x="0" y="196"/>
                  </a:cubicBezTo>
                  <a:lnTo>
                    <a:pt x="0" y="2264"/>
                  </a:lnTo>
                  <a:cubicBezTo>
                    <a:pt x="0" y="2373"/>
                    <a:pt x="87" y="2459"/>
                    <a:pt x="196" y="2459"/>
                  </a:cubicBezTo>
                  <a:cubicBezTo>
                    <a:pt x="304" y="2459"/>
                    <a:pt x="393" y="2373"/>
                    <a:pt x="393" y="2264"/>
                  </a:cubicBezTo>
                  <a:lnTo>
                    <a:pt x="393" y="196"/>
                  </a:lnTo>
                  <a:cubicBezTo>
                    <a:pt x="393" y="88"/>
                    <a:pt x="304" y="1"/>
                    <a:pt x="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4657106" y="2982364"/>
              <a:ext cx="503723" cy="302993"/>
            </a:xfrm>
            <a:custGeom>
              <a:avLst/>
              <a:gdLst/>
              <a:ahLst/>
              <a:cxnLst/>
              <a:rect l="l" t="t" r="r" b="b"/>
              <a:pathLst>
                <a:path w="3069" h="1846" extrusionOk="0">
                  <a:moveTo>
                    <a:pt x="2872" y="1"/>
                  </a:moveTo>
                  <a:cubicBezTo>
                    <a:pt x="2840" y="1"/>
                    <a:pt x="2808" y="8"/>
                    <a:pt x="2778" y="24"/>
                  </a:cubicBezTo>
                  <a:lnTo>
                    <a:pt x="103" y="1476"/>
                  </a:lnTo>
                  <a:cubicBezTo>
                    <a:pt x="38" y="1512"/>
                    <a:pt x="0" y="1579"/>
                    <a:pt x="0" y="1648"/>
                  </a:cubicBezTo>
                  <a:cubicBezTo>
                    <a:pt x="0" y="1680"/>
                    <a:pt x="8" y="1711"/>
                    <a:pt x="24" y="1743"/>
                  </a:cubicBezTo>
                  <a:cubicBezTo>
                    <a:pt x="59" y="1808"/>
                    <a:pt x="126" y="1845"/>
                    <a:pt x="195" y="1845"/>
                  </a:cubicBezTo>
                  <a:cubicBezTo>
                    <a:pt x="227" y="1845"/>
                    <a:pt x="261" y="1837"/>
                    <a:pt x="290" y="1822"/>
                  </a:cubicBezTo>
                  <a:lnTo>
                    <a:pt x="2966" y="369"/>
                  </a:lnTo>
                  <a:cubicBezTo>
                    <a:pt x="3031" y="334"/>
                    <a:pt x="3068" y="267"/>
                    <a:pt x="3068" y="196"/>
                  </a:cubicBezTo>
                  <a:cubicBezTo>
                    <a:pt x="3068" y="164"/>
                    <a:pt x="3060" y="133"/>
                    <a:pt x="3045" y="103"/>
                  </a:cubicBezTo>
                  <a:cubicBezTo>
                    <a:pt x="3009" y="38"/>
                    <a:pt x="2942" y="1"/>
                    <a:pt x="2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3465337" y="2222425"/>
              <a:ext cx="2213327" cy="2213032"/>
            </a:xfrm>
            <a:custGeom>
              <a:avLst/>
              <a:gdLst/>
              <a:ahLst/>
              <a:cxnLst/>
              <a:rect l="l" t="t" r="r" b="b"/>
              <a:pathLst>
                <a:path w="13485" h="13483" extrusionOk="0">
                  <a:moveTo>
                    <a:pt x="6742" y="448"/>
                  </a:moveTo>
                  <a:cubicBezTo>
                    <a:pt x="10213" y="448"/>
                    <a:pt x="13034" y="3272"/>
                    <a:pt x="13034" y="6740"/>
                  </a:cubicBezTo>
                  <a:cubicBezTo>
                    <a:pt x="13034" y="10211"/>
                    <a:pt x="10213" y="13035"/>
                    <a:pt x="6742" y="13035"/>
                  </a:cubicBezTo>
                  <a:cubicBezTo>
                    <a:pt x="3272" y="13035"/>
                    <a:pt x="450" y="10211"/>
                    <a:pt x="450" y="6740"/>
                  </a:cubicBezTo>
                  <a:cubicBezTo>
                    <a:pt x="450" y="3272"/>
                    <a:pt x="3272" y="448"/>
                    <a:pt x="6742" y="448"/>
                  </a:cubicBezTo>
                  <a:close/>
                  <a:moveTo>
                    <a:pt x="6742" y="0"/>
                  </a:moveTo>
                  <a:cubicBezTo>
                    <a:pt x="3025" y="0"/>
                    <a:pt x="0" y="3023"/>
                    <a:pt x="0" y="6740"/>
                  </a:cubicBezTo>
                  <a:cubicBezTo>
                    <a:pt x="0" y="10458"/>
                    <a:pt x="3025" y="13483"/>
                    <a:pt x="6742" y="13483"/>
                  </a:cubicBezTo>
                  <a:cubicBezTo>
                    <a:pt x="10460" y="13483"/>
                    <a:pt x="13484" y="10458"/>
                    <a:pt x="13484" y="6740"/>
                  </a:cubicBezTo>
                  <a:cubicBezTo>
                    <a:pt x="13484" y="3023"/>
                    <a:pt x="10460" y="0"/>
                    <a:pt x="6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4436183" y="2387047"/>
              <a:ext cx="86990" cy="198439"/>
            </a:xfrm>
            <a:custGeom>
              <a:avLst/>
              <a:gdLst/>
              <a:ahLst/>
              <a:cxnLst/>
              <a:rect l="l" t="t" r="r" b="b"/>
              <a:pathLst>
                <a:path w="530" h="1209" extrusionOk="0">
                  <a:moveTo>
                    <a:pt x="342" y="1"/>
                  </a:moveTo>
                  <a:cubicBezTo>
                    <a:pt x="316" y="76"/>
                    <a:pt x="269" y="139"/>
                    <a:pt x="198" y="194"/>
                  </a:cubicBezTo>
                  <a:cubicBezTo>
                    <a:pt x="127" y="249"/>
                    <a:pt x="62" y="287"/>
                    <a:pt x="0" y="307"/>
                  </a:cubicBezTo>
                  <a:lnTo>
                    <a:pt x="0" y="516"/>
                  </a:lnTo>
                  <a:cubicBezTo>
                    <a:pt x="115" y="478"/>
                    <a:pt x="216" y="419"/>
                    <a:pt x="298" y="340"/>
                  </a:cubicBezTo>
                  <a:lnTo>
                    <a:pt x="298" y="1208"/>
                  </a:lnTo>
                  <a:lnTo>
                    <a:pt x="529" y="1208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4574712" y="2387047"/>
              <a:ext cx="132947" cy="198439"/>
            </a:xfrm>
            <a:custGeom>
              <a:avLst/>
              <a:gdLst/>
              <a:ahLst/>
              <a:cxnLst/>
              <a:rect l="l" t="t" r="r" b="b"/>
              <a:pathLst>
                <a:path w="810" h="1209" extrusionOk="0">
                  <a:moveTo>
                    <a:pt x="427" y="1"/>
                  </a:moveTo>
                  <a:cubicBezTo>
                    <a:pt x="319" y="1"/>
                    <a:pt x="228" y="28"/>
                    <a:pt x="157" y="84"/>
                  </a:cubicBezTo>
                  <a:cubicBezTo>
                    <a:pt x="84" y="139"/>
                    <a:pt x="40" y="230"/>
                    <a:pt x="29" y="358"/>
                  </a:cubicBezTo>
                  <a:lnTo>
                    <a:pt x="257" y="380"/>
                  </a:lnTo>
                  <a:cubicBezTo>
                    <a:pt x="261" y="313"/>
                    <a:pt x="279" y="265"/>
                    <a:pt x="307" y="236"/>
                  </a:cubicBezTo>
                  <a:cubicBezTo>
                    <a:pt x="334" y="208"/>
                    <a:pt x="374" y="192"/>
                    <a:pt x="421" y="192"/>
                  </a:cubicBezTo>
                  <a:cubicBezTo>
                    <a:pt x="471" y="192"/>
                    <a:pt x="508" y="206"/>
                    <a:pt x="536" y="234"/>
                  </a:cubicBezTo>
                  <a:cubicBezTo>
                    <a:pt x="563" y="261"/>
                    <a:pt x="577" y="301"/>
                    <a:pt x="577" y="352"/>
                  </a:cubicBezTo>
                  <a:cubicBezTo>
                    <a:pt x="577" y="399"/>
                    <a:pt x="561" y="447"/>
                    <a:pt x="530" y="494"/>
                  </a:cubicBezTo>
                  <a:cubicBezTo>
                    <a:pt x="506" y="528"/>
                    <a:pt x="443" y="595"/>
                    <a:pt x="338" y="691"/>
                  </a:cubicBezTo>
                  <a:cubicBezTo>
                    <a:pt x="210" y="810"/>
                    <a:pt x="123" y="906"/>
                    <a:pt x="80" y="979"/>
                  </a:cubicBezTo>
                  <a:cubicBezTo>
                    <a:pt x="36" y="1053"/>
                    <a:pt x="9" y="1127"/>
                    <a:pt x="1" y="1208"/>
                  </a:cubicBezTo>
                  <a:lnTo>
                    <a:pt x="810" y="1208"/>
                  </a:lnTo>
                  <a:lnTo>
                    <a:pt x="810" y="995"/>
                  </a:lnTo>
                  <a:lnTo>
                    <a:pt x="350" y="995"/>
                  </a:lnTo>
                  <a:cubicBezTo>
                    <a:pt x="364" y="974"/>
                    <a:pt x="378" y="954"/>
                    <a:pt x="398" y="930"/>
                  </a:cubicBezTo>
                  <a:cubicBezTo>
                    <a:pt x="417" y="908"/>
                    <a:pt x="465" y="865"/>
                    <a:pt x="536" y="798"/>
                  </a:cubicBezTo>
                  <a:cubicBezTo>
                    <a:pt x="609" y="731"/>
                    <a:pt x="660" y="680"/>
                    <a:pt x="688" y="644"/>
                  </a:cubicBezTo>
                  <a:cubicBezTo>
                    <a:pt x="729" y="591"/>
                    <a:pt x="761" y="539"/>
                    <a:pt x="780" y="490"/>
                  </a:cubicBezTo>
                  <a:cubicBezTo>
                    <a:pt x="800" y="443"/>
                    <a:pt x="808" y="390"/>
                    <a:pt x="808" y="336"/>
                  </a:cubicBezTo>
                  <a:cubicBezTo>
                    <a:pt x="808" y="242"/>
                    <a:pt x="774" y="161"/>
                    <a:pt x="707" y="98"/>
                  </a:cubicBezTo>
                  <a:cubicBezTo>
                    <a:pt x="638" y="34"/>
                    <a:pt x="546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3643749" y="3212973"/>
              <a:ext cx="131963" cy="201886"/>
            </a:xfrm>
            <a:custGeom>
              <a:avLst/>
              <a:gdLst/>
              <a:ahLst/>
              <a:cxnLst/>
              <a:rect l="l" t="t" r="r" b="b"/>
              <a:pathLst>
                <a:path w="804" h="1230" extrusionOk="0">
                  <a:moveTo>
                    <a:pt x="375" y="192"/>
                  </a:moveTo>
                  <a:cubicBezTo>
                    <a:pt x="421" y="192"/>
                    <a:pt x="460" y="211"/>
                    <a:pt x="494" y="253"/>
                  </a:cubicBezTo>
                  <a:cubicBezTo>
                    <a:pt x="529" y="294"/>
                    <a:pt x="545" y="351"/>
                    <a:pt x="545" y="426"/>
                  </a:cubicBezTo>
                  <a:cubicBezTo>
                    <a:pt x="545" y="494"/>
                    <a:pt x="531" y="545"/>
                    <a:pt x="499" y="580"/>
                  </a:cubicBezTo>
                  <a:cubicBezTo>
                    <a:pt x="470" y="616"/>
                    <a:pt x="432" y="632"/>
                    <a:pt x="389" y="632"/>
                  </a:cubicBezTo>
                  <a:cubicBezTo>
                    <a:pt x="342" y="632"/>
                    <a:pt x="304" y="614"/>
                    <a:pt x="273" y="578"/>
                  </a:cubicBezTo>
                  <a:cubicBezTo>
                    <a:pt x="243" y="541"/>
                    <a:pt x="227" y="484"/>
                    <a:pt x="227" y="407"/>
                  </a:cubicBezTo>
                  <a:cubicBezTo>
                    <a:pt x="227" y="330"/>
                    <a:pt x="241" y="275"/>
                    <a:pt x="269" y="241"/>
                  </a:cubicBezTo>
                  <a:cubicBezTo>
                    <a:pt x="298" y="207"/>
                    <a:pt x="334" y="192"/>
                    <a:pt x="375" y="192"/>
                  </a:cubicBezTo>
                  <a:close/>
                  <a:moveTo>
                    <a:pt x="387" y="0"/>
                  </a:moveTo>
                  <a:cubicBezTo>
                    <a:pt x="275" y="0"/>
                    <a:pt x="182" y="38"/>
                    <a:pt x="109" y="113"/>
                  </a:cubicBezTo>
                  <a:cubicBezTo>
                    <a:pt x="36" y="188"/>
                    <a:pt x="0" y="284"/>
                    <a:pt x="0" y="407"/>
                  </a:cubicBezTo>
                  <a:cubicBezTo>
                    <a:pt x="0" y="525"/>
                    <a:pt x="36" y="620"/>
                    <a:pt x="103" y="693"/>
                  </a:cubicBezTo>
                  <a:cubicBezTo>
                    <a:pt x="172" y="766"/>
                    <a:pt x="253" y="801"/>
                    <a:pt x="348" y="801"/>
                  </a:cubicBezTo>
                  <a:cubicBezTo>
                    <a:pt x="436" y="801"/>
                    <a:pt x="507" y="768"/>
                    <a:pt x="567" y="701"/>
                  </a:cubicBezTo>
                  <a:lnTo>
                    <a:pt x="567" y="701"/>
                  </a:lnTo>
                  <a:cubicBezTo>
                    <a:pt x="557" y="839"/>
                    <a:pt x="535" y="930"/>
                    <a:pt x="501" y="973"/>
                  </a:cubicBezTo>
                  <a:cubicBezTo>
                    <a:pt x="468" y="1016"/>
                    <a:pt x="428" y="1038"/>
                    <a:pt x="381" y="1038"/>
                  </a:cubicBezTo>
                  <a:cubicBezTo>
                    <a:pt x="344" y="1038"/>
                    <a:pt x="312" y="1028"/>
                    <a:pt x="290" y="1007"/>
                  </a:cubicBezTo>
                  <a:cubicBezTo>
                    <a:pt x="267" y="985"/>
                    <a:pt x="253" y="951"/>
                    <a:pt x="247" y="906"/>
                  </a:cubicBezTo>
                  <a:lnTo>
                    <a:pt x="24" y="930"/>
                  </a:lnTo>
                  <a:cubicBezTo>
                    <a:pt x="40" y="1030"/>
                    <a:pt x="77" y="1103"/>
                    <a:pt x="134" y="1155"/>
                  </a:cubicBezTo>
                  <a:cubicBezTo>
                    <a:pt x="194" y="1204"/>
                    <a:pt x="269" y="1230"/>
                    <a:pt x="363" y="1230"/>
                  </a:cubicBezTo>
                  <a:cubicBezTo>
                    <a:pt x="494" y="1230"/>
                    <a:pt x="600" y="1180"/>
                    <a:pt x="681" y="1083"/>
                  </a:cubicBezTo>
                  <a:cubicBezTo>
                    <a:pt x="764" y="987"/>
                    <a:pt x="803" y="827"/>
                    <a:pt x="803" y="608"/>
                  </a:cubicBezTo>
                  <a:cubicBezTo>
                    <a:pt x="803" y="391"/>
                    <a:pt x="764" y="237"/>
                    <a:pt x="687" y="142"/>
                  </a:cubicBezTo>
                  <a:cubicBezTo>
                    <a:pt x="608" y="48"/>
                    <a:pt x="507" y="0"/>
                    <a:pt x="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5383723" y="3212973"/>
              <a:ext cx="131306" cy="201558"/>
            </a:xfrm>
            <a:custGeom>
              <a:avLst/>
              <a:gdLst/>
              <a:ahLst/>
              <a:cxnLst/>
              <a:rect l="l" t="t" r="r" b="b"/>
              <a:pathLst>
                <a:path w="800" h="1228" extrusionOk="0">
                  <a:moveTo>
                    <a:pt x="390" y="0"/>
                  </a:moveTo>
                  <a:cubicBezTo>
                    <a:pt x="324" y="0"/>
                    <a:pt x="263" y="12"/>
                    <a:pt x="210" y="38"/>
                  </a:cubicBezTo>
                  <a:cubicBezTo>
                    <a:pt x="157" y="61"/>
                    <a:pt x="115" y="97"/>
                    <a:pt x="86" y="140"/>
                  </a:cubicBezTo>
                  <a:cubicBezTo>
                    <a:pt x="56" y="184"/>
                    <a:pt x="34" y="241"/>
                    <a:pt x="19" y="314"/>
                  </a:cubicBezTo>
                  <a:lnTo>
                    <a:pt x="232" y="350"/>
                  </a:lnTo>
                  <a:cubicBezTo>
                    <a:pt x="238" y="298"/>
                    <a:pt x="255" y="259"/>
                    <a:pt x="283" y="231"/>
                  </a:cubicBezTo>
                  <a:cubicBezTo>
                    <a:pt x="311" y="203"/>
                    <a:pt x="344" y="190"/>
                    <a:pt x="384" y="190"/>
                  </a:cubicBezTo>
                  <a:cubicBezTo>
                    <a:pt x="423" y="190"/>
                    <a:pt x="455" y="202"/>
                    <a:pt x="478" y="225"/>
                  </a:cubicBezTo>
                  <a:cubicBezTo>
                    <a:pt x="504" y="249"/>
                    <a:pt x="516" y="282"/>
                    <a:pt x="516" y="322"/>
                  </a:cubicBezTo>
                  <a:cubicBezTo>
                    <a:pt x="516" y="371"/>
                    <a:pt x="498" y="409"/>
                    <a:pt x="466" y="436"/>
                  </a:cubicBezTo>
                  <a:cubicBezTo>
                    <a:pt x="435" y="464"/>
                    <a:pt x="391" y="478"/>
                    <a:pt x="334" y="478"/>
                  </a:cubicBezTo>
                  <a:cubicBezTo>
                    <a:pt x="330" y="478"/>
                    <a:pt x="326" y="478"/>
                    <a:pt x="322" y="478"/>
                  </a:cubicBezTo>
                  <a:lnTo>
                    <a:pt x="297" y="665"/>
                  </a:lnTo>
                  <a:cubicBezTo>
                    <a:pt x="338" y="653"/>
                    <a:pt x="374" y="647"/>
                    <a:pt x="403" y="647"/>
                  </a:cubicBezTo>
                  <a:cubicBezTo>
                    <a:pt x="449" y="647"/>
                    <a:pt x="486" y="665"/>
                    <a:pt x="518" y="699"/>
                  </a:cubicBezTo>
                  <a:cubicBezTo>
                    <a:pt x="549" y="734"/>
                    <a:pt x="565" y="780"/>
                    <a:pt x="565" y="837"/>
                  </a:cubicBezTo>
                  <a:cubicBezTo>
                    <a:pt x="565" y="898"/>
                    <a:pt x="547" y="947"/>
                    <a:pt x="516" y="983"/>
                  </a:cubicBezTo>
                  <a:cubicBezTo>
                    <a:pt x="482" y="1020"/>
                    <a:pt x="443" y="1038"/>
                    <a:pt x="395" y="1038"/>
                  </a:cubicBezTo>
                  <a:cubicBezTo>
                    <a:pt x="350" y="1038"/>
                    <a:pt x="313" y="1022"/>
                    <a:pt x="283" y="993"/>
                  </a:cubicBezTo>
                  <a:cubicBezTo>
                    <a:pt x="251" y="963"/>
                    <a:pt x="232" y="920"/>
                    <a:pt x="224" y="863"/>
                  </a:cubicBezTo>
                  <a:lnTo>
                    <a:pt x="1" y="888"/>
                  </a:lnTo>
                  <a:cubicBezTo>
                    <a:pt x="13" y="991"/>
                    <a:pt x="54" y="1072"/>
                    <a:pt x="127" y="1135"/>
                  </a:cubicBezTo>
                  <a:cubicBezTo>
                    <a:pt x="198" y="1198"/>
                    <a:pt x="289" y="1228"/>
                    <a:pt x="397" y="1228"/>
                  </a:cubicBezTo>
                  <a:cubicBezTo>
                    <a:pt x="512" y="1228"/>
                    <a:pt x="609" y="1192"/>
                    <a:pt x="685" y="1117"/>
                  </a:cubicBezTo>
                  <a:cubicBezTo>
                    <a:pt x="762" y="1042"/>
                    <a:pt x="800" y="953"/>
                    <a:pt x="800" y="847"/>
                  </a:cubicBezTo>
                  <a:cubicBezTo>
                    <a:pt x="800" y="774"/>
                    <a:pt x="780" y="713"/>
                    <a:pt x="739" y="661"/>
                  </a:cubicBezTo>
                  <a:cubicBezTo>
                    <a:pt x="697" y="610"/>
                    <a:pt x="642" y="576"/>
                    <a:pt x="573" y="561"/>
                  </a:cubicBezTo>
                  <a:cubicBezTo>
                    <a:pt x="689" y="499"/>
                    <a:pt x="747" y="415"/>
                    <a:pt x="747" y="308"/>
                  </a:cubicBezTo>
                  <a:cubicBezTo>
                    <a:pt x="747" y="235"/>
                    <a:pt x="719" y="168"/>
                    <a:pt x="662" y="109"/>
                  </a:cubicBezTo>
                  <a:cubicBezTo>
                    <a:pt x="595" y="36"/>
                    <a:pt x="504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4505776" y="4081574"/>
              <a:ext cx="131963" cy="201886"/>
            </a:xfrm>
            <a:custGeom>
              <a:avLst/>
              <a:gdLst/>
              <a:ahLst/>
              <a:cxnLst/>
              <a:rect l="l" t="t" r="r" b="b"/>
              <a:pathLst>
                <a:path w="804" h="1230" extrusionOk="0">
                  <a:moveTo>
                    <a:pt x="419" y="598"/>
                  </a:moveTo>
                  <a:cubicBezTo>
                    <a:pt x="464" y="598"/>
                    <a:pt x="502" y="616"/>
                    <a:pt x="533" y="653"/>
                  </a:cubicBezTo>
                  <a:cubicBezTo>
                    <a:pt x="563" y="689"/>
                    <a:pt x="579" y="746"/>
                    <a:pt x="579" y="825"/>
                  </a:cubicBezTo>
                  <a:cubicBezTo>
                    <a:pt x="579" y="900"/>
                    <a:pt x="565" y="955"/>
                    <a:pt x="537" y="989"/>
                  </a:cubicBezTo>
                  <a:cubicBezTo>
                    <a:pt x="508" y="1022"/>
                    <a:pt x="472" y="1038"/>
                    <a:pt x="431" y="1038"/>
                  </a:cubicBezTo>
                  <a:cubicBezTo>
                    <a:pt x="385" y="1038"/>
                    <a:pt x="346" y="1018"/>
                    <a:pt x="312" y="977"/>
                  </a:cubicBezTo>
                  <a:cubicBezTo>
                    <a:pt x="277" y="937"/>
                    <a:pt x="259" y="878"/>
                    <a:pt x="259" y="803"/>
                  </a:cubicBezTo>
                  <a:cubicBezTo>
                    <a:pt x="259" y="736"/>
                    <a:pt x="275" y="685"/>
                    <a:pt x="307" y="649"/>
                  </a:cubicBezTo>
                  <a:cubicBezTo>
                    <a:pt x="336" y="616"/>
                    <a:pt x="374" y="598"/>
                    <a:pt x="419" y="598"/>
                  </a:cubicBezTo>
                  <a:close/>
                  <a:moveTo>
                    <a:pt x="441" y="0"/>
                  </a:moveTo>
                  <a:cubicBezTo>
                    <a:pt x="310" y="0"/>
                    <a:pt x="204" y="49"/>
                    <a:pt x="123" y="146"/>
                  </a:cubicBezTo>
                  <a:cubicBezTo>
                    <a:pt x="42" y="245"/>
                    <a:pt x="1" y="403"/>
                    <a:pt x="1" y="624"/>
                  </a:cubicBezTo>
                  <a:cubicBezTo>
                    <a:pt x="1" y="839"/>
                    <a:pt x="40" y="993"/>
                    <a:pt x="119" y="1087"/>
                  </a:cubicBezTo>
                  <a:cubicBezTo>
                    <a:pt x="196" y="1182"/>
                    <a:pt x="297" y="1229"/>
                    <a:pt x="417" y="1229"/>
                  </a:cubicBezTo>
                  <a:cubicBezTo>
                    <a:pt x="531" y="1229"/>
                    <a:pt x="624" y="1192"/>
                    <a:pt x="695" y="1117"/>
                  </a:cubicBezTo>
                  <a:cubicBezTo>
                    <a:pt x="768" y="1044"/>
                    <a:pt x="804" y="945"/>
                    <a:pt x="804" y="821"/>
                  </a:cubicBezTo>
                  <a:cubicBezTo>
                    <a:pt x="804" y="707"/>
                    <a:pt x="770" y="612"/>
                    <a:pt x="701" y="537"/>
                  </a:cubicBezTo>
                  <a:cubicBezTo>
                    <a:pt x="632" y="464"/>
                    <a:pt x="549" y="428"/>
                    <a:pt x="455" y="428"/>
                  </a:cubicBezTo>
                  <a:cubicBezTo>
                    <a:pt x="370" y="428"/>
                    <a:pt x="297" y="462"/>
                    <a:pt x="239" y="529"/>
                  </a:cubicBezTo>
                  <a:cubicBezTo>
                    <a:pt x="249" y="391"/>
                    <a:pt x="271" y="300"/>
                    <a:pt x="305" y="257"/>
                  </a:cubicBezTo>
                  <a:cubicBezTo>
                    <a:pt x="338" y="213"/>
                    <a:pt x="380" y="192"/>
                    <a:pt x="427" y="192"/>
                  </a:cubicBezTo>
                  <a:cubicBezTo>
                    <a:pt x="464" y="192"/>
                    <a:pt x="494" y="201"/>
                    <a:pt x="518" y="223"/>
                  </a:cubicBezTo>
                  <a:cubicBezTo>
                    <a:pt x="539" y="245"/>
                    <a:pt x="553" y="280"/>
                    <a:pt x="559" y="326"/>
                  </a:cubicBezTo>
                  <a:lnTo>
                    <a:pt x="782" y="300"/>
                  </a:lnTo>
                  <a:cubicBezTo>
                    <a:pt x="766" y="203"/>
                    <a:pt x="729" y="128"/>
                    <a:pt x="668" y="77"/>
                  </a:cubicBezTo>
                  <a:cubicBezTo>
                    <a:pt x="608" y="26"/>
                    <a:pt x="531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4078045" y="2499807"/>
              <a:ext cx="144272" cy="196470"/>
            </a:xfrm>
            <a:custGeom>
              <a:avLst/>
              <a:gdLst/>
              <a:ahLst/>
              <a:cxnLst/>
              <a:rect l="l" t="t" r="r" b="b"/>
              <a:pathLst>
                <a:path w="879" h="1197" extrusionOk="0">
                  <a:moveTo>
                    <a:pt x="282" y="0"/>
                  </a:moveTo>
                  <a:lnTo>
                    <a:pt x="0" y="164"/>
                  </a:lnTo>
                  <a:lnTo>
                    <a:pt x="594" y="1196"/>
                  </a:lnTo>
                  <a:lnTo>
                    <a:pt x="878" y="103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3741572" y="2836284"/>
              <a:ext cx="195974" cy="144275"/>
            </a:xfrm>
            <a:custGeom>
              <a:avLst/>
              <a:gdLst/>
              <a:ahLst/>
              <a:cxnLst/>
              <a:rect l="l" t="t" r="r" b="b"/>
              <a:pathLst>
                <a:path w="1194" h="879" extrusionOk="0">
                  <a:moveTo>
                    <a:pt x="164" y="1"/>
                  </a:moveTo>
                  <a:lnTo>
                    <a:pt x="0" y="285"/>
                  </a:lnTo>
                  <a:lnTo>
                    <a:pt x="1032" y="879"/>
                  </a:lnTo>
                  <a:lnTo>
                    <a:pt x="1194" y="59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742886" y="3679608"/>
              <a:ext cx="195974" cy="144275"/>
            </a:xfrm>
            <a:custGeom>
              <a:avLst/>
              <a:gdLst/>
              <a:ahLst/>
              <a:cxnLst/>
              <a:rect l="l" t="t" r="r" b="b"/>
              <a:pathLst>
                <a:path w="1194" h="879" extrusionOk="0">
                  <a:moveTo>
                    <a:pt x="1030" y="1"/>
                  </a:moveTo>
                  <a:lnTo>
                    <a:pt x="0" y="596"/>
                  </a:lnTo>
                  <a:lnTo>
                    <a:pt x="164" y="879"/>
                  </a:lnTo>
                  <a:lnTo>
                    <a:pt x="1194" y="285"/>
                  </a:lnTo>
                  <a:lnTo>
                    <a:pt x="1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4076732" y="3964217"/>
              <a:ext cx="144272" cy="196141"/>
            </a:xfrm>
            <a:custGeom>
              <a:avLst/>
              <a:gdLst/>
              <a:ahLst/>
              <a:cxnLst/>
              <a:rect l="l" t="t" r="r" b="b"/>
              <a:pathLst>
                <a:path w="879" h="1195" extrusionOk="0">
                  <a:moveTo>
                    <a:pt x="594" y="1"/>
                  </a:moveTo>
                  <a:lnTo>
                    <a:pt x="0" y="1033"/>
                  </a:lnTo>
                  <a:lnTo>
                    <a:pt x="282" y="1195"/>
                  </a:lnTo>
                  <a:lnTo>
                    <a:pt x="878" y="165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4922673" y="3962904"/>
              <a:ext cx="144272" cy="196141"/>
            </a:xfrm>
            <a:custGeom>
              <a:avLst/>
              <a:gdLst/>
              <a:ahLst/>
              <a:cxnLst/>
              <a:rect l="l" t="t" r="r" b="b"/>
              <a:pathLst>
                <a:path w="879" h="1195" extrusionOk="0">
                  <a:moveTo>
                    <a:pt x="282" y="1"/>
                  </a:moveTo>
                  <a:lnTo>
                    <a:pt x="0" y="163"/>
                  </a:lnTo>
                  <a:lnTo>
                    <a:pt x="594" y="1195"/>
                  </a:lnTo>
                  <a:lnTo>
                    <a:pt x="878" y="1031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204654" y="3681249"/>
              <a:ext cx="196138" cy="144275"/>
            </a:xfrm>
            <a:custGeom>
              <a:avLst/>
              <a:gdLst/>
              <a:ahLst/>
              <a:cxnLst/>
              <a:rect l="l" t="t" r="r" b="b"/>
              <a:pathLst>
                <a:path w="1195" h="879" extrusionOk="0">
                  <a:moveTo>
                    <a:pt x="162" y="0"/>
                  </a:moveTo>
                  <a:lnTo>
                    <a:pt x="1" y="283"/>
                  </a:lnTo>
                  <a:lnTo>
                    <a:pt x="1031" y="878"/>
                  </a:lnTo>
                  <a:lnTo>
                    <a:pt x="1194" y="594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5205639" y="2834971"/>
              <a:ext cx="196138" cy="144275"/>
            </a:xfrm>
            <a:custGeom>
              <a:avLst/>
              <a:gdLst/>
              <a:ahLst/>
              <a:cxnLst/>
              <a:rect l="l" t="t" r="r" b="b"/>
              <a:pathLst>
                <a:path w="1195" h="879" extrusionOk="0">
                  <a:moveTo>
                    <a:pt x="1031" y="1"/>
                  </a:moveTo>
                  <a:lnTo>
                    <a:pt x="1" y="597"/>
                  </a:lnTo>
                  <a:lnTo>
                    <a:pt x="164" y="879"/>
                  </a:lnTo>
                  <a:lnTo>
                    <a:pt x="1194" y="283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4921360" y="2501449"/>
              <a:ext cx="144272" cy="196141"/>
            </a:xfrm>
            <a:custGeom>
              <a:avLst/>
              <a:gdLst/>
              <a:ahLst/>
              <a:cxnLst/>
              <a:rect l="l" t="t" r="r" b="b"/>
              <a:pathLst>
                <a:path w="879" h="1195" extrusionOk="0">
                  <a:moveTo>
                    <a:pt x="596" y="0"/>
                  </a:moveTo>
                  <a:lnTo>
                    <a:pt x="0" y="1030"/>
                  </a:lnTo>
                  <a:lnTo>
                    <a:pt x="284" y="1194"/>
                  </a:lnTo>
                  <a:lnTo>
                    <a:pt x="878" y="164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4493466" y="3260572"/>
              <a:ext cx="130321" cy="130323"/>
            </a:xfrm>
            <a:custGeom>
              <a:avLst/>
              <a:gdLst/>
              <a:ahLst/>
              <a:cxnLst/>
              <a:rect l="l" t="t" r="r" b="b"/>
              <a:pathLst>
                <a:path w="794" h="794" extrusionOk="0">
                  <a:moveTo>
                    <a:pt x="397" y="0"/>
                  </a:moveTo>
                  <a:cubicBezTo>
                    <a:pt x="178" y="0"/>
                    <a:pt x="1" y="178"/>
                    <a:pt x="1" y="397"/>
                  </a:cubicBezTo>
                  <a:cubicBezTo>
                    <a:pt x="1" y="616"/>
                    <a:pt x="178" y="793"/>
                    <a:pt x="397" y="793"/>
                  </a:cubicBezTo>
                  <a:cubicBezTo>
                    <a:pt x="616" y="793"/>
                    <a:pt x="794" y="616"/>
                    <a:pt x="794" y="397"/>
                  </a:cubicBezTo>
                  <a:cubicBezTo>
                    <a:pt x="794" y="178"/>
                    <a:pt x="616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1"/>
          <p:cNvSpPr/>
          <p:nvPr/>
        </p:nvSpPr>
        <p:spPr>
          <a:xfrm>
            <a:off x="6504050" y="1741337"/>
            <a:ext cx="1392300" cy="1394100"/>
          </a:xfrm>
          <a:prstGeom prst="pie">
            <a:avLst>
              <a:gd name="adj1" fmla="val 16221308"/>
              <a:gd name="adj2" fmla="val 539663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1"/>
          <p:cNvSpPr/>
          <p:nvPr/>
        </p:nvSpPr>
        <p:spPr>
          <a:xfrm>
            <a:off x="3875850" y="1741337"/>
            <a:ext cx="1392300" cy="1394100"/>
          </a:xfrm>
          <a:prstGeom prst="pie">
            <a:avLst>
              <a:gd name="adj1" fmla="val 16221308"/>
              <a:gd name="adj2" fmla="val 176935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1"/>
          <p:cNvSpPr/>
          <p:nvPr/>
        </p:nvSpPr>
        <p:spPr>
          <a:xfrm>
            <a:off x="1247650" y="1741337"/>
            <a:ext cx="1392300" cy="1394100"/>
          </a:xfrm>
          <a:prstGeom prst="pie">
            <a:avLst>
              <a:gd name="adj1" fmla="val 16221308"/>
              <a:gd name="adj2" fmla="val 1986147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586" name="Google Shape;586;p21"/>
          <p:cNvSpPr txBox="1"/>
          <p:nvPr/>
        </p:nvSpPr>
        <p:spPr>
          <a:xfrm>
            <a:off x="788500" y="3964400"/>
            <a:ext cx="23106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the Solar System and the closest to the Sun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21"/>
          <p:cNvSpPr txBox="1"/>
          <p:nvPr/>
        </p:nvSpPr>
        <p:spPr>
          <a:xfrm>
            <a:off x="1412200" y="3605199"/>
            <a:ext cx="1063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2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8" name="Google Shape;588;p21"/>
          <p:cNvSpPr txBox="1"/>
          <p:nvPr/>
        </p:nvSpPr>
        <p:spPr>
          <a:xfrm>
            <a:off x="3416700" y="3964400"/>
            <a:ext cx="23106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21"/>
          <p:cNvSpPr txBox="1"/>
          <p:nvPr/>
        </p:nvSpPr>
        <p:spPr>
          <a:xfrm>
            <a:off x="4040400" y="3605199"/>
            <a:ext cx="1063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2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0" name="Google Shape;590;p21"/>
          <p:cNvSpPr txBox="1"/>
          <p:nvPr/>
        </p:nvSpPr>
        <p:spPr>
          <a:xfrm>
            <a:off x="6044900" y="3964400"/>
            <a:ext cx="23106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have rings and is composed mostly of hydrogen and helium</a:t>
            </a:r>
            <a:endParaRPr sz="13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21"/>
          <p:cNvSpPr txBox="1"/>
          <p:nvPr/>
        </p:nvSpPr>
        <p:spPr>
          <a:xfrm>
            <a:off x="6668600" y="3605199"/>
            <a:ext cx="10632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22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92" name="Google Shape;592;p21"/>
          <p:cNvGrpSpPr/>
          <p:nvPr/>
        </p:nvGrpSpPr>
        <p:grpSpPr>
          <a:xfrm>
            <a:off x="1086464" y="1581213"/>
            <a:ext cx="1714672" cy="1714350"/>
            <a:chOff x="1151850" y="1809813"/>
            <a:chExt cx="1714672" cy="1714350"/>
          </a:xfrm>
        </p:grpSpPr>
        <p:sp>
          <p:nvSpPr>
            <p:cNvPr id="593" name="Google Shape;593;p21"/>
            <p:cNvSpPr/>
            <p:nvPr/>
          </p:nvSpPr>
          <p:spPr>
            <a:xfrm>
              <a:off x="1531270" y="2231479"/>
              <a:ext cx="955669" cy="870696"/>
            </a:xfrm>
            <a:custGeom>
              <a:avLst/>
              <a:gdLst/>
              <a:ahLst/>
              <a:cxnLst/>
              <a:rect l="l" t="t" r="r" b="b"/>
              <a:pathLst>
                <a:path w="5972" h="5441" extrusionOk="0">
                  <a:moveTo>
                    <a:pt x="2985" y="1"/>
                  </a:moveTo>
                  <a:cubicBezTo>
                    <a:pt x="2289" y="1"/>
                    <a:pt x="1593" y="267"/>
                    <a:pt x="1062" y="798"/>
                  </a:cubicBezTo>
                  <a:cubicBezTo>
                    <a:pt x="1" y="1860"/>
                    <a:pt x="1" y="3582"/>
                    <a:pt x="1062" y="4644"/>
                  </a:cubicBezTo>
                  <a:cubicBezTo>
                    <a:pt x="1593" y="5175"/>
                    <a:pt x="2289" y="5440"/>
                    <a:pt x="2985" y="5440"/>
                  </a:cubicBezTo>
                  <a:cubicBezTo>
                    <a:pt x="3681" y="5440"/>
                    <a:pt x="4377" y="5175"/>
                    <a:pt x="4908" y="4644"/>
                  </a:cubicBezTo>
                  <a:cubicBezTo>
                    <a:pt x="5971" y="3582"/>
                    <a:pt x="5971" y="1860"/>
                    <a:pt x="4908" y="798"/>
                  </a:cubicBezTo>
                  <a:cubicBezTo>
                    <a:pt x="4377" y="267"/>
                    <a:pt x="3681" y="1"/>
                    <a:pt x="2985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10</a:t>
              </a:r>
              <a:endParaRPr sz="38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1994224" y="1809813"/>
              <a:ext cx="30085" cy="124819"/>
            </a:xfrm>
            <a:custGeom>
              <a:avLst/>
              <a:gdLst/>
              <a:ahLst/>
              <a:cxnLst/>
              <a:rect l="l" t="t" r="r" b="b"/>
              <a:pathLst>
                <a:path w="188" h="780" extrusionOk="0">
                  <a:moveTo>
                    <a:pt x="0" y="0"/>
                  </a:moveTo>
                  <a:lnTo>
                    <a:pt x="0" y="779"/>
                  </a:lnTo>
                  <a:lnTo>
                    <a:pt x="188" y="7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1567276" y="1916869"/>
              <a:ext cx="88654" cy="123219"/>
            </a:xfrm>
            <a:custGeom>
              <a:avLst/>
              <a:gdLst/>
              <a:ahLst/>
              <a:cxnLst/>
              <a:rect l="l" t="t" r="r" b="b"/>
              <a:pathLst>
                <a:path w="554" h="770" extrusionOk="0">
                  <a:moveTo>
                    <a:pt x="163" y="0"/>
                  </a:moveTo>
                  <a:lnTo>
                    <a:pt x="1" y="93"/>
                  </a:lnTo>
                  <a:lnTo>
                    <a:pt x="391" y="770"/>
                  </a:lnTo>
                  <a:lnTo>
                    <a:pt x="553" y="67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1259227" y="2225558"/>
              <a:ext cx="123219" cy="88654"/>
            </a:xfrm>
            <a:custGeom>
              <a:avLst/>
              <a:gdLst/>
              <a:ahLst/>
              <a:cxnLst/>
              <a:rect l="l" t="t" r="r" b="b"/>
              <a:pathLst>
                <a:path w="770" h="554" extrusionOk="0">
                  <a:moveTo>
                    <a:pt x="93" y="1"/>
                  </a:moveTo>
                  <a:lnTo>
                    <a:pt x="0" y="162"/>
                  </a:lnTo>
                  <a:lnTo>
                    <a:pt x="675" y="553"/>
                  </a:lnTo>
                  <a:lnTo>
                    <a:pt x="770" y="389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151850" y="2651865"/>
              <a:ext cx="125140" cy="30085"/>
            </a:xfrm>
            <a:custGeom>
              <a:avLst/>
              <a:gdLst/>
              <a:ahLst/>
              <a:cxnLst/>
              <a:rect l="l" t="t" r="r" b="b"/>
              <a:pathLst>
                <a:path w="782" h="188" extrusionOk="0">
                  <a:moveTo>
                    <a:pt x="0" y="0"/>
                  </a:moveTo>
                  <a:lnTo>
                    <a:pt x="0" y="188"/>
                  </a:lnTo>
                  <a:lnTo>
                    <a:pt x="782" y="1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1258907" y="3020083"/>
              <a:ext cx="123219" cy="88494"/>
            </a:xfrm>
            <a:custGeom>
              <a:avLst/>
              <a:gdLst/>
              <a:ahLst/>
              <a:cxnLst/>
              <a:rect l="l" t="t" r="r" b="b"/>
              <a:pathLst>
                <a:path w="770" h="553" extrusionOk="0">
                  <a:moveTo>
                    <a:pt x="677" y="0"/>
                  </a:moveTo>
                  <a:lnTo>
                    <a:pt x="0" y="391"/>
                  </a:lnTo>
                  <a:lnTo>
                    <a:pt x="95" y="553"/>
                  </a:lnTo>
                  <a:lnTo>
                    <a:pt x="770" y="162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1567596" y="3293726"/>
              <a:ext cx="88654" cy="123379"/>
            </a:xfrm>
            <a:custGeom>
              <a:avLst/>
              <a:gdLst/>
              <a:ahLst/>
              <a:cxnLst/>
              <a:rect l="l" t="t" r="r" b="b"/>
              <a:pathLst>
                <a:path w="554" h="771" extrusionOk="0">
                  <a:moveTo>
                    <a:pt x="391" y="1"/>
                  </a:moveTo>
                  <a:lnTo>
                    <a:pt x="1" y="678"/>
                  </a:lnTo>
                  <a:lnTo>
                    <a:pt x="163" y="770"/>
                  </a:lnTo>
                  <a:lnTo>
                    <a:pt x="553" y="93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1994224" y="3399183"/>
              <a:ext cx="30085" cy="124980"/>
            </a:xfrm>
            <a:custGeom>
              <a:avLst/>
              <a:gdLst/>
              <a:ahLst/>
              <a:cxnLst/>
              <a:rect l="l" t="t" r="r" b="b"/>
              <a:pathLst>
                <a:path w="188" h="781" extrusionOk="0">
                  <a:moveTo>
                    <a:pt x="0" y="1"/>
                  </a:moveTo>
                  <a:lnTo>
                    <a:pt x="0" y="780"/>
                  </a:lnTo>
                  <a:lnTo>
                    <a:pt x="188" y="78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362442" y="3293726"/>
              <a:ext cx="88494" cy="123379"/>
            </a:xfrm>
            <a:custGeom>
              <a:avLst/>
              <a:gdLst/>
              <a:ahLst/>
              <a:cxnLst/>
              <a:rect l="l" t="t" r="r" b="b"/>
              <a:pathLst>
                <a:path w="553" h="771" extrusionOk="0">
                  <a:moveTo>
                    <a:pt x="162" y="1"/>
                  </a:moveTo>
                  <a:lnTo>
                    <a:pt x="0" y="93"/>
                  </a:lnTo>
                  <a:lnTo>
                    <a:pt x="391" y="770"/>
                  </a:lnTo>
                  <a:lnTo>
                    <a:pt x="553" y="6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636085" y="3019763"/>
              <a:ext cx="123379" cy="88494"/>
            </a:xfrm>
            <a:custGeom>
              <a:avLst/>
              <a:gdLst/>
              <a:ahLst/>
              <a:cxnLst/>
              <a:rect l="l" t="t" r="r" b="b"/>
              <a:pathLst>
                <a:path w="771" h="553" extrusionOk="0">
                  <a:moveTo>
                    <a:pt x="93" y="0"/>
                  </a:moveTo>
                  <a:lnTo>
                    <a:pt x="1" y="162"/>
                  </a:lnTo>
                  <a:lnTo>
                    <a:pt x="676" y="553"/>
                  </a:lnTo>
                  <a:lnTo>
                    <a:pt x="770" y="39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741222" y="2651865"/>
              <a:ext cx="125300" cy="30085"/>
            </a:xfrm>
            <a:custGeom>
              <a:avLst/>
              <a:gdLst/>
              <a:ahLst/>
              <a:cxnLst/>
              <a:rect l="l" t="t" r="r" b="b"/>
              <a:pathLst>
                <a:path w="78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782" y="1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36085" y="2224918"/>
              <a:ext cx="123379" cy="88974"/>
            </a:xfrm>
            <a:custGeom>
              <a:avLst/>
              <a:gdLst/>
              <a:ahLst/>
              <a:cxnLst/>
              <a:rect l="l" t="t" r="r" b="b"/>
              <a:pathLst>
                <a:path w="771" h="556" extrusionOk="0">
                  <a:moveTo>
                    <a:pt x="676" y="1"/>
                  </a:moveTo>
                  <a:lnTo>
                    <a:pt x="1" y="391"/>
                  </a:lnTo>
                  <a:lnTo>
                    <a:pt x="93" y="555"/>
                  </a:lnTo>
                  <a:lnTo>
                    <a:pt x="770" y="165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362122" y="1916869"/>
              <a:ext cx="88494" cy="123219"/>
            </a:xfrm>
            <a:custGeom>
              <a:avLst/>
              <a:gdLst/>
              <a:ahLst/>
              <a:cxnLst/>
              <a:rect l="l" t="t" r="r" b="b"/>
              <a:pathLst>
                <a:path w="553" h="770" extrusionOk="0">
                  <a:moveTo>
                    <a:pt x="391" y="0"/>
                  </a:moveTo>
                  <a:lnTo>
                    <a:pt x="0" y="675"/>
                  </a:lnTo>
                  <a:lnTo>
                    <a:pt x="162" y="770"/>
                  </a:lnTo>
                  <a:lnTo>
                    <a:pt x="553" y="9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1912451" y="1813493"/>
              <a:ext cx="20963" cy="70571"/>
            </a:xfrm>
            <a:custGeom>
              <a:avLst/>
              <a:gdLst/>
              <a:ahLst/>
              <a:cxnLst/>
              <a:rect l="l" t="t" r="r" b="b"/>
              <a:pathLst>
                <a:path w="131" h="441" extrusionOk="0">
                  <a:moveTo>
                    <a:pt x="85" y="1"/>
                  </a:moveTo>
                  <a:lnTo>
                    <a:pt x="0" y="9"/>
                  </a:lnTo>
                  <a:lnTo>
                    <a:pt x="46" y="441"/>
                  </a:lnTo>
                  <a:lnTo>
                    <a:pt x="131" y="431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1823637" y="1826455"/>
              <a:ext cx="28004" cy="70891"/>
            </a:xfrm>
            <a:custGeom>
              <a:avLst/>
              <a:gdLst/>
              <a:ahLst/>
              <a:cxnLst/>
              <a:rect l="l" t="t" r="r" b="b"/>
              <a:pathLst>
                <a:path w="175" h="443" extrusionOk="0">
                  <a:moveTo>
                    <a:pt x="84" y="1"/>
                  </a:moveTo>
                  <a:lnTo>
                    <a:pt x="1" y="20"/>
                  </a:lnTo>
                  <a:lnTo>
                    <a:pt x="90" y="443"/>
                  </a:lnTo>
                  <a:lnTo>
                    <a:pt x="175" y="42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1737543" y="1850139"/>
              <a:ext cx="34565" cy="70251"/>
            </a:xfrm>
            <a:custGeom>
              <a:avLst/>
              <a:gdLst/>
              <a:ahLst/>
              <a:cxnLst/>
              <a:rect l="l" t="t" r="r" b="b"/>
              <a:pathLst>
                <a:path w="216" h="439" extrusionOk="0">
                  <a:moveTo>
                    <a:pt x="83" y="1"/>
                  </a:moveTo>
                  <a:lnTo>
                    <a:pt x="0" y="26"/>
                  </a:lnTo>
                  <a:lnTo>
                    <a:pt x="134" y="439"/>
                  </a:lnTo>
                  <a:lnTo>
                    <a:pt x="215" y="413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1653530" y="1880864"/>
              <a:ext cx="40806" cy="68971"/>
            </a:xfrm>
            <a:custGeom>
              <a:avLst/>
              <a:gdLst/>
              <a:ahLst/>
              <a:cxnLst/>
              <a:rect l="l" t="t" r="r" b="b"/>
              <a:pathLst>
                <a:path w="255" h="431" extrusionOk="0">
                  <a:moveTo>
                    <a:pt x="79" y="0"/>
                  </a:moveTo>
                  <a:lnTo>
                    <a:pt x="0" y="36"/>
                  </a:lnTo>
                  <a:lnTo>
                    <a:pt x="176" y="430"/>
                  </a:lnTo>
                  <a:lnTo>
                    <a:pt x="255" y="39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1499745" y="1968878"/>
              <a:ext cx="52008" cy="64330"/>
            </a:xfrm>
            <a:custGeom>
              <a:avLst/>
              <a:gdLst/>
              <a:ahLst/>
              <a:cxnLst/>
              <a:rect l="l" t="t" r="r" b="b"/>
              <a:pathLst>
                <a:path w="325" h="402" extrusionOk="0">
                  <a:moveTo>
                    <a:pt x="70" y="1"/>
                  </a:moveTo>
                  <a:lnTo>
                    <a:pt x="1" y="52"/>
                  </a:lnTo>
                  <a:lnTo>
                    <a:pt x="255" y="401"/>
                  </a:lnTo>
                  <a:lnTo>
                    <a:pt x="324" y="35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1430614" y="2025687"/>
              <a:ext cx="56649" cy="60810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64" y="1"/>
                  </a:moveTo>
                  <a:lnTo>
                    <a:pt x="0" y="58"/>
                  </a:lnTo>
                  <a:lnTo>
                    <a:pt x="290" y="380"/>
                  </a:lnTo>
                  <a:lnTo>
                    <a:pt x="354" y="32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1366764" y="2088256"/>
              <a:ext cx="60809" cy="56649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58" y="0"/>
                  </a:moveTo>
                  <a:lnTo>
                    <a:pt x="1" y="64"/>
                  </a:lnTo>
                  <a:lnTo>
                    <a:pt x="322" y="354"/>
                  </a:lnTo>
                  <a:lnTo>
                    <a:pt x="380" y="28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1311555" y="2157707"/>
              <a:ext cx="64330" cy="52008"/>
            </a:xfrm>
            <a:custGeom>
              <a:avLst/>
              <a:gdLst/>
              <a:ahLst/>
              <a:cxnLst/>
              <a:rect l="l" t="t" r="r" b="b"/>
              <a:pathLst>
                <a:path w="402" h="325" extrusionOk="0">
                  <a:moveTo>
                    <a:pt x="50" y="0"/>
                  </a:moveTo>
                  <a:lnTo>
                    <a:pt x="1" y="70"/>
                  </a:lnTo>
                  <a:lnTo>
                    <a:pt x="350" y="324"/>
                  </a:lnTo>
                  <a:lnTo>
                    <a:pt x="401" y="25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1222581" y="2311812"/>
              <a:ext cx="68971" cy="40806"/>
            </a:xfrm>
            <a:custGeom>
              <a:avLst/>
              <a:gdLst/>
              <a:ahLst/>
              <a:cxnLst/>
              <a:rect l="l" t="t" r="r" b="b"/>
              <a:pathLst>
                <a:path w="431" h="255" extrusionOk="0">
                  <a:moveTo>
                    <a:pt x="36" y="0"/>
                  </a:moveTo>
                  <a:lnTo>
                    <a:pt x="0" y="79"/>
                  </a:lnTo>
                  <a:lnTo>
                    <a:pt x="397" y="255"/>
                  </a:lnTo>
                  <a:lnTo>
                    <a:pt x="430" y="17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1192176" y="2394865"/>
              <a:ext cx="70251" cy="34565"/>
            </a:xfrm>
            <a:custGeom>
              <a:avLst/>
              <a:gdLst/>
              <a:ahLst/>
              <a:cxnLst/>
              <a:rect l="l" t="t" r="r" b="b"/>
              <a:pathLst>
                <a:path w="439" h="216" extrusionOk="0">
                  <a:moveTo>
                    <a:pt x="26" y="0"/>
                  </a:moveTo>
                  <a:lnTo>
                    <a:pt x="1" y="83"/>
                  </a:lnTo>
                  <a:lnTo>
                    <a:pt x="411" y="215"/>
                  </a:lnTo>
                  <a:lnTo>
                    <a:pt x="439" y="13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1168813" y="2481918"/>
              <a:ext cx="70571" cy="28324"/>
            </a:xfrm>
            <a:custGeom>
              <a:avLst/>
              <a:gdLst/>
              <a:ahLst/>
              <a:cxnLst/>
              <a:rect l="l" t="t" r="r" b="b"/>
              <a:pathLst>
                <a:path w="441" h="177" extrusionOk="0">
                  <a:moveTo>
                    <a:pt x="18" y="1"/>
                  </a:moveTo>
                  <a:lnTo>
                    <a:pt x="1" y="86"/>
                  </a:lnTo>
                  <a:lnTo>
                    <a:pt x="423" y="176"/>
                  </a:lnTo>
                  <a:lnTo>
                    <a:pt x="441" y="92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1155531" y="2570412"/>
              <a:ext cx="70571" cy="20963"/>
            </a:xfrm>
            <a:custGeom>
              <a:avLst/>
              <a:gdLst/>
              <a:ahLst/>
              <a:cxnLst/>
              <a:rect l="l" t="t" r="r" b="b"/>
              <a:pathLst>
                <a:path w="441" h="131" extrusionOk="0">
                  <a:moveTo>
                    <a:pt x="9" y="0"/>
                  </a:moveTo>
                  <a:lnTo>
                    <a:pt x="1" y="85"/>
                  </a:lnTo>
                  <a:lnTo>
                    <a:pt x="431" y="131"/>
                  </a:lnTo>
                  <a:lnTo>
                    <a:pt x="441" y="4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1155851" y="2742759"/>
              <a:ext cx="70251" cy="20963"/>
            </a:xfrm>
            <a:custGeom>
              <a:avLst/>
              <a:gdLst/>
              <a:ahLst/>
              <a:cxnLst/>
              <a:rect l="l" t="t" r="r" b="b"/>
              <a:pathLst>
                <a:path w="439" h="131" extrusionOk="0">
                  <a:moveTo>
                    <a:pt x="431" y="1"/>
                  </a:moveTo>
                  <a:lnTo>
                    <a:pt x="1" y="46"/>
                  </a:lnTo>
                  <a:lnTo>
                    <a:pt x="9" y="131"/>
                  </a:lnTo>
                  <a:lnTo>
                    <a:pt x="439" y="85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1168813" y="2824212"/>
              <a:ext cx="70571" cy="28004"/>
            </a:xfrm>
            <a:custGeom>
              <a:avLst/>
              <a:gdLst/>
              <a:ahLst/>
              <a:cxnLst/>
              <a:rect l="l" t="t" r="r" b="b"/>
              <a:pathLst>
                <a:path w="441" h="175" extrusionOk="0">
                  <a:moveTo>
                    <a:pt x="423" y="1"/>
                  </a:moveTo>
                  <a:lnTo>
                    <a:pt x="1" y="91"/>
                  </a:lnTo>
                  <a:lnTo>
                    <a:pt x="18" y="174"/>
                  </a:lnTo>
                  <a:lnTo>
                    <a:pt x="441" y="84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1192496" y="2903745"/>
              <a:ext cx="70251" cy="34725"/>
            </a:xfrm>
            <a:custGeom>
              <a:avLst/>
              <a:gdLst/>
              <a:ahLst/>
              <a:cxnLst/>
              <a:rect l="l" t="t" r="r" b="b"/>
              <a:pathLst>
                <a:path w="439" h="217" extrusionOk="0">
                  <a:moveTo>
                    <a:pt x="411" y="1"/>
                  </a:moveTo>
                  <a:lnTo>
                    <a:pt x="1" y="133"/>
                  </a:lnTo>
                  <a:lnTo>
                    <a:pt x="26" y="216"/>
                  </a:lnTo>
                  <a:lnTo>
                    <a:pt x="439" y="8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1222901" y="2981517"/>
              <a:ext cx="68971" cy="40806"/>
            </a:xfrm>
            <a:custGeom>
              <a:avLst/>
              <a:gdLst/>
              <a:ahLst/>
              <a:cxnLst/>
              <a:rect l="l" t="t" r="r" b="b"/>
              <a:pathLst>
                <a:path w="431" h="255" extrusionOk="0">
                  <a:moveTo>
                    <a:pt x="395" y="0"/>
                  </a:moveTo>
                  <a:lnTo>
                    <a:pt x="0" y="178"/>
                  </a:lnTo>
                  <a:lnTo>
                    <a:pt x="36" y="255"/>
                  </a:lnTo>
                  <a:lnTo>
                    <a:pt x="430" y="79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1311235" y="3124260"/>
              <a:ext cx="64330" cy="51848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52" y="0"/>
                  </a:moveTo>
                  <a:lnTo>
                    <a:pt x="1" y="255"/>
                  </a:lnTo>
                  <a:lnTo>
                    <a:pt x="52" y="324"/>
                  </a:lnTo>
                  <a:lnTo>
                    <a:pt x="401" y="69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367084" y="3189550"/>
              <a:ext cx="61130" cy="56649"/>
            </a:xfrm>
            <a:custGeom>
              <a:avLst/>
              <a:gdLst/>
              <a:ahLst/>
              <a:cxnLst/>
              <a:rect l="l" t="t" r="r" b="b"/>
              <a:pathLst>
                <a:path w="382" h="354" extrusionOk="0">
                  <a:moveTo>
                    <a:pt x="322" y="1"/>
                  </a:moveTo>
                  <a:lnTo>
                    <a:pt x="1" y="291"/>
                  </a:lnTo>
                  <a:lnTo>
                    <a:pt x="58" y="354"/>
                  </a:lnTo>
                  <a:lnTo>
                    <a:pt x="382" y="6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1430294" y="3248599"/>
              <a:ext cx="56649" cy="60810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290" y="1"/>
                  </a:moveTo>
                  <a:lnTo>
                    <a:pt x="0" y="322"/>
                  </a:lnTo>
                  <a:lnTo>
                    <a:pt x="66" y="379"/>
                  </a:lnTo>
                  <a:lnTo>
                    <a:pt x="354" y="58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1500065" y="3300447"/>
              <a:ext cx="52008" cy="64170"/>
            </a:xfrm>
            <a:custGeom>
              <a:avLst/>
              <a:gdLst/>
              <a:ahLst/>
              <a:cxnLst/>
              <a:rect l="l" t="t" r="r" b="b"/>
              <a:pathLst>
                <a:path w="325" h="401" extrusionOk="0">
                  <a:moveTo>
                    <a:pt x="255" y="0"/>
                  </a:moveTo>
                  <a:lnTo>
                    <a:pt x="1" y="349"/>
                  </a:lnTo>
                  <a:lnTo>
                    <a:pt x="70" y="401"/>
                  </a:lnTo>
                  <a:lnTo>
                    <a:pt x="324" y="4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1654170" y="3384621"/>
              <a:ext cx="40806" cy="69131"/>
            </a:xfrm>
            <a:custGeom>
              <a:avLst/>
              <a:gdLst/>
              <a:ahLst/>
              <a:cxnLst/>
              <a:rect l="l" t="t" r="r" b="b"/>
              <a:pathLst>
                <a:path w="255" h="432" extrusionOk="0">
                  <a:moveTo>
                    <a:pt x="176" y="1"/>
                  </a:moveTo>
                  <a:lnTo>
                    <a:pt x="0" y="396"/>
                  </a:lnTo>
                  <a:lnTo>
                    <a:pt x="79" y="431"/>
                  </a:lnTo>
                  <a:lnTo>
                    <a:pt x="255" y="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737543" y="3413745"/>
              <a:ext cx="34565" cy="70251"/>
            </a:xfrm>
            <a:custGeom>
              <a:avLst/>
              <a:gdLst/>
              <a:ahLst/>
              <a:cxnLst/>
              <a:rect l="l" t="t" r="r" b="b"/>
              <a:pathLst>
                <a:path w="216" h="439" extrusionOk="0">
                  <a:moveTo>
                    <a:pt x="134" y="1"/>
                  </a:moveTo>
                  <a:lnTo>
                    <a:pt x="0" y="411"/>
                  </a:lnTo>
                  <a:lnTo>
                    <a:pt x="81" y="439"/>
                  </a:lnTo>
                  <a:lnTo>
                    <a:pt x="215" y="2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824277" y="3436789"/>
              <a:ext cx="28004" cy="70571"/>
            </a:xfrm>
            <a:custGeom>
              <a:avLst/>
              <a:gdLst/>
              <a:ahLst/>
              <a:cxnLst/>
              <a:rect l="l" t="t" r="r" b="b"/>
              <a:pathLst>
                <a:path w="175" h="441" extrusionOk="0">
                  <a:moveTo>
                    <a:pt x="92" y="1"/>
                  </a:moveTo>
                  <a:lnTo>
                    <a:pt x="1" y="423"/>
                  </a:lnTo>
                  <a:lnTo>
                    <a:pt x="86" y="441"/>
                  </a:lnTo>
                  <a:lnTo>
                    <a:pt x="175" y="1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1912451" y="3450071"/>
              <a:ext cx="20963" cy="70571"/>
            </a:xfrm>
            <a:custGeom>
              <a:avLst/>
              <a:gdLst/>
              <a:ahLst/>
              <a:cxnLst/>
              <a:rect l="l" t="t" r="r" b="b"/>
              <a:pathLst>
                <a:path w="131" h="441" extrusionOk="0">
                  <a:moveTo>
                    <a:pt x="46" y="0"/>
                  </a:moveTo>
                  <a:lnTo>
                    <a:pt x="0" y="431"/>
                  </a:lnTo>
                  <a:lnTo>
                    <a:pt x="85" y="440"/>
                  </a:lnTo>
                  <a:lnTo>
                    <a:pt x="131" y="1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2085118" y="3449751"/>
              <a:ext cx="20963" cy="70571"/>
            </a:xfrm>
            <a:custGeom>
              <a:avLst/>
              <a:gdLst/>
              <a:ahLst/>
              <a:cxnLst/>
              <a:rect l="l" t="t" r="r" b="b"/>
              <a:pathLst>
                <a:path w="131" h="441" extrusionOk="0">
                  <a:moveTo>
                    <a:pt x="86" y="0"/>
                  </a:moveTo>
                  <a:lnTo>
                    <a:pt x="1" y="8"/>
                  </a:lnTo>
                  <a:lnTo>
                    <a:pt x="46" y="440"/>
                  </a:lnTo>
                  <a:lnTo>
                    <a:pt x="131" y="431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2166571" y="3436469"/>
              <a:ext cx="28004" cy="70891"/>
            </a:xfrm>
            <a:custGeom>
              <a:avLst/>
              <a:gdLst/>
              <a:ahLst/>
              <a:cxnLst/>
              <a:rect l="l" t="t" r="r" b="b"/>
              <a:pathLst>
                <a:path w="175" h="443" extrusionOk="0">
                  <a:moveTo>
                    <a:pt x="84" y="1"/>
                  </a:moveTo>
                  <a:lnTo>
                    <a:pt x="1" y="18"/>
                  </a:lnTo>
                  <a:lnTo>
                    <a:pt x="91" y="443"/>
                  </a:lnTo>
                  <a:lnTo>
                    <a:pt x="174" y="42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2245783" y="3413745"/>
              <a:ext cx="34725" cy="70251"/>
            </a:xfrm>
            <a:custGeom>
              <a:avLst/>
              <a:gdLst/>
              <a:ahLst/>
              <a:cxnLst/>
              <a:rect l="l" t="t" r="r" b="b"/>
              <a:pathLst>
                <a:path w="217" h="439" extrusionOk="0">
                  <a:moveTo>
                    <a:pt x="82" y="1"/>
                  </a:moveTo>
                  <a:lnTo>
                    <a:pt x="1" y="26"/>
                  </a:lnTo>
                  <a:lnTo>
                    <a:pt x="135" y="439"/>
                  </a:lnTo>
                  <a:lnTo>
                    <a:pt x="216" y="411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2324196" y="3384140"/>
              <a:ext cx="40486" cy="68971"/>
            </a:xfrm>
            <a:custGeom>
              <a:avLst/>
              <a:gdLst/>
              <a:ahLst/>
              <a:cxnLst/>
              <a:rect l="l" t="t" r="r" b="b"/>
              <a:pathLst>
                <a:path w="253" h="431" extrusionOk="0">
                  <a:moveTo>
                    <a:pt x="77" y="0"/>
                  </a:moveTo>
                  <a:lnTo>
                    <a:pt x="0" y="36"/>
                  </a:lnTo>
                  <a:lnTo>
                    <a:pt x="176" y="430"/>
                  </a:lnTo>
                  <a:lnTo>
                    <a:pt x="253" y="395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2466618" y="3300447"/>
              <a:ext cx="51848" cy="64170"/>
            </a:xfrm>
            <a:custGeom>
              <a:avLst/>
              <a:gdLst/>
              <a:ahLst/>
              <a:cxnLst/>
              <a:rect l="l" t="t" r="r" b="b"/>
              <a:pathLst>
                <a:path w="324" h="401" extrusionOk="0">
                  <a:moveTo>
                    <a:pt x="69" y="0"/>
                  </a:moveTo>
                  <a:lnTo>
                    <a:pt x="0" y="51"/>
                  </a:lnTo>
                  <a:lnTo>
                    <a:pt x="255" y="401"/>
                  </a:lnTo>
                  <a:lnTo>
                    <a:pt x="324" y="35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531909" y="3247959"/>
              <a:ext cx="56649" cy="60809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64" y="1"/>
                  </a:moveTo>
                  <a:lnTo>
                    <a:pt x="1" y="58"/>
                  </a:lnTo>
                  <a:lnTo>
                    <a:pt x="291" y="379"/>
                  </a:lnTo>
                  <a:lnTo>
                    <a:pt x="354" y="32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590638" y="3189230"/>
              <a:ext cx="60810" cy="56649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58" y="1"/>
                  </a:moveTo>
                  <a:lnTo>
                    <a:pt x="1" y="64"/>
                  </a:lnTo>
                  <a:lnTo>
                    <a:pt x="322" y="354"/>
                  </a:lnTo>
                  <a:lnTo>
                    <a:pt x="379" y="29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642486" y="3123939"/>
              <a:ext cx="64170" cy="51848"/>
            </a:xfrm>
            <a:custGeom>
              <a:avLst/>
              <a:gdLst/>
              <a:ahLst/>
              <a:cxnLst/>
              <a:rect l="l" t="t" r="r" b="b"/>
              <a:pathLst>
                <a:path w="401" h="324" extrusionOk="0">
                  <a:moveTo>
                    <a:pt x="52" y="0"/>
                  </a:moveTo>
                  <a:lnTo>
                    <a:pt x="0" y="69"/>
                  </a:lnTo>
                  <a:lnTo>
                    <a:pt x="351" y="324"/>
                  </a:lnTo>
                  <a:lnTo>
                    <a:pt x="401" y="25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726820" y="2981197"/>
              <a:ext cx="69291" cy="40806"/>
            </a:xfrm>
            <a:custGeom>
              <a:avLst/>
              <a:gdLst/>
              <a:ahLst/>
              <a:cxnLst/>
              <a:rect l="l" t="t" r="r" b="b"/>
              <a:pathLst>
                <a:path w="433" h="255" extrusionOk="0">
                  <a:moveTo>
                    <a:pt x="36" y="0"/>
                  </a:moveTo>
                  <a:lnTo>
                    <a:pt x="0" y="79"/>
                  </a:lnTo>
                  <a:lnTo>
                    <a:pt x="397" y="255"/>
                  </a:lnTo>
                  <a:lnTo>
                    <a:pt x="432" y="17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755784" y="2904385"/>
              <a:ext cx="70571" cy="34565"/>
            </a:xfrm>
            <a:custGeom>
              <a:avLst/>
              <a:gdLst/>
              <a:ahLst/>
              <a:cxnLst/>
              <a:rect l="l" t="t" r="r" b="b"/>
              <a:pathLst>
                <a:path w="441" h="216" extrusionOk="0">
                  <a:moveTo>
                    <a:pt x="28" y="1"/>
                  </a:moveTo>
                  <a:lnTo>
                    <a:pt x="1" y="82"/>
                  </a:lnTo>
                  <a:lnTo>
                    <a:pt x="413" y="216"/>
                  </a:lnTo>
                  <a:lnTo>
                    <a:pt x="441" y="133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778828" y="2823572"/>
              <a:ext cx="70891" cy="28004"/>
            </a:xfrm>
            <a:custGeom>
              <a:avLst/>
              <a:gdLst/>
              <a:ahLst/>
              <a:cxnLst/>
              <a:rect l="l" t="t" r="r" b="b"/>
              <a:pathLst>
                <a:path w="443" h="175" extrusionOk="0">
                  <a:moveTo>
                    <a:pt x="18" y="1"/>
                  </a:moveTo>
                  <a:lnTo>
                    <a:pt x="1" y="84"/>
                  </a:lnTo>
                  <a:lnTo>
                    <a:pt x="425" y="174"/>
                  </a:lnTo>
                  <a:lnTo>
                    <a:pt x="443" y="9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792430" y="2742439"/>
              <a:ext cx="70571" cy="20963"/>
            </a:xfrm>
            <a:custGeom>
              <a:avLst/>
              <a:gdLst/>
              <a:ahLst/>
              <a:cxnLst/>
              <a:rect l="l" t="t" r="r" b="b"/>
              <a:pathLst>
                <a:path w="441" h="131" extrusionOk="0">
                  <a:moveTo>
                    <a:pt x="10" y="1"/>
                  </a:moveTo>
                  <a:lnTo>
                    <a:pt x="0" y="87"/>
                  </a:lnTo>
                  <a:lnTo>
                    <a:pt x="431" y="131"/>
                  </a:lnTo>
                  <a:lnTo>
                    <a:pt x="440" y="4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791790" y="2569772"/>
              <a:ext cx="70571" cy="20963"/>
            </a:xfrm>
            <a:custGeom>
              <a:avLst/>
              <a:gdLst/>
              <a:ahLst/>
              <a:cxnLst/>
              <a:rect l="l" t="t" r="r" b="b"/>
              <a:pathLst>
                <a:path w="441" h="131" extrusionOk="0">
                  <a:moveTo>
                    <a:pt x="433" y="0"/>
                  </a:moveTo>
                  <a:lnTo>
                    <a:pt x="0" y="46"/>
                  </a:lnTo>
                  <a:lnTo>
                    <a:pt x="10" y="131"/>
                  </a:lnTo>
                  <a:lnTo>
                    <a:pt x="440" y="87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778828" y="2481278"/>
              <a:ext cx="70891" cy="28004"/>
            </a:xfrm>
            <a:custGeom>
              <a:avLst/>
              <a:gdLst/>
              <a:ahLst/>
              <a:cxnLst/>
              <a:rect l="l" t="t" r="r" b="b"/>
              <a:pathLst>
                <a:path w="443" h="175" extrusionOk="0">
                  <a:moveTo>
                    <a:pt x="425" y="1"/>
                  </a:moveTo>
                  <a:lnTo>
                    <a:pt x="1" y="92"/>
                  </a:lnTo>
                  <a:lnTo>
                    <a:pt x="18" y="175"/>
                  </a:lnTo>
                  <a:lnTo>
                    <a:pt x="443" y="86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2755784" y="2395505"/>
              <a:ext cx="70251" cy="34565"/>
            </a:xfrm>
            <a:custGeom>
              <a:avLst/>
              <a:gdLst/>
              <a:ahLst/>
              <a:cxnLst/>
              <a:rect l="l" t="t" r="r" b="b"/>
              <a:pathLst>
                <a:path w="439" h="216" extrusionOk="0">
                  <a:moveTo>
                    <a:pt x="411" y="0"/>
                  </a:moveTo>
                  <a:lnTo>
                    <a:pt x="1" y="134"/>
                  </a:lnTo>
                  <a:lnTo>
                    <a:pt x="26" y="215"/>
                  </a:lnTo>
                  <a:lnTo>
                    <a:pt x="439" y="83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2726180" y="2311171"/>
              <a:ext cx="68971" cy="40806"/>
            </a:xfrm>
            <a:custGeom>
              <a:avLst/>
              <a:gdLst/>
              <a:ahLst/>
              <a:cxnLst/>
              <a:rect l="l" t="t" r="r" b="b"/>
              <a:pathLst>
                <a:path w="431" h="255" extrusionOk="0">
                  <a:moveTo>
                    <a:pt x="397" y="0"/>
                  </a:moveTo>
                  <a:lnTo>
                    <a:pt x="0" y="176"/>
                  </a:lnTo>
                  <a:lnTo>
                    <a:pt x="36" y="255"/>
                  </a:lnTo>
                  <a:lnTo>
                    <a:pt x="430" y="79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2643126" y="2157387"/>
              <a:ext cx="64170" cy="52328"/>
            </a:xfrm>
            <a:custGeom>
              <a:avLst/>
              <a:gdLst/>
              <a:ahLst/>
              <a:cxnLst/>
              <a:rect l="l" t="t" r="r" b="b"/>
              <a:pathLst>
                <a:path w="401" h="327" extrusionOk="0">
                  <a:moveTo>
                    <a:pt x="349" y="1"/>
                  </a:moveTo>
                  <a:lnTo>
                    <a:pt x="0" y="255"/>
                  </a:lnTo>
                  <a:lnTo>
                    <a:pt x="49" y="326"/>
                  </a:lnTo>
                  <a:lnTo>
                    <a:pt x="401" y="72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2589998" y="2087616"/>
              <a:ext cx="60810" cy="56649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322" y="0"/>
                  </a:moveTo>
                  <a:lnTo>
                    <a:pt x="1" y="289"/>
                  </a:lnTo>
                  <a:lnTo>
                    <a:pt x="58" y="354"/>
                  </a:lnTo>
                  <a:lnTo>
                    <a:pt x="380" y="64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2531589" y="2025366"/>
              <a:ext cx="56649" cy="60810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291" y="1"/>
                  </a:moveTo>
                  <a:lnTo>
                    <a:pt x="1" y="322"/>
                  </a:lnTo>
                  <a:lnTo>
                    <a:pt x="64" y="380"/>
                  </a:lnTo>
                  <a:lnTo>
                    <a:pt x="354" y="5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2466298" y="1969198"/>
              <a:ext cx="51848" cy="64330"/>
            </a:xfrm>
            <a:custGeom>
              <a:avLst/>
              <a:gdLst/>
              <a:ahLst/>
              <a:cxnLst/>
              <a:rect l="l" t="t" r="r" b="b"/>
              <a:pathLst>
                <a:path w="324" h="402" extrusionOk="0">
                  <a:moveTo>
                    <a:pt x="255" y="1"/>
                  </a:moveTo>
                  <a:lnTo>
                    <a:pt x="0" y="352"/>
                  </a:lnTo>
                  <a:lnTo>
                    <a:pt x="69" y="401"/>
                  </a:lnTo>
                  <a:lnTo>
                    <a:pt x="324" y="5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2322596" y="1880864"/>
              <a:ext cx="40806" cy="68971"/>
            </a:xfrm>
            <a:custGeom>
              <a:avLst/>
              <a:gdLst/>
              <a:ahLst/>
              <a:cxnLst/>
              <a:rect l="l" t="t" r="r" b="b"/>
              <a:pathLst>
                <a:path w="255" h="431" extrusionOk="0">
                  <a:moveTo>
                    <a:pt x="176" y="0"/>
                  </a:moveTo>
                  <a:lnTo>
                    <a:pt x="0" y="397"/>
                  </a:lnTo>
                  <a:lnTo>
                    <a:pt x="77" y="430"/>
                  </a:lnTo>
                  <a:lnTo>
                    <a:pt x="255" y="3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2246424" y="1849819"/>
              <a:ext cx="34885" cy="70251"/>
            </a:xfrm>
            <a:custGeom>
              <a:avLst/>
              <a:gdLst/>
              <a:ahLst/>
              <a:cxnLst/>
              <a:rect l="l" t="t" r="r" b="b"/>
              <a:pathLst>
                <a:path w="218" h="439" extrusionOk="0">
                  <a:moveTo>
                    <a:pt x="135" y="1"/>
                  </a:moveTo>
                  <a:lnTo>
                    <a:pt x="1" y="411"/>
                  </a:lnTo>
                  <a:lnTo>
                    <a:pt x="84" y="439"/>
                  </a:lnTo>
                  <a:lnTo>
                    <a:pt x="218" y="2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2165931" y="1826455"/>
              <a:ext cx="28004" cy="70571"/>
            </a:xfrm>
            <a:custGeom>
              <a:avLst/>
              <a:gdLst/>
              <a:ahLst/>
              <a:cxnLst/>
              <a:rect l="l" t="t" r="r" b="b"/>
              <a:pathLst>
                <a:path w="175" h="441" extrusionOk="0">
                  <a:moveTo>
                    <a:pt x="92" y="1"/>
                  </a:moveTo>
                  <a:lnTo>
                    <a:pt x="1" y="423"/>
                  </a:lnTo>
                  <a:lnTo>
                    <a:pt x="86" y="441"/>
                  </a:lnTo>
                  <a:lnTo>
                    <a:pt x="174" y="1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2084478" y="1813173"/>
              <a:ext cx="21283" cy="70571"/>
            </a:xfrm>
            <a:custGeom>
              <a:avLst/>
              <a:gdLst/>
              <a:ahLst/>
              <a:cxnLst/>
              <a:rect l="l" t="t" r="r" b="b"/>
              <a:pathLst>
                <a:path w="133" h="441" extrusionOk="0">
                  <a:moveTo>
                    <a:pt x="46" y="1"/>
                  </a:moveTo>
                  <a:lnTo>
                    <a:pt x="1" y="431"/>
                  </a:lnTo>
                  <a:lnTo>
                    <a:pt x="88" y="441"/>
                  </a:lnTo>
                  <a:lnTo>
                    <a:pt x="133" y="1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1"/>
          <p:cNvGrpSpPr/>
          <p:nvPr/>
        </p:nvGrpSpPr>
        <p:grpSpPr>
          <a:xfrm>
            <a:off x="3714824" y="1581213"/>
            <a:ext cx="1714352" cy="1714350"/>
            <a:chOff x="4230732" y="1809900"/>
            <a:chExt cx="1714352" cy="1714350"/>
          </a:xfrm>
        </p:grpSpPr>
        <p:sp>
          <p:nvSpPr>
            <p:cNvPr id="655" name="Google Shape;655;p21"/>
            <p:cNvSpPr/>
            <p:nvPr/>
          </p:nvSpPr>
          <p:spPr>
            <a:xfrm>
              <a:off x="4609992" y="2231566"/>
              <a:ext cx="955669" cy="870696"/>
            </a:xfrm>
            <a:custGeom>
              <a:avLst/>
              <a:gdLst/>
              <a:ahLst/>
              <a:cxnLst/>
              <a:rect l="l" t="t" r="r" b="b"/>
              <a:pathLst>
                <a:path w="5972" h="5441" extrusionOk="0">
                  <a:moveTo>
                    <a:pt x="2987" y="1"/>
                  </a:moveTo>
                  <a:cubicBezTo>
                    <a:pt x="2290" y="1"/>
                    <a:pt x="1594" y="267"/>
                    <a:pt x="1062" y="798"/>
                  </a:cubicBezTo>
                  <a:cubicBezTo>
                    <a:pt x="0" y="1860"/>
                    <a:pt x="0" y="3582"/>
                    <a:pt x="1062" y="4644"/>
                  </a:cubicBezTo>
                  <a:cubicBezTo>
                    <a:pt x="1594" y="5175"/>
                    <a:pt x="2290" y="5440"/>
                    <a:pt x="2987" y="5440"/>
                  </a:cubicBezTo>
                  <a:cubicBezTo>
                    <a:pt x="3683" y="5440"/>
                    <a:pt x="4379" y="5175"/>
                    <a:pt x="4910" y="4644"/>
                  </a:cubicBezTo>
                  <a:cubicBezTo>
                    <a:pt x="5971" y="3582"/>
                    <a:pt x="5971" y="1860"/>
                    <a:pt x="4910" y="798"/>
                  </a:cubicBezTo>
                  <a:cubicBezTo>
                    <a:pt x="4379" y="267"/>
                    <a:pt x="3683" y="1"/>
                    <a:pt x="2987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20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5072945" y="1809900"/>
              <a:ext cx="30085" cy="124819"/>
            </a:xfrm>
            <a:custGeom>
              <a:avLst/>
              <a:gdLst/>
              <a:ahLst/>
              <a:cxnLst/>
              <a:rect l="l" t="t" r="r" b="b"/>
              <a:pathLst>
                <a:path w="188" h="780" extrusionOk="0">
                  <a:moveTo>
                    <a:pt x="0" y="0"/>
                  </a:moveTo>
                  <a:lnTo>
                    <a:pt x="0" y="779"/>
                  </a:lnTo>
                  <a:lnTo>
                    <a:pt x="187" y="779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4645997" y="1916957"/>
              <a:ext cx="88814" cy="123219"/>
            </a:xfrm>
            <a:custGeom>
              <a:avLst/>
              <a:gdLst/>
              <a:ahLst/>
              <a:cxnLst/>
              <a:rect l="l" t="t" r="r" b="b"/>
              <a:pathLst>
                <a:path w="555" h="770" extrusionOk="0">
                  <a:moveTo>
                    <a:pt x="164" y="0"/>
                  </a:moveTo>
                  <a:lnTo>
                    <a:pt x="0" y="93"/>
                  </a:lnTo>
                  <a:lnTo>
                    <a:pt x="391" y="770"/>
                  </a:lnTo>
                  <a:lnTo>
                    <a:pt x="555" y="67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4337789" y="2225645"/>
              <a:ext cx="123379" cy="88654"/>
            </a:xfrm>
            <a:custGeom>
              <a:avLst/>
              <a:gdLst/>
              <a:ahLst/>
              <a:cxnLst/>
              <a:rect l="l" t="t" r="r" b="b"/>
              <a:pathLst>
                <a:path w="771" h="554" extrusionOk="0">
                  <a:moveTo>
                    <a:pt x="95" y="1"/>
                  </a:moveTo>
                  <a:lnTo>
                    <a:pt x="1" y="162"/>
                  </a:lnTo>
                  <a:lnTo>
                    <a:pt x="677" y="553"/>
                  </a:lnTo>
                  <a:lnTo>
                    <a:pt x="770" y="39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4230732" y="2651953"/>
              <a:ext cx="124980" cy="30085"/>
            </a:xfrm>
            <a:custGeom>
              <a:avLst/>
              <a:gdLst/>
              <a:ahLst/>
              <a:cxnLst/>
              <a:rect l="l" t="t" r="r" b="b"/>
              <a:pathLst>
                <a:path w="781" h="188" extrusionOk="0">
                  <a:moveTo>
                    <a:pt x="1" y="0"/>
                  </a:moveTo>
                  <a:lnTo>
                    <a:pt x="1" y="188"/>
                  </a:lnTo>
                  <a:lnTo>
                    <a:pt x="780" y="18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4337789" y="3020171"/>
              <a:ext cx="123379" cy="88494"/>
            </a:xfrm>
            <a:custGeom>
              <a:avLst/>
              <a:gdLst/>
              <a:ahLst/>
              <a:cxnLst/>
              <a:rect l="l" t="t" r="r" b="b"/>
              <a:pathLst>
                <a:path w="771" h="553" extrusionOk="0">
                  <a:moveTo>
                    <a:pt x="675" y="0"/>
                  </a:moveTo>
                  <a:lnTo>
                    <a:pt x="1" y="391"/>
                  </a:lnTo>
                  <a:lnTo>
                    <a:pt x="93" y="553"/>
                  </a:lnTo>
                  <a:lnTo>
                    <a:pt x="770" y="164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4646638" y="3293814"/>
              <a:ext cx="88494" cy="123379"/>
            </a:xfrm>
            <a:custGeom>
              <a:avLst/>
              <a:gdLst/>
              <a:ahLst/>
              <a:cxnLst/>
              <a:rect l="l" t="t" r="r" b="b"/>
              <a:pathLst>
                <a:path w="553" h="771" extrusionOk="0">
                  <a:moveTo>
                    <a:pt x="389" y="1"/>
                  </a:moveTo>
                  <a:lnTo>
                    <a:pt x="0" y="678"/>
                  </a:lnTo>
                  <a:lnTo>
                    <a:pt x="162" y="770"/>
                  </a:lnTo>
                  <a:lnTo>
                    <a:pt x="553" y="93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5072945" y="3399270"/>
              <a:ext cx="30085" cy="124980"/>
            </a:xfrm>
            <a:custGeom>
              <a:avLst/>
              <a:gdLst/>
              <a:ahLst/>
              <a:cxnLst/>
              <a:rect l="l" t="t" r="r" b="b"/>
              <a:pathLst>
                <a:path w="188" h="781" extrusionOk="0">
                  <a:moveTo>
                    <a:pt x="0" y="1"/>
                  </a:moveTo>
                  <a:lnTo>
                    <a:pt x="0" y="780"/>
                  </a:lnTo>
                  <a:lnTo>
                    <a:pt x="187" y="780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5441324" y="3293814"/>
              <a:ext cx="88654" cy="123379"/>
            </a:xfrm>
            <a:custGeom>
              <a:avLst/>
              <a:gdLst/>
              <a:ahLst/>
              <a:cxnLst/>
              <a:rect l="l" t="t" r="r" b="b"/>
              <a:pathLst>
                <a:path w="554" h="771" extrusionOk="0">
                  <a:moveTo>
                    <a:pt x="162" y="1"/>
                  </a:moveTo>
                  <a:lnTo>
                    <a:pt x="1" y="93"/>
                  </a:lnTo>
                  <a:lnTo>
                    <a:pt x="391" y="770"/>
                  </a:lnTo>
                  <a:lnTo>
                    <a:pt x="553" y="676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5714807" y="3019851"/>
              <a:ext cx="123219" cy="88494"/>
            </a:xfrm>
            <a:custGeom>
              <a:avLst/>
              <a:gdLst/>
              <a:ahLst/>
              <a:cxnLst/>
              <a:rect l="l" t="t" r="r" b="b"/>
              <a:pathLst>
                <a:path w="770" h="553" extrusionOk="0">
                  <a:moveTo>
                    <a:pt x="95" y="0"/>
                  </a:moveTo>
                  <a:lnTo>
                    <a:pt x="0" y="162"/>
                  </a:lnTo>
                  <a:lnTo>
                    <a:pt x="677" y="553"/>
                  </a:lnTo>
                  <a:lnTo>
                    <a:pt x="770" y="391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5820264" y="2651953"/>
              <a:ext cx="124819" cy="30085"/>
            </a:xfrm>
            <a:custGeom>
              <a:avLst/>
              <a:gdLst/>
              <a:ahLst/>
              <a:cxnLst/>
              <a:rect l="l" t="t" r="r" b="b"/>
              <a:pathLst>
                <a:path w="780" h="188" extrusionOk="0">
                  <a:moveTo>
                    <a:pt x="0" y="0"/>
                  </a:moveTo>
                  <a:lnTo>
                    <a:pt x="0" y="188"/>
                  </a:lnTo>
                  <a:lnTo>
                    <a:pt x="780" y="188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5714807" y="2225005"/>
              <a:ext cx="123219" cy="88654"/>
            </a:xfrm>
            <a:custGeom>
              <a:avLst/>
              <a:gdLst/>
              <a:ahLst/>
              <a:cxnLst/>
              <a:rect l="l" t="t" r="r" b="b"/>
              <a:pathLst>
                <a:path w="770" h="554" extrusionOk="0">
                  <a:moveTo>
                    <a:pt x="677" y="1"/>
                  </a:moveTo>
                  <a:lnTo>
                    <a:pt x="0" y="391"/>
                  </a:lnTo>
                  <a:lnTo>
                    <a:pt x="95" y="553"/>
                  </a:lnTo>
                  <a:lnTo>
                    <a:pt x="770" y="165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5440683" y="1916957"/>
              <a:ext cx="88654" cy="123219"/>
            </a:xfrm>
            <a:custGeom>
              <a:avLst/>
              <a:gdLst/>
              <a:ahLst/>
              <a:cxnLst/>
              <a:rect l="l" t="t" r="r" b="b"/>
              <a:pathLst>
                <a:path w="554" h="770" extrusionOk="0">
                  <a:moveTo>
                    <a:pt x="391" y="0"/>
                  </a:moveTo>
                  <a:lnTo>
                    <a:pt x="1" y="675"/>
                  </a:lnTo>
                  <a:lnTo>
                    <a:pt x="162" y="770"/>
                  </a:lnTo>
                  <a:lnTo>
                    <a:pt x="553" y="93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991012" y="1813581"/>
              <a:ext cx="21123" cy="70571"/>
            </a:xfrm>
            <a:custGeom>
              <a:avLst/>
              <a:gdLst/>
              <a:ahLst/>
              <a:cxnLst/>
              <a:rect l="l" t="t" r="r" b="b"/>
              <a:pathLst>
                <a:path w="132" h="441" extrusionOk="0">
                  <a:moveTo>
                    <a:pt x="86" y="1"/>
                  </a:moveTo>
                  <a:lnTo>
                    <a:pt x="1" y="9"/>
                  </a:lnTo>
                  <a:lnTo>
                    <a:pt x="46" y="441"/>
                  </a:lnTo>
                  <a:lnTo>
                    <a:pt x="131" y="431"/>
                  </a:lnTo>
                  <a:lnTo>
                    <a:pt x="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902358" y="1826863"/>
              <a:ext cx="28004" cy="70571"/>
            </a:xfrm>
            <a:custGeom>
              <a:avLst/>
              <a:gdLst/>
              <a:ahLst/>
              <a:cxnLst/>
              <a:rect l="l" t="t" r="r" b="b"/>
              <a:pathLst>
                <a:path w="175" h="441" extrusionOk="0">
                  <a:moveTo>
                    <a:pt x="83" y="1"/>
                  </a:moveTo>
                  <a:lnTo>
                    <a:pt x="1" y="18"/>
                  </a:lnTo>
                  <a:lnTo>
                    <a:pt x="91" y="441"/>
                  </a:lnTo>
                  <a:lnTo>
                    <a:pt x="174" y="423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816424" y="1850226"/>
              <a:ext cx="34565" cy="70251"/>
            </a:xfrm>
            <a:custGeom>
              <a:avLst/>
              <a:gdLst/>
              <a:ahLst/>
              <a:cxnLst/>
              <a:rect l="l" t="t" r="r" b="b"/>
              <a:pathLst>
                <a:path w="216" h="439" extrusionOk="0">
                  <a:moveTo>
                    <a:pt x="84" y="1"/>
                  </a:moveTo>
                  <a:lnTo>
                    <a:pt x="1" y="28"/>
                  </a:lnTo>
                  <a:lnTo>
                    <a:pt x="135" y="439"/>
                  </a:lnTo>
                  <a:lnTo>
                    <a:pt x="216" y="41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732251" y="1880951"/>
              <a:ext cx="40806" cy="68971"/>
            </a:xfrm>
            <a:custGeom>
              <a:avLst/>
              <a:gdLst/>
              <a:ahLst/>
              <a:cxnLst/>
              <a:rect l="l" t="t" r="r" b="b"/>
              <a:pathLst>
                <a:path w="255" h="431" extrusionOk="0">
                  <a:moveTo>
                    <a:pt x="79" y="0"/>
                  </a:moveTo>
                  <a:lnTo>
                    <a:pt x="0" y="36"/>
                  </a:lnTo>
                  <a:lnTo>
                    <a:pt x="176" y="430"/>
                  </a:lnTo>
                  <a:lnTo>
                    <a:pt x="255" y="39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4578467" y="1968965"/>
              <a:ext cx="51848" cy="64330"/>
            </a:xfrm>
            <a:custGeom>
              <a:avLst/>
              <a:gdLst/>
              <a:ahLst/>
              <a:cxnLst/>
              <a:rect l="l" t="t" r="r" b="b"/>
              <a:pathLst>
                <a:path w="324" h="402" extrusionOk="0">
                  <a:moveTo>
                    <a:pt x="69" y="1"/>
                  </a:moveTo>
                  <a:lnTo>
                    <a:pt x="0" y="52"/>
                  </a:lnTo>
                  <a:lnTo>
                    <a:pt x="255" y="401"/>
                  </a:lnTo>
                  <a:lnTo>
                    <a:pt x="324" y="352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4509336" y="2025774"/>
              <a:ext cx="56649" cy="60810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65" y="1"/>
                  </a:moveTo>
                  <a:lnTo>
                    <a:pt x="0" y="58"/>
                  </a:lnTo>
                  <a:lnTo>
                    <a:pt x="290" y="380"/>
                  </a:lnTo>
                  <a:lnTo>
                    <a:pt x="353" y="32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4445486" y="2088344"/>
              <a:ext cx="60810" cy="56649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58" y="0"/>
                  </a:moveTo>
                  <a:lnTo>
                    <a:pt x="0" y="64"/>
                  </a:lnTo>
                  <a:lnTo>
                    <a:pt x="322" y="354"/>
                  </a:lnTo>
                  <a:lnTo>
                    <a:pt x="379" y="29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390277" y="2157795"/>
              <a:ext cx="64170" cy="52008"/>
            </a:xfrm>
            <a:custGeom>
              <a:avLst/>
              <a:gdLst/>
              <a:ahLst/>
              <a:cxnLst/>
              <a:rect l="l" t="t" r="r" b="b"/>
              <a:pathLst>
                <a:path w="401" h="325" extrusionOk="0">
                  <a:moveTo>
                    <a:pt x="51" y="0"/>
                  </a:moveTo>
                  <a:lnTo>
                    <a:pt x="0" y="70"/>
                  </a:lnTo>
                  <a:lnTo>
                    <a:pt x="351" y="324"/>
                  </a:lnTo>
                  <a:lnTo>
                    <a:pt x="401" y="255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4301143" y="2312219"/>
              <a:ext cx="68971" cy="40806"/>
            </a:xfrm>
            <a:custGeom>
              <a:avLst/>
              <a:gdLst/>
              <a:ahLst/>
              <a:cxnLst/>
              <a:rect l="l" t="t" r="r" b="b"/>
              <a:pathLst>
                <a:path w="431" h="255" extrusionOk="0">
                  <a:moveTo>
                    <a:pt x="36" y="0"/>
                  </a:moveTo>
                  <a:lnTo>
                    <a:pt x="1" y="77"/>
                  </a:lnTo>
                  <a:lnTo>
                    <a:pt x="397" y="255"/>
                  </a:lnTo>
                  <a:lnTo>
                    <a:pt x="431" y="17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270898" y="2394952"/>
              <a:ext cx="70251" cy="34565"/>
            </a:xfrm>
            <a:custGeom>
              <a:avLst/>
              <a:gdLst/>
              <a:ahLst/>
              <a:cxnLst/>
              <a:rect l="l" t="t" r="r" b="b"/>
              <a:pathLst>
                <a:path w="439" h="216" extrusionOk="0">
                  <a:moveTo>
                    <a:pt x="26" y="0"/>
                  </a:moveTo>
                  <a:lnTo>
                    <a:pt x="0" y="81"/>
                  </a:lnTo>
                  <a:lnTo>
                    <a:pt x="413" y="215"/>
                  </a:lnTo>
                  <a:lnTo>
                    <a:pt x="438" y="134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247534" y="2482326"/>
              <a:ext cx="70891" cy="28004"/>
            </a:xfrm>
            <a:custGeom>
              <a:avLst/>
              <a:gdLst/>
              <a:ahLst/>
              <a:cxnLst/>
              <a:rect l="l" t="t" r="r" b="b"/>
              <a:pathLst>
                <a:path w="443" h="175" extrusionOk="0">
                  <a:moveTo>
                    <a:pt x="18" y="1"/>
                  </a:moveTo>
                  <a:lnTo>
                    <a:pt x="0" y="84"/>
                  </a:lnTo>
                  <a:lnTo>
                    <a:pt x="425" y="174"/>
                  </a:lnTo>
                  <a:lnTo>
                    <a:pt x="442" y="9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234252" y="2570500"/>
              <a:ext cx="70571" cy="20963"/>
            </a:xfrm>
            <a:custGeom>
              <a:avLst/>
              <a:gdLst/>
              <a:ahLst/>
              <a:cxnLst/>
              <a:rect l="l" t="t" r="r" b="b"/>
              <a:pathLst>
                <a:path w="441" h="131" extrusionOk="0">
                  <a:moveTo>
                    <a:pt x="10" y="0"/>
                  </a:moveTo>
                  <a:lnTo>
                    <a:pt x="0" y="85"/>
                  </a:lnTo>
                  <a:lnTo>
                    <a:pt x="431" y="131"/>
                  </a:lnTo>
                  <a:lnTo>
                    <a:pt x="440" y="46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4234572" y="2742847"/>
              <a:ext cx="70571" cy="20963"/>
            </a:xfrm>
            <a:custGeom>
              <a:avLst/>
              <a:gdLst/>
              <a:ahLst/>
              <a:cxnLst/>
              <a:rect l="l" t="t" r="r" b="b"/>
              <a:pathLst>
                <a:path w="441" h="131" extrusionOk="0">
                  <a:moveTo>
                    <a:pt x="431" y="1"/>
                  </a:moveTo>
                  <a:lnTo>
                    <a:pt x="0" y="46"/>
                  </a:lnTo>
                  <a:lnTo>
                    <a:pt x="10" y="131"/>
                  </a:lnTo>
                  <a:lnTo>
                    <a:pt x="440" y="85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4247534" y="2824300"/>
              <a:ext cx="70891" cy="28004"/>
            </a:xfrm>
            <a:custGeom>
              <a:avLst/>
              <a:gdLst/>
              <a:ahLst/>
              <a:cxnLst/>
              <a:rect l="l" t="t" r="r" b="b"/>
              <a:pathLst>
                <a:path w="443" h="175" extrusionOk="0">
                  <a:moveTo>
                    <a:pt x="425" y="1"/>
                  </a:moveTo>
                  <a:lnTo>
                    <a:pt x="0" y="91"/>
                  </a:lnTo>
                  <a:lnTo>
                    <a:pt x="18" y="174"/>
                  </a:lnTo>
                  <a:lnTo>
                    <a:pt x="442" y="86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4271218" y="2903512"/>
              <a:ext cx="70251" cy="34725"/>
            </a:xfrm>
            <a:custGeom>
              <a:avLst/>
              <a:gdLst/>
              <a:ahLst/>
              <a:cxnLst/>
              <a:rect l="l" t="t" r="r" b="b"/>
              <a:pathLst>
                <a:path w="439" h="217" extrusionOk="0">
                  <a:moveTo>
                    <a:pt x="413" y="1"/>
                  </a:moveTo>
                  <a:lnTo>
                    <a:pt x="0" y="135"/>
                  </a:lnTo>
                  <a:lnTo>
                    <a:pt x="26" y="216"/>
                  </a:lnTo>
                  <a:lnTo>
                    <a:pt x="438" y="84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4301783" y="2981925"/>
              <a:ext cx="68971" cy="40806"/>
            </a:xfrm>
            <a:custGeom>
              <a:avLst/>
              <a:gdLst/>
              <a:ahLst/>
              <a:cxnLst/>
              <a:rect l="l" t="t" r="r" b="b"/>
              <a:pathLst>
                <a:path w="431" h="255" extrusionOk="0">
                  <a:moveTo>
                    <a:pt x="395" y="0"/>
                  </a:moveTo>
                  <a:lnTo>
                    <a:pt x="1" y="176"/>
                  </a:lnTo>
                  <a:lnTo>
                    <a:pt x="34" y="255"/>
                  </a:lnTo>
                  <a:lnTo>
                    <a:pt x="431" y="77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4390277" y="3124347"/>
              <a:ext cx="63850" cy="5184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49" y="0"/>
                  </a:moveTo>
                  <a:lnTo>
                    <a:pt x="0" y="255"/>
                  </a:lnTo>
                  <a:lnTo>
                    <a:pt x="50" y="324"/>
                  </a:lnTo>
                  <a:lnTo>
                    <a:pt x="399" y="7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446126" y="3189637"/>
              <a:ext cx="60810" cy="56649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322" y="1"/>
                  </a:moveTo>
                  <a:lnTo>
                    <a:pt x="0" y="291"/>
                  </a:lnTo>
                  <a:lnTo>
                    <a:pt x="58" y="354"/>
                  </a:lnTo>
                  <a:lnTo>
                    <a:pt x="379" y="6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509336" y="3248687"/>
              <a:ext cx="56649" cy="60810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290" y="1"/>
                  </a:moveTo>
                  <a:lnTo>
                    <a:pt x="0" y="322"/>
                  </a:lnTo>
                  <a:lnTo>
                    <a:pt x="63" y="379"/>
                  </a:lnTo>
                  <a:lnTo>
                    <a:pt x="353" y="58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578787" y="3300535"/>
              <a:ext cx="51848" cy="64170"/>
            </a:xfrm>
            <a:custGeom>
              <a:avLst/>
              <a:gdLst/>
              <a:ahLst/>
              <a:cxnLst/>
              <a:rect l="l" t="t" r="r" b="b"/>
              <a:pathLst>
                <a:path w="324" h="401" extrusionOk="0">
                  <a:moveTo>
                    <a:pt x="255" y="0"/>
                  </a:moveTo>
                  <a:lnTo>
                    <a:pt x="0" y="349"/>
                  </a:lnTo>
                  <a:lnTo>
                    <a:pt x="71" y="401"/>
                  </a:lnTo>
                  <a:lnTo>
                    <a:pt x="324" y="4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733051" y="3384708"/>
              <a:ext cx="40966" cy="69131"/>
            </a:xfrm>
            <a:custGeom>
              <a:avLst/>
              <a:gdLst/>
              <a:ahLst/>
              <a:cxnLst/>
              <a:rect l="l" t="t" r="r" b="b"/>
              <a:pathLst>
                <a:path w="256" h="432" extrusionOk="0">
                  <a:moveTo>
                    <a:pt x="177" y="1"/>
                  </a:moveTo>
                  <a:lnTo>
                    <a:pt x="1" y="396"/>
                  </a:lnTo>
                  <a:lnTo>
                    <a:pt x="78" y="431"/>
                  </a:lnTo>
                  <a:lnTo>
                    <a:pt x="255" y="35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4816104" y="3413513"/>
              <a:ext cx="34565" cy="70571"/>
            </a:xfrm>
            <a:custGeom>
              <a:avLst/>
              <a:gdLst/>
              <a:ahLst/>
              <a:cxnLst/>
              <a:rect l="l" t="t" r="r" b="b"/>
              <a:pathLst>
                <a:path w="216" h="441" extrusionOk="0">
                  <a:moveTo>
                    <a:pt x="135" y="1"/>
                  </a:moveTo>
                  <a:lnTo>
                    <a:pt x="1" y="413"/>
                  </a:lnTo>
                  <a:lnTo>
                    <a:pt x="82" y="441"/>
                  </a:lnTo>
                  <a:lnTo>
                    <a:pt x="216" y="2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4903318" y="3436876"/>
              <a:ext cx="28004" cy="70571"/>
            </a:xfrm>
            <a:custGeom>
              <a:avLst/>
              <a:gdLst/>
              <a:ahLst/>
              <a:cxnLst/>
              <a:rect l="l" t="t" r="r" b="b"/>
              <a:pathLst>
                <a:path w="175" h="441" extrusionOk="0">
                  <a:moveTo>
                    <a:pt x="91" y="1"/>
                  </a:moveTo>
                  <a:lnTo>
                    <a:pt x="0" y="423"/>
                  </a:lnTo>
                  <a:lnTo>
                    <a:pt x="83" y="441"/>
                  </a:lnTo>
                  <a:lnTo>
                    <a:pt x="174" y="18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4991332" y="3450158"/>
              <a:ext cx="21123" cy="70571"/>
            </a:xfrm>
            <a:custGeom>
              <a:avLst/>
              <a:gdLst/>
              <a:ahLst/>
              <a:cxnLst/>
              <a:rect l="l" t="t" r="r" b="b"/>
              <a:pathLst>
                <a:path w="132" h="441" extrusionOk="0">
                  <a:moveTo>
                    <a:pt x="44" y="0"/>
                  </a:moveTo>
                  <a:lnTo>
                    <a:pt x="1" y="433"/>
                  </a:lnTo>
                  <a:lnTo>
                    <a:pt x="86" y="440"/>
                  </a:lnTo>
                  <a:lnTo>
                    <a:pt x="131" y="1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5164160" y="3449838"/>
              <a:ext cx="20963" cy="70251"/>
            </a:xfrm>
            <a:custGeom>
              <a:avLst/>
              <a:gdLst/>
              <a:ahLst/>
              <a:cxnLst/>
              <a:rect l="l" t="t" r="r" b="b"/>
              <a:pathLst>
                <a:path w="131" h="439" extrusionOk="0">
                  <a:moveTo>
                    <a:pt x="85" y="0"/>
                  </a:moveTo>
                  <a:lnTo>
                    <a:pt x="0" y="8"/>
                  </a:lnTo>
                  <a:lnTo>
                    <a:pt x="46" y="438"/>
                  </a:lnTo>
                  <a:lnTo>
                    <a:pt x="130" y="43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245612" y="3436556"/>
              <a:ext cx="27844" cy="70891"/>
            </a:xfrm>
            <a:custGeom>
              <a:avLst/>
              <a:gdLst/>
              <a:ahLst/>
              <a:cxnLst/>
              <a:rect l="l" t="t" r="r" b="b"/>
              <a:pathLst>
                <a:path w="174" h="443" extrusionOk="0">
                  <a:moveTo>
                    <a:pt x="83" y="1"/>
                  </a:moveTo>
                  <a:lnTo>
                    <a:pt x="0" y="18"/>
                  </a:lnTo>
                  <a:lnTo>
                    <a:pt x="89" y="443"/>
                  </a:lnTo>
                  <a:lnTo>
                    <a:pt x="174" y="425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5324505" y="3413833"/>
              <a:ext cx="34565" cy="70251"/>
            </a:xfrm>
            <a:custGeom>
              <a:avLst/>
              <a:gdLst/>
              <a:ahLst/>
              <a:cxnLst/>
              <a:rect l="l" t="t" r="r" b="b"/>
              <a:pathLst>
                <a:path w="216" h="439" extrusionOk="0">
                  <a:moveTo>
                    <a:pt x="81" y="1"/>
                  </a:moveTo>
                  <a:lnTo>
                    <a:pt x="1" y="26"/>
                  </a:lnTo>
                  <a:lnTo>
                    <a:pt x="135" y="439"/>
                  </a:lnTo>
                  <a:lnTo>
                    <a:pt x="216" y="41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5402757" y="3384228"/>
              <a:ext cx="40966" cy="68971"/>
            </a:xfrm>
            <a:custGeom>
              <a:avLst/>
              <a:gdLst/>
              <a:ahLst/>
              <a:cxnLst/>
              <a:rect l="l" t="t" r="r" b="b"/>
              <a:pathLst>
                <a:path w="256" h="431" extrusionOk="0">
                  <a:moveTo>
                    <a:pt x="80" y="0"/>
                  </a:moveTo>
                  <a:lnTo>
                    <a:pt x="1" y="34"/>
                  </a:lnTo>
                  <a:lnTo>
                    <a:pt x="179" y="430"/>
                  </a:lnTo>
                  <a:lnTo>
                    <a:pt x="255" y="39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5545500" y="3300535"/>
              <a:ext cx="52008" cy="64170"/>
            </a:xfrm>
            <a:custGeom>
              <a:avLst/>
              <a:gdLst/>
              <a:ahLst/>
              <a:cxnLst/>
              <a:rect l="l" t="t" r="r" b="b"/>
              <a:pathLst>
                <a:path w="325" h="401" extrusionOk="0">
                  <a:moveTo>
                    <a:pt x="70" y="0"/>
                  </a:moveTo>
                  <a:lnTo>
                    <a:pt x="1" y="51"/>
                  </a:lnTo>
                  <a:lnTo>
                    <a:pt x="255" y="401"/>
                  </a:lnTo>
                  <a:lnTo>
                    <a:pt x="324" y="351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5610950" y="3248046"/>
              <a:ext cx="56649" cy="60809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63" y="1"/>
                  </a:moveTo>
                  <a:lnTo>
                    <a:pt x="0" y="58"/>
                  </a:lnTo>
                  <a:lnTo>
                    <a:pt x="288" y="379"/>
                  </a:lnTo>
                  <a:lnTo>
                    <a:pt x="353" y="322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5669680" y="3189317"/>
              <a:ext cx="60810" cy="56649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57" y="1"/>
                  </a:moveTo>
                  <a:lnTo>
                    <a:pt x="0" y="64"/>
                  </a:lnTo>
                  <a:lnTo>
                    <a:pt x="322" y="354"/>
                  </a:lnTo>
                  <a:lnTo>
                    <a:pt x="379" y="289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5721368" y="3124027"/>
              <a:ext cx="64330" cy="51848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50" y="0"/>
                  </a:moveTo>
                  <a:lnTo>
                    <a:pt x="1" y="69"/>
                  </a:lnTo>
                  <a:lnTo>
                    <a:pt x="350" y="324"/>
                  </a:lnTo>
                  <a:lnTo>
                    <a:pt x="401" y="25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805701" y="2981284"/>
              <a:ext cx="68971" cy="40806"/>
            </a:xfrm>
            <a:custGeom>
              <a:avLst/>
              <a:gdLst/>
              <a:ahLst/>
              <a:cxnLst/>
              <a:rect l="l" t="t" r="r" b="b"/>
              <a:pathLst>
                <a:path w="431" h="255" extrusionOk="0">
                  <a:moveTo>
                    <a:pt x="36" y="0"/>
                  </a:moveTo>
                  <a:lnTo>
                    <a:pt x="1" y="77"/>
                  </a:lnTo>
                  <a:lnTo>
                    <a:pt x="397" y="255"/>
                  </a:lnTo>
                  <a:lnTo>
                    <a:pt x="431" y="17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834826" y="2904472"/>
              <a:ext cx="70251" cy="34565"/>
            </a:xfrm>
            <a:custGeom>
              <a:avLst/>
              <a:gdLst/>
              <a:ahLst/>
              <a:cxnLst/>
              <a:rect l="l" t="t" r="r" b="b"/>
              <a:pathLst>
                <a:path w="439" h="216" extrusionOk="0">
                  <a:moveTo>
                    <a:pt x="26" y="1"/>
                  </a:moveTo>
                  <a:lnTo>
                    <a:pt x="0" y="82"/>
                  </a:lnTo>
                  <a:lnTo>
                    <a:pt x="413" y="216"/>
                  </a:lnTo>
                  <a:lnTo>
                    <a:pt x="438" y="13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5857870" y="2823660"/>
              <a:ext cx="70571" cy="28004"/>
            </a:xfrm>
            <a:custGeom>
              <a:avLst/>
              <a:gdLst/>
              <a:ahLst/>
              <a:cxnLst/>
              <a:rect l="l" t="t" r="r" b="b"/>
              <a:pathLst>
                <a:path w="441" h="175" extrusionOk="0">
                  <a:moveTo>
                    <a:pt x="18" y="1"/>
                  </a:moveTo>
                  <a:lnTo>
                    <a:pt x="0" y="84"/>
                  </a:lnTo>
                  <a:lnTo>
                    <a:pt x="422" y="174"/>
                  </a:lnTo>
                  <a:lnTo>
                    <a:pt x="440" y="9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871472" y="2742527"/>
              <a:ext cx="70251" cy="20963"/>
            </a:xfrm>
            <a:custGeom>
              <a:avLst/>
              <a:gdLst/>
              <a:ahLst/>
              <a:cxnLst/>
              <a:rect l="l" t="t" r="r" b="b"/>
              <a:pathLst>
                <a:path w="439" h="131" extrusionOk="0">
                  <a:moveTo>
                    <a:pt x="8" y="1"/>
                  </a:moveTo>
                  <a:lnTo>
                    <a:pt x="0" y="86"/>
                  </a:lnTo>
                  <a:lnTo>
                    <a:pt x="430" y="131"/>
                  </a:lnTo>
                  <a:lnTo>
                    <a:pt x="438" y="46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5870832" y="2569860"/>
              <a:ext cx="70251" cy="20963"/>
            </a:xfrm>
            <a:custGeom>
              <a:avLst/>
              <a:gdLst/>
              <a:ahLst/>
              <a:cxnLst/>
              <a:rect l="l" t="t" r="r" b="b"/>
              <a:pathLst>
                <a:path w="439" h="131" extrusionOk="0">
                  <a:moveTo>
                    <a:pt x="430" y="0"/>
                  </a:moveTo>
                  <a:lnTo>
                    <a:pt x="0" y="46"/>
                  </a:lnTo>
                  <a:lnTo>
                    <a:pt x="8" y="131"/>
                  </a:lnTo>
                  <a:lnTo>
                    <a:pt x="438" y="85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5857550" y="2481366"/>
              <a:ext cx="70891" cy="28004"/>
            </a:xfrm>
            <a:custGeom>
              <a:avLst/>
              <a:gdLst/>
              <a:ahLst/>
              <a:cxnLst/>
              <a:rect l="l" t="t" r="r" b="b"/>
              <a:pathLst>
                <a:path w="443" h="175" extrusionOk="0">
                  <a:moveTo>
                    <a:pt x="424" y="1"/>
                  </a:moveTo>
                  <a:lnTo>
                    <a:pt x="0" y="92"/>
                  </a:lnTo>
                  <a:lnTo>
                    <a:pt x="18" y="175"/>
                  </a:lnTo>
                  <a:lnTo>
                    <a:pt x="442" y="86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5834506" y="2395912"/>
              <a:ext cx="70251" cy="34565"/>
            </a:xfrm>
            <a:custGeom>
              <a:avLst/>
              <a:gdLst/>
              <a:ahLst/>
              <a:cxnLst/>
              <a:rect l="l" t="t" r="r" b="b"/>
              <a:pathLst>
                <a:path w="439" h="216" extrusionOk="0">
                  <a:moveTo>
                    <a:pt x="413" y="0"/>
                  </a:moveTo>
                  <a:lnTo>
                    <a:pt x="0" y="132"/>
                  </a:lnTo>
                  <a:lnTo>
                    <a:pt x="26" y="215"/>
                  </a:lnTo>
                  <a:lnTo>
                    <a:pt x="438" y="81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5804741" y="2311259"/>
              <a:ext cx="68971" cy="40486"/>
            </a:xfrm>
            <a:custGeom>
              <a:avLst/>
              <a:gdLst/>
              <a:ahLst/>
              <a:cxnLst/>
              <a:rect l="l" t="t" r="r" b="b"/>
              <a:pathLst>
                <a:path w="431" h="253" extrusionOk="0">
                  <a:moveTo>
                    <a:pt x="397" y="0"/>
                  </a:moveTo>
                  <a:lnTo>
                    <a:pt x="1" y="176"/>
                  </a:lnTo>
                  <a:lnTo>
                    <a:pt x="36" y="253"/>
                  </a:lnTo>
                  <a:lnTo>
                    <a:pt x="431" y="77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721688" y="2157475"/>
              <a:ext cx="64330" cy="52008"/>
            </a:xfrm>
            <a:custGeom>
              <a:avLst/>
              <a:gdLst/>
              <a:ahLst/>
              <a:cxnLst/>
              <a:rect l="l" t="t" r="r" b="b"/>
              <a:pathLst>
                <a:path w="402" h="325" extrusionOk="0">
                  <a:moveTo>
                    <a:pt x="352" y="1"/>
                  </a:moveTo>
                  <a:lnTo>
                    <a:pt x="1" y="255"/>
                  </a:lnTo>
                  <a:lnTo>
                    <a:pt x="52" y="324"/>
                  </a:lnTo>
                  <a:lnTo>
                    <a:pt x="401" y="70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5668720" y="2087384"/>
              <a:ext cx="60810" cy="56649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322" y="0"/>
                  </a:moveTo>
                  <a:lnTo>
                    <a:pt x="0" y="291"/>
                  </a:lnTo>
                  <a:lnTo>
                    <a:pt x="58" y="354"/>
                  </a:lnTo>
                  <a:lnTo>
                    <a:pt x="379" y="66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5610630" y="2025454"/>
              <a:ext cx="56649" cy="60810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290" y="1"/>
                  </a:moveTo>
                  <a:lnTo>
                    <a:pt x="0" y="322"/>
                  </a:lnTo>
                  <a:lnTo>
                    <a:pt x="63" y="380"/>
                  </a:lnTo>
                  <a:lnTo>
                    <a:pt x="353" y="58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5545180" y="1969285"/>
              <a:ext cx="52008" cy="64330"/>
            </a:xfrm>
            <a:custGeom>
              <a:avLst/>
              <a:gdLst/>
              <a:ahLst/>
              <a:cxnLst/>
              <a:rect l="l" t="t" r="r" b="b"/>
              <a:pathLst>
                <a:path w="325" h="402" extrusionOk="0">
                  <a:moveTo>
                    <a:pt x="255" y="1"/>
                  </a:moveTo>
                  <a:lnTo>
                    <a:pt x="1" y="352"/>
                  </a:lnTo>
                  <a:lnTo>
                    <a:pt x="70" y="401"/>
                  </a:lnTo>
                  <a:lnTo>
                    <a:pt x="324" y="5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401317" y="1881271"/>
              <a:ext cx="40806" cy="68971"/>
            </a:xfrm>
            <a:custGeom>
              <a:avLst/>
              <a:gdLst/>
              <a:ahLst/>
              <a:cxnLst/>
              <a:rect l="l" t="t" r="r" b="b"/>
              <a:pathLst>
                <a:path w="255" h="431" extrusionOk="0">
                  <a:moveTo>
                    <a:pt x="176" y="0"/>
                  </a:moveTo>
                  <a:lnTo>
                    <a:pt x="0" y="395"/>
                  </a:lnTo>
                  <a:lnTo>
                    <a:pt x="79" y="430"/>
                  </a:lnTo>
                  <a:lnTo>
                    <a:pt x="255" y="3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325465" y="1849906"/>
              <a:ext cx="34565" cy="70251"/>
            </a:xfrm>
            <a:custGeom>
              <a:avLst/>
              <a:gdLst/>
              <a:ahLst/>
              <a:cxnLst/>
              <a:rect l="l" t="t" r="r" b="b"/>
              <a:pathLst>
                <a:path w="216" h="439" extrusionOk="0">
                  <a:moveTo>
                    <a:pt x="135" y="1"/>
                  </a:moveTo>
                  <a:lnTo>
                    <a:pt x="1" y="411"/>
                  </a:lnTo>
                  <a:lnTo>
                    <a:pt x="83" y="439"/>
                  </a:lnTo>
                  <a:lnTo>
                    <a:pt x="216" y="2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5244972" y="1826223"/>
              <a:ext cx="27844" cy="70891"/>
            </a:xfrm>
            <a:custGeom>
              <a:avLst/>
              <a:gdLst/>
              <a:ahLst/>
              <a:cxnLst/>
              <a:rect l="l" t="t" r="r" b="b"/>
              <a:pathLst>
                <a:path w="174" h="443" extrusionOk="0">
                  <a:moveTo>
                    <a:pt x="89" y="1"/>
                  </a:moveTo>
                  <a:lnTo>
                    <a:pt x="0" y="425"/>
                  </a:lnTo>
                  <a:lnTo>
                    <a:pt x="83" y="443"/>
                  </a:lnTo>
                  <a:lnTo>
                    <a:pt x="174" y="2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5163519" y="1813261"/>
              <a:ext cx="20963" cy="70571"/>
            </a:xfrm>
            <a:custGeom>
              <a:avLst/>
              <a:gdLst/>
              <a:ahLst/>
              <a:cxnLst/>
              <a:rect l="l" t="t" r="r" b="b"/>
              <a:pathLst>
                <a:path w="131" h="441" extrusionOk="0">
                  <a:moveTo>
                    <a:pt x="46" y="1"/>
                  </a:moveTo>
                  <a:lnTo>
                    <a:pt x="0" y="431"/>
                  </a:lnTo>
                  <a:lnTo>
                    <a:pt x="85" y="441"/>
                  </a:lnTo>
                  <a:lnTo>
                    <a:pt x="131" y="1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21"/>
          <p:cNvGrpSpPr/>
          <p:nvPr/>
        </p:nvGrpSpPr>
        <p:grpSpPr>
          <a:xfrm>
            <a:off x="6342865" y="1581300"/>
            <a:ext cx="1714672" cy="1714350"/>
            <a:chOff x="6196003" y="1809900"/>
            <a:chExt cx="1714672" cy="1714350"/>
          </a:xfrm>
        </p:grpSpPr>
        <p:sp>
          <p:nvSpPr>
            <p:cNvPr id="717" name="Google Shape;717;p21"/>
            <p:cNvSpPr/>
            <p:nvPr/>
          </p:nvSpPr>
          <p:spPr>
            <a:xfrm>
              <a:off x="6575263" y="2231566"/>
              <a:ext cx="955829" cy="870696"/>
            </a:xfrm>
            <a:custGeom>
              <a:avLst/>
              <a:gdLst/>
              <a:ahLst/>
              <a:cxnLst/>
              <a:rect l="l" t="t" r="r" b="b"/>
              <a:pathLst>
                <a:path w="5973" h="5441" extrusionOk="0">
                  <a:moveTo>
                    <a:pt x="2986" y="1"/>
                  </a:moveTo>
                  <a:cubicBezTo>
                    <a:pt x="2290" y="1"/>
                    <a:pt x="1594" y="267"/>
                    <a:pt x="1064" y="798"/>
                  </a:cubicBezTo>
                  <a:cubicBezTo>
                    <a:pt x="0" y="1860"/>
                    <a:pt x="0" y="3582"/>
                    <a:pt x="1064" y="4644"/>
                  </a:cubicBezTo>
                  <a:cubicBezTo>
                    <a:pt x="1594" y="5175"/>
                    <a:pt x="2290" y="5440"/>
                    <a:pt x="2986" y="5440"/>
                  </a:cubicBezTo>
                  <a:cubicBezTo>
                    <a:pt x="3682" y="5440"/>
                    <a:pt x="4378" y="5175"/>
                    <a:pt x="4909" y="4644"/>
                  </a:cubicBezTo>
                  <a:cubicBezTo>
                    <a:pt x="5973" y="3582"/>
                    <a:pt x="5973" y="1860"/>
                    <a:pt x="4909" y="798"/>
                  </a:cubicBezTo>
                  <a:cubicBezTo>
                    <a:pt x="4378" y="267"/>
                    <a:pt x="3682" y="1"/>
                    <a:pt x="2986" y="1"/>
                  </a:cubicBez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7038377" y="1809900"/>
              <a:ext cx="30245" cy="124819"/>
            </a:xfrm>
            <a:custGeom>
              <a:avLst/>
              <a:gdLst/>
              <a:ahLst/>
              <a:cxnLst/>
              <a:rect l="l" t="t" r="r" b="b"/>
              <a:pathLst>
                <a:path w="189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88" y="779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6611429" y="1916957"/>
              <a:ext cx="88654" cy="123219"/>
            </a:xfrm>
            <a:custGeom>
              <a:avLst/>
              <a:gdLst/>
              <a:ahLst/>
              <a:cxnLst/>
              <a:rect l="l" t="t" r="r" b="b"/>
              <a:pathLst>
                <a:path w="554" h="770" extrusionOk="0">
                  <a:moveTo>
                    <a:pt x="163" y="0"/>
                  </a:moveTo>
                  <a:lnTo>
                    <a:pt x="1" y="93"/>
                  </a:lnTo>
                  <a:lnTo>
                    <a:pt x="392" y="770"/>
                  </a:lnTo>
                  <a:lnTo>
                    <a:pt x="553" y="677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6303380" y="2225645"/>
              <a:ext cx="123219" cy="88654"/>
            </a:xfrm>
            <a:custGeom>
              <a:avLst/>
              <a:gdLst/>
              <a:ahLst/>
              <a:cxnLst/>
              <a:rect l="l" t="t" r="r" b="b"/>
              <a:pathLst>
                <a:path w="770" h="554" extrusionOk="0">
                  <a:moveTo>
                    <a:pt x="93" y="1"/>
                  </a:moveTo>
                  <a:lnTo>
                    <a:pt x="0" y="162"/>
                  </a:lnTo>
                  <a:lnTo>
                    <a:pt x="675" y="553"/>
                  </a:lnTo>
                  <a:lnTo>
                    <a:pt x="770" y="391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6196003" y="2651953"/>
              <a:ext cx="125140" cy="30085"/>
            </a:xfrm>
            <a:custGeom>
              <a:avLst/>
              <a:gdLst/>
              <a:ahLst/>
              <a:cxnLst/>
              <a:rect l="l" t="t" r="r" b="b"/>
              <a:pathLst>
                <a:path w="782" h="188" extrusionOk="0">
                  <a:moveTo>
                    <a:pt x="0" y="0"/>
                  </a:moveTo>
                  <a:lnTo>
                    <a:pt x="0" y="188"/>
                  </a:lnTo>
                  <a:lnTo>
                    <a:pt x="782" y="1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303060" y="3020171"/>
              <a:ext cx="123219" cy="88814"/>
            </a:xfrm>
            <a:custGeom>
              <a:avLst/>
              <a:gdLst/>
              <a:ahLst/>
              <a:cxnLst/>
              <a:rect l="l" t="t" r="r" b="b"/>
              <a:pathLst>
                <a:path w="770" h="555" extrusionOk="0">
                  <a:moveTo>
                    <a:pt x="677" y="0"/>
                  </a:moveTo>
                  <a:lnTo>
                    <a:pt x="0" y="391"/>
                  </a:lnTo>
                  <a:lnTo>
                    <a:pt x="95" y="554"/>
                  </a:lnTo>
                  <a:lnTo>
                    <a:pt x="770" y="164"/>
                  </a:lnTo>
                  <a:lnTo>
                    <a:pt x="6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6611749" y="3293814"/>
              <a:ext cx="88654" cy="123379"/>
            </a:xfrm>
            <a:custGeom>
              <a:avLst/>
              <a:gdLst/>
              <a:ahLst/>
              <a:cxnLst/>
              <a:rect l="l" t="t" r="r" b="b"/>
              <a:pathLst>
                <a:path w="554" h="771" extrusionOk="0">
                  <a:moveTo>
                    <a:pt x="392" y="1"/>
                  </a:moveTo>
                  <a:lnTo>
                    <a:pt x="1" y="678"/>
                  </a:lnTo>
                  <a:lnTo>
                    <a:pt x="163" y="770"/>
                  </a:lnTo>
                  <a:lnTo>
                    <a:pt x="553" y="9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7038377" y="3399270"/>
              <a:ext cx="30245" cy="124980"/>
            </a:xfrm>
            <a:custGeom>
              <a:avLst/>
              <a:gdLst/>
              <a:ahLst/>
              <a:cxnLst/>
              <a:rect l="l" t="t" r="r" b="b"/>
              <a:pathLst>
                <a:path w="189" h="781" extrusionOk="0">
                  <a:moveTo>
                    <a:pt x="1" y="1"/>
                  </a:moveTo>
                  <a:lnTo>
                    <a:pt x="1" y="780"/>
                  </a:lnTo>
                  <a:lnTo>
                    <a:pt x="188" y="780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7406595" y="3293814"/>
              <a:ext cx="88494" cy="123379"/>
            </a:xfrm>
            <a:custGeom>
              <a:avLst/>
              <a:gdLst/>
              <a:ahLst/>
              <a:cxnLst/>
              <a:rect l="l" t="t" r="r" b="b"/>
              <a:pathLst>
                <a:path w="553" h="771" extrusionOk="0">
                  <a:moveTo>
                    <a:pt x="164" y="1"/>
                  </a:moveTo>
                  <a:lnTo>
                    <a:pt x="0" y="93"/>
                  </a:lnTo>
                  <a:lnTo>
                    <a:pt x="391" y="770"/>
                  </a:lnTo>
                  <a:lnTo>
                    <a:pt x="553" y="676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7679918" y="3019851"/>
              <a:ext cx="123699" cy="88494"/>
            </a:xfrm>
            <a:custGeom>
              <a:avLst/>
              <a:gdLst/>
              <a:ahLst/>
              <a:cxnLst/>
              <a:rect l="l" t="t" r="r" b="b"/>
              <a:pathLst>
                <a:path w="773" h="553" extrusionOk="0">
                  <a:moveTo>
                    <a:pt x="96" y="0"/>
                  </a:moveTo>
                  <a:lnTo>
                    <a:pt x="1" y="162"/>
                  </a:lnTo>
                  <a:lnTo>
                    <a:pt x="678" y="553"/>
                  </a:lnTo>
                  <a:lnTo>
                    <a:pt x="772" y="3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7785375" y="2651953"/>
              <a:ext cx="125300" cy="30085"/>
            </a:xfrm>
            <a:custGeom>
              <a:avLst/>
              <a:gdLst/>
              <a:ahLst/>
              <a:cxnLst/>
              <a:rect l="l" t="t" r="r" b="b"/>
              <a:pathLst>
                <a:path w="783" h="188" extrusionOk="0">
                  <a:moveTo>
                    <a:pt x="1" y="0"/>
                  </a:moveTo>
                  <a:lnTo>
                    <a:pt x="1" y="188"/>
                  </a:lnTo>
                  <a:lnTo>
                    <a:pt x="782" y="188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7680238" y="2225005"/>
              <a:ext cx="123379" cy="88654"/>
            </a:xfrm>
            <a:custGeom>
              <a:avLst/>
              <a:gdLst/>
              <a:ahLst/>
              <a:cxnLst/>
              <a:rect l="l" t="t" r="r" b="b"/>
              <a:pathLst>
                <a:path w="771" h="554" extrusionOk="0">
                  <a:moveTo>
                    <a:pt x="676" y="1"/>
                  </a:moveTo>
                  <a:lnTo>
                    <a:pt x="1" y="391"/>
                  </a:lnTo>
                  <a:lnTo>
                    <a:pt x="94" y="553"/>
                  </a:lnTo>
                  <a:lnTo>
                    <a:pt x="770" y="163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7406275" y="1916957"/>
              <a:ext cx="88494" cy="123219"/>
            </a:xfrm>
            <a:custGeom>
              <a:avLst/>
              <a:gdLst/>
              <a:ahLst/>
              <a:cxnLst/>
              <a:rect l="l" t="t" r="r" b="b"/>
              <a:pathLst>
                <a:path w="553" h="770" extrusionOk="0">
                  <a:moveTo>
                    <a:pt x="389" y="0"/>
                  </a:moveTo>
                  <a:lnTo>
                    <a:pt x="0" y="675"/>
                  </a:lnTo>
                  <a:lnTo>
                    <a:pt x="162" y="770"/>
                  </a:lnTo>
                  <a:lnTo>
                    <a:pt x="553" y="93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6956284" y="1813581"/>
              <a:ext cx="20963" cy="70571"/>
            </a:xfrm>
            <a:custGeom>
              <a:avLst/>
              <a:gdLst/>
              <a:ahLst/>
              <a:cxnLst/>
              <a:rect l="l" t="t" r="r" b="b"/>
              <a:pathLst>
                <a:path w="131" h="441" extrusionOk="0">
                  <a:moveTo>
                    <a:pt x="85" y="1"/>
                  </a:moveTo>
                  <a:lnTo>
                    <a:pt x="1" y="11"/>
                  </a:lnTo>
                  <a:lnTo>
                    <a:pt x="46" y="441"/>
                  </a:lnTo>
                  <a:lnTo>
                    <a:pt x="131" y="431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6867630" y="1826863"/>
              <a:ext cx="27844" cy="70571"/>
            </a:xfrm>
            <a:custGeom>
              <a:avLst/>
              <a:gdLst/>
              <a:ahLst/>
              <a:cxnLst/>
              <a:rect l="l" t="t" r="r" b="b"/>
              <a:pathLst>
                <a:path w="174" h="441" extrusionOk="0">
                  <a:moveTo>
                    <a:pt x="85" y="1"/>
                  </a:moveTo>
                  <a:lnTo>
                    <a:pt x="0" y="18"/>
                  </a:lnTo>
                  <a:lnTo>
                    <a:pt x="91" y="441"/>
                  </a:lnTo>
                  <a:lnTo>
                    <a:pt x="174" y="423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6782016" y="1850226"/>
              <a:ext cx="34565" cy="70571"/>
            </a:xfrm>
            <a:custGeom>
              <a:avLst/>
              <a:gdLst/>
              <a:ahLst/>
              <a:cxnLst/>
              <a:rect l="l" t="t" r="r" b="b"/>
              <a:pathLst>
                <a:path w="216" h="441" extrusionOk="0">
                  <a:moveTo>
                    <a:pt x="81" y="1"/>
                  </a:moveTo>
                  <a:lnTo>
                    <a:pt x="0" y="28"/>
                  </a:lnTo>
                  <a:lnTo>
                    <a:pt x="135" y="441"/>
                  </a:lnTo>
                  <a:lnTo>
                    <a:pt x="216" y="41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6697363" y="1881271"/>
              <a:ext cx="40966" cy="68971"/>
            </a:xfrm>
            <a:custGeom>
              <a:avLst/>
              <a:gdLst/>
              <a:ahLst/>
              <a:cxnLst/>
              <a:rect l="l" t="t" r="r" b="b"/>
              <a:pathLst>
                <a:path w="256" h="431" extrusionOk="0">
                  <a:moveTo>
                    <a:pt x="80" y="0"/>
                  </a:moveTo>
                  <a:lnTo>
                    <a:pt x="1" y="34"/>
                  </a:lnTo>
                  <a:lnTo>
                    <a:pt x="176" y="430"/>
                  </a:lnTo>
                  <a:lnTo>
                    <a:pt x="255" y="39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6543898" y="1968965"/>
              <a:ext cx="52008" cy="64330"/>
            </a:xfrm>
            <a:custGeom>
              <a:avLst/>
              <a:gdLst/>
              <a:ahLst/>
              <a:cxnLst/>
              <a:rect l="l" t="t" r="r" b="b"/>
              <a:pathLst>
                <a:path w="325" h="402" extrusionOk="0">
                  <a:moveTo>
                    <a:pt x="70" y="1"/>
                  </a:moveTo>
                  <a:lnTo>
                    <a:pt x="1" y="52"/>
                  </a:lnTo>
                  <a:lnTo>
                    <a:pt x="255" y="401"/>
                  </a:lnTo>
                  <a:lnTo>
                    <a:pt x="324" y="35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6474767" y="2025774"/>
              <a:ext cx="56649" cy="60810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64" y="1"/>
                  </a:moveTo>
                  <a:lnTo>
                    <a:pt x="1" y="58"/>
                  </a:lnTo>
                  <a:lnTo>
                    <a:pt x="291" y="380"/>
                  </a:lnTo>
                  <a:lnTo>
                    <a:pt x="354" y="322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6411077" y="2088344"/>
              <a:ext cx="60649" cy="56649"/>
            </a:xfrm>
            <a:custGeom>
              <a:avLst/>
              <a:gdLst/>
              <a:ahLst/>
              <a:cxnLst/>
              <a:rect l="l" t="t" r="r" b="b"/>
              <a:pathLst>
                <a:path w="379" h="354" extrusionOk="0">
                  <a:moveTo>
                    <a:pt x="57" y="0"/>
                  </a:moveTo>
                  <a:lnTo>
                    <a:pt x="0" y="64"/>
                  </a:lnTo>
                  <a:lnTo>
                    <a:pt x="322" y="354"/>
                  </a:lnTo>
                  <a:lnTo>
                    <a:pt x="379" y="29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6355708" y="2157795"/>
              <a:ext cx="64330" cy="52008"/>
            </a:xfrm>
            <a:custGeom>
              <a:avLst/>
              <a:gdLst/>
              <a:ahLst/>
              <a:cxnLst/>
              <a:rect l="l" t="t" r="r" b="b"/>
              <a:pathLst>
                <a:path w="402" h="325" extrusionOk="0">
                  <a:moveTo>
                    <a:pt x="50" y="0"/>
                  </a:moveTo>
                  <a:lnTo>
                    <a:pt x="1" y="70"/>
                  </a:lnTo>
                  <a:lnTo>
                    <a:pt x="350" y="324"/>
                  </a:lnTo>
                  <a:lnTo>
                    <a:pt x="401" y="255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6266734" y="2312219"/>
              <a:ext cx="68971" cy="40806"/>
            </a:xfrm>
            <a:custGeom>
              <a:avLst/>
              <a:gdLst/>
              <a:ahLst/>
              <a:cxnLst/>
              <a:rect l="l" t="t" r="r" b="b"/>
              <a:pathLst>
                <a:path w="431" h="255" extrusionOk="0">
                  <a:moveTo>
                    <a:pt x="34" y="0"/>
                  </a:moveTo>
                  <a:lnTo>
                    <a:pt x="0" y="79"/>
                  </a:lnTo>
                  <a:lnTo>
                    <a:pt x="395" y="255"/>
                  </a:lnTo>
                  <a:lnTo>
                    <a:pt x="430" y="17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6236010" y="2394952"/>
              <a:ext cx="70251" cy="34565"/>
            </a:xfrm>
            <a:custGeom>
              <a:avLst/>
              <a:gdLst/>
              <a:ahLst/>
              <a:cxnLst/>
              <a:rect l="l" t="t" r="r" b="b"/>
              <a:pathLst>
                <a:path w="439" h="216" extrusionOk="0">
                  <a:moveTo>
                    <a:pt x="29" y="0"/>
                  </a:moveTo>
                  <a:lnTo>
                    <a:pt x="1" y="81"/>
                  </a:lnTo>
                  <a:lnTo>
                    <a:pt x="413" y="215"/>
                  </a:lnTo>
                  <a:lnTo>
                    <a:pt x="439" y="13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6212646" y="2482326"/>
              <a:ext cx="70891" cy="28004"/>
            </a:xfrm>
            <a:custGeom>
              <a:avLst/>
              <a:gdLst/>
              <a:ahLst/>
              <a:cxnLst/>
              <a:rect l="l" t="t" r="r" b="b"/>
              <a:pathLst>
                <a:path w="443" h="175" extrusionOk="0">
                  <a:moveTo>
                    <a:pt x="19" y="1"/>
                  </a:moveTo>
                  <a:lnTo>
                    <a:pt x="1" y="86"/>
                  </a:lnTo>
                  <a:lnTo>
                    <a:pt x="425" y="174"/>
                  </a:lnTo>
                  <a:lnTo>
                    <a:pt x="443" y="92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6199844" y="2570500"/>
              <a:ext cx="70251" cy="20963"/>
            </a:xfrm>
            <a:custGeom>
              <a:avLst/>
              <a:gdLst/>
              <a:ahLst/>
              <a:cxnLst/>
              <a:rect l="l" t="t" r="r" b="b"/>
              <a:pathLst>
                <a:path w="439" h="131" extrusionOk="0">
                  <a:moveTo>
                    <a:pt x="8" y="0"/>
                  </a:moveTo>
                  <a:lnTo>
                    <a:pt x="0" y="85"/>
                  </a:lnTo>
                  <a:lnTo>
                    <a:pt x="430" y="131"/>
                  </a:lnTo>
                  <a:lnTo>
                    <a:pt x="438" y="4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6200164" y="2742847"/>
              <a:ext cx="70251" cy="20963"/>
            </a:xfrm>
            <a:custGeom>
              <a:avLst/>
              <a:gdLst/>
              <a:ahLst/>
              <a:cxnLst/>
              <a:rect l="l" t="t" r="r" b="b"/>
              <a:pathLst>
                <a:path w="439" h="131" extrusionOk="0">
                  <a:moveTo>
                    <a:pt x="430" y="1"/>
                  </a:moveTo>
                  <a:lnTo>
                    <a:pt x="0" y="46"/>
                  </a:lnTo>
                  <a:lnTo>
                    <a:pt x="8" y="131"/>
                  </a:lnTo>
                  <a:lnTo>
                    <a:pt x="438" y="85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6212966" y="2824620"/>
              <a:ext cx="70571" cy="28004"/>
            </a:xfrm>
            <a:custGeom>
              <a:avLst/>
              <a:gdLst/>
              <a:ahLst/>
              <a:cxnLst/>
              <a:rect l="l" t="t" r="r" b="b"/>
              <a:pathLst>
                <a:path w="441" h="175" extrusionOk="0">
                  <a:moveTo>
                    <a:pt x="423" y="1"/>
                  </a:moveTo>
                  <a:lnTo>
                    <a:pt x="1" y="89"/>
                  </a:lnTo>
                  <a:lnTo>
                    <a:pt x="19" y="174"/>
                  </a:lnTo>
                  <a:lnTo>
                    <a:pt x="441" y="84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6236650" y="2903512"/>
              <a:ext cx="70251" cy="34725"/>
            </a:xfrm>
            <a:custGeom>
              <a:avLst/>
              <a:gdLst/>
              <a:ahLst/>
              <a:cxnLst/>
              <a:rect l="l" t="t" r="r" b="b"/>
              <a:pathLst>
                <a:path w="439" h="217" extrusionOk="0">
                  <a:moveTo>
                    <a:pt x="411" y="1"/>
                  </a:moveTo>
                  <a:lnTo>
                    <a:pt x="1" y="135"/>
                  </a:lnTo>
                  <a:lnTo>
                    <a:pt x="27" y="216"/>
                  </a:lnTo>
                  <a:lnTo>
                    <a:pt x="439" y="8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6267054" y="2981925"/>
              <a:ext cx="68971" cy="40806"/>
            </a:xfrm>
            <a:custGeom>
              <a:avLst/>
              <a:gdLst/>
              <a:ahLst/>
              <a:cxnLst/>
              <a:rect l="l" t="t" r="r" b="b"/>
              <a:pathLst>
                <a:path w="431" h="255" extrusionOk="0">
                  <a:moveTo>
                    <a:pt x="397" y="0"/>
                  </a:moveTo>
                  <a:lnTo>
                    <a:pt x="0" y="176"/>
                  </a:lnTo>
                  <a:lnTo>
                    <a:pt x="36" y="255"/>
                  </a:lnTo>
                  <a:lnTo>
                    <a:pt x="430" y="79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6355388" y="3124667"/>
              <a:ext cx="64330" cy="51848"/>
            </a:xfrm>
            <a:custGeom>
              <a:avLst/>
              <a:gdLst/>
              <a:ahLst/>
              <a:cxnLst/>
              <a:rect l="l" t="t" r="r" b="b"/>
              <a:pathLst>
                <a:path w="402" h="324" extrusionOk="0">
                  <a:moveTo>
                    <a:pt x="350" y="0"/>
                  </a:moveTo>
                  <a:lnTo>
                    <a:pt x="1" y="255"/>
                  </a:lnTo>
                  <a:lnTo>
                    <a:pt x="50" y="324"/>
                  </a:lnTo>
                  <a:lnTo>
                    <a:pt x="401" y="69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6411717" y="3189957"/>
              <a:ext cx="60649" cy="56649"/>
            </a:xfrm>
            <a:custGeom>
              <a:avLst/>
              <a:gdLst/>
              <a:ahLst/>
              <a:cxnLst/>
              <a:rect l="l" t="t" r="r" b="b"/>
              <a:pathLst>
                <a:path w="379" h="354" extrusionOk="0">
                  <a:moveTo>
                    <a:pt x="322" y="1"/>
                  </a:moveTo>
                  <a:lnTo>
                    <a:pt x="0" y="289"/>
                  </a:lnTo>
                  <a:lnTo>
                    <a:pt x="57" y="354"/>
                  </a:lnTo>
                  <a:lnTo>
                    <a:pt x="379" y="64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6474767" y="3248687"/>
              <a:ext cx="56649" cy="60810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291" y="1"/>
                  </a:moveTo>
                  <a:lnTo>
                    <a:pt x="1" y="322"/>
                  </a:lnTo>
                  <a:lnTo>
                    <a:pt x="64" y="379"/>
                  </a:lnTo>
                  <a:lnTo>
                    <a:pt x="354" y="5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6544218" y="3300535"/>
              <a:ext cx="52008" cy="63850"/>
            </a:xfrm>
            <a:custGeom>
              <a:avLst/>
              <a:gdLst/>
              <a:ahLst/>
              <a:cxnLst/>
              <a:rect l="l" t="t" r="r" b="b"/>
              <a:pathLst>
                <a:path w="325" h="399" extrusionOk="0">
                  <a:moveTo>
                    <a:pt x="255" y="0"/>
                  </a:moveTo>
                  <a:lnTo>
                    <a:pt x="1" y="349"/>
                  </a:lnTo>
                  <a:lnTo>
                    <a:pt x="70" y="399"/>
                  </a:lnTo>
                  <a:lnTo>
                    <a:pt x="324" y="49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6698643" y="3384708"/>
              <a:ext cx="40646" cy="69131"/>
            </a:xfrm>
            <a:custGeom>
              <a:avLst/>
              <a:gdLst/>
              <a:ahLst/>
              <a:cxnLst/>
              <a:rect l="l" t="t" r="r" b="b"/>
              <a:pathLst>
                <a:path w="254" h="432" extrusionOk="0">
                  <a:moveTo>
                    <a:pt x="176" y="1"/>
                  </a:moveTo>
                  <a:lnTo>
                    <a:pt x="1" y="396"/>
                  </a:lnTo>
                  <a:lnTo>
                    <a:pt x="78" y="431"/>
                  </a:lnTo>
                  <a:lnTo>
                    <a:pt x="253" y="36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6781376" y="3413833"/>
              <a:ext cx="34565" cy="70251"/>
            </a:xfrm>
            <a:custGeom>
              <a:avLst/>
              <a:gdLst/>
              <a:ahLst/>
              <a:cxnLst/>
              <a:rect l="l" t="t" r="r" b="b"/>
              <a:pathLst>
                <a:path w="216" h="439" extrusionOk="0">
                  <a:moveTo>
                    <a:pt x="135" y="1"/>
                  </a:moveTo>
                  <a:lnTo>
                    <a:pt x="1" y="411"/>
                  </a:lnTo>
                  <a:lnTo>
                    <a:pt x="81" y="439"/>
                  </a:lnTo>
                  <a:lnTo>
                    <a:pt x="216" y="2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6868910" y="3436876"/>
              <a:ext cx="27844" cy="70571"/>
            </a:xfrm>
            <a:custGeom>
              <a:avLst/>
              <a:gdLst/>
              <a:ahLst/>
              <a:cxnLst/>
              <a:rect l="l" t="t" r="r" b="b"/>
              <a:pathLst>
                <a:path w="174" h="441" extrusionOk="0">
                  <a:moveTo>
                    <a:pt x="89" y="1"/>
                  </a:moveTo>
                  <a:lnTo>
                    <a:pt x="0" y="423"/>
                  </a:lnTo>
                  <a:lnTo>
                    <a:pt x="83" y="441"/>
                  </a:lnTo>
                  <a:lnTo>
                    <a:pt x="174" y="1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956604" y="3450478"/>
              <a:ext cx="20963" cy="70251"/>
            </a:xfrm>
            <a:custGeom>
              <a:avLst/>
              <a:gdLst/>
              <a:ahLst/>
              <a:cxnLst/>
              <a:rect l="l" t="t" r="r" b="b"/>
              <a:pathLst>
                <a:path w="131" h="439" extrusionOk="0">
                  <a:moveTo>
                    <a:pt x="46" y="0"/>
                  </a:moveTo>
                  <a:lnTo>
                    <a:pt x="1" y="431"/>
                  </a:lnTo>
                  <a:lnTo>
                    <a:pt x="85" y="438"/>
                  </a:lnTo>
                  <a:lnTo>
                    <a:pt x="131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7129271" y="3449518"/>
              <a:ext cx="21123" cy="70571"/>
            </a:xfrm>
            <a:custGeom>
              <a:avLst/>
              <a:gdLst/>
              <a:ahLst/>
              <a:cxnLst/>
              <a:rect l="l" t="t" r="r" b="b"/>
              <a:pathLst>
                <a:path w="132" h="441" extrusionOk="0">
                  <a:moveTo>
                    <a:pt x="86" y="0"/>
                  </a:moveTo>
                  <a:lnTo>
                    <a:pt x="1" y="10"/>
                  </a:lnTo>
                  <a:lnTo>
                    <a:pt x="46" y="440"/>
                  </a:lnTo>
                  <a:lnTo>
                    <a:pt x="131" y="43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7211044" y="3436556"/>
              <a:ext cx="28004" cy="70891"/>
            </a:xfrm>
            <a:custGeom>
              <a:avLst/>
              <a:gdLst/>
              <a:ahLst/>
              <a:cxnLst/>
              <a:rect l="l" t="t" r="r" b="b"/>
              <a:pathLst>
                <a:path w="175" h="443" extrusionOk="0">
                  <a:moveTo>
                    <a:pt x="84" y="1"/>
                  </a:moveTo>
                  <a:lnTo>
                    <a:pt x="1" y="18"/>
                  </a:lnTo>
                  <a:lnTo>
                    <a:pt x="90" y="443"/>
                  </a:lnTo>
                  <a:lnTo>
                    <a:pt x="175" y="42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7289777" y="3413833"/>
              <a:ext cx="34565" cy="70251"/>
            </a:xfrm>
            <a:custGeom>
              <a:avLst/>
              <a:gdLst/>
              <a:ahLst/>
              <a:cxnLst/>
              <a:rect l="l" t="t" r="r" b="b"/>
              <a:pathLst>
                <a:path w="216" h="439" extrusionOk="0">
                  <a:moveTo>
                    <a:pt x="81" y="1"/>
                  </a:moveTo>
                  <a:lnTo>
                    <a:pt x="0" y="26"/>
                  </a:lnTo>
                  <a:lnTo>
                    <a:pt x="134" y="439"/>
                  </a:lnTo>
                  <a:lnTo>
                    <a:pt x="215" y="411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7368349" y="3384228"/>
              <a:ext cx="40966" cy="68971"/>
            </a:xfrm>
            <a:custGeom>
              <a:avLst/>
              <a:gdLst/>
              <a:ahLst/>
              <a:cxnLst/>
              <a:rect l="l" t="t" r="r" b="b"/>
              <a:pathLst>
                <a:path w="256" h="431" extrusionOk="0">
                  <a:moveTo>
                    <a:pt x="79" y="0"/>
                  </a:moveTo>
                  <a:lnTo>
                    <a:pt x="1" y="34"/>
                  </a:lnTo>
                  <a:lnTo>
                    <a:pt x="176" y="430"/>
                  </a:lnTo>
                  <a:lnTo>
                    <a:pt x="255" y="395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510772" y="3300855"/>
              <a:ext cx="51848" cy="64170"/>
            </a:xfrm>
            <a:custGeom>
              <a:avLst/>
              <a:gdLst/>
              <a:ahLst/>
              <a:cxnLst/>
              <a:rect l="l" t="t" r="r" b="b"/>
              <a:pathLst>
                <a:path w="324" h="401" extrusionOk="0">
                  <a:moveTo>
                    <a:pt x="69" y="0"/>
                  </a:moveTo>
                  <a:lnTo>
                    <a:pt x="0" y="49"/>
                  </a:lnTo>
                  <a:lnTo>
                    <a:pt x="255" y="401"/>
                  </a:lnTo>
                  <a:lnTo>
                    <a:pt x="324" y="349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576062" y="3248046"/>
              <a:ext cx="56649" cy="60809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66" y="1"/>
                  </a:moveTo>
                  <a:lnTo>
                    <a:pt x="1" y="58"/>
                  </a:lnTo>
                  <a:lnTo>
                    <a:pt x="291" y="379"/>
                  </a:lnTo>
                  <a:lnTo>
                    <a:pt x="354" y="322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635111" y="3188997"/>
              <a:ext cx="60810" cy="56649"/>
            </a:xfrm>
            <a:custGeom>
              <a:avLst/>
              <a:gdLst/>
              <a:ahLst/>
              <a:cxnLst/>
              <a:rect l="l" t="t" r="r" b="b"/>
              <a:pathLst>
                <a:path w="380" h="354" extrusionOk="0">
                  <a:moveTo>
                    <a:pt x="58" y="1"/>
                  </a:moveTo>
                  <a:lnTo>
                    <a:pt x="1" y="66"/>
                  </a:lnTo>
                  <a:lnTo>
                    <a:pt x="322" y="354"/>
                  </a:lnTo>
                  <a:lnTo>
                    <a:pt x="380" y="291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686639" y="3124027"/>
              <a:ext cx="64170" cy="51848"/>
            </a:xfrm>
            <a:custGeom>
              <a:avLst/>
              <a:gdLst/>
              <a:ahLst/>
              <a:cxnLst/>
              <a:rect l="l" t="t" r="r" b="b"/>
              <a:pathLst>
                <a:path w="401" h="324" extrusionOk="0">
                  <a:moveTo>
                    <a:pt x="52" y="0"/>
                  </a:moveTo>
                  <a:lnTo>
                    <a:pt x="0" y="69"/>
                  </a:lnTo>
                  <a:lnTo>
                    <a:pt x="350" y="324"/>
                  </a:lnTo>
                  <a:lnTo>
                    <a:pt x="401" y="255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771293" y="2981284"/>
              <a:ext cx="68971" cy="40486"/>
            </a:xfrm>
            <a:custGeom>
              <a:avLst/>
              <a:gdLst/>
              <a:ahLst/>
              <a:cxnLst/>
              <a:rect l="l" t="t" r="r" b="b"/>
              <a:pathLst>
                <a:path w="431" h="253" extrusionOk="0">
                  <a:moveTo>
                    <a:pt x="36" y="0"/>
                  </a:moveTo>
                  <a:lnTo>
                    <a:pt x="0" y="77"/>
                  </a:lnTo>
                  <a:lnTo>
                    <a:pt x="395" y="253"/>
                  </a:lnTo>
                  <a:lnTo>
                    <a:pt x="430" y="17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7800257" y="2904472"/>
              <a:ext cx="70251" cy="34565"/>
            </a:xfrm>
            <a:custGeom>
              <a:avLst/>
              <a:gdLst/>
              <a:ahLst/>
              <a:cxnLst/>
              <a:rect l="l" t="t" r="r" b="b"/>
              <a:pathLst>
                <a:path w="439" h="216" extrusionOk="0">
                  <a:moveTo>
                    <a:pt x="26" y="1"/>
                  </a:moveTo>
                  <a:lnTo>
                    <a:pt x="1" y="82"/>
                  </a:lnTo>
                  <a:lnTo>
                    <a:pt x="411" y="216"/>
                  </a:lnTo>
                  <a:lnTo>
                    <a:pt x="439" y="135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7822981" y="2823340"/>
              <a:ext cx="70891" cy="28004"/>
            </a:xfrm>
            <a:custGeom>
              <a:avLst/>
              <a:gdLst/>
              <a:ahLst/>
              <a:cxnLst/>
              <a:rect l="l" t="t" r="r" b="b"/>
              <a:pathLst>
                <a:path w="443" h="175" extrusionOk="0">
                  <a:moveTo>
                    <a:pt x="19" y="1"/>
                  </a:moveTo>
                  <a:lnTo>
                    <a:pt x="1" y="86"/>
                  </a:lnTo>
                  <a:lnTo>
                    <a:pt x="425" y="174"/>
                  </a:lnTo>
                  <a:lnTo>
                    <a:pt x="443" y="92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7836583" y="2742527"/>
              <a:ext cx="70571" cy="20963"/>
            </a:xfrm>
            <a:custGeom>
              <a:avLst/>
              <a:gdLst/>
              <a:ahLst/>
              <a:cxnLst/>
              <a:rect l="l" t="t" r="r" b="b"/>
              <a:pathLst>
                <a:path w="441" h="131" extrusionOk="0">
                  <a:moveTo>
                    <a:pt x="10" y="1"/>
                  </a:moveTo>
                  <a:lnTo>
                    <a:pt x="1" y="86"/>
                  </a:lnTo>
                  <a:lnTo>
                    <a:pt x="433" y="131"/>
                  </a:lnTo>
                  <a:lnTo>
                    <a:pt x="441" y="4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835943" y="2569860"/>
              <a:ext cx="70571" cy="20963"/>
            </a:xfrm>
            <a:custGeom>
              <a:avLst/>
              <a:gdLst/>
              <a:ahLst/>
              <a:cxnLst/>
              <a:rect l="l" t="t" r="r" b="b"/>
              <a:pathLst>
                <a:path w="441" h="131" extrusionOk="0">
                  <a:moveTo>
                    <a:pt x="431" y="0"/>
                  </a:moveTo>
                  <a:lnTo>
                    <a:pt x="1" y="46"/>
                  </a:lnTo>
                  <a:lnTo>
                    <a:pt x="9" y="131"/>
                  </a:lnTo>
                  <a:lnTo>
                    <a:pt x="441" y="85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822981" y="2481366"/>
              <a:ext cx="70571" cy="28004"/>
            </a:xfrm>
            <a:custGeom>
              <a:avLst/>
              <a:gdLst/>
              <a:ahLst/>
              <a:cxnLst/>
              <a:rect l="l" t="t" r="r" b="b"/>
              <a:pathLst>
                <a:path w="441" h="175" extrusionOk="0">
                  <a:moveTo>
                    <a:pt x="423" y="1"/>
                  </a:moveTo>
                  <a:lnTo>
                    <a:pt x="1" y="90"/>
                  </a:lnTo>
                  <a:lnTo>
                    <a:pt x="19" y="175"/>
                  </a:lnTo>
                  <a:lnTo>
                    <a:pt x="441" y="84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799617" y="2395912"/>
              <a:ext cx="70251" cy="34565"/>
            </a:xfrm>
            <a:custGeom>
              <a:avLst/>
              <a:gdLst/>
              <a:ahLst/>
              <a:cxnLst/>
              <a:rect l="l" t="t" r="r" b="b"/>
              <a:pathLst>
                <a:path w="439" h="216" extrusionOk="0">
                  <a:moveTo>
                    <a:pt x="413" y="0"/>
                  </a:moveTo>
                  <a:lnTo>
                    <a:pt x="1" y="134"/>
                  </a:lnTo>
                  <a:lnTo>
                    <a:pt x="28" y="215"/>
                  </a:lnTo>
                  <a:lnTo>
                    <a:pt x="439" y="81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770333" y="2310939"/>
              <a:ext cx="68971" cy="40806"/>
            </a:xfrm>
            <a:custGeom>
              <a:avLst/>
              <a:gdLst/>
              <a:ahLst/>
              <a:cxnLst/>
              <a:rect l="l" t="t" r="r" b="b"/>
              <a:pathLst>
                <a:path w="431" h="255" extrusionOk="0">
                  <a:moveTo>
                    <a:pt x="395" y="0"/>
                  </a:moveTo>
                  <a:lnTo>
                    <a:pt x="0" y="178"/>
                  </a:lnTo>
                  <a:lnTo>
                    <a:pt x="34" y="255"/>
                  </a:lnTo>
                  <a:lnTo>
                    <a:pt x="430" y="79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687280" y="2157475"/>
              <a:ext cx="64170" cy="52008"/>
            </a:xfrm>
            <a:custGeom>
              <a:avLst/>
              <a:gdLst/>
              <a:ahLst/>
              <a:cxnLst/>
              <a:rect l="l" t="t" r="r" b="b"/>
              <a:pathLst>
                <a:path w="401" h="325" extrusionOk="0">
                  <a:moveTo>
                    <a:pt x="350" y="1"/>
                  </a:moveTo>
                  <a:lnTo>
                    <a:pt x="0" y="255"/>
                  </a:lnTo>
                  <a:lnTo>
                    <a:pt x="50" y="324"/>
                  </a:lnTo>
                  <a:lnTo>
                    <a:pt x="401" y="70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633831" y="2087384"/>
              <a:ext cx="61130" cy="56649"/>
            </a:xfrm>
            <a:custGeom>
              <a:avLst/>
              <a:gdLst/>
              <a:ahLst/>
              <a:cxnLst/>
              <a:rect l="l" t="t" r="r" b="b"/>
              <a:pathLst>
                <a:path w="382" h="354" extrusionOk="0">
                  <a:moveTo>
                    <a:pt x="323" y="0"/>
                  </a:moveTo>
                  <a:lnTo>
                    <a:pt x="1" y="291"/>
                  </a:lnTo>
                  <a:lnTo>
                    <a:pt x="58" y="354"/>
                  </a:lnTo>
                  <a:lnTo>
                    <a:pt x="382" y="64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576062" y="2025454"/>
              <a:ext cx="56649" cy="60810"/>
            </a:xfrm>
            <a:custGeom>
              <a:avLst/>
              <a:gdLst/>
              <a:ahLst/>
              <a:cxnLst/>
              <a:rect l="l" t="t" r="r" b="b"/>
              <a:pathLst>
                <a:path w="354" h="380" extrusionOk="0">
                  <a:moveTo>
                    <a:pt x="289" y="1"/>
                  </a:moveTo>
                  <a:lnTo>
                    <a:pt x="1" y="322"/>
                  </a:lnTo>
                  <a:lnTo>
                    <a:pt x="64" y="380"/>
                  </a:lnTo>
                  <a:lnTo>
                    <a:pt x="354" y="58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510452" y="1969285"/>
              <a:ext cx="51848" cy="64330"/>
            </a:xfrm>
            <a:custGeom>
              <a:avLst/>
              <a:gdLst/>
              <a:ahLst/>
              <a:cxnLst/>
              <a:rect l="l" t="t" r="r" b="b"/>
              <a:pathLst>
                <a:path w="324" h="402" extrusionOk="0">
                  <a:moveTo>
                    <a:pt x="255" y="1"/>
                  </a:moveTo>
                  <a:lnTo>
                    <a:pt x="0" y="352"/>
                  </a:lnTo>
                  <a:lnTo>
                    <a:pt x="69" y="401"/>
                  </a:lnTo>
                  <a:lnTo>
                    <a:pt x="324" y="52"/>
                  </a:lnTo>
                  <a:lnTo>
                    <a:pt x="2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366429" y="1881271"/>
              <a:ext cx="40966" cy="68971"/>
            </a:xfrm>
            <a:custGeom>
              <a:avLst/>
              <a:gdLst/>
              <a:ahLst/>
              <a:cxnLst/>
              <a:rect l="l" t="t" r="r" b="b"/>
              <a:pathLst>
                <a:path w="256" h="431" extrusionOk="0">
                  <a:moveTo>
                    <a:pt x="176" y="0"/>
                  </a:moveTo>
                  <a:lnTo>
                    <a:pt x="1" y="395"/>
                  </a:lnTo>
                  <a:lnTo>
                    <a:pt x="80" y="430"/>
                  </a:lnTo>
                  <a:lnTo>
                    <a:pt x="255" y="3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291057" y="1849586"/>
              <a:ext cx="34565" cy="70251"/>
            </a:xfrm>
            <a:custGeom>
              <a:avLst/>
              <a:gdLst/>
              <a:ahLst/>
              <a:cxnLst/>
              <a:rect l="l" t="t" r="r" b="b"/>
              <a:pathLst>
                <a:path w="216" h="439" extrusionOk="0">
                  <a:moveTo>
                    <a:pt x="134" y="1"/>
                  </a:moveTo>
                  <a:lnTo>
                    <a:pt x="0" y="413"/>
                  </a:lnTo>
                  <a:lnTo>
                    <a:pt x="81" y="439"/>
                  </a:lnTo>
                  <a:lnTo>
                    <a:pt x="215" y="28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210084" y="1826223"/>
              <a:ext cx="28004" cy="70891"/>
            </a:xfrm>
            <a:custGeom>
              <a:avLst/>
              <a:gdLst/>
              <a:ahLst/>
              <a:cxnLst/>
              <a:rect l="l" t="t" r="r" b="b"/>
              <a:pathLst>
                <a:path w="175" h="443" extrusionOk="0">
                  <a:moveTo>
                    <a:pt x="90" y="1"/>
                  </a:moveTo>
                  <a:lnTo>
                    <a:pt x="1" y="425"/>
                  </a:lnTo>
                  <a:lnTo>
                    <a:pt x="84" y="443"/>
                  </a:lnTo>
                  <a:lnTo>
                    <a:pt x="175" y="18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128631" y="1813261"/>
              <a:ext cx="21123" cy="70571"/>
            </a:xfrm>
            <a:custGeom>
              <a:avLst/>
              <a:gdLst/>
              <a:ahLst/>
              <a:cxnLst/>
              <a:rect l="l" t="t" r="r" b="b"/>
              <a:pathLst>
                <a:path w="132" h="441" extrusionOk="0">
                  <a:moveTo>
                    <a:pt x="46" y="1"/>
                  </a:moveTo>
                  <a:lnTo>
                    <a:pt x="1" y="431"/>
                  </a:lnTo>
                  <a:lnTo>
                    <a:pt x="86" y="441"/>
                  </a:lnTo>
                  <a:lnTo>
                    <a:pt x="131" y="9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2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783" name="Google Shape;783;p22"/>
          <p:cNvSpPr/>
          <p:nvPr/>
        </p:nvSpPr>
        <p:spPr>
          <a:xfrm>
            <a:off x="3045925" y="1509364"/>
            <a:ext cx="3468096" cy="3171541"/>
          </a:xfrm>
          <a:custGeom>
            <a:avLst/>
            <a:gdLst/>
            <a:ahLst/>
            <a:cxnLst/>
            <a:rect l="l" t="t" r="r" b="b"/>
            <a:pathLst>
              <a:path w="130196" h="119063" extrusionOk="0">
                <a:moveTo>
                  <a:pt x="59532" y="0"/>
                </a:moveTo>
                <a:cubicBezTo>
                  <a:pt x="26659" y="0"/>
                  <a:pt x="1" y="26647"/>
                  <a:pt x="1" y="59532"/>
                </a:cubicBezTo>
                <a:cubicBezTo>
                  <a:pt x="1" y="92405"/>
                  <a:pt x="26659" y="119063"/>
                  <a:pt x="59532" y="119063"/>
                </a:cubicBezTo>
                <a:cubicBezTo>
                  <a:pt x="92405" y="119063"/>
                  <a:pt x="119063" y="92405"/>
                  <a:pt x="119063" y="59532"/>
                </a:cubicBezTo>
                <a:cubicBezTo>
                  <a:pt x="119063" y="45411"/>
                  <a:pt x="114146" y="32433"/>
                  <a:pt x="105930" y="22229"/>
                </a:cubicBezTo>
                <a:lnTo>
                  <a:pt x="119075" y="22229"/>
                </a:lnTo>
                <a:cubicBezTo>
                  <a:pt x="125195" y="22229"/>
                  <a:pt x="130195" y="17229"/>
                  <a:pt x="130195" y="11109"/>
                </a:cubicBezTo>
                <a:cubicBezTo>
                  <a:pt x="130195" y="5001"/>
                  <a:pt x="125195" y="0"/>
                  <a:pt x="119075" y="0"/>
                </a:cubicBezTo>
                <a:lnTo>
                  <a:pt x="62044" y="0"/>
                </a:lnTo>
                <a:cubicBezTo>
                  <a:pt x="61794" y="0"/>
                  <a:pt x="61544" y="12"/>
                  <a:pt x="61294" y="24"/>
                </a:cubicBezTo>
                <a:cubicBezTo>
                  <a:pt x="60711" y="12"/>
                  <a:pt x="60115" y="0"/>
                  <a:pt x="5953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2"/>
          <p:cNvSpPr/>
          <p:nvPr/>
        </p:nvSpPr>
        <p:spPr>
          <a:xfrm>
            <a:off x="6016698" y="1598173"/>
            <a:ext cx="407554" cy="407554"/>
          </a:xfrm>
          <a:custGeom>
            <a:avLst/>
            <a:gdLst/>
            <a:ahLst/>
            <a:cxnLst/>
            <a:rect l="l" t="t" r="r" b="b"/>
            <a:pathLst>
              <a:path w="15300" h="15300" extrusionOk="0">
                <a:moveTo>
                  <a:pt x="7644" y="0"/>
                </a:moveTo>
                <a:cubicBezTo>
                  <a:pt x="3429" y="0"/>
                  <a:pt x="0" y="3429"/>
                  <a:pt x="0" y="7644"/>
                </a:cubicBezTo>
                <a:cubicBezTo>
                  <a:pt x="0" y="11871"/>
                  <a:pt x="3429" y="15300"/>
                  <a:pt x="7644" y="15300"/>
                </a:cubicBezTo>
                <a:cubicBezTo>
                  <a:pt x="11871" y="15300"/>
                  <a:pt x="15300" y="11871"/>
                  <a:pt x="15300" y="7644"/>
                </a:cubicBezTo>
                <a:cubicBezTo>
                  <a:pt x="15300" y="3429"/>
                  <a:pt x="11871" y="0"/>
                  <a:pt x="7644" y="0"/>
                </a:cubicBez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900">
              <a:solidFill>
                <a:schemeClr val="accent4"/>
              </a:solidFill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2629820" y="1699662"/>
            <a:ext cx="3397373" cy="2790944"/>
          </a:xfrm>
          <a:custGeom>
            <a:avLst/>
            <a:gdLst/>
            <a:ahLst/>
            <a:cxnLst/>
            <a:rect l="l" t="t" r="r" b="b"/>
            <a:pathLst>
              <a:path w="127541" h="104775" extrusionOk="0">
                <a:moveTo>
                  <a:pt x="75153" y="0"/>
                </a:moveTo>
                <a:cubicBezTo>
                  <a:pt x="46221" y="0"/>
                  <a:pt x="22765" y="23455"/>
                  <a:pt x="22765" y="52388"/>
                </a:cubicBezTo>
                <a:cubicBezTo>
                  <a:pt x="22765" y="63448"/>
                  <a:pt x="26194" y="73700"/>
                  <a:pt x="32040" y="82153"/>
                </a:cubicBezTo>
                <a:lnTo>
                  <a:pt x="11121" y="82153"/>
                </a:lnTo>
                <a:cubicBezTo>
                  <a:pt x="5013" y="82153"/>
                  <a:pt x="1" y="87154"/>
                  <a:pt x="1" y="93274"/>
                </a:cubicBezTo>
                <a:cubicBezTo>
                  <a:pt x="1" y="99381"/>
                  <a:pt x="5013" y="104394"/>
                  <a:pt x="11121" y="104394"/>
                </a:cubicBezTo>
                <a:lnTo>
                  <a:pt x="68164" y="104394"/>
                </a:lnTo>
                <a:cubicBezTo>
                  <a:pt x="68331" y="104394"/>
                  <a:pt x="68509" y="104382"/>
                  <a:pt x="68676" y="104370"/>
                </a:cubicBezTo>
                <a:cubicBezTo>
                  <a:pt x="70807" y="104632"/>
                  <a:pt x="72962" y="104775"/>
                  <a:pt x="75153" y="104775"/>
                </a:cubicBezTo>
                <a:cubicBezTo>
                  <a:pt x="104085" y="104775"/>
                  <a:pt x="127540" y="81320"/>
                  <a:pt x="127540" y="52388"/>
                </a:cubicBezTo>
                <a:cubicBezTo>
                  <a:pt x="127540" y="23455"/>
                  <a:pt x="104085" y="0"/>
                  <a:pt x="751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2"/>
          <p:cNvSpPr/>
          <p:nvPr/>
        </p:nvSpPr>
        <p:spPr>
          <a:xfrm>
            <a:off x="2717990" y="3976183"/>
            <a:ext cx="407554" cy="407554"/>
          </a:xfrm>
          <a:custGeom>
            <a:avLst/>
            <a:gdLst/>
            <a:ahLst/>
            <a:cxnLst/>
            <a:rect l="l" t="t" r="r" b="b"/>
            <a:pathLst>
              <a:path w="15300" h="15300" extrusionOk="0">
                <a:moveTo>
                  <a:pt x="7656" y="0"/>
                </a:moveTo>
                <a:cubicBezTo>
                  <a:pt x="3429" y="0"/>
                  <a:pt x="0" y="3429"/>
                  <a:pt x="0" y="7644"/>
                </a:cubicBezTo>
                <a:cubicBezTo>
                  <a:pt x="0" y="11871"/>
                  <a:pt x="3429" y="15300"/>
                  <a:pt x="7656" y="15300"/>
                </a:cubicBezTo>
                <a:cubicBezTo>
                  <a:pt x="11871" y="15300"/>
                  <a:pt x="15300" y="11871"/>
                  <a:pt x="15300" y="7644"/>
                </a:cubicBezTo>
                <a:cubicBezTo>
                  <a:pt x="15300" y="3429"/>
                  <a:pt x="11871" y="0"/>
                  <a:pt x="7656" y="0"/>
                </a:cubicBez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900">
              <a:solidFill>
                <a:schemeClr val="accent3"/>
              </a:solidFill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2629820" y="1869636"/>
            <a:ext cx="3227053" cy="2450677"/>
          </a:xfrm>
          <a:custGeom>
            <a:avLst/>
            <a:gdLst/>
            <a:ahLst/>
            <a:cxnLst/>
            <a:rect l="l" t="t" r="r" b="b"/>
            <a:pathLst>
              <a:path w="121147" h="92001" extrusionOk="0">
                <a:moveTo>
                  <a:pt x="75153" y="1"/>
                </a:moveTo>
                <a:cubicBezTo>
                  <a:pt x="61270" y="1"/>
                  <a:pt x="48816" y="6156"/>
                  <a:pt x="40387" y="15884"/>
                </a:cubicBezTo>
                <a:lnTo>
                  <a:pt x="11121" y="15884"/>
                </a:lnTo>
                <a:cubicBezTo>
                  <a:pt x="5013" y="15884"/>
                  <a:pt x="1" y="20884"/>
                  <a:pt x="1" y="27004"/>
                </a:cubicBezTo>
                <a:cubicBezTo>
                  <a:pt x="1" y="33112"/>
                  <a:pt x="5013" y="38113"/>
                  <a:pt x="11121" y="38113"/>
                </a:cubicBezTo>
                <a:lnTo>
                  <a:pt x="29826" y="38113"/>
                </a:lnTo>
                <a:cubicBezTo>
                  <a:pt x="29385" y="40684"/>
                  <a:pt x="29147" y="43316"/>
                  <a:pt x="29147" y="46007"/>
                </a:cubicBezTo>
                <a:cubicBezTo>
                  <a:pt x="29147" y="71403"/>
                  <a:pt x="49745" y="92000"/>
                  <a:pt x="75153" y="92000"/>
                </a:cubicBezTo>
                <a:cubicBezTo>
                  <a:pt x="100561" y="92000"/>
                  <a:pt x="121147" y="71403"/>
                  <a:pt x="121147" y="46007"/>
                </a:cubicBezTo>
                <a:cubicBezTo>
                  <a:pt x="121147" y="20599"/>
                  <a:pt x="100561" y="1"/>
                  <a:pt x="7515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2"/>
          <p:cNvSpPr/>
          <p:nvPr/>
        </p:nvSpPr>
        <p:spPr>
          <a:xfrm>
            <a:off x="2718310" y="2390399"/>
            <a:ext cx="407554" cy="407261"/>
          </a:xfrm>
          <a:custGeom>
            <a:avLst/>
            <a:gdLst/>
            <a:ahLst/>
            <a:cxnLst/>
            <a:rect l="l" t="t" r="r" b="b"/>
            <a:pathLst>
              <a:path w="15300" h="15289" extrusionOk="0">
                <a:moveTo>
                  <a:pt x="7656" y="1"/>
                </a:moveTo>
                <a:cubicBezTo>
                  <a:pt x="3429" y="1"/>
                  <a:pt x="0" y="3418"/>
                  <a:pt x="0" y="7645"/>
                </a:cubicBezTo>
                <a:cubicBezTo>
                  <a:pt x="0" y="11871"/>
                  <a:pt x="3429" y="15289"/>
                  <a:pt x="7656" y="15289"/>
                </a:cubicBezTo>
                <a:cubicBezTo>
                  <a:pt x="11871" y="15289"/>
                  <a:pt x="15300" y="11871"/>
                  <a:pt x="15300" y="7645"/>
                </a:cubicBezTo>
                <a:cubicBezTo>
                  <a:pt x="15300" y="3418"/>
                  <a:pt x="11871" y="1"/>
                  <a:pt x="7656" y="1"/>
                </a:cubicBez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900">
              <a:solidFill>
                <a:schemeClr val="accent2"/>
              </a:solidFill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3542581" y="2006020"/>
            <a:ext cx="2971440" cy="2178228"/>
          </a:xfrm>
          <a:custGeom>
            <a:avLst/>
            <a:gdLst/>
            <a:ahLst/>
            <a:cxnLst/>
            <a:rect l="l" t="t" r="r" b="b"/>
            <a:pathLst>
              <a:path w="111551" h="81773" extrusionOk="0">
                <a:moveTo>
                  <a:pt x="40887" y="1"/>
                </a:moveTo>
                <a:cubicBezTo>
                  <a:pt x="18301" y="1"/>
                  <a:pt x="1" y="18300"/>
                  <a:pt x="1" y="40887"/>
                </a:cubicBezTo>
                <a:cubicBezTo>
                  <a:pt x="1" y="63461"/>
                  <a:pt x="18301" y="81773"/>
                  <a:pt x="40887" y="81773"/>
                </a:cubicBezTo>
                <a:cubicBezTo>
                  <a:pt x="55341" y="81773"/>
                  <a:pt x="68045" y="74272"/>
                  <a:pt x="75320" y="62937"/>
                </a:cubicBezTo>
                <a:lnTo>
                  <a:pt x="100430" y="62937"/>
                </a:lnTo>
                <a:cubicBezTo>
                  <a:pt x="106550" y="62937"/>
                  <a:pt x="111550" y="57936"/>
                  <a:pt x="111550" y="51828"/>
                </a:cubicBezTo>
                <a:cubicBezTo>
                  <a:pt x="111550" y="45709"/>
                  <a:pt x="106550" y="40708"/>
                  <a:pt x="100430" y="40708"/>
                </a:cubicBezTo>
                <a:lnTo>
                  <a:pt x="81773" y="40708"/>
                </a:lnTo>
                <a:cubicBezTo>
                  <a:pt x="81678" y="18205"/>
                  <a:pt x="63413" y="1"/>
                  <a:pt x="4088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2"/>
          <p:cNvSpPr/>
          <p:nvPr/>
        </p:nvSpPr>
        <p:spPr>
          <a:xfrm>
            <a:off x="6016698" y="3172823"/>
            <a:ext cx="407554" cy="407261"/>
          </a:xfrm>
          <a:custGeom>
            <a:avLst/>
            <a:gdLst/>
            <a:ahLst/>
            <a:cxnLst/>
            <a:rect l="l" t="t" r="r" b="b"/>
            <a:pathLst>
              <a:path w="15300" h="15289" extrusionOk="0">
                <a:moveTo>
                  <a:pt x="7644" y="1"/>
                </a:moveTo>
                <a:cubicBezTo>
                  <a:pt x="3429" y="1"/>
                  <a:pt x="0" y="3418"/>
                  <a:pt x="0" y="7644"/>
                </a:cubicBezTo>
                <a:cubicBezTo>
                  <a:pt x="0" y="11871"/>
                  <a:pt x="3429" y="15288"/>
                  <a:pt x="7644" y="15288"/>
                </a:cubicBezTo>
                <a:cubicBezTo>
                  <a:pt x="11871" y="15288"/>
                  <a:pt x="15300" y="11871"/>
                  <a:pt x="15300" y="7644"/>
                </a:cubicBezTo>
                <a:cubicBezTo>
                  <a:pt x="15300" y="3418"/>
                  <a:pt x="11871" y="1"/>
                  <a:pt x="7644" y="1"/>
                </a:cubicBez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900">
              <a:solidFill>
                <a:schemeClr val="accent1"/>
              </a:solidFill>
            </a:endParaRPr>
          </a:p>
        </p:txBody>
      </p:sp>
      <p:sp>
        <p:nvSpPr>
          <p:cNvPr id="791" name="Google Shape;791;p22"/>
          <p:cNvSpPr/>
          <p:nvPr/>
        </p:nvSpPr>
        <p:spPr>
          <a:xfrm>
            <a:off x="3796809" y="2259993"/>
            <a:ext cx="1669505" cy="1669825"/>
          </a:xfrm>
          <a:custGeom>
            <a:avLst/>
            <a:gdLst/>
            <a:ahLst/>
            <a:cxnLst/>
            <a:rect l="l" t="t" r="r" b="b"/>
            <a:pathLst>
              <a:path w="62675" h="62687" extrusionOk="0">
                <a:moveTo>
                  <a:pt x="62675" y="31350"/>
                </a:moveTo>
                <a:cubicBezTo>
                  <a:pt x="62675" y="48649"/>
                  <a:pt x="48649" y="62687"/>
                  <a:pt x="31338" y="62687"/>
                </a:cubicBezTo>
                <a:cubicBezTo>
                  <a:pt x="14026" y="62687"/>
                  <a:pt x="1" y="48649"/>
                  <a:pt x="1" y="31350"/>
                </a:cubicBezTo>
                <a:cubicBezTo>
                  <a:pt x="1" y="14038"/>
                  <a:pt x="14026" y="0"/>
                  <a:pt x="31338" y="0"/>
                </a:cubicBezTo>
                <a:cubicBezTo>
                  <a:pt x="48649" y="0"/>
                  <a:pt x="62675" y="14038"/>
                  <a:pt x="62675" y="31350"/>
                </a:cubicBezTo>
                <a:close/>
              </a:path>
            </a:pathLst>
          </a:custGeom>
          <a:solidFill>
            <a:srgbClr val="FFFFFF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792" name="Google Shape;792;p22"/>
          <p:cNvSpPr txBox="1"/>
          <p:nvPr/>
        </p:nvSpPr>
        <p:spPr>
          <a:xfrm>
            <a:off x="457379" y="2053419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20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3" name="Google Shape;793;p22"/>
          <p:cNvSpPr txBox="1"/>
          <p:nvPr/>
        </p:nvSpPr>
        <p:spPr>
          <a:xfrm>
            <a:off x="457373" y="2324039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22"/>
          <p:cNvSpPr txBox="1"/>
          <p:nvPr/>
        </p:nvSpPr>
        <p:spPr>
          <a:xfrm>
            <a:off x="457379" y="3639347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20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5" name="Google Shape;795;p22"/>
          <p:cNvSpPr txBox="1"/>
          <p:nvPr/>
        </p:nvSpPr>
        <p:spPr>
          <a:xfrm>
            <a:off x="457379" y="3909957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22"/>
          <p:cNvSpPr txBox="1"/>
          <p:nvPr/>
        </p:nvSpPr>
        <p:spPr>
          <a:xfrm>
            <a:off x="6678727" y="1261349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20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7" name="Google Shape;797;p22"/>
          <p:cNvSpPr txBox="1"/>
          <p:nvPr/>
        </p:nvSpPr>
        <p:spPr>
          <a:xfrm>
            <a:off x="6678727" y="1531959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22"/>
          <p:cNvSpPr txBox="1"/>
          <p:nvPr/>
        </p:nvSpPr>
        <p:spPr>
          <a:xfrm>
            <a:off x="6678727" y="2835847"/>
            <a:ext cx="2007900" cy="2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20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99" name="Google Shape;799;p22"/>
          <p:cNvSpPr txBox="1"/>
          <p:nvPr/>
        </p:nvSpPr>
        <p:spPr>
          <a:xfrm>
            <a:off x="6678727" y="3106457"/>
            <a:ext cx="20079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00" name="Google Shape;800;p22"/>
          <p:cNvGrpSpPr/>
          <p:nvPr/>
        </p:nvGrpSpPr>
        <p:grpSpPr>
          <a:xfrm>
            <a:off x="3901336" y="2364911"/>
            <a:ext cx="1460453" cy="1460453"/>
            <a:chOff x="-840375" y="2193475"/>
            <a:chExt cx="447525" cy="447525"/>
          </a:xfrm>
        </p:grpSpPr>
        <p:sp>
          <p:nvSpPr>
            <p:cNvPr id="801" name="Google Shape;801;p22"/>
            <p:cNvSpPr/>
            <p:nvPr/>
          </p:nvSpPr>
          <p:spPr>
            <a:xfrm>
              <a:off x="-840375" y="2193475"/>
              <a:ext cx="447525" cy="447525"/>
            </a:xfrm>
            <a:custGeom>
              <a:avLst/>
              <a:gdLst/>
              <a:ahLst/>
              <a:cxnLst/>
              <a:rect l="l" t="t" r="r" b="b"/>
              <a:pathLst>
                <a:path w="17901" h="17901" extrusionOk="0">
                  <a:moveTo>
                    <a:pt x="8951" y="0"/>
                  </a:moveTo>
                  <a:cubicBezTo>
                    <a:pt x="6577" y="0"/>
                    <a:pt x="4300" y="944"/>
                    <a:pt x="2621" y="2623"/>
                  </a:cubicBezTo>
                  <a:cubicBezTo>
                    <a:pt x="944" y="4300"/>
                    <a:pt x="1" y="6577"/>
                    <a:pt x="1" y="8951"/>
                  </a:cubicBezTo>
                  <a:cubicBezTo>
                    <a:pt x="1" y="11324"/>
                    <a:pt x="944" y="13601"/>
                    <a:pt x="2621" y="15280"/>
                  </a:cubicBezTo>
                  <a:cubicBezTo>
                    <a:pt x="4300" y="16957"/>
                    <a:pt x="6577" y="17901"/>
                    <a:pt x="8951" y="17901"/>
                  </a:cubicBezTo>
                  <a:cubicBezTo>
                    <a:pt x="11324" y="17901"/>
                    <a:pt x="13599" y="16957"/>
                    <a:pt x="15279" y="15280"/>
                  </a:cubicBezTo>
                  <a:cubicBezTo>
                    <a:pt x="16958" y="13601"/>
                    <a:pt x="17901" y="11324"/>
                    <a:pt x="17901" y="8951"/>
                  </a:cubicBezTo>
                  <a:cubicBezTo>
                    <a:pt x="17901" y="6577"/>
                    <a:pt x="16958" y="4300"/>
                    <a:pt x="15279" y="2623"/>
                  </a:cubicBezTo>
                  <a:cubicBezTo>
                    <a:pt x="13599" y="944"/>
                    <a:pt x="11324" y="0"/>
                    <a:pt x="895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-658250" y="2214875"/>
              <a:ext cx="39725" cy="46450"/>
            </a:xfrm>
            <a:custGeom>
              <a:avLst/>
              <a:gdLst/>
              <a:ahLst/>
              <a:cxnLst/>
              <a:rect l="l" t="t" r="r" b="b"/>
              <a:pathLst>
                <a:path w="1589" h="1858" extrusionOk="0">
                  <a:moveTo>
                    <a:pt x="1538" y="1"/>
                  </a:moveTo>
                  <a:lnTo>
                    <a:pt x="1062" y="7"/>
                  </a:lnTo>
                  <a:lnTo>
                    <a:pt x="912" y="344"/>
                  </a:lnTo>
                  <a:cubicBezTo>
                    <a:pt x="867" y="451"/>
                    <a:pt x="833" y="534"/>
                    <a:pt x="792" y="652"/>
                  </a:cubicBezTo>
                  <a:lnTo>
                    <a:pt x="786" y="652"/>
                  </a:lnTo>
                  <a:cubicBezTo>
                    <a:pt x="740" y="547"/>
                    <a:pt x="699" y="459"/>
                    <a:pt x="642" y="348"/>
                  </a:cubicBezTo>
                  <a:lnTo>
                    <a:pt x="478" y="15"/>
                  </a:lnTo>
                  <a:lnTo>
                    <a:pt x="1" y="23"/>
                  </a:lnTo>
                  <a:lnTo>
                    <a:pt x="525" y="922"/>
                  </a:lnTo>
                  <a:lnTo>
                    <a:pt x="6" y="1858"/>
                  </a:lnTo>
                  <a:lnTo>
                    <a:pt x="480" y="1852"/>
                  </a:lnTo>
                  <a:lnTo>
                    <a:pt x="628" y="1516"/>
                  </a:lnTo>
                  <a:cubicBezTo>
                    <a:pt x="683" y="1388"/>
                    <a:pt x="729" y="1291"/>
                    <a:pt x="766" y="1185"/>
                  </a:cubicBezTo>
                  <a:lnTo>
                    <a:pt x="770" y="1185"/>
                  </a:lnTo>
                  <a:cubicBezTo>
                    <a:pt x="823" y="1291"/>
                    <a:pt x="869" y="1386"/>
                    <a:pt x="938" y="1512"/>
                  </a:cubicBezTo>
                  <a:lnTo>
                    <a:pt x="1109" y="1842"/>
                  </a:lnTo>
                  <a:lnTo>
                    <a:pt x="1589" y="1836"/>
                  </a:lnTo>
                  <a:lnTo>
                    <a:pt x="1031" y="904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-613600" y="2214675"/>
              <a:ext cx="11075" cy="46050"/>
            </a:xfrm>
            <a:custGeom>
              <a:avLst/>
              <a:gdLst/>
              <a:ahLst/>
              <a:cxnLst/>
              <a:rect l="l" t="t" r="r" b="b"/>
              <a:pathLst>
                <a:path w="443" h="1842" extrusionOk="0">
                  <a:moveTo>
                    <a:pt x="419" y="1"/>
                  </a:moveTo>
                  <a:lnTo>
                    <a:pt x="0" y="5"/>
                  </a:lnTo>
                  <a:lnTo>
                    <a:pt x="26" y="1842"/>
                  </a:lnTo>
                  <a:lnTo>
                    <a:pt x="442" y="183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-594175" y="2214400"/>
              <a:ext cx="11025" cy="46025"/>
            </a:xfrm>
            <a:custGeom>
              <a:avLst/>
              <a:gdLst/>
              <a:ahLst/>
              <a:cxnLst/>
              <a:rect l="l" t="t" r="r" b="b"/>
              <a:pathLst>
                <a:path w="441" h="1841" extrusionOk="0">
                  <a:moveTo>
                    <a:pt x="417" y="0"/>
                  </a:moveTo>
                  <a:lnTo>
                    <a:pt x="1" y="6"/>
                  </a:lnTo>
                  <a:lnTo>
                    <a:pt x="24" y="1841"/>
                  </a:lnTo>
                  <a:lnTo>
                    <a:pt x="441" y="1837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-473775" y="2389300"/>
              <a:ext cx="11075" cy="46050"/>
            </a:xfrm>
            <a:custGeom>
              <a:avLst/>
              <a:gdLst/>
              <a:ahLst/>
              <a:cxnLst/>
              <a:rect l="l" t="t" r="r" b="b"/>
              <a:pathLst>
                <a:path w="443" h="1842" extrusionOk="0">
                  <a:moveTo>
                    <a:pt x="417" y="1"/>
                  </a:moveTo>
                  <a:lnTo>
                    <a:pt x="1" y="5"/>
                  </a:lnTo>
                  <a:lnTo>
                    <a:pt x="25" y="1842"/>
                  </a:lnTo>
                  <a:lnTo>
                    <a:pt x="443" y="1836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-454375" y="2389000"/>
              <a:ext cx="11075" cy="46050"/>
            </a:xfrm>
            <a:custGeom>
              <a:avLst/>
              <a:gdLst/>
              <a:ahLst/>
              <a:cxnLst/>
              <a:rect l="l" t="t" r="r" b="b"/>
              <a:pathLst>
                <a:path w="443" h="1842" extrusionOk="0">
                  <a:moveTo>
                    <a:pt x="417" y="1"/>
                  </a:moveTo>
                  <a:lnTo>
                    <a:pt x="0" y="7"/>
                  </a:lnTo>
                  <a:lnTo>
                    <a:pt x="26" y="1842"/>
                  </a:lnTo>
                  <a:lnTo>
                    <a:pt x="442" y="1838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-434950" y="2388775"/>
              <a:ext cx="11025" cy="46025"/>
            </a:xfrm>
            <a:custGeom>
              <a:avLst/>
              <a:gdLst/>
              <a:ahLst/>
              <a:cxnLst/>
              <a:rect l="l" t="t" r="r" b="b"/>
              <a:pathLst>
                <a:path w="441" h="1841" extrusionOk="0">
                  <a:moveTo>
                    <a:pt x="417" y="0"/>
                  </a:moveTo>
                  <a:lnTo>
                    <a:pt x="1" y="6"/>
                  </a:lnTo>
                  <a:lnTo>
                    <a:pt x="24" y="1841"/>
                  </a:lnTo>
                  <a:lnTo>
                    <a:pt x="441" y="1835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-809350" y="2393800"/>
              <a:ext cx="11075" cy="46050"/>
            </a:xfrm>
            <a:custGeom>
              <a:avLst/>
              <a:gdLst/>
              <a:ahLst/>
              <a:cxnLst/>
              <a:rect l="l" t="t" r="r" b="b"/>
              <a:pathLst>
                <a:path w="443" h="1842" extrusionOk="0">
                  <a:moveTo>
                    <a:pt x="417" y="0"/>
                  </a:moveTo>
                  <a:lnTo>
                    <a:pt x="1" y="4"/>
                  </a:lnTo>
                  <a:lnTo>
                    <a:pt x="27" y="1841"/>
                  </a:lnTo>
                  <a:lnTo>
                    <a:pt x="443" y="1835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-792875" y="2393150"/>
              <a:ext cx="39750" cy="46450"/>
            </a:xfrm>
            <a:custGeom>
              <a:avLst/>
              <a:gdLst/>
              <a:ahLst/>
              <a:cxnLst/>
              <a:rect l="l" t="t" r="r" b="b"/>
              <a:pathLst>
                <a:path w="1590" h="1858" extrusionOk="0">
                  <a:moveTo>
                    <a:pt x="1538" y="1"/>
                  </a:moveTo>
                  <a:lnTo>
                    <a:pt x="1064" y="9"/>
                  </a:lnTo>
                  <a:lnTo>
                    <a:pt x="913" y="344"/>
                  </a:lnTo>
                  <a:cubicBezTo>
                    <a:pt x="869" y="452"/>
                    <a:pt x="834" y="533"/>
                    <a:pt x="792" y="652"/>
                  </a:cubicBezTo>
                  <a:lnTo>
                    <a:pt x="786" y="652"/>
                  </a:lnTo>
                  <a:cubicBezTo>
                    <a:pt x="741" y="549"/>
                    <a:pt x="699" y="458"/>
                    <a:pt x="644" y="348"/>
                  </a:cubicBezTo>
                  <a:lnTo>
                    <a:pt x="478" y="16"/>
                  </a:lnTo>
                  <a:lnTo>
                    <a:pt x="1" y="22"/>
                  </a:lnTo>
                  <a:lnTo>
                    <a:pt x="526" y="922"/>
                  </a:lnTo>
                  <a:lnTo>
                    <a:pt x="7" y="1857"/>
                  </a:lnTo>
                  <a:lnTo>
                    <a:pt x="480" y="1851"/>
                  </a:lnTo>
                  <a:lnTo>
                    <a:pt x="628" y="1516"/>
                  </a:lnTo>
                  <a:cubicBezTo>
                    <a:pt x="684" y="1388"/>
                    <a:pt x="729" y="1293"/>
                    <a:pt x="767" y="1184"/>
                  </a:cubicBezTo>
                  <a:lnTo>
                    <a:pt x="772" y="1184"/>
                  </a:lnTo>
                  <a:cubicBezTo>
                    <a:pt x="824" y="1291"/>
                    <a:pt x="869" y="1386"/>
                    <a:pt x="940" y="1512"/>
                  </a:cubicBezTo>
                  <a:lnTo>
                    <a:pt x="1110" y="1844"/>
                  </a:lnTo>
                  <a:lnTo>
                    <a:pt x="1589" y="1836"/>
                  </a:lnTo>
                  <a:lnTo>
                    <a:pt x="1033" y="904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-645575" y="2567625"/>
              <a:ext cx="42300" cy="46300"/>
            </a:xfrm>
            <a:custGeom>
              <a:avLst/>
              <a:gdLst/>
              <a:ahLst/>
              <a:cxnLst/>
              <a:rect l="l" t="t" r="r" b="b"/>
              <a:pathLst>
                <a:path w="1692" h="1852" extrusionOk="0">
                  <a:moveTo>
                    <a:pt x="1692" y="1"/>
                  </a:moveTo>
                  <a:lnTo>
                    <a:pt x="1252" y="6"/>
                  </a:lnTo>
                  <a:lnTo>
                    <a:pt x="1027" y="794"/>
                  </a:lnTo>
                  <a:cubicBezTo>
                    <a:pt x="967" y="1005"/>
                    <a:pt x="912" y="1224"/>
                    <a:pt x="869" y="1445"/>
                  </a:cubicBezTo>
                  <a:lnTo>
                    <a:pt x="861" y="1445"/>
                  </a:lnTo>
                  <a:cubicBezTo>
                    <a:pt x="816" y="1216"/>
                    <a:pt x="754" y="1009"/>
                    <a:pt x="689" y="792"/>
                  </a:cubicBezTo>
                  <a:lnTo>
                    <a:pt x="456" y="18"/>
                  </a:lnTo>
                  <a:lnTo>
                    <a:pt x="1" y="24"/>
                  </a:lnTo>
                  <a:lnTo>
                    <a:pt x="614" y="1851"/>
                  </a:lnTo>
                  <a:lnTo>
                    <a:pt x="1098" y="1845"/>
                  </a:lnTo>
                  <a:lnTo>
                    <a:pt x="16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-598375" y="2567425"/>
              <a:ext cx="11025" cy="46050"/>
            </a:xfrm>
            <a:custGeom>
              <a:avLst/>
              <a:gdLst/>
              <a:ahLst/>
              <a:cxnLst/>
              <a:rect l="l" t="t" r="r" b="b"/>
              <a:pathLst>
                <a:path w="441" h="1842" extrusionOk="0">
                  <a:moveTo>
                    <a:pt x="417" y="1"/>
                  </a:moveTo>
                  <a:lnTo>
                    <a:pt x="1" y="7"/>
                  </a:lnTo>
                  <a:lnTo>
                    <a:pt x="25" y="1842"/>
                  </a:lnTo>
                  <a:lnTo>
                    <a:pt x="441" y="1836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-616575" y="2409525"/>
              <a:ext cx="93950" cy="14925"/>
            </a:xfrm>
            <a:custGeom>
              <a:avLst/>
              <a:gdLst/>
              <a:ahLst/>
              <a:cxnLst/>
              <a:rect l="l" t="t" r="r" b="b"/>
              <a:pathLst>
                <a:path w="3758" h="597" extrusionOk="0">
                  <a:moveTo>
                    <a:pt x="1967" y="0"/>
                  </a:moveTo>
                  <a:cubicBezTo>
                    <a:pt x="1228" y="0"/>
                    <a:pt x="473" y="105"/>
                    <a:pt x="1" y="324"/>
                  </a:cubicBezTo>
                  <a:cubicBezTo>
                    <a:pt x="421" y="506"/>
                    <a:pt x="1095" y="597"/>
                    <a:pt x="1781" y="597"/>
                  </a:cubicBezTo>
                  <a:cubicBezTo>
                    <a:pt x="2531" y="597"/>
                    <a:pt x="3296" y="488"/>
                    <a:pt x="3758" y="273"/>
                  </a:cubicBezTo>
                  <a:cubicBezTo>
                    <a:pt x="3346" y="94"/>
                    <a:pt x="2664" y="0"/>
                    <a:pt x="1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-629550" y="2286200"/>
              <a:ext cx="24200" cy="131450"/>
            </a:xfrm>
            <a:custGeom>
              <a:avLst/>
              <a:gdLst/>
              <a:ahLst/>
              <a:cxnLst/>
              <a:rect l="l" t="t" r="r" b="b"/>
              <a:pathLst>
                <a:path w="968" h="5258" extrusionOk="0">
                  <a:moveTo>
                    <a:pt x="449" y="1"/>
                  </a:moveTo>
                  <a:lnTo>
                    <a:pt x="449" y="1"/>
                  </a:lnTo>
                  <a:cubicBezTo>
                    <a:pt x="1" y="1260"/>
                    <a:pt x="42" y="4038"/>
                    <a:pt x="520" y="5257"/>
                  </a:cubicBezTo>
                  <a:cubicBezTo>
                    <a:pt x="968" y="4010"/>
                    <a:pt x="922" y="1228"/>
                    <a:pt x="4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-631700" y="2402225"/>
              <a:ext cx="30250" cy="30075"/>
            </a:xfrm>
            <a:custGeom>
              <a:avLst/>
              <a:gdLst/>
              <a:ahLst/>
              <a:cxnLst/>
              <a:rect l="l" t="t" r="r" b="b"/>
              <a:pathLst>
                <a:path w="1210" h="1203" extrusionOk="0">
                  <a:moveTo>
                    <a:pt x="603" y="1"/>
                  </a:moveTo>
                  <a:cubicBezTo>
                    <a:pt x="601" y="1"/>
                    <a:pt x="598" y="1"/>
                    <a:pt x="596" y="1"/>
                  </a:cubicBezTo>
                  <a:cubicBezTo>
                    <a:pt x="264" y="5"/>
                    <a:pt x="0" y="277"/>
                    <a:pt x="4" y="610"/>
                  </a:cubicBezTo>
                  <a:cubicBezTo>
                    <a:pt x="8" y="939"/>
                    <a:pt x="276" y="1202"/>
                    <a:pt x="606" y="1202"/>
                  </a:cubicBezTo>
                  <a:cubicBezTo>
                    <a:pt x="609" y="1202"/>
                    <a:pt x="611" y="1202"/>
                    <a:pt x="614" y="1202"/>
                  </a:cubicBezTo>
                  <a:cubicBezTo>
                    <a:pt x="945" y="1198"/>
                    <a:pt x="1210" y="926"/>
                    <a:pt x="1206" y="593"/>
                  </a:cubicBezTo>
                  <a:cubicBezTo>
                    <a:pt x="1202" y="264"/>
                    <a:pt x="933" y="1"/>
                    <a:pt x="60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22"/>
          <p:cNvGrpSpPr/>
          <p:nvPr/>
        </p:nvGrpSpPr>
        <p:grpSpPr>
          <a:xfrm>
            <a:off x="6050365" y="3206369"/>
            <a:ext cx="340221" cy="340168"/>
            <a:chOff x="3270475" y="1427025"/>
            <a:chExt cx="483200" cy="483125"/>
          </a:xfrm>
        </p:grpSpPr>
        <p:sp>
          <p:nvSpPr>
            <p:cNvPr id="816" name="Google Shape;816;p22"/>
            <p:cNvSpPr/>
            <p:nvPr/>
          </p:nvSpPr>
          <p:spPr>
            <a:xfrm>
              <a:off x="3270475" y="1427025"/>
              <a:ext cx="483200" cy="483125"/>
            </a:xfrm>
            <a:custGeom>
              <a:avLst/>
              <a:gdLst/>
              <a:ahLst/>
              <a:cxnLst/>
              <a:rect l="l" t="t" r="r" b="b"/>
              <a:pathLst>
                <a:path w="19328" h="19325" extrusionOk="0">
                  <a:moveTo>
                    <a:pt x="9630" y="1133"/>
                  </a:moveTo>
                  <a:cubicBezTo>
                    <a:pt x="14352" y="1133"/>
                    <a:pt x="18196" y="4943"/>
                    <a:pt x="18196" y="9626"/>
                  </a:cubicBezTo>
                  <a:cubicBezTo>
                    <a:pt x="18196" y="14349"/>
                    <a:pt x="14352" y="18193"/>
                    <a:pt x="9630" y="18193"/>
                  </a:cubicBezTo>
                  <a:cubicBezTo>
                    <a:pt x="4946" y="18193"/>
                    <a:pt x="1136" y="14349"/>
                    <a:pt x="1136" y="9626"/>
                  </a:cubicBezTo>
                  <a:cubicBezTo>
                    <a:pt x="1136" y="4943"/>
                    <a:pt x="4946" y="1133"/>
                    <a:pt x="9630" y="1133"/>
                  </a:cubicBezTo>
                  <a:close/>
                  <a:moveTo>
                    <a:pt x="9641" y="0"/>
                  </a:moveTo>
                  <a:cubicBezTo>
                    <a:pt x="9637" y="0"/>
                    <a:pt x="9633" y="0"/>
                    <a:pt x="9630" y="0"/>
                  </a:cubicBezTo>
                  <a:cubicBezTo>
                    <a:pt x="4312" y="0"/>
                    <a:pt x="4" y="4309"/>
                    <a:pt x="4" y="9626"/>
                  </a:cubicBezTo>
                  <a:cubicBezTo>
                    <a:pt x="1" y="12187"/>
                    <a:pt x="1012" y="14648"/>
                    <a:pt x="2821" y="16465"/>
                  </a:cubicBezTo>
                  <a:cubicBezTo>
                    <a:pt x="4644" y="18310"/>
                    <a:pt x="7063" y="19325"/>
                    <a:pt x="9630" y="19325"/>
                  </a:cubicBezTo>
                  <a:cubicBezTo>
                    <a:pt x="10922" y="19325"/>
                    <a:pt x="12199" y="19065"/>
                    <a:pt x="13389" y="18555"/>
                  </a:cubicBezTo>
                  <a:cubicBezTo>
                    <a:pt x="15711" y="17558"/>
                    <a:pt x="17562" y="15708"/>
                    <a:pt x="18558" y="13386"/>
                  </a:cubicBezTo>
                  <a:cubicBezTo>
                    <a:pt x="19068" y="12196"/>
                    <a:pt x="19328" y="10919"/>
                    <a:pt x="19328" y="9626"/>
                  </a:cubicBezTo>
                  <a:cubicBezTo>
                    <a:pt x="19328" y="7060"/>
                    <a:pt x="18313" y="4641"/>
                    <a:pt x="16469" y="2818"/>
                  </a:cubicBezTo>
                  <a:cubicBezTo>
                    <a:pt x="14654" y="1012"/>
                    <a:pt x="12197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3497550" y="1596875"/>
              <a:ext cx="87650" cy="141525"/>
            </a:xfrm>
            <a:custGeom>
              <a:avLst/>
              <a:gdLst/>
              <a:ahLst/>
              <a:cxnLst/>
              <a:rect l="l" t="t" r="r" b="b"/>
              <a:pathLst>
                <a:path w="3506" h="5661" extrusionOk="0">
                  <a:moveTo>
                    <a:pt x="2885" y="1"/>
                  </a:moveTo>
                  <a:cubicBezTo>
                    <a:pt x="2740" y="1"/>
                    <a:pt x="2595" y="56"/>
                    <a:pt x="2485" y="166"/>
                  </a:cubicBezTo>
                  <a:lnTo>
                    <a:pt x="220" y="2431"/>
                  </a:lnTo>
                  <a:cubicBezTo>
                    <a:pt x="0" y="2651"/>
                    <a:pt x="0" y="3011"/>
                    <a:pt x="220" y="3231"/>
                  </a:cubicBezTo>
                  <a:lnTo>
                    <a:pt x="2485" y="5496"/>
                  </a:lnTo>
                  <a:cubicBezTo>
                    <a:pt x="2595" y="5606"/>
                    <a:pt x="2740" y="5661"/>
                    <a:pt x="2885" y="5661"/>
                  </a:cubicBezTo>
                  <a:cubicBezTo>
                    <a:pt x="3030" y="5661"/>
                    <a:pt x="3175" y="5606"/>
                    <a:pt x="3285" y="5496"/>
                  </a:cubicBezTo>
                  <a:cubicBezTo>
                    <a:pt x="3506" y="5275"/>
                    <a:pt x="3506" y="4916"/>
                    <a:pt x="3285" y="4695"/>
                  </a:cubicBezTo>
                  <a:lnTo>
                    <a:pt x="1422" y="2832"/>
                  </a:lnTo>
                  <a:lnTo>
                    <a:pt x="3285" y="966"/>
                  </a:lnTo>
                  <a:cubicBezTo>
                    <a:pt x="3506" y="746"/>
                    <a:pt x="3506" y="387"/>
                    <a:pt x="3285" y="166"/>
                  </a:cubicBezTo>
                  <a:cubicBezTo>
                    <a:pt x="3175" y="56"/>
                    <a:pt x="3030" y="1"/>
                    <a:pt x="2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3327100" y="1483625"/>
              <a:ext cx="369975" cy="369925"/>
            </a:xfrm>
            <a:custGeom>
              <a:avLst/>
              <a:gdLst/>
              <a:ahLst/>
              <a:cxnLst/>
              <a:rect l="l" t="t" r="r" b="b"/>
              <a:pathLst>
                <a:path w="14799" h="14797" extrusionOk="0">
                  <a:moveTo>
                    <a:pt x="7929" y="1157"/>
                  </a:moveTo>
                  <a:cubicBezTo>
                    <a:pt x="9206" y="1272"/>
                    <a:pt x="10420" y="1770"/>
                    <a:pt x="11411" y="2589"/>
                  </a:cubicBezTo>
                  <a:lnTo>
                    <a:pt x="11042" y="2957"/>
                  </a:lnTo>
                  <a:cubicBezTo>
                    <a:pt x="10828" y="3180"/>
                    <a:pt x="10831" y="3534"/>
                    <a:pt x="11048" y="3751"/>
                  </a:cubicBezTo>
                  <a:cubicBezTo>
                    <a:pt x="11158" y="3861"/>
                    <a:pt x="11303" y="3916"/>
                    <a:pt x="11448" y="3916"/>
                  </a:cubicBezTo>
                  <a:cubicBezTo>
                    <a:pt x="11590" y="3916"/>
                    <a:pt x="11732" y="3863"/>
                    <a:pt x="11842" y="3757"/>
                  </a:cubicBezTo>
                  <a:lnTo>
                    <a:pt x="12214" y="3389"/>
                  </a:lnTo>
                  <a:cubicBezTo>
                    <a:pt x="13026" y="4349"/>
                    <a:pt x="13524" y="5539"/>
                    <a:pt x="13639" y="6795"/>
                  </a:cubicBezTo>
                  <a:lnTo>
                    <a:pt x="13101" y="6795"/>
                  </a:lnTo>
                  <a:cubicBezTo>
                    <a:pt x="12787" y="6795"/>
                    <a:pt x="12534" y="7048"/>
                    <a:pt x="12534" y="7362"/>
                  </a:cubicBezTo>
                  <a:cubicBezTo>
                    <a:pt x="12534" y="7673"/>
                    <a:pt x="12787" y="7927"/>
                    <a:pt x="13101" y="7927"/>
                  </a:cubicBezTo>
                  <a:lnTo>
                    <a:pt x="13639" y="7927"/>
                  </a:lnTo>
                  <a:cubicBezTo>
                    <a:pt x="13515" y="9198"/>
                    <a:pt x="13005" y="10400"/>
                    <a:pt x="12178" y="11375"/>
                  </a:cubicBezTo>
                  <a:lnTo>
                    <a:pt x="11842" y="11040"/>
                  </a:lnTo>
                  <a:cubicBezTo>
                    <a:pt x="11732" y="10934"/>
                    <a:pt x="11590" y="10881"/>
                    <a:pt x="11448" y="10881"/>
                  </a:cubicBezTo>
                  <a:cubicBezTo>
                    <a:pt x="11303" y="10881"/>
                    <a:pt x="11158" y="10936"/>
                    <a:pt x="11048" y="11046"/>
                  </a:cubicBezTo>
                  <a:cubicBezTo>
                    <a:pt x="10831" y="11264"/>
                    <a:pt x="10828" y="11617"/>
                    <a:pt x="11042" y="11840"/>
                  </a:cubicBezTo>
                  <a:lnTo>
                    <a:pt x="11377" y="12175"/>
                  </a:lnTo>
                  <a:cubicBezTo>
                    <a:pt x="10402" y="13003"/>
                    <a:pt x="9200" y="13513"/>
                    <a:pt x="7929" y="13637"/>
                  </a:cubicBezTo>
                  <a:lnTo>
                    <a:pt x="7929" y="13099"/>
                  </a:lnTo>
                  <a:cubicBezTo>
                    <a:pt x="7929" y="12785"/>
                    <a:pt x="7676" y="12532"/>
                    <a:pt x="7365" y="12532"/>
                  </a:cubicBezTo>
                  <a:cubicBezTo>
                    <a:pt x="7051" y="12532"/>
                    <a:pt x="6797" y="12785"/>
                    <a:pt x="6797" y="13099"/>
                  </a:cubicBezTo>
                  <a:lnTo>
                    <a:pt x="6797" y="13637"/>
                  </a:lnTo>
                  <a:cubicBezTo>
                    <a:pt x="5541" y="13522"/>
                    <a:pt x="4351" y="13024"/>
                    <a:pt x="3391" y="12212"/>
                  </a:cubicBezTo>
                  <a:lnTo>
                    <a:pt x="3759" y="11840"/>
                  </a:lnTo>
                  <a:cubicBezTo>
                    <a:pt x="3974" y="11617"/>
                    <a:pt x="3971" y="11264"/>
                    <a:pt x="3753" y="11046"/>
                  </a:cubicBezTo>
                  <a:cubicBezTo>
                    <a:pt x="3643" y="10936"/>
                    <a:pt x="3499" y="10881"/>
                    <a:pt x="3354" y="10881"/>
                  </a:cubicBezTo>
                  <a:cubicBezTo>
                    <a:pt x="3212" y="10881"/>
                    <a:pt x="3070" y="10934"/>
                    <a:pt x="2959" y="11040"/>
                  </a:cubicBezTo>
                  <a:lnTo>
                    <a:pt x="2591" y="11408"/>
                  </a:lnTo>
                  <a:cubicBezTo>
                    <a:pt x="1773" y="10418"/>
                    <a:pt x="1274" y="9204"/>
                    <a:pt x="1160" y="7927"/>
                  </a:cubicBezTo>
                  <a:lnTo>
                    <a:pt x="1703" y="7927"/>
                  </a:lnTo>
                  <a:cubicBezTo>
                    <a:pt x="2014" y="7927"/>
                    <a:pt x="2268" y="7673"/>
                    <a:pt x="2268" y="7362"/>
                  </a:cubicBezTo>
                  <a:cubicBezTo>
                    <a:pt x="2268" y="7048"/>
                    <a:pt x="2014" y="6795"/>
                    <a:pt x="1703" y="6795"/>
                  </a:cubicBezTo>
                  <a:lnTo>
                    <a:pt x="1163" y="6795"/>
                  </a:lnTo>
                  <a:cubicBezTo>
                    <a:pt x="1274" y="5539"/>
                    <a:pt x="1770" y="4346"/>
                    <a:pt x="2579" y="3377"/>
                  </a:cubicBezTo>
                  <a:lnTo>
                    <a:pt x="2959" y="3757"/>
                  </a:lnTo>
                  <a:cubicBezTo>
                    <a:pt x="3070" y="3863"/>
                    <a:pt x="3212" y="3916"/>
                    <a:pt x="3354" y="3916"/>
                  </a:cubicBezTo>
                  <a:cubicBezTo>
                    <a:pt x="3499" y="3916"/>
                    <a:pt x="3643" y="3861"/>
                    <a:pt x="3753" y="3751"/>
                  </a:cubicBezTo>
                  <a:cubicBezTo>
                    <a:pt x="3971" y="3534"/>
                    <a:pt x="3974" y="3180"/>
                    <a:pt x="3759" y="2957"/>
                  </a:cubicBezTo>
                  <a:lnTo>
                    <a:pt x="3379" y="2577"/>
                  </a:lnTo>
                  <a:cubicBezTo>
                    <a:pt x="4348" y="1767"/>
                    <a:pt x="5541" y="1272"/>
                    <a:pt x="6797" y="1160"/>
                  </a:cubicBezTo>
                  <a:lnTo>
                    <a:pt x="6797" y="1701"/>
                  </a:lnTo>
                  <a:cubicBezTo>
                    <a:pt x="6797" y="2012"/>
                    <a:pt x="7051" y="2266"/>
                    <a:pt x="7365" y="2266"/>
                  </a:cubicBezTo>
                  <a:cubicBezTo>
                    <a:pt x="7676" y="2266"/>
                    <a:pt x="7929" y="2012"/>
                    <a:pt x="7929" y="1701"/>
                  </a:cubicBezTo>
                  <a:lnTo>
                    <a:pt x="7929" y="1157"/>
                  </a:lnTo>
                  <a:close/>
                  <a:moveTo>
                    <a:pt x="7376" y="1"/>
                  </a:moveTo>
                  <a:cubicBezTo>
                    <a:pt x="7372" y="1"/>
                    <a:pt x="7368" y="1"/>
                    <a:pt x="7365" y="1"/>
                  </a:cubicBezTo>
                  <a:cubicBezTo>
                    <a:pt x="5435" y="1"/>
                    <a:pt x="3581" y="759"/>
                    <a:pt x="2210" y="2115"/>
                  </a:cubicBezTo>
                  <a:cubicBezTo>
                    <a:pt x="2174" y="2142"/>
                    <a:pt x="2141" y="2172"/>
                    <a:pt x="2114" y="2208"/>
                  </a:cubicBezTo>
                  <a:cubicBezTo>
                    <a:pt x="761" y="3582"/>
                    <a:pt x="3" y="5433"/>
                    <a:pt x="3" y="7362"/>
                  </a:cubicBezTo>
                  <a:cubicBezTo>
                    <a:pt x="0" y="9322"/>
                    <a:pt x="776" y="11206"/>
                    <a:pt x="2159" y="12598"/>
                  </a:cubicBezTo>
                  <a:lnTo>
                    <a:pt x="2177" y="12616"/>
                  </a:lnTo>
                  <a:lnTo>
                    <a:pt x="2180" y="12619"/>
                  </a:lnTo>
                  <a:lnTo>
                    <a:pt x="2186" y="12625"/>
                  </a:lnTo>
                  <a:cubicBezTo>
                    <a:pt x="3578" y="14023"/>
                    <a:pt x="5414" y="14796"/>
                    <a:pt x="7365" y="14796"/>
                  </a:cubicBezTo>
                  <a:cubicBezTo>
                    <a:pt x="9327" y="14796"/>
                    <a:pt x="11187" y="14017"/>
                    <a:pt x="12603" y="12601"/>
                  </a:cubicBezTo>
                  <a:cubicBezTo>
                    <a:pt x="14019" y="11185"/>
                    <a:pt x="14798" y="9325"/>
                    <a:pt x="14798" y="7362"/>
                  </a:cubicBezTo>
                  <a:cubicBezTo>
                    <a:pt x="14798" y="5415"/>
                    <a:pt x="14028" y="3576"/>
                    <a:pt x="12627" y="2184"/>
                  </a:cubicBezTo>
                  <a:lnTo>
                    <a:pt x="12621" y="2178"/>
                  </a:lnTo>
                  <a:cubicBezTo>
                    <a:pt x="12621" y="2175"/>
                    <a:pt x="12618" y="2175"/>
                    <a:pt x="12618" y="2175"/>
                  </a:cubicBezTo>
                  <a:lnTo>
                    <a:pt x="12600" y="2157"/>
                  </a:lnTo>
                  <a:cubicBezTo>
                    <a:pt x="11211" y="777"/>
                    <a:pt x="9331" y="1"/>
                    <a:pt x="7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9" name="Google Shape;819;p22"/>
          <p:cNvGrpSpPr/>
          <p:nvPr/>
        </p:nvGrpSpPr>
        <p:grpSpPr>
          <a:xfrm>
            <a:off x="2752921" y="2430511"/>
            <a:ext cx="338339" cy="327035"/>
            <a:chOff x="-42804750" y="1949600"/>
            <a:chExt cx="337125" cy="316925"/>
          </a:xfrm>
        </p:grpSpPr>
        <p:sp>
          <p:nvSpPr>
            <p:cNvPr id="820" name="Google Shape;820;p22"/>
            <p:cNvSpPr/>
            <p:nvPr/>
          </p:nvSpPr>
          <p:spPr>
            <a:xfrm>
              <a:off x="-42731500" y="2013125"/>
              <a:ext cx="189825" cy="189900"/>
            </a:xfrm>
            <a:custGeom>
              <a:avLst/>
              <a:gdLst/>
              <a:ahLst/>
              <a:cxnLst/>
              <a:rect l="l" t="t" r="r" b="b"/>
              <a:pathLst>
                <a:path w="7593" h="7596" extrusionOk="0">
                  <a:moveTo>
                    <a:pt x="3781" y="805"/>
                  </a:moveTo>
                  <a:cubicBezTo>
                    <a:pt x="5419" y="805"/>
                    <a:pt x="6742" y="2128"/>
                    <a:pt x="6742" y="3767"/>
                  </a:cubicBezTo>
                  <a:cubicBezTo>
                    <a:pt x="6774" y="5405"/>
                    <a:pt x="5419" y="6760"/>
                    <a:pt x="3781" y="6760"/>
                  </a:cubicBezTo>
                  <a:cubicBezTo>
                    <a:pt x="2426" y="6760"/>
                    <a:pt x="1292" y="5878"/>
                    <a:pt x="946" y="4649"/>
                  </a:cubicBezTo>
                  <a:cubicBezTo>
                    <a:pt x="347" y="2727"/>
                    <a:pt x="1765" y="805"/>
                    <a:pt x="3781" y="805"/>
                  </a:cubicBezTo>
                  <a:close/>
                  <a:moveTo>
                    <a:pt x="3809" y="1"/>
                  </a:moveTo>
                  <a:cubicBezTo>
                    <a:pt x="3297" y="1"/>
                    <a:pt x="2785" y="105"/>
                    <a:pt x="2300" y="301"/>
                  </a:cubicBezTo>
                  <a:cubicBezTo>
                    <a:pt x="946" y="868"/>
                    <a:pt x="0" y="2223"/>
                    <a:pt x="0" y="3798"/>
                  </a:cubicBezTo>
                  <a:cubicBezTo>
                    <a:pt x="0" y="5058"/>
                    <a:pt x="630" y="6224"/>
                    <a:pt x="1670" y="6949"/>
                  </a:cubicBezTo>
                  <a:cubicBezTo>
                    <a:pt x="2333" y="7390"/>
                    <a:pt x="3060" y="7596"/>
                    <a:pt x="3776" y="7596"/>
                  </a:cubicBezTo>
                  <a:cubicBezTo>
                    <a:pt x="4286" y="7596"/>
                    <a:pt x="4790" y="7492"/>
                    <a:pt x="5262" y="7295"/>
                  </a:cubicBezTo>
                  <a:cubicBezTo>
                    <a:pt x="6648" y="6697"/>
                    <a:pt x="7593" y="5373"/>
                    <a:pt x="7593" y="3798"/>
                  </a:cubicBezTo>
                  <a:cubicBezTo>
                    <a:pt x="7593" y="2506"/>
                    <a:pt x="6931" y="1341"/>
                    <a:pt x="5892" y="648"/>
                  </a:cubicBezTo>
                  <a:cubicBezTo>
                    <a:pt x="5248" y="206"/>
                    <a:pt x="4528" y="1"/>
                    <a:pt x="38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-42804750" y="1949600"/>
              <a:ext cx="337125" cy="316925"/>
            </a:xfrm>
            <a:custGeom>
              <a:avLst/>
              <a:gdLst/>
              <a:ahLst/>
              <a:cxnLst/>
              <a:rect l="l" t="t" r="r" b="b"/>
              <a:pathLst>
                <a:path w="13485" h="12677" extrusionOk="0">
                  <a:moveTo>
                    <a:pt x="3306" y="817"/>
                  </a:moveTo>
                  <a:cubicBezTo>
                    <a:pt x="3769" y="817"/>
                    <a:pt x="4233" y="967"/>
                    <a:pt x="4600" y="1267"/>
                  </a:cubicBezTo>
                  <a:cubicBezTo>
                    <a:pt x="3277" y="1802"/>
                    <a:pt x="2174" y="2905"/>
                    <a:pt x="1607" y="4260"/>
                  </a:cubicBezTo>
                  <a:cubicBezTo>
                    <a:pt x="914" y="3283"/>
                    <a:pt x="1072" y="1897"/>
                    <a:pt x="2143" y="1172"/>
                  </a:cubicBezTo>
                  <a:cubicBezTo>
                    <a:pt x="2484" y="935"/>
                    <a:pt x="2895" y="817"/>
                    <a:pt x="3306" y="817"/>
                  </a:cubicBezTo>
                  <a:close/>
                  <a:moveTo>
                    <a:pt x="10101" y="823"/>
                  </a:moveTo>
                  <a:cubicBezTo>
                    <a:pt x="10771" y="823"/>
                    <a:pt x="11436" y="1137"/>
                    <a:pt x="11846" y="1771"/>
                  </a:cubicBezTo>
                  <a:cubicBezTo>
                    <a:pt x="12382" y="2527"/>
                    <a:pt x="12319" y="3535"/>
                    <a:pt x="11783" y="4260"/>
                  </a:cubicBezTo>
                  <a:cubicBezTo>
                    <a:pt x="11248" y="2905"/>
                    <a:pt x="10177" y="1802"/>
                    <a:pt x="8790" y="1267"/>
                  </a:cubicBezTo>
                  <a:cubicBezTo>
                    <a:pt x="9176" y="971"/>
                    <a:pt x="9640" y="823"/>
                    <a:pt x="10101" y="823"/>
                  </a:cubicBezTo>
                  <a:close/>
                  <a:moveTo>
                    <a:pt x="6662" y="1686"/>
                  </a:moveTo>
                  <a:cubicBezTo>
                    <a:pt x="7287" y="1686"/>
                    <a:pt x="7908" y="1809"/>
                    <a:pt x="8475" y="2055"/>
                  </a:cubicBezTo>
                  <a:cubicBezTo>
                    <a:pt x="10177" y="2748"/>
                    <a:pt x="11311" y="4417"/>
                    <a:pt x="11311" y="6339"/>
                  </a:cubicBezTo>
                  <a:cubicBezTo>
                    <a:pt x="11374" y="8891"/>
                    <a:pt x="9263" y="10970"/>
                    <a:pt x="6711" y="10970"/>
                  </a:cubicBezTo>
                  <a:cubicBezTo>
                    <a:pt x="4159" y="10970"/>
                    <a:pt x="2048" y="8891"/>
                    <a:pt x="2017" y="6339"/>
                  </a:cubicBezTo>
                  <a:cubicBezTo>
                    <a:pt x="2017" y="4764"/>
                    <a:pt x="2804" y="3346"/>
                    <a:pt x="4065" y="2464"/>
                  </a:cubicBezTo>
                  <a:cubicBezTo>
                    <a:pt x="4846" y="1943"/>
                    <a:pt x="5759" y="1686"/>
                    <a:pt x="6662" y="1686"/>
                  </a:cubicBezTo>
                  <a:close/>
                  <a:moveTo>
                    <a:pt x="3282" y="1"/>
                  </a:moveTo>
                  <a:cubicBezTo>
                    <a:pt x="2347" y="1"/>
                    <a:pt x="1411" y="437"/>
                    <a:pt x="820" y="1298"/>
                  </a:cubicBezTo>
                  <a:cubicBezTo>
                    <a:pt x="0" y="2496"/>
                    <a:pt x="189" y="4165"/>
                    <a:pt x="1292" y="5142"/>
                  </a:cubicBezTo>
                  <a:cubicBezTo>
                    <a:pt x="820" y="7316"/>
                    <a:pt x="1702" y="9553"/>
                    <a:pt x="3497" y="10844"/>
                  </a:cubicBezTo>
                  <a:lnTo>
                    <a:pt x="2867" y="12073"/>
                  </a:lnTo>
                  <a:cubicBezTo>
                    <a:pt x="2773" y="12262"/>
                    <a:pt x="2867" y="12514"/>
                    <a:pt x="3088" y="12640"/>
                  </a:cubicBezTo>
                  <a:cubicBezTo>
                    <a:pt x="3137" y="12665"/>
                    <a:pt x="3189" y="12677"/>
                    <a:pt x="3240" y="12677"/>
                  </a:cubicBezTo>
                  <a:cubicBezTo>
                    <a:pt x="3386" y="12677"/>
                    <a:pt x="3530" y="12582"/>
                    <a:pt x="3623" y="12420"/>
                  </a:cubicBezTo>
                  <a:lnTo>
                    <a:pt x="4222" y="11254"/>
                  </a:lnTo>
                  <a:cubicBezTo>
                    <a:pt x="4994" y="11632"/>
                    <a:pt x="5821" y="11821"/>
                    <a:pt x="6648" y="11821"/>
                  </a:cubicBezTo>
                  <a:cubicBezTo>
                    <a:pt x="7475" y="11821"/>
                    <a:pt x="8302" y="11632"/>
                    <a:pt x="9074" y="11254"/>
                  </a:cubicBezTo>
                  <a:lnTo>
                    <a:pt x="9641" y="12420"/>
                  </a:lnTo>
                  <a:cubicBezTo>
                    <a:pt x="9736" y="12587"/>
                    <a:pt x="9904" y="12663"/>
                    <a:pt x="10062" y="12663"/>
                  </a:cubicBezTo>
                  <a:cubicBezTo>
                    <a:pt x="10113" y="12663"/>
                    <a:pt x="10162" y="12655"/>
                    <a:pt x="10208" y="12640"/>
                  </a:cubicBezTo>
                  <a:cubicBezTo>
                    <a:pt x="10397" y="12514"/>
                    <a:pt x="10492" y="12262"/>
                    <a:pt x="10397" y="12073"/>
                  </a:cubicBezTo>
                  <a:lnTo>
                    <a:pt x="9767" y="10844"/>
                  </a:lnTo>
                  <a:cubicBezTo>
                    <a:pt x="11594" y="9584"/>
                    <a:pt x="12476" y="7347"/>
                    <a:pt x="11972" y="5142"/>
                  </a:cubicBezTo>
                  <a:cubicBezTo>
                    <a:pt x="13485" y="3882"/>
                    <a:pt x="13359" y="1582"/>
                    <a:pt x="11752" y="511"/>
                  </a:cubicBezTo>
                  <a:cubicBezTo>
                    <a:pt x="11243" y="171"/>
                    <a:pt x="10658" y="5"/>
                    <a:pt x="10078" y="5"/>
                  </a:cubicBezTo>
                  <a:cubicBezTo>
                    <a:pt x="9258" y="5"/>
                    <a:pt x="8449" y="338"/>
                    <a:pt x="7877" y="983"/>
                  </a:cubicBezTo>
                  <a:cubicBezTo>
                    <a:pt x="7483" y="905"/>
                    <a:pt x="7081" y="865"/>
                    <a:pt x="6679" y="865"/>
                  </a:cubicBezTo>
                  <a:cubicBezTo>
                    <a:pt x="6278" y="865"/>
                    <a:pt x="5876" y="905"/>
                    <a:pt x="5482" y="983"/>
                  </a:cubicBezTo>
                  <a:cubicBezTo>
                    <a:pt x="4898" y="326"/>
                    <a:pt x="4090" y="1"/>
                    <a:pt x="3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-42644075" y="2060025"/>
              <a:ext cx="59100" cy="65400"/>
            </a:xfrm>
            <a:custGeom>
              <a:avLst/>
              <a:gdLst/>
              <a:ahLst/>
              <a:cxnLst/>
              <a:rect l="l" t="t" r="r" b="b"/>
              <a:pathLst>
                <a:path w="2364" h="2616" extrusionOk="0">
                  <a:moveTo>
                    <a:pt x="442" y="0"/>
                  </a:moveTo>
                  <a:cubicBezTo>
                    <a:pt x="189" y="0"/>
                    <a:pt x="0" y="189"/>
                    <a:pt x="0" y="410"/>
                  </a:cubicBezTo>
                  <a:lnTo>
                    <a:pt x="0" y="2237"/>
                  </a:lnTo>
                  <a:cubicBezTo>
                    <a:pt x="0" y="2458"/>
                    <a:pt x="189" y="2615"/>
                    <a:pt x="442" y="2615"/>
                  </a:cubicBezTo>
                  <a:lnTo>
                    <a:pt x="1922" y="2615"/>
                  </a:lnTo>
                  <a:cubicBezTo>
                    <a:pt x="2174" y="2615"/>
                    <a:pt x="2363" y="2426"/>
                    <a:pt x="2363" y="2237"/>
                  </a:cubicBezTo>
                  <a:cubicBezTo>
                    <a:pt x="2363" y="1954"/>
                    <a:pt x="2174" y="1796"/>
                    <a:pt x="1922" y="1796"/>
                  </a:cubicBezTo>
                  <a:lnTo>
                    <a:pt x="820" y="1796"/>
                  </a:lnTo>
                  <a:lnTo>
                    <a:pt x="820" y="410"/>
                  </a:lnTo>
                  <a:cubicBezTo>
                    <a:pt x="820" y="189"/>
                    <a:pt x="631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22"/>
          <p:cNvGrpSpPr/>
          <p:nvPr/>
        </p:nvGrpSpPr>
        <p:grpSpPr>
          <a:xfrm>
            <a:off x="6051310" y="1612292"/>
            <a:ext cx="338331" cy="338338"/>
            <a:chOff x="-41695775" y="2683025"/>
            <a:chExt cx="319000" cy="317450"/>
          </a:xfrm>
        </p:grpSpPr>
        <p:sp>
          <p:nvSpPr>
            <p:cNvPr id="824" name="Google Shape;824;p22"/>
            <p:cNvSpPr/>
            <p:nvPr/>
          </p:nvSpPr>
          <p:spPr>
            <a:xfrm>
              <a:off x="-41695775" y="2683025"/>
              <a:ext cx="319000" cy="317450"/>
            </a:xfrm>
            <a:custGeom>
              <a:avLst/>
              <a:gdLst/>
              <a:ahLst/>
              <a:cxnLst/>
              <a:rect l="l" t="t" r="r" b="b"/>
              <a:pathLst>
                <a:path w="12760" h="12698" extrusionOk="0">
                  <a:moveTo>
                    <a:pt x="6238" y="2521"/>
                  </a:moveTo>
                  <a:lnTo>
                    <a:pt x="10240" y="5199"/>
                  </a:lnTo>
                  <a:lnTo>
                    <a:pt x="10240" y="11815"/>
                  </a:lnTo>
                  <a:lnTo>
                    <a:pt x="2521" y="11815"/>
                  </a:lnTo>
                  <a:lnTo>
                    <a:pt x="2521" y="5199"/>
                  </a:lnTo>
                  <a:lnTo>
                    <a:pt x="6238" y="2521"/>
                  </a:lnTo>
                  <a:close/>
                  <a:moveTo>
                    <a:pt x="6270" y="1"/>
                  </a:moveTo>
                  <a:cubicBezTo>
                    <a:pt x="6049" y="1"/>
                    <a:pt x="5860" y="190"/>
                    <a:pt x="5860" y="379"/>
                  </a:cubicBezTo>
                  <a:lnTo>
                    <a:pt x="5860" y="1859"/>
                  </a:lnTo>
                  <a:lnTo>
                    <a:pt x="1891" y="4695"/>
                  </a:lnTo>
                  <a:lnTo>
                    <a:pt x="221" y="5861"/>
                  </a:lnTo>
                  <a:cubicBezTo>
                    <a:pt x="32" y="5987"/>
                    <a:pt x="0" y="6270"/>
                    <a:pt x="158" y="6459"/>
                  </a:cubicBezTo>
                  <a:cubicBezTo>
                    <a:pt x="229" y="6566"/>
                    <a:pt x="342" y="6623"/>
                    <a:pt x="466" y="6623"/>
                  </a:cubicBezTo>
                  <a:cubicBezTo>
                    <a:pt x="560" y="6623"/>
                    <a:pt x="661" y="6590"/>
                    <a:pt x="757" y="6522"/>
                  </a:cubicBezTo>
                  <a:lnTo>
                    <a:pt x="1733" y="5829"/>
                  </a:lnTo>
                  <a:lnTo>
                    <a:pt x="1733" y="12288"/>
                  </a:lnTo>
                  <a:cubicBezTo>
                    <a:pt x="1733" y="12508"/>
                    <a:pt x="1922" y="12697"/>
                    <a:pt x="2111" y="12697"/>
                  </a:cubicBezTo>
                  <a:lnTo>
                    <a:pt x="10649" y="12697"/>
                  </a:lnTo>
                  <a:cubicBezTo>
                    <a:pt x="10901" y="12697"/>
                    <a:pt x="11059" y="12508"/>
                    <a:pt x="11059" y="12288"/>
                  </a:cubicBezTo>
                  <a:lnTo>
                    <a:pt x="11059" y="5798"/>
                  </a:lnTo>
                  <a:lnTo>
                    <a:pt x="12035" y="6491"/>
                  </a:lnTo>
                  <a:cubicBezTo>
                    <a:pt x="12114" y="6543"/>
                    <a:pt x="12204" y="6568"/>
                    <a:pt x="12294" y="6568"/>
                  </a:cubicBezTo>
                  <a:cubicBezTo>
                    <a:pt x="12418" y="6568"/>
                    <a:pt x="12542" y="6519"/>
                    <a:pt x="12634" y="6428"/>
                  </a:cubicBezTo>
                  <a:cubicBezTo>
                    <a:pt x="12760" y="6207"/>
                    <a:pt x="12697" y="5987"/>
                    <a:pt x="12571" y="5829"/>
                  </a:cubicBezTo>
                  <a:lnTo>
                    <a:pt x="10901" y="4632"/>
                  </a:lnTo>
                  <a:cubicBezTo>
                    <a:pt x="10901" y="4632"/>
                    <a:pt x="6679" y="1796"/>
                    <a:pt x="6648" y="1796"/>
                  </a:cubicBezTo>
                  <a:lnTo>
                    <a:pt x="6648" y="379"/>
                  </a:lnTo>
                  <a:cubicBezTo>
                    <a:pt x="6648" y="158"/>
                    <a:pt x="6459" y="1"/>
                    <a:pt x="62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41615450" y="2813750"/>
              <a:ext cx="152050" cy="144975"/>
            </a:xfrm>
            <a:custGeom>
              <a:avLst/>
              <a:gdLst/>
              <a:ahLst/>
              <a:cxnLst/>
              <a:rect l="l" t="t" r="r" b="b"/>
              <a:pathLst>
                <a:path w="6082" h="5799" extrusionOk="0">
                  <a:moveTo>
                    <a:pt x="3050" y="782"/>
                  </a:moveTo>
                  <a:cubicBezTo>
                    <a:pt x="3325" y="782"/>
                    <a:pt x="3606" y="835"/>
                    <a:pt x="3876" y="947"/>
                  </a:cubicBezTo>
                  <a:cubicBezTo>
                    <a:pt x="4853" y="1419"/>
                    <a:pt x="5357" y="2616"/>
                    <a:pt x="4916" y="3656"/>
                  </a:cubicBezTo>
                  <a:cubicBezTo>
                    <a:pt x="4601" y="4412"/>
                    <a:pt x="3908" y="4916"/>
                    <a:pt x="3025" y="4916"/>
                  </a:cubicBezTo>
                  <a:cubicBezTo>
                    <a:pt x="1545" y="4916"/>
                    <a:pt x="568" y="3436"/>
                    <a:pt x="1135" y="2049"/>
                  </a:cubicBezTo>
                  <a:cubicBezTo>
                    <a:pt x="1465" y="1248"/>
                    <a:pt x="2235" y="782"/>
                    <a:pt x="3050" y="782"/>
                  </a:cubicBezTo>
                  <a:close/>
                  <a:moveTo>
                    <a:pt x="2968" y="0"/>
                  </a:moveTo>
                  <a:cubicBezTo>
                    <a:pt x="1995" y="0"/>
                    <a:pt x="1120" y="497"/>
                    <a:pt x="631" y="1262"/>
                  </a:cubicBezTo>
                  <a:cubicBezTo>
                    <a:pt x="95" y="2081"/>
                    <a:pt x="1" y="3152"/>
                    <a:pt x="347" y="4034"/>
                  </a:cubicBezTo>
                  <a:cubicBezTo>
                    <a:pt x="789" y="5074"/>
                    <a:pt x="1860" y="5798"/>
                    <a:pt x="3057" y="5798"/>
                  </a:cubicBezTo>
                  <a:cubicBezTo>
                    <a:pt x="4034" y="5798"/>
                    <a:pt x="4884" y="5326"/>
                    <a:pt x="5451" y="4538"/>
                  </a:cubicBezTo>
                  <a:cubicBezTo>
                    <a:pt x="5987" y="3719"/>
                    <a:pt x="6081" y="2648"/>
                    <a:pt x="5735" y="1766"/>
                  </a:cubicBezTo>
                  <a:cubicBezTo>
                    <a:pt x="5294" y="726"/>
                    <a:pt x="4223" y="1"/>
                    <a:pt x="3057" y="1"/>
                  </a:cubicBezTo>
                  <a:cubicBezTo>
                    <a:pt x="3027" y="1"/>
                    <a:pt x="2997" y="0"/>
                    <a:pt x="29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41550075" y="2853950"/>
              <a:ext cx="40200" cy="42550"/>
            </a:xfrm>
            <a:custGeom>
              <a:avLst/>
              <a:gdLst/>
              <a:ahLst/>
              <a:cxnLst/>
              <a:rect l="l" t="t" r="r" b="b"/>
              <a:pathLst>
                <a:path w="1608" h="1702" extrusionOk="0">
                  <a:moveTo>
                    <a:pt x="379" y="0"/>
                  </a:moveTo>
                  <a:cubicBezTo>
                    <a:pt x="190" y="0"/>
                    <a:pt x="1" y="221"/>
                    <a:pt x="1" y="441"/>
                  </a:cubicBezTo>
                  <a:lnTo>
                    <a:pt x="1" y="1260"/>
                  </a:lnTo>
                  <a:cubicBezTo>
                    <a:pt x="1" y="1512"/>
                    <a:pt x="190" y="1701"/>
                    <a:pt x="379" y="1701"/>
                  </a:cubicBezTo>
                  <a:lnTo>
                    <a:pt x="1230" y="1701"/>
                  </a:lnTo>
                  <a:cubicBezTo>
                    <a:pt x="1450" y="1701"/>
                    <a:pt x="1608" y="1512"/>
                    <a:pt x="1608" y="1260"/>
                  </a:cubicBezTo>
                  <a:cubicBezTo>
                    <a:pt x="1608" y="1040"/>
                    <a:pt x="1419" y="851"/>
                    <a:pt x="1230" y="851"/>
                  </a:cubicBezTo>
                  <a:lnTo>
                    <a:pt x="788" y="851"/>
                  </a:lnTo>
                  <a:lnTo>
                    <a:pt x="788" y="410"/>
                  </a:lnTo>
                  <a:cubicBezTo>
                    <a:pt x="788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7" name="Google Shape;827;p22"/>
          <p:cNvGrpSpPr/>
          <p:nvPr/>
        </p:nvGrpSpPr>
        <p:grpSpPr>
          <a:xfrm>
            <a:off x="2752607" y="4010799"/>
            <a:ext cx="338319" cy="338315"/>
            <a:chOff x="1777925" y="1953700"/>
            <a:chExt cx="294600" cy="296950"/>
          </a:xfrm>
        </p:grpSpPr>
        <p:sp>
          <p:nvSpPr>
            <p:cNvPr id="828" name="Google Shape;828;p22"/>
            <p:cNvSpPr/>
            <p:nvPr/>
          </p:nvSpPr>
          <p:spPr>
            <a:xfrm>
              <a:off x="1794450" y="2052125"/>
              <a:ext cx="278075" cy="198525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1777925" y="1953700"/>
              <a:ext cx="278050" cy="198675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1829125" y="2006475"/>
              <a:ext cx="191400" cy="191400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1915750" y="2058450"/>
              <a:ext cx="35475" cy="52800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23"/>
          <p:cNvGrpSpPr/>
          <p:nvPr/>
        </p:nvGrpSpPr>
        <p:grpSpPr>
          <a:xfrm>
            <a:off x="1273341" y="1805585"/>
            <a:ext cx="1063314" cy="1063370"/>
            <a:chOff x="1298661" y="1653185"/>
            <a:chExt cx="1063314" cy="1063370"/>
          </a:xfrm>
        </p:grpSpPr>
        <p:sp>
          <p:nvSpPr>
            <p:cNvPr id="837" name="Google Shape;837;p23"/>
            <p:cNvSpPr/>
            <p:nvPr/>
          </p:nvSpPr>
          <p:spPr>
            <a:xfrm>
              <a:off x="1298661" y="1653185"/>
              <a:ext cx="1063314" cy="1063370"/>
            </a:xfrm>
            <a:custGeom>
              <a:avLst/>
              <a:gdLst/>
              <a:ahLst/>
              <a:cxnLst/>
              <a:rect l="l" t="t" r="r" b="b"/>
              <a:pathLst>
                <a:path w="19209" h="19210" extrusionOk="0">
                  <a:moveTo>
                    <a:pt x="19209" y="9598"/>
                  </a:moveTo>
                  <a:cubicBezTo>
                    <a:pt x="19209" y="14905"/>
                    <a:pt x="14905" y="19209"/>
                    <a:pt x="9598" y="19209"/>
                  </a:cubicBezTo>
                  <a:cubicBezTo>
                    <a:pt x="4291" y="19209"/>
                    <a:pt x="0" y="14905"/>
                    <a:pt x="0" y="9598"/>
                  </a:cubicBezTo>
                  <a:cubicBezTo>
                    <a:pt x="0" y="4291"/>
                    <a:pt x="4291" y="1"/>
                    <a:pt x="9598" y="1"/>
                  </a:cubicBezTo>
                  <a:cubicBezTo>
                    <a:pt x="14905" y="1"/>
                    <a:pt x="19209" y="4291"/>
                    <a:pt x="19209" y="95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2863" dist="38100" dir="33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3"/>
            <p:cNvSpPr/>
            <p:nvPr/>
          </p:nvSpPr>
          <p:spPr>
            <a:xfrm>
              <a:off x="1371731" y="1726254"/>
              <a:ext cx="916457" cy="916457"/>
            </a:xfrm>
            <a:custGeom>
              <a:avLst/>
              <a:gdLst/>
              <a:ahLst/>
              <a:cxnLst/>
              <a:rect l="l" t="t" r="r" b="b"/>
              <a:pathLst>
                <a:path w="16556" h="16556" extrusionOk="0">
                  <a:moveTo>
                    <a:pt x="8278" y="1"/>
                  </a:moveTo>
                  <a:cubicBezTo>
                    <a:pt x="3710" y="1"/>
                    <a:pt x="0" y="3710"/>
                    <a:pt x="0" y="8278"/>
                  </a:cubicBezTo>
                  <a:cubicBezTo>
                    <a:pt x="0" y="12846"/>
                    <a:pt x="3710" y="16556"/>
                    <a:pt x="8278" y="16556"/>
                  </a:cubicBezTo>
                  <a:cubicBezTo>
                    <a:pt x="12846" y="16556"/>
                    <a:pt x="16555" y="12846"/>
                    <a:pt x="16555" y="8278"/>
                  </a:cubicBezTo>
                  <a:cubicBezTo>
                    <a:pt x="16555" y="3710"/>
                    <a:pt x="12846" y="1"/>
                    <a:pt x="8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9" name="Google Shape;839;p23"/>
          <p:cNvSpPr txBox="1">
            <a:spLocks noGrp="1"/>
          </p:cNvSpPr>
          <p:nvPr>
            <p:ph type="title"/>
          </p:nvPr>
        </p:nvSpPr>
        <p:spPr>
          <a:xfrm>
            <a:off x="457225" y="428625"/>
            <a:ext cx="8229600" cy="2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(Clock) Infographics</a:t>
            </a:r>
            <a:endParaRPr/>
          </a:p>
        </p:txBody>
      </p:sp>
      <p:sp>
        <p:nvSpPr>
          <p:cNvPr id="840" name="Google Shape;840;p23"/>
          <p:cNvSpPr/>
          <p:nvPr/>
        </p:nvSpPr>
        <p:spPr>
          <a:xfrm>
            <a:off x="427723" y="2583159"/>
            <a:ext cx="8288553" cy="675995"/>
          </a:xfrm>
          <a:custGeom>
            <a:avLst/>
            <a:gdLst/>
            <a:ahLst/>
            <a:cxnLst/>
            <a:rect l="l" t="t" r="r" b="b"/>
            <a:pathLst>
              <a:path w="108188" h="12212" extrusionOk="0">
                <a:moveTo>
                  <a:pt x="107422" y="9070"/>
                </a:moveTo>
                <a:cubicBezTo>
                  <a:pt x="105362" y="8146"/>
                  <a:pt x="103805" y="6799"/>
                  <a:pt x="102155" y="5360"/>
                </a:cubicBezTo>
                <a:cubicBezTo>
                  <a:pt x="99118" y="2720"/>
                  <a:pt x="95976" y="0"/>
                  <a:pt x="89705" y="0"/>
                </a:cubicBezTo>
                <a:cubicBezTo>
                  <a:pt x="83435" y="0"/>
                  <a:pt x="80293" y="2733"/>
                  <a:pt x="77243" y="5360"/>
                </a:cubicBezTo>
                <a:cubicBezTo>
                  <a:pt x="74352" y="7868"/>
                  <a:pt x="71619" y="10231"/>
                  <a:pt x="66088" y="10231"/>
                </a:cubicBezTo>
                <a:cubicBezTo>
                  <a:pt x="60556" y="10231"/>
                  <a:pt x="57837" y="7868"/>
                  <a:pt x="54932" y="5360"/>
                </a:cubicBezTo>
                <a:cubicBezTo>
                  <a:pt x="51896" y="2720"/>
                  <a:pt x="48754" y="0"/>
                  <a:pt x="42483" y="0"/>
                </a:cubicBezTo>
                <a:cubicBezTo>
                  <a:pt x="36212" y="0"/>
                  <a:pt x="33070" y="2720"/>
                  <a:pt x="30034" y="5360"/>
                </a:cubicBezTo>
                <a:cubicBezTo>
                  <a:pt x="27143" y="7868"/>
                  <a:pt x="24410" y="10231"/>
                  <a:pt x="18879" y="10231"/>
                </a:cubicBezTo>
                <a:cubicBezTo>
                  <a:pt x="13347" y="10231"/>
                  <a:pt x="10614" y="7868"/>
                  <a:pt x="7723" y="5360"/>
                </a:cubicBezTo>
                <a:cubicBezTo>
                  <a:pt x="6033" y="3895"/>
                  <a:pt x="4291" y="2390"/>
                  <a:pt x="1967" y="1347"/>
                </a:cubicBezTo>
                <a:cubicBezTo>
                  <a:pt x="779" y="845"/>
                  <a:pt x="0" y="2588"/>
                  <a:pt x="1149" y="3142"/>
                </a:cubicBezTo>
                <a:cubicBezTo>
                  <a:pt x="3208" y="4066"/>
                  <a:pt x="4766" y="5426"/>
                  <a:pt x="6416" y="6852"/>
                </a:cubicBezTo>
                <a:cubicBezTo>
                  <a:pt x="9466" y="9492"/>
                  <a:pt x="12608" y="12212"/>
                  <a:pt x="18879" y="12212"/>
                </a:cubicBezTo>
                <a:cubicBezTo>
                  <a:pt x="25149" y="12212"/>
                  <a:pt x="28278" y="9492"/>
                  <a:pt x="31328" y="6852"/>
                </a:cubicBezTo>
                <a:cubicBezTo>
                  <a:pt x="34219" y="4344"/>
                  <a:pt x="36952" y="1980"/>
                  <a:pt x="42483" y="1980"/>
                </a:cubicBezTo>
                <a:cubicBezTo>
                  <a:pt x="48015" y="1980"/>
                  <a:pt x="50747" y="4344"/>
                  <a:pt x="53639" y="6852"/>
                </a:cubicBezTo>
                <a:cubicBezTo>
                  <a:pt x="56675" y="9492"/>
                  <a:pt x="59817" y="12212"/>
                  <a:pt x="66088" y="12212"/>
                </a:cubicBezTo>
                <a:cubicBezTo>
                  <a:pt x="72358" y="12212"/>
                  <a:pt x="75500" y="9492"/>
                  <a:pt x="78550" y="6852"/>
                </a:cubicBezTo>
                <a:cubicBezTo>
                  <a:pt x="81441" y="4344"/>
                  <a:pt x="84174" y="1980"/>
                  <a:pt x="89705" y="1980"/>
                </a:cubicBezTo>
                <a:cubicBezTo>
                  <a:pt x="95237" y="1980"/>
                  <a:pt x="97970" y="4344"/>
                  <a:pt x="100861" y="6852"/>
                </a:cubicBezTo>
                <a:cubicBezTo>
                  <a:pt x="102551" y="8317"/>
                  <a:pt x="104293" y="9822"/>
                  <a:pt x="106617" y="10878"/>
                </a:cubicBezTo>
                <a:cubicBezTo>
                  <a:pt x="107118" y="11129"/>
                  <a:pt x="107726" y="10905"/>
                  <a:pt x="107950" y="10390"/>
                </a:cubicBezTo>
                <a:cubicBezTo>
                  <a:pt x="108188" y="9875"/>
                  <a:pt x="107950" y="9281"/>
                  <a:pt x="107422" y="907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7000">
                <a:schemeClr val="accent2"/>
              </a:gs>
              <a:gs pos="37000">
                <a:schemeClr val="accent3"/>
              </a:gs>
              <a:gs pos="60000">
                <a:schemeClr val="accent4"/>
              </a:gs>
              <a:gs pos="8400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3"/>
          <p:cNvSpPr txBox="1"/>
          <p:nvPr/>
        </p:nvSpPr>
        <p:spPr>
          <a:xfrm>
            <a:off x="918048" y="3537300"/>
            <a:ext cx="1773900" cy="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2010</a:t>
            </a:r>
            <a:endParaRPr sz="19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2" name="Google Shape;842;p23"/>
          <p:cNvSpPr txBox="1"/>
          <p:nvPr/>
        </p:nvSpPr>
        <p:spPr>
          <a:xfrm>
            <a:off x="819198" y="3771350"/>
            <a:ext cx="19716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to the Sun and the smallest one of them all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3" name="Google Shape;843;p23"/>
          <p:cNvGrpSpPr/>
          <p:nvPr/>
        </p:nvGrpSpPr>
        <p:grpSpPr>
          <a:xfrm>
            <a:off x="1682193" y="3082247"/>
            <a:ext cx="245610" cy="244891"/>
            <a:chOff x="1177442" y="2884512"/>
            <a:chExt cx="245610" cy="244891"/>
          </a:xfrm>
        </p:grpSpPr>
        <p:sp>
          <p:nvSpPr>
            <p:cNvPr id="844" name="Google Shape;844;p23"/>
            <p:cNvSpPr/>
            <p:nvPr/>
          </p:nvSpPr>
          <p:spPr>
            <a:xfrm>
              <a:off x="1177442" y="2884512"/>
              <a:ext cx="245610" cy="244891"/>
            </a:xfrm>
            <a:custGeom>
              <a:avLst/>
              <a:gdLst/>
              <a:ahLst/>
              <a:cxnLst/>
              <a:rect l="l" t="t" r="r" b="b"/>
              <a:pathLst>
                <a:path w="4437" h="4424" extrusionOk="0">
                  <a:moveTo>
                    <a:pt x="2219" y="1"/>
                  </a:moveTo>
                  <a:cubicBezTo>
                    <a:pt x="991" y="1"/>
                    <a:pt x="1" y="991"/>
                    <a:pt x="1" y="2206"/>
                  </a:cubicBezTo>
                  <a:cubicBezTo>
                    <a:pt x="1" y="3433"/>
                    <a:pt x="991" y="4423"/>
                    <a:pt x="2219" y="4423"/>
                  </a:cubicBezTo>
                  <a:cubicBezTo>
                    <a:pt x="3447" y="4423"/>
                    <a:pt x="4437" y="3433"/>
                    <a:pt x="4437" y="2206"/>
                  </a:cubicBezTo>
                  <a:cubicBezTo>
                    <a:pt x="4437" y="991"/>
                    <a:pt x="3447" y="1"/>
                    <a:pt x="2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dist="38100" dir="33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3"/>
            <p:cNvSpPr/>
            <p:nvPr/>
          </p:nvSpPr>
          <p:spPr>
            <a:xfrm>
              <a:off x="1234458" y="2940809"/>
              <a:ext cx="131579" cy="131579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2377" y="1189"/>
                  </a:moveTo>
                  <a:cubicBezTo>
                    <a:pt x="2377" y="1849"/>
                    <a:pt x="1849" y="2377"/>
                    <a:pt x="1189" y="2377"/>
                  </a:cubicBezTo>
                  <a:cubicBezTo>
                    <a:pt x="529" y="2377"/>
                    <a:pt x="1" y="1849"/>
                    <a:pt x="1" y="1189"/>
                  </a:cubicBezTo>
                  <a:cubicBezTo>
                    <a:pt x="1" y="529"/>
                    <a:pt x="529" y="0"/>
                    <a:pt x="1189" y="0"/>
                  </a:cubicBezTo>
                  <a:cubicBezTo>
                    <a:pt x="1849" y="0"/>
                    <a:pt x="2377" y="529"/>
                    <a:pt x="2377" y="1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6" name="Google Shape;846;p23"/>
          <p:cNvSpPr txBox="1"/>
          <p:nvPr/>
        </p:nvSpPr>
        <p:spPr>
          <a:xfrm>
            <a:off x="4685232" y="3537000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19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7" name="Google Shape;847;p23"/>
          <p:cNvSpPr txBox="1"/>
          <p:nvPr/>
        </p:nvSpPr>
        <p:spPr>
          <a:xfrm>
            <a:off x="4586382" y="3771350"/>
            <a:ext cx="19716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object in the Solar System and also a gas giant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8" name="Google Shape;848;p23"/>
          <p:cNvGrpSpPr/>
          <p:nvPr/>
        </p:nvGrpSpPr>
        <p:grpSpPr>
          <a:xfrm>
            <a:off x="5040497" y="1805585"/>
            <a:ext cx="1063370" cy="1063370"/>
            <a:chOff x="4985712" y="1653185"/>
            <a:chExt cx="1063370" cy="1063370"/>
          </a:xfrm>
        </p:grpSpPr>
        <p:sp>
          <p:nvSpPr>
            <p:cNvPr id="849" name="Google Shape;849;p23"/>
            <p:cNvSpPr/>
            <p:nvPr/>
          </p:nvSpPr>
          <p:spPr>
            <a:xfrm>
              <a:off x="4985712" y="1653185"/>
              <a:ext cx="1063370" cy="1063370"/>
            </a:xfrm>
            <a:custGeom>
              <a:avLst/>
              <a:gdLst/>
              <a:ahLst/>
              <a:cxnLst/>
              <a:rect l="l" t="t" r="r" b="b"/>
              <a:pathLst>
                <a:path w="19210" h="19210" extrusionOk="0">
                  <a:moveTo>
                    <a:pt x="19209" y="9598"/>
                  </a:moveTo>
                  <a:cubicBezTo>
                    <a:pt x="19209" y="14905"/>
                    <a:pt x="14905" y="19209"/>
                    <a:pt x="9611" y="19209"/>
                  </a:cubicBezTo>
                  <a:cubicBezTo>
                    <a:pt x="4304" y="19209"/>
                    <a:pt x="1" y="14905"/>
                    <a:pt x="1" y="9598"/>
                  </a:cubicBezTo>
                  <a:cubicBezTo>
                    <a:pt x="1" y="4291"/>
                    <a:pt x="4304" y="1"/>
                    <a:pt x="9611" y="1"/>
                  </a:cubicBezTo>
                  <a:cubicBezTo>
                    <a:pt x="14905" y="1"/>
                    <a:pt x="19209" y="4291"/>
                    <a:pt x="19209" y="95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42863" dist="38100" dir="33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5059556" y="1726254"/>
              <a:ext cx="915682" cy="916457"/>
            </a:xfrm>
            <a:custGeom>
              <a:avLst/>
              <a:gdLst/>
              <a:ahLst/>
              <a:cxnLst/>
              <a:rect l="l" t="t" r="r" b="b"/>
              <a:pathLst>
                <a:path w="16542" h="16556" extrusionOk="0">
                  <a:moveTo>
                    <a:pt x="8277" y="1"/>
                  </a:moveTo>
                  <a:cubicBezTo>
                    <a:pt x="3696" y="1"/>
                    <a:pt x="0" y="3710"/>
                    <a:pt x="0" y="8278"/>
                  </a:cubicBezTo>
                  <a:cubicBezTo>
                    <a:pt x="0" y="12846"/>
                    <a:pt x="3696" y="16556"/>
                    <a:pt x="8277" y="16556"/>
                  </a:cubicBezTo>
                  <a:cubicBezTo>
                    <a:pt x="12845" y="16556"/>
                    <a:pt x="16542" y="12846"/>
                    <a:pt x="16542" y="8278"/>
                  </a:cubicBezTo>
                  <a:cubicBezTo>
                    <a:pt x="16542" y="3710"/>
                    <a:pt x="12845" y="1"/>
                    <a:pt x="82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23"/>
          <p:cNvGrpSpPr/>
          <p:nvPr/>
        </p:nvGrpSpPr>
        <p:grpSpPr>
          <a:xfrm>
            <a:off x="5449736" y="3082247"/>
            <a:ext cx="244891" cy="244891"/>
            <a:chOff x="5112380" y="3020912"/>
            <a:chExt cx="244891" cy="244891"/>
          </a:xfrm>
        </p:grpSpPr>
        <p:sp>
          <p:nvSpPr>
            <p:cNvPr id="852" name="Google Shape;852;p23"/>
            <p:cNvSpPr/>
            <p:nvPr/>
          </p:nvSpPr>
          <p:spPr>
            <a:xfrm>
              <a:off x="5112380" y="3020912"/>
              <a:ext cx="244891" cy="244891"/>
            </a:xfrm>
            <a:custGeom>
              <a:avLst/>
              <a:gdLst/>
              <a:ahLst/>
              <a:cxnLst/>
              <a:rect l="l" t="t" r="r" b="b"/>
              <a:pathLst>
                <a:path w="4424" h="4424" extrusionOk="0">
                  <a:moveTo>
                    <a:pt x="2218" y="1"/>
                  </a:moveTo>
                  <a:cubicBezTo>
                    <a:pt x="991" y="1"/>
                    <a:pt x="1" y="991"/>
                    <a:pt x="1" y="2206"/>
                  </a:cubicBezTo>
                  <a:cubicBezTo>
                    <a:pt x="1" y="3433"/>
                    <a:pt x="991" y="4423"/>
                    <a:pt x="2218" y="4423"/>
                  </a:cubicBezTo>
                  <a:cubicBezTo>
                    <a:pt x="3433" y="4423"/>
                    <a:pt x="4423" y="3433"/>
                    <a:pt x="4423" y="2206"/>
                  </a:cubicBezTo>
                  <a:cubicBezTo>
                    <a:pt x="4423" y="991"/>
                    <a:pt x="3433" y="1"/>
                    <a:pt x="2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dist="38100" dir="33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5169396" y="3077209"/>
              <a:ext cx="130859" cy="131579"/>
            </a:xfrm>
            <a:custGeom>
              <a:avLst/>
              <a:gdLst/>
              <a:ahLst/>
              <a:cxnLst/>
              <a:rect l="l" t="t" r="r" b="b"/>
              <a:pathLst>
                <a:path w="2364" h="2377" extrusionOk="0">
                  <a:moveTo>
                    <a:pt x="2363" y="1189"/>
                  </a:moveTo>
                  <a:cubicBezTo>
                    <a:pt x="2363" y="1849"/>
                    <a:pt x="1835" y="2377"/>
                    <a:pt x="1188" y="2377"/>
                  </a:cubicBezTo>
                  <a:cubicBezTo>
                    <a:pt x="528" y="2377"/>
                    <a:pt x="0" y="1849"/>
                    <a:pt x="0" y="1189"/>
                  </a:cubicBezTo>
                  <a:cubicBezTo>
                    <a:pt x="0" y="529"/>
                    <a:pt x="528" y="0"/>
                    <a:pt x="1188" y="0"/>
                  </a:cubicBezTo>
                  <a:cubicBezTo>
                    <a:pt x="1835" y="0"/>
                    <a:pt x="2363" y="529"/>
                    <a:pt x="2363" y="11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23"/>
          <p:cNvSpPr txBox="1"/>
          <p:nvPr/>
        </p:nvSpPr>
        <p:spPr>
          <a:xfrm>
            <a:off x="6568823" y="1431184"/>
            <a:ext cx="1773900" cy="1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9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55" name="Google Shape;855;p23"/>
          <p:cNvSpPr txBox="1"/>
          <p:nvPr/>
        </p:nvSpPr>
        <p:spPr>
          <a:xfrm>
            <a:off x="6469973" y="1660250"/>
            <a:ext cx="19716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6" name="Google Shape;856;p23"/>
          <p:cNvGrpSpPr/>
          <p:nvPr/>
        </p:nvGrpSpPr>
        <p:grpSpPr>
          <a:xfrm>
            <a:off x="6924116" y="3041388"/>
            <a:ext cx="1063314" cy="1063314"/>
            <a:chOff x="6826573" y="2888988"/>
            <a:chExt cx="1063314" cy="1063314"/>
          </a:xfrm>
        </p:grpSpPr>
        <p:sp>
          <p:nvSpPr>
            <p:cNvPr id="857" name="Google Shape;857;p23"/>
            <p:cNvSpPr/>
            <p:nvPr/>
          </p:nvSpPr>
          <p:spPr>
            <a:xfrm>
              <a:off x="6826573" y="2888988"/>
              <a:ext cx="1063314" cy="1063314"/>
            </a:xfrm>
            <a:custGeom>
              <a:avLst/>
              <a:gdLst/>
              <a:ahLst/>
              <a:cxnLst/>
              <a:rect l="l" t="t" r="r" b="b"/>
              <a:pathLst>
                <a:path w="19209" h="19209" extrusionOk="0">
                  <a:moveTo>
                    <a:pt x="19209" y="9598"/>
                  </a:moveTo>
                  <a:cubicBezTo>
                    <a:pt x="19209" y="14905"/>
                    <a:pt x="14905" y="19209"/>
                    <a:pt x="9598" y="19209"/>
                  </a:cubicBezTo>
                  <a:cubicBezTo>
                    <a:pt x="4304" y="19209"/>
                    <a:pt x="0" y="14905"/>
                    <a:pt x="0" y="9598"/>
                  </a:cubicBezTo>
                  <a:cubicBezTo>
                    <a:pt x="0" y="4291"/>
                    <a:pt x="4304" y="0"/>
                    <a:pt x="9598" y="0"/>
                  </a:cubicBezTo>
                  <a:cubicBezTo>
                    <a:pt x="14905" y="0"/>
                    <a:pt x="19209" y="4291"/>
                    <a:pt x="19209" y="95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42863" dist="38100" dir="33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>
              <a:off x="6900362" y="2962057"/>
              <a:ext cx="915738" cy="916457"/>
            </a:xfrm>
            <a:custGeom>
              <a:avLst/>
              <a:gdLst/>
              <a:ahLst/>
              <a:cxnLst/>
              <a:rect l="l" t="t" r="r" b="b"/>
              <a:pathLst>
                <a:path w="16543" h="16556" extrusionOk="0">
                  <a:moveTo>
                    <a:pt x="8265" y="0"/>
                  </a:moveTo>
                  <a:cubicBezTo>
                    <a:pt x="3697" y="0"/>
                    <a:pt x="1" y="3710"/>
                    <a:pt x="1" y="8278"/>
                  </a:cubicBezTo>
                  <a:cubicBezTo>
                    <a:pt x="1" y="12845"/>
                    <a:pt x="3697" y="16555"/>
                    <a:pt x="8265" y="16555"/>
                  </a:cubicBezTo>
                  <a:cubicBezTo>
                    <a:pt x="12846" y="16555"/>
                    <a:pt x="16542" y="12845"/>
                    <a:pt x="16542" y="8278"/>
                  </a:cubicBezTo>
                  <a:cubicBezTo>
                    <a:pt x="16542" y="3710"/>
                    <a:pt x="12846" y="0"/>
                    <a:pt x="8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23"/>
          <p:cNvGrpSpPr/>
          <p:nvPr/>
        </p:nvGrpSpPr>
        <p:grpSpPr>
          <a:xfrm>
            <a:off x="7333356" y="2515906"/>
            <a:ext cx="244835" cy="244891"/>
            <a:chOff x="7723466" y="2521821"/>
            <a:chExt cx="244835" cy="244891"/>
          </a:xfrm>
        </p:grpSpPr>
        <p:sp>
          <p:nvSpPr>
            <p:cNvPr id="860" name="Google Shape;860;p23"/>
            <p:cNvSpPr/>
            <p:nvPr/>
          </p:nvSpPr>
          <p:spPr>
            <a:xfrm>
              <a:off x="7723466" y="2521821"/>
              <a:ext cx="244835" cy="244891"/>
            </a:xfrm>
            <a:custGeom>
              <a:avLst/>
              <a:gdLst/>
              <a:ahLst/>
              <a:cxnLst/>
              <a:rect l="l" t="t" r="r" b="b"/>
              <a:pathLst>
                <a:path w="4423" h="4424" extrusionOk="0">
                  <a:moveTo>
                    <a:pt x="2205" y="1"/>
                  </a:moveTo>
                  <a:cubicBezTo>
                    <a:pt x="990" y="1"/>
                    <a:pt x="0" y="991"/>
                    <a:pt x="0" y="2205"/>
                  </a:cubicBezTo>
                  <a:cubicBezTo>
                    <a:pt x="0" y="3433"/>
                    <a:pt x="990" y="4423"/>
                    <a:pt x="2205" y="4423"/>
                  </a:cubicBezTo>
                  <a:cubicBezTo>
                    <a:pt x="3433" y="4423"/>
                    <a:pt x="4423" y="3433"/>
                    <a:pt x="4423" y="2205"/>
                  </a:cubicBezTo>
                  <a:cubicBezTo>
                    <a:pt x="4423" y="991"/>
                    <a:pt x="3433" y="1"/>
                    <a:pt x="2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dist="38100" dir="33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3"/>
            <p:cNvSpPr/>
            <p:nvPr/>
          </p:nvSpPr>
          <p:spPr>
            <a:xfrm>
              <a:off x="7780482" y="2578118"/>
              <a:ext cx="130859" cy="131579"/>
            </a:xfrm>
            <a:custGeom>
              <a:avLst/>
              <a:gdLst/>
              <a:ahLst/>
              <a:cxnLst/>
              <a:rect l="l" t="t" r="r" b="b"/>
              <a:pathLst>
                <a:path w="2364" h="2377" extrusionOk="0">
                  <a:moveTo>
                    <a:pt x="2363" y="1188"/>
                  </a:moveTo>
                  <a:cubicBezTo>
                    <a:pt x="2363" y="1848"/>
                    <a:pt x="1835" y="2376"/>
                    <a:pt x="1175" y="2376"/>
                  </a:cubicBezTo>
                  <a:cubicBezTo>
                    <a:pt x="528" y="2376"/>
                    <a:pt x="0" y="1848"/>
                    <a:pt x="0" y="1188"/>
                  </a:cubicBezTo>
                  <a:cubicBezTo>
                    <a:pt x="0" y="528"/>
                    <a:pt x="528" y="0"/>
                    <a:pt x="1175" y="0"/>
                  </a:cubicBezTo>
                  <a:cubicBezTo>
                    <a:pt x="1835" y="0"/>
                    <a:pt x="2363" y="528"/>
                    <a:pt x="2363" y="11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2" name="Google Shape;862;p23"/>
          <p:cNvSpPr txBox="1"/>
          <p:nvPr/>
        </p:nvSpPr>
        <p:spPr>
          <a:xfrm>
            <a:off x="2801640" y="1429575"/>
            <a:ext cx="1773900" cy="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2015</a:t>
            </a:r>
            <a:endParaRPr sz="19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63" name="Google Shape;863;p23"/>
          <p:cNvSpPr txBox="1"/>
          <p:nvPr/>
        </p:nvSpPr>
        <p:spPr>
          <a:xfrm>
            <a:off x="2702790" y="1660250"/>
            <a:ext cx="1971600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very beautiful name and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4" name="Google Shape;864;p23"/>
          <p:cNvGrpSpPr/>
          <p:nvPr/>
        </p:nvGrpSpPr>
        <p:grpSpPr>
          <a:xfrm>
            <a:off x="3565785" y="2515906"/>
            <a:ext cx="245610" cy="244891"/>
            <a:chOff x="3804994" y="2454571"/>
            <a:chExt cx="245610" cy="244891"/>
          </a:xfrm>
        </p:grpSpPr>
        <p:sp>
          <p:nvSpPr>
            <p:cNvPr id="865" name="Google Shape;865;p23"/>
            <p:cNvSpPr/>
            <p:nvPr/>
          </p:nvSpPr>
          <p:spPr>
            <a:xfrm>
              <a:off x="3804994" y="2454571"/>
              <a:ext cx="245610" cy="244891"/>
            </a:xfrm>
            <a:custGeom>
              <a:avLst/>
              <a:gdLst/>
              <a:ahLst/>
              <a:cxnLst/>
              <a:rect l="l" t="t" r="r" b="b"/>
              <a:pathLst>
                <a:path w="4437" h="4424" extrusionOk="0">
                  <a:moveTo>
                    <a:pt x="2219" y="1"/>
                  </a:moveTo>
                  <a:cubicBezTo>
                    <a:pt x="991" y="1"/>
                    <a:pt x="1" y="991"/>
                    <a:pt x="1" y="2205"/>
                  </a:cubicBezTo>
                  <a:cubicBezTo>
                    <a:pt x="1" y="3433"/>
                    <a:pt x="991" y="4423"/>
                    <a:pt x="2219" y="4423"/>
                  </a:cubicBezTo>
                  <a:cubicBezTo>
                    <a:pt x="3433" y="4423"/>
                    <a:pt x="4437" y="3433"/>
                    <a:pt x="4437" y="2205"/>
                  </a:cubicBezTo>
                  <a:cubicBezTo>
                    <a:pt x="4437" y="991"/>
                    <a:pt x="3433" y="1"/>
                    <a:pt x="22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42863" dist="38100" dir="33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>
              <a:off x="3862010" y="2510868"/>
              <a:ext cx="131579" cy="131579"/>
            </a:xfrm>
            <a:custGeom>
              <a:avLst/>
              <a:gdLst/>
              <a:ahLst/>
              <a:cxnLst/>
              <a:rect l="l" t="t" r="r" b="b"/>
              <a:pathLst>
                <a:path w="2377" h="2377" extrusionOk="0">
                  <a:moveTo>
                    <a:pt x="2377" y="1188"/>
                  </a:moveTo>
                  <a:cubicBezTo>
                    <a:pt x="2377" y="1848"/>
                    <a:pt x="1849" y="2376"/>
                    <a:pt x="1189" y="2376"/>
                  </a:cubicBezTo>
                  <a:cubicBezTo>
                    <a:pt x="529" y="2376"/>
                    <a:pt x="1" y="1848"/>
                    <a:pt x="1" y="1188"/>
                  </a:cubicBezTo>
                  <a:cubicBezTo>
                    <a:pt x="1" y="528"/>
                    <a:pt x="529" y="0"/>
                    <a:pt x="1189" y="0"/>
                  </a:cubicBezTo>
                  <a:cubicBezTo>
                    <a:pt x="1849" y="0"/>
                    <a:pt x="2377" y="528"/>
                    <a:pt x="2377" y="11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" name="Google Shape;867;p23"/>
          <p:cNvGrpSpPr/>
          <p:nvPr/>
        </p:nvGrpSpPr>
        <p:grpSpPr>
          <a:xfrm>
            <a:off x="3156905" y="2974138"/>
            <a:ext cx="1063370" cy="1063314"/>
            <a:chOff x="3142726" y="2821738"/>
            <a:chExt cx="1063370" cy="1063314"/>
          </a:xfrm>
        </p:grpSpPr>
        <p:sp>
          <p:nvSpPr>
            <p:cNvPr id="868" name="Google Shape;868;p23"/>
            <p:cNvSpPr/>
            <p:nvPr/>
          </p:nvSpPr>
          <p:spPr>
            <a:xfrm>
              <a:off x="3142726" y="2821738"/>
              <a:ext cx="1063370" cy="1063314"/>
            </a:xfrm>
            <a:custGeom>
              <a:avLst/>
              <a:gdLst/>
              <a:ahLst/>
              <a:cxnLst/>
              <a:rect l="l" t="t" r="r" b="b"/>
              <a:pathLst>
                <a:path w="19210" h="19209" extrusionOk="0">
                  <a:moveTo>
                    <a:pt x="19209" y="9598"/>
                  </a:moveTo>
                  <a:cubicBezTo>
                    <a:pt x="19209" y="14905"/>
                    <a:pt x="14919" y="19209"/>
                    <a:pt x="9612" y="19209"/>
                  </a:cubicBezTo>
                  <a:cubicBezTo>
                    <a:pt x="4305" y="19209"/>
                    <a:pt x="1" y="14905"/>
                    <a:pt x="1" y="9598"/>
                  </a:cubicBezTo>
                  <a:cubicBezTo>
                    <a:pt x="1" y="4291"/>
                    <a:pt x="4305" y="0"/>
                    <a:pt x="9612" y="0"/>
                  </a:cubicBezTo>
                  <a:cubicBezTo>
                    <a:pt x="14919" y="0"/>
                    <a:pt x="19209" y="4291"/>
                    <a:pt x="19209" y="95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42863" dist="38100" dir="3300000" algn="bl" rotWithShape="0">
                <a:srgbClr val="000000">
                  <a:alpha val="3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>
              <a:off x="3216570" y="2894807"/>
              <a:ext cx="916457" cy="916457"/>
            </a:xfrm>
            <a:custGeom>
              <a:avLst/>
              <a:gdLst/>
              <a:ahLst/>
              <a:cxnLst/>
              <a:rect l="l" t="t" r="r" b="b"/>
              <a:pathLst>
                <a:path w="16556" h="16556" extrusionOk="0">
                  <a:moveTo>
                    <a:pt x="8278" y="0"/>
                  </a:moveTo>
                  <a:cubicBezTo>
                    <a:pt x="3710" y="0"/>
                    <a:pt x="0" y="3710"/>
                    <a:pt x="0" y="8278"/>
                  </a:cubicBezTo>
                  <a:cubicBezTo>
                    <a:pt x="0" y="12845"/>
                    <a:pt x="3710" y="16555"/>
                    <a:pt x="8278" y="16555"/>
                  </a:cubicBezTo>
                  <a:cubicBezTo>
                    <a:pt x="12846" y="16555"/>
                    <a:pt x="16555" y="12845"/>
                    <a:pt x="16555" y="8278"/>
                  </a:cubicBezTo>
                  <a:cubicBezTo>
                    <a:pt x="16555" y="3710"/>
                    <a:pt x="12846" y="0"/>
                    <a:pt x="82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23"/>
          <p:cNvSpPr/>
          <p:nvPr/>
        </p:nvSpPr>
        <p:spPr>
          <a:xfrm>
            <a:off x="1518337" y="1978492"/>
            <a:ext cx="573322" cy="717556"/>
          </a:xfrm>
          <a:custGeom>
            <a:avLst/>
            <a:gdLst/>
            <a:ahLst/>
            <a:cxnLst/>
            <a:rect l="l" t="t" r="r" b="b"/>
            <a:pathLst>
              <a:path w="4285" h="5363" extrusionOk="0">
                <a:moveTo>
                  <a:pt x="2143" y="1594"/>
                </a:moveTo>
                <a:cubicBezTo>
                  <a:pt x="3039" y="1594"/>
                  <a:pt x="3769" y="2324"/>
                  <a:pt x="3769" y="3222"/>
                </a:cubicBezTo>
                <a:cubicBezTo>
                  <a:pt x="3769" y="4120"/>
                  <a:pt x="3039" y="4850"/>
                  <a:pt x="2143" y="4850"/>
                </a:cubicBezTo>
                <a:cubicBezTo>
                  <a:pt x="1246" y="4850"/>
                  <a:pt x="515" y="4120"/>
                  <a:pt x="515" y="3222"/>
                </a:cubicBezTo>
                <a:cubicBezTo>
                  <a:pt x="515" y="2324"/>
                  <a:pt x="1246" y="1594"/>
                  <a:pt x="2143" y="1594"/>
                </a:cubicBezTo>
                <a:close/>
                <a:moveTo>
                  <a:pt x="1555" y="0"/>
                </a:moveTo>
                <a:cubicBezTo>
                  <a:pt x="1467" y="0"/>
                  <a:pt x="1395" y="71"/>
                  <a:pt x="1395" y="160"/>
                </a:cubicBezTo>
                <a:lnTo>
                  <a:pt x="1395" y="649"/>
                </a:lnTo>
                <a:cubicBezTo>
                  <a:pt x="1395" y="736"/>
                  <a:pt x="1467" y="809"/>
                  <a:pt x="1555" y="809"/>
                </a:cubicBezTo>
                <a:lnTo>
                  <a:pt x="1644" y="809"/>
                </a:lnTo>
                <a:cubicBezTo>
                  <a:pt x="1733" y="809"/>
                  <a:pt x="1804" y="882"/>
                  <a:pt x="1804" y="969"/>
                </a:cubicBezTo>
                <a:lnTo>
                  <a:pt x="1804" y="1107"/>
                </a:lnTo>
                <a:cubicBezTo>
                  <a:pt x="1591" y="1142"/>
                  <a:pt x="1388" y="1208"/>
                  <a:pt x="1200" y="1300"/>
                </a:cubicBezTo>
                <a:lnTo>
                  <a:pt x="961" y="963"/>
                </a:lnTo>
                <a:cubicBezTo>
                  <a:pt x="935" y="927"/>
                  <a:pt x="894" y="907"/>
                  <a:pt x="852" y="907"/>
                </a:cubicBezTo>
                <a:cubicBezTo>
                  <a:pt x="825" y="907"/>
                  <a:pt x="799" y="915"/>
                  <a:pt x="776" y="931"/>
                </a:cubicBezTo>
                <a:lnTo>
                  <a:pt x="423" y="1182"/>
                </a:lnTo>
                <a:cubicBezTo>
                  <a:pt x="362" y="1225"/>
                  <a:pt x="348" y="1308"/>
                  <a:pt x="391" y="1367"/>
                </a:cubicBezTo>
                <a:lnTo>
                  <a:pt x="630" y="1707"/>
                </a:lnTo>
                <a:cubicBezTo>
                  <a:pt x="241" y="2093"/>
                  <a:pt x="1" y="2630"/>
                  <a:pt x="1" y="3222"/>
                </a:cubicBezTo>
                <a:cubicBezTo>
                  <a:pt x="1" y="4402"/>
                  <a:pt x="961" y="5363"/>
                  <a:pt x="2143" y="5363"/>
                </a:cubicBezTo>
                <a:cubicBezTo>
                  <a:pt x="3323" y="5363"/>
                  <a:pt x="4284" y="4402"/>
                  <a:pt x="4284" y="3222"/>
                </a:cubicBezTo>
                <a:cubicBezTo>
                  <a:pt x="4284" y="2616"/>
                  <a:pt x="4030" y="2068"/>
                  <a:pt x="3625" y="1677"/>
                </a:cubicBezTo>
                <a:lnTo>
                  <a:pt x="3858" y="1348"/>
                </a:lnTo>
                <a:cubicBezTo>
                  <a:pt x="3901" y="1286"/>
                  <a:pt x="3888" y="1204"/>
                  <a:pt x="3826" y="1160"/>
                </a:cubicBezTo>
                <a:lnTo>
                  <a:pt x="3473" y="910"/>
                </a:lnTo>
                <a:cubicBezTo>
                  <a:pt x="3450" y="894"/>
                  <a:pt x="3424" y="886"/>
                  <a:pt x="3397" y="886"/>
                </a:cubicBezTo>
                <a:cubicBezTo>
                  <a:pt x="3355" y="886"/>
                  <a:pt x="3313" y="906"/>
                  <a:pt x="3288" y="943"/>
                </a:cubicBezTo>
                <a:lnTo>
                  <a:pt x="3047" y="1283"/>
                </a:lnTo>
                <a:cubicBezTo>
                  <a:pt x="2869" y="1200"/>
                  <a:pt x="2680" y="1138"/>
                  <a:pt x="2481" y="1107"/>
                </a:cubicBezTo>
                <a:lnTo>
                  <a:pt x="2481" y="969"/>
                </a:lnTo>
                <a:cubicBezTo>
                  <a:pt x="2481" y="882"/>
                  <a:pt x="2552" y="809"/>
                  <a:pt x="2641" y="809"/>
                </a:cubicBezTo>
                <a:lnTo>
                  <a:pt x="2729" y="809"/>
                </a:lnTo>
                <a:cubicBezTo>
                  <a:pt x="2818" y="809"/>
                  <a:pt x="2889" y="736"/>
                  <a:pt x="2889" y="649"/>
                </a:cubicBezTo>
                <a:lnTo>
                  <a:pt x="2889" y="160"/>
                </a:lnTo>
                <a:cubicBezTo>
                  <a:pt x="2889" y="71"/>
                  <a:pt x="2818" y="0"/>
                  <a:pt x="27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3"/>
          <p:cNvSpPr/>
          <p:nvPr/>
        </p:nvSpPr>
        <p:spPr>
          <a:xfrm>
            <a:off x="7169313" y="3214066"/>
            <a:ext cx="572921" cy="717957"/>
          </a:xfrm>
          <a:custGeom>
            <a:avLst/>
            <a:gdLst/>
            <a:ahLst/>
            <a:cxnLst/>
            <a:rect l="l" t="t" r="r" b="b"/>
            <a:pathLst>
              <a:path w="4282" h="5366" extrusionOk="0">
                <a:moveTo>
                  <a:pt x="2141" y="1597"/>
                </a:moveTo>
                <a:cubicBezTo>
                  <a:pt x="3039" y="1597"/>
                  <a:pt x="3769" y="2327"/>
                  <a:pt x="3769" y="3223"/>
                </a:cubicBezTo>
                <a:cubicBezTo>
                  <a:pt x="3769" y="4121"/>
                  <a:pt x="3039" y="4851"/>
                  <a:pt x="2141" y="4851"/>
                </a:cubicBezTo>
                <a:cubicBezTo>
                  <a:pt x="1243" y="4851"/>
                  <a:pt x="513" y="4121"/>
                  <a:pt x="513" y="3223"/>
                </a:cubicBezTo>
                <a:cubicBezTo>
                  <a:pt x="513" y="2327"/>
                  <a:pt x="1243" y="1597"/>
                  <a:pt x="2141" y="1597"/>
                </a:cubicBezTo>
                <a:close/>
                <a:moveTo>
                  <a:pt x="1553" y="1"/>
                </a:moveTo>
                <a:cubicBezTo>
                  <a:pt x="1466" y="1"/>
                  <a:pt x="1393" y="74"/>
                  <a:pt x="1393" y="162"/>
                </a:cubicBezTo>
                <a:lnTo>
                  <a:pt x="1393" y="650"/>
                </a:lnTo>
                <a:cubicBezTo>
                  <a:pt x="1393" y="739"/>
                  <a:pt x="1466" y="812"/>
                  <a:pt x="1553" y="812"/>
                </a:cubicBezTo>
                <a:lnTo>
                  <a:pt x="1642" y="812"/>
                </a:lnTo>
                <a:cubicBezTo>
                  <a:pt x="1730" y="812"/>
                  <a:pt x="1803" y="883"/>
                  <a:pt x="1803" y="971"/>
                </a:cubicBezTo>
                <a:lnTo>
                  <a:pt x="1803" y="1110"/>
                </a:lnTo>
                <a:cubicBezTo>
                  <a:pt x="1588" y="1143"/>
                  <a:pt x="1385" y="1208"/>
                  <a:pt x="1198" y="1301"/>
                </a:cubicBezTo>
                <a:lnTo>
                  <a:pt x="959" y="966"/>
                </a:lnTo>
                <a:cubicBezTo>
                  <a:pt x="934" y="929"/>
                  <a:pt x="893" y="910"/>
                  <a:pt x="851" y="910"/>
                </a:cubicBezTo>
                <a:cubicBezTo>
                  <a:pt x="824" y="910"/>
                  <a:pt x="797" y="918"/>
                  <a:pt x="774" y="934"/>
                </a:cubicBezTo>
                <a:lnTo>
                  <a:pt x="420" y="1185"/>
                </a:lnTo>
                <a:cubicBezTo>
                  <a:pt x="361" y="1228"/>
                  <a:pt x="347" y="1311"/>
                  <a:pt x="389" y="1370"/>
                </a:cubicBezTo>
                <a:lnTo>
                  <a:pt x="629" y="1709"/>
                </a:lnTo>
                <a:cubicBezTo>
                  <a:pt x="241" y="2096"/>
                  <a:pt x="0" y="2633"/>
                  <a:pt x="0" y="3225"/>
                </a:cubicBezTo>
                <a:cubicBezTo>
                  <a:pt x="0" y="4405"/>
                  <a:pt x="961" y="5366"/>
                  <a:pt x="2141" y="5366"/>
                </a:cubicBezTo>
                <a:cubicBezTo>
                  <a:pt x="3321" y="5366"/>
                  <a:pt x="4282" y="4405"/>
                  <a:pt x="4282" y="3225"/>
                </a:cubicBezTo>
                <a:cubicBezTo>
                  <a:pt x="4282" y="2617"/>
                  <a:pt x="4029" y="2070"/>
                  <a:pt x="3623" y="1680"/>
                </a:cubicBezTo>
                <a:lnTo>
                  <a:pt x="3857" y="1348"/>
                </a:lnTo>
                <a:cubicBezTo>
                  <a:pt x="3899" y="1289"/>
                  <a:pt x="3885" y="1206"/>
                  <a:pt x="3826" y="1163"/>
                </a:cubicBezTo>
                <a:lnTo>
                  <a:pt x="3473" y="912"/>
                </a:lnTo>
                <a:cubicBezTo>
                  <a:pt x="3449" y="896"/>
                  <a:pt x="3422" y="888"/>
                  <a:pt x="3395" y="888"/>
                </a:cubicBezTo>
                <a:cubicBezTo>
                  <a:pt x="3353" y="888"/>
                  <a:pt x="3312" y="908"/>
                  <a:pt x="3285" y="944"/>
                </a:cubicBezTo>
                <a:lnTo>
                  <a:pt x="3047" y="1283"/>
                </a:lnTo>
                <a:cubicBezTo>
                  <a:pt x="2869" y="1200"/>
                  <a:pt x="2678" y="1141"/>
                  <a:pt x="2478" y="1110"/>
                </a:cubicBezTo>
                <a:lnTo>
                  <a:pt x="2478" y="971"/>
                </a:lnTo>
                <a:cubicBezTo>
                  <a:pt x="2478" y="883"/>
                  <a:pt x="2551" y="812"/>
                  <a:pt x="2640" y="812"/>
                </a:cubicBezTo>
                <a:lnTo>
                  <a:pt x="2727" y="812"/>
                </a:lnTo>
                <a:cubicBezTo>
                  <a:pt x="2816" y="812"/>
                  <a:pt x="2889" y="739"/>
                  <a:pt x="2889" y="650"/>
                </a:cubicBezTo>
                <a:lnTo>
                  <a:pt x="2889" y="162"/>
                </a:lnTo>
                <a:cubicBezTo>
                  <a:pt x="2889" y="74"/>
                  <a:pt x="2816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3"/>
          <p:cNvSpPr/>
          <p:nvPr/>
        </p:nvSpPr>
        <p:spPr>
          <a:xfrm>
            <a:off x="5285521" y="1978291"/>
            <a:ext cx="573322" cy="717957"/>
          </a:xfrm>
          <a:custGeom>
            <a:avLst/>
            <a:gdLst/>
            <a:ahLst/>
            <a:cxnLst/>
            <a:rect l="l" t="t" r="r" b="b"/>
            <a:pathLst>
              <a:path w="4285" h="5366" extrusionOk="0">
                <a:moveTo>
                  <a:pt x="2141" y="1597"/>
                </a:moveTo>
                <a:cubicBezTo>
                  <a:pt x="3039" y="1597"/>
                  <a:pt x="3769" y="2327"/>
                  <a:pt x="3769" y="3223"/>
                </a:cubicBezTo>
                <a:cubicBezTo>
                  <a:pt x="3769" y="4121"/>
                  <a:pt x="3039" y="4851"/>
                  <a:pt x="2141" y="4851"/>
                </a:cubicBezTo>
                <a:cubicBezTo>
                  <a:pt x="1246" y="4851"/>
                  <a:pt x="515" y="4121"/>
                  <a:pt x="515" y="3223"/>
                </a:cubicBezTo>
                <a:cubicBezTo>
                  <a:pt x="515" y="2327"/>
                  <a:pt x="1246" y="1597"/>
                  <a:pt x="2141" y="1597"/>
                </a:cubicBezTo>
                <a:close/>
                <a:moveTo>
                  <a:pt x="1555" y="1"/>
                </a:moveTo>
                <a:cubicBezTo>
                  <a:pt x="1467" y="1"/>
                  <a:pt x="1395" y="74"/>
                  <a:pt x="1395" y="162"/>
                </a:cubicBezTo>
                <a:lnTo>
                  <a:pt x="1395" y="650"/>
                </a:lnTo>
                <a:cubicBezTo>
                  <a:pt x="1395" y="739"/>
                  <a:pt x="1467" y="812"/>
                  <a:pt x="1555" y="812"/>
                </a:cubicBezTo>
                <a:lnTo>
                  <a:pt x="1644" y="812"/>
                </a:lnTo>
                <a:cubicBezTo>
                  <a:pt x="1733" y="812"/>
                  <a:pt x="1804" y="883"/>
                  <a:pt x="1804" y="971"/>
                </a:cubicBezTo>
                <a:lnTo>
                  <a:pt x="1804" y="1110"/>
                </a:lnTo>
                <a:cubicBezTo>
                  <a:pt x="1591" y="1143"/>
                  <a:pt x="1388" y="1208"/>
                  <a:pt x="1200" y="1301"/>
                </a:cubicBezTo>
                <a:lnTo>
                  <a:pt x="961" y="966"/>
                </a:lnTo>
                <a:cubicBezTo>
                  <a:pt x="935" y="929"/>
                  <a:pt x="894" y="910"/>
                  <a:pt x="852" y="910"/>
                </a:cubicBezTo>
                <a:cubicBezTo>
                  <a:pt x="825" y="910"/>
                  <a:pt x="799" y="918"/>
                  <a:pt x="776" y="934"/>
                </a:cubicBezTo>
                <a:lnTo>
                  <a:pt x="423" y="1185"/>
                </a:lnTo>
                <a:cubicBezTo>
                  <a:pt x="362" y="1228"/>
                  <a:pt x="348" y="1311"/>
                  <a:pt x="391" y="1370"/>
                </a:cubicBezTo>
                <a:lnTo>
                  <a:pt x="630" y="1709"/>
                </a:lnTo>
                <a:cubicBezTo>
                  <a:pt x="241" y="2096"/>
                  <a:pt x="1" y="2633"/>
                  <a:pt x="1" y="3225"/>
                </a:cubicBezTo>
                <a:cubicBezTo>
                  <a:pt x="1" y="4405"/>
                  <a:pt x="961" y="5366"/>
                  <a:pt x="2143" y="5366"/>
                </a:cubicBezTo>
                <a:cubicBezTo>
                  <a:pt x="3323" y="5366"/>
                  <a:pt x="4284" y="4405"/>
                  <a:pt x="4284" y="3225"/>
                </a:cubicBezTo>
                <a:cubicBezTo>
                  <a:pt x="4284" y="2617"/>
                  <a:pt x="4030" y="2070"/>
                  <a:pt x="3625" y="1680"/>
                </a:cubicBezTo>
                <a:lnTo>
                  <a:pt x="3858" y="1348"/>
                </a:lnTo>
                <a:cubicBezTo>
                  <a:pt x="3901" y="1289"/>
                  <a:pt x="3888" y="1206"/>
                  <a:pt x="3826" y="1163"/>
                </a:cubicBezTo>
                <a:lnTo>
                  <a:pt x="3473" y="912"/>
                </a:lnTo>
                <a:cubicBezTo>
                  <a:pt x="3450" y="896"/>
                  <a:pt x="3423" y="888"/>
                  <a:pt x="3397" y="888"/>
                </a:cubicBezTo>
                <a:cubicBezTo>
                  <a:pt x="3355" y="888"/>
                  <a:pt x="3313" y="908"/>
                  <a:pt x="3288" y="944"/>
                </a:cubicBezTo>
                <a:lnTo>
                  <a:pt x="3047" y="1283"/>
                </a:lnTo>
                <a:cubicBezTo>
                  <a:pt x="2869" y="1200"/>
                  <a:pt x="2680" y="1141"/>
                  <a:pt x="2481" y="1110"/>
                </a:cubicBezTo>
                <a:lnTo>
                  <a:pt x="2481" y="971"/>
                </a:lnTo>
                <a:cubicBezTo>
                  <a:pt x="2481" y="883"/>
                  <a:pt x="2552" y="812"/>
                  <a:pt x="2641" y="812"/>
                </a:cubicBezTo>
                <a:lnTo>
                  <a:pt x="2729" y="812"/>
                </a:lnTo>
                <a:cubicBezTo>
                  <a:pt x="2818" y="812"/>
                  <a:pt x="2889" y="739"/>
                  <a:pt x="2889" y="650"/>
                </a:cubicBezTo>
                <a:lnTo>
                  <a:pt x="2889" y="162"/>
                </a:lnTo>
                <a:cubicBezTo>
                  <a:pt x="2889" y="74"/>
                  <a:pt x="2818" y="1"/>
                  <a:pt x="272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3"/>
          <p:cNvSpPr/>
          <p:nvPr/>
        </p:nvSpPr>
        <p:spPr>
          <a:xfrm>
            <a:off x="3402130" y="3147017"/>
            <a:ext cx="572921" cy="717556"/>
          </a:xfrm>
          <a:custGeom>
            <a:avLst/>
            <a:gdLst/>
            <a:ahLst/>
            <a:cxnLst/>
            <a:rect l="l" t="t" r="r" b="b"/>
            <a:pathLst>
              <a:path w="4282" h="5363" extrusionOk="0">
                <a:moveTo>
                  <a:pt x="2141" y="1594"/>
                </a:moveTo>
                <a:cubicBezTo>
                  <a:pt x="3039" y="1594"/>
                  <a:pt x="3769" y="2324"/>
                  <a:pt x="3769" y="3222"/>
                </a:cubicBezTo>
                <a:cubicBezTo>
                  <a:pt x="3769" y="4120"/>
                  <a:pt x="3039" y="4850"/>
                  <a:pt x="2141" y="4850"/>
                </a:cubicBezTo>
                <a:cubicBezTo>
                  <a:pt x="1243" y="4850"/>
                  <a:pt x="513" y="4120"/>
                  <a:pt x="513" y="3222"/>
                </a:cubicBezTo>
                <a:cubicBezTo>
                  <a:pt x="513" y="2324"/>
                  <a:pt x="1243" y="1594"/>
                  <a:pt x="2141" y="1594"/>
                </a:cubicBezTo>
                <a:close/>
                <a:moveTo>
                  <a:pt x="1553" y="0"/>
                </a:moveTo>
                <a:cubicBezTo>
                  <a:pt x="1464" y="0"/>
                  <a:pt x="1393" y="71"/>
                  <a:pt x="1393" y="160"/>
                </a:cubicBezTo>
                <a:lnTo>
                  <a:pt x="1393" y="649"/>
                </a:lnTo>
                <a:cubicBezTo>
                  <a:pt x="1393" y="736"/>
                  <a:pt x="1464" y="809"/>
                  <a:pt x="1553" y="809"/>
                </a:cubicBezTo>
                <a:lnTo>
                  <a:pt x="1642" y="809"/>
                </a:lnTo>
                <a:cubicBezTo>
                  <a:pt x="1730" y="809"/>
                  <a:pt x="1803" y="882"/>
                  <a:pt x="1803" y="969"/>
                </a:cubicBezTo>
                <a:lnTo>
                  <a:pt x="1803" y="1107"/>
                </a:lnTo>
                <a:cubicBezTo>
                  <a:pt x="1588" y="1142"/>
                  <a:pt x="1385" y="1208"/>
                  <a:pt x="1198" y="1300"/>
                </a:cubicBezTo>
                <a:lnTo>
                  <a:pt x="959" y="963"/>
                </a:lnTo>
                <a:cubicBezTo>
                  <a:pt x="934" y="927"/>
                  <a:pt x="892" y="907"/>
                  <a:pt x="850" y="907"/>
                </a:cubicBezTo>
                <a:cubicBezTo>
                  <a:pt x="823" y="907"/>
                  <a:pt x="797" y="915"/>
                  <a:pt x="774" y="931"/>
                </a:cubicBezTo>
                <a:lnTo>
                  <a:pt x="420" y="1182"/>
                </a:lnTo>
                <a:cubicBezTo>
                  <a:pt x="359" y="1225"/>
                  <a:pt x="345" y="1308"/>
                  <a:pt x="389" y="1367"/>
                </a:cubicBezTo>
                <a:lnTo>
                  <a:pt x="628" y="1707"/>
                </a:lnTo>
                <a:cubicBezTo>
                  <a:pt x="241" y="2093"/>
                  <a:pt x="0" y="2630"/>
                  <a:pt x="0" y="3222"/>
                </a:cubicBezTo>
                <a:cubicBezTo>
                  <a:pt x="0" y="4402"/>
                  <a:pt x="959" y="5363"/>
                  <a:pt x="2141" y="5363"/>
                </a:cubicBezTo>
                <a:cubicBezTo>
                  <a:pt x="3321" y="5363"/>
                  <a:pt x="4282" y="4402"/>
                  <a:pt x="4282" y="3222"/>
                </a:cubicBezTo>
                <a:cubicBezTo>
                  <a:pt x="4282" y="2616"/>
                  <a:pt x="4029" y="2068"/>
                  <a:pt x="3623" y="1677"/>
                </a:cubicBezTo>
                <a:lnTo>
                  <a:pt x="3857" y="1348"/>
                </a:lnTo>
                <a:cubicBezTo>
                  <a:pt x="3899" y="1286"/>
                  <a:pt x="3885" y="1204"/>
                  <a:pt x="3826" y="1160"/>
                </a:cubicBezTo>
                <a:lnTo>
                  <a:pt x="3471" y="910"/>
                </a:lnTo>
                <a:cubicBezTo>
                  <a:pt x="3448" y="894"/>
                  <a:pt x="3422" y="886"/>
                  <a:pt x="3395" y="886"/>
                </a:cubicBezTo>
                <a:cubicBezTo>
                  <a:pt x="3354" y="886"/>
                  <a:pt x="3312" y="906"/>
                  <a:pt x="3285" y="943"/>
                </a:cubicBezTo>
                <a:lnTo>
                  <a:pt x="3045" y="1283"/>
                </a:lnTo>
                <a:cubicBezTo>
                  <a:pt x="2869" y="1200"/>
                  <a:pt x="2678" y="1138"/>
                  <a:pt x="2478" y="1107"/>
                </a:cubicBezTo>
                <a:lnTo>
                  <a:pt x="2478" y="969"/>
                </a:lnTo>
                <a:cubicBezTo>
                  <a:pt x="2478" y="882"/>
                  <a:pt x="2551" y="809"/>
                  <a:pt x="2638" y="809"/>
                </a:cubicBezTo>
                <a:lnTo>
                  <a:pt x="2727" y="809"/>
                </a:lnTo>
                <a:cubicBezTo>
                  <a:pt x="2816" y="809"/>
                  <a:pt x="2889" y="736"/>
                  <a:pt x="2889" y="649"/>
                </a:cubicBezTo>
                <a:lnTo>
                  <a:pt x="2889" y="160"/>
                </a:lnTo>
                <a:cubicBezTo>
                  <a:pt x="2889" y="71"/>
                  <a:pt x="2816" y="0"/>
                  <a:pt x="27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3"/>
          <p:cNvSpPr/>
          <p:nvPr/>
        </p:nvSpPr>
        <p:spPr>
          <a:xfrm>
            <a:off x="3509050" y="3397883"/>
            <a:ext cx="354300" cy="354900"/>
          </a:xfrm>
          <a:prstGeom prst="pie">
            <a:avLst>
              <a:gd name="adj1" fmla="val 16210337"/>
              <a:gd name="adj2" fmla="val 1459929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3"/>
          <p:cNvSpPr/>
          <p:nvPr/>
        </p:nvSpPr>
        <p:spPr>
          <a:xfrm>
            <a:off x="5395037" y="2228258"/>
            <a:ext cx="354300" cy="354900"/>
          </a:xfrm>
          <a:prstGeom prst="pie">
            <a:avLst>
              <a:gd name="adj1" fmla="val 16210337"/>
              <a:gd name="adj2" fmla="val 544104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3"/>
          <p:cNvSpPr/>
          <p:nvPr/>
        </p:nvSpPr>
        <p:spPr>
          <a:xfrm>
            <a:off x="7281012" y="3466508"/>
            <a:ext cx="354300" cy="354900"/>
          </a:xfrm>
          <a:prstGeom prst="pie">
            <a:avLst>
              <a:gd name="adj1" fmla="val 16210337"/>
              <a:gd name="adj2" fmla="val 1074536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3"/>
          <p:cNvSpPr/>
          <p:nvPr/>
        </p:nvSpPr>
        <p:spPr>
          <a:xfrm>
            <a:off x="1627875" y="2228258"/>
            <a:ext cx="354300" cy="354900"/>
          </a:xfrm>
          <a:prstGeom prst="pie">
            <a:avLst>
              <a:gd name="adj1" fmla="val 16210337"/>
              <a:gd name="adj2" fmla="val 1959173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me (Clock)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BEBEBE"/>
      </a:lt2>
      <a:accent1>
        <a:srgbClr val="FD8845"/>
      </a:accent1>
      <a:accent2>
        <a:srgbClr val="EC4A91"/>
      </a:accent2>
      <a:accent3>
        <a:srgbClr val="C868E6"/>
      </a:accent3>
      <a:accent4>
        <a:srgbClr val="763AC7"/>
      </a:accent4>
      <a:accent5>
        <a:srgbClr val="5B71E9"/>
      </a:accent5>
      <a:accent6>
        <a:srgbClr val="0B379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2632</Words>
  <Application>Microsoft Office PowerPoint</Application>
  <PresentationFormat>On-screen Show (16:9)</PresentationFormat>
  <Paragraphs>386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Lato Light</vt:lpstr>
      <vt:lpstr>Roboto</vt:lpstr>
      <vt:lpstr>Arial</vt:lpstr>
      <vt:lpstr>Proxima Nova Semibold</vt:lpstr>
      <vt:lpstr>Proxima Nova</vt:lpstr>
      <vt:lpstr>Calibri</vt:lpstr>
      <vt:lpstr>Fira Sans Extra Condensed Medium</vt:lpstr>
      <vt:lpstr>Open Sans</vt:lpstr>
      <vt:lpstr>Time (Clock) Infographics by Slidesgo</vt:lpstr>
      <vt:lpstr>Slidesgo Final Pages</vt:lpstr>
      <vt:lpstr>Capstone Project: End-to-End Data Science Project </vt:lpstr>
      <vt:lpstr>OBJECTIVE</vt:lpstr>
      <vt:lpstr>LIBRARIES</vt:lpstr>
      <vt:lpstr>ANALYSIS</vt:lpstr>
      <vt:lpstr>Web Scrapping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Time (Clock) Infographics</vt:lpstr>
      <vt:lpstr>Instructions for use (free users)</vt:lpstr>
      <vt:lpstr>Instructions for use (premium users)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Manikandan Ayyasamy</cp:lastModifiedBy>
  <cp:revision>5</cp:revision>
  <dcterms:modified xsi:type="dcterms:W3CDTF">2025-06-02T08:35:23Z</dcterms:modified>
</cp:coreProperties>
</file>