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307" r:id="rId10"/>
    <p:sldId id="306" r:id="rId11"/>
    <p:sldId id="297" r:id="rId12"/>
    <p:sldId id="266" r:id="rId13"/>
    <p:sldId id="284" r:id="rId14"/>
    <p:sldId id="305" r:id="rId15"/>
  </p:sldIdLst>
  <p:sldSz cx="9144000" cy="5143500" type="screen16x9"/>
  <p:notesSz cx="6858000" cy="9144000"/>
  <p:embeddedFontLst>
    <p:embeddedFont>
      <p:font typeface="Alatsi" panose="020B0604020202020204" charset="0"/>
      <p:regular r:id="rId17"/>
    </p:embeddedFont>
    <p:embeddedFont>
      <p:font typeface="Amiko SemiBold" panose="00000700000000000000" pitchFamily="2" charset="0"/>
      <p:bold r:id="rId18"/>
    </p:embeddedFont>
    <p:embeddedFont>
      <p:font typeface="Bebas Neue" panose="020B0606020202050201" pitchFamily="3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A67EA-49ED-4A98-A32C-4A5418FA118F}">
  <a:tblStyle styleId="{D78A67EA-49ED-4A98-A32C-4A5418FA11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78" autoAdjust="0"/>
  </p:normalViewPr>
  <p:slideViewPr>
    <p:cSldViewPr snapToGrid="0">
      <p:cViewPr varScale="1">
        <p:scale>
          <a:sx n="131" d="100"/>
          <a:sy n="131" d="100"/>
        </p:scale>
        <p:origin x="100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88be8e98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88be8e98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3712bf4b05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3712bf4b05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a5c01c4343_1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a5c01c4343_1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dc8be9f5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dc8be9f5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dee14d4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dee14d4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dc8be9f5f_2_22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fdc8be9f5f_2_22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59f37e880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59f37e880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a5c01c4343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a5c01c4343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a5c01c4343_1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a5c01c4343_1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4100" y="-649612"/>
            <a:ext cx="9846750" cy="6517348"/>
            <a:chOff x="14100" y="-649612"/>
            <a:chExt cx="9846750" cy="6517348"/>
          </a:xfrm>
        </p:grpSpPr>
        <p:sp>
          <p:nvSpPr>
            <p:cNvPr id="10" name="Google Shape;10;p2"/>
            <p:cNvSpPr/>
            <p:nvPr/>
          </p:nvSpPr>
          <p:spPr>
            <a:xfrm>
              <a:off x="4572000" y="-290775"/>
              <a:ext cx="5133327" cy="1953075"/>
            </a:xfrm>
            <a:custGeom>
              <a:avLst/>
              <a:gdLst/>
              <a:ahLst/>
              <a:cxnLst/>
              <a:rect l="l" t="t" r="r" b="b"/>
              <a:pathLst>
                <a:path w="191703" h="78123" extrusionOk="0">
                  <a:moveTo>
                    <a:pt x="0" y="0"/>
                  </a:moveTo>
                  <a:cubicBezTo>
                    <a:pt x="0" y="20153"/>
                    <a:pt x="24611" y="44051"/>
                    <a:pt x="44517" y="40908"/>
                  </a:cubicBezTo>
                  <a:cubicBezTo>
                    <a:pt x="63360" y="37933"/>
                    <a:pt x="77503" y="12929"/>
                    <a:pt x="96253" y="16444"/>
                  </a:cubicBezTo>
                  <a:cubicBezTo>
                    <a:pt x="104720" y="18031"/>
                    <a:pt x="109066" y="28307"/>
                    <a:pt x="113498" y="35694"/>
                  </a:cubicBezTo>
                  <a:cubicBezTo>
                    <a:pt x="120631" y="47583"/>
                    <a:pt x="129871" y="58276"/>
                    <a:pt x="139967" y="67778"/>
                  </a:cubicBezTo>
                  <a:cubicBezTo>
                    <a:pt x="148986" y="76267"/>
                    <a:pt x="164346" y="80618"/>
                    <a:pt x="176062" y="76601"/>
                  </a:cubicBezTo>
                  <a:cubicBezTo>
                    <a:pt x="182688" y="74329"/>
                    <a:pt x="188099" y="68572"/>
                    <a:pt x="191703" y="6256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" name="Google Shape;11;p2"/>
            <p:cNvSpPr/>
            <p:nvPr/>
          </p:nvSpPr>
          <p:spPr>
            <a:xfrm>
              <a:off x="8427150" y="4434037"/>
              <a:ext cx="1433700" cy="1433700"/>
            </a:xfrm>
            <a:prstGeom prst="pie">
              <a:avLst>
                <a:gd name="adj1" fmla="val 10776355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8501100" y="203050"/>
              <a:ext cx="1285800" cy="12858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14100" y="-649612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9200" y="4448900"/>
              <a:ext cx="534000" cy="534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72825" y="4749576"/>
              <a:ext cx="3850100" cy="544325"/>
            </a:xfrm>
            <a:custGeom>
              <a:avLst/>
              <a:gdLst/>
              <a:ahLst/>
              <a:cxnLst/>
              <a:rect l="l" t="t" r="r" b="b"/>
              <a:pathLst>
                <a:path w="154004" h="21773" extrusionOk="0">
                  <a:moveTo>
                    <a:pt x="0" y="21773"/>
                  </a:moveTo>
                  <a:cubicBezTo>
                    <a:pt x="804" y="12127"/>
                    <a:pt x="14804" y="5526"/>
                    <a:pt x="24464" y="6131"/>
                  </a:cubicBezTo>
                  <a:cubicBezTo>
                    <a:pt x="34669" y="6770"/>
                    <a:pt x="44580" y="14446"/>
                    <a:pt x="54543" y="12147"/>
                  </a:cubicBezTo>
                  <a:cubicBezTo>
                    <a:pt x="60553" y="10760"/>
                    <a:pt x="64733" y="4873"/>
                    <a:pt x="70585" y="2923"/>
                  </a:cubicBezTo>
                  <a:cubicBezTo>
                    <a:pt x="79748" y="-131"/>
                    <a:pt x="89850" y="-444"/>
                    <a:pt x="99461" y="517"/>
                  </a:cubicBezTo>
                  <a:cubicBezTo>
                    <a:pt x="109070" y="1478"/>
                    <a:pt x="116772" y="9980"/>
                    <a:pt x="126332" y="11345"/>
                  </a:cubicBezTo>
                  <a:cubicBezTo>
                    <a:pt x="131446" y="12075"/>
                    <a:pt x="136420" y="8170"/>
                    <a:pt x="141572" y="8538"/>
                  </a:cubicBezTo>
                  <a:cubicBezTo>
                    <a:pt x="147053" y="8929"/>
                    <a:pt x="154004" y="13871"/>
                    <a:pt x="154004" y="1936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854250"/>
            <a:ext cx="4139400" cy="27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737100"/>
            <a:ext cx="4320000" cy="3693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4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3"/>
          <p:cNvGrpSpPr/>
          <p:nvPr/>
        </p:nvGrpSpPr>
        <p:grpSpPr>
          <a:xfrm>
            <a:off x="-717750" y="-644700"/>
            <a:ext cx="10511362" cy="6513337"/>
            <a:chOff x="-717750" y="-644700"/>
            <a:chExt cx="10511362" cy="6513337"/>
          </a:xfrm>
        </p:grpSpPr>
        <p:sp>
          <p:nvSpPr>
            <p:cNvPr id="209" name="Google Shape;209;p23"/>
            <p:cNvSpPr/>
            <p:nvPr/>
          </p:nvSpPr>
          <p:spPr>
            <a:xfrm>
              <a:off x="-157925" y="-101525"/>
              <a:ext cx="3670225" cy="1102950"/>
            </a:xfrm>
            <a:custGeom>
              <a:avLst/>
              <a:gdLst/>
              <a:ahLst/>
              <a:cxnLst/>
              <a:rect l="l" t="t" r="r" b="b"/>
              <a:pathLst>
                <a:path w="146809" h="44118" extrusionOk="0">
                  <a:moveTo>
                    <a:pt x="0" y="39253"/>
                  </a:moveTo>
                  <a:cubicBezTo>
                    <a:pt x="6852" y="43168"/>
                    <a:pt x="16002" y="44984"/>
                    <a:pt x="23462" y="42412"/>
                  </a:cubicBezTo>
                  <a:cubicBezTo>
                    <a:pt x="33641" y="38902"/>
                    <a:pt x="41191" y="28306"/>
                    <a:pt x="51887" y="27071"/>
                  </a:cubicBezTo>
                  <a:cubicBezTo>
                    <a:pt x="74534" y="24457"/>
                    <a:pt x="95589" y="46592"/>
                    <a:pt x="118211" y="43765"/>
                  </a:cubicBezTo>
                  <a:cubicBezTo>
                    <a:pt x="132045" y="42037"/>
                    <a:pt x="144664" y="26886"/>
                    <a:pt x="146635" y="13085"/>
                  </a:cubicBezTo>
                  <a:cubicBezTo>
                    <a:pt x="147329" y="8224"/>
                    <a:pt x="142062" y="4393"/>
                    <a:pt x="139868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0" name="Google Shape;210;p23"/>
            <p:cNvSpPr/>
            <p:nvPr/>
          </p:nvSpPr>
          <p:spPr>
            <a:xfrm rot="5400000">
              <a:off x="-717750" y="4433137"/>
              <a:ext cx="1435500" cy="1435500"/>
            </a:xfrm>
            <a:prstGeom prst="pie">
              <a:avLst>
                <a:gd name="adj1" fmla="val 10776355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 rot="10800000">
              <a:off x="6098700" y="-644700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 rot="-5400000">
              <a:off x="8504212" y="3727575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3024200" y="4681901"/>
              <a:ext cx="3850100" cy="544325"/>
            </a:xfrm>
            <a:custGeom>
              <a:avLst/>
              <a:gdLst/>
              <a:ahLst/>
              <a:cxnLst/>
              <a:rect l="l" t="t" r="r" b="b"/>
              <a:pathLst>
                <a:path w="154004" h="21773" extrusionOk="0">
                  <a:moveTo>
                    <a:pt x="0" y="21773"/>
                  </a:moveTo>
                  <a:cubicBezTo>
                    <a:pt x="804" y="12127"/>
                    <a:pt x="14804" y="5526"/>
                    <a:pt x="24464" y="6131"/>
                  </a:cubicBezTo>
                  <a:cubicBezTo>
                    <a:pt x="34669" y="6770"/>
                    <a:pt x="44580" y="14446"/>
                    <a:pt x="54543" y="12147"/>
                  </a:cubicBezTo>
                  <a:cubicBezTo>
                    <a:pt x="60553" y="10760"/>
                    <a:pt x="64733" y="4873"/>
                    <a:pt x="70585" y="2923"/>
                  </a:cubicBezTo>
                  <a:cubicBezTo>
                    <a:pt x="79748" y="-131"/>
                    <a:pt x="89850" y="-444"/>
                    <a:pt x="99461" y="517"/>
                  </a:cubicBezTo>
                  <a:cubicBezTo>
                    <a:pt x="109070" y="1478"/>
                    <a:pt x="116772" y="9980"/>
                    <a:pt x="126332" y="11345"/>
                  </a:cubicBezTo>
                  <a:cubicBezTo>
                    <a:pt x="131446" y="12075"/>
                    <a:pt x="136420" y="8170"/>
                    <a:pt x="141572" y="8538"/>
                  </a:cubicBezTo>
                  <a:cubicBezTo>
                    <a:pt x="147053" y="8929"/>
                    <a:pt x="154004" y="13871"/>
                    <a:pt x="154004" y="1936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23"/>
            <p:cNvSpPr/>
            <p:nvPr/>
          </p:nvSpPr>
          <p:spPr>
            <a:xfrm>
              <a:off x="325825" y="539500"/>
              <a:ext cx="534000" cy="534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ubTitle" idx="1"/>
          </p:nvPr>
        </p:nvSpPr>
        <p:spPr>
          <a:xfrm>
            <a:off x="713225" y="1240825"/>
            <a:ext cx="3858900" cy="20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713225" y="3329950"/>
            <a:ext cx="3858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17" name="Google Shape;217;p23"/>
          <p:cNvSpPr/>
          <p:nvPr/>
        </p:nvSpPr>
        <p:spPr>
          <a:xfrm>
            <a:off x="8286950" y="1240825"/>
            <a:ext cx="530400" cy="53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3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0"/>
          <p:cNvGrpSpPr/>
          <p:nvPr/>
        </p:nvGrpSpPr>
        <p:grpSpPr>
          <a:xfrm>
            <a:off x="-1835125" y="-807225"/>
            <a:ext cx="11701787" cy="6602812"/>
            <a:chOff x="-1835125" y="-807225"/>
            <a:chExt cx="11701787" cy="6602812"/>
          </a:xfrm>
        </p:grpSpPr>
        <p:sp>
          <p:nvSpPr>
            <p:cNvPr id="294" name="Google Shape;294;p30"/>
            <p:cNvSpPr/>
            <p:nvPr/>
          </p:nvSpPr>
          <p:spPr>
            <a:xfrm>
              <a:off x="-1835125" y="-807225"/>
              <a:ext cx="3670225" cy="1102950"/>
            </a:xfrm>
            <a:custGeom>
              <a:avLst/>
              <a:gdLst/>
              <a:ahLst/>
              <a:cxnLst/>
              <a:rect l="l" t="t" r="r" b="b"/>
              <a:pathLst>
                <a:path w="146809" h="44118" extrusionOk="0">
                  <a:moveTo>
                    <a:pt x="0" y="39253"/>
                  </a:moveTo>
                  <a:cubicBezTo>
                    <a:pt x="6852" y="43168"/>
                    <a:pt x="16002" y="44984"/>
                    <a:pt x="23462" y="42412"/>
                  </a:cubicBezTo>
                  <a:cubicBezTo>
                    <a:pt x="33641" y="38902"/>
                    <a:pt x="41191" y="28306"/>
                    <a:pt x="51887" y="27071"/>
                  </a:cubicBezTo>
                  <a:cubicBezTo>
                    <a:pt x="74534" y="24457"/>
                    <a:pt x="95589" y="46592"/>
                    <a:pt x="118211" y="43765"/>
                  </a:cubicBezTo>
                  <a:cubicBezTo>
                    <a:pt x="132045" y="42037"/>
                    <a:pt x="144664" y="26886"/>
                    <a:pt x="146635" y="13085"/>
                  </a:cubicBezTo>
                  <a:cubicBezTo>
                    <a:pt x="147329" y="8224"/>
                    <a:pt x="142062" y="4393"/>
                    <a:pt x="139868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Google Shape;295;p30"/>
            <p:cNvSpPr/>
            <p:nvPr/>
          </p:nvSpPr>
          <p:spPr>
            <a:xfrm>
              <a:off x="8287000" y="919025"/>
              <a:ext cx="530400" cy="530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 rot="-5400000">
              <a:off x="8431162" y="-717750"/>
              <a:ext cx="1435500" cy="1435500"/>
            </a:xfrm>
            <a:prstGeom prst="pie">
              <a:avLst>
                <a:gd name="adj1" fmla="val 10776355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68525" y="4506187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 rot="-5400000">
              <a:off x="8492250" y="2563500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4967300" y="4657138"/>
              <a:ext cx="3850100" cy="544325"/>
            </a:xfrm>
            <a:custGeom>
              <a:avLst/>
              <a:gdLst/>
              <a:ahLst/>
              <a:cxnLst/>
              <a:rect l="l" t="t" r="r" b="b"/>
              <a:pathLst>
                <a:path w="154004" h="21773" extrusionOk="0">
                  <a:moveTo>
                    <a:pt x="0" y="21773"/>
                  </a:moveTo>
                  <a:cubicBezTo>
                    <a:pt x="804" y="12127"/>
                    <a:pt x="14804" y="5526"/>
                    <a:pt x="24464" y="6131"/>
                  </a:cubicBezTo>
                  <a:cubicBezTo>
                    <a:pt x="34669" y="6770"/>
                    <a:pt x="44580" y="14446"/>
                    <a:pt x="54543" y="12147"/>
                  </a:cubicBezTo>
                  <a:cubicBezTo>
                    <a:pt x="60553" y="10760"/>
                    <a:pt x="64733" y="4873"/>
                    <a:pt x="70585" y="2923"/>
                  </a:cubicBezTo>
                  <a:cubicBezTo>
                    <a:pt x="79748" y="-131"/>
                    <a:pt x="89850" y="-444"/>
                    <a:pt x="99461" y="517"/>
                  </a:cubicBezTo>
                  <a:cubicBezTo>
                    <a:pt x="109070" y="1478"/>
                    <a:pt x="116772" y="9980"/>
                    <a:pt x="126332" y="11345"/>
                  </a:cubicBezTo>
                  <a:cubicBezTo>
                    <a:pt x="131446" y="12075"/>
                    <a:pt x="136420" y="8170"/>
                    <a:pt x="141572" y="8538"/>
                  </a:cubicBezTo>
                  <a:cubicBezTo>
                    <a:pt x="147053" y="8929"/>
                    <a:pt x="154004" y="13871"/>
                    <a:pt x="154004" y="1936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30"/>
            <p:cNvSpPr/>
            <p:nvPr/>
          </p:nvSpPr>
          <p:spPr>
            <a:xfrm>
              <a:off x="2897413" y="4365600"/>
              <a:ext cx="530400" cy="530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1" name="Google Shape;301;p30"/>
          <p:cNvSpPr txBox="1">
            <a:spLocks noGrp="1"/>
          </p:cNvSpPr>
          <p:nvPr>
            <p:ph type="subTitle" idx="1"/>
          </p:nvPr>
        </p:nvSpPr>
        <p:spPr>
          <a:xfrm>
            <a:off x="720000" y="1539900"/>
            <a:ext cx="26214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302" name="Google Shape;302;p30"/>
          <p:cNvSpPr txBox="1">
            <a:spLocks noGrp="1"/>
          </p:cNvSpPr>
          <p:nvPr>
            <p:ph type="subTitle" idx="2"/>
          </p:nvPr>
        </p:nvSpPr>
        <p:spPr>
          <a:xfrm>
            <a:off x="3341359" y="1539900"/>
            <a:ext cx="26214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3"/>
          </p:nvPr>
        </p:nvSpPr>
        <p:spPr>
          <a:xfrm>
            <a:off x="720000" y="2952750"/>
            <a:ext cx="26214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304" name="Google Shape;304;p30"/>
          <p:cNvSpPr txBox="1">
            <a:spLocks noGrp="1"/>
          </p:cNvSpPr>
          <p:nvPr>
            <p:ph type="subTitle" idx="4"/>
          </p:nvPr>
        </p:nvSpPr>
        <p:spPr>
          <a:xfrm>
            <a:off x="3341360" y="1982723"/>
            <a:ext cx="26214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ubTitle" idx="5"/>
          </p:nvPr>
        </p:nvSpPr>
        <p:spPr>
          <a:xfrm>
            <a:off x="720000" y="3395575"/>
            <a:ext cx="26214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subTitle" idx="6"/>
          </p:nvPr>
        </p:nvSpPr>
        <p:spPr>
          <a:xfrm>
            <a:off x="3341360" y="3395575"/>
            <a:ext cx="26214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subTitle" idx="7"/>
          </p:nvPr>
        </p:nvSpPr>
        <p:spPr>
          <a:xfrm>
            <a:off x="720000" y="1982723"/>
            <a:ext cx="26214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09" name="Google Shape;309;p30"/>
          <p:cNvSpPr txBox="1">
            <a:spLocks noGrp="1"/>
          </p:cNvSpPr>
          <p:nvPr>
            <p:ph type="subTitle" idx="8"/>
          </p:nvPr>
        </p:nvSpPr>
        <p:spPr>
          <a:xfrm>
            <a:off x="3341359" y="2952750"/>
            <a:ext cx="26214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ats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4"/>
          <p:cNvGrpSpPr/>
          <p:nvPr/>
        </p:nvGrpSpPr>
        <p:grpSpPr>
          <a:xfrm>
            <a:off x="-100362" y="-644700"/>
            <a:ext cx="9971774" cy="6511037"/>
            <a:chOff x="-100362" y="-644700"/>
            <a:chExt cx="9971774" cy="6511037"/>
          </a:xfrm>
        </p:grpSpPr>
        <p:sp>
          <p:nvSpPr>
            <p:cNvPr id="372" name="Google Shape;372;p34"/>
            <p:cNvSpPr/>
            <p:nvPr/>
          </p:nvSpPr>
          <p:spPr>
            <a:xfrm>
              <a:off x="4572000" y="-290775"/>
              <a:ext cx="5133327" cy="1953075"/>
            </a:xfrm>
            <a:custGeom>
              <a:avLst/>
              <a:gdLst/>
              <a:ahLst/>
              <a:cxnLst/>
              <a:rect l="l" t="t" r="r" b="b"/>
              <a:pathLst>
                <a:path w="191703" h="78123" extrusionOk="0">
                  <a:moveTo>
                    <a:pt x="0" y="0"/>
                  </a:moveTo>
                  <a:cubicBezTo>
                    <a:pt x="0" y="20153"/>
                    <a:pt x="24611" y="44051"/>
                    <a:pt x="44517" y="40908"/>
                  </a:cubicBezTo>
                  <a:cubicBezTo>
                    <a:pt x="63360" y="37933"/>
                    <a:pt x="77503" y="12929"/>
                    <a:pt x="96253" y="16444"/>
                  </a:cubicBezTo>
                  <a:cubicBezTo>
                    <a:pt x="104720" y="18031"/>
                    <a:pt x="109066" y="28307"/>
                    <a:pt x="113498" y="35694"/>
                  </a:cubicBezTo>
                  <a:cubicBezTo>
                    <a:pt x="120631" y="47583"/>
                    <a:pt x="129871" y="58276"/>
                    <a:pt x="139967" y="67778"/>
                  </a:cubicBezTo>
                  <a:cubicBezTo>
                    <a:pt x="148986" y="76267"/>
                    <a:pt x="164346" y="80618"/>
                    <a:pt x="176062" y="76601"/>
                  </a:cubicBezTo>
                  <a:cubicBezTo>
                    <a:pt x="182688" y="74329"/>
                    <a:pt x="188099" y="68572"/>
                    <a:pt x="191703" y="6256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3" name="Google Shape;373;p34"/>
            <p:cNvSpPr/>
            <p:nvPr/>
          </p:nvSpPr>
          <p:spPr>
            <a:xfrm>
              <a:off x="8437712" y="4432637"/>
              <a:ext cx="1433700" cy="1433700"/>
            </a:xfrm>
            <a:prstGeom prst="pie">
              <a:avLst>
                <a:gd name="adj1" fmla="val 10776355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" name="Google Shape;374;p34"/>
            <p:cNvSpPr/>
            <p:nvPr/>
          </p:nvSpPr>
          <p:spPr>
            <a:xfrm rot="-5400000">
              <a:off x="8501100" y="1353000"/>
              <a:ext cx="1285800" cy="12858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 rot="10800000">
              <a:off x="4514675" y="-644700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 rot="5400000">
              <a:off x="-1753250" y="2617851"/>
              <a:ext cx="3850100" cy="544325"/>
            </a:xfrm>
            <a:custGeom>
              <a:avLst/>
              <a:gdLst/>
              <a:ahLst/>
              <a:cxnLst/>
              <a:rect l="l" t="t" r="r" b="b"/>
              <a:pathLst>
                <a:path w="154004" h="21773" extrusionOk="0">
                  <a:moveTo>
                    <a:pt x="0" y="21773"/>
                  </a:moveTo>
                  <a:cubicBezTo>
                    <a:pt x="804" y="12127"/>
                    <a:pt x="14804" y="5526"/>
                    <a:pt x="24464" y="6131"/>
                  </a:cubicBezTo>
                  <a:cubicBezTo>
                    <a:pt x="34669" y="6770"/>
                    <a:pt x="44580" y="14446"/>
                    <a:pt x="54543" y="12147"/>
                  </a:cubicBezTo>
                  <a:cubicBezTo>
                    <a:pt x="60553" y="10760"/>
                    <a:pt x="64733" y="4873"/>
                    <a:pt x="70585" y="2923"/>
                  </a:cubicBezTo>
                  <a:cubicBezTo>
                    <a:pt x="79748" y="-131"/>
                    <a:pt x="89850" y="-444"/>
                    <a:pt x="99461" y="517"/>
                  </a:cubicBezTo>
                  <a:cubicBezTo>
                    <a:pt x="109070" y="1478"/>
                    <a:pt x="116772" y="9980"/>
                    <a:pt x="126332" y="11345"/>
                  </a:cubicBezTo>
                  <a:cubicBezTo>
                    <a:pt x="131446" y="12075"/>
                    <a:pt x="136420" y="8170"/>
                    <a:pt x="141572" y="8538"/>
                  </a:cubicBezTo>
                  <a:cubicBezTo>
                    <a:pt x="147053" y="8929"/>
                    <a:pt x="154004" y="13871"/>
                    <a:pt x="154004" y="1936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7" name="Google Shape;377;p34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982700" cy="9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378" name="Google Shape;378;p34"/>
          <p:cNvSpPr txBox="1">
            <a:spLocks noGrp="1"/>
          </p:cNvSpPr>
          <p:nvPr>
            <p:ph type="subTitle" idx="1"/>
          </p:nvPr>
        </p:nvSpPr>
        <p:spPr>
          <a:xfrm>
            <a:off x="713225" y="1463651"/>
            <a:ext cx="4982700" cy="12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379" name="Google Shape;379;p34"/>
          <p:cNvSpPr txBox="1"/>
          <p:nvPr/>
        </p:nvSpPr>
        <p:spPr>
          <a:xfrm>
            <a:off x="713225" y="3629025"/>
            <a:ext cx="40494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/>
          <p:nvPr/>
        </p:nvSpPr>
        <p:spPr>
          <a:xfrm flipH="1">
            <a:off x="-825450" y="-158525"/>
            <a:ext cx="3680218" cy="1400355"/>
          </a:xfrm>
          <a:custGeom>
            <a:avLst/>
            <a:gdLst/>
            <a:ahLst/>
            <a:cxnLst/>
            <a:rect l="l" t="t" r="r" b="b"/>
            <a:pathLst>
              <a:path w="191703" h="78123" extrusionOk="0">
                <a:moveTo>
                  <a:pt x="0" y="0"/>
                </a:moveTo>
                <a:cubicBezTo>
                  <a:pt x="0" y="20153"/>
                  <a:pt x="24611" y="44051"/>
                  <a:pt x="44517" y="40908"/>
                </a:cubicBezTo>
                <a:cubicBezTo>
                  <a:pt x="63360" y="37933"/>
                  <a:pt x="77503" y="12929"/>
                  <a:pt x="96253" y="16444"/>
                </a:cubicBezTo>
                <a:cubicBezTo>
                  <a:pt x="104720" y="18031"/>
                  <a:pt x="109066" y="28307"/>
                  <a:pt x="113498" y="35694"/>
                </a:cubicBezTo>
                <a:cubicBezTo>
                  <a:pt x="120631" y="47583"/>
                  <a:pt x="129871" y="58276"/>
                  <a:pt x="139967" y="67778"/>
                </a:cubicBezTo>
                <a:cubicBezTo>
                  <a:pt x="148986" y="76267"/>
                  <a:pt x="164346" y="80618"/>
                  <a:pt x="176062" y="76601"/>
                </a:cubicBezTo>
                <a:cubicBezTo>
                  <a:pt x="182688" y="74329"/>
                  <a:pt x="188099" y="68572"/>
                  <a:pt x="191703" y="62565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2" name="Google Shape;382;p35"/>
          <p:cNvSpPr/>
          <p:nvPr/>
        </p:nvSpPr>
        <p:spPr>
          <a:xfrm rot="10800000" flipH="1">
            <a:off x="3056218" y="-655262"/>
            <a:ext cx="1289400" cy="1289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3" name="Google Shape;383;p35"/>
          <p:cNvSpPr/>
          <p:nvPr/>
        </p:nvSpPr>
        <p:spPr>
          <a:xfrm flipH="1">
            <a:off x="8488218" y="4509050"/>
            <a:ext cx="534000" cy="53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4" name="Google Shape;384;p35"/>
          <p:cNvSpPr/>
          <p:nvPr/>
        </p:nvSpPr>
        <p:spPr>
          <a:xfrm flipH="1">
            <a:off x="2243168" y="4748226"/>
            <a:ext cx="3850100" cy="544325"/>
          </a:xfrm>
          <a:custGeom>
            <a:avLst/>
            <a:gdLst/>
            <a:ahLst/>
            <a:cxnLst/>
            <a:rect l="l" t="t" r="r" b="b"/>
            <a:pathLst>
              <a:path w="154004" h="21773" extrusionOk="0">
                <a:moveTo>
                  <a:pt x="0" y="21773"/>
                </a:moveTo>
                <a:cubicBezTo>
                  <a:pt x="804" y="12127"/>
                  <a:pt x="14804" y="5526"/>
                  <a:pt x="24464" y="6131"/>
                </a:cubicBezTo>
                <a:cubicBezTo>
                  <a:pt x="34669" y="6770"/>
                  <a:pt x="44580" y="14446"/>
                  <a:pt x="54543" y="12147"/>
                </a:cubicBezTo>
                <a:cubicBezTo>
                  <a:pt x="60553" y="10760"/>
                  <a:pt x="64733" y="4873"/>
                  <a:pt x="70585" y="2923"/>
                </a:cubicBezTo>
                <a:cubicBezTo>
                  <a:pt x="79748" y="-131"/>
                  <a:pt x="89850" y="-444"/>
                  <a:pt x="99461" y="517"/>
                </a:cubicBezTo>
                <a:cubicBezTo>
                  <a:pt x="109070" y="1478"/>
                  <a:pt x="116772" y="9980"/>
                  <a:pt x="126332" y="11345"/>
                </a:cubicBezTo>
                <a:cubicBezTo>
                  <a:pt x="131446" y="12075"/>
                  <a:pt x="136420" y="8170"/>
                  <a:pt x="141572" y="8538"/>
                </a:cubicBezTo>
                <a:cubicBezTo>
                  <a:pt x="147053" y="8929"/>
                  <a:pt x="154004" y="13871"/>
                  <a:pt x="154004" y="19366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Google Shape;385;p35"/>
          <p:cNvSpPr/>
          <p:nvPr/>
        </p:nvSpPr>
        <p:spPr>
          <a:xfrm flipH="1">
            <a:off x="-727418" y="4422075"/>
            <a:ext cx="1433700" cy="1433700"/>
          </a:xfrm>
          <a:prstGeom prst="pie">
            <a:avLst>
              <a:gd name="adj1" fmla="val 10776355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6" name="Google Shape;386;p35"/>
          <p:cNvSpPr/>
          <p:nvPr/>
        </p:nvSpPr>
        <p:spPr>
          <a:xfrm rot="-5400000" flipH="1">
            <a:off x="8509855" y="1377900"/>
            <a:ext cx="1289400" cy="1289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3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6"/>
          <p:cNvGrpSpPr/>
          <p:nvPr/>
        </p:nvGrpSpPr>
        <p:grpSpPr>
          <a:xfrm>
            <a:off x="14100" y="-648212"/>
            <a:ext cx="9857312" cy="6514548"/>
            <a:chOff x="14100" y="-648212"/>
            <a:chExt cx="9857312" cy="6514548"/>
          </a:xfrm>
        </p:grpSpPr>
        <p:sp>
          <p:nvSpPr>
            <p:cNvPr id="389" name="Google Shape;389;p36"/>
            <p:cNvSpPr/>
            <p:nvPr/>
          </p:nvSpPr>
          <p:spPr>
            <a:xfrm>
              <a:off x="4572000" y="-290775"/>
              <a:ext cx="5133327" cy="1953075"/>
            </a:xfrm>
            <a:custGeom>
              <a:avLst/>
              <a:gdLst/>
              <a:ahLst/>
              <a:cxnLst/>
              <a:rect l="l" t="t" r="r" b="b"/>
              <a:pathLst>
                <a:path w="191703" h="78123" extrusionOk="0">
                  <a:moveTo>
                    <a:pt x="0" y="0"/>
                  </a:moveTo>
                  <a:cubicBezTo>
                    <a:pt x="0" y="20153"/>
                    <a:pt x="24611" y="44051"/>
                    <a:pt x="44517" y="40908"/>
                  </a:cubicBezTo>
                  <a:cubicBezTo>
                    <a:pt x="63360" y="37933"/>
                    <a:pt x="77503" y="12929"/>
                    <a:pt x="96253" y="16444"/>
                  </a:cubicBezTo>
                  <a:cubicBezTo>
                    <a:pt x="104720" y="18031"/>
                    <a:pt x="109066" y="28307"/>
                    <a:pt x="113498" y="35694"/>
                  </a:cubicBezTo>
                  <a:cubicBezTo>
                    <a:pt x="120631" y="47583"/>
                    <a:pt x="129871" y="58276"/>
                    <a:pt x="139967" y="67778"/>
                  </a:cubicBezTo>
                  <a:cubicBezTo>
                    <a:pt x="148986" y="76267"/>
                    <a:pt x="164346" y="80618"/>
                    <a:pt x="176062" y="76601"/>
                  </a:cubicBezTo>
                  <a:cubicBezTo>
                    <a:pt x="182688" y="74329"/>
                    <a:pt x="188099" y="68572"/>
                    <a:pt x="191703" y="6256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0" name="Google Shape;390;p36"/>
            <p:cNvSpPr/>
            <p:nvPr/>
          </p:nvSpPr>
          <p:spPr>
            <a:xfrm>
              <a:off x="8437712" y="4432637"/>
              <a:ext cx="1433700" cy="1433700"/>
            </a:xfrm>
            <a:prstGeom prst="pie">
              <a:avLst>
                <a:gd name="adj1" fmla="val 10776355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6032125" y="4506587"/>
              <a:ext cx="1285800" cy="12858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2" name="Google Shape;392;p36"/>
            <p:cNvSpPr/>
            <p:nvPr/>
          </p:nvSpPr>
          <p:spPr>
            <a:xfrm rot="10800000">
              <a:off x="14100" y="-648212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79200" y="4448900"/>
              <a:ext cx="534000" cy="534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072825" y="4749576"/>
              <a:ext cx="3850100" cy="544325"/>
            </a:xfrm>
            <a:custGeom>
              <a:avLst/>
              <a:gdLst/>
              <a:ahLst/>
              <a:cxnLst/>
              <a:rect l="l" t="t" r="r" b="b"/>
              <a:pathLst>
                <a:path w="154004" h="21773" extrusionOk="0">
                  <a:moveTo>
                    <a:pt x="0" y="21773"/>
                  </a:moveTo>
                  <a:cubicBezTo>
                    <a:pt x="804" y="12127"/>
                    <a:pt x="14804" y="5526"/>
                    <a:pt x="24464" y="6131"/>
                  </a:cubicBezTo>
                  <a:cubicBezTo>
                    <a:pt x="34669" y="6770"/>
                    <a:pt x="44580" y="14446"/>
                    <a:pt x="54543" y="12147"/>
                  </a:cubicBezTo>
                  <a:cubicBezTo>
                    <a:pt x="60553" y="10760"/>
                    <a:pt x="64733" y="4873"/>
                    <a:pt x="70585" y="2923"/>
                  </a:cubicBezTo>
                  <a:cubicBezTo>
                    <a:pt x="79748" y="-131"/>
                    <a:pt x="89850" y="-444"/>
                    <a:pt x="99461" y="517"/>
                  </a:cubicBezTo>
                  <a:cubicBezTo>
                    <a:pt x="109070" y="1478"/>
                    <a:pt x="116772" y="9980"/>
                    <a:pt x="126332" y="11345"/>
                  </a:cubicBezTo>
                  <a:cubicBezTo>
                    <a:pt x="131446" y="12075"/>
                    <a:pt x="136420" y="8170"/>
                    <a:pt x="141572" y="8538"/>
                  </a:cubicBezTo>
                  <a:cubicBezTo>
                    <a:pt x="147053" y="8929"/>
                    <a:pt x="154004" y="13871"/>
                    <a:pt x="154004" y="1936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5" name="Google Shape;395;p36"/>
            <p:cNvSpPr/>
            <p:nvPr/>
          </p:nvSpPr>
          <p:spPr>
            <a:xfrm>
              <a:off x="8501100" y="1384925"/>
              <a:ext cx="534000" cy="534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644700" y="-644712"/>
            <a:ext cx="10506450" cy="6513349"/>
            <a:chOff x="-644700" y="-644712"/>
            <a:chExt cx="10506450" cy="6513349"/>
          </a:xfrm>
        </p:grpSpPr>
        <p:sp>
          <p:nvSpPr>
            <p:cNvPr id="20" name="Google Shape;20;p3"/>
            <p:cNvSpPr/>
            <p:nvPr/>
          </p:nvSpPr>
          <p:spPr>
            <a:xfrm>
              <a:off x="4572000" y="-290775"/>
              <a:ext cx="3266619" cy="942359"/>
            </a:xfrm>
            <a:custGeom>
              <a:avLst/>
              <a:gdLst/>
              <a:ahLst/>
              <a:cxnLst/>
              <a:rect l="l" t="t" r="r" b="b"/>
              <a:pathLst>
                <a:path w="191703" h="78123" extrusionOk="0">
                  <a:moveTo>
                    <a:pt x="0" y="0"/>
                  </a:moveTo>
                  <a:cubicBezTo>
                    <a:pt x="0" y="20153"/>
                    <a:pt x="24611" y="44051"/>
                    <a:pt x="44517" y="40908"/>
                  </a:cubicBezTo>
                  <a:cubicBezTo>
                    <a:pt x="63360" y="37933"/>
                    <a:pt x="77503" y="12929"/>
                    <a:pt x="96253" y="16444"/>
                  </a:cubicBezTo>
                  <a:cubicBezTo>
                    <a:pt x="104720" y="18031"/>
                    <a:pt x="109066" y="28307"/>
                    <a:pt x="113498" y="35694"/>
                  </a:cubicBezTo>
                  <a:cubicBezTo>
                    <a:pt x="120631" y="47583"/>
                    <a:pt x="129871" y="58276"/>
                    <a:pt x="139967" y="67778"/>
                  </a:cubicBezTo>
                  <a:cubicBezTo>
                    <a:pt x="148986" y="76267"/>
                    <a:pt x="164346" y="80618"/>
                    <a:pt x="176062" y="76601"/>
                  </a:cubicBezTo>
                  <a:cubicBezTo>
                    <a:pt x="182688" y="74329"/>
                    <a:pt x="188099" y="68572"/>
                    <a:pt x="191703" y="6256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Google Shape;21;p3"/>
            <p:cNvSpPr/>
            <p:nvPr/>
          </p:nvSpPr>
          <p:spPr>
            <a:xfrm>
              <a:off x="8426250" y="4433137"/>
              <a:ext cx="1435500" cy="1435500"/>
            </a:xfrm>
            <a:prstGeom prst="pie">
              <a:avLst>
                <a:gd name="adj1" fmla="val 10776355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-644700" y="3741750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72825" y="4749576"/>
              <a:ext cx="3850100" cy="544325"/>
            </a:xfrm>
            <a:custGeom>
              <a:avLst/>
              <a:gdLst/>
              <a:ahLst/>
              <a:cxnLst/>
              <a:rect l="l" t="t" r="r" b="b"/>
              <a:pathLst>
                <a:path w="154004" h="21773" extrusionOk="0">
                  <a:moveTo>
                    <a:pt x="0" y="21773"/>
                  </a:moveTo>
                  <a:cubicBezTo>
                    <a:pt x="804" y="12127"/>
                    <a:pt x="14804" y="5526"/>
                    <a:pt x="24464" y="6131"/>
                  </a:cubicBezTo>
                  <a:cubicBezTo>
                    <a:pt x="34669" y="6770"/>
                    <a:pt x="44580" y="14446"/>
                    <a:pt x="54543" y="12147"/>
                  </a:cubicBezTo>
                  <a:cubicBezTo>
                    <a:pt x="60553" y="10760"/>
                    <a:pt x="64733" y="4873"/>
                    <a:pt x="70585" y="2923"/>
                  </a:cubicBezTo>
                  <a:cubicBezTo>
                    <a:pt x="79748" y="-131"/>
                    <a:pt x="89850" y="-444"/>
                    <a:pt x="99461" y="517"/>
                  </a:cubicBezTo>
                  <a:cubicBezTo>
                    <a:pt x="109070" y="1478"/>
                    <a:pt x="116772" y="9980"/>
                    <a:pt x="126332" y="11345"/>
                  </a:cubicBezTo>
                  <a:cubicBezTo>
                    <a:pt x="131446" y="12075"/>
                    <a:pt x="136420" y="8170"/>
                    <a:pt x="141572" y="8538"/>
                  </a:cubicBezTo>
                  <a:cubicBezTo>
                    <a:pt x="147053" y="8929"/>
                    <a:pt x="154004" y="13871"/>
                    <a:pt x="154004" y="1936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" name="Google Shape;24;p3"/>
            <p:cNvSpPr/>
            <p:nvPr/>
          </p:nvSpPr>
          <p:spPr>
            <a:xfrm rot="10800000">
              <a:off x="7574300" y="-644712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flipH="1">
            <a:off x="713225" y="1699802"/>
            <a:ext cx="3420600" cy="19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3225" y="754848"/>
            <a:ext cx="1911000" cy="9423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3225" y="3657252"/>
            <a:ext cx="3420600" cy="7314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miko SemiBold"/>
              <a:buNone/>
              <a:defRPr sz="16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-411100" y="-717750"/>
            <a:ext cx="10272850" cy="6513337"/>
            <a:chOff x="-411100" y="-717750"/>
            <a:chExt cx="10272850" cy="6513337"/>
          </a:xfrm>
        </p:grpSpPr>
        <p:sp>
          <p:nvSpPr>
            <p:cNvPr id="52" name="Google Shape;52;p6"/>
            <p:cNvSpPr/>
            <p:nvPr/>
          </p:nvSpPr>
          <p:spPr>
            <a:xfrm rot="-5400000">
              <a:off x="8426250" y="-717750"/>
              <a:ext cx="1435500" cy="1435500"/>
            </a:xfrm>
            <a:prstGeom prst="pie">
              <a:avLst>
                <a:gd name="adj1" fmla="val 10776355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492300" y="4204975"/>
              <a:ext cx="530400" cy="530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0" y="4506187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411100" y="-12150"/>
              <a:ext cx="2727175" cy="1072475"/>
            </a:xfrm>
            <a:custGeom>
              <a:avLst/>
              <a:gdLst/>
              <a:ahLst/>
              <a:cxnLst/>
              <a:rect l="l" t="t" r="r" b="b"/>
              <a:pathLst>
                <a:path w="109087" h="42899" extrusionOk="0">
                  <a:moveTo>
                    <a:pt x="0" y="32116"/>
                  </a:moveTo>
                  <a:cubicBezTo>
                    <a:pt x="2564" y="42372"/>
                    <a:pt x="22954" y="46329"/>
                    <a:pt x="30881" y="39335"/>
                  </a:cubicBezTo>
                  <a:cubicBezTo>
                    <a:pt x="42060" y="29471"/>
                    <a:pt x="41408" y="7882"/>
                    <a:pt x="54944" y="1636"/>
                  </a:cubicBezTo>
                  <a:cubicBezTo>
                    <a:pt x="71335" y="-5928"/>
                    <a:pt x="103378" y="17559"/>
                    <a:pt x="109087" y="43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Google Shape;56;p6"/>
            <p:cNvSpPr/>
            <p:nvPr/>
          </p:nvSpPr>
          <p:spPr>
            <a:xfrm>
              <a:off x="6065925" y="4735382"/>
              <a:ext cx="2767250" cy="538450"/>
            </a:xfrm>
            <a:custGeom>
              <a:avLst/>
              <a:gdLst/>
              <a:ahLst/>
              <a:cxnLst/>
              <a:rect l="l" t="t" r="r" b="b"/>
              <a:pathLst>
                <a:path w="110690" h="21538" extrusionOk="0">
                  <a:moveTo>
                    <a:pt x="0" y="21538"/>
                  </a:moveTo>
                  <a:cubicBezTo>
                    <a:pt x="0" y="9876"/>
                    <a:pt x="20051" y="5868"/>
                    <a:pt x="31683" y="6699"/>
                  </a:cubicBezTo>
                  <a:cubicBezTo>
                    <a:pt x="37777" y="7134"/>
                    <a:pt x="43934" y="11841"/>
                    <a:pt x="49730" y="9908"/>
                  </a:cubicBezTo>
                  <a:cubicBezTo>
                    <a:pt x="56310" y="7713"/>
                    <a:pt x="61377" y="1642"/>
                    <a:pt x="68179" y="282"/>
                  </a:cubicBezTo>
                  <a:cubicBezTo>
                    <a:pt x="76685" y="-1419"/>
                    <a:pt x="84784" y="6068"/>
                    <a:pt x="91841" y="11111"/>
                  </a:cubicBezTo>
                  <a:cubicBezTo>
                    <a:pt x="94688" y="13145"/>
                    <a:pt x="98837" y="9222"/>
                    <a:pt x="102268" y="9908"/>
                  </a:cubicBezTo>
                  <a:cubicBezTo>
                    <a:pt x="106649" y="10784"/>
                    <a:pt x="108692" y="16339"/>
                    <a:pt x="110690" y="2033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" name="Google Shape;57;p6"/>
            <p:cNvSpPr/>
            <p:nvPr/>
          </p:nvSpPr>
          <p:spPr>
            <a:xfrm>
              <a:off x="55450" y="806575"/>
              <a:ext cx="530400" cy="530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9"/>
          <p:cNvGrpSpPr/>
          <p:nvPr/>
        </p:nvGrpSpPr>
        <p:grpSpPr>
          <a:xfrm>
            <a:off x="-57150" y="-649612"/>
            <a:ext cx="9918000" cy="6517348"/>
            <a:chOff x="-57150" y="-649612"/>
            <a:chExt cx="9918000" cy="6517348"/>
          </a:xfrm>
        </p:grpSpPr>
        <p:sp>
          <p:nvSpPr>
            <p:cNvPr id="82" name="Google Shape;82;p9"/>
            <p:cNvSpPr/>
            <p:nvPr/>
          </p:nvSpPr>
          <p:spPr>
            <a:xfrm>
              <a:off x="4572000" y="-290775"/>
              <a:ext cx="5133327" cy="1953075"/>
            </a:xfrm>
            <a:custGeom>
              <a:avLst/>
              <a:gdLst/>
              <a:ahLst/>
              <a:cxnLst/>
              <a:rect l="l" t="t" r="r" b="b"/>
              <a:pathLst>
                <a:path w="191703" h="78123" extrusionOk="0">
                  <a:moveTo>
                    <a:pt x="0" y="0"/>
                  </a:moveTo>
                  <a:cubicBezTo>
                    <a:pt x="0" y="20153"/>
                    <a:pt x="24611" y="44051"/>
                    <a:pt x="44517" y="40908"/>
                  </a:cubicBezTo>
                  <a:cubicBezTo>
                    <a:pt x="63360" y="37933"/>
                    <a:pt x="77503" y="12929"/>
                    <a:pt x="96253" y="16444"/>
                  </a:cubicBezTo>
                  <a:cubicBezTo>
                    <a:pt x="104720" y="18031"/>
                    <a:pt x="109066" y="28307"/>
                    <a:pt x="113498" y="35694"/>
                  </a:cubicBezTo>
                  <a:cubicBezTo>
                    <a:pt x="120631" y="47583"/>
                    <a:pt x="129871" y="58276"/>
                    <a:pt x="139967" y="67778"/>
                  </a:cubicBezTo>
                  <a:cubicBezTo>
                    <a:pt x="148986" y="76267"/>
                    <a:pt x="164346" y="80618"/>
                    <a:pt x="176062" y="76601"/>
                  </a:cubicBezTo>
                  <a:cubicBezTo>
                    <a:pt x="182688" y="74329"/>
                    <a:pt x="188099" y="68572"/>
                    <a:pt x="191703" y="6256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9"/>
            <p:cNvSpPr/>
            <p:nvPr/>
          </p:nvSpPr>
          <p:spPr>
            <a:xfrm>
              <a:off x="8427150" y="4434037"/>
              <a:ext cx="1433700" cy="1433700"/>
            </a:xfrm>
            <a:prstGeom prst="pie">
              <a:avLst>
                <a:gd name="adj1" fmla="val 10776355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 rot="-5400000">
              <a:off x="8501100" y="203050"/>
              <a:ext cx="1285800" cy="12858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 rot="10800000">
              <a:off x="14100" y="-649612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79200" y="4448900"/>
              <a:ext cx="534000" cy="534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072825" y="4749576"/>
              <a:ext cx="3850100" cy="544325"/>
            </a:xfrm>
            <a:custGeom>
              <a:avLst/>
              <a:gdLst/>
              <a:ahLst/>
              <a:cxnLst/>
              <a:rect l="l" t="t" r="r" b="b"/>
              <a:pathLst>
                <a:path w="154004" h="21773" extrusionOk="0">
                  <a:moveTo>
                    <a:pt x="0" y="21773"/>
                  </a:moveTo>
                  <a:cubicBezTo>
                    <a:pt x="804" y="12127"/>
                    <a:pt x="14804" y="5526"/>
                    <a:pt x="24464" y="6131"/>
                  </a:cubicBezTo>
                  <a:cubicBezTo>
                    <a:pt x="34669" y="6770"/>
                    <a:pt x="44580" y="14446"/>
                    <a:pt x="54543" y="12147"/>
                  </a:cubicBezTo>
                  <a:cubicBezTo>
                    <a:pt x="60553" y="10760"/>
                    <a:pt x="64733" y="4873"/>
                    <a:pt x="70585" y="2923"/>
                  </a:cubicBezTo>
                  <a:cubicBezTo>
                    <a:pt x="79748" y="-131"/>
                    <a:pt x="89850" y="-444"/>
                    <a:pt x="99461" y="517"/>
                  </a:cubicBezTo>
                  <a:cubicBezTo>
                    <a:pt x="109070" y="1478"/>
                    <a:pt x="116772" y="9980"/>
                    <a:pt x="126332" y="11345"/>
                  </a:cubicBezTo>
                  <a:cubicBezTo>
                    <a:pt x="131446" y="12075"/>
                    <a:pt x="136420" y="8170"/>
                    <a:pt x="141572" y="8538"/>
                  </a:cubicBezTo>
                  <a:cubicBezTo>
                    <a:pt x="147053" y="8929"/>
                    <a:pt x="154004" y="13871"/>
                    <a:pt x="154004" y="1936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8" name="Google Shape;88;p9"/>
            <p:cNvSpPr/>
            <p:nvPr/>
          </p:nvSpPr>
          <p:spPr>
            <a:xfrm>
              <a:off x="-57150" y="1066800"/>
              <a:ext cx="592120" cy="3086100"/>
            </a:xfrm>
            <a:custGeom>
              <a:avLst/>
              <a:gdLst/>
              <a:ahLst/>
              <a:cxnLst/>
              <a:rect l="l" t="t" r="r" b="b"/>
              <a:pathLst>
                <a:path w="37399" h="123444" extrusionOk="0">
                  <a:moveTo>
                    <a:pt x="3810" y="0"/>
                  </a:moveTo>
                  <a:cubicBezTo>
                    <a:pt x="12074" y="689"/>
                    <a:pt x="23771" y="3417"/>
                    <a:pt x="25908" y="11430"/>
                  </a:cubicBezTo>
                  <a:cubicBezTo>
                    <a:pt x="27946" y="19074"/>
                    <a:pt x="26255" y="27592"/>
                    <a:pt x="23622" y="35052"/>
                  </a:cubicBezTo>
                  <a:cubicBezTo>
                    <a:pt x="22063" y="39469"/>
                    <a:pt x="18672" y="44488"/>
                    <a:pt x="20574" y="48768"/>
                  </a:cubicBezTo>
                  <a:cubicBezTo>
                    <a:pt x="23933" y="56325"/>
                    <a:pt x="37824" y="58801"/>
                    <a:pt x="37338" y="67056"/>
                  </a:cubicBezTo>
                  <a:cubicBezTo>
                    <a:pt x="36345" y="83936"/>
                    <a:pt x="20798" y="96794"/>
                    <a:pt x="9906" y="109728"/>
                  </a:cubicBezTo>
                  <a:cubicBezTo>
                    <a:pt x="6273" y="114042"/>
                    <a:pt x="3988" y="119456"/>
                    <a:pt x="0" y="12344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981650" y="1330713"/>
            <a:ext cx="5180700" cy="13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1981650" y="2646987"/>
            <a:ext cx="51807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3"/>
          <p:cNvGrpSpPr/>
          <p:nvPr/>
        </p:nvGrpSpPr>
        <p:grpSpPr>
          <a:xfrm>
            <a:off x="119050" y="-649612"/>
            <a:ext cx="9847668" cy="5942163"/>
            <a:chOff x="119050" y="-649612"/>
            <a:chExt cx="9847668" cy="5942163"/>
          </a:xfrm>
        </p:grpSpPr>
        <p:sp>
          <p:nvSpPr>
            <p:cNvPr id="110" name="Google Shape;110;p13"/>
            <p:cNvSpPr/>
            <p:nvPr/>
          </p:nvSpPr>
          <p:spPr>
            <a:xfrm>
              <a:off x="6286500" y="-158525"/>
              <a:ext cx="3680218" cy="1400355"/>
            </a:xfrm>
            <a:custGeom>
              <a:avLst/>
              <a:gdLst/>
              <a:ahLst/>
              <a:cxnLst/>
              <a:rect l="l" t="t" r="r" b="b"/>
              <a:pathLst>
                <a:path w="191703" h="78123" extrusionOk="0">
                  <a:moveTo>
                    <a:pt x="0" y="0"/>
                  </a:moveTo>
                  <a:cubicBezTo>
                    <a:pt x="0" y="20153"/>
                    <a:pt x="24611" y="44051"/>
                    <a:pt x="44517" y="40908"/>
                  </a:cubicBezTo>
                  <a:cubicBezTo>
                    <a:pt x="63360" y="37933"/>
                    <a:pt x="77503" y="12929"/>
                    <a:pt x="96253" y="16444"/>
                  </a:cubicBezTo>
                  <a:cubicBezTo>
                    <a:pt x="104720" y="18031"/>
                    <a:pt x="109066" y="28307"/>
                    <a:pt x="113498" y="35694"/>
                  </a:cubicBezTo>
                  <a:cubicBezTo>
                    <a:pt x="120631" y="47583"/>
                    <a:pt x="129871" y="58276"/>
                    <a:pt x="139967" y="67778"/>
                  </a:cubicBezTo>
                  <a:cubicBezTo>
                    <a:pt x="148986" y="76267"/>
                    <a:pt x="164346" y="80618"/>
                    <a:pt x="176062" y="76601"/>
                  </a:cubicBezTo>
                  <a:cubicBezTo>
                    <a:pt x="182688" y="74329"/>
                    <a:pt x="188099" y="68572"/>
                    <a:pt x="191703" y="6256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13"/>
            <p:cNvSpPr/>
            <p:nvPr/>
          </p:nvSpPr>
          <p:spPr>
            <a:xfrm rot="10800000">
              <a:off x="4776600" y="-649612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19050" y="4509050"/>
              <a:ext cx="534000" cy="534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048000" y="4748226"/>
              <a:ext cx="3850100" cy="544325"/>
            </a:xfrm>
            <a:custGeom>
              <a:avLst/>
              <a:gdLst/>
              <a:ahLst/>
              <a:cxnLst/>
              <a:rect l="l" t="t" r="r" b="b"/>
              <a:pathLst>
                <a:path w="154004" h="21773" extrusionOk="0">
                  <a:moveTo>
                    <a:pt x="0" y="21773"/>
                  </a:moveTo>
                  <a:cubicBezTo>
                    <a:pt x="804" y="12127"/>
                    <a:pt x="14804" y="5526"/>
                    <a:pt x="24464" y="6131"/>
                  </a:cubicBezTo>
                  <a:cubicBezTo>
                    <a:pt x="34669" y="6770"/>
                    <a:pt x="44580" y="14446"/>
                    <a:pt x="54543" y="12147"/>
                  </a:cubicBezTo>
                  <a:cubicBezTo>
                    <a:pt x="60553" y="10760"/>
                    <a:pt x="64733" y="4873"/>
                    <a:pt x="70585" y="2923"/>
                  </a:cubicBezTo>
                  <a:cubicBezTo>
                    <a:pt x="79748" y="-131"/>
                    <a:pt x="89850" y="-444"/>
                    <a:pt x="99461" y="517"/>
                  </a:cubicBezTo>
                  <a:cubicBezTo>
                    <a:pt x="109070" y="1478"/>
                    <a:pt x="116772" y="9980"/>
                    <a:pt x="126332" y="11345"/>
                  </a:cubicBezTo>
                  <a:cubicBezTo>
                    <a:pt x="131446" y="12075"/>
                    <a:pt x="136420" y="8170"/>
                    <a:pt x="141572" y="8538"/>
                  </a:cubicBezTo>
                  <a:cubicBezTo>
                    <a:pt x="147053" y="8929"/>
                    <a:pt x="154004" y="13871"/>
                    <a:pt x="154004" y="1936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713225" y="1741925"/>
            <a:ext cx="33342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ats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"/>
          </p:nvPr>
        </p:nvSpPr>
        <p:spPr>
          <a:xfrm>
            <a:off x="713225" y="2251025"/>
            <a:ext cx="3337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309025"/>
            <a:ext cx="3337500" cy="365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3"/>
          </p:nvPr>
        </p:nvSpPr>
        <p:spPr>
          <a:xfrm>
            <a:off x="4867799" y="1741925"/>
            <a:ext cx="33342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ats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4"/>
          </p:nvPr>
        </p:nvSpPr>
        <p:spPr>
          <a:xfrm>
            <a:off x="4867799" y="2251025"/>
            <a:ext cx="3337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5" hasCustomPrompt="1"/>
          </p:nvPr>
        </p:nvSpPr>
        <p:spPr>
          <a:xfrm>
            <a:off x="4868099" y="1309025"/>
            <a:ext cx="3337500" cy="365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6"/>
          </p:nvPr>
        </p:nvSpPr>
        <p:spPr>
          <a:xfrm>
            <a:off x="713225" y="3501425"/>
            <a:ext cx="33342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ats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7"/>
          </p:nvPr>
        </p:nvSpPr>
        <p:spPr>
          <a:xfrm>
            <a:off x="713225" y="4010525"/>
            <a:ext cx="3337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8" hasCustomPrompt="1"/>
          </p:nvPr>
        </p:nvSpPr>
        <p:spPr>
          <a:xfrm>
            <a:off x="713225" y="3068525"/>
            <a:ext cx="3337500" cy="365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9"/>
          </p:nvPr>
        </p:nvSpPr>
        <p:spPr>
          <a:xfrm>
            <a:off x="4867799" y="3501425"/>
            <a:ext cx="33342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ats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3"/>
          </p:nvPr>
        </p:nvSpPr>
        <p:spPr>
          <a:xfrm>
            <a:off x="4867799" y="4010525"/>
            <a:ext cx="3337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4" hasCustomPrompt="1"/>
          </p:nvPr>
        </p:nvSpPr>
        <p:spPr>
          <a:xfrm>
            <a:off x="4868099" y="3068525"/>
            <a:ext cx="3337500" cy="3657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4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5"/>
          <p:cNvGrpSpPr/>
          <p:nvPr/>
        </p:nvGrpSpPr>
        <p:grpSpPr>
          <a:xfrm>
            <a:off x="-644700" y="-644712"/>
            <a:ext cx="10517012" cy="6511949"/>
            <a:chOff x="-644700" y="-644712"/>
            <a:chExt cx="10517012" cy="6511949"/>
          </a:xfrm>
        </p:grpSpPr>
        <p:sp>
          <p:nvSpPr>
            <p:cNvPr id="139" name="Google Shape;139;p15"/>
            <p:cNvSpPr/>
            <p:nvPr/>
          </p:nvSpPr>
          <p:spPr>
            <a:xfrm>
              <a:off x="-447450" y="-128450"/>
              <a:ext cx="3266619" cy="942359"/>
            </a:xfrm>
            <a:custGeom>
              <a:avLst/>
              <a:gdLst/>
              <a:ahLst/>
              <a:cxnLst/>
              <a:rect l="l" t="t" r="r" b="b"/>
              <a:pathLst>
                <a:path w="191703" h="78123" extrusionOk="0">
                  <a:moveTo>
                    <a:pt x="0" y="0"/>
                  </a:moveTo>
                  <a:cubicBezTo>
                    <a:pt x="0" y="20153"/>
                    <a:pt x="24611" y="44051"/>
                    <a:pt x="44517" y="40908"/>
                  </a:cubicBezTo>
                  <a:cubicBezTo>
                    <a:pt x="63360" y="37933"/>
                    <a:pt x="77503" y="12929"/>
                    <a:pt x="96253" y="16444"/>
                  </a:cubicBezTo>
                  <a:cubicBezTo>
                    <a:pt x="104720" y="18031"/>
                    <a:pt x="109066" y="28307"/>
                    <a:pt x="113498" y="35694"/>
                  </a:cubicBezTo>
                  <a:cubicBezTo>
                    <a:pt x="120631" y="47583"/>
                    <a:pt x="129871" y="58276"/>
                    <a:pt x="139967" y="67778"/>
                  </a:cubicBezTo>
                  <a:cubicBezTo>
                    <a:pt x="148986" y="76267"/>
                    <a:pt x="164346" y="80618"/>
                    <a:pt x="176062" y="76601"/>
                  </a:cubicBezTo>
                  <a:cubicBezTo>
                    <a:pt x="182688" y="74329"/>
                    <a:pt x="188099" y="68572"/>
                    <a:pt x="191703" y="6256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0" name="Google Shape;140;p15"/>
            <p:cNvSpPr/>
            <p:nvPr/>
          </p:nvSpPr>
          <p:spPr>
            <a:xfrm>
              <a:off x="8436812" y="4431737"/>
              <a:ext cx="1435500" cy="1435500"/>
            </a:xfrm>
            <a:prstGeom prst="pie">
              <a:avLst>
                <a:gd name="adj1" fmla="val 10776355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 rot="5400000">
              <a:off x="-644700" y="3741750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25825" y="902000"/>
              <a:ext cx="534000" cy="534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72825" y="4749576"/>
              <a:ext cx="3850100" cy="544325"/>
            </a:xfrm>
            <a:custGeom>
              <a:avLst/>
              <a:gdLst/>
              <a:ahLst/>
              <a:cxnLst/>
              <a:rect l="l" t="t" r="r" b="b"/>
              <a:pathLst>
                <a:path w="154004" h="21773" extrusionOk="0">
                  <a:moveTo>
                    <a:pt x="0" y="21773"/>
                  </a:moveTo>
                  <a:cubicBezTo>
                    <a:pt x="804" y="12127"/>
                    <a:pt x="14804" y="5526"/>
                    <a:pt x="24464" y="6131"/>
                  </a:cubicBezTo>
                  <a:cubicBezTo>
                    <a:pt x="34669" y="6770"/>
                    <a:pt x="44580" y="14446"/>
                    <a:pt x="54543" y="12147"/>
                  </a:cubicBezTo>
                  <a:cubicBezTo>
                    <a:pt x="60553" y="10760"/>
                    <a:pt x="64733" y="4873"/>
                    <a:pt x="70585" y="2923"/>
                  </a:cubicBezTo>
                  <a:cubicBezTo>
                    <a:pt x="79748" y="-131"/>
                    <a:pt x="89850" y="-444"/>
                    <a:pt x="99461" y="517"/>
                  </a:cubicBezTo>
                  <a:cubicBezTo>
                    <a:pt x="109070" y="1478"/>
                    <a:pt x="116772" y="9980"/>
                    <a:pt x="126332" y="11345"/>
                  </a:cubicBezTo>
                  <a:cubicBezTo>
                    <a:pt x="131446" y="12075"/>
                    <a:pt x="136420" y="8170"/>
                    <a:pt x="141572" y="8538"/>
                  </a:cubicBezTo>
                  <a:cubicBezTo>
                    <a:pt x="147053" y="8929"/>
                    <a:pt x="154004" y="13871"/>
                    <a:pt x="154004" y="1936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" name="Google Shape;144;p15"/>
            <p:cNvSpPr/>
            <p:nvPr/>
          </p:nvSpPr>
          <p:spPr>
            <a:xfrm rot="10800000">
              <a:off x="2059900" y="-644712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 flipH="1">
            <a:off x="3924500" y="1958851"/>
            <a:ext cx="4505100" cy="195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09000" y="937699"/>
            <a:ext cx="3420600" cy="942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1"/>
          </p:nvPr>
        </p:nvSpPr>
        <p:spPr>
          <a:xfrm>
            <a:off x="3924300" y="3840101"/>
            <a:ext cx="4505100" cy="365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miko SemiBold"/>
              <a:buNone/>
              <a:defRPr sz="16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8"/>
          <p:cNvGrpSpPr/>
          <p:nvPr/>
        </p:nvGrpSpPr>
        <p:grpSpPr>
          <a:xfrm>
            <a:off x="446225" y="-644700"/>
            <a:ext cx="8910555" cy="5880851"/>
            <a:chOff x="446225" y="-644700"/>
            <a:chExt cx="8910555" cy="5880851"/>
          </a:xfrm>
        </p:grpSpPr>
        <p:sp>
          <p:nvSpPr>
            <p:cNvPr id="170" name="Google Shape;170;p18"/>
            <p:cNvSpPr/>
            <p:nvPr/>
          </p:nvSpPr>
          <p:spPr>
            <a:xfrm>
              <a:off x="5616175" y="-262450"/>
              <a:ext cx="3740605" cy="1400355"/>
            </a:xfrm>
            <a:custGeom>
              <a:avLst/>
              <a:gdLst/>
              <a:ahLst/>
              <a:cxnLst/>
              <a:rect l="l" t="t" r="r" b="b"/>
              <a:pathLst>
                <a:path w="191703" h="78123" extrusionOk="0">
                  <a:moveTo>
                    <a:pt x="0" y="0"/>
                  </a:moveTo>
                  <a:cubicBezTo>
                    <a:pt x="0" y="20153"/>
                    <a:pt x="24611" y="44051"/>
                    <a:pt x="44517" y="40908"/>
                  </a:cubicBezTo>
                  <a:cubicBezTo>
                    <a:pt x="63360" y="37933"/>
                    <a:pt x="77503" y="12929"/>
                    <a:pt x="96253" y="16444"/>
                  </a:cubicBezTo>
                  <a:cubicBezTo>
                    <a:pt x="104720" y="18031"/>
                    <a:pt x="109066" y="28307"/>
                    <a:pt x="113498" y="35694"/>
                  </a:cubicBezTo>
                  <a:cubicBezTo>
                    <a:pt x="120631" y="47583"/>
                    <a:pt x="129871" y="58276"/>
                    <a:pt x="139967" y="67778"/>
                  </a:cubicBezTo>
                  <a:cubicBezTo>
                    <a:pt x="148986" y="76267"/>
                    <a:pt x="164346" y="80618"/>
                    <a:pt x="176062" y="76601"/>
                  </a:cubicBezTo>
                  <a:cubicBezTo>
                    <a:pt x="182688" y="74329"/>
                    <a:pt x="188099" y="68572"/>
                    <a:pt x="191703" y="6256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8"/>
            <p:cNvSpPr/>
            <p:nvPr/>
          </p:nvSpPr>
          <p:spPr>
            <a:xfrm rot="10800000">
              <a:off x="7399975" y="-644700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46225" y="4484950"/>
              <a:ext cx="534000" cy="534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100900" y="4691826"/>
              <a:ext cx="3850100" cy="544325"/>
            </a:xfrm>
            <a:custGeom>
              <a:avLst/>
              <a:gdLst/>
              <a:ahLst/>
              <a:cxnLst/>
              <a:rect l="l" t="t" r="r" b="b"/>
              <a:pathLst>
                <a:path w="154004" h="21773" extrusionOk="0">
                  <a:moveTo>
                    <a:pt x="0" y="21773"/>
                  </a:moveTo>
                  <a:cubicBezTo>
                    <a:pt x="804" y="12127"/>
                    <a:pt x="14804" y="5526"/>
                    <a:pt x="24464" y="6131"/>
                  </a:cubicBezTo>
                  <a:cubicBezTo>
                    <a:pt x="34669" y="6770"/>
                    <a:pt x="44580" y="14446"/>
                    <a:pt x="54543" y="12147"/>
                  </a:cubicBezTo>
                  <a:cubicBezTo>
                    <a:pt x="60553" y="10760"/>
                    <a:pt x="64733" y="4873"/>
                    <a:pt x="70585" y="2923"/>
                  </a:cubicBezTo>
                  <a:cubicBezTo>
                    <a:pt x="79748" y="-131"/>
                    <a:pt x="89850" y="-444"/>
                    <a:pt x="99461" y="517"/>
                  </a:cubicBezTo>
                  <a:cubicBezTo>
                    <a:pt x="109070" y="1478"/>
                    <a:pt x="116772" y="9980"/>
                    <a:pt x="126332" y="11345"/>
                  </a:cubicBezTo>
                  <a:cubicBezTo>
                    <a:pt x="131446" y="12075"/>
                    <a:pt x="136420" y="8170"/>
                    <a:pt x="141572" y="8538"/>
                  </a:cubicBezTo>
                  <a:cubicBezTo>
                    <a:pt x="147053" y="8929"/>
                    <a:pt x="154004" y="13871"/>
                    <a:pt x="154004" y="1936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8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9"/>
          <p:cNvGrpSpPr/>
          <p:nvPr/>
        </p:nvGrpSpPr>
        <p:grpSpPr>
          <a:xfrm>
            <a:off x="-717750" y="-644700"/>
            <a:ext cx="10746007" cy="6513337"/>
            <a:chOff x="-717750" y="-644700"/>
            <a:chExt cx="10746007" cy="6513337"/>
          </a:xfrm>
        </p:grpSpPr>
        <p:sp>
          <p:nvSpPr>
            <p:cNvPr id="177" name="Google Shape;177;p19"/>
            <p:cNvSpPr/>
            <p:nvPr/>
          </p:nvSpPr>
          <p:spPr>
            <a:xfrm rot="5400000">
              <a:off x="-1190600" y="1436782"/>
              <a:ext cx="2767250" cy="538450"/>
            </a:xfrm>
            <a:custGeom>
              <a:avLst/>
              <a:gdLst/>
              <a:ahLst/>
              <a:cxnLst/>
              <a:rect l="l" t="t" r="r" b="b"/>
              <a:pathLst>
                <a:path w="110690" h="21538" extrusionOk="0">
                  <a:moveTo>
                    <a:pt x="0" y="21538"/>
                  </a:moveTo>
                  <a:cubicBezTo>
                    <a:pt x="0" y="9876"/>
                    <a:pt x="20051" y="5868"/>
                    <a:pt x="31683" y="6699"/>
                  </a:cubicBezTo>
                  <a:cubicBezTo>
                    <a:pt x="37777" y="7134"/>
                    <a:pt x="43934" y="11841"/>
                    <a:pt x="49730" y="9908"/>
                  </a:cubicBezTo>
                  <a:cubicBezTo>
                    <a:pt x="56310" y="7713"/>
                    <a:pt x="61377" y="1642"/>
                    <a:pt x="68179" y="282"/>
                  </a:cubicBezTo>
                  <a:cubicBezTo>
                    <a:pt x="76685" y="-1419"/>
                    <a:pt x="84784" y="6068"/>
                    <a:pt x="91841" y="11111"/>
                  </a:cubicBezTo>
                  <a:cubicBezTo>
                    <a:pt x="94688" y="13145"/>
                    <a:pt x="98837" y="9222"/>
                    <a:pt x="102268" y="9908"/>
                  </a:cubicBezTo>
                  <a:cubicBezTo>
                    <a:pt x="106649" y="10784"/>
                    <a:pt x="108692" y="16339"/>
                    <a:pt x="110690" y="2033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9"/>
            <p:cNvSpPr/>
            <p:nvPr/>
          </p:nvSpPr>
          <p:spPr>
            <a:xfrm rot="5400000">
              <a:off x="-717750" y="4433137"/>
              <a:ext cx="1435500" cy="1435500"/>
            </a:xfrm>
            <a:prstGeom prst="pie">
              <a:avLst>
                <a:gd name="adj1" fmla="val 10776355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38100" y="2730225"/>
              <a:ext cx="530400" cy="530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 rot="10800000">
              <a:off x="7786075" y="-644700"/>
              <a:ext cx="1289400" cy="1289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 rot="7200044">
              <a:off x="7518524" y="3437567"/>
              <a:ext cx="2727115" cy="1072451"/>
            </a:xfrm>
            <a:custGeom>
              <a:avLst/>
              <a:gdLst/>
              <a:ahLst/>
              <a:cxnLst/>
              <a:rect l="l" t="t" r="r" b="b"/>
              <a:pathLst>
                <a:path w="109087" h="42899" extrusionOk="0">
                  <a:moveTo>
                    <a:pt x="0" y="32116"/>
                  </a:moveTo>
                  <a:cubicBezTo>
                    <a:pt x="2564" y="42372"/>
                    <a:pt x="22954" y="46329"/>
                    <a:pt x="30881" y="39335"/>
                  </a:cubicBezTo>
                  <a:cubicBezTo>
                    <a:pt x="42060" y="29471"/>
                    <a:pt x="41408" y="7882"/>
                    <a:pt x="54944" y="1636"/>
                  </a:cubicBezTo>
                  <a:cubicBezTo>
                    <a:pt x="71335" y="-5928"/>
                    <a:pt x="103378" y="17559"/>
                    <a:pt x="109087" y="43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2" name="Google Shape;182;p19"/>
            <p:cNvSpPr/>
            <p:nvPr/>
          </p:nvSpPr>
          <p:spPr>
            <a:xfrm>
              <a:off x="8575500" y="2478150"/>
              <a:ext cx="530400" cy="530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65" r:id="rId9"/>
    <p:sldLayoutId id="2147483669" r:id="rId10"/>
    <p:sldLayoutId id="2147483676" r:id="rId11"/>
    <p:sldLayoutId id="2147483680" r:id="rId12"/>
    <p:sldLayoutId id="2147483681" r:id="rId13"/>
    <p:sldLayoutId id="214748368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pvcc.edu/gradu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>
            <a:spLocks noGrp="1"/>
          </p:cNvSpPr>
          <p:nvPr>
            <p:ph type="ctrTitle"/>
          </p:nvPr>
        </p:nvSpPr>
        <p:spPr>
          <a:xfrm>
            <a:off x="744499" y="687425"/>
            <a:ext cx="4319999" cy="1884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dirty="0"/>
              <a:t>Salary Survey</a:t>
            </a:r>
            <a:endParaRPr sz="6000" b="1" dirty="0"/>
          </a:p>
        </p:txBody>
      </p:sp>
      <p:sp>
        <p:nvSpPr>
          <p:cNvPr id="407" name="Google Shape;407;p40"/>
          <p:cNvSpPr txBox="1">
            <a:spLocks noGrp="1"/>
          </p:cNvSpPr>
          <p:nvPr>
            <p:ph type="subTitle" idx="1"/>
          </p:nvPr>
        </p:nvSpPr>
        <p:spPr>
          <a:xfrm>
            <a:off x="744498" y="3034748"/>
            <a:ext cx="4320000" cy="109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MANIKANDAN AYYASAMY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DA/DS NOVEMBER 2024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11/03/2025</a:t>
            </a:r>
          </a:p>
        </p:txBody>
      </p:sp>
      <p:pic>
        <p:nvPicPr>
          <p:cNvPr id="408" name="Google Shape;408;p4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650" y="1172525"/>
            <a:ext cx="3435000" cy="3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0"/>
          <p:cNvSpPr/>
          <p:nvPr/>
        </p:nvSpPr>
        <p:spPr>
          <a:xfrm>
            <a:off x="5501575" y="1172525"/>
            <a:ext cx="534000" cy="53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406;p40">
            <a:extLst>
              <a:ext uri="{FF2B5EF4-FFF2-40B4-BE49-F238E27FC236}">
                <a16:creationId xmlns:a16="http://schemas.microsoft.com/office/drawing/2014/main" id="{2006ACD3-C052-4E24-63A2-06B774BEA612}"/>
              </a:ext>
            </a:extLst>
          </p:cNvPr>
          <p:cNvSpPr txBox="1">
            <a:spLocks/>
          </p:cNvSpPr>
          <p:nvPr/>
        </p:nvSpPr>
        <p:spPr>
          <a:xfrm>
            <a:off x="744499" y="2307899"/>
            <a:ext cx="4319999" cy="72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si"/>
              <a:buNone/>
              <a:defRPr sz="4800" b="1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0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0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0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0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0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0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0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0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 &amp; SQL MILESTONE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C095-836D-941C-9390-2D165B1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000" b="1" dirty="0"/>
              <a:t>Experience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A30C68-DCB9-A7B5-3F37-E9705F597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3463"/>
              </p:ext>
            </p:extLst>
          </p:nvPr>
        </p:nvGraphicFramePr>
        <p:xfrm>
          <a:off x="1611783" y="1242009"/>
          <a:ext cx="6096000" cy="1315720"/>
        </p:xfrm>
        <a:graphic>
          <a:graphicData uri="http://schemas.openxmlformats.org/drawingml/2006/table">
            <a:tbl>
              <a:tblPr firstRow="1" bandRow="1">
                <a:tableStyleId>{D78A67EA-49ED-4A98-A32C-4A5418FA118F}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498490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36814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 Experience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Field Experience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317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People with less than 1 year experience gets the lowest salary package.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People with the respective field experience gets the highest salary package.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543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Industries requiring employees with overall experience is higher.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Employees with the respective field experience are hired in less quantity compared to the people with more overall experience.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26385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35AF7A-9CA8-7114-4D5A-9EDE640D088E}"/>
              </a:ext>
            </a:extLst>
          </p:cNvPr>
          <p:cNvSpPr txBox="1"/>
          <p:nvPr/>
        </p:nvSpPr>
        <p:spPr>
          <a:xfrm>
            <a:off x="1830322" y="2909681"/>
            <a:ext cx="5658921" cy="99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with more than 41 years experience in both their field and overall is very few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with the most experience are in managerial or senior positions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Workers with experience of 1 year or less than that are in the positions of assistant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world countries do have more employees working with 41 years experience in both category</a:t>
            </a:r>
          </a:p>
        </p:txBody>
      </p:sp>
    </p:spTree>
    <p:extLst>
      <p:ext uri="{BB962C8B-B14F-4D97-AF65-F5344CB8AC3E}">
        <p14:creationId xmlns:p14="http://schemas.microsoft.com/office/powerpoint/2010/main" val="36894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1"/>
          <p:cNvSpPr txBox="1">
            <a:spLocks noGrp="1"/>
          </p:cNvSpPr>
          <p:nvPr>
            <p:ph type="title"/>
          </p:nvPr>
        </p:nvSpPr>
        <p:spPr>
          <a:xfrm>
            <a:off x="2054814" y="439885"/>
            <a:ext cx="5120231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Countries</a:t>
            </a:r>
            <a:endParaRPr sz="3000" b="1" dirty="0"/>
          </a:p>
        </p:txBody>
      </p:sp>
      <p:grpSp>
        <p:nvGrpSpPr>
          <p:cNvPr id="1038" name="Google Shape;1038;p81"/>
          <p:cNvGrpSpPr/>
          <p:nvPr/>
        </p:nvGrpSpPr>
        <p:grpSpPr>
          <a:xfrm>
            <a:off x="2645280" y="1906217"/>
            <a:ext cx="3853428" cy="2052862"/>
            <a:chOff x="233350" y="949250"/>
            <a:chExt cx="7137300" cy="3802300"/>
          </a:xfrm>
        </p:grpSpPr>
        <p:sp>
          <p:nvSpPr>
            <p:cNvPr id="1039" name="Google Shape;1039;p81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0" name="Google Shape;1040;p81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1" name="Google Shape;1041;p81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2" name="Google Shape;1042;p81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3" name="Google Shape;1043;p81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4" name="Google Shape;1044;p81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5" name="Google Shape;1045;p81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6" name="Google Shape;1046;p81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7" name="Google Shape;1047;p81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8" name="Google Shape;1048;p81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9" name="Google Shape;1049;p81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0" name="Google Shape;1050;p81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1" name="Google Shape;1051;p81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2" name="Google Shape;1052;p81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3" name="Google Shape;1053;p81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4" name="Google Shape;1054;p81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5" name="Google Shape;1055;p81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6" name="Google Shape;1056;p81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7" name="Google Shape;1057;p81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8" name="Google Shape;1058;p81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9" name="Google Shape;1059;p81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0" name="Google Shape;1060;p81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1" name="Google Shape;1061;p81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2" name="Google Shape;1062;p81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3" name="Google Shape;1063;p81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4" name="Google Shape;1064;p81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5" name="Google Shape;1065;p81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6" name="Google Shape;1066;p81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7" name="Google Shape;1067;p81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8" name="Google Shape;1068;p81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9" name="Google Shape;1069;p81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0" name="Google Shape;1070;p81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1" name="Google Shape;1071;p81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2" name="Google Shape;1072;p81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3" name="Google Shape;1073;p81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4" name="Google Shape;1074;p81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5" name="Google Shape;1075;p81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6" name="Google Shape;1076;p81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7" name="Google Shape;1077;p81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8" name="Google Shape;1078;p81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9" name="Google Shape;1079;p81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0" name="Google Shape;1080;p81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1" name="Google Shape;1081;p81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2" name="Google Shape;1082;p81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3" name="Google Shape;1083;p81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4" name="Google Shape;1084;p81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5" name="Google Shape;1085;p81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6" name="Google Shape;1086;p81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7" name="Google Shape;1087;p81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8" name="Google Shape;1088;p81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9" name="Google Shape;1089;p81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90" name="Google Shape;1090;p81"/>
          <p:cNvSpPr/>
          <p:nvPr/>
        </p:nvSpPr>
        <p:spPr>
          <a:xfrm>
            <a:off x="713213" y="1562250"/>
            <a:ext cx="1566900" cy="365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atsi"/>
              </a:rPr>
              <a:t>USA</a:t>
            </a:r>
            <a:endParaRPr sz="2200" b="1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latsi"/>
            </a:endParaRPr>
          </a:p>
        </p:txBody>
      </p:sp>
      <p:sp>
        <p:nvSpPr>
          <p:cNvPr id="1091" name="Google Shape;1091;p81"/>
          <p:cNvSpPr/>
          <p:nvPr/>
        </p:nvSpPr>
        <p:spPr>
          <a:xfrm>
            <a:off x="713225" y="1927949"/>
            <a:ext cx="1566900" cy="3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10,986 Jobs in total</a:t>
            </a:r>
            <a:endParaRPr sz="12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1092" name="Google Shape;1092;p81"/>
          <p:cNvSpPr/>
          <p:nvPr/>
        </p:nvSpPr>
        <p:spPr>
          <a:xfrm>
            <a:off x="713213" y="3223783"/>
            <a:ext cx="1566900" cy="365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atsi"/>
              </a:rPr>
              <a:t>Canada</a:t>
            </a:r>
            <a:endParaRPr sz="2200" b="1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latsi"/>
            </a:endParaRPr>
          </a:p>
        </p:txBody>
      </p:sp>
      <p:sp>
        <p:nvSpPr>
          <p:cNvPr id="1093" name="Google Shape;1093;p81"/>
          <p:cNvSpPr/>
          <p:nvPr/>
        </p:nvSpPr>
        <p:spPr>
          <a:xfrm>
            <a:off x="713225" y="3571524"/>
            <a:ext cx="1566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1176 Jobs in total</a:t>
            </a:r>
            <a:endParaRPr sz="12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1095" name="Google Shape;1095;p81"/>
          <p:cNvSpPr/>
          <p:nvPr/>
        </p:nvSpPr>
        <p:spPr>
          <a:xfrm>
            <a:off x="2880677" y="2514819"/>
            <a:ext cx="635100" cy="192727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USA</a:t>
            </a:r>
            <a:endParaRPr sz="1200" b="1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1096" name="Google Shape;1096;p81"/>
          <p:cNvSpPr/>
          <p:nvPr/>
        </p:nvSpPr>
        <p:spPr>
          <a:xfrm>
            <a:off x="2890116" y="2178238"/>
            <a:ext cx="635100" cy="19272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Canada</a:t>
            </a:r>
            <a:endParaRPr sz="1200" b="1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1097" name="Google Shape;1097;p81"/>
          <p:cNvSpPr/>
          <p:nvPr/>
        </p:nvSpPr>
        <p:spPr>
          <a:xfrm>
            <a:off x="5674715" y="3422742"/>
            <a:ext cx="713646" cy="203834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Australia</a:t>
            </a:r>
            <a:endParaRPr sz="1200" b="1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1098" name="Google Shape;1098;p81"/>
          <p:cNvSpPr/>
          <p:nvPr/>
        </p:nvSpPr>
        <p:spPr>
          <a:xfrm>
            <a:off x="5090887" y="2537899"/>
            <a:ext cx="635100" cy="243535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India</a:t>
            </a:r>
            <a:endParaRPr sz="1200" b="1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1099" name="Google Shape;1099;p81"/>
          <p:cNvSpPr/>
          <p:nvPr/>
        </p:nvSpPr>
        <p:spPr>
          <a:xfrm>
            <a:off x="6863838" y="1562313"/>
            <a:ext cx="1566900" cy="365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atsi"/>
              </a:rPr>
              <a:t>Australia</a:t>
            </a:r>
            <a:endParaRPr sz="2200" b="1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latsi"/>
            </a:endParaRPr>
          </a:p>
        </p:txBody>
      </p:sp>
      <p:sp>
        <p:nvSpPr>
          <p:cNvPr id="1100" name="Google Shape;1100;p81"/>
          <p:cNvSpPr/>
          <p:nvPr/>
        </p:nvSpPr>
        <p:spPr>
          <a:xfrm>
            <a:off x="6863850" y="1928011"/>
            <a:ext cx="1566900" cy="3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334 jobs</a:t>
            </a:r>
            <a:endParaRPr sz="12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</p:txBody>
      </p:sp>
      <p:sp>
        <p:nvSpPr>
          <p:cNvPr id="1101" name="Google Shape;1101;p81"/>
          <p:cNvSpPr/>
          <p:nvPr/>
        </p:nvSpPr>
        <p:spPr>
          <a:xfrm>
            <a:off x="6842745" y="3223783"/>
            <a:ext cx="1566900" cy="3657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atsi"/>
              </a:rPr>
              <a:t>India</a:t>
            </a:r>
            <a:endParaRPr sz="2200" b="1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latsi"/>
            </a:endParaRPr>
          </a:p>
        </p:txBody>
      </p:sp>
      <p:sp>
        <p:nvSpPr>
          <p:cNvPr id="1102" name="Google Shape;1102;p81"/>
          <p:cNvSpPr/>
          <p:nvPr/>
        </p:nvSpPr>
        <p:spPr>
          <a:xfrm>
            <a:off x="6863838" y="3571524"/>
            <a:ext cx="1566900" cy="36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19 Jobs </a:t>
            </a:r>
            <a:r>
              <a:rPr lang="en-IN" sz="1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oppins"/>
              </a:rPr>
              <a:t>in total</a:t>
            </a:r>
            <a:endParaRPr sz="12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/>
      <p:bldP spid="1090" grpId="0" animBg="1"/>
      <p:bldP spid="1091" grpId="0"/>
      <p:bldP spid="1092" grpId="0" animBg="1"/>
      <p:bldP spid="1093" grpId="0"/>
      <p:bldP spid="1095" grpId="0" animBg="1"/>
      <p:bldP spid="1096" grpId="0" animBg="1"/>
      <p:bldP spid="1097" grpId="0" animBg="1"/>
      <p:bldP spid="1098" grpId="0" animBg="1"/>
      <p:bldP spid="1099" grpId="0" animBg="1"/>
      <p:bldP spid="1100" grpId="0"/>
      <p:bldP spid="1101" grpId="0" animBg="1"/>
      <p:bldP spid="11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7;p81">
            <a:extLst>
              <a:ext uri="{FF2B5EF4-FFF2-40B4-BE49-F238E27FC236}">
                <a16:creationId xmlns:a16="http://schemas.microsoft.com/office/drawing/2014/main" id="{9C2125F2-96CE-7589-4953-E3A0A3B1C4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1883" y="252499"/>
            <a:ext cx="5120231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Salary &amp; Compensation</a:t>
            </a:r>
            <a:endParaRPr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3CE1C-6A49-F4BA-05AD-A3551752E13F}"/>
              </a:ext>
            </a:extLst>
          </p:cNvPr>
          <p:cNvSpPr txBox="1"/>
          <p:nvPr/>
        </p:nvSpPr>
        <p:spPr>
          <a:xfrm>
            <a:off x="1523784" y="1122491"/>
            <a:ext cx="6096428" cy="311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$8,00,19,28,516 is the sum of all the employee’s annual salary in USD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Monetary compensation for all the employees together in USD is $36,98,71,134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total currencies used are 11 including Yen, Pound, Euro etc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Finance, Tech and Higher education teaching industries pays their employees most in both annual salary and additional compensation plans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from Medical research and Chemical industries are paid the least compensation plan whereas for the salary, plumbing and tele-calling employees are paid the lowest along with the stipend of a graduate student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banking analyst, Training manager and Software engineers are paid the most annual salary and the highest compensation plan is offered to the later 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6320 employees are not provided with the Compensation plan.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06167-5540-E7FE-6332-F232FDBEE180}"/>
              </a:ext>
            </a:extLst>
          </p:cNvPr>
          <p:cNvSpPr/>
          <p:nvPr/>
        </p:nvSpPr>
        <p:spPr>
          <a:xfrm>
            <a:off x="8513568" y="2340864"/>
            <a:ext cx="630432" cy="790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Google Shape;490;p4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6667" y="2462750"/>
            <a:ext cx="2468025" cy="26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6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60773" flipH="1">
            <a:off x="7606724" y="1429827"/>
            <a:ext cx="1648128" cy="18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37;p81">
            <a:extLst>
              <a:ext uri="{FF2B5EF4-FFF2-40B4-BE49-F238E27FC236}">
                <a16:creationId xmlns:a16="http://schemas.microsoft.com/office/drawing/2014/main" id="{8FE1EFCE-3373-4B51-C970-7C3BBA534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9603" y="252500"/>
            <a:ext cx="5244794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Insights and Recommendations</a:t>
            </a:r>
            <a:endParaRPr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18A7A-5B3B-9DE6-695D-A414A6AA8C55}"/>
              </a:ext>
            </a:extLst>
          </p:cNvPr>
          <p:cNvSpPr txBox="1"/>
          <p:nvPr/>
        </p:nvSpPr>
        <p:spPr>
          <a:xfrm>
            <a:off x="1373190" y="1048673"/>
            <a:ext cx="68996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vs Monetary compensation Relationship: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Moderate Correlation: Higher salaries often come with monetary compensation, but this is not always the case.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Actionable Insight: Employees should negotiate both base salary and bonus structures, especially in industries where bonuses form a significant portion of compensation.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 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 &amp; Salary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Earnings: Professionals with MD, JD, or PhD degrees earn significantly higher salaries and Master’s Degrees Provide a Salary Boost: Master’s degree holders earn ~$4,500 more annually than those with only a college degree.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Actionable Insight: Higher education (especially professional degrees) provides significant salary advantages. Employees should consider investing in relevant advanced degrees.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  Experience &amp; Salary Growth: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Salary Period: Salaries steadily increase with experience and peak between 21-30 years of professional work. Salaries either stabilize or slightly decrease after 30 years, likely due to retirements or career transitions.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Actionable Insight: Professionals should strategically upskill and negotiate salaries between 10-20 years of experience to maximize earnings.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89"/>
          <p:cNvSpPr txBox="1">
            <a:spLocks noGrp="1"/>
          </p:cNvSpPr>
          <p:nvPr>
            <p:ph type="ctrTitle"/>
          </p:nvPr>
        </p:nvSpPr>
        <p:spPr>
          <a:xfrm>
            <a:off x="770450" y="1812778"/>
            <a:ext cx="3786406" cy="9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 you!</a:t>
            </a:r>
            <a:endParaRPr b="1" dirty="0"/>
          </a:p>
        </p:txBody>
      </p:sp>
      <p:sp>
        <p:nvSpPr>
          <p:cNvPr id="1250" name="Google Shape;1250;p89"/>
          <p:cNvSpPr txBox="1">
            <a:spLocks noGrp="1"/>
          </p:cNvSpPr>
          <p:nvPr>
            <p:ph type="subTitle" idx="1"/>
          </p:nvPr>
        </p:nvSpPr>
        <p:spPr>
          <a:xfrm>
            <a:off x="706980" y="2737530"/>
            <a:ext cx="3786406" cy="59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400" b="1" dirty="0">
                <a:sym typeface="Alatsi"/>
              </a:rPr>
              <a:t>Do you have any questions?</a:t>
            </a:r>
            <a:endParaRPr sz="2400" b="1" dirty="0">
              <a:sym typeface="Alatsi"/>
            </a:endParaRPr>
          </a:p>
        </p:txBody>
      </p:sp>
      <p:pic>
        <p:nvPicPr>
          <p:cNvPr id="1263" name="Google Shape;1263;p8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4075" y="644700"/>
            <a:ext cx="2167200" cy="21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89"/>
          <p:cNvSpPr/>
          <p:nvPr/>
        </p:nvSpPr>
        <p:spPr>
          <a:xfrm>
            <a:off x="4892375" y="1353000"/>
            <a:ext cx="534000" cy="53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65" name="Google Shape;1265;p8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-5184341">
            <a:off x="4748038" y="2511174"/>
            <a:ext cx="2167203" cy="2167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8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50" y="2510675"/>
            <a:ext cx="1820300" cy="18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BF8E6B-3238-2FB3-CB36-71099BDF5597}"/>
              </a:ext>
            </a:extLst>
          </p:cNvPr>
          <p:cNvSpPr/>
          <p:nvPr/>
        </p:nvSpPr>
        <p:spPr>
          <a:xfrm>
            <a:off x="598394" y="3590365"/>
            <a:ext cx="4202206" cy="847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" grpId="0"/>
      <p:bldP spid="125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>
            <a:spLocks noGrp="1"/>
          </p:cNvSpPr>
          <p:nvPr>
            <p:ph type="title"/>
          </p:nvPr>
        </p:nvSpPr>
        <p:spPr>
          <a:xfrm>
            <a:off x="716400" y="4306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 of the dataset</a:t>
            </a:r>
            <a:endParaRPr sz="3000" b="1" u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CB801-CDA3-123A-1B14-985622904EE7}"/>
              </a:ext>
            </a:extLst>
          </p:cNvPr>
          <p:cNvSpPr txBox="1"/>
          <p:nvPr/>
        </p:nvSpPr>
        <p:spPr>
          <a:xfrm>
            <a:off x="1864800" y="1036800"/>
            <a:ext cx="2467335" cy="387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range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title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clarification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salary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Monetary compensation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Currency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 clarification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</a:t>
            </a:r>
          </a:p>
        </p:txBody>
      </p:sp>
      <p:pic>
        <p:nvPicPr>
          <p:cNvPr id="3" name="Google Shape;545;p51">
            <a:extLst>
              <a:ext uri="{FF2B5EF4-FFF2-40B4-BE49-F238E27FC236}">
                <a16:creationId xmlns:a16="http://schemas.microsoft.com/office/drawing/2014/main" id="{52057CB5-C464-74E9-28FF-FE1A9044560E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104769">
            <a:off x="5257758" y="1482693"/>
            <a:ext cx="2716750" cy="27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2DB07-C274-4BD7-C2DC-716CAB82BF45}"/>
              </a:ext>
            </a:extLst>
          </p:cNvPr>
          <p:cNvSpPr txBox="1"/>
          <p:nvPr/>
        </p:nvSpPr>
        <p:spPr>
          <a:xfrm>
            <a:off x="4568400" y="1036800"/>
            <a:ext cx="2951290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Salary in $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Monetary Compensation in $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 txBox="1">
            <a:spLocks noGrp="1"/>
          </p:cNvSpPr>
          <p:nvPr>
            <p:ph type="subTitle" idx="1"/>
          </p:nvPr>
        </p:nvSpPr>
        <p:spPr>
          <a:xfrm>
            <a:off x="720000" y="1542425"/>
            <a:ext cx="33342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type regulation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5" name="Google Shape;425;p42"/>
          <p:cNvSpPr txBox="1">
            <a:spLocks noGrp="1"/>
          </p:cNvSpPr>
          <p:nvPr>
            <p:ph type="title"/>
          </p:nvPr>
        </p:nvSpPr>
        <p:spPr>
          <a:xfrm>
            <a:off x="720000" y="1176725"/>
            <a:ext cx="333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 idx="15"/>
          </p:nvPr>
        </p:nvSpPr>
        <p:spPr>
          <a:xfrm>
            <a:off x="720000" y="392900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cleansing</a:t>
            </a:r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Exporting</a:t>
            </a:r>
            <a:endParaRPr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3"/>
          </p:nvPr>
        </p:nvSpPr>
        <p:spPr>
          <a:xfrm>
            <a:off x="4861199" y="1542425"/>
            <a:ext cx="33342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Imputation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9" name="Google Shape;429;p42"/>
          <p:cNvSpPr txBox="1">
            <a:spLocks noGrp="1"/>
          </p:cNvSpPr>
          <p:nvPr>
            <p:ph type="title" idx="5"/>
          </p:nvPr>
        </p:nvSpPr>
        <p:spPr>
          <a:xfrm>
            <a:off x="4864499" y="1176725"/>
            <a:ext cx="333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" name="Google Shape;430;p42"/>
          <p:cNvSpPr txBox="1">
            <a:spLocks noGrp="1"/>
          </p:cNvSpPr>
          <p:nvPr>
            <p:ph type="subTitle" idx="6"/>
          </p:nvPr>
        </p:nvSpPr>
        <p:spPr>
          <a:xfrm>
            <a:off x="720000" y="2513650"/>
            <a:ext cx="33342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 management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 idx="8"/>
          </p:nvPr>
        </p:nvSpPr>
        <p:spPr>
          <a:xfrm>
            <a:off x="716700" y="2122625"/>
            <a:ext cx="333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9"/>
          </p:nvPr>
        </p:nvSpPr>
        <p:spPr>
          <a:xfrm>
            <a:off x="4851299" y="2490075"/>
            <a:ext cx="33342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 consistency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5" name="Google Shape;435;p42"/>
          <p:cNvSpPr txBox="1">
            <a:spLocks noGrp="1"/>
          </p:cNvSpPr>
          <p:nvPr>
            <p:ph type="title" idx="14"/>
          </p:nvPr>
        </p:nvSpPr>
        <p:spPr>
          <a:xfrm>
            <a:off x="4854599" y="2126050"/>
            <a:ext cx="333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432;p42">
            <a:extLst>
              <a:ext uri="{FF2B5EF4-FFF2-40B4-BE49-F238E27FC236}">
                <a16:creationId xmlns:a16="http://schemas.microsoft.com/office/drawing/2014/main" id="{5F0A087C-DFB6-DCEC-A540-4D45E0A3744D}"/>
              </a:ext>
            </a:extLst>
          </p:cNvPr>
          <p:cNvSpPr txBox="1">
            <a:spLocks/>
          </p:cNvSpPr>
          <p:nvPr/>
        </p:nvSpPr>
        <p:spPr>
          <a:xfrm>
            <a:off x="716700" y="3075375"/>
            <a:ext cx="3337500" cy="365700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si"/>
              <a:buNone/>
              <a:defRPr sz="2400" b="1" i="0" u="none" strike="noStrike" cap="none">
                <a:solidFill>
                  <a:schemeClr val="lt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</a:p>
        </p:txBody>
      </p:sp>
      <p:sp>
        <p:nvSpPr>
          <p:cNvPr id="9" name="Google Shape;430;p42">
            <a:extLst>
              <a:ext uri="{FF2B5EF4-FFF2-40B4-BE49-F238E27FC236}">
                <a16:creationId xmlns:a16="http://schemas.microsoft.com/office/drawing/2014/main" id="{EBC6C10B-2F2D-A731-4474-B5F0F4EE6829}"/>
              </a:ext>
            </a:extLst>
          </p:cNvPr>
          <p:cNvSpPr txBox="1">
            <a:spLocks/>
          </p:cNvSpPr>
          <p:nvPr/>
        </p:nvSpPr>
        <p:spPr>
          <a:xfrm>
            <a:off x="720000" y="3442825"/>
            <a:ext cx="3334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set-up</a:t>
            </a:r>
          </a:p>
        </p:txBody>
      </p:sp>
      <p:sp>
        <p:nvSpPr>
          <p:cNvPr id="10" name="Google Shape;432;p42">
            <a:extLst>
              <a:ext uri="{FF2B5EF4-FFF2-40B4-BE49-F238E27FC236}">
                <a16:creationId xmlns:a16="http://schemas.microsoft.com/office/drawing/2014/main" id="{D2183A46-AEB0-977A-C853-FED3FBD0B2F4}"/>
              </a:ext>
            </a:extLst>
          </p:cNvPr>
          <p:cNvSpPr txBox="1">
            <a:spLocks/>
          </p:cNvSpPr>
          <p:nvPr/>
        </p:nvSpPr>
        <p:spPr>
          <a:xfrm>
            <a:off x="4864499" y="3072025"/>
            <a:ext cx="3337500" cy="365700"/>
          </a:xfrm>
          <a:prstGeom prst="rect">
            <a:avLst/>
          </a:prstGeom>
          <a:solidFill>
            <a:schemeClr val="accent5">
              <a:lumMod val="65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si"/>
              <a:buNone/>
              <a:defRPr sz="2400" b="1" i="0" u="none" strike="noStrike" cap="none">
                <a:solidFill>
                  <a:schemeClr val="lt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lt2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06</a:t>
            </a:r>
          </a:p>
        </p:txBody>
      </p:sp>
      <p:sp>
        <p:nvSpPr>
          <p:cNvPr id="11" name="Google Shape;433;p42">
            <a:extLst>
              <a:ext uri="{FF2B5EF4-FFF2-40B4-BE49-F238E27FC236}">
                <a16:creationId xmlns:a16="http://schemas.microsoft.com/office/drawing/2014/main" id="{3E2C2939-A3A6-242F-AE56-4C1B2AECDE3C}"/>
              </a:ext>
            </a:extLst>
          </p:cNvPr>
          <p:cNvSpPr txBox="1">
            <a:spLocks/>
          </p:cNvSpPr>
          <p:nvPr/>
        </p:nvSpPr>
        <p:spPr>
          <a:xfrm>
            <a:off x="4851299" y="3432700"/>
            <a:ext cx="33342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Migration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 build="p"/>
      <p:bldP spid="425" grpId="0" animBg="1"/>
      <p:bldP spid="426" grpId="0"/>
      <p:bldP spid="427" grpId="0" build="p"/>
      <p:bldP spid="429" grpId="0" animBg="1"/>
      <p:bldP spid="430" grpId="0" build="p"/>
      <p:bldP spid="432" grpId="0" animBg="1"/>
      <p:bldP spid="433" grpId="0" build="p"/>
      <p:bldP spid="435" grpId="0" animBg="1"/>
      <p:bldP spid="8" grpId="0" animBg="1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4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900" y="1883700"/>
            <a:ext cx="2505700" cy="25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750" y="456825"/>
            <a:ext cx="1820300" cy="18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F5B2EF7-1495-765A-6206-9B7A4F7C6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950" y="1440414"/>
            <a:ext cx="3858900" cy="2262671"/>
          </a:xfrm>
        </p:spPr>
        <p:txBody>
          <a:bodyPr/>
          <a:lstStyle/>
          <a:p>
            <a:pPr marL="171450" indent="-171450">
              <a:lnSpc>
                <a:spcPct val="20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Employees = 27,887</a:t>
            </a:r>
          </a:p>
          <a:p>
            <a:pPr marL="171450" indent="-171450">
              <a:lnSpc>
                <a:spcPct val="20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Industries = </a:t>
            </a:r>
            <a:r>
              <a:rPr lang="en-IN" sz="1000" b="1" dirty="0"/>
              <a:t>992</a:t>
            </a:r>
            <a:endParaRPr lang="en-IN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Jobs = 12,012</a:t>
            </a:r>
          </a:p>
          <a:p>
            <a:pPr marL="171450" indent="-171450">
              <a:lnSpc>
                <a:spcPct val="20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Countries = 112</a:t>
            </a:r>
          </a:p>
          <a:p>
            <a:pPr marL="171450" indent="-171450">
              <a:lnSpc>
                <a:spcPct val="20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Currencies used = 10</a:t>
            </a:r>
          </a:p>
          <a:p>
            <a:pPr marL="171450" indent="-171450">
              <a:lnSpc>
                <a:spcPct val="20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salary in USD = </a:t>
            </a:r>
            <a:r>
              <a:rPr lang="en-IN" sz="1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$2,86,941.17</a:t>
            </a:r>
            <a:endParaRPr lang="en-IN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 with most employees and jobs = USA</a:t>
            </a:r>
          </a:p>
        </p:txBody>
      </p:sp>
      <p:sp>
        <p:nvSpPr>
          <p:cNvPr id="6" name="Google Shape;414;p41">
            <a:extLst>
              <a:ext uri="{FF2B5EF4-FFF2-40B4-BE49-F238E27FC236}">
                <a16:creationId xmlns:a16="http://schemas.microsoft.com/office/drawing/2014/main" id="{6D5FE345-9E22-57C0-46CF-317CB1E828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400" y="325538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Performance Indicators</a:t>
            </a:r>
            <a:endParaRPr sz="3000" b="1" u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 txBox="1">
            <a:spLocks noGrp="1"/>
          </p:cNvSpPr>
          <p:nvPr>
            <p:ph type="title"/>
          </p:nvPr>
        </p:nvSpPr>
        <p:spPr>
          <a:xfrm flipH="1">
            <a:off x="2861700" y="499354"/>
            <a:ext cx="3420600" cy="5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Age Range</a:t>
            </a:r>
            <a:endParaRPr sz="3000" b="1" dirty="0"/>
          </a:p>
        </p:txBody>
      </p:sp>
      <p:sp>
        <p:nvSpPr>
          <p:cNvPr id="453" name="Google Shape;453;p44"/>
          <p:cNvSpPr/>
          <p:nvPr/>
        </p:nvSpPr>
        <p:spPr>
          <a:xfrm>
            <a:off x="7955250" y="-241650"/>
            <a:ext cx="534000" cy="53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83D70-89FB-129A-6BAA-EA9D803BFE49}"/>
              </a:ext>
            </a:extLst>
          </p:cNvPr>
          <p:cNvSpPr txBox="1"/>
          <p:nvPr/>
        </p:nvSpPr>
        <p:spPr>
          <a:xfrm>
            <a:off x="1523786" y="1293387"/>
            <a:ext cx="6096428" cy="283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Personnel within the age range of 25-34 has the highest workforce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from 55-64 and above 65 is 4% of the total labour force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18-24 has the highest average salary and people under 18 has the lowest average salary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 Employees lead all the age range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monetary compensation of employees within age range 55-64 is the highest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Tech, Higher Education and NGOs are the industries with employees from all the age-range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and lowest age range employees count contributes 3.90% of the total workforce.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only 7 people in the age range under 18.</a:t>
            </a:r>
          </a:p>
        </p:txBody>
      </p:sp>
      <p:pic>
        <p:nvPicPr>
          <p:cNvPr id="586" name="Google Shape;586;p5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71777">
            <a:off x="7236876" y="1298375"/>
            <a:ext cx="1970750" cy="19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>
            <a:spLocks noGrp="1"/>
          </p:cNvSpPr>
          <p:nvPr>
            <p:ph type="subTitle" idx="1"/>
          </p:nvPr>
        </p:nvSpPr>
        <p:spPr>
          <a:xfrm>
            <a:off x="1739425" y="1260968"/>
            <a:ext cx="5665150" cy="2621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/>
              <a:t>More than 75% of the complete workforce comprises of female employees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/>
              <a:t>Average Annual salary of female employees is higher than any other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/>
              <a:t>People who chose not to disclose their gender and non-binary adds up-to not more than 5% of the total work group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/>
              <a:t>More than 2.76% of the total Industries has employees from all the genders working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/>
              <a:t>Only 9.22% of the countries have employees from all the gender categories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/>
              <a:t>Majority of countries follows only the idea of Male/Female in the aspect of gender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1" dirty="0"/>
              <a:t>Male employees receive the highest annual average Monetary compensation plan</a:t>
            </a:r>
            <a:endParaRPr sz="1200" b="1" dirty="0"/>
          </a:p>
        </p:txBody>
      </p:sp>
      <p:sp>
        <p:nvSpPr>
          <p:cNvPr id="459" name="Google Shape;459;p45"/>
          <p:cNvSpPr txBox="1">
            <a:spLocks noGrp="1"/>
          </p:cNvSpPr>
          <p:nvPr>
            <p:ph type="title"/>
          </p:nvPr>
        </p:nvSpPr>
        <p:spPr>
          <a:xfrm>
            <a:off x="1981650" y="368205"/>
            <a:ext cx="5180700" cy="6056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/>
              <a:t>Gender </a:t>
            </a:r>
            <a:endParaRPr sz="3000" b="1" dirty="0"/>
          </a:p>
        </p:txBody>
      </p:sp>
      <p:sp>
        <p:nvSpPr>
          <p:cNvPr id="460" name="Google Shape;460;p45"/>
          <p:cNvSpPr/>
          <p:nvPr/>
        </p:nvSpPr>
        <p:spPr>
          <a:xfrm>
            <a:off x="7646800" y="3401025"/>
            <a:ext cx="534000" cy="53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87;p55">
            <a:extLst>
              <a:ext uri="{FF2B5EF4-FFF2-40B4-BE49-F238E27FC236}">
                <a16:creationId xmlns:a16="http://schemas.microsoft.com/office/drawing/2014/main" id="{B77B78BD-4AFF-FA8B-3C8D-7C09CAD007E9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99583">
            <a:off x="6543250" y="2471637"/>
            <a:ext cx="2590200" cy="25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"/>
          <p:cNvSpPr txBox="1">
            <a:spLocks noGrp="1"/>
          </p:cNvSpPr>
          <p:nvPr>
            <p:ph type="title"/>
          </p:nvPr>
        </p:nvSpPr>
        <p:spPr>
          <a:xfrm>
            <a:off x="2221200" y="334076"/>
            <a:ext cx="47016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</a:t>
            </a:r>
            <a:endParaRPr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A804B4-010C-221F-BBE1-51D82522F521}"/>
              </a:ext>
            </a:extLst>
          </p:cNvPr>
          <p:cNvSpPr txBox="1"/>
          <p:nvPr/>
        </p:nvSpPr>
        <p:spPr>
          <a:xfrm>
            <a:off x="1523786" y="1016388"/>
            <a:ext cx="6096428" cy="283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 companies, Higher education institutions and Non profit organizations are the industries with the biggest labour force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 Industries in total has more than 1000 employees whereas majority of the industries has employees in single digits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Teaching Industry has the highest Annual average salary whereas Plumbing industry has the lowest average annual salary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Finance, Food &amp; Beverages and Life Sciences industry offers the most beneficial average monetary compensation plan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Almost half of the industries do not offer monetary plans to their employees.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of the Industries are from first world countries.</a:t>
            </a:r>
          </a:p>
        </p:txBody>
      </p:sp>
      <p:pic>
        <p:nvPicPr>
          <p:cNvPr id="22" name="Google Shape;800;p68">
            <a:extLst>
              <a:ext uri="{FF2B5EF4-FFF2-40B4-BE49-F238E27FC236}">
                <a16:creationId xmlns:a16="http://schemas.microsoft.com/office/drawing/2014/main" id="{9BAD56F5-AF2A-BA29-9A5F-CDE4D7248746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2421" y="666326"/>
            <a:ext cx="1827443" cy="19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9;p47">
            <a:extLst>
              <a:ext uri="{FF2B5EF4-FFF2-40B4-BE49-F238E27FC236}">
                <a16:creationId xmlns:a16="http://schemas.microsoft.com/office/drawing/2014/main" id="{41912C9B-0699-2A72-D617-28061FA20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1200" y="334076"/>
            <a:ext cx="47016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Jobs</a:t>
            </a:r>
            <a:endParaRPr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C1059-E226-EE90-1B79-12B7F1248B49}"/>
              </a:ext>
            </a:extLst>
          </p:cNvPr>
          <p:cNvSpPr txBox="1"/>
          <p:nvPr/>
        </p:nvSpPr>
        <p:spPr>
          <a:xfrm>
            <a:off x="826372" y="998576"/>
            <a:ext cx="6096428" cy="311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employees are from the role – Software engineer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banking analyst has the highest Average annual salary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 executive and Game specialist earn the least annual salary compared to other job roles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Operations &amp; Training Manager are benefited the most from their monetary compensation plan whereas a creative Co-Ordinator on the other hand are offered the least monetary compensation plan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6000 Job titles does not provide additional monetary compensation plan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7220 Employees has provided a clarification about their job roles whereas majority of the employees has not provided a clarification.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oogle Shape;975;p77">
            <a:extLst>
              <a:ext uri="{FF2B5EF4-FFF2-40B4-BE49-F238E27FC236}">
                <a16:creationId xmlns:a16="http://schemas.microsoft.com/office/drawing/2014/main" id="{06406EAC-DCA7-1054-0966-D84DE3C0182C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7083" y="1705397"/>
            <a:ext cx="1418650" cy="13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A0C9-C359-A3B6-92FF-70B36521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002" y="373071"/>
            <a:ext cx="4623993" cy="664500"/>
          </a:xfrm>
        </p:spPr>
        <p:txBody>
          <a:bodyPr/>
          <a:lstStyle/>
          <a:p>
            <a:pPr algn="ctr"/>
            <a:r>
              <a:rPr lang="en-IN" sz="3000" b="1" dirty="0"/>
              <a:t>Education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502F2-9B8B-B035-B85A-4B1C2B0E1D23}"/>
              </a:ext>
            </a:extLst>
          </p:cNvPr>
          <p:cNvSpPr txBox="1"/>
          <p:nvPr/>
        </p:nvSpPr>
        <p:spPr>
          <a:xfrm>
            <a:off x="1523785" y="1154888"/>
            <a:ext cx="6096428" cy="311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of the workforce – almost 50% has completed their college degree and the number of people who completed just the high school is less than 3%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Doctorate holders earns the highest salary compared to people with lesser education level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than 1% of the labour force has not disclosed or have not completed their education, most of them are in the tech field as software engineers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than 5% of the workforce has completed their PhD who are currently in the Govt &amp; Public administration and education industries in the role of professors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Almost every employee under the age of 18 has completed their high school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world countries stands top with producing employees that have completed their basic education and high school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DFEEE-6319-A8AA-939B-1B72C3A4ED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44460" y="3616258"/>
            <a:ext cx="1799539" cy="15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ayroll Consulting for Business by Slidesgo">
  <a:themeElements>
    <a:clrScheme name="Simple Light">
      <a:dk1>
        <a:srgbClr val="161B1C"/>
      </a:dk1>
      <a:lt1>
        <a:srgbClr val="FFFFF3"/>
      </a:lt1>
      <a:dk2>
        <a:srgbClr val="1D85CE"/>
      </a:dk2>
      <a:lt2>
        <a:srgbClr val="C23829"/>
      </a:lt2>
      <a:accent1>
        <a:srgbClr val="D9B01E"/>
      </a:accent1>
      <a:accent2>
        <a:srgbClr val="27AD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1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1108</Words>
  <Application>Microsoft Office PowerPoint</Application>
  <PresentationFormat>On-screen Show (16:9)</PresentationFormat>
  <Paragraphs>128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Alatsi</vt:lpstr>
      <vt:lpstr>Calibri</vt:lpstr>
      <vt:lpstr>Bebas Neue</vt:lpstr>
      <vt:lpstr>Wingdings</vt:lpstr>
      <vt:lpstr>Amiko SemiBold</vt:lpstr>
      <vt:lpstr>Payroll Consulting for Business by Slidesgo</vt:lpstr>
      <vt:lpstr>Salary Survey</vt:lpstr>
      <vt:lpstr>Contents of the dataset</vt:lpstr>
      <vt:lpstr>01</vt:lpstr>
      <vt:lpstr>Key Performance Indicators</vt:lpstr>
      <vt:lpstr>Age Range</vt:lpstr>
      <vt:lpstr>Gender </vt:lpstr>
      <vt:lpstr>Industry</vt:lpstr>
      <vt:lpstr>Jobs</vt:lpstr>
      <vt:lpstr>Education</vt:lpstr>
      <vt:lpstr>Experience</vt:lpstr>
      <vt:lpstr>Countries</vt:lpstr>
      <vt:lpstr>Salary &amp; Compensation</vt:lpstr>
      <vt:lpstr>Insights and 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Manikandan Ayyasamy</dc:creator>
  <cp:lastModifiedBy>Manikandan Ayyasamy</cp:lastModifiedBy>
  <cp:revision>22</cp:revision>
  <dcterms:modified xsi:type="dcterms:W3CDTF">2025-03-13T17:07:29Z</dcterms:modified>
</cp:coreProperties>
</file>