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0425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NAME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spc="-45" dirty="0" err="1">
                <a:latin typeface="Calibri"/>
                <a:cs typeface="Calibri"/>
              </a:rPr>
              <a:t>N.Manikandan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	</a:t>
            </a:r>
            <a:r>
              <a:rPr sz="2400" spc="-5" dirty="0">
                <a:latin typeface="Calibri"/>
                <a:cs typeface="Calibri"/>
              </a:rPr>
              <a:t>3</a:t>
            </a:r>
            <a:r>
              <a:rPr lang="en-US" sz="2400" spc="-5" dirty="0">
                <a:latin typeface="Calibri"/>
                <a:cs typeface="Calibri"/>
              </a:rPr>
              <a:t>12220881</a:t>
            </a:r>
            <a:endParaRPr sz="2400" dirty="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GOWTHAM .R</cp:lastModifiedBy>
  <cp:revision>4</cp:revision>
  <dcterms:created xsi:type="dcterms:W3CDTF">2024-08-30T09:53:58Z</dcterms:created>
  <dcterms:modified xsi:type="dcterms:W3CDTF">2024-09-05T09:30:37Z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