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000"/>
    <a:srgbClr val="005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1FEE521-4733-10A8-8A13-5FA169898C1C}"/>
              </a:ext>
            </a:extLst>
          </p:cNvPr>
          <p:cNvGrpSpPr/>
          <p:nvPr/>
        </p:nvGrpSpPr>
        <p:grpSpPr>
          <a:xfrm>
            <a:off x="847885" y="1376604"/>
            <a:ext cx="10496230" cy="4104792"/>
            <a:chOff x="847885" y="2007873"/>
            <a:chExt cx="10496230" cy="41047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FFDDA75-DBE5-3760-6EE8-893A68329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885" y="2007873"/>
              <a:ext cx="10496230" cy="12397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1C0AC06-4B1B-450C-D2C4-D4D689A91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846" y="3511791"/>
              <a:ext cx="2600874" cy="260087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5E3D0E-20DC-7297-35E0-2C5C21CA0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2480" y="3610370"/>
              <a:ext cx="2563040" cy="216505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DCA0AA9-47BA-3BCC-431D-B62E7473697E}"/>
              </a:ext>
            </a:extLst>
          </p:cNvPr>
          <p:cNvSpPr/>
          <p:nvPr/>
        </p:nvSpPr>
        <p:spPr>
          <a:xfrm>
            <a:off x="40640" y="5745556"/>
            <a:ext cx="12110720" cy="10869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  <a:p>
            <a:pPr algn="ctr"/>
            <a:r>
              <a:rPr lang="en-US" sz="2400" dirty="0"/>
              <a:t>Prepared  by  K.R.MANIKANDAN</a:t>
            </a:r>
          </a:p>
          <a:p>
            <a:pPr algn="ctr"/>
            <a:r>
              <a:rPr lang="en-US" sz="2400" dirty="0"/>
              <a:t>Submitted on  11</a:t>
            </a:r>
            <a:r>
              <a:rPr lang="en-US" sz="2400" baseline="30000" dirty="0"/>
              <a:t>th</a:t>
            </a:r>
            <a:r>
              <a:rPr lang="en-US" sz="2400" dirty="0"/>
              <a:t> Sep 2024</a:t>
            </a:r>
            <a:endParaRPr lang="en-IN" sz="2400" dirty="0"/>
          </a:p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53426-2B26-8234-FA73-7924C060C02E}"/>
              </a:ext>
            </a:extLst>
          </p:cNvPr>
          <p:cNvSpPr/>
          <p:nvPr/>
        </p:nvSpPr>
        <p:spPr>
          <a:xfrm>
            <a:off x="0" y="-11048"/>
            <a:ext cx="12110720" cy="10869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dirty="0"/>
              <a:t>DATA ANALYIS INTERNSHIP PROJECT</a:t>
            </a:r>
            <a:endParaRPr lang="en-IN" sz="2400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10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9E79C8-EAD0-3C02-EE3C-900965EF7873}"/>
              </a:ext>
            </a:extLst>
          </p:cNvPr>
          <p:cNvSpPr/>
          <p:nvPr/>
        </p:nvSpPr>
        <p:spPr>
          <a:xfrm>
            <a:off x="-34212" y="-3055"/>
            <a:ext cx="12260424" cy="6758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 MARKET ANALYSIS</a:t>
            </a:r>
            <a:endParaRPr lang="en-IN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9F614-4BA5-8948-9099-EC37F93B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77" y="984616"/>
            <a:ext cx="10873409" cy="520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5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09FB751E-51EF-4692-924C-AB15A3B93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03" y="1397050"/>
            <a:ext cx="7754005" cy="31308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2644D0-10D2-A883-EF7A-1D30F805D81D}"/>
              </a:ext>
            </a:extLst>
          </p:cNvPr>
          <p:cNvSpPr/>
          <p:nvPr/>
        </p:nvSpPr>
        <p:spPr>
          <a:xfrm>
            <a:off x="-34212" y="-3056"/>
            <a:ext cx="12260424" cy="102636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series Analysis</a:t>
            </a:r>
            <a:endParaRPr lang="en-IN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4DFD62-A001-FF6A-A6A9-ED8FA776552E}"/>
              </a:ext>
            </a:extLst>
          </p:cNvPr>
          <p:cNvSpPr/>
          <p:nvPr/>
        </p:nvSpPr>
        <p:spPr>
          <a:xfrm>
            <a:off x="0" y="5449077"/>
            <a:ext cx="12120465" cy="1408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CEO wants to know the Revenue of 2011 for each month, seasonal trends identified for future forecasting . Time series analysis done. In the month of August to November Revenue increasing November is highest.  February is lowest.</a:t>
            </a:r>
            <a:endParaRPr lang="en-IN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007C7-FF07-B166-F0D1-3CC2B31AD560}"/>
              </a:ext>
            </a:extLst>
          </p:cNvPr>
          <p:cNvSpPr/>
          <p:nvPr/>
        </p:nvSpPr>
        <p:spPr>
          <a:xfrm>
            <a:off x="9153331" y="1216712"/>
            <a:ext cx="2845835" cy="91066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Highest Monthly Revenue is November  $ 1.51M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4D60F-6B2B-2E26-459E-17EFB8DC63DD}"/>
              </a:ext>
            </a:extLst>
          </p:cNvPr>
          <p:cNvSpPr/>
          <p:nvPr/>
        </p:nvSpPr>
        <p:spPr>
          <a:xfrm>
            <a:off x="9153331" y="2299556"/>
            <a:ext cx="2908506" cy="8293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Lowest Monthly Revenue is February  $ 0.52M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DB6230-7EF9-6550-6D4F-1F78495B1F6E}"/>
              </a:ext>
            </a:extLst>
          </p:cNvPr>
          <p:cNvSpPr/>
          <p:nvPr/>
        </p:nvSpPr>
        <p:spPr>
          <a:xfrm>
            <a:off x="-34212" y="-3056"/>
            <a:ext cx="12260424" cy="102636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Revenue and quantity Analysis</a:t>
            </a:r>
            <a:endParaRPr lang="en-IN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BDF083-778E-524C-3EA4-706F0930D2B3}"/>
              </a:ext>
            </a:extLst>
          </p:cNvPr>
          <p:cNvSpPr/>
          <p:nvPr/>
        </p:nvSpPr>
        <p:spPr>
          <a:xfrm>
            <a:off x="0" y="5449077"/>
            <a:ext cx="12120465" cy="1408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CMO wants to know the Revenue of year 2011 , generated by the top 10 countries with quantity and exclude potential country UK from this analysis .  Revenue and quantity compared by Bar charts Netherland is highest revenue generated country with quantity. Portugal generated the least revenue.</a:t>
            </a:r>
            <a:endParaRPr lang="en-IN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69C95-46B2-5BFE-2478-94E871AC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12" y="1023311"/>
            <a:ext cx="8935616" cy="44257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78735A-E11D-B167-E017-94D016AC0CC5}"/>
              </a:ext>
            </a:extLst>
          </p:cNvPr>
          <p:cNvSpPr/>
          <p:nvPr/>
        </p:nvSpPr>
        <p:spPr>
          <a:xfrm>
            <a:off x="9153331" y="1216712"/>
            <a:ext cx="2845835" cy="91066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Highest Revenue generated country  is Netherland 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$ 0.29 M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2D1C8-1655-5F9F-FF73-09F0E2713117}"/>
              </a:ext>
            </a:extLst>
          </p:cNvPr>
          <p:cNvSpPr/>
          <p:nvPr/>
        </p:nvSpPr>
        <p:spPr>
          <a:xfrm>
            <a:off x="9153331" y="2299556"/>
            <a:ext cx="2908506" cy="8293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Lowest Revenue generated country  is Portugal 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$ 0.03 M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27C34DE0-2A13-4A84-96A3-043EA3607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6" y="1250301"/>
            <a:ext cx="9282241" cy="38255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F9B9D1-CF6C-8A26-D333-ED58F347AF58}"/>
              </a:ext>
            </a:extLst>
          </p:cNvPr>
          <p:cNvSpPr/>
          <p:nvPr/>
        </p:nvSpPr>
        <p:spPr>
          <a:xfrm>
            <a:off x="-34212" y="-3056"/>
            <a:ext cx="12260424" cy="102636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Analysis</a:t>
            </a:r>
            <a:endParaRPr lang="en-IN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FAB62-47E4-0628-C3F0-62CDC6CD866A}"/>
              </a:ext>
            </a:extLst>
          </p:cNvPr>
          <p:cNvSpPr/>
          <p:nvPr/>
        </p:nvSpPr>
        <p:spPr>
          <a:xfrm>
            <a:off x="0" y="5449077"/>
            <a:ext cx="12120465" cy="1408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CMO wants to know the Revenue of year 2011 (exclude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Uk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since having potential market),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top 10 highest revenue generated customers to prepare the customer satisfaction strategy  for keep retain the customers.</a:t>
            </a:r>
            <a:endParaRPr lang="en-IN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F565DA-4462-D932-AD22-90F9539B5DBF}"/>
              </a:ext>
            </a:extLst>
          </p:cNvPr>
          <p:cNvSpPr/>
          <p:nvPr/>
        </p:nvSpPr>
        <p:spPr>
          <a:xfrm>
            <a:off x="9187341" y="1180727"/>
            <a:ext cx="2948473" cy="91066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Highest Revenue generated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coustomer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ID  is 14646 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$ 0.28 M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C2F56-834F-3A39-35FF-25571151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1135763"/>
            <a:ext cx="7884159" cy="40559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39674C-C94B-AC1D-B5C8-8E7B8A27005B}"/>
              </a:ext>
            </a:extLst>
          </p:cNvPr>
          <p:cNvSpPr/>
          <p:nvPr/>
        </p:nvSpPr>
        <p:spPr>
          <a:xfrm>
            <a:off x="-34212" y="-3056"/>
            <a:ext cx="12260424" cy="102636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Vs Regional Analysis</a:t>
            </a:r>
            <a:endParaRPr lang="en-IN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8C8D3-A748-C450-7C7F-A9087B9A1AEA}"/>
              </a:ext>
            </a:extLst>
          </p:cNvPr>
          <p:cNvSpPr/>
          <p:nvPr/>
        </p:nvSpPr>
        <p:spPr>
          <a:xfrm>
            <a:off x="0" y="5449077"/>
            <a:ext cx="12120465" cy="1408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CEO wants to know the Revenue of year 2011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regionalwise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per product (exclude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Uk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since having potential market),to plan the strategy for expand the business. Asia, African countries business need to be expandable. Keep the momentum of sales by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cutomer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satisfaction and more products launch in European and US  market.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A038BB-A197-B7BB-BA9D-F82072B38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384" y="2054980"/>
            <a:ext cx="2419688" cy="10097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8EDB3D-316F-D08E-FB3C-3004DD87BB2F}"/>
              </a:ext>
            </a:extLst>
          </p:cNvPr>
          <p:cNvSpPr/>
          <p:nvPr/>
        </p:nvSpPr>
        <p:spPr>
          <a:xfrm>
            <a:off x="9171992" y="1400671"/>
            <a:ext cx="2948473" cy="91066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Highest Revenue generated Region Australia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266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manikandan Ramaraj</dc:creator>
  <cp:lastModifiedBy>manikandan Ramaraj</cp:lastModifiedBy>
  <cp:revision>10</cp:revision>
  <dcterms:created xsi:type="dcterms:W3CDTF">2024-09-03T07:31:36Z</dcterms:created>
  <dcterms:modified xsi:type="dcterms:W3CDTF">2024-09-13T10:10:11Z</dcterms:modified>
</cp:coreProperties>
</file>