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nthini%20M\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14</c:v>
                </c:pt>
                <c:pt idx="2">
                  <c:v>9</c:v>
                </c:pt>
                <c:pt idx="3">
                  <c:v>6</c:v>
                </c:pt>
                <c:pt idx="4">
                  <c:v>7</c:v>
                </c:pt>
                <c:pt idx="5">
                  <c:v>9</c:v>
                </c:pt>
                <c:pt idx="6">
                  <c:v>12</c:v>
                </c:pt>
                <c:pt idx="7">
                  <c:v>17</c:v>
                </c:pt>
                <c:pt idx="8">
                  <c:v>13</c:v>
                </c:pt>
                <c:pt idx="9">
                  <c:v>10</c:v>
                </c:pt>
              </c:numCache>
            </c:numRef>
          </c:val>
          <c:extLst>
            <c:ext xmlns:c16="http://schemas.microsoft.com/office/drawing/2014/chart" uri="{C3380CC4-5D6E-409C-BE32-E72D297353CC}">
              <c16:uniqueId val="{00000001-FB9D-4CB9-832E-AEA7998020FE}"/>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c:v>
                </c:pt>
                <c:pt idx="1">
                  <c:v>14</c:v>
                </c:pt>
                <c:pt idx="2">
                  <c:v>29</c:v>
                </c:pt>
                <c:pt idx="3">
                  <c:v>17</c:v>
                </c:pt>
                <c:pt idx="4">
                  <c:v>21</c:v>
                </c:pt>
                <c:pt idx="5">
                  <c:v>22</c:v>
                </c:pt>
                <c:pt idx="6">
                  <c:v>22</c:v>
                </c:pt>
                <c:pt idx="7">
                  <c:v>30</c:v>
                </c:pt>
                <c:pt idx="8">
                  <c:v>24</c:v>
                </c:pt>
                <c:pt idx="9">
                  <c:v>23</c:v>
                </c:pt>
              </c:numCache>
            </c:numRef>
          </c:val>
          <c:extLst>
            <c:ext xmlns:c16="http://schemas.microsoft.com/office/drawing/2014/chart" uri="{C3380CC4-5D6E-409C-BE32-E72D297353CC}">
              <c16:uniqueId val="{00000002-FB9D-4CB9-832E-AEA7998020FE}"/>
            </c:ext>
          </c:extLst>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c:v>
                </c:pt>
                <c:pt idx="1">
                  <c:v>45</c:v>
                </c:pt>
                <c:pt idx="2">
                  <c:v>50</c:v>
                </c:pt>
                <c:pt idx="3">
                  <c:v>54</c:v>
                </c:pt>
                <c:pt idx="4">
                  <c:v>46</c:v>
                </c:pt>
                <c:pt idx="5">
                  <c:v>44</c:v>
                </c:pt>
                <c:pt idx="6">
                  <c:v>47</c:v>
                </c:pt>
                <c:pt idx="7">
                  <c:v>48</c:v>
                </c:pt>
                <c:pt idx="8">
                  <c:v>39</c:v>
                </c:pt>
                <c:pt idx="9">
                  <c:v>51</c:v>
                </c:pt>
              </c:numCache>
            </c:numRef>
          </c:val>
          <c:extLst>
            <c:ext xmlns:c16="http://schemas.microsoft.com/office/drawing/2014/chart" uri="{C3380CC4-5D6E-409C-BE32-E72D297353CC}">
              <c16:uniqueId val="{00000004-FB9D-4CB9-832E-AEA7998020F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8</c:v>
                </c:pt>
                <c:pt idx="2">
                  <c:v>8</c:v>
                </c:pt>
                <c:pt idx="3">
                  <c:v>5</c:v>
                </c:pt>
                <c:pt idx="4">
                  <c:v>5</c:v>
                </c:pt>
                <c:pt idx="5">
                  <c:v>5</c:v>
                </c:pt>
                <c:pt idx="6">
                  <c:v>5</c:v>
                </c:pt>
                <c:pt idx="7">
                  <c:v>9</c:v>
                </c:pt>
                <c:pt idx="8">
                  <c:v>5</c:v>
                </c:pt>
                <c:pt idx="9">
                  <c:v>4</c:v>
                </c:pt>
              </c:numCache>
            </c:numRef>
          </c:val>
          <c:extLst>
            <c:ext xmlns:c16="http://schemas.microsoft.com/office/drawing/2014/chart" uri="{C3380CC4-5D6E-409C-BE32-E72D297353CC}">
              <c16:uniqueId val="{00000005-FB9D-4CB9-832E-AEA7998020FE}"/>
            </c:ext>
          </c:extLst>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rot="15578914">
            <a:off x="3921220" y="5084426"/>
            <a:ext cx="723900" cy="86461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3314150"/>
            <a:ext cx="10174542" cy="2431435"/>
          </a:xfrm>
          <a:prstGeom prst="rect">
            <a:avLst/>
          </a:prstGeom>
          <a:noFill/>
        </p:spPr>
        <p:txBody>
          <a:bodyPr wrap="square" rtlCol="0">
            <a:spAutoFit/>
          </a:bodyPr>
          <a:lstStyle/>
          <a:p>
            <a:r>
              <a:rPr lang="en-US" sz="2400" dirty="0">
                <a:latin typeface="Bahnschrift SemiBold SemiConden" panose="020B0502040204020203" pitchFamily="34" charset="0"/>
              </a:rPr>
              <a:t>STUDENT NAME: S. MANIKANDAN</a:t>
            </a:r>
          </a:p>
          <a:p>
            <a:r>
              <a:rPr lang="en-US" sz="2400" dirty="0">
                <a:latin typeface="Bahnschrift SemiBold SemiConden" panose="020B0502040204020203" pitchFamily="34" charset="0"/>
              </a:rPr>
              <a:t>REGISTER NO: 312200525</a:t>
            </a:r>
          </a:p>
          <a:p>
            <a:r>
              <a:rPr lang="en-US" sz="2800" dirty="0">
                <a:latin typeface="Bahnschrift SemiBold SemiConden" panose="020B0502040204020203" pitchFamily="34" charset="0"/>
              </a:rPr>
              <a:t>DEPARTMENT</a:t>
            </a:r>
            <a:r>
              <a:rPr lang="en-US" sz="2400" dirty="0">
                <a:latin typeface="Bahnschrift SemiBold SemiConden" panose="020B0502040204020203" pitchFamily="34" charset="0"/>
              </a:rPr>
              <a:t>: COMMERCE</a:t>
            </a:r>
          </a:p>
          <a:p>
            <a:r>
              <a:rPr lang="en-US" sz="2400" dirty="0">
                <a:latin typeface="Bahnschrift SemiBold SemiConden" panose="020B0502040204020203" pitchFamily="34" charset="0"/>
              </a:rPr>
              <a:t>COLLEGE: PACHAIYAPPA’S COLLEGE FOR MEN</a:t>
            </a:r>
          </a:p>
          <a:p>
            <a:r>
              <a:rPr lang="en-US" sz="2400" dirty="0">
                <a:latin typeface="Bahnschrift SemiBold SemiConden" panose="020B0502040204020203" pitchFamily="34" charset="0"/>
              </a:rPr>
              <a:t>                          KANCHIPURAM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914400" y="1049336"/>
            <a:ext cx="9601200" cy="4524315"/>
          </a:xfrm>
          <a:prstGeom prst="rect">
            <a:avLst/>
          </a:prstGeom>
          <a:noFill/>
        </p:spPr>
        <p:txBody>
          <a:bodyPr wrap="square">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C99E7B9D-9FD7-39E9-488B-262CECDB14BA}"/>
              </a:ext>
            </a:extLst>
          </p:cNvPr>
          <p:cNvSpPr txBox="1"/>
          <p:nvPr/>
        </p:nvSpPr>
        <p:spPr>
          <a:xfrm>
            <a:off x="914400" y="1295400"/>
            <a:ext cx="8239873"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0F2260B-2519-1472-A213-0BAB7EBD2452}"/>
              </a:ext>
            </a:extLst>
          </p:cNvPr>
          <p:cNvGraphicFramePr>
            <a:graphicFrameLocks/>
          </p:cNvGraphicFramePr>
          <p:nvPr>
            <p:extLst>
              <p:ext uri="{D42A27DB-BD31-4B8C-83A1-F6EECF244321}">
                <p14:modId xmlns:p14="http://schemas.microsoft.com/office/powerpoint/2010/main" val="1605653016"/>
              </p:ext>
            </p:extLst>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28CCF42-4C79-F436-DD19-9AA4BBA0F00A}"/>
              </a:ext>
            </a:extLst>
          </p:cNvPr>
          <p:cNvSpPr txBox="1"/>
          <p:nvPr/>
        </p:nvSpPr>
        <p:spPr>
          <a:xfrm>
            <a:off x="457201" y="1524000"/>
            <a:ext cx="7391400" cy="3416320"/>
          </a:xfrm>
          <a:prstGeom prst="rect">
            <a:avLst/>
          </a:prstGeom>
          <a:noFill/>
        </p:spPr>
        <p:txBody>
          <a:bodyPr wrap="square">
            <a:spAutoFit/>
          </a:bodyPr>
          <a:lstStyle/>
          <a:p>
            <a:pPr algn="just"/>
            <a:r>
              <a:rPr lang="en-US" sz="2400"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5" y="1904999"/>
            <a:ext cx="8477998" cy="3170099"/>
          </a:xfrm>
          <a:prstGeom prst="rect">
            <a:avLst/>
          </a:prstGeom>
          <a:noFill/>
        </p:spPr>
        <p:txBody>
          <a:bodyPr wrap="square">
            <a:spAutoFit/>
          </a:bodyPr>
          <a:lstStyle/>
          <a:p>
            <a:pPr algn="just"/>
            <a:r>
              <a:rPr lang="en-US" sz="20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3086100" y="1389162"/>
            <a:ext cx="6019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Insights</a:t>
            </a:r>
            <a:r>
              <a:rPr kumimoji="0" lang="en-US" altLang="en-US" sz="18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Efficiency</a:t>
            </a:r>
            <a:r>
              <a:rPr kumimoji="0" lang="en-US" altLang="en-US" sz="18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18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18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18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C39CBBC-4DD4-A549-7B38-188D31E34E9B}"/>
              </a:ext>
            </a:extLst>
          </p:cNvPr>
          <p:cNvSpPr txBox="1"/>
          <p:nvPr/>
        </p:nvSpPr>
        <p:spPr>
          <a:xfrm>
            <a:off x="914400" y="1295400"/>
            <a:ext cx="11277600" cy="3416320"/>
          </a:xfrm>
          <a:prstGeom prst="rect">
            <a:avLst/>
          </a:prstGeom>
          <a:noFill/>
        </p:spPr>
        <p:txBody>
          <a:bodyPr wrap="square">
            <a:spAutoFit/>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3124200" y="2019300"/>
            <a:ext cx="5638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Analytics</a:t>
            </a:r>
            <a:r>
              <a:rPr kumimoji="0" lang="en-US" altLang="en-US" sz="1800" b="0" i="0" u="none" strike="noStrike" cap="none" normalizeH="0" baseline="0" dirty="0">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Alerts</a:t>
            </a:r>
            <a:r>
              <a:rPr kumimoji="0" lang="en-US" altLang="en-US" sz="1800" b="0" i="0" u="none" strike="noStrike" cap="none" normalizeH="0" baseline="0" dirty="0">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907</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Bahnschrift SemiBold SemiConden</vt:lpstr>
      <vt:lpstr>Calibri</vt:lpstr>
      <vt:lpstr>inherit</vt:lpstr>
      <vt:lpstr>Inter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21</cp:revision>
  <dcterms:created xsi:type="dcterms:W3CDTF">2024-03-29T15:07:22Z</dcterms:created>
  <dcterms:modified xsi:type="dcterms:W3CDTF">2024-08-30T07:30:09Z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